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94078" autoAdjust="0"/>
  </p:normalViewPr>
  <p:slideViewPr>
    <p:cSldViewPr snapToGrid="0">
      <p:cViewPr>
        <p:scale>
          <a:sx n="150" d="100"/>
          <a:sy n="150" d="100"/>
        </p:scale>
        <p:origin x="-1206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32CF8-E4E0-46EF-8227-9C505E5FC8B9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568E-EC39-4886-AD76-91310B45D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57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F41A0-D2D7-87EA-D176-330497C34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85A71F-05B0-29F2-E09D-A6886AC9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B8BC7-4334-9655-CAC0-2BEE7332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F2338-8FD0-0221-CE9C-E6456162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C57CB5-E918-612E-83DD-63BB799E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4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D082C-4A6F-6963-0392-F8EB79A2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51B689-8DE5-4115-201A-5A07FED4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A96F14-11F0-325F-7DF4-94D9DB61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0BAF4-14AF-7E1B-BB2A-7329FF4E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9333F-8197-00DB-AF7B-5A5917F8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96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D04F5D-636D-A798-5287-7CAF21903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695780-930A-2168-727F-A64F5CE4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C893A8-4606-686E-D0C8-E78CA143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BB04D4-ACED-6A23-4D02-E0FA698B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21E7E4-082F-FD01-35E8-7B18688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22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0A6FD-C6F4-3CF9-B6BC-19EB252A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87BF54-517E-633D-3A9D-3B2F5A17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4EF0FF-8D25-E6D0-E10A-038520A2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5BC25-A879-5989-9284-80085164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31EDCF-30B6-98F6-7839-A05DDCDE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4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72CAB-DD67-4F7D-2746-151F29EC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69D054-806B-AA50-636D-9E6F9A23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EC72CE-82C3-F06F-7B1D-3E7F21A6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99A90B-0AE3-27F7-31B9-59129DC5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8B17E-A4E1-CDD6-00F9-39D972CA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0BC42-D8DB-D765-1DB8-F3BC9880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88B96-E86A-5EA1-435C-085C74466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8B202B-77B1-2319-B05D-E355CC4C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689C8E-B335-7DD0-5356-2BAE43D4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E177E6-7469-0CB7-FC5A-99A7B447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099180-CB51-55F4-7CAB-931FBD76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14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7CB03-E86B-03CA-4887-826BCC81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82B970-9927-19C6-B6DE-85977744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3250BB-B623-10EC-4BB3-F004770D5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AB01E3-ACD1-7ADF-A2C5-C812306CC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38A5E9-F1C9-D83B-E776-1D2DB14E8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39D446-D87B-F166-DE92-41C728C4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F320AD-197C-D91E-446D-6523DE5E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41A55F-04D8-CB23-B6C7-1AB44E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99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7612C-186C-046E-F34E-498D27D7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795512-86DE-DD4B-3E86-599C0814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E9F2D2-CAA0-21BC-CB55-8D048A88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900775-F56B-A242-1357-C4ACCEE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04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D2C7EF-3C81-372B-0B75-62A59BA4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C7AF31-11D4-19E6-D7AB-6AB84DBF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042BE2-6F89-E20A-7268-A681A72A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1DBC-82ED-6FF7-1249-FDF11CED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71389D-F0DE-3FA3-4130-4A83BE12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79CA3A-4EAE-BDAA-E9A3-411762009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36B35C-BDA6-C3F3-4737-5603ABE1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7DB1C-6D60-A573-3CCF-C11D9404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83E33F-F093-5A69-85F8-707F35F1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1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91C3-1975-0763-12D8-80E819EF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8180C6-9911-F6EF-B0A1-42BFD02CD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EEB1EF-E4FC-6D3E-878B-636A9CC6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4C7BB0-CD15-29FE-C96F-B5051397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A60DBC-016C-92B1-0E28-A090F0B8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88D030-62F9-B204-35DF-E764BF70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4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D69A12-8088-AEEA-D9FD-B8050B30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71A0E5-090A-2A04-3EA5-76CDF2641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C509F2-F9D1-D58E-56A7-84AC2DCE2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5369-1D41-40E1-B1F0-F9F71312AEA7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75FD61-9447-82B5-B49B-3AC27FFB7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572FB5-7980-DB6F-440D-B6C2F889C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04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9E321CF-14C8-ECAD-BBB5-1995BE581538}"/>
              </a:ext>
            </a:extLst>
          </p:cNvPr>
          <p:cNvGrpSpPr/>
          <p:nvPr/>
        </p:nvGrpSpPr>
        <p:grpSpPr>
          <a:xfrm>
            <a:off x="4890553" y="2267307"/>
            <a:ext cx="2460485" cy="2354768"/>
            <a:chOff x="4890553" y="2267307"/>
            <a:chExt cx="2460485" cy="2354768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426B798F-207E-CF1C-D409-69A1F695E836}"/>
                </a:ext>
              </a:extLst>
            </p:cNvPr>
            <p:cNvGrpSpPr/>
            <p:nvPr/>
          </p:nvGrpSpPr>
          <p:grpSpPr>
            <a:xfrm>
              <a:off x="4890553" y="2267307"/>
              <a:ext cx="2410895" cy="2319641"/>
              <a:chOff x="2160848" y="947430"/>
              <a:chExt cx="2410895" cy="23196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F405B42E-D6F6-2931-8CD9-84E0FA7D5E1F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785" y="3062272"/>
                    <a:ext cx="242165" cy="204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F405B42E-D6F6-2931-8CD9-84E0FA7D5E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0785" y="3062272"/>
                    <a:ext cx="242165" cy="2045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A949D22-7B0A-3B8E-0D4E-550C21A3A3F2}"/>
                      </a:ext>
                    </a:extLst>
                  </p:cNvPr>
                  <p:cNvSpPr txBox="1"/>
                  <p:nvPr/>
                </p:nvSpPr>
                <p:spPr>
                  <a:xfrm>
                    <a:off x="2758523" y="3059922"/>
                    <a:ext cx="242165" cy="204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A949D22-7B0A-3B8E-0D4E-550C21A3A3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8523" y="3059922"/>
                    <a:ext cx="242165" cy="2045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75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FC80523E-3A74-C89B-1FC3-BC9648F12CA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0309" y="3062528"/>
                    <a:ext cx="242165" cy="204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FC80523E-3A74-C89B-1FC3-BC9648F12C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0309" y="3062528"/>
                    <a:ext cx="242165" cy="2045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75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3AFF322B-8FFE-E064-BDC1-581C708C2BE7}"/>
                      </a:ext>
                    </a:extLst>
                  </p:cNvPr>
                  <p:cNvSpPr txBox="1"/>
                  <p:nvPr/>
                </p:nvSpPr>
                <p:spPr>
                  <a:xfrm>
                    <a:off x="4134578" y="3062074"/>
                    <a:ext cx="242165" cy="204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3AFF322B-8FFE-E064-BDC1-581C708C2B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4578" y="3062074"/>
                    <a:ext cx="242165" cy="2045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A0B336C8-8F75-63C3-872A-C2B902C7F6B0}"/>
                  </a:ext>
                </a:extLst>
              </p:cNvPr>
              <p:cNvGrpSpPr/>
              <p:nvPr/>
            </p:nvGrpSpPr>
            <p:grpSpPr>
              <a:xfrm>
                <a:off x="2770332" y="1273558"/>
                <a:ext cx="213561" cy="1789202"/>
                <a:chOff x="2567421" y="1283855"/>
                <a:chExt cx="213561" cy="1789202"/>
              </a:xfrm>
            </p:grpSpPr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3240EE1A-E72C-A9EC-8AA9-353E5E1BE9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6945" y="1283855"/>
                  <a:ext cx="0" cy="178276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BDDD2654-6265-F26F-BA14-03BC1FFAAA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2182" y="1293381"/>
                  <a:ext cx="208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D8CA29CD-8C4D-858C-1A8D-831E33E15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21" y="3066617"/>
                  <a:ext cx="2075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BDF6C88A-95D4-65A2-2AAA-D7167BA06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4950" y="1283857"/>
                  <a:ext cx="0" cy="17892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99D8A009-8740-1B93-D83C-843DC6F1A8ED}"/>
                  </a:ext>
                </a:extLst>
              </p:cNvPr>
              <p:cNvGrpSpPr/>
              <p:nvPr/>
            </p:nvGrpSpPr>
            <p:grpSpPr>
              <a:xfrm>
                <a:off x="2968477" y="1273558"/>
                <a:ext cx="213561" cy="1789202"/>
                <a:chOff x="2567421" y="1283855"/>
                <a:chExt cx="213561" cy="1789202"/>
              </a:xfrm>
            </p:grpSpPr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9FE7263F-A2FE-1357-FFC5-3A62215DD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8536" y="1283855"/>
                  <a:ext cx="0" cy="1764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1AF4C32B-60E4-AD2B-9964-BAECB5D88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2182" y="1293381"/>
                  <a:ext cx="208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F2689793-A0A5-FC71-A552-EFADA482D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21" y="3066617"/>
                  <a:ext cx="2075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4EA91655-A5FB-1ECC-6196-C7E3952D2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4950" y="1283857"/>
                  <a:ext cx="0" cy="17892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9C10B99E-E412-37D7-B110-14C3B9042F45}"/>
                  </a:ext>
                </a:extLst>
              </p:cNvPr>
              <p:cNvGrpSpPr/>
              <p:nvPr/>
            </p:nvGrpSpPr>
            <p:grpSpPr>
              <a:xfrm>
                <a:off x="2572184" y="1273558"/>
                <a:ext cx="213561" cy="1782762"/>
                <a:chOff x="2567421" y="1283855"/>
                <a:chExt cx="213561" cy="1782762"/>
              </a:xfrm>
            </p:grpSpPr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776C690A-5AC5-3BA5-2F5A-704049A7C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6945" y="1283855"/>
                  <a:ext cx="0" cy="178276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56B368C6-A614-B5CE-1C70-6A4D44E34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2182" y="1293381"/>
                  <a:ext cx="208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84908F67-F6AB-72FC-BC50-02D1F3427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21" y="3066617"/>
                  <a:ext cx="2075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55521833-96C1-285B-DD42-C896A9A84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4950" y="1283857"/>
                  <a:ext cx="0" cy="1764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>
                <a:extLst>
                  <a:ext uri="{FF2B5EF4-FFF2-40B4-BE49-F238E27FC236}">
                    <a16:creationId xmlns:a16="http://schemas.microsoft.com/office/drawing/2014/main" id="{1677CFD7-6036-AEF5-E87E-39893558CC48}"/>
                  </a:ext>
                </a:extLst>
              </p:cNvPr>
              <p:cNvGrpSpPr/>
              <p:nvPr/>
            </p:nvGrpSpPr>
            <p:grpSpPr>
              <a:xfrm>
                <a:off x="3166621" y="1273558"/>
                <a:ext cx="213561" cy="1789202"/>
                <a:chOff x="2567421" y="1283855"/>
                <a:chExt cx="213561" cy="1789202"/>
              </a:xfrm>
            </p:grpSpPr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B6792E77-371B-CE32-485D-17D58E3ECD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7739" y="1283855"/>
                  <a:ext cx="0" cy="1764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779B2143-B946-7B8C-35FC-6C2B4637C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2182" y="1293381"/>
                  <a:ext cx="208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08BBF330-4F4B-B007-3134-B6FAFC62C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21" y="3066617"/>
                  <a:ext cx="2075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62510D9B-AF6E-2C18-BF4E-D7359759A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4950" y="1283857"/>
                  <a:ext cx="0" cy="17892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左中かっこ 48">
                <a:extLst>
                  <a:ext uri="{FF2B5EF4-FFF2-40B4-BE49-F238E27FC236}">
                    <a16:creationId xmlns:a16="http://schemas.microsoft.com/office/drawing/2014/main" id="{8AE1B221-FD81-FAD6-E468-B71B16999F65}"/>
                  </a:ext>
                </a:extLst>
              </p:cNvPr>
              <p:cNvSpPr/>
              <p:nvPr/>
            </p:nvSpPr>
            <p:spPr>
              <a:xfrm>
                <a:off x="2456821" y="1288774"/>
                <a:ext cx="95679" cy="354543"/>
              </a:xfrm>
              <a:prstGeom prst="leftBrac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左中かっこ 49">
                <a:extLst>
                  <a:ext uri="{FF2B5EF4-FFF2-40B4-BE49-F238E27FC236}">
                    <a16:creationId xmlns:a16="http://schemas.microsoft.com/office/drawing/2014/main" id="{4C083AEB-F8D3-81EB-E6BD-A89D19091DF4}"/>
                  </a:ext>
                </a:extLst>
              </p:cNvPr>
              <p:cNvSpPr/>
              <p:nvPr/>
            </p:nvSpPr>
            <p:spPr>
              <a:xfrm rot="5400000">
                <a:off x="2729370" y="1049645"/>
                <a:ext cx="98503" cy="330562"/>
              </a:xfrm>
              <a:prstGeom prst="leftBrac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57B2CC4F-33AC-3925-0028-6A5F7A783222}"/>
                  </a:ext>
                </a:extLst>
              </p:cNvPr>
              <p:cNvGrpSpPr/>
              <p:nvPr/>
            </p:nvGrpSpPr>
            <p:grpSpPr>
              <a:xfrm>
                <a:off x="3360622" y="1273301"/>
                <a:ext cx="213561" cy="1789202"/>
                <a:chOff x="2567421" y="1283855"/>
                <a:chExt cx="213561" cy="1789202"/>
              </a:xfrm>
            </p:grpSpPr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831DE731-CA2B-988B-2AC1-7C85C7BC7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1708" y="1283855"/>
                  <a:ext cx="0" cy="178276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7D49D0E4-BC1E-284C-844E-FDEA1886A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2182" y="1293381"/>
                  <a:ext cx="208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71C5256D-6B84-BE77-41BC-293BD4416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21" y="3066617"/>
                  <a:ext cx="2075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27F5B3DB-1DA8-7DC8-8D00-3F0869FC3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4950" y="1283857"/>
                  <a:ext cx="0" cy="17892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9BEBAC8B-0668-DD72-0FD3-AE72069D898D}"/>
                  </a:ext>
                </a:extLst>
              </p:cNvPr>
              <p:cNvGrpSpPr/>
              <p:nvPr/>
            </p:nvGrpSpPr>
            <p:grpSpPr>
              <a:xfrm>
                <a:off x="3557549" y="1273044"/>
                <a:ext cx="213561" cy="1789202"/>
                <a:chOff x="2567421" y="1283855"/>
                <a:chExt cx="213561" cy="1789202"/>
              </a:xfrm>
            </p:grpSpPr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D4820432-E2A6-15D4-FA93-6D114E1FB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6948" y="1283855"/>
                  <a:ext cx="0" cy="178276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E4927148-601A-1EFB-FA9D-C96F089CB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2182" y="1293381"/>
                  <a:ext cx="208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>
                  <a:extLst>
                    <a:ext uri="{FF2B5EF4-FFF2-40B4-BE49-F238E27FC236}">
                      <a16:creationId xmlns:a16="http://schemas.microsoft.com/office/drawing/2014/main" id="{B2C175F1-60EC-CD12-434B-6AE6D8EDB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21" y="3065030"/>
                  <a:ext cx="2075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5B595538-3D65-C940-BAC7-B3108E41F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4950" y="1283857"/>
                  <a:ext cx="0" cy="17892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D369CF84-5ACB-2C43-6EE2-B920C33DF41D}"/>
                  </a:ext>
                </a:extLst>
              </p:cNvPr>
              <p:cNvGrpSpPr/>
              <p:nvPr/>
            </p:nvGrpSpPr>
            <p:grpSpPr>
              <a:xfrm>
                <a:off x="3955107" y="1273044"/>
                <a:ext cx="213561" cy="1789202"/>
                <a:chOff x="2567421" y="1283855"/>
                <a:chExt cx="213561" cy="1789202"/>
              </a:xfrm>
            </p:grpSpPr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EE494C50-997F-82CB-8EF5-A3FBFB924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6945" y="1283855"/>
                  <a:ext cx="0" cy="178276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96F2FCDA-E1CF-8E01-30BF-5B0ED0C62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2182" y="1293381"/>
                  <a:ext cx="208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C407F146-4D14-45A6-D597-346E36958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21" y="3066617"/>
                  <a:ext cx="2075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9DAFDAAA-00DB-0E19-4439-96FACCB62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4950" y="1283857"/>
                  <a:ext cx="0" cy="17892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00F7CB3E-A847-F82A-F0CB-8D0C01D19A95}"/>
                  </a:ext>
                </a:extLst>
              </p:cNvPr>
              <p:cNvGrpSpPr/>
              <p:nvPr/>
            </p:nvGrpSpPr>
            <p:grpSpPr>
              <a:xfrm>
                <a:off x="4151153" y="1274363"/>
                <a:ext cx="213561" cy="1789202"/>
                <a:chOff x="2567421" y="1283855"/>
                <a:chExt cx="213561" cy="1789202"/>
              </a:xfrm>
            </p:grpSpPr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D9BF0C61-3D66-4D84-386F-51D2354D9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9326" y="1283855"/>
                  <a:ext cx="0" cy="178276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64996B1F-F240-ABD3-4E91-868D2848B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2182" y="1293381"/>
                  <a:ext cx="208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BE0485E3-E34B-413B-E43F-32D769698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21" y="3064236"/>
                  <a:ext cx="2075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17F8DE8E-02E3-ECAA-743F-B61E0A67F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4950" y="1283857"/>
                  <a:ext cx="0" cy="17892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54474A01-A0AD-1064-8E73-567B94919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7780" y="1178719"/>
                <a:ext cx="0" cy="1883584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440395E6-8D00-8069-7D77-4F07C7B762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4150" y="1178719"/>
                <a:ext cx="1116" cy="1883584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2D870A40-0AC6-9882-9615-033C7074887F}"/>
                  </a:ext>
                </a:extLst>
              </p:cNvPr>
              <p:cNvGrpSpPr/>
              <p:nvPr/>
            </p:nvGrpSpPr>
            <p:grpSpPr>
              <a:xfrm>
                <a:off x="3757574" y="1273044"/>
                <a:ext cx="213561" cy="1789202"/>
                <a:chOff x="2567421" y="1283855"/>
                <a:chExt cx="213561" cy="1789202"/>
              </a:xfrm>
            </p:grpSpPr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BD669F44-2F32-3B25-9CA1-82E765A25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4564" y="1283855"/>
                  <a:ext cx="0" cy="178276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274EDFB1-B8F5-0887-339E-0363EE45D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2182" y="1293381"/>
                  <a:ext cx="208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D5E6974-3D20-058A-4592-876734313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21" y="3065030"/>
                  <a:ext cx="2075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2A5EA7D1-F370-4773-BFD7-9EE679FEC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4950" y="1283857"/>
                  <a:ext cx="0" cy="17892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5A65BFC-A309-21FA-1637-238E3BFDC8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4630" y="1178719"/>
                <a:ext cx="1" cy="1883584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0001097-998E-8646-B39D-84F587C07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1412" y="1668454"/>
                <a:ext cx="1969149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左中かっこ 79">
                <a:extLst>
                  <a:ext uri="{FF2B5EF4-FFF2-40B4-BE49-F238E27FC236}">
                    <a16:creationId xmlns:a16="http://schemas.microsoft.com/office/drawing/2014/main" id="{F5B830F2-0F13-551D-5D32-333BB9F2B48E}"/>
                  </a:ext>
                </a:extLst>
              </p:cNvPr>
              <p:cNvSpPr/>
              <p:nvPr/>
            </p:nvSpPr>
            <p:spPr>
              <a:xfrm>
                <a:off x="2454433" y="1693585"/>
                <a:ext cx="95679" cy="302160"/>
              </a:xfrm>
              <a:prstGeom prst="leftBrac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7F978CE6-0BE5-1A33-95ED-7DAC79614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9024" y="2020880"/>
                <a:ext cx="1969149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左中かっこ 84">
                <a:extLst>
                  <a:ext uri="{FF2B5EF4-FFF2-40B4-BE49-F238E27FC236}">
                    <a16:creationId xmlns:a16="http://schemas.microsoft.com/office/drawing/2014/main" id="{69E43834-2EE9-F864-46F8-5D969BA2DDC2}"/>
                  </a:ext>
                </a:extLst>
              </p:cNvPr>
              <p:cNvSpPr/>
              <p:nvPr/>
            </p:nvSpPr>
            <p:spPr>
              <a:xfrm>
                <a:off x="2450133" y="2750863"/>
                <a:ext cx="95679" cy="302160"/>
              </a:xfrm>
              <a:prstGeom prst="leftBrac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2E7B6274-64FD-DF23-2B30-0DEE2B617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4724" y="2725727"/>
                <a:ext cx="1969149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左中かっこ 86">
                <a:extLst>
                  <a:ext uri="{FF2B5EF4-FFF2-40B4-BE49-F238E27FC236}">
                    <a16:creationId xmlns:a16="http://schemas.microsoft.com/office/drawing/2014/main" id="{21CF7109-4140-71C3-35AC-2BC9A3B6BEE7}"/>
                  </a:ext>
                </a:extLst>
              </p:cNvPr>
              <p:cNvSpPr/>
              <p:nvPr/>
            </p:nvSpPr>
            <p:spPr>
              <a:xfrm rot="5400000">
                <a:off x="3129423" y="1047039"/>
                <a:ext cx="98503" cy="330562"/>
              </a:xfrm>
              <a:prstGeom prst="leftBrac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左中かっこ 87">
                <a:extLst>
                  <a:ext uri="{FF2B5EF4-FFF2-40B4-BE49-F238E27FC236}">
                    <a16:creationId xmlns:a16="http://schemas.microsoft.com/office/drawing/2014/main" id="{505738D7-338F-E8D5-A37A-660A2695250A}"/>
                  </a:ext>
                </a:extLst>
              </p:cNvPr>
              <p:cNvSpPr/>
              <p:nvPr/>
            </p:nvSpPr>
            <p:spPr>
              <a:xfrm rot="5400000">
                <a:off x="4114688" y="1047040"/>
                <a:ext cx="98503" cy="330562"/>
              </a:xfrm>
              <a:prstGeom prst="leftBrac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551C18CB-55FC-ECD3-4C2B-D05BC710C4FC}"/>
                  </a:ext>
                </a:extLst>
              </p:cNvPr>
              <p:cNvSpPr txBox="1"/>
              <p:nvPr/>
            </p:nvSpPr>
            <p:spPr>
              <a:xfrm>
                <a:off x="2718649" y="947430"/>
                <a:ext cx="156004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900" dirty="0" err="1">
                    <a:latin typeface="游明朝 Demibold" panose="02020600000000000000" pitchFamily="18" charset="-128"/>
                    <a:ea typeface="游明朝 Demibold" panose="02020600000000000000" pitchFamily="18" charset="-128"/>
                  </a:rPr>
                  <a:t>openMP</a:t>
                </a:r>
                <a:r>
                  <a:rPr kumimoji="1" lang="ja-JP" altLang="en-US" sz="900" dirty="0">
                    <a:latin typeface="游明朝 Demibold" panose="02020600000000000000" pitchFamily="18" charset="-128"/>
                    <a:ea typeface="游明朝 Demibold" panose="02020600000000000000" pitchFamily="18" charset="-128"/>
                  </a:rPr>
                  <a:t>によるシフト分割</a:t>
                </a: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6AC9E936-008C-C2AF-A62D-EBFAE6E551BA}"/>
                  </a:ext>
                </a:extLst>
              </p:cNvPr>
              <p:cNvSpPr txBox="1"/>
              <p:nvPr/>
            </p:nvSpPr>
            <p:spPr>
              <a:xfrm rot="16200000">
                <a:off x="1544333" y="2005095"/>
                <a:ext cx="146386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900" dirty="0">
                    <a:latin typeface="游明朝 Demibold" panose="02020600000000000000" pitchFamily="18" charset="-128"/>
                    <a:ea typeface="游明朝 Demibold" panose="02020600000000000000" pitchFamily="18" charset="-128"/>
                  </a:rPr>
                  <a:t>MPI</a:t>
                </a:r>
                <a:r>
                  <a:rPr kumimoji="1" lang="ja-JP" altLang="en-US" sz="900" dirty="0">
                    <a:latin typeface="游明朝 Demibold" panose="02020600000000000000" pitchFamily="18" charset="-128"/>
                    <a:ea typeface="游明朝 Demibold" panose="02020600000000000000" pitchFamily="18" charset="-128"/>
                  </a:rPr>
                  <a:t>によるベクトル分割</a:t>
                </a: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979613F-D8A9-25DB-BD93-7E04EC48CF49}"/>
                  </a:ext>
                </a:extLst>
              </p:cNvPr>
              <p:cNvSpPr txBox="1"/>
              <p:nvPr/>
            </p:nvSpPr>
            <p:spPr>
              <a:xfrm rot="5400000">
                <a:off x="4237517" y="1385067"/>
                <a:ext cx="46839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700" dirty="0">
                    <a:latin typeface="游明朝 Demibold" panose="02020600000000000000" pitchFamily="18" charset="-128"/>
                    <a:ea typeface="游明朝 Demibold" panose="02020600000000000000" pitchFamily="18" charset="-128"/>
                  </a:rPr>
                  <a:t>Rank 0</a:t>
                </a:r>
                <a:endParaRPr kumimoji="1" lang="ja-JP" altLang="en-US" sz="700" dirty="0">
                  <a:latin typeface="游明朝 Demibold" panose="02020600000000000000" pitchFamily="18" charset="-128"/>
                  <a:ea typeface="游明朝 Demibold" panose="02020600000000000000" pitchFamily="18" charset="-128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40A104AE-6DE1-701C-D4A1-5DB2B60AD37E}"/>
                  </a:ext>
                </a:extLst>
              </p:cNvPr>
              <p:cNvSpPr txBox="1"/>
              <p:nvPr/>
            </p:nvSpPr>
            <p:spPr>
              <a:xfrm rot="5400000">
                <a:off x="4237517" y="1757377"/>
                <a:ext cx="46839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700" dirty="0">
                    <a:latin typeface="游明朝 Demibold" panose="02020600000000000000" pitchFamily="18" charset="-128"/>
                    <a:ea typeface="游明朝 Demibold" panose="02020600000000000000" pitchFamily="18" charset="-128"/>
                  </a:rPr>
                  <a:t>Rank 1</a:t>
                </a:r>
                <a:endParaRPr kumimoji="1" lang="ja-JP" altLang="en-US" sz="700" dirty="0">
                  <a:latin typeface="游明朝 Demibold" panose="02020600000000000000" pitchFamily="18" charset="-128"/>
                  <a:ea typeface="游明朝 Demibold" panose="02020600000000000000" pitchFamily="18" charset="-128"/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3D9D0BA4-8154-3F72-A02A-B7E58609D9A6}"/>
                  </a:ext>
                </a:extLst>
              </p:cNvPr>
              <p:cNvSpPr txBox="1"/>
              <p:nvPr/>
            </p:nvSpPr>
            <p:spPr>
              <a:xfrm rot="5400000">
                <a:off x="4230304" y="2804455"/>
                <a:ext cx="48282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700" dirty="0">
                    <a:latin typeface="游明朝 Demibold" panose="02020600000000000000" pitchFamily="18" charset="-128"/>
                    <a:ea typeface="游明朝 Demibold" panose="02020600000000000000" pitchFamily="18" charset="-128"/>
                  </a:rPr>
                  <a:t>Rank P</a:t>
                </a:r>
                <a:endParaRPr kumimoji="1" lang="ja-JP" altLang="en-US" sz="700" dirty="0">
                  <a:latin typeface="游明朝 Demibold" panose="02020600000000000000" pitchFamily="18" charset="-128"/>
                  <a:ea typeface="游明朝 Demibold" panose="02020600000000000000" pitchFamily="18" charset="-128"/>
                </a:endParaRPr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4115795D-9A6D-F8D8-B98E-A852F388BD20}"/>
                </a:ext>
              </a:extLst>
            </p:cNvPr>
            <p:cNvSpPr txBox="1"/>
            <p:nvPr/>
          </p:nvSpPr>
          <p:spPr>
            <a:xfrm>
              <a:off x="6095785" y="240431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dirty="0"/>
                <a:t>・・・</a:t>
              </a:r>
              <a:endParaRPr kumimoji="1" lang="ja-JP" altLang="en-US" sz="1100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DF8F6B08-CFF5-7AD4-E4DF-E0A1D1646888}"/>
                </a:ext>
              </a:extLst>
            </p:cNvPr>
            <p:cNvSpPr txBox="1"/>
            <p:nvPr/>
          </p:nvSpPr>
          <p:spPr>
            <a:xfrm rot="16200000">
              <a:off x="4935103" y="355881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dirty="0"/>
                <a:t>・・・</a:t>
              </a:r>
              <a:endParaRPr kumimoji="1" lang="ja-JP" altLang="en-US" sz="1100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EC19003-45B9-EE9C-6599-2E420283026B}"/>
                </a:ext>
              </a:extLst>
            </p:cNvPr>
            <p:cNvSpPr txBox="1"/>
            <p:nvPr/>
          </p:nvSpPr>
          <p:spPr>
            <a:xfrm rot="16200000">
              <a:off x="6916303" y="355841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dirty="0"/>
                <a:t>・・・</a:t>
              </a:r>
              <a:endParaRPr kumimoji="1" lang="ja-JP" altLang="en-US" sz="1100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8DA6C26-F22B-9F69-9A83-42CF1CA7FC49}"/>
                </a:ext>
              </a:extLst>
            </p:cNvPr>
            <p:cNvSpPr txBox="1"/>
            <p:nvPr/>
          </p:nvSpPr>
          <p:spPr>
            <a:xfrm>
              <a:off x="6095660" y="436046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dirty="0"/>
                <a:t>・・・</a:t>
              </a:r>
              <a:endParaRPr kumimoji="1"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86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B860179-9E35-636F-D352-6E9B0E92FBC0}"/>
              </a:ext>
            </a:extLst>
          </p:cNvPr>
          <p:cNvGrpSpPr/>
          <p:nvPr/>
        </p:nvGrpSpPr>
        <p:grpSpPr>
          <a:xfrm>
            <a:off x="5132815" y="2175634"/>
            <a:ext cx="1926371" cy="2506733"/>
            <a:chOff x="5132815" y="2175634"/>
            <a:chExt cx="1926371" cy="2506733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6C6497F4-6CB2-477F-B62E-EDF9133FAE8B}"/>
                </a:ext>
              </a:extLst>
            </p:cNvPr>
            <p:cNvGrpSpPr/>
            <p:nvPr/>
          </p:nvGrpSpPr>
          <p:grpSpPr>
            <a:xfrm>
              <a:off x="5132815" y="2175634"/>
              <a:ext cx="1926371" cy="2506733"/>
              <a:chOff x="5132815" y="2175634"/>
              <a:chExt cx="1926371" cy="2506733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2E91F622-7496-A06A-CADA-D392935B3CE0}"/>
                  </a:ext>
                </a:extLst>
              </p:cNvPr>
              <p:cNvGrpSpPr/>
              <p:nvPr/>
            </p:nvGrpSpPr>
            <p:grpSpPr>
              <a:xfrm>
                <a:off x="5132815" y="2175634"/>
                <a:ext cx="1926371" cy="2506733"/>
                <a:chOff x="5132815" y="2175634"/>
                <a:chExt cx="1926371" cy="2506733"/>
              </a:xfrm>
            </p:grpSpPr>
            <p:grpSp>
              <p:nvGrpSpPr>
                <p:cNvPr id="66" name="グループ化 65">
                  <a:extLst>
                    <a:ext uri="{FF2B5EF4-FFF2-40B4-BE49-F238E27FC236}">
                      <a16:creationId xmlns:a16="http://schemas.microsoft.com/office/drawing/2014/main" id="{85BA1F1A-5455-130A-3AA9-134C3148CBE0}"/>
                    </a:ext>
                  </a:extLst>
                </p:cNvPr>
                <p:cNvGrpSpPr/>
                <p:nvPr/>
              </p:nvGrpSpPr>
              <p:grpSpPr>
                <a:xfrm>
                  <a:off x="5132815" y="2175634"/>
                  <a:ext cx="1926371" cy="2506733"/>
                  <a:chOff x="2560785" y="764083"/>
                  <a:chExt cx="1926371" cy="250673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" name="テキスト ボックス 3">
                        <a:extLst>
                          <a:ext uri="{FF2B5EF4-FFF2-40B4-BE49-F238E27FC236}">
                            <a16:creationId xmlns:a16="http://schemas.microsoft.com/office/drawing/2014/main" id="{3920D86D-28C6-EC9A-5725-E6935AFD9A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0785" y="3062272"/>
                        <a:ext cx="242165" cy="2045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ja-JP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4" name="テキスト ボックス 3">
                        <a:extLst>
                          <a:ext uri="{FF2B5EF4-FFF2-40B4-BE49-F238E27FC236}">
                            <a16:creationId xmlns:a16="http://schemas.microsoft.com/office/drawing/2014/main" id="{3920D86D-28C6-EC9A-5725-E6935AFD9A7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60785" y="3062272"/>
                        <a:ext cx="242165" cy="204543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r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テキスト ボックス 4">
                        <a:extLst>
                          <a:ext uri="{FF2B5EF4-FFF2-40B4-BE49-F238E27FC236}">
                            <a16:creationId xmlns:a16="http://schemas.microsoft.com/office/drawing/2014/main" id="{2C61C418-6DC1-A388-8E7C-889B5153FA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58523" y="3059922"/>
                        <a:ext cx="242165" cy="2045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ja-JP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" name="テキスト ボックス 4">
                        <a:extLst>
                          <a:ext uri="{FF2B5EF4-FFF2-40B4-BE49-F238E27FC236}">
                            <a16:creationId xmlns:a16="http://schemas.microsoft.com/office/drawing/2014/main" id="{2C61C418-6DC1-A388-8E7C-889B5153FA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58523" y="3059922"/>
                        <a:ext cx="242165" cy="2045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1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テキスト ボックス 5">
                        <a:extLst>
                          <a:ext uri="{FF2B5EF4-FFF2-40B4-BE49-F238E27FC236}">
                            <a16:creationId xmlns:a16="http://schemas.microsoft.com/office/drawing/2014/main" id="{0027DDFB-E916-0BF3-32C7-6B0F37D81B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60309" y="3062528"/>
                        <a:ext cx="242165" cy="2045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ja-JP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" name="テキスト ボックス 5">
                        <a:extLst>
                          <a:ext uri="{FF2B5EF4-FFF2-40B4-BE49-F238E27FC236}">
                            <a16:creationId xmlns:a16="http://schemas.microsoft.com/office/drawing/2014/main" id="{0027DDFB-E916-0BF3-32C7-6B0F37D81B8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60309" y="3062528"/>
                        <a:ext cx="242165" cy="2045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179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テキスト ボックス 6">
                        <a:extLst>
                          <a:ext uri="{FF2B5EF4-FFF2-40B4-BE49-F238E27FC236}">
                            <a16:creationId xmlns:a16="http://schemas.microsoft.com/office/drawing/2014/main" id="{B9F5EF9F-CCF2-9910-B9D2-42489081C5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4578" y="3062074"/>
                        <a:ext cx="242165" cy="2045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kumimoji="1" lang="en-US" altLang="ja-JP" sz="7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ja-JP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7" name="テキスト ボックス 6">
                        <a:extLst>
                          <a:ext uri="{FF2B5EF4-FFF2-40B4-BE49-F238E27FC236}">
                            <a16:creationId xmlns:a16="http://schemas.microsoft.com/office/drawing/2014/main" id="{B9F5EF9F-CCF2-9910-B9D2-42489081C5F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34578" y="3062074"/>
                        <a:ext cx="242165" cy="20454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テキスト ボックス 7">
                        <a:extLst>
                          <a:ext uri="{FF2B5EF4-FFF2-40B4-BE49-F238E27FC236}">
                            <a16:creationId xmlns:a16="http://schemas.microsoft.com/office/drawing/2014/main" id="{AD70C999-EB74-B86C-CB41-B3307E3E05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8198" y="3066273"/>
                        <a:ext cx="668676" cy="2045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  <m:t>⋅    </m:t>
                              </m:r>
                              <m:r>
                                <a:rPr lang="en-US" altLang="ja-JP" sz="7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7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kumimoji="1" lang="en-US" altLang="ja-JP" sz="7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oMath>
                          </m:oMathPara>
                        </a14:m>
                        <a:endParaRPr kumimoji="1" lang="ja-JP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8" name="テキスト ボックス 7">
                        <a:extLst>
                          <a:ext uri="{FF2B5EF4-FFF2-40B4-BE49-F238E27FC236}">
                            <a16:creationId xmlns:a16="http://schemas.microsoft.com/office/drawing/2014/main" id="{AD70C999-EB74-B86C-CB41-B3307E3E05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8198" y="3066273"/>
                        <a:ext cx="668676" cy="20454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" name="グループ化 8">
                    <a:extLst>
                      <a:ext uri="{FF2B5EF4-FFF2-40B4-BE49-F238E27FC236}">
                        <a16:creationId xmlns:a16="http://schemas.microsoft.com/office/drawing/2014/main" id="{E3C4C2CF-21FB-1684-093C-43E737500644}"/>
                      </a:ext>
                    </a:extLst>
                  </p:cNvPr>
                  <p:cNvGrpSpPr/>
                  <p:nvPr/>
                </p:nvGrpSpPr>
                <p:grpSpPr>
                  <a:xfrm>
                    <a:off x="2770332" y="1273560"/>
                    <a:ext cx="213561" cy="1789200"/>
                    <a:chOff x="2567421" y="1283857"/>
                    <a:chExt cx="213561" cy="1789200"/>
                  </a:xfrm>
                </p:grpSpPr>
                <p:cxnSp>
                  <p:nvCxnSpPr>
                    <p:cNvPr id="11" name="直線コネクタ 10">
                      <a:extLst>
                        <a:ext uri="{FF2B5EF4-FFF2-40B4-BE49-F238E27FC236}">
                          <a16:creationId xmlns:a16="http://schemas.microsoft.com/office/drawing/2014/main" id="{EE52A267-D680-C17D-5426-B962C9072B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2182" y="1293381"/>
                      <a:ext cx="208800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線コネクタ 11">
                      <a:extLst>
                        <a:ext uri="{FF2B5EF4-FFF2-40B4-BE49-F238E27FC236}">
                          <a16:creationId xmlns:a16="http://schemas.microsoft.com/office/drawing/2014/main" id="{033E0068-E663-68F7-1701-F0CDF6E803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7421" y="3066617"/>
                      <a:ext cx="20752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線コネクタ 12">
                      <a:extLst>
                        <a:ext uri="{FF2B5EF4-FFF2-40B4-BE49-F238E27FC236}">
                          <a16:creationId xmlns:a16="http://schemas.microsoft.com/office/drawing/2014/main" id="{805F1098-00A3-97CF-64F0-1BA33A6DA8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4950" y="1283857"/>
                      <a:ext cx="0" cy="17892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F0577037-6359-C99B-376C-1E2C0E225913}"/>
                      </a:ext>
                    </a:extLst>
                  </p:cNvPr>
                  <p:cNvGrpSpPr/>
                  <p:nvPr/>
                </p:nvGrpSpPr>
                <p:grpSpPr>
                  <a:xfrm>
                    <a:off x="2968477" y="1273558"/>
                    <a:ext cx="213561" cy="1789202"/>
                    <a:chOff x="2567421" y="1283855"/>
                    <a:chExt cx="213561" cy="1789202"/>
                  </a:xfrm>
                </p:grpSpPr>
                <p:cxnSp>
                  <p:nvCxnSpPr>
                    <p:cNvPr id="15" name="直線コネクタ 14">
                      <a:extLst>
                        <a:ext uri="{FF2B5EF4-FFF2-40B4-BE49-F238E27FC236}">
                          <a16:creationId xmlns:a16="http://schemas.microsoft.com/office/drawing/2014/main" id="{A34EF760-4871-4E95-5FEA-85A1A818D2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8536" y="1283855"/>
                      <a:ext cx="0" cy="1764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線コネクタ 15">
                      <a:extLst>
                        <a:ext uri="{FF2B5EF4-FFF2-40B4-BE49-F238E27FC236}">
                          <a16:creationId xmlns:a16="http://schemas.microsoft.com/office/drawing/2014/main" id="{DE8C8613-3498-95C1-BC8E-1AA7841206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2182" y="1293381"/>
                      <a:ext cx="208800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線コネクタ 16">
                      <a:extLst>
                        <a:ext uri="{FF2B5EF4-FFF2-40B4-BE49-F238E27FC236}">
                          <a16:creationId xmlns:a16="http://schemas.microsoft.com/office/drawing/2014/main" id="{C46377B7-E7E2-B7E9-A4D6-8F665DB112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7421" y="3066617"/>
                      <a:ext cx="20752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線コネクタ 17">
                      <a:extLst>
                        <a:ext uri="{FF2B5EF4-FFF2-40B4-BE49-F238E27FC236}">
                          <a16:creationId xmlns:a16="http://schemas.microsoft.com/office/drawing/2014/main" id="{4911709E-8BFF-15C4-7610-E1633BF1D4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4950" y="1283857"/>
                      <a:ext cx="0" cy="17892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グループ化 18">
                    <a:extLst>
                      <a:ext uri="{FF2B5EF4-FFF2-40B4-BE49-F238E27FC236}">
                        <a16:creationId xmlns:a16="http://schemas.microsoft.com/office/drawing/2014/main" id="{A788DCA3-1234-2918-2F4C-677D60A8B85A}"/>
                      </a:ext>
                    </a:extLst>
                  </p:cNvPr>
                  <p:cNvGrpSpPr/>
                  <p:nvPr/>
                </p:nvGrpSpPr>
                <p:grpSpPr>
                  <a:xfrm>
                    <a:off x="2572184" y="1273558"/>
                    <a:ext cx="213561" cy="1782762"/>
                    <a:chOff x="2567421" y="1283855"/>
                    <a:chExt cx="213561" cy="1782762"/>
                  </a:xfrm>
                </p:grpSpPr>
                <p:cxnSp>
                  <p:nvCxnSpPr>
                    <p:cNvPr id="20" name="直線コネクタ 19">
                      <a:extLst>
                        <a:ext uri="{FF2B5EF4-FFF2-40B4-BE49-F238E27FC236}">
                          <a16:creationId xmlns:a16="http://schemas.microsoft.com/office/drawing/2014/main" id="{9FF18A92-BECF-EEC1-4A58-1548C86578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6945" y="1283855"/>
                      <a:ext cx="0" cy="178276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線コネクタ 20">
                      <a:extLst>
                        <a:ext uri="{FF2B5EF4-FFF2-40B4-BE49-F238E27FC236}">
                          <a16:creationId xmlns:a16="http://schemas.microsoft.com/office/drawing/2014/main" id="{07C59EE4-2753-2879-B284-6A12428C41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2182" y="1293381"/>
                      <a:ext cx="208800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線コネクタ 21">
                      <a:extLst>
                        <a:ext uri="{FF2B5EF4-FFF2-40B4-BE49-F238E27FC236}">
                          <a16:creationId xmlns:a16="http://schemas.microsoft.com/office/drawing/2014/main" id="{0ADFA02F-D09C-12DA-E316-BF194EF57A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7421" y="3066617"/>
                      <a:ext cx="20752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" name="グループ化 23">
                    <a:extLst>
                      <a:ext uri="{FF2B5EF4-FFF2-40B4-BE49-F238E27FC236}">
                        <a16:creationId xmlns:a16="http://schemas.microsoft.com/office/drawing/2014/main" id="{C606C47E-8C6A-EB29-BF66-B24D8C8176C1}"/>
                      </a:ext>
                    </a:extLst>
                  </p:cNvPr>
                  <p:cNvGrpSpPr/>
                  <p:nvPr/>
                </p:nvGrpSpPr>
                <p:grpSpPr>
                  <a:xfrm>
                    <a:off x="3166621" y="1273558"/>
                    <a:ext cx="213561" cy="1789202"/>
                    <a:chOff x="2567421" y="1283855"/>
                    <a:chExt cx="213561" cy="1789202"/>
                  </a:xfrm>
                </p:grpSpPr>
                <p:cxnSp>
                  <p:nvCxnSpPr>
                    <p:cNvPr id="25" name="直線コネクタ 24">
                      <a:extLst>
                        <a:ext uri="{FF2B5EF4-FFF2-40B4-BE49-F238E27FC236}">
                          <a16:creationId xmlns:a16="http://schemas.microsoft.com/office/drawing/2014/main" id="{4872C459-D400-357E-51E0-394298480A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7739" y="1283855"/>
                      <a:ext cx="0" cy="1764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線コネクタ 25">
                      <a:extLst>
                        <a:ext uri="{FF2B5EF4-FFF2-40B4-BE49-F238E27FC236}">
                          <a16:creationId xmlns:a16="http://schemas.microsoft.com/office/drawing/2014/main" id="{45B0C2D4-D8A1-2A64-AAAE-99206B2F69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2182" y="1293381"/>
                      <a:ext cx="208800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770D1851-642E-6726-34D8-E45F2D3C5D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7421" y="3066617"/>
                      <a:ext cx="20752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直線コネクタ 27">
                      <a:extLst>
                        <a:ext uri="{FF2B5EF4-FFF2-40B4-BE49-F238E27FC236}">
                          <a16:creationId xmlns:a16="http://schemas.microsoft.com/office/drawing/2014/main" id="{C27471DA-FEF7-867B-7383-91A7BED853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4950" y="1283857"/>
                      <a:ext cx="0" cy="17892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左中かっこ 28">
                    <a:extLst>
                      <a:ext uri="{FF2B5EF4-FFF2-40B4-BE49-F238E27FC236}">
                        <a16:creationId xmlns:a16="http://schemas.microsoft.com/office/drawing/2014/main" id="{20D9F896-0978-BE40-BFEE-4E286999E5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16289" y="940250"/>
                    <a:ext cx="95679" cy="378594"/>
                  </a:xfrm>
                  <a:prstGeom prst="leftBrace">
                    <a:avLst/>
                  </a:prstGeom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" name="左中かっこ 29">
                    <a:extLst>
                      <a:ext uri="{FF2B5EF4-FFF2-40B4-BE49-F238E27FC236}">
                        <a16:creationId xmlns:a16="http://schemas.microsoft.com/office/drawing/2014/main" id="{A9A47C57-A3B2-5FE0-041E-7CBD4033D26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623120" y="1137371"/>
                    <a:ext cx="95899" cy="159427"/>
                  </a:xfrm>
                  <a:prstGeom prst="leftBrace">
                    <a:avLst/>
                  </a:prstGeom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31" name="グループ化 30">
                    <a:extLst>
                      <a:ext uri="{FF2B5EF4-FFF2-40B4-BE49-F238E27FC236}">
                        <a16:creationId xmlns:a16="http://schemas.microsoft.com/office/drawing/2014/main" id="{6C45866A-E65D-6928-92FF-8E7012EC6620}"/>
                      </a:ext>
                    </a:extLst>
                  </p:cNvPr>
                  <p:cNvGrpSpPr/>
                  <p:nvPr/>
                </p:nvGrpSpPr>
                <p:grpSpPr>
                  <a:xfrm>
                    <a:off x="3360622" y="1273301"/>
                    <a:ext cx="213561" cy="1789202"/>
                    <a:chOff x="2567421" y="1283855"/>
                    <a:chExt cx="213561" cy="1789202"/>
                  </a:xfrm>
                </p:grpSpPr>
                <p:cxnSp>
                  <p:nvCxnSpPr>
                    <p:cNvPr id="32" name="直線コネクタ 31">
                      <a:extLst>
                        <a:ext uri="{FF2B5EF4-FFF2-40B4-BE49-F238E27FC236}">
                          <a16:creationId xmlns:a16="http://schemas.microsoft.com/office/drawing/2014/main" id="{14466FFB-E061-4F03-C817-3BADEF65F7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81708" y="1283855"/>
                      <a:ext cx="0" cy="178276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線コネクタ 32">
                      <a:extLst>
                        <a:ext uri="{FF2B5EF4-FFF2-40B4-BE49-F238E27FC236}">
                          <a16:creationId xmlns:a16="http://schemas.microsoft.com/office/drawing/2014/main" id="{E3992A05-9672-DE61-C4A9-E21E2AEF46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2182" y="1293381"/>
                      <a:ext cx="208800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線コネクタ 33">
                      <a:extLst>
                        <a:ext uri="{FF2B5EF4-FFF2-40B4-BE49-F238E27FC236}">
                          <a16:creationId xmlns:a16="http://schemas.microsoft.com/office/drawing/2014/main" id="{9B17F983-BD2D-A029-654A-8AE035FE1D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7421" y="3066617"/>
                      <a:ext cx="20752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線コネクタ 34">
                      <a:extLst>
                        <a:ext uri="{FF2B5EF4-FFF2-40B4-BE49-F238E27FC236}">
                          <a16:creationId xmlns:a16="http://schemas.microsoft.com/office/drawing/2014/main" id="{81ABB430-552B-8B7A-1B27-95C2ACD883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4950" y="1283857"/>
                      <a:ext cx="0" cy="17892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" name="グループ化 35">
                    <a:extLst>
                      <a:ext uri="{FF2B5EF4-FFF2-40B4-BE49-F238E27FC236}">
                        <a16:creationId xmlns:a16="http://schemas.microsoft.com/office/drawing/2014/main" id="{B4B7A03A-DED8-69C9-0643-3F21A4F627DD}"/>
                      </a:ext>
                    </a:extLst>
                  </p:cNvPr>
                  <p:cNvGrpSpPr/>
                  <p:nvPr/>
                </p:nvGrpSpPr>
                <p:grpSpPr>
                  <a:xfrm>
                    <a:off x="3557549" y="1273044"/>
                    <a:ext cx="213561" cy="1789202"/>
                    <a:chOff x="2567421" y="1283855"/>
                    <a:chExt cx="213561" cy="1789202"/>
                  </a:xfrm>
                </p:grpSpPr>
                <p:cxnSp>
                  <p:nvCxnSpPr>
                    <p:cNvPr id="37" name="直線コネクタ 36">
                      <a:extLst>
                        <a:ext uri="{FF2B5EF4-FFF2-40B4-BE49-F238E27FC236}">
                          <a16:creationId xmlns:a16="http://schemas.microsoft.com/office/drawing/2014/main" id="{F27C9ABF-9113-63F3-25A6-2BDCFFC9D7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6948" y="1283855"/>
                      <a:ext cx="0" cy="178276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線コネクタ 37">
                      <a:extLst>
                        <a:ext uri="{FF2B5EF4-FFF2-40B4-BE49-F238E27FC236}">
                          <a16:creationId xmlns:a16="http://schemas.microsoft.com/office/drawing/2014/main" id="{B79716B1-4171-9A54-F728-03644CC480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2182" y="1293381"/>
                      <a:ext cx="208800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線コネクタ 38">
                      <a:extLst>
                        <a:ext uri="{FF2B5EF4-FFF2-40B4-BE49-F238E27FC236}">
                          <a16:creationId xmlns:a16="http://schemas.microsoft.com/office/drawing/2014/main" id="{9C1AF888-4FB9-2AAE-7C0F-9C234277AB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7421" y="3067411"/>
                      <a:ext cx="20752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線コネクタ 39">
                      <a:extLst>
                        <a:ext uri="{FF2B5EF4-FFF2-40B4-BE49-F238E27FC236}">
                          <a16:creationId xmlns:a16="http://schemas.microsoft.com/office/drawing/2014/main" id="{E9DB35F6-01DC-8F0F-A58F-4609B89420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4950" y="1283857"/>
                      <a:ext cx="0" cy="17892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グループ化 40">
                    <a:extLst>
                      <a:ext uri="{FF2B5EF4-FFF2-40B4-BE49-F238E27FC236}">
                        <a16:creationId xmlns:a16="http://schemas.microsoft.com/office/drawing/2014/main" id="{8A91582D-E779-0071-6037-68F6AB51DAD1}"/>
                      </a:ext>
                    </a:extLst>
                  </p:cNvPr>
                  <p:cNvGrpSpPr/>
                  <p:nvPr/>
                </p:nvGrpSpPr>
                <p:grpSpPr>
                  <a:xfrm>
                    <a:off x="3955107" y="1273044"/>
                    <a:ext cx="213561" cy="1789202"/>
                    <a:chOff x="2567421" y="1283855"/>
                    <a:chExt cx="213561" cy="1789202"/>
                  </a:xfrm>
                </p:grpSpPr>
                <p:cxnSp>
                  <p:nvCxnSpPr>
                    <p:cNvPr id="42" name="直線コネクタ 41">
                      <a:extLst>
                        <a:ext uri="{FF2B5EF4-FFF2-40B4-BE49-F238E27FC236}">
                          <a16:creationId xmlns:a16="http://schemas.microsoft.com/office/drawing/2014/main" id="{F64DAB15-A786-53AE-D191-8D0A757F19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6945" y="1283855"/>
                      <a:ext cx="0" cy="178276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線コネクタ 42">
                      <a:extLst>
                        <a:ext uri="{FF2B5EF4-FFF2-40B4-BE49-F238E27FC236}">
                          <a16:creationId xmlns:a16="http://schemas.microsoft.com/office/drawing/2014/main" id="{3D41C35E-2A64-8AA4-7127-CD7A87698B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2182" y="1293381"/>
                      <a:ext cx="208800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線コネクタ 43">
                      <a:extLst>
                        <a:ext uri="{FF2B5EF4-FFF2-40B4-BE49-F238E27FC236}">
                          <a16:creationId xmlns:a16="http://schemas.microsoft.com/office/drawing/2014/main" id="{86FFD06D-2546-57BD-6812-A34E751F10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7421" y="3066617"/>
                      <a:ext cx="20752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直線コネクタ 44">
                      <a:extLst>
                        <a:ext uri="{FF2B5EF4-FFF2-40B4-BE49-F238E27FC236}">
                          <a16:creationId xmlns:a16="http://schemas.microsoft.com/office/drawing/2014/main" id="{5ABE2528-D051-232F-33E7-9E473CB173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4950" y="1283857"/>
                      <a:ext cx="0" cy="17892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" name="グループ化 45">
                    <a:extLst>
                      <a:ext uri="{FF2B5EF4-FFF2-40B4-BE49-F238E27FC236}">
                        <a16:creationId xmlns:a16="http://schemas.microsoft.com/office/drawing/2014/main" id="{FC8CD667-D1DF-F595-6BF2-32688B1BFAF3}"/>
                      </a:ext>
                    </a:extLst>
                  </p:cNvPr>
                  <p:cNvGrpSpPr/>
                  <p:nvPr/>
                </p:nvGrpSpPr>
                <p:grpSpPr>
                  <a:xfrm>
                    <a:off x="4151153" y="1274363"/>
                    <a:ext cx="213561" cy="1789202"/>
                    <a:chOff x="2567421" y="1283855"/>
                    <a:chExt cx="213561" cy="1789202"/>
                  </a:xfrm>
                </p:grpSpPr>
                <p:cxnSp>
                  <p:nvCxnSpPr>
                    <p:cNvPr id="47" name="直線コネクタ 46">
                      <a:extLst>
                        <a:ext uri="{FF2B5EF4-FFF2-40B4-BE49-F238E27FC236}">
                          <a16:creationId xmlns:a16="http://schemas.microsoft.com/office/drawing/2014/main" id="{6CDCDA73-B600-FD05-3913-20AC00EE7D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9326" y="1283855"/>
                      <a:ext cx="0" cy="178276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直線コネクタ 47">
                      <a:extLst>
                        <a:ext uri="{FF2B5EF4-FFF2-40B4-BE49-F238E27FC236}">
                          <a16:creationId xmlns:a16="http://schemas.microsoft.com/office/drawing/2014/main" id="{C47AB2A3-6656-9F5A-34E3-212BB58222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2182" y="1293381"/>
                      <a:ext cx="208800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26B2BDC1-1778-14DF-143F-96D8490770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7421" y="3064236"/>
                      <a:ext cx="20752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直線コネクタ 49">
                      <a:extLst>
                        <a:ext uri="{FF2B5EF4-FFF2-40B4-BE49-F238E27FC236}">
                          <a16:creationId xmlns:a16="http://schemas.microsoft.com/office/drawing/2014/main" id="{33F52666-0FD2-E9BF-54DF-1EC50CF447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4950" y="1283857"/>
                      <a:ext cx="0" cy="17892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直線コネクタ 50">
                    <a:extLst>
                      <a:ext uri="{FF2B5EF4-FFF2-40B4-BE49-F238E27FC236}">
                        <a16:creationId xmlns:a16="http://schemas.microsoft.com/office/drawing/2014/main" id="{B068D393-29DC-EBCB-250D-833374DBFE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4279" y="1180161"/>
                    <a:ext cx="0" cy="1883584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線コネクタ 51">
                    <a:extLst>
                      <a:ext uri="{FF2B5EF4-FFF2-40B4-BE49-F238E27FC236}">
                        <a16:creationId xmlns:a16="http://schemas.microsoft.com/office/drawing/2014/main" id="{CC361FCC-97CE-0745-E05A-7228E8B70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74510" y="1169135"/>
                    <a:ext cx="1116" cy="1883584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3" name="グループ化 52">
                    <a:extLst>
                      <a:ext uri="{FF2B5EF4-FFF2-40B4-BE49-F238E27FC236}">
                        <a16:creationId xmlns:a16="http://schemas.microsoft.com/office/drawing/2014/main" id="{D22F0DC8-BB47-BD1A-3733-5490CE3663E7}"/>
                      </a:ext>
                    </a:extLst>
                  </p:cNvPr>
                  <p:cNvGrpSpPr/>
                  <p:nvPr/>
                </p:nvGrpSpPr>
                <p:grpSpPr>
                  <a:xfrm>
                    <a:off x="3757574" y="1273044"/>
                    <a:ext cx="213561" cy="1789202"/>
                    <a:chOff x="2567421" y="1283855"/>
                    <a:chExt cx="213561" cy="1789202"/>
                  </a:xfrm>
                </p:grpSpPr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80F72FEF-E47A-18FA-8721-E32836AFC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4564" y="1283855"/>
                      <a:ext cx="0" cy="178276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線コネクタ 54">
                      <a:extLst>
                        <a:ext uri="{FF2B5EF4-FFF2-40B4-BE49-F238E27FC236}">
                          <a16:creationId xmlns:a16="http://schemas.microsoft.com/office/drawing/2014/main" id="{62008C2A-17A9-7D4A-D3EC-72CAC9DC6D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72182" y="1293381"/>
                      <a:ext cx="208800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線コネクタ 55">
                      <a:extLst>
                        <a:ext uri="{FF2B5EF4-FFF2-40B4-BE49-F238E27FC236}">
                          <a16:creationId xmlns:a16="http://schemas.microsoft.com/office/drawing/2014/main" id="{C9D630EF-D6F5-E62A-A06C-41FBDDCA23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7421" y="3067411"/>
                      <a:ext cx="20752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線コネクタ 56">
                      <a:extLst>
                        <a:ext uri="{FF2B5EF4-FFF2-40B4-BE49-F238E27FC236}">
                          <a16:creationId xmlns:a16="http://schemas.microsoft.com/office/drawing/2014/main" id="{72B5F370-9D57-F1E4-540A-B2F8C95C85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4950" y="1283857"/>
                      <a:ext cx="0" cy="17892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直線コネクタ 57">
                    <a:extLst>
                      <a:ext uri="{FF2B5EF4-FFF2-40B4-BE49-F238E27FC236}">
                        <a16:creationId xmlns:a16="http://schemas.microsoft.com/office/drawing/2014/main" id="{6E6987C7-EFB4-CA1B-CD73-7A3A9D93B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61997" y="1180308"/>
                    <a:ext cx="1" cy="1883584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464BC400-03B8-A6A4-18FC-F4381245F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571247" y="764083"/>
                    <a:ext cx="1915909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900" dirty="0">
                        <a:latin typeface="游明朝 Demibold" panose="02020600000000000000" pitchFamily="18" charset="-128"/>
                        <a:ea typeface="游明朝 Demibold" panose="02020600000000000000" pitchFamily="18" charset="-128"/>
                      </a:rPr>
                      <a:t>MPI</a:t>
                    </a:r>
                    <a:r>
                      <a:rPr kumimoji="1" lang="ja-JP" altLang="en-US" sz="900" dirty="0">
                        <a:latin typeface="游明朝 Demibold" panose="02020600000000000000" pitchFamily="18" charset="-128"/>
                        <a:ea typeface="游明朝 Demibold" panose="02020600000000000000" pitchFamily="18" charset="-128"/>
                      </a:rPr>
                      <a:t>と</a:t>
                    </a:r>
                    <a:r>
                      <a:rPr kumimoji="1" lang="en-US" altLang="ja-JP" sz="900" dirty="0" err="1">
                        <a:latin typeface="游明朝 Demibold" panose="02020600000000000000" pitchFamily="18" charset="-128"/>
                        <a:ea typeface="游明朝 Demibold" panose="02020600000000000000" pitchFamily="18" charset="-128"/>
                      </a:rPr>
                      <a:t>openMP</a:t>
                    </a:r>
                    <a:r>
                      <a:rPr kumimoji="1" lang="ja-JP" altLang="en-US" sz="900" dirty="0">
                        <a:latin typeface="游明朝 Demibold" panose="02020600000000000000" pitchFamily="18" charset="-128"/>
                        <a:ea typeface="游明朝 Demibold" panose="02020600000000000000" pitchFamily="18" charset="-128"/>
                      </a:rPr>
                      <a:t>による</a:t>
                    </a:r>
                    <a:r>
                      <a:rPr lang="ja-JP" altLang="en-US" sz="900" dirty="0">
                        <a:latin typeface="游明朝 Demibold" panose="02020600000000000000" pitchFamily="18" charset="-128"/>
                        <a:ea typeface="游明朝 Demibold" panose="02020600000000000000" pitchFamily="18" charset="-128"/>
                      </a:rPr>
                      <a:t>シフト</a:t>
                    </a:r>
                    <a:r>
                      <a:rPr kumimoji="1" lang="ja-JP" altLang="en-US" sz="900" dirty="0">
                        <a:latin typeface="游明朝 Demibold" panose="02020600000000000000" pitchFamily="18" charset="-128"/>
                        <a:ea typeface="游明朝 Demibold" panose="02020600000000000000" pitchFamily="18" charset="-128"/>
                      </a:rPr>
                      <a:t>分割</a:t>
                    </a:r>
                  </a:p>
                </p:txBody>
              </p:sp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53010F32-251A-4762-C627-5579A3F6BEAE}"/>
                      </a:ext>
                    </a:extLst>
                  </p:cNvPr>
                  <p:cNvSpPr txBox="1"/>
                  <p:nvPr/>
                </p:nvSpPr>
                <p:spPr>
                  <a:xfrm>
                    <a:off x="2573821" y="924901"/>
                    <a:ext cx="468398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700" dirty="0">
                        <a:latin typeface="游明朝 Demibold" panose="02020600000000000000" pitchFamily="18" charset="-128"/>
                        <a:ea typeface="游明朝 Demibold" panose="02020600000000000000" pitchFamily="18" charset="-128"/>
                      </a:rPr>
                      <a:t>Rank 0</a:t>
                    </a:r>
                    <a:endParaRPr kumimoji="1" lang="ja-JP" altLang="en-US" sz="700" dirty="0">
                      <a:latin typeface="游明朝 Demibold" panose="02020600000000000000" pitchFamily="18" charset="-128"/>
                      <a:ea typeface="游明朝 Demibold" panose="02020600000000000000" pitchFamily="18" charset="-128"/>
                    </a:endParaRPr>
                  </a:p>
                </p:txBody>
              </p:sp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BE4C1638-FB1C-DDEB-72C3-29D6CF0318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750" y="924901"/>
                    <a:ext cx="468398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700" dirty="0">
                        <a:latin typeface="游明朝 Demibold" panose="02020600000000000000" pitchFamily="18" charset="-128"/>
                        <a:ea typeface="游明朝 Demibold" panose="02020600000000000000" pitchFamily="18" charset="-128"/>
                      </a:rPr>
                      <a:t>Rank 1</a:t>
                    </a:r>
                    <a:endParaRPr kumimoji="1" lang="ja-JP" altLang="en-US" sz="700" dirty="0">
                      <a:latin typeface="游明朝 Demibold" panose="02020600000000000000" pitchFamily="18" charset="-128"/>
                      <a:ea typeface="游明朝 Demibold" panose="02020600000000000000" pitchFamily="18" charset="-128"/>
                    </a:endParaRPr>
                  </a:p>
                </p:txBody>
              </p:sp>
              <p:sp>
                <p:nvSpPr>
                  <p:cNvPr id="62" name="テキスト ボックス 61">
                    <a:extLst>
                      <a:ext uri="{FF2B5EF4-FFF2-40B4-BE49-F238E27FC236}">
                        <a16:creationId xmlns:a16="http://schemas.microsoft.com/office/drawing/2014/main" id="{E1300A31-B241-E5B9-3580-332E48C4E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926236" y="924901"/>
                    <a:ext cx="48282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700" dirty="0">
                        <a:latin typeface="游明朝 Demibold" panose="02020600000000000000" pitchFamily="18" charset="-128"/>
                        <a:ea typeface="游明朝 Demibold" panose="02020600000000000000" pitchFamily="18" charset="-128"/>
                      </a:rPr>
                      <a:t>Rank P</a:t>
                    </a:r>
                    <a:endParaRPr kumimoji="1" lang="ja-JP" altLang="en-US" sz="700" dirty="0">
                      <a:latin typeface="游明朝 Demibold" panose="02020600000000000000" pitchFamily="18" charset="-128"/>
                      <a:ea typeface="游明朝 Demibold" panose="02020600000000000000" pitchFamily="18" charset="-128"/>
                    </a:endParaRPr>
                  </a:p>
                </p:txBody>
              </p:sp>
              <p:sp>
                <p:nvSpPr>
                  <p:cNvPr id="64" name="左中かっこ 63">
                    <a:extLst>
                      <a:ext uri="{FF2B5EF4-FFF2-40B4-BE49-F238E27FC236}">
                        <a16:creationId xmlns:a16="http://schemas.microsoft.com/office/drawing/2014/main" id="{F7602F3F-C16C-1684-C900-94F396102AE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112596" y="940246"/>
                    <a:ext cx="95679" cy="378601"/>
                  </a:xfrm>
                  <a:prstGeom prst="leftBrace">
                    <a:avLst/>
                  </a:prstGeom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" name="直線コネクタ 1">
                  <a:extLst>
                    <a:ext uri="{FF2B5EF4-FFF2-40B4-BE49-F238E27FC236}">
                      <a16:creationId xmlns:a16="http://schemas.microsoft.com/office/drawing/2014/main" id="{8CADC06C-BD8F-3FE0-DF0C-54F19A828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2665" y="2483451"/>
                  <a:ext cx="12945" cy="1984566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左中かっこ 69">
                  <a:extLst>
                    <a:ext uri="{FF2B5EF4-FFF2-40B4-BE49-F238E27FC236}">
                      <a16:creationId xmlns:a16="http://schemas.microsoft.com/office/drawing/2014/main" id="{D8F23ECB-A480-3DAF-BE7C-35EA69641728}"/>
                    </a:ext>
                  </a:extLst>
                </p:cNvPr>
                <p:cNvSpPr/>
                <p:nvPr/>
              </p:nvSpPr>
              <p:spPr>
                <a:xfrm rot="5400000">
                  <a:off x="5398753" y="2551031"/>
                  <a:ext cx="95899" cy="156982"/>
                </a:xfrm>
                <a:prstGeom prst="leftBrac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8BC1B2F8-763A-ADDA-6945-C894C4D8B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35450" y="2484076"/>
                  <a:ext cx="12945" cy="1984566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左中かっこ 70">
                  <a:extLst>
                    <a:ext uri="{FF2B5EF4-FFF2-40B4-BE49-F238E27FC236}">
                      <a16:creationId xmlns:a16="http://schemas.microsoft.com/office/drawing/2014/main" id="{26A77722-D6BC-489A-278B-19890999B5BB}"/>
                    </a:ext>
                  </a:extLst>
                </p:cNvPr>
                <p:cNvSpPr/>
                <p:nvPr/>
              </p:nvSpPr>
              <p:spPr>
                <a:xfrm rot="5400000">
                  <a:off x="5695288" y="2360721"/>
                  <a:ext cx="95679" cy="360000"/>
                </a:xfrm>
                <a:prstGeom prst="leftBrac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0976D5B9-78CB-0DAD-6B4A-C5F7B45EF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6000" y="2484076"/>
                  <a:ext cx="12945" cy="1984566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左中かっこ 74">
                <a:extLst>
                  <a:ext uri="{FF2B5EF4-FFF2-40B4-BE49-F238E27FC236}">
                    <a16:creationId xmlns:a16="http://schemas.microsoft.com/office/drawing/2014/main" id="{D4BED417-91FB-30E9-5BA7-72ABE21103A6}"/>
                  </a:ext>
                </a:extLst>
              </p:cNvPr>
              <p:cNvSpPr/>
              <p:nvPr/>
            </p:nvSpPr>
            <p:spPr>
              <a:xfrm rot="5400000">
                <a:off x="5594675" y="2546630"/>
                <a:ext cx="95899" cy="159427"/>
              </a:xfrm>
              <a:prstGeom prst="leftBrac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C3E7BEE9-33DC-DE30-D948-0E3D64F9E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834" y="2589420"/>
                <a:ext cx="0" cy="1883584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7" name="左中かっこ 76">
                <a:extLst>
                  <a:ext uri="{FF2B5EF4-FFF2-40B4-BE49-F238E27FC236}">
                    <a16:creationId xmlns:a16="http://schemas.microsoft.com/office/drawing/2014/main" id="{302D36F7-098C-DBED-00F1-FD923BF8BA51}"/>
                  </a:ext>
                </a:extLst>
              </p:cNvPr>
              <p:cNvSpPr/>
              <p:nvPr/>
            </p:nvSpPr>
            <p:spPr>
              <a:xfrm rot="5400000">
                <a:off x="5798278" y="2548739"/>
                <a:ext cx="95899" cy="156982"/>
              </a:xfrm>
              <a:prstGeom prst="leftBrac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4F201C11-AB61-7299-A13F-D3E12078BFB8}"/>
                </a:ext>
              </a:extLst>
            </p:cNvPr>
            <p:cNvSpPr txBox="1"/>
            <p:nvPr/>
          </p:nvSpPr>
          <p:spPr>
            <a:xfrm>
              <a:off x="5931086" y="237291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dirty="0"/>
                <a:t>・・・</a:t>
              </a:r>
              <a:endParaRPr kumimoji="1" lang="ja-JP" altLang="en-US" sz="1100" dirty="0"/>
            </a:p>
          </p:txBody>
        </p:sp>
        <p:sp>
          <p:nvSpPr>
            <p:cNvPr id="80" name="左中かっこ 79">
              <a:extLst>
                <a:ext uri="{FF2B5EF4-FFF2-40B4-BE49-F238E27FC236}">
                  <a16:creationId xmlns:a16="http://schemas.microsoft.com/office/drawing/2014/main" id="{5A6DC51B-FCD0-892C-BA96-BF1E6F321BF9}"/>
                </a:ext>
              </a:extLst>
            </p:cNvPr>
            <p:cNvSpPr/>
            <p:nvPr/>
          </p:nvSpPr>
          <p:spPr>
            <a:xfrm rot="5400000">
              <a:off x="6582120" y="2543993"/>
              <a:ext cx="95899" cy="159427"/>
            </a:xfrm>
            <a:prstGeom prst="lef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左中かっこ 80">
              <a:extLst>
                <a:ext uri="{FF2B5EF4-FFF2-40B4-BE49-F238E27FC236}">
                  <a16:creationId xmlns:a16="http://schemas.microsoft.com/office/drawing/2014/main" id="{40D0FF56-2DC6-F3C4-F18D-3D8B24680A08}"/>
                </a:ext>
              </a:extLst>
            </p:cNvPr>
            <p:cNvSpPr/>
            <p:nvPr/>
          </p:nvSpPr>
          <p:spPr>
            <a:xfrm rot="5400000">
              <a:off x="6788104" y="2546102"/>
              <a:ext cx="95899" cy="156982"/>
            </a:xfrm>
            <a:prstGeom prst="lef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7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55</Words>
  <Application>Microsoft Office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游明朝 Demibold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俊太郎 日高</dc:creator>
  <cp:lastModifiedBy>h2431131</cp:lastModifiedBy>
  <cp:revision>5</cp:revision>
  <dcterms:created xsi:type="dcterms:W3CDTF">2025-06-23T11:43:06Z</dcterms:created>
  <dcterms:modified xsi:type="dcterms:W3CDTF">2025-06-26T04:36:43Z</dcterms:modified>
</cp:coreProperties>
</file>