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735763" cy="98663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F5293-6D58-49B1-BB85-E802FF871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41C457-55FB-474A-9972-ABCC55B73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EEDFA1-1847-4A9B-B774-CEFB8B36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C6F5-EE2F-4945-9128-3571B212F479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B075F9-E91D-439A-A26B-BBF8640E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8BB8F9-CEEF-4F42-8F1E-630BC9DA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D2B1-A3B6-4E7E-B325-5CBDC1726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76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F72C6-188B-42B5-9862-415A0CAA1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97FF89-3CF1-46C4-B634-0430CFC96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2522F1-8653-4E97-AFFC-2A3A74F1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C6F5-EE2F-4945-9128-3571B212F479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012DB-1D53-4FD5-85AC-466421A30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B019DF-8155-48EC-9669-27D169C3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D2B1-A3B6-4E7E-B325-5CBDC1726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94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2D353D-7452-41FA-890E-B477DFE46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26D5B6-1E39-49D7-BCAF-B48B72037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F51261-28C0-4C93-9B94-7E6D61DB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C6F5-EE2F-4945-9128-3571B212F479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B7FBFC-54A2-4D39-9AB7-3274EE8C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89FE7F-B3E7-46E8-854F-971BCB906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D2B1-A3B6-4E7E-B325-5CBDC1726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7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77BF6-1937-45AB-B049-15DB9C22E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11822C-104D-478A-9CD8-D692D2032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CB4D66-755E-4E4B-B52F-5E321F51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C6F5-EE2F-4945-9128-3571B212F479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F8F553-30E8-4629-9CD0-A9188D906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D3B3B-90E8-4C06-BFCE-765BAC01D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D2B1-A3B6-4E7E-B325-5CBDC1726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01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DE35A-A3A4-4F90-A7B5-B4A138D4A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DD6B53-A25B-4E87-BF1B-F67BC8242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82390F-0EC4-4598-B83A-A5BB6009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C6F5-EE2F-4945-9128-3571B212F479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CC8FC-1381-40D6-84E7-A0244D10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A5B99A-DB60-49E6-8F30-E11B6B65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D2B1-A3B6-4E7E-B325-5CBDC1726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75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99097-5AE4-47AA-B08E-3D4108C5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A39C90-C96A-40E3-8A60-4059FF80D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23F62C-9386-4373-B32D-74A8E120F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62CC5D-2A45-4BA8-86DB-F432F9B6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C6F5-EE2F-4945-9128-3571B212F479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C0EF68-21DE-4483-A66A-183E9C64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97568D-7FC0-40A9-A6F3-3336402A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D2B1-A3B6-4E7E-B325-5CBDC1726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05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B49A2-5541-446E-81B8-07B6C2C4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E7C791-BE7D-4741-8626-73D579B3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1FA292-807F-4BE0-A61A-17A1864F2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E51D3C-342F-4624-8F0A-582AA38BE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F55F8E-04CB-4328-AFB3-EFF8FE5F6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1ACC50-35C1-4D0F-8240-ECE7D551C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C6F5-EE2F-4945-9128-3571B212F479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6E33C5-2EF6-4841-8A0D-8451DA095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EE20CF-71D7-43A6-B7BD-760014DE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D2B1-A3B6-4E7E-B325-5CBDC1726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81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1753E-19A5-4D99-9E94-F681AA31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A45792-01C5-4349-8D45-7906E63C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C6F5-EE2F-4945-9128-3571B212F479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6D4A9D-9D83-4CAB-A47C-015680FF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3AD3B2-A428-4A12-BCE4-F19CBE89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D2B1-A3B6-4E7E-B325-5CBDC1726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17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A23716-02E7-4366-A605-92EC64AFD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C6F5-EE2F-4945-9128-3571B212F479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970445-A913-466E-BB1D-921C8D07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1A4A99-38AB-4014-AF24-2CF6E45C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D2B1-A3B6-4E7E-B325-5CBDC1726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5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1242B-EBC7-410F-8249-BCD36D6BD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EB422D-38C8-403B-BD72-575251195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07597-0BF0-422A-A938-69CEBC493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EA72EA-B00F-4591-ABFF-CE907A951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C6F5-EE2F-4945-9128-3571B212F479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8DE66A-DA97-435F-B713-6ED2D7F1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12FCFC-567A-452B-A2E8-686856888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D2B1-A3B6-4E7E-B325-5CBDC1726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19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18700-1ABA-4D6E-BC3F-ACCF2AC5C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B85307-5643-43D7-A590-B903BEB35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55ED1C-8753-419D-8010-ECF8E35DA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A8F42E-FBC4-47CE-A47A-6F26C6D9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C6F5-EE2F-4945-9128-3571B212F479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7F2D02-FFA5-4454-B84F-05BE85E91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847271-FCAF-43C5-A132-DCD1B2E6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D2B1-A3B6-4E7E-B325-5CBDC1726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94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F768C5-662B-4075-8EF3-81DB8374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5564C0-BFB9-47DF-8FB7-6341CDFE2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86338-A319-4C50-B23E-CC28415B6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C6F5-EE2F-4945-9128-3571B212F479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7D09BF-B375-4E3E-BF87-99F90831D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EA4D8E-24CA-45FB-9D64-54E514F5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6D2B1-A3B6-4E7E-B325-5CBDC1726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82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7779B-793C-45A2-BEC4-78A8071990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三峡大坝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7E1354-6618-4B72-9D80-5374C3BE8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功在当代   利在千秋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By </a:t>
            </a:r>
            <a:r>
              <a:rPr lang="zh-CN" altLang="en-US" dirty="0"/>
              <a:t>大烨</a:t>
            </a:r>
          </a:p>
        </p:txBody>
      </p:sp>
    </p:spTree>
    <p:extLst>
      <p:ext uri="{BB962C8B-B14F-4D97-AF65-F5344CB8AC3E}">
        <p14:creationId xmlns:p14="http://schemas.microsoft.com/office/powerpoint/2010/main" val="1453190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FE311-8D3F-4077-8757-6AFE63752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00242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73714-6672-4B3B-859E-595D44AC2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地理位置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1063D5-B029-475B-8B99-6A94EAFA0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05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三峡大坝，位于中国湖北省宜昌市三斗坪镇境内，距宜昌</a:t>
            </a:r>
            <a:r>
              <a:rPr lang="en-US" altLang="zh-CN" dirty="0"/>
              <a:t>38</a:t>
            </a:r>
            <a:r>
              <a:rPr lang="zh-CN" altLang="en-US" dirty="0"/>
              <a:t>公里，是当今世界最大的水利发电工程。河段全长约</a:t>
            </a:r>
            <a:r>
              <a:rPr lang="en-US" altLang="zh-CN" dirty="0"/>
              <a:t>200</a:t>
            </a:r>
            <a:r>
              <a:rPr lang="zh-CN" altLang="en-US" dirty="0"/>
              <a:t>公里，选定的大坝地址位于西陵峡中的三斗坪镇。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B0A330-EF07-46DE-95DD-FD66AED4A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057" y="2011934"/>
            <a:ext cx="4691743" cy="370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9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4F61C-DFBA-4AE3-9C89-DF24B3BA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8C2B45-E9CA-44C8-B643-3A1A97564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69A1DC-EF99-42D1-A0D8-D9FD001F4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14375"/>
            <a:ext cx="11430000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834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E6603-2BB8-4A71-8EFB-BF534EAA8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114" y="2618467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哪些第一？</a:t>
            </a:r>
          </a:p>
        </p:txBody>
      </p:sp>
    </p:spTree>
    <p:extLst>
      <p:ext uri="{BB962C8B-B14F-4D97-AF65-F5344CB8AC3E}">
        <p14:creationId xmlns:p14="http://schemas.microsoft.com/office/powerpoint/2010/main" val="258487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275B7-2E03-4926-A50E-E6514BD9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单项建筑物大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3520C8-7718-480B-99E6-914613DB5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7258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大坝为混凝土重力式，挡水前沿总长</a:t>
            </a:r>
            <a:r>
              <a:rPr lang="en-US" altLang="zh-CN" dirty="0"/>
              <a:t>2345</a:t>
            </a:r>
            <a:r>
              <a:rPr lang="zh-CN" altLang="en-US" dirty="0"/>
              <a:t>米，最大坝高</a:t>
            </a:r>
            <a:r>
              <a:rPr lang="en-US" altLang="zh-CN" dirty="0"/>
              <a:t>181</a:t>
            </a:r>
            <a:r>
              <a:rPr lang="zh-CN" altLang="en-US" dirty="0"/>
              <a:t>米，坝体总混凝土量为</a:t>
            </a:r>
            <a:r>
              <a:rPr lang="en-US" altLang="zh-CN" dirty="0"/>
              <a:t>1700</a:t>
            </a:r>
            <a:r>
              <a:rPr lang="zh-CN" altLang="en-US" dirty="0"/>
              <a:t>万立方米，其大坝总方量居世界第一。</a:t>
            </a:r>
            <a:endParaRPr lang="en-US" altLang="zh-C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1140B7C-E880-431B-8B91-B28AE0016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563" y="1825625"/>
            <a:ext cx="4963886" cy="330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345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912F4-C2BD-477D-85A8-CF345955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金属结构居世界第一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A3D8C0-6BFB-48AA-863F-0BBEBDFD9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68786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三峡工程金属结构总量包括各类闸门</a:t>
            </a:r>
            <a:r>
              <a:rPr lang="en-US" altLang="zh-CN" dirty="0"/>
              <a:t>386</a:t>
            </a:r>
            <a:r>
              <a:rPr lang="zh-CN" altLang="en-US" dirty="0"/>
              <a:t>扇，各种启闭机</a:t>
            </a:r>
            <a:r>
              <a:rPr lang="en-US" altLang="zh-CN" dirty="0"/>
              <a:t>139</a:t>
            </a:r>
            <a:r>
              <a:rPr lang="zh-CN" altLang="en-US" dirty="0"/>
              <a:t>台，引水压力钢管</a:t>
            </a:r>
            <a:r>
              <a:rPr lang="en-US" altLang="zh-CN" dirty="0"/>
              <a:t>26</a:t>
            </a:r>
            <a:r>
              <a:rPr lang="zh-CN" altLang="en-US" dirty="0"/>
              <a:t>条，总工程量</a:t>
            </a:r>
            <a:r>
              <a:rPr lang="en-US" altLang="zh-CN" dirty="0"/>
              <a:t>26.65</a:t>
            </a:r>
            <a:r>
              <a:rPr lang="zh-CN" altLang="en-US" dirty="0"/>
              <a:t>万吨。其综合工程量为世界已建和在建工程之首。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70DB6B1-843D-4F25-8DB8-9802BB23E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765" y="1690688"/>
            <a:ext cx="4451349" cy="33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620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CC48B-EF51-4D7B-96F4-7955646F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世界上防洪效益最为显著的水利工程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AC594-A227-4447-8678-1448960B4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328004" cy="344850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三峡水库总库容</a:t>
            </a:r>
            <a:r>
              <a:rPr lang="en-US" altLang="zh-CN" dirty="0"/>
              <a:t>393</a:t>
            </a:r>
            <a:r>
              <a:rPr lang="zh-CN" altLang="en-US" dirty="0"/>
              <a:t>亿立方米，防洪库容</a:t>
            </a:r>
            <a:r>
              <a:rPr lang="en-US" altLang="zh-CN" dirty="0"/>
              <a:t>221.5</a:t>
            </a:r>
            <a:r>
              <a:rPr lang="zh-CN" altLang="en-US" dirty="0"/>
              <a:t>亿立方米，水库调洪可消减洪峰流量达每秒</a:t>
            </a:r>
            <a:r>
              <a:rPr lang="en-US" altLang="zh-CN" dirty="0"/>
              <a:t>2.7-3.3</a:t>
            </a:r>
            <a:r>
              <a:rPr lang="zh-CN" altLang="en-US" dirty="0"/>
              <a:t>万立方米，能有效控制长江上游洪水，保护长江中下游荆江地区</a:t>
            </a:r>
            <a:r>
              <a:rPr lang="en-US" altLang="zh-CN" dirty="0"/>
              <a:t>1500</a:t>
            </a:r>
            <a:r>
              <a:rPr lang="zh-CN" altLang="en-US" dirty="0"/>
              <a:t>万人口、</a:t>
            </a:r>
            <a:r>
              <a:rPr lang="en-US" altLang="zh-CN" dirty="0"/>
              <a:t>2300</a:t>
            </a:r>
            <a:r>
              <a:rPr lang="zh-CN" altLang="en-US" dirty="0"/>
              <a:t>万亩土地。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230480-9D9E-40FB-9919-DBE4F1BCF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976" y="3429000"/>
            <a:ext cx="5660985" cy="296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206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7A541-F231-43C6-BD0F-641FA6EA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发电量最大的水电站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A1EC7-5B39-481C-8851-04BCC8C13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8643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年平均发电量</a:t>
            </a:r>
            <a:r>
              <a:rPr lang="en-US" altLang="zh-CN" dirty="0"/>
              <a:t>846.8</a:t>
            </a:r>
            <a:r>
              <a:rPr lang="zh-CN" altLang="en-US" dirty="0"/>
              <a:t>亿千瓦时。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AFBAAB-51A2-42DA-BE8F-996AAFEAF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883" y="2790498"/>
            <a:ext cx="2620915" cy="2906833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DA33DDC2-66F4-43A3-AC71-C4BC38398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798" y="2686418"/>
            <a:ext cx="4681002" cy="311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608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5F93D-9755-407E-B9E6-CBCC20C3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如何发电的呢？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D8A3DCB-7D73-4C8E-84C9-69C0868A3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822" y="2058238"/>
            <a:ext cx="6664870" cy="331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27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223</Words>
  <Application>Microsoft Office PowerPoint</Application>
  <PresentationFormat>宽屏</PresentationFormat>
  <Paragraphs>17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三峡大坝</vt:lpstr>
      <vt:lpstr>地理位置</vt:lpstr>
      <vt:lpstr>PowerPoint 演示文稿</vt:lpstr>
      <vt:lpstr>哪些第一？</vt:lpstr>
      <vt:lpstr>单项建筑物大</vt:lpstr>
      <vt:lpstr>金属结构居世界第一</vt:lpstr>
      <vt:lpstr>世界上防洪效益最为显著的水利工程</vt:lpstr>
      <vt:lpstr>发电量最大的水电站</vt:lpstr>
      <vt:lpstr>如何发电的呢？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三峡大坝</dc:title>
  <dc:creator>Xu ShunHoo</dc:creator>
  <cp:lastModifiedBy>Xu ShunHoo</cp:lastModifiedBy>
  <cp:revision>12</cp:revision>
  <cp:lastPrinted>2019-10-28T13:53:50Z</cp:lastPrinted>
  <dcterms:created xsi:type="dcterms:W3CDTF">2019-10-20T01:05:50Z</dcterms:created>
  <dcterms:modified xsi:type="dcterms:W3CDTF">2019-10-28T13:53:55Z</dcterms:modified>
</cp:coreProperties>
</file>