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comments/comment8.xml" ContentType="application/vnd.openxmlformats-officedocument.presentationml.comment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comments/comment9.xml" ContentType="application/vnd.openxmlformats-officedocument.presentationml.comment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comments/comment10.xml" ContentType="application/vnd.openxmlformats-officedocument.presentationml.comments+xml"/>
  <Override PartName="/ppt/notesSlides/notesSlide1.xml" ContentType="application/vnd.openxmlformats-officedocument.presentationml.notesSlide+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notesSlides/notesSlide5.xml" ContentType="application/vnd.openxmlformats-officedocument.presentationml.notesSlide+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258" r:id="rId4"/>
    <p:sldId id="260" r:id="rId5"/>
    <p:sldId id="259" r:id="rId6"/>
    <p:sldId id="261" r:id="rId7"/>
    <p:sldId id="262" r:id="rId8"/>
    <p:sldId id="264" r:id="rId9"/>
    <p:sldId id="263" r:id="rId10"/>
    <p:sldId id="265" r:id="rId11"/>
    <p:sldId id="266" r:id="rId12"/>
    <p:sldId id="267" r:id="rId13"/>
    <p:sldId id="268" r:id="rId14"/>
    <p:sldId id="269" r:id="rId15"/>
    <p:sldId id="270" r:id="rId16"/>
    <p:sldId id="272" r:id="rId17"/>
    <p:sldId id="273" r:id="rId18"/>
    <p:sldId id="271" r:id="rId19"/>
    <p:sldId id="274" r:id="rId20"/>
    <p:sldId id="276" r:id="rId21"/>
    <p:sldId id="277" r:id="rId22"/>
    <p:sldId id="279" r:id="rId23"/>
    <p:sldId id="278" r:id="rId24"/>
    <p:sldId id="280" r:id="rId25"/>
    <p:sldId id="281" r:id="rId26"/>
    <p:sldId id="283" r:id="rId27"/>
    <p:sldId id="282" r:id="rId28"/>
    <p:sldId id="284" r:id="rId29"/>
    <p:sldId id="285" r:id="rId30"/>
    <p:sldId id="287" r:id="rId31"/>
    <p:sldId id="286" r:id="rId32"/>
    <p:sldId id="288" r:id="rId33"/>
    <p:sldId id="289" r:id="rId34"/>
    <p:sldId id="290" r:id="rId35"/>
    <p:sldId id="292" r:id="rId36"/>
    <p:sldId id="293" r:id="rId37"/>
    <p:sldId id="291" r:id="rId38"/>
    <p:sldId id="294" r:id="rId39"/>
    <p:sldId id="295" r:id="rId40"/>
    <p:sldId id="298" r:id="rId41"/>
    <p:sldId id="304" r:id="rId42"/>
    <p:sldId id="296" r:id="rId43"/>
    <p:sldId id="299" r:id="rId44"/>
    <p:sldId id="301" r:id="rId45"/>
    <p:sldId id="302" r:id="rId46"/>
    <p:sldId id="300" r:id="rId47"/>
    <p:sldId id="303" r:id="rId48"/>
    <p:sldId id="305" r:id="rId49"/>
    <p:sldId id="306" r:id="rId50"/>
    <p:sldId id="307" r:id="rId51"/>
    <p:sldId id="308" r:id="rId52"/>
    <p:sldId id="310" r:id="rId53"/>
    <p:sldId id="309" r:id="rId54"/>
    <p:sldId id="311" r:id="rId55"/>
    <p:sldId id="312" r:id="rId56"/>
    <p:sldId id="297" r:id="rId57"/>
    <p:sldId id="313" r:id="rId58"/>
    <p:sldId id="314" r:id="rId59"/>
    <p:sldId id="318" r:id="rId60"/>
    <p:sldId id="319" r:id="rId61"/>
    <p:sldId id="317" r:id="rId62"/>
    <p:sldId id="320" r:id="rId63"/>
    <p:sldId id="321" r:id="rId64"/>
    <p:sldId id="322" r:id="rId65"/>
    <p:sldId id="323" r:id="rId66"/>
    <p:sldId id="316" r:id="rId67"/>
    <p:sldId id="324" r:id="rId68"/>
    <p:sldId id="325" r:id="rId6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3" clrIdx="0">
    <p:extLst>
      <p:ext uri="{19B8F6BF-5375-455C-9EA6-DF929625EA0E}">
        <p15:presenceInfo xmlns:p15="http://schemas.microsoft.com/office/powerpoint/2012/main" userId="User" providerId="None"/>
      </p:ext>
    </p:extLst>
  </p:cmAuthor>
  <p:cmAuthor id="2" name="石原 俊" initials="石原" lastIdx="11" clrIdx="1">
    <p:extLst>
      <p:ext uri="{19B8F6BF-5375-455C-9EA6-DF929625EA0E}">
        <p15:presenceInfo xmlns:p15="http://schemas.microsoft.com/office/powerpoint/2012/main" userId="fd91ed384c20905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4660"/>
  </p:normalViewPr>
  <p:slideViewPr>
    <p:cSldViewPr snapToGrid="0">
      <p:cViewPr varScale="1">
        <p:scale>
          <a:sx n="104" d="100"/>
          <a:sy n="104" d="100"/>
        </p:scale>
        <p:origin x="78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1-29T10:59:17.072" idx="1">
    <p:pos x="10" y="10"/>
    <p:text/>
    <p:extLst>
      <p:ext uri="{C676402C-5697-4E1C-873F-D02D1690AC5C}">
        <p15:threadingInfo xmlns:p15="http://schemas.microsoft.com/office/powerpoint/2012/main" timeZoneBias="-5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19-12-28T21:59:01.396" idx="11">
    <p:pos x="10" y="10"/>
    <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1-29T10:59:25.600" idx="2">
    <p:pos x="10" y="10"/>
    <p:text>インパルス応答に、"時間の"負の領域があるけど？</p:text>
    <p:extLst>
      <p:ext uri="{C676402C-5697-4E1C-873F-D02D1690AC5C}">
        <p15:threadingInfo xmlns:p15="http://schemas.microsoft.com/office/powerpoint/2012/main" timeZoneBias="-540"/>
      </p:ext>
    </p:extLst>
  </p:cm>
  <p:cm authorId="2" dt="2019-11-29T11:00:58.853" idx="3">
    <p:pos x="10" y="146"/>
    <p:text>これはディジタル信号処理だし、信号点を並べた後にインパルスを重ねることだってできるだろう。</p:text>
    <p:extLst>
      <p:ext uri="{C676402C-5697-4E1C-873F-D02D1690AC5C}">
        <p15:threadingInfo xmlns:p15="http://schemas.microsoft.com/office/powerpoint/2012/main" timeZoneBias="-540">
          <p15:parentCm authorId="2" idx="2"/>
        </p15:threadingInfo>
      </p:ext>
    </p:extLst>
  </p:cm>
  <p:cm authorId="2" dt="2019-11-29T11:01:16.614" idx="4">
    <p:pos x="10" y="282"/>
    <p:text>でも無限大にインパルス応答が伸びてるし、欠けちゃうんじゃね？</p:text>
    <p:extLst>
      <p:ext uri="{C676402C-5697-4E1C-873F-D02D1690AC5C}">
        <p15:threadingInfo xmlns:p15="http://schemas.microsoft.com/office/powerpoint/2012/main" timeZoneBias="-540">
          <p15:parentCm authorId="2" idx="2"/>
        </p15:threadingInfo>
      </p:ext>
    </p:extLst>
  </p:cm>
  <p:cm authorId="2" dt="2019-11-29T11:01:49.464" idx="5">
    <p:pos x="10" y="418"/>
    <p:text>欠けたインパルス応答からHwを再生して、許容されている不要放射を超えているか否かを見よう</p:text>
    <p:extLst>
      <p:ext uri="{C676402C-5697-4E1C-873F-D02D1690AC5C}">
        <p15:threadingInfo xmlns:p15="http://schemas.microsoft.com/office/powerpoint/2012/main" timeZoneBias="-540">
          <p15:parentCm authorId="2" idx="2"/>
        </p15:threadingInfo>
      </p:ext>
    </p:extLst>
  </p:cm>
  <p:cm authorId="2" dt="2019-11-29T11:04:30.973" idx="6">
    <p:pos x="10" y="554"/>
    <p:text>帯域ってどのように定義してますか？→Hwが0じゃない幅すべてとしてます。でも不要放射を超えていないところを含まないとするならば、cosrossoffと理想LPFは帯域が二倍とは言えないね。比較の仕方を考えないと。</p:text>
    <p:extLst>
      <p:ext uri="{C676402C-5697-4E1C-873F-D02D1690AC5C}">
        <p15:threadingInfo xmlns:p15="http://schemas.microsoft.com/office/powerpoint/2012/main" timeZoneBias="-540">
          <p15:parentCm authorId="2" idx="2"/>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1-29T11:06:21.656" idx="8">
    <p:pos x="10" y="10"/>
    <p:text>帯域ごとの電力ってなんやねん！</p:text>
    <p:extLst>
      <p:ext uri="{C676402C-5697-4E1C-873F-D02D1690AC5C}">
        <p15:threadingInfo xmlns:p15="http://schemas.microsoft.com/office/powerpoint/2012/main" timeZoneBias="-540"/>
      </p:ext>
    </p:extLst>
  </p:cm>
  <p:cm authorId="2" dt="2019-11-29T11:06:58.421" idx="9">
    <p:pos x="10" y="146"/>
    <p:text>周波数ごとの信号成分が、干渉を無視できるくらい小さい・・・</p:text>
    <p:extLst>
      <p:ext uri="{C676402C-5697-4E1C-873F-D02D1690AC5C}">
        <p15:threadingInfo xmlns:p15="http://schemas.microsoft.com/office/powerpoint/2012/main" timeZoneBias="-540">
          <p15:parentCm authorId="2" idx="8"/>
        </p15:threadingInfo>
      </p:ext>
    </p:extLst>
  </p:cm>
  <p:cm authorId="2" dt="2019-11-29T11:07:14.302" idx="10">
    <p:pos x="10" y="282"/>
    <p:text>どれくらい小さいならセーフか、は規格を見るとよい。</p:text>
    <p:extLst>
      <p:ext uri="{C676402C-5697-4E1C-873F-D02D1690AC5C}">
        <p15:threadingInfo xmlns:p15="http://schemas.microsoft.com/office/powerpoint/2012/main" timeZoneBias="-540">
          <p15:parentCm authorId="2" idx="8"/>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11-29T10:54:56.694" idx="1">
    <p:pos x="10" y="10"/>
    <p:text>評価基準を明確に</p:text>
    <p:extLst>
      <p:ext uri="{C676402C-5697-4E1C-873F-D02D1690AC5C}">
        <p15:threadingInfo xmlns:p15="http://schemas.microsoft.com/office/powerpoint/2012/main" timeZoneBias="-540"/>
      </p:ext>
    </p:extLst>
  </p:cm>
  <p:cm authorId="1" dt="2019-11-29T10:56:09.208" idx="2">
    <p:pos x="10" y="146"/>
    <p:text>目的によるしtradeoffとはいいにくいか</p:text>
    <p:extLst>
      <p:ext uri="{C676402C-5697-4E1C-873F-D02D1690AC5C}">
        <p15:threadingInfo xmlns:p15="http://schemas.microsoft.com/office/powerpoint/2012/main" timeZoneBias="-540">
          <p15:parentCm authorId="1" idx="1"/>
        </p15:threadingInfo>
      </p:ext>
    </p:extLst>
  </p:cm>
  <p:cm authorId="1" dt="2019-11-29T10:57:12.362" idx="3">
    <p:pos x="10" y="282"/>
    <p:text>tradeoffだけど、常に良しあしとはいえない</p:text>
    <p:extLst>
      <p:ext uri="{C676402C-5697-4E1C-873F-D02D1690AC5C}">
        <p15:threadingInfo xmlns:p15="http://schemas.microsoft.com/office/powerpoint/2012/main" timeZoneBias="-540">
          <p15:parentCm authorId="1" idx="1"/>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1-29T11:04:40.295" idx="7">
    <p:pos x="10" y="10"/>
    <p:text>これおかしくね？本当はゼロクロス点は同じだろう。</p:text>
    <p:extLst>
      <p:ext uri="{C676402C-5697-4E1C-873F-D02D1690AC5C}">
        <p15:threadingInfo xmlns:p15="http://schemas.microsoft.com/office/powerpoint/2012/main" timeZoneBias="-5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11-29T10:54:56.694" idx="1">
    <p:pos x="10" y="10"/>
    <p:text>評価基準を明確に</p:text>
    <p:extLst>
      <p:ext uri="{C676402C-5697-4E1C-873F-D02D1690AC5C}">
        <p15:threadingInfo xmlns:p15="http://schemas.microsoft.com/office/powerpoint/2012/main" timeZoneBias="-540"/>
      </p:ext>
    </p:extLst>
  </p:cm>
  <p:cm authorId="1" dt="2019-11-29T10:56:09.208" idx="2">
    <p:pos x="10" y="146"/>
    <p:text>目的によるしtradeoffとはいいにくいか</p:text>
    <p:extLst>
      <p:ext uri="{C676402C-5697-4E1C-873F-D02D1690AC5C}">
        <p15:threadingInfo xmlns:p15="http://schemas.microsoft.com/office/powerpoint/2012/main" timeZoneBias="-540">
          <p15:parentCm authorId="1" idx="1"/>
        </p15:threadingInfo>
      </p:ext>
    </p:extLst>
  </p:cm>
  <p:cm authorId="1" dt="2019-11-29T10:57:12.362" idx="3">
    <p:pos x="10" y="282"/>
    <p:text>tradeoffだけど、常に良しあしとはいえない</p:text>
    <p:extLst>
      <p:ext uri="{C676402C-5697-4E1C-873F-D02D1690AC5C}">
        <p15:threadingInfo xmlns:p15="http://schemas.microsoft.com/office/powerpoint/2012/main" timeZoneBias="-540">
          <p15:parentCm authorId="1" idx="1"/>
        </p15:threadingInfo>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11-29T11:04:40.295" idx="7">
    <p:pos x="10" y="10"/>
    <p:text>これおかしくね？本当はゼロクロス点は同じだろう。</p:text>
    <p:extLst>
      <p:ext uri="{C676402C-5697-4E1C-873F-D02D1690AC5C}">
        <p15:threadingInfo xmlns:p15="http://schemas.microsoft.com/office/powerpoint/2012/main" timeZoneBias="-5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19-11-29T11:04:40.295" idx="7">
    <p:pos x="-134" y="-2"/>
    <p:text>これおかしくね？本当はゼロクロス点は同じだろう。</p:text>
    <p:extLst>
      <p:ext uri="{C676402C-5697-4E1C-873F-D02D1690AC5C}">
        <p15:threadingInfo xmlns:p15="http://schemas.microsoft.com/office/powerpoint/2012/main" timeZoneBias="-5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2" dt="2019-11-29T11:04:40.295" idx="7">
    <p:pos x="-134" y="-2"/>
    <p:text>これおかしくね？本当はゼロクロス点は同じだろう。</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2ECA9-FF98-4E01-99AE-978CF9728CC4}" type="datetimeFigureOut">
              <a:rPr kumimoji="1" lang="ja-JP" altLang="en-US" smtClean="0"/>
              <a:t>2020/5/18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8F985-8F87-41C8-B2E2-97995C56EB09}" type="slidenum">
              <a:rPr kumimoji="1" lang="ja-JP" altLang="en-US" smtClean="0"/>
              <a:t>‹#›</a:t>
            </a:fld>
            <a:endParaRPr kumimoji="1" lang="ja-JP" altLang="en-US"/>
          </a:p>
        </p:txBody>
      </p:sp>
    </p:spTree>
    <p:extLst>
      <p:ext uri="{BB962C8B-B14F-4D97-AF65-F5344CB8AC3E}">
        <p14:creationId xmlns:p14="http://schemas.microsoft.com/office/powerpoint/2010/main" val="358787862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78F985-8F87-41C8-B2E2-97995C56EB09}" type="slidenum">
              <a:rPr kumimoji="1" lang="ja-JP" altLang="en-US" smtClean="0"/>
              <a:t>26</a:t>
            </a:fld>
            <a:endParaRPr kumimoji="1" lang="ja-JP" altLang="en-US"/>
          </a:p>
        </p:txBody>
      </p:sp>
    </p:spTree>
    <p:extLst>
      <p:ext uri="{BB962C8B-B14F-4D97-AF65-F5344CB8AC3E}">
        <p14:creationId xmlns:p14="http://schemas.microsoft.com/office/powerpoint/2010/main" val="1065847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78F985-8F87-41C8-B2E2-97995C56EB09}" type="slidenum">
              <a:rPr kumimoji="1" lang="ja-JP" altLang="en-US" smtClean="0"/>
              <a:t>29</a:t>
            </a:fld>
            <a:endParaRPr kumimoji="1" lang="ja-JP" altLang="en-US"/>
          </a:p>
        </p:txBody>
      </p:sp>
    </p:spTree>
    <p:extLst>
      <p:ext uri="{BB962C8B-B14F-4D97-AF65-F5344CB8AC3E}">
        <p14:creationId xmlns:p14="http://schemas.microsoft.com/office/powerpoint/2010/main" val="2238222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78F985-8F87-41C8-B2E2-97995C56EB09}" type="slidenum">
              <a:rPr kumimoji="1" lang="ja-JP" altLang="en-US" smtClean="0"/>
              <a:t>31</a:t>
            </a:fld>
            <a:endParaRPr kumimoji="1" lang="ja-JP" altLang="en-US"/>
          </a:p>
        </p:txBody>
      </p:sp>
    </p:spTree>
    <p:extLst>
      <p:ext uri="{BB962C8B-B14F-4D97-AF65-F5344CB8AC3E}">
        <p14:creationId xmlns:p14="http://schemas.microsoft.com/office/powerpoint/2010/main" val="1644026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78F985-8F87-41C8-B2E2-97995C56EB09}" type="slidenum">
              <a:rPr kumimoji="1" lang="ja-JP" altLang="en-US" smtClean="0"/>
              <a:t>37</a:t>
            </a:fld>
            <a:endParaRPr kumimoji="1" lang="ja-JP" altLang="en-US"/>
          </a:p>
        </p:txBody>
      </p:sp>
    </p:spTree>
    <p:extLst>
      <p:ext uri="{BB962C8B-B14F-4D97-AF65-F5344CB8AC3E}">
        <p14:creationId xmlns:p14="http://schemas.microsoft.com/office/powerpoint/2010/main" val="2759192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578F985-8F87-41C8-B2E2-97995C56EB09}" type="slidenum">
              <a:rPr kumimoji="1" lang="ja-JP" altLang="en-US" smtClean="0"/>
              <a:t>56</a:t>
            </a:fld>
            <a:endParaRPr kumimoji="1" lang="ja-JP" altLang="en-US"/>
          </a:p>
        </p:txBody>
      </p:sp>
    </p:spTree>
    <p:extLst>
      <p:ext uri="{BB962C8B-B14F-4D97-AF65-F5344CB8AC3E}">
        <p14:creationId xmlns:p14="http://schemas.microsoft.com/office/powerpoint/2010/main" val="476370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BBC77A-280B-49CD-8B2F-17F885B52C9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4B51EFE-8CC3-4DF3-8EE5-A28F5A13BA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7313FB-F7A9-458E-88D1-E8850F58CB11}"/>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5" name="フッター プレースホルダー 4">
            <a:extLst>
              <a:ext uri="{FF2B5EF4-FFF2-40B4-BE49-F238E27FC236}">
                <a16:creationId xmlns:a16="http://schemas.microsoft.com/office/drawing/2014/main" id="{F67511D9-74CF-4E5D-AE94-9B1523588C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76BE20-9628-4B66-99E9-7817E1F53317}"/>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51590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FE06A1-71C3-46CF-A5FF-8C80A403CA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4F82A0-8332-4D86-8705-CBC191F9675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39B6A5-CF4D-48CC-AFDE-2CD8F478F2A5}"/>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5" name="フッター プレースホルダー 4">
            <a:extLst>
              <a:ext uri="{FF2B5EF4-FFF2-40B4-BE49-F238E27FC236}">
                <a16:creationId xmlns:a16="http://schemas.microsoft.com/office/drawing/2014/main" id="{8AE22585-3017-454E-818E-E075C45F78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7581DA-8651-4409-94DD-250F3E7AD71A}"/>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1331409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1FAFDF4-CAD5-425C-8ABB-0A62CE0C34D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788CDEA-67A5-4700-931C-E79A3201D25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38B552-A1F0-4F86-B00B-3711CC1EA1F9}"/>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5" name="フッター プレースホルダー 4">
            <a:extLst>
              <a:ext uri="{FF2B5EF4-FFF2-40B4-BE49-F238E27FC236}">
                <a16:creationId xmlns:a16="http://schemas.microsoft.com/office/drawing/2014/main" id="{3C8BBE45-5D3C-46CE-B933-439BCB300F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4876A8-F577-4EA0-873C-9E8FC60FE221}"/>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4295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2B0BA-155C-42FC-845F-102C200DDCC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933E28-2871-4F06-994A-62EE52AEE37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A5A8ABE-72B9-4BD8-8D7E-5F0A1A5391B8}"/>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5" name="フッター プレースホルダー 4">
            <a:extLst>
              <a:ext uri="{FF2B5EF4-FFF2-40B4-BE49-F238E27FC236}">
                <a16:creationId xmlns:a16="http://schemas.microsoft.com/office/drawing/2014/main" id="{9E794726-1541-4C9D-A51A-7CD5BBFA7D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5E2430-3632-4A4A-A136-5A9F946575E3}"/>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34665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F5258E-2806-4091-A78A-69D0B175A8D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10D58E-4F08-49C5-97F6-36B45C15A7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E1969DE-EE1E-4286-A1D2-6EC05360868C}"/>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5" name="フッター プレースホルダー 4">
            <a:extLst>
              <a:ext uri="{FF2B5EF4-FFF2-40B4-BE49-F238E27FC236}">
                <a16:creationId xmlns:a16="http://schemas.microsoft.com/office/drawing/2014/main" id="{26B7B1EB-E17B-42A6-905B-C9E88CDAF8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0E9E4CC-8419-4870-BD10-BA72E322B10C}"/>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2806873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46D1EA-C18A-44F5-A844-58545EDF76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9417CA-1D65-4789-A6C0-ABCDC543377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A0642D7-F9E1-48E9-8E86-A76DBD9E24D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FE10A5D-C775-44A5-9E92-AC7E3490AD86}"/>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6" name="フッター プレースホルダー 5">
            <a:extLst>
              <a:ext uri="{FF2B5EF4-FFF2-40B4-BE49-F238E27FC236}">
                <a16:creationId xmlns:a16="http://schemas.microsoft.com/office/drawing/2014/main" id="{8B63A91A-AF40-4A20-8365-B7A2346AC80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1CCBF6D-EA4D-4B67-A558-ABEA84C66EB4}"/>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299566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11E6C2-2D5E-4B50-9799-D8DD5C2900F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DE13D2-59CD-45B9-A5BC-899E7D09AB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458FB86-A8FC-4D37-B5E3-B9255DE1881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B6F2C94-81F0-4D48-AC07-02B636A13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8895C85-511C-400A-B252-F44FA2AE440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4239618-7F71-421F-9FDB-2D86D789A8E0}"/>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8" name="フッター プレースホルダー 7">
            <a:extLst>
              <a:ext uri="{FF2B5EF4-FFF2-40B4-BE49-F238E27FC236}">
                <a16:creationId xmlns:a16="http://schemas.microsoft.com/office/drawing/2014/main" id="{6AC21EB3-5D87-4058-A806-19E1815DE3C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45F8D02-6758-4CCD-9707-A12C73F8BA17}"/>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81655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B2967C-37EF-47BF-92FC-30CAF7FFC9C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F95D527-82F1-4578-A45D-C54C3B59343C}"/>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4" name="フッター プレースホルダー 3">
            <a:extLst>
              <a:ext uri="{FF2B5EF4-FFF2-40B4-BE49-F238E27FC236}">
                <a16:creationId xmlns:a16="http://schemas.microsoft.com/office/drawing/2014/main" id="{6E5EF099-7B77-4B54-A309-85E9CE7BBC8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91302D-434A-4CC2-8BE0-255855057021}"/>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161869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5551608-C246-42AF-AF82-F34919BA540B}"/>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3" name="フッター プレースホルダー 2">
            <a:extLst>
              <a:ext uri="{FF2B5EF4-FFF2-40B4-BE49-F238E27FC236}">
                <a16:creationId xmlns:a16="http://schemas.microsoft.com/office/drawing/2014/main" id="{484CE042-0A0C-41C9-AD57-2F4F7EFA455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6DBEE6A-CB1D-4B68-8897-0C1CBFFE7B61}"/>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845563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502E9A-57CC-4F14-B245-4ECBE29DFE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407A35-5335-4485-A817-89A19C6743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358399E-B20C-4E43-B79A-4863BA1CA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6BDF385-8BBF-4C06-B80E-E3F539563C2F}"/>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6" name="フッター プレースホルダー 5">
            <a:extLst>
              <a:ext uri="{FF2B5EF4-FFF2-40B4-BE49-F238E27FC236}">
                <a16:creationId xmlns:a16="http://schemas.microsoft.com/office/drawing/2014/main" id="{3F7F0D4F-2407-48E0-8F24-720EAAB871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A0B6044-58BE-4AD8-A4EF-B4D64431D714}"/>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0023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4499DB-8655-4E05-989D-F0E90EB193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CAE138-7159-44E1-8F50-D5143099D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221312E-90C1-4EDB-9CA6-6D6647987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5712E2D-5B4D-4458-B192-18C508ED5431}"/>
              </a:ext>
            </a:extLst>
          </p:cNvPr>
          <p:cNvSpPr>
            <a:spLocks noGrp="1"/>
          </p:cNvSpPr>
          <p:nvPr>
            <p:ph type="dt" sz="half" idx="10"/>
          </p:nvPr>
        </p:nvSpPr>
        <p:spPr/>
        <p:txBody>
          <a:bodyPr/>
          <a:lstStyle/>
          <a:p>
            <a:fld id="{C8E4BAF8-FC81-4C80-AFA6-EFB609AE1FD2}" type="datetimeFigureOut">
              <a:rPr kumimoji="1" lang="ja-JP" altLang="en-US" smtClean="0"/>
              <a:t>2020/5/18</a:t>
            </a:fld>
            <a:endParaRPr kumimoji="1" lang="ja-JP" altLang="en-US"/>
          </a:p>
        </p:txBody>
      </p:sp>
      <p:sp>
        <p:nvSpPr>
          <p:cNvPr id="6" name="フッター プレースホルダー 5">
            <a:extLst>
              <a:ext uri="{FF2B5EF4-FFF2-40B4-BE49-F238E27FC236}">
                <a16:creationId xmlns:a16="http://schemas.microsoft.com/office/drawing/2014/main" id="{F6A7F8BE-A699-4C1C-83D5-756375BEF4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DF7DC5A-8E42-4DF0-BD10-DF0690700C27}"/>
              </a:ext>
            </a:extLst>
          </p:cNvPr>
          <p:cNvSpPr>
            <a:spLocks noGrp="1"/>
          </p:cNvSpPr>
          <p:nvPr>
            <p:ph type="sldNum" sz="quarter" idx="12"/>
          </p:nvPr>
        </p:nvSpPr>
        <p:spPr/>
        <p:txBody>
          <a:body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3894315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60B7D62-4445-4411-A18E-7921360D8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1988C0-B91C-446A-B8CD-1BB9D4CAA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28C734-1300-4EF2-99B3-7EC813591A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4BAF8-FC81-4C80-AFA6-EFB609AE1FD2}" type="datetimeFigureOut">
              <a:rPr kumimoji="1" lang="ja-JP" altLang="en-US" smtClean="0"/>
              <a:t>2020/5/18</a:t>
            </a:fld>
            <a:endParaRPr kumimoji="1" lang="ja-JP" altLang="en-US"/>
          </a:p>
        </p:txBody>
      </p:sp>
      <p:sp>
        <p:nvSpPr>
          <p:cNvPr id="5" name="フッター プレースホルダー 4">
            <a:extLst>
              <a:ext uri="{FF2B5EF4-FFF2-40B4-BE49-F238E27FC236}">
                <a16:creationId xmlns:a16="http://schemas.microsoft.com/office/drawing/2014/main" id="{E864DA67-4D3D-49E3-9BFE-80EF75FCD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7EA9F71-40B4-4E9F-9C15-3B8227E11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4D21F8-BFC4-4DFC-9F3E-E42F9C6D9FC5}" type="slidenum">
              <a:rPr kumimoji="1" lang="ja-JP" altLang="en-US" smtClean="0"/>
              <a:t>‹#›</a:t>
            </a:fld>
            <a:endParaRPr kumimoji="1" lang="ja-JP" altLang="en-US"/>
          </a:p>
        </p:txBody>
      </p:sp>
    </p:spTree>
    <p:extLst>
      <p:ext uri="{BB962C8B-B14F-4D97-AF65-F5344CB8AC3E}">
        <p14:creationId xmlns:p14="http://schemas.microsoft.com/office/powerpoint/2010/main" val="1239730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7.png"/><Relationship Id="rId11" Type="http://schemas.openxmlformats.org/officeDocument/2006/relationships/image" Target="../media/image52.png"/><Relationship Id="rId5" Type="http://schemas.openxmlformats.org/officeDocument/2006/relationships/image" Target="../media/image46.png"/><Relationship Id="rId10" Type="http://schemas.openxmlformats.org/officeDocument/2006/relationships/image" Target="../media/image51.png"/><Relationship Id="rId4" Type="http://schemas.openxmlformats.org/officeDocument/2006/relationships/image" Target="../media/image45.png"/><Relationship Id="rId9" Type="http://schemas.openxmlformats.org/officeDocument/2006/relationships/image" Target="../media/image50.png"/></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jpg"/><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comments" Target="../comments/commen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comments" Target="../comments/commen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9.jpg"/><Relationship Id="rId7" Type="http://schemas.openxmlformats.org/officeDocument/2006/relationships/image" Target="../media/image67.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9" Type="http://schemas.openxmlformats.org/officeDocument/2006/relationships/comments" Target="../comments/comment7.xml"/></Relationships>
</file>

<file path=ppt/slides/_rels/slide21.xml.rels><?xml version="1.0" encoding="UTF-8" standalone="yes"?>
<Relationships xmlns="http://schemas.openxmlformats.org/package/2006/relationships"><Relationship Id="rId26" Type="http://schemas.openxmlformats.org/officeDocument/2006/relationships/tags" Target="../tags/tag26.xml"/><Relationship Id="rId21" Type="http://schemas.openxmlformats.org/officeDocument/2006/relationships/tags" Target="../tags/tag21.xml"/><Relationship Id="rId42" Type="http://schemas.openxmlformats.org/officeDocument/2006/relationships/tags" Target="../tags/tag42.xml"/><Relationship Id="rId47" Type="http://schemas.openxmlformats.org/officeDocument/2006/relationships/tags" Target="../tags/tag47.xml"/><Relationship Id="rId63" Type="http://schemas.openxmlformats.org/officeDocument/2006/relationships/tags" Target="../tags/tag63.xml"/><Relationship Id="rId68" Type="http://schemas.openxmlformats.org/officeDocument/2006/relationships/tags" Target="../tags/tag68.xml"/><Relationship Id="rId84" Type="http://schemas.openxmlformats.org/officeDocument/2006/relationships/tags" Target="../tags/tag84.xml"/><Relationship Id="rId89" Type="http://schemas.openxmlformats.org/officeDocument/2006/relationships/tags" Target="../tags/tag89.xml"/><Relationship Id="rId16" Type="http://schemas.openxmlformats.org/officeDocument/2006/relationships/tags" Target="../tags/tag16.xml"/><Relationship Id="rId107" Type="http://schemas.openxmlformats.org/officeDocument/2006/relationships/slideLayout" Target="../slideLayouts/slideLayout2.xml"/><Relationship Id="rId11" Type="http://schemas.openxmlformats.org/officeDocument/2006/relationships/tags" Target="../tags/tag11.xml"/><Relationship Id="rId32" Type="http://schemas.openxmlformats.org/officeDocument/2006/relationships/tags" Target="../tags/tag32.xml"/><Relationship Id="rId37" Type="http://schemas.openxmlformats.org/officeDocument/2006/relationships/tags" Target="../tags/tag37.xml"/><Relationship Id="rId53" Type="http://schemas.openxmlformats.org/officeDocument/2006/relationships/tags" Target="../tags/tag53.xml"/><Relationship Id="rId58" Type="http://schemas.openxmlformats.org/officeDocument/2006/relationships/tags" Target="../tags/tag58.xml"/><Relationship Id="rId74" Type="http://schemas.openxmlformats.org/officeDocument/2006/relationships/tags" Target="../tags/tag74.xml"/><Relationship Id="rId79" Type="http://schemas.openxmlformats.org/officeDocument/2006/relationships/tags" Target="../tags/tag79.xml"/><Relationship Id="rId102" Type="http://schemas.openxmlformats.org/officeDocument/2006/relationships/tags" Target="../tags/tag102.xml"/><Relationship Id="rId5" Type="http://schemas.openxmlformats.org/officeDocument/2006/relationships/tags" Target="../tags/tag5.xml"/><Relationship Id="rId90" Type="http://schemas.openxmlformats.org/officeDocument/2006/relationships/tags" Target="../tags/tag90.xml"/><Relationship Id="rId95" Type="http://schemas.openxmlformats.org/officeDocument/2006/relationships/tags" Target="../tags/tag95.xml"/><Relationship Id="rId22" Type="http://schemas.openxmlformats.org/officeDocument/2006/relationships/tags" Target="../tags/tag22.xml"/><Relationship Id="rId27" Type="http://schemas.openxmlformats.org/officeDocument/2006/relationships/tags" Target="../tags/tag27.xml"/><Relationship Id="rId43" Type="http://schemas.openxmlformats.org/officeDocument/2006/relationships/tags" Target="../tags/tag43.xml"/><Relationship Id="rId48" Type="http://schemas.openxmlformats.org/officeDocument/2006/relationships/tags" Target="../tags/tag48.xml"/><Relationship Id="rId64" Type="http://schemas.openxmlformats.org/officeDocument/2006/relationships/tags" Target="../tags/tag64.xml"/><Relationship Id="rId69" Type="http://schemas.openxmlformats.org/officeDocument/2006/relationships/tags" Target="../tags/tag69.xml"/><Relationship Id="rId80" Type="http://schemas.openxmlformats.org/officeDocument/2006/relationships/tags" Target="../tags/tag80.xml"/><Relationship Id="rId85" Type="http://schemas.openxmlformats.org/officeDocument/2006/relationships/tags" Target="../tags/tag85.xml"/><Relationship Id="rId12" Type="http://schemas.openxmlformats.org/officeDocument/2006/relationships/tags" Target="../tags/tag12.xml"/><Relationship Id="rId17" Type="http://schemas.openxmlformats.org/officeDocument/2006/relationships/tags" Target="../tags/tag17.xml"/><Relationship Id="rId33" Type="http://schemas.openxmlformats.org/officeDocument/2006/relationships/tags" Target="../tags/tag33.xml"/><Relationship Id="rId38" Type="http://schemas.openxmlformats.org/officeDocument/2006/relationships/tags" Target="../tags/tag38.xml"/><Relationship Id="rId59" Type="http://schemas.openxmlformats.org/officeDocument/2006/relationships/tags" Target="../tags/tag59.xml"/><Relationship Id="rId103" Type="http://schemas.openxmlformats.org/officeDocument/2006/relationships/tags" Target="../tags/tag103.xml"/><Relationship Id="rId54" Type="http://schemas.openxmlformats.org/officeDocument/2006/relationships/tags" Target="../tags/tag54.xml"/><Relationship Id="rId70" Type="http://schemas.openxmlformats.org/officeDocument/2006/relationships/tags" Target="../tags/tag70.xml"/><Relationship Id="rId75" Type="http://schemas.openxmlformats.org/officeDocument/2006/relationships/tags" Target="../tags/tag75.xml"/><Relationship Id="rId91" Type="http://schemas.openxmlformats.org/officeDocument/2006/relationships/tags" Target="../tags/tag91.xml"/><Relationship Id="rId96" Type="http://schemas.openxmlformats.org/officeDocument/2006/relationships/tags" Target="../tags/tag96.xml"/><Relationship Id="rId1" Type="http://schemas.openxmlformats.org/officeDocument/2006/relationships/tags" Target="../tags/tag1.xml"/><Relationship Id="rId6" Type="http://schemas.openxmlformats.org/officeDocument/2006/relationships/tags" Target="../tags/tag6.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49" Type="http://schemas.openxmlformats.org/officeDocument/2006/relationships/tags" Target="../tags/tag49.xml"/><Relationship Id="rId57" Type="http://schemas.openxmlformats.org/officeDocument/2006/relationships/tags" Target="../tags/tag57.xml"/><Relationship Id="rId106" Type="http://schemas.openxmlformats.org/officeDocument/2006/relationships/tags" Target="../tags/tag106.xml"/><Relationship Id="rId10" Type="http://schemas.openxmlformats.org/officeDocument/2006/relationships/tags" Target="../tags/tag10.xml"/><Relationship Id="rId31" Type="http://schemas.openxmlformats.org/officeDocument/2006/relationships/tags" Target="../tags/tag31.xml"/><Relationship Id="rId44" Type="http://schemas.openxmlformats.org/officeDocument/2006/relationships/tags" Target="../tags/tag44.xml"/><Relationship Id="rId52" Type="http://schemas.openxmlformats.org/officeDocument/2006/relationships/tags" Target="../tags/tag52.xml"/><Relationship Id="rId60" Type="http://schemas.openxmlformats.org/officeDocument/2006/relationships/tags" Target="../tags/tag60.xml"/><Relationship Id="rId65" Type="http://schemas.openxmlformats.org/officeDocument/2006/relationships/tags" Target="../tags/tag65.xml"/><Relationship Id="rId73" Type="http://schemas.openxmlformats.org/officeDocument/2006/relationships/tags" Target="../tags/tag73.xml"/><Relationship Id="rId78" Type="http://schemas.openxmlformats.org/officeDocument/2006/relationships/tags" Target="../tags/tag78.xml"/><Relationship Id="rId81" Type="http://schemas.openxmlformats.org/officeDocument/2006/relationships/tags" Target="../tags/tag81.xml"/><Relationship Id="rId86" Type="http://schemas.openxmlformats.org/officeDocument/2006/relationships/tags" Target="../tags/tag86.xml"/><Relationship Id="rId94" Type="http://schemas.openxmlformats.org/officeDocument/2006/relationships/tags" Target="../tags/tag94.xml"/><Relationship Id="rId99" Type="http://schemas.openxmlformats.org/officeDocument/2006/relationships/tags" Target="../tags/tag99.xml"/><Relationship Id="rId101" Type="http://schemas.openxmlformats.org/officeDocument/2006/relationships/tags" Target="../tags/tag101.xml"/><Relationship Id="rId4" Type="http://schemas.openxmlformats.org/officeDocument/2006/relationships/tags" Target="../tags/tag4.xml"/><Relationship Id="rId9" Type="http://schemas.openxmlformats.org/officeDocument/2006/relationships/tags" Target="../tags/tag9.xml"/><Relationship Id="rId13" Type="http://schemas.openxmlformats.org/officeDocument/2006/relationships/tags" Target="../tags/tag13.xml"/><Relationship Id="rId18" Type="http://schemas.openxmlformats.org/officeDocument/2006/relationships/tags" Target="../tags/tag18.xml"/><Relationship Id="rId39" Type="http://schemas.openxmlformats.org/officeDocument/2006/relationships/tags" Target="../tags/tag39.xml"/><Relationship Id="rId109" Type="http://schemas.openxmlformats.org/officeDocument/2006/relationships/image" Target="../media/image68.png"/><Relationship Id="rId34" Type="http://schemas.openxmlformats.org/officeDocument/2006/relationships/tags" Target="../tags/tag34.xml"/><Relationship Id="rId50" Type="http://schemas.openxmlformats.org/officeDocument/2006/relationships/tags" Target="../tags/tag50.xml"/><Relationship Id="rId55" Type="http://schemas.openxmlformats.org/officeDocument/2006/relationships/tags" Target="../tags/tag55.xml"/><Relationship Id="rId76" Type="http://schemas.openxmlformats.org/officeDocument/2006/relationships/tags" Target="../tags/tag76.xml"/><Relationship Id="rId97" Type="http://schemas.openxmlformats.org/officeDocument/2006/relationships/tags" Target="../tags/tag97.xml"/><Relationship Id="rId104" Type="http://schemas.openxmlformats.org/officeDocument/2006/relationships/tags" Target="../tags/tag104.xml"/><Relationship Id="rId7" Type="http://schemas.openxmlformats.org/officeDocument/2006/relationships/tags" Target="../tags/tag7.xml"/><Relationship Id="rId71" Type="http://schemas.openxmlformats.org/officeDocument/2006/relationships/tags" Target="../tags/tag71.xml"/><Relationship Id="rId92" Type="http://schemas.openxmlformats.org/officeDocument/2006/relationships/tags" Target="../tags/tag92.xml"/><Relationship Id="rId2" Type="http://schemas.openxmlformats.org/officeDocument/2006/relationships/tags" Target="../tags/tag2.xml"/><Relationship Id="rId29" Type="http://schemas.openxmlformats.org/officeDocument/2006/relationships/tags" Target="../tags/tag29.xml"/><Relationship Id="rId24" Type="http://schemas.openxmlformats.org/officeDocument/2006/relationships/tags" Target="../tags/tag24.xml"/><Relationship Id="rId40" Type="http://schemas.openxmlformats.org/officeDocument/2006/relationships/tags" Target="../tags/tag40.xml"/><Relationship Id="rId45" Type="http://schemas.openxmlformats.org/officeDocument/2006/relationships/tags" Target="../tags/tag45.xml"/><Relationship Id="rId66" Type="http://schemas.openxmlformats.org/officeDocument/2006/relationships/tags" Target="../tags/tag66.xml"/><Relationship Id="rId87" Type="http://schemas.openxmlformats.org/officeDocument/2006/relationships/tags" Target="../tags/tag87.xml"/><Relationship Id="rId110" Type="http://schemas.openxmlformats.org/officeDocument/2006/relationships/comments" Target="../comments/comment8.xml"/><Relationship Id="rId61" Type="http://schemas.openxmlformats.org/officeDocument/2006/relationships/tags" Target="../tags/tag61.xml"/><Relationship Id="rId82" Type="http://schemas.openxmlformats.org/officeDocument/2006/relationships/tags" Target="../tags/tag82.xml"/><Relationship Id="rId19" Type="http://schemas.openxmlformats.org/officeDocument/2006/relationships/tags" Target="../tags/tag19.xml"/><Relationship Id="rId14" Type="http://schemas.openxmlformats.org/officeDocument/2006/relationships/tags" Target="../tags/tag14.xml"/><Relationship Id="rId30" Type="http://schemas.openxmlformats.org/officeDocument/2006/relationships/tags" Target="../tags/tag30.xml"/><Relationship Id="rId35" Type="http://schemas.openxmlformats.org/officeDocument/2006/relationships/tags" Target="../tags/tag35.xml"/><Relationship Id="rId56" Type="http://schemas.openxmlformats.org/officeDocument/2006/relationships/tags" Target="../tags/tag56.xml"/><Relationship Id="rId77" Type="http://schemas.openxmlformats.org/officeDocument/2006/relationships/tags" Target="../tags/tag77.xml"/><Relationship Id="rId100" Type="http://schemas.openxmlformats.org/officeDocument/2006/relationships/tags" Target="../tags/tag100.xml"/><Relationship Id="rId105" Type="http://schemas.openxmlformats.org/officeDocument/2006/relationships/tags" Target="../tags/tag105.xml"/><Relationship Id="rId8" Type="http://schemas.openxmlformats.org/officeDocument/2006/relationships/tags" Target="../tags/tag8.xml"/><Relationship Id="rId51" Type="http://schemas.openxmlformats.org/officeDocument/2006/relationships/tags" Target="../tags/tag51.xml"/><Relationship Id="rId72" Type="http://schemas.openxmlformats.org/officeDocument/2006/relationships/tags" Target="../tags/tag72.xml"/><Relationship Id="rId93" Type="http://schemas.openxmlformats.org/officeDocument/2006/relationships/tags" Target="../tags/tag93.xml"/><Relationship Id="rId98" Type="http://schemas.openxmlformats.org/officeDocument/2006/relationships/tags" Target="../tags/tag98.xml"/><Relationship Id="rId3" Type="http://schemas.openxmlformats.org/officeDocument/2006/relationships/tags" Target="../tags/tag3.xml"/><Relationship Id="rId25" Type="http://schemas.openxmlformats.org/officeDocument/2006/relationships/tags" Target="../tags/tag25.xml"/><Relationship Id="rId46" Type="http://schemas.openxmlformats.org/officeDocument/2006/relationships/tags" Target="../tags/tag46.xml"/><Relationship Id="rId67" Type="http://schemas.openxmlformats.org/officeDocument/2006/relationships/tags" Target="../tags/tag67.xml"/><Relationship Id="rId20" Type="http://schemas.openxmlformats.org/officeDocument/2006/relationships/tags" Target="../tags/tag20.xml"/><Relationship Id="rId41" Type="http://schemas.openxmlformats.org/officeDocument/2006/relationships/tags" Target="../tags/tag41.xml"/><Relationship Id="rId62" Type="http://schemas.openxmlformats.org/officeDocument/2006/relationships/tags" Target="../tags/tag62.xml"/><Relationship Id="rId83" Type="http://schemas.openxmlformats.org/officeDocument/2006/relationships/tags" Target="../tags/tag83.xml"/><Relationship Id="rId88" Type="http://schemas.openxmlformats.org/officeDocument/2006/relationships/tags" Target="../tags/tag88.xml"/></Relationships>
</file>

<file path=ppt/slides/_rels/slide22.xml.rels><?xml version="1.0" encoding="UTF-8" standalone="yes"?>
<Relationships xmlns="http://schemas.openxmlformats.org/package/2006/relationships"><Relationship Id="rId26" Type="http://schemas.openxmlformats.org/officeDocument/2006/relationships/tags" Target="../tags/tag132.xml"/><Relationship Id="rId21" Type="http://schemas.openxmlformats.org/officeDocument/2006/relationships/tags" Target="../tags/tag127.xml"/><Relationship Id="rId42" Type="http://schemas.openxmlformats.org/officeDocument/2006/relationships/tags" Target="../tags/tag148.xml"/><Relationship Id="rId47" Type="http://schemas.openxmlformats.org/officeDocument/2006/relationships/tags" Target="../tags/tag153.xml"/><Relationship Id="rId63" Type="http://schemas.openxmlformats.org/officeDocument/2006/relationships/tags" Target="../tags/tag169.xml"/><Relationship Id="rId68" Type="http://schemas.openxmlformats.org/officeDocument/2006/relationships/tags" Target="../tags/tag174.xml"/><Relationship Id="rId84" Type="http://schemas.openxmlformats.org/officeDocument/2006/relationships/tags" Target="../tags/tag190.xml"/><Relationship Id="rId89" Type="http://schemas.openxmlformats.org/officeDocument/2006/relationships/tags" Target="../tags/tag195.xml"/><Relationship Id="rId16" Type="http://schemas.openxmlformats.org/officeDocument/2006/relationships/tags" Target="../tags/tag122.xml"/><Relationship Id="rId107" Type="http://schemas.openxmlformats.org/officeDocument/2006/relationships/slideLayout" Target="../slideLayouts/slideLayout2.xml"/><Relationship Id="rId11" Type="http://schemas.openxmlformats.org/officeDocument/2006/relationships/tags" Target="../tags/tag117.xml"/><Relationship Id="rId32" Type="http://schemas.openxmlformats.org/officeDocument/2006/relationships/tags" Target="../tags/tag138.xml"/><Relationship Id="rId37" Type="http://schemas.openxmlformats.org/officeDocument/2006/relationships/tags" Target="../tags/tag143.xml"/><Relationship Id="rId53" Type="http://schemas.openxmlformats.org/officeDocument/2006/relationships/tags" Target="../tags/tag159.xml"/><Relationship Id="rId58" Type="http://schemas.openxmlformats.org/officeDocument/2006/relationships/tags" Target="../tags/tag164.xml"/><Relationship Id="rId74" Type="http://schemas.openxmlformats.org/officeDocument/2006/relationships/tags" Target="../tags/tag180.xml"/><Relationship Id="rId79" Type="http://schemas.openxmlformats.org/officeDocument/2006/relationships/tags" Target="../tags/tag185.xml"/><Relationship Id="rId102" Type="http://schemas.openxmlformats.org/officeDocument/2006/relationships/tags" Target="../tags/tag208.xml"/><Relationship Id="rId5" Type="http://schemas.openxmlformats.org/officeDocument/2006/relationships/tags" Target="../tags/tag111.xml"/><Relationship Id="rId90" Type="http://schemas.openxmlformats.org/officeDocument/2006/relationships/tags" Target="../tags/tag196.xml"/><Relationship Id="rId95" Type="http://schemas.openxmlformats.org/officeDocument/2006/relationships/tags" Target="../tags/tag201.xml"/><Relationship Id="rId22" Type="http://schemas.openxmlformats.org/officeDocument/2006/relationships/tags" Target="../tags/tag128.xml"/><Relationship Id="rId27" Type="http://schemas.openxmlformats.org/officeDocument/2006/relationships/tags" Target="../tags/tag133.xml"/><Relationship Id="rId43" Type="http://schemas.openxmlformats.org/officeDocument/2006/relationships/tags" Target="../tags/tag149.xml"/><Relationship Id="rId48" Type="http://schemas.openxmlformats.org/officeDocument/2006/relationships/tags" Target="../tags/tag154.xml"/><Relationship Id="rId64" Type="http://schemas.openxmlformats.org/officeDocument/2006/relationships/tags" Target="../tags/tag170.xml"/><Relationship Id="rId69" Type="http://schemas.openxmlformats.org/officeDocument/2006/relationships/tags" Target="../tags/tag175.xml"/><Relationship Id="rId80" Type="http://schemas.openxmlformats.org/officeDocument/2006/relationships/tags" Target="../tags/tag186.xml"/><Relationship Id="rId85" Type="http://schemas.openxmlformats.org/officeDocument/2006/relationships/tags" Target="../tags/tag191.xml"/><Relationship Id="rId12" Type="http://schemas.openxmlformats.org/officeDocument/2006/relationships/tags" Target="../tags/tag118.xml"/><Relationship Id="rId17" Type="http://schemas.openxmlformats.org/officeDocument/2006/relationships/tags" Target="../tags/tag123.xml"/><Relationship Id="rId33" Type="http://schemas.openxmlformats.org/officeDocument/2006/relationships/tags" Target="../tags/tag139.xml"/><Relationship Id="rId38" Type="http://schemas.openxmlformats.org/officeDocument/2006/relationships/tags" Target="../tags/tag144.xml"/><Relationship Id="rId59" Type="http://schemas.openxmlformats.org/officeDocument/2006/relationships/tags" Target="../tags/tag165.xml"/><Relationship Id="rId103" Type="http://schemas.openxmlformats.org/officeDocument/2006/relationships/tags" Target="../tags/tag209.xml"/><Relationship Id="rId54" Type="http://schemas.openxmlformats.org/officeDocument/2006/relationships/tags" Target="../tags/tag160.xml"/><Relationship Id="rId70" Type="http://schemas.openxmlformats.org/officeDocument/2006/relationships/tags" Target="../tags/tag176.xml"/><Relationship Id="rId75" Type="http://schemas.openxmlformats.org/officeDocument/2006/relationships/tags" Target="../tags/tag181.xml"/><Relationship Id="rId91" Type="http://schemas.openxmlformats.org/officeDocument/2006/relationships/tags" Target="../tags/tag197.xml"/><Relationship Id="rId96" Type="http://schemas.openxmlformats.org/officeDocument/2006/relationships/tags" Target="../tags/tag202.xml"/><Relationship Id="rId1" Type="http://schemas.openxmlformats.org/officeDocument/2006/relationships/tags" Target="../tags/tag107.xml"/><Relationship Id="rId6" Type="http://schemas.openxmlformats.org/officeDocument/2006/relationships/tags" Target="../tags/tag112.xml"/><Relationship Id="rId15" Type="http://schemas.openxmlformats.org/officeDocument/2006/relationships/tags" Target="../tags/tag121.xml"/><Relationship Id="rId23" Type="http://schemas.openxmlformats.org/officeDocument/2006/relationships/tags" Target="../tags/tag129.xml"/><Relationship Id="rId28" Type="http://schemas.openxmlformats.org/officeDocument/2006/relationships/tags" Target="../tags/tag134.xml"/><Relationship Id="rId36" Type="http://schemas.openxmlformats.org/officeDocument/2006/relationships/tags" Target="../tags/tag142.xml"/><Relationship Id="rId49" Type="http://schemas.openxmlformats.org/officeDocument/2006/relationships/tags" Target="../tags/tag155.xml"/><Relationship Id="rId57" Type="http://schemas.openxmlformats.org/officeDocument/2006/relationships/tags" Target="../tags/tag163.xml"/><Relationship Id="rId106" Type="http://schemas.openxmlformats.org/officeDocument/2006/relationships/tags" Target="../tags/tag212.xml"/><Relationship Id="rId10" Type="http://schemas.openxmlformats.org/officeDocument/2006/relationships/tags" Target="../tags/tag116.xml"/><Relationship Id="rId31" Type="http://schemas.openxmlformats.org/officeDocument/2006/relationships/tags" Target="../tags/tag137.xml"/><Relationship Id="rId44" Type="http://schemas.openxmlformats.org/officeDocument/2006/relationships/tags" Target="../tags/tag150.xml"/><Relationship Id="rId52" Type="http://schemas.openxmlformats.org/officeDocument/2006/relationships/tags" Target="../tags/tag158.xml"/><Relationship Id="rId60" Type="http://schemas.openxmlformats.org/officeDocument/2006/relationships/tags" Target="../tags/tag166.xml"/><Relationship Id="rId65" Type="http://schemas.openxmlformats.org/officeDocument/2006/relationships/tags" Target="../tags/tag171.xml"/><Relationship Id="rId73" Type="http://schemas.openxmlformats.org/officeDocument/2006/relationships/tags" Target="../tags/tag179.xml"/><Relationship Id="rId78" Type="http://schemas.openxmlformats.org/officeDocument/2006/relationships/tags" Target="../tags/tag184.xml"/><Relationship Id="rId81" Type="http://schemas.openxmlformats.org/officeDocument/2006/relationships/tags" Target="../tags/tag187.xml"/><Relationship Id="rId86" Type="http://schemas.openxmlformats.org/officeDocument/2006/relationships/tags" Target="../tags/tag192.xml"/><Relationship Id="rId94" Type="http://schemas.openxmlformats.org/officeDocument/2006/relationships/tags" Target="../tags/tag200.xml"/><Relationship Id="rId99" Type="http://schemas.openxmlformats.org/officeDocument/2006/relationships/tags" Target="../tags/tag205.xml"/><Relationship Id="rId101" Type="http://schemas.openxmlformats.org/officeDocument/2006/relationships/tags" Target="../tags/tag207.xml"/><Relationship Id="rId4" Type="http://schemas.openxmlformats.org/officeDocument/2006/relationships/tags" Target="../tags/tag110.xml"/><Relationship Id="rId9" Type="http://schemas.openxmlformats.org/officeDocument/2006/relationships/tags" Target="../tags/tag115.xml"/><Relationship Id="rId13" Type="http://schemas.openxmlformats.org/officeDocument/2006/relationships/tags" Target="../tags/tag119.xml"/><Relationship Id="rId18" Type="http://schemas.openxmlformats.org/officeDocument/2006/relationships/tags" Target="../tags/tag124.xml"/><Relationship Id="rId39" Type="http://schemas.openxmlformats.org/officeDocument/2006/relationships/tags" Target="../tags/tag145.xml"/><Relationship Id="rId109" Type="http://schemas.openxmlformats.org/officeDocument/2006/relationships/image" Target="../media/image69.png"/><Relationship Id="rId34" Type="http://schemas.openxmlformats.org/officeDocument/2006/relationships/tags" Target="../tags/tag140.xml"/><Relationship Id="rId50" Type="http://schemas.openxmlformats.org/officeDocument/2006/relationships/tags" Target="../tags/tag156.xml"/><Relationship Id="rId55" Type="http://schemas.openxmlformats.org/officeDocument/2006/relationships/tags" Target="../tags/tag161.xml"/><Relationship Id="rId76" Type="http://schemas.openxmlformats.org/officeDocument/2006/relationships/tags" Target="../tags/tag182.xml"/><Relationship Id="rId97" Type="http://schemas.openxmlformats.org/officeDocument/2006/relationships/tags" Target="../tags/tag203.xml"/><Relationship Id="rId104" Type="http://schemas.openxmlformats.org/officeDocument/2006/relationships/tags" Target="../tags/tag210.xml"/><Relationship Id="rId7" Type="http://schemas.openxmlformats.org/officeDocument/2006/relationships/tags" Target="../tags/tag113.xml"/><Relationship Id="rId71" Type="http://schemas.openxmlformats.org/officeDocument/2006/relationships/tags" Target="../tags/tag177.xml"/><Relationship Id="rId92" Type="http://schemas.openxmlformats.org/officeDocument/2006/relationships/tags" Target="../tags/tag198.xml"/><Relationship Id="rId2" Type="http://schemas.openxmlformats.org/officeDocument/2006/relationships/tags" Target="../tags/tag108.xml"/><Relationship Id="rId29" Type="http://schemas.openxmlformats.org/officeDocument/2006/relationships/tags" Target="../tags/tag135.xml"/><Relationship Id="rId24" Type="http://schemas.openxmlformats.org/officeDocument/2006/relationships/tags" Target="../tags/tag130.xml"/><Relationship Id="rId40" Type="http://schemas.openxmlformats.org/officeDocument/2006/relationships/tags" Target="../tags/tag146.xml"/><Relationship Id="rId45" Type="http://schemas.openxmlformats.org/officeDocument/2006/relationships/tags" Target="../tags/tag151.xml"/><Relationship Id="rId66" Type="http://schemas.openxmlformats.org/officeDocument/2006/relationships/tags" Target="../tags/tag172.xml"/><Relationship Id="rId87" Type="http://schemas.openxmlformats.org/officeDocument/2006/relationships/tags" Target="../tags/tag193.xml"/><Relationship Id="rId110" Type="http://schemas.openxmlformats.org/officeDocument/2006/relationships/comments" Target="../comments/comment9.xml"/><Relationship Id="rId61" Type="http://schemas.openxmlformats.org/officeDocument/2006/relationships/tags" Target="../tags/tag167.xml"/><Relationship Id="rId82" Type="http://schemas.openxmlformats.org/officeDocument/2006/relationships/tags" Target="../tags/tag188.xml"/><Relationship Id="rId19" Type="http://schemas.openxmlformats.org/officeDocument/2006/relationships/tags" Target="../tags/tag125.xml"/><Relationship Id="rId14" Type="http://schemas.openxmlformats.org/officeDocument/2006/relationships/tags" Target="../tags/tag120.xml"/><Relationship Id="rId30" Type="http://schemas.openxmlformats.org/officeDocument/2006/relationships/tags" Target="../tags/tag136.xml"/><Relationship Id="rId35" Type="http://schemas.openxmlformats.org/officeDocument/2006/relationships/tags" Target="../tags/tag141.xml"/><Relationship Id="rId56" Type="http://schemas.openxmlformats.org/officeDocument/2006/relationships/tags" Target="../tags/tag162.xml"/><Relationship Id="rId77" Type="http://schemas.openxmlformats.org/officeDocument/2006/relationships/tags" Target="../tags/tag183.xml"/><Relationship Id="rId100" Type="http://schemas.openxmlformats.org/officeDocument/2006/relationships/tags" Target="../tags/tag206.xml"/><Relationship Id="rId105" Type="http://schemas.openxmlformats.org/officeDocument/2006/relationships/tags" Target="../tags/tag211.xml"/><Relationship Id="rId8" Type="http://schemas.openxmlformats.org/officeDocument/2006/relationships/tags" Target="../tags/tag114.xml"/><Relationship Id="rId51" Type="http://schemas.openxmlformats.org/officeDocument/2006/relationships/tags" Target="../tags/tag157.xml"/><Relationship Id="rId72" Type="http://schemas.openxmlformats.org/officeDocument/2006/relationships/tags" Target="../tags/tag178.xml"/><Relationship Id="rId93" Type="http://schemas.openxmlformats.org/officeDocument/2006/relationships/tags" Target="../tags/tag199.xml"/><Relationship Id="rId98" Type="http://schemas.openxmlformats.org/officeDocument/2006/relationships/tags" Target="../tags/tag204.xml"/><Relationship Id="rId3" Type="http://schemas.openxmlformats.org/officeDocument/2006/relationships/tags" Target="../tags/tag109.xml"/><Relationship Id="rId25" Type="http://schemas.openxmlformats.org/officeDocument/2006/relationships/tags" Target="../tags/tag131.xml"/><Relationship Id="rId46" Type="http://schemas.openxmlformats.org/officeDocument/2006/relationships/tags" Target="../tags/tag152.xml"/><Relationship Id="rId67" Type="http://schemas.openxmlformats.org/officeDocument/2006/relationships/tags" Target="../tags/tag173.xml"/><Relationship Id="rId20" Type="http://schemas.openxmlformats.org/officeDocument/2006/relationships/tags" Target="../tags/tag126.xml"/><Relationship Id="rId41" Type="http://schemas.openxmlformats.org/officeDocument/2006/relationships/tags" Target="../tags/tag147.xml"/><Relationship Id="rId62" Type="http://schemas.openxmlformats.org/officeDocument/2006/relationships/tags" Target="../tags/tag168.xml"/><Relationship Id="rId83" Type="http://schemas.openxmlformats.org/officeDocument/2006/relationships/tags" Target="../tags/tag189.xml"/><Relationship Id="rId88" Type="http://schemas.openxmlformats.org/officeDocument/2006/relationships/tags" Target="../tags/tag194.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image" Target="../media/image56.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4.xml.rels><?xml version="1.0" encoding="UTF-8" standalone="yes"?>
<Relationships xmlns="http://schemas.openxmlformats.org/package/2006/relationships"><Relationship Id="rId26" Type="http://schemas.openxmlformats.org/officeDocument/2006/relationships/tags" Target="../tags/tag238.xml"/><Relationship Id="rId21" Type="http://schemas.openxmlformats.org/officeDocument/2006/relationships/tags" Target="../tags/tag233.xml"/><Relationship Id="rId42" Type="http://schemas.openxmlformats.org/officeDocument/2006/relationships/tags" Target="../tags/tag254.xml"/><Relationship Id="rId47" Type="http://schemas.openxmlformats.org/officeDocument/2006/relationships/tags" Target="../tags/tag259.xml"/><Relationship Id="rId63" Type="http://schemas.openxmlformats.org/officeDocument/2006/relationships/tags" Target="../tags/tag275.xml"/><Relationship Id="rId68" Type="http://schemas.openxmlformats.org/officeDocument/2006/relationships/tags" Target="../tags/tag280.xml"/><Relationship Id="rId84" Type="http://schemas.openxmlformats.org/officeDocument/2006/relationships/tags" Target="../tags/tag296.xml"/><Relationship Id="rId89" Type="http://schemas.openxmlformats.org/officeDocument/2006/relationships/tags" Target="../tags/tag301.xml"/><Relationship Id="rId16" Type="http://schemas.openxmlformats.org/officeDocument/2006/relationships/tags" Target="../tags/tag228.xml"/><Relationship Id="rId107" Type="http://schemas.openxmlformats.org/officeDocument/2006/relationships/image" Target="../media/image70.png"/><Relationship Id="rId11" Type="http://schemas.openxmlformats.org/officeDocument/2006/relationships/tags" Target="../tags/tag223.xml"/><Relationship Id="rId32" Type="http://schemas.openxmlformats.org/officeDocument/2006/relationships/tags" Target="../tags/tag244.xml"/><Relationship Id="rId37" Type="http://schemas.openxmlformats.org/officeDocument/2006/relationships/tags" Target="../tags/tag249.xml"/><Relationship Id="rId53" Type="http://schemas.openxmlformats.org/officeDocument/2006/relationships/tags" Target="../tags/tag265.xml"/><Relationship Id="rId58" Type="http://schemas.openxmlformats.org/officeDocument/2006/relationships/tags" Target="../tags/tag270.xml"/><Relationship Id="rId74" Type="http://schemas.openxmlformats.org/officeDocument/2006/relationships/tags" Target="../tags/tag286.xml"/><Relationship Id="rId79" Type="http://schemas.openxmlformats.org/officeDocument/2006/relationships/tags" Target="../tags/tag291.xml"/><Relationship Id="rId102" Type="http://schemas.openxmlformats.org/officeDocument/2006/relationships/tags" Target="../tags/tag314.xml"/><Relationship Id="rId5" Type="http://schemas.openxmlformats.org/officeDocument/2006/relationships/tags" Target="../tags/tag217.xml"/><Relationship Id="rId90" Type="http://schemas.openxmlformats.org/officeDocument/2006/relationships/tags" Target="../tags/tag302.xml"/><Relationship Id="rId95" Type="http://schemas.openxmlformats.org/officeDocument/2006/relationships/tags" Target="../tags/tag307.xml"/><Relationship Id="rId22" Type="http://schemas.openxmlformats.org/officeDocument/2006/relationships/tags" Target="../tags/tag234.xml"/><Relationship Id="rId27" Type="http://schemas.openxmlformats.org/officeDocument/2006/relationships/tags" Target="../tags/tag239.xml"/><Relationship Id="rId43" Type="http://schemas.openxmlformats.org/officeDocument/2006/relationships/tags" Target="../tags/tag255.xml"/><Relationship Id="rId48" Type="http://schemas.openxmlformats.org/officeDocument/2006/relationships/tags" Target="../tags/tag260.xml"/><Relationship Id="rId64" Type="http://schemas.openxmlformats.org/officeDocument/2006/relationships/tags" Target="../tags/tag276.xml"/><Relationship Id="rId69" Type="http://schemas.openxmlformats.org/officeDocument/2006/relationships/tags" Target="../tags/tag281.xml"/><Relationship Id="rId80" Type="http://schemas.openxmlformats.org/officeDocument/2006/relationships/tags" Target="../tags/tag292.xml"/><Relationship Id="rId85" Type="http://schemas.openxmlformats.org/officeDocument/2006/relationships/tags" Target="../tags/tag297.xml"/><Relationship Id="rId12" Type="http://schemas.openxmlformats.org/officeDocument/2006/relationships/tags" Target="../tags/tag224.xml"/><Relationship Id="rId17" Type="http://schemas.openxmlformats.org/officeDocument/2006/relationships/tags" Target="../tags/tag229.xml"/><Relationship Id="rId33" Type="http://schemas.openxmlformats.org/officeDocument/2006/relationships/tags" Target="../tags/tag245.xml"/><Relationship Id="rId38" Type="http://schemas.openxmlformats.org/officeDocument/2006/relationships/tags" Target="../tags/tag250.xml"/><Relationship Id="rId59" Type="http://schemas.openxmlformats.org/officeDocument/2006/relationships/tags" Target="../tags/tag271.xml"/><Relationship Id="rId103" Type="http://schemas.openxmlformats.org/officeDocument/2006/relationships/tags" Target="../tags/tag315.xml"/><Relationship Id="rId108" Type="http://schemas.openxmlformats.org/officeDocument/2006/relationships/image" Target="../media/image74.png"/><Relationship Id="rId20" Type="http://schemas.openxmlformats.org/officeDocument/2006/relationships/tags" Target="../tags/tag232.xml"/><Relationship Id="rId41" Type="http://schemas.openxmlformats.org/officeDocument/2006/relationships/tags" Target="../tags/tag253.xml"/><Relationship Id="rId54" Type="http://schemas.openxmlformats.org/officeDocument/2006/relationships/tags" Target="../tags/tag266.xml"/><Relationship Id="rId62" Type="http://schemas.openxmlformats.org/officeDocument/2006/relationships/tags" Target="../tags/tag274.xml"/><Relationship Id="rId70" Type="http://schemas.openxmlformats.org/officeDocument/2006/relationships/tags" Target="../tags/tag282.xml"/><Relationship Id="rId75" Type="http://schemas.openxmlformats.org/officeDocument/2006/relationships/tags" Target="../tags/tag287.xml"/><Relationship Id="rId83" Type="http://schemas.openxmlformats.org/officeDocument/2006/relationships/tags" Target="../tags/tag295.xml"/><Relationship Id="rId88" Type="http://schemas.openxmlformats.org/officeDocument/2006/relationships/tags" Target="../tags/tag300.xml"/><Relationship Id="rId91" Type="http://schemas.openxmlformats.org/officeDocument/2006/relationships/tags" Target="../tags/tag303.xml"/><Relationship Id="rId96" Type="http://schemas.openxmlformats.org/officeDocument/2006/relationships/tags" Target="../tags/tag308.xml"/><Relationship Id="rId1" Type="http://schemas.openxmlformats.org/officeDocument/2006/relationships/tags" Target="../tags/tag213.xml"/><Relationship Id="rId6" Type="http://schemas.openxmlformats.org/officeDocument/2006/relationships/tags" Target="../tags/tag218.xml"/><Relationship Id="rId15" Type="http://schemas.openxmlformats.org/officeDocument/2006/relationships/tags" Target="../tags/tag227.xml"/><Relationship Id="rId23" Type="http://schemas.openxmlformats.org/officeDocument/2006/relationships/tags" Target="../tags/tag235.xml"/><Relationship Id="rId28" Type="http://schemas.openxmlformats.org/officeDocument/2006/relationships/tags" Target="../tags/tag240.xml"/><Relationship Id="rId36" Type="http://schemas.openxmlformats.org/officeDocument/2006/relationships/tags" Target="../tags/tag248.xml"/><Relationship Id="rId49" Type="http://schemas.openxmlformats.org/officeDocument/2006/relationships/tags" Target="../tags/tag261.xml"/><Relationship Id="rId57" Type="http://schemas.openxmlformats.org/officeDocument/2006/relationships/tags" Target="../tags/tag269.xml"/><Relationship Id="rId10" Type="http://schemas.openxmlformats.org/officeDocument/2006/relationships/tags" Target="../tags/tag222.xml"/><Relationship Id="rId31" Type="http://schemas.openxmlformats.org/officeDocument/2006/relationships/tags" Target="../tags/tag243.xml"/><Relationship Id="rId44" Type="http://schemas.openxmlformats.org/officeDocument/2006/relationships/tags" Target="../tags/tag256.xml"/><Relationship Id="rId52" Type="http://schemas.openxmlformats.org/officeDocument/2006/relationships/tags" Target="../tags/tag264.xml"/><Relationship Id="rId60" Type="http://schemas.openxmlformats.org/officeDocument/2006/relationships/tags" Target="../tags/tag272.xml"/><Relationship Id="rId65" Type="http://schemas.openxmlformats.org/officeDocument/2006/relationships/tags" Target="../tags/tag277.xml"/><Relationship Id="rId73" Type="http://schemas.openxmlformats.org/officeDocument/2006/relationships/tags" Target="../tags/tag285.xml"/><Relationship Id="rId78" Type="http://schemas.openxmlformats.org/officeDocument/2006/relationships/tags" Target="../tags/tag290.xml"/><Relationship Id="rId81" Type="http://schemas.openxmlformats.org/officeDocument/2006/relationships/tags" Target="../tags/tag293.xml"/><Relationship Id="rId86" Type="http://schemas.openxmlformats.org/officeDocument/2006/relationships/tags" Target="../tags/tag298.xml"/><Relationship Id="rId94" Type="http://schemas.openxmlformats.org/officeDocument/2006/relationships/tags" Target="../tags/tag306.xml"/><Relationship Id="rId99" Type="http://schemas.openxmlformats.org/officeDocument/2006/relationships/tags" Target="../tags/tag311.xml"/><Relationship Id="rId101" Type="http://schemas.openxmlformats.org/officeDocument/2006/relationships/tags" Target="../tags/tag313.xml"/><Relationship Id="rId4" Type="http://schemas.openxmlformats.org/officeDocument/2006/relationships/tags" Target="../tags/tag216.xml"/><Relationship Id="rId9" Type="http://schemas.openxmlformats.org/officeDocument/2006/relationships/tags" Target="../tags/tag221.xml"/><Relationship Id="rId13" Type="http://schemas.openxmlformats.org/officeDocument/2006/relationships/tags" Target="../tags/tag225.xml"/><Relationship Id="rId18" Type="http://schemas.openxmlformats.org/officeDocument/2006/relationships/tags" Target="../tags/tag230.xml"/><Relationship Id="rId39" Type="http://schemas.openxmlformats.org/officeDocument/2006/relationships/tags" Target="../tags/tag251.xml"/><Relationship Id="rId109" Type="http://schemas.openxmlformats.org/officeDocument/2006/relationships/image" Target="../media/image740.png"/><Relationship Id="rId34" Type="http://schemas.openxmlformats.org/officeDocument/2006/relationships/tags" Target="../tags/tag246.xml"/><Relationship Id="rId50" Type="http://schemas.openxmlformats.org/officeDocument/2006/relationships/tags" Target="../tags/tag262.xml"/><Relationship Id="rId55" Type="http://schemas.openxmlformats.org/officeDocument/2006/relationships/tags" Target="../tags/tag267.xml"/><Relationship Id="rId76" Type="http://schemas.openxmlformats.org/officeDocument/2006/relationships/tags" Target="../tags/tag288.xml"/><Relationship Id="rId97" Type="http://schemas.openxmlformats.org/officeDocument/2006/relationships/tags" Target="../tags/tag309.xml"/><Relationship Id="rId104" Type="http://schemas.openxmlformats.org/officeDocument/2006/relationships/tags" Target="../tags/tag316.xml"/><Relationship Id="rId7" Type="http://schemas.openxmlformats.org/officeDocument/2006/relationships/tags" Target="../tags/tag219.xml"/><Relationship Id="rId71" Type="http://schemas.openxmlformats.org/officeDocument/2006/relationships/tags" Target="../tags/tag283.xml"/><Relationship Id="rId92" Type="http://schemas.openxmlformats.org/officeDocument/2006/relationships/tags" Target="../tags/tag304.xml"/><Relationship Id="rId2" Type="http://schemas.openxmlformats.org/officeDocument/2006/relationships/tags" Target="../tags/tag214.xml"/><Relationship Id="rId29" Type="http://schemas.openxmlformats.org/officeDocument/2006/relationships/tags" Target="../tags/tag241.xml"/><Relationship Id="rId24" Type="http://schemas.openxmlformats.org/officeDocument/2006/relationships/tags" Target="../tags/tag236.xml"/><Relationship Id="rId40" Type="http://schemas.openxmlformats.org/officeDocument/2006/relationships/tags" Target="../tags/tag252.xml"/><Relationship Id="rId45" Type="http://schemas.openxmlformats.org/officeDocument/2006/relationships/tags" Target="../tags/tag257.xml"/><Relationship Id="rId66" Type="http://schemas.openxmlformats.org/officeDocument/2006/relationships/tags" Target="../tags/tag278.xml"/><Relationship Id="rId87" Type="http://schemas.openxmlformats.org/officeDocument/2006/relationships/tags" Target="../tags/tag299.xml"/><Relationship Id="rId61" Type="http://schemas.openxmlformats.org/officeDocument/2006/relationships/tags" Target="../tags/tag273.xml"/><Relationship Id="rId82" Type="http://schemas.openxmlformats.org/officeDocument/2006/relationships/tags" Target="../tags/tag294.xml"/><Relationship Id="rId19" Type="http://schemas.openxmlformats.org/officeDocument/2006/relationships/tags" Target="../tags/tag231.xml"/><Relationship Id="rId14" Type="http://schemas.openxmlformats.org/officeDocument/2006/relationships/tags" Target="../tags/tag226.xml"/><Relationship Id="rId30" Type="http://schemas.openxmlformats.org/officeDocument/2006/relationships/tags" Target="../tags/tag242.xml"/><Relationship Id="rId35" Type="http://schemas.openxmlformats.org/officeDocument/2006/relationships/tags" Target="../tags/tag247.xml"/><Relationship Id="rId56" Type="http://schemas.openxmlformats.org/officeDocument/2006/relationships/tags" Target="../tags/tag268.xml"/><Relationship Id="rId77" Type="http://schemas.openxmlformats.org/officeDocument/2006/relationships/tags" Target="../tags/tag289.xml"/><Relationship Id="rId100" Type="http://schemas.openxmlformats.org/officeDocument/2006/relationships/tags" Target="../tags/tag312.xml"/><Relationship Id="rId105" Type="http://schemas.openxmlformats.org/officeDocument/2006/relationships/slideLayout" Target="../slideLayouts/slideLayout2.xml"/><Relationship Id="rId8" Type="http://schemas.openxmlformats.org/officeDocument/2006/relationships/tags" Target="../tags/tag220.xml"/><Relationship Id="rId51" Type="http://schemas.openxmlformats.org/officeDocument/2006/relationships/tags" Target="../tags/tag263.xml"/><Relationship Id="rId72" Type="http://schemas.openxmlformats.org/officeDocument/2006/relationships/tags" Target="../tags/tag284.xml"/><Relationship Id="rId93" Type="http://schemas.openxmlformats.org/officeDocument/2006/relationships/tags" Target="../tags/tag305.xml"/><Relationship Id="rId98" Type="http://schemas.openxmlformats.org/officeDocument/2006/relationships/tags" Target="../tags/tag310.xml"/><Relationship Id="rId3" Type="http://schemas.openxmlformats.org/officeDocument/2006/relationships/tags" Target="../tags/tag215.xml"/><Relationship Id="rId25" Type="http://schemas.openxmlformats.org/officeDocument/2006/relationships/tags" Target="../tags/tag237.xml"/><Relationship Id="rId46" Type="http://schemas.openxmlformats.org/officeDocument/2006/relationships/tags" Target="../tags/tag258.xml"/><Relationship Id="rId67" Type="http://schemas.openxmlformats.org/officeDocument/2006/relationships/tags" Target="../tags/tag279.xml"/></Relationships>
</file>

<file path=ppt/slides/_rels/slide25.xml.rels><?xml version="1.0" encoding="UTF-8" standalone="yes"?>
<Relationships xmlns="http://schemas.openxmlformats.org/package/2006/relationships"><Relationship Id="rId117" Type="http://schemas.openxmlformats.org/officeDocument/2006/relationships/tags" Target="../tags/tag433.xml"/><Relationship Id="rId21" Type="http://schemas.openxmlformats.org/officeDocument/2006/relationships/tags" Target="../tags/tag337.xml"/><Relationship Id="rId42" Type="http://schemas.openxmlformats.org/officeDocument/2006/relationships/tags" Target="../tags/tag358.xml"/><Relationship Id="rId63" Type="http://schemas.openxmlformats.org/officeDocument/2006/relationships/tags" Target="../tags/tag379.xml"/><Relationship Id="rId84" Type="http://schemas.openxmlformats.org/officeDocument/2006/relationships/tags" Target="../tags/tag400.xml"/><Relationship Id="rId138" Type="http://schemas.openxmlformats.org/officeDocument/2006/relationships/tags" Target="../tags/tag454.xml"/><Relationship Id="rId159" Type="http://schemas.openxmlformats.org/officeDocument/2006/relationships/tags" Target="../tags/tag475.xml"/><Relationship Id="rId170" Type="http://schemas.openxmlformats.org/officeDocument/2006/relationships/tags" Target="../tags/tag486.xml"/><Relationship Id="rId191" Type="http://schemas.openxmlformats.org/officeDocument/2006/relationships/tags" Target="../tags/tag507.xml"/><Relationship Id="rId107" Type="http://schemas.openxmlformats.org/officeDocument/2006/relationships/tags" Target="../tags/tag423.xml"/><Relationship Id="rId11" Type="http://schemas.openxmlformats.org/officeDocument/2006/relationships/tags" Target="../tags/tag327.xml"/><Relationship Id="rId32" Type="http://schemas.openxmlformats.org/officeDocument/2006/relationships/tags" Target="../tags/tag348.xml"/><Relationship Id="rId53" Type="http://schemas.openxmlformats.org/officeDocument/2006/relationships/tags" Target="../tags/tag369.xml"/><Relationship Id="rId74" Type="http://schemas.openxmlformats.org/officeDocument/2006/relationships/tags" Target="../tags/tag390.xml"/><Relationship Id="rId128" Type="http://schemas.openxmlformats.org/officeDocument/2006/relationships/tags" Target="../tags/tag444.xml"/><Relationship Id="rId149" Type="http://schemas.openxmlformats.org/officeDocument/2006/relationships/tags" Target="../tags/tag465.xml"/><Relationship Id="rId5" Type="http://schemas.openxmlformats.org/officeDocument/2006/relationships/tags" Target="../tags/tag321.xml"/><Relationship Id="rId95" Type="http://schemas.openxmlformats.org/officeDocument/2006/relationships/tags" Target="../tags/tag411.xml"/><Relationship Id="rId160" Type="http://schemas.openxmlformats.org/officeDocument/2006/relationships/tags" Target="../tags/tag476.xml"/><Relationship Id="rId181" Type="http://schemas.openxmlformats.org/officeDocument/2006/relationships/tags" Target="../tags/tag497.xml"/><Relationship Id="rId22" Type="http://schemas.openxmlformats.org/officeDocument/2006/relationships/tags" Target="../tags/tag338.xml"/><Relationship Id="rId43" Type="http://schemas.openxmlformats.org/officeDocument/2006/relationships/tags" Target="../tags/tag359.xml"/><Relationship Id="rId64" Type="http://schemas.openxmlformats.org/officeDocument/2006/relationships/tags" Target="../tags/tag380.xml"/><Relationship Id="rId118" Type="http://schemas.openxmlformats.org/officeDocument/2006/relationships/tags" Target="../tags/tag434.xml"/><Relationship Id="rId139" Type="http://schemas.openxmlformats.org/officeDocument/2006/relationships/tags" Target="../tags/tag455.xml"/><Relationship Id="rId85" Type="http://schemas.openxmlformats.org/officeDocument/2006/relationships/tags" Target="../tags/tag401.xml"/><Relationship Id="rId150" Type="http://schemas.openxmlformats.org/officeDocument/2006/relationships/tags" Target="../tags/tag466.xml"/><Relationship Id="rId171" Type="http://schemas.openxmlformats.org/officeDocument/2006/relationships/tags" Target="../tags/tag487.xml"/><Relationship Id="rId192" Type="http://schemas.openxmlformats.org/officeDocument/2006/relationships/slideLayout" Target="../slideLayouts/slideLayout2.xml"/><Relationship Id="rId12" Type="http://schemas.openxmlformats.org/officeDocument/2006/relationships/tags" Target="../tags/tag328.xml"/><Relationship Id="rId33" Type="http://schemas.openxmlformats.org/officeDocument/2006/relationships/tags" Target="../tags/tag349.xml"/><Relationship Id="rId108" Type="http://schemas.openxmlformats.org/officeDocument/2006/relationships/tags" Target="../tags/tag424.xml"/><Relationship Id="rId129" Type="http://schemas.openxmlformats.org/officeDocument/2006/relationships/tags" Target="../tags/tag445.xml"/><Relationship Id="rId54" Type="http://schemas.openxmlformats.org/officeDocument/2006/relationships/tags" Target="../tags/tag370.xml"/><Relationship Id="rId75" Type="http://schemas.openxmlformats.org/officeDocument/2006/relationships/tags" Target="../tags/tag391.xml"/><Relationship Id="rId96" Type="http://schemas.openxmlformats.org/officeDocument/2006/relationships/tags" Target="../tags/tag412.xml"/><Relationship Id="rId140" Type="http://schemas.openxmlformats.org/officeDocument/2006/relationships/tags" Target="../tags/tag456.xml"/><Relationship Id="rId161" Type="http://schemas.openxmlformats.org/officeDocument/2006/relationships/tags" Target="../tags/tag477.xml"/><Relationship Id="rId182" Type="http://schemas.openxmlformats.org/officeDocument/2006/relationships/tags" Target="../tags/tag498.xml"/><Relationship Id="rId6" Type="http://schemas.openxmlformats.org/officeDocument/2006/relationships/tags" Target="../tags/tag322.xml"/><Relationship Id="rId23" Type="http://schemas.openxmlformats.org/officeDocument/2006/relationships/tags" Target="../tags/tag339.xml"/><Relationship Id="rId119" Type="http://schemas.openxmlformats.org/officeDocument/2006/relationships/tags" Target="../tags/tag435.xml"/><Relationship Id="rId44" Type="http://schemas.openxmlformats.org/officeDocument/2006/relationships/tags" Target="../tags/tag360.xml"/><Relationship Id="rId65" Type="http://schemas.openxmlformats.org/officeDocument/2006/relationships/tags" Target="../tags/tag381.xml"/><Relationship Id="rId86" Type="http://schemas.openxmlformats.org/officeDocument/2006/relationships/tags" Target="../tags/tag402.xml"/><Relationship Id="rId130" Type="http://schemas.openxmlformats.org/officeDocument/2006/relationships/tags" Target="../tags/tag446.xml"/><Relationship Id="rId151" Type="http://schemas.openxmlformats.org/officeDocument/2006/relationships/tags" Target="../tags/tag467.xml"/><Relationship Id="rId172" Type="http://schemas.openxmlformats.org/officeDocument/2006/relationships/tags" Target="../tags/tag488.xml"/><Relationship Id="rId193" Type="http://schemas.openxmlformats.org/officeDocument/2006/relationships/image" Target="../media/image70.png"/><Relationship Id="rId13" Type="http://schemas.openxmlformats.org/officeDocument/2006/relationships/tags" Target="../tags/tag329.xml"/><Relationship Id="rId109" Type="http://schemas.openxmlformats.org/officeDocument/2006/relationships/tags" Target="../tags/tag425.xml"/><Relationship Id="rId34" Type="http://schemas.openxmlformats.org/officeDocument/2006/relationships/tags" Target="../tags/tag350.xml"/><Relationship Id="rId50" Type="http://schemas.openxmlformats.org/officeDocument/2006/relationships/tags" Target="../tags/tag366.xml"/><Relationship Id="rId55" Type="http://schemas.openxmlformats.org/officeDocument/2006/relationships/tags" Target="../tags/tag371.xml"/><Relationship Id="rId76" Type="http://schemas.openxmlformats.org/officeDocument/2006/relationships/tags" Target="../tags/tag392.xml"/><Relationship Id="rId97" Type="http://schemas.openxmlformats.org/officeDocument/2006/relationships/tags" Target="../tags/tag413.xml"/><Relationship Id="rId104" Type="http://schemas.openxmlformats.org/officeDocument/2006/relationships/tags" Target="../tags/tag420.xml"/><Relationship Id="rId120" Type="http://schemas.openxmlformats.org/officeDocument/2006/relationships/tags" Target="../tags/tag436.xml"/><Relationship Id="rId125" Type="http://schemas.openxmlformats.org/officeDocument/2006/relationships/tags" Target="../tags/tag441.xml"/><Relationship Id="rId141" Type="http://schemas.openxmlformats.org/officeDocument/2006/relationships/tags" Target="../tags/tag457.xml"/><Relationship Id="rId146" Type="http://schemas.openxmlformats.org/officeDocument/2006/relationships/tags" Target="../tags/tag462.xml"/><Relationship Id="rId167" Type="http://schemas.openxmlformats.org/officeDocument/2006/relationships/tags" Target="../tags/tag483.xml"/><Relationship Id="rId188" Type="http://schemas.openxmlformats.org/officeDocument/2006/relationships/tags" Target="../tags/tag504.xml"/><Relationship Id="rId7" Type="http://schemas.openxmlformats.org/officeDocument/2006/relationships/tags" Target="../tags/tag323.xml"/><Relationship Id="rId71" Type="http://schemas.openxmlformats.org/officeDocument/2006/relationships/tags" Target="../tags/tag387.xml"/><Relationship Id="rId92" Type="http://schemas.openxmlformats.org/officeDocument/2006/relationships/tags" Target="../tags/tag408.xml"/><Relationship Id="rId162" Type="http://schemas.openxmlformats.org/officeDocument/2006/relationships/tags" Target="../tags/tag478.xml"/><Relationship Id="rId183" Type="http://schemas.openxmlformats.org/officeDocument/2006/relationships/tags" Target="../tags/tag499.xml"/><Relationship Id="rId2" Type="http://schemas.openxmlformats.org/officeDocument/2006/relationships/tags" Target="../tags/tag318.xml"/><Relationship Id="rId29" Type="http://schemas.openxmlformats.org/officeDocument/2006/relationships/tags" Target="../tags/tag345.xml"/><Relationship Id="rId24" Type="http://schemas.openxmlformats.org/officeDocument/2006/relationships/tags" Target="../tags/tag340.xml"/><Relationship Id="rId40" Type="http://schemas.openxmlformats.org/officeDocument/2006/relationships/tags" Target="../tags/tag356.xml"/><Relationship Id="rId45" Type="http://schemas.openxmlformats.org/officeDocument/2006/relationships/tags" Target="../tags/tag361.xml"/><Relationship Id="rId66" Type="http://schemas.openxmlformats.org/officeDocument/2006/relationships/tags" Target="../tags/tag382.xml"/><Relationship Id="rId87" Type="http://schemas.openxmlformats.org/officeDocument/2006/relationships/tags" Target="../tags/tag403.xml"/><Relationship Id="rId110" Type="http://schemas.openxmlformats.org/officeDocument/2006/relationships/tags" Target="../tags/tag426.xml"/><Relationship Id="rId115" Type="http://schemas.openxmlformats.org/officeDocument/2006/relationships/tags" Target="../tags/tag431.xml"/><Relationship Id="rId131" Type="http://schemas.openxmlformats.org/officeDocument/2006/relationships/tags" Target="../tags/tag447.xml"/><Relationship Id="rId136" Type="http://schemas.openxmlformats.org/officeDocument/2006/relationships/tags" Target="../tags/tag452.xml"/><Relationship Id="rId157" Type="http://schemas.openxmlformats.org/officeDocument/2006/relationships/tags" Target="../tags/tag473.xml"/><Relationship Id="rId178" Type="http://schemas.openxmlformats.org/officeDocument/2006/relationships/tags" Target="../tags/tag494.xml"/><Relationship Id="rId61" Type="http://schemas.openxmlformats.org/officeDocument/2006/relationships/tags" Target="../tags/tag377.xml"/><Relationship Id="rId82" Type="http://schemas.openxmlformats.org/officeDocument/2006/relationships/tags" Target="../tags/tag398.xml"/><Relationship Id="rId152" Type="http://schemas.openxmlformats.org/officeDocument/2006/relationships/tags" Target="../tags/tag468.xml"/><Relationship Id="rId173" Type="http://schemas.openxmlformats.org/officeDocument/2006/relationships/tags" Target="../tags/tag489.xml"/><Relationship Id="rId194" Type="http://schemas.openxmlformats.org/officeDocument/2006/relationships/comments" Target="../comments/comment10.xml"/><Relationship Id="rId19" Type="http://schemas.openxmlformats.org/officeDocument/2006/relationships/tags" Target="../tags/tag335.xml"/><Relationship Id="rId14" Type="http://schemas.openxmlformats.org/officeDocument/2006/relationships/tags" Target="../tags/tag330.xml"/><Relationship Id="rId30" Type="http://schemas.openxmlformats.org/officeDocument/2006/relationships/tags" Target="../tags/tag346.xml"/><Relationship Id="rId35" Type="http://schemas.openxmlformats.org/officeDocument/2006/relationships/tags" Target="../tags/tag351.xml"/><Relationship Id="rId56" Type="http://schemas.openxmlformats.org/officeDocument/2006/relationships/tags" Target="../tags/tag372.xml"/><Relationship Id="rId77" Type="http://schemas.openxmlformats.org/officeDocument/2006/relationships/tags" Target="../tags/tag393.xml"/><Relationship Id="rId100" Type="http://schemas.openxmlformats.org/officeDocument/2006/relationships/tags" Target="../tags/tag416.xml"/><Relationship Id="rId105" Type="http://schemas.openxmlformats.org/officeDocument/2006/relationships/tags" Target="../tags/tag421.xml"/><Relationship Id="rId126" Type="http://schemas.openxmlformats.org/officeDocument/2006/relationships/tags" Target="../tags/tag442.xml"/><Relationship Id="rId147" Type="http://schemas.openxmlformats.org/officeDocument/2006/relationships/tags" Target="../tags/tag463.xml"/><Relationship Id="rId168" Type="http://schemas.openxmlformats.org/officeDocument/2006/relationships/tags" Target="../tags/tag484.xml"/><Relationship Id="rId8" Type="http://schemas.openxmlformats.org/officeDocument/2006/relationships/tags" Target="../tags/tag324.xml"/><Relationship Id="rId51" Type="http://schemas.openxmlformats.org/officeDocument/2006/relationships/tags" Target="../tags/tag367.xml"/><Relationship Id="rId72" Type="http://schemas.openxmlformats.org/officeDocument/2006/relationships/tags" Target="../tags/tag388.xml"/><Relationship Id="rId93" Type="http://schemas.openxmlformats.org/officeDocument/2006/relationships/tags" Target="../tags/tag409.xml"/><Relationship Id="rId98" Type="http://schemas.openxmlformats.org/officeDocument/2006/relationships/tags" Target="../tags/tag414.xml"/><Relationship Id="rId121" Type="http://schemas.openxmlformats.org/officeDocument/2006/relationships/tags" Target="../tags/tag437.xml"/><Relationship Id="rId142" Type="http://schemas.openxmlformats.org/officeDocument/2006/relationships/tags" Target="../tags/tag458.xml"/><Relationship Id="rId163" Type="http://schemas.openxmlformats.org/officeDocument/2006/relationships/tags" Target="../tags/tag479.xml"/><Relationship Id="rId184" Type="http://schemas.openxmlformats.org/officeDocument/2006/relationships/tags" Target="../tags/tag500.xml"/><Relationship Id="rId189" Type="http://schemas.openxmlformats.org/officeDocument/2006/relationships/tags" Target="../tags/tag505.xml"/><Relationship Id="rId3" Type="http://schemas.openxmlformats.org/officeDocument/2006/relationships/tags" Target="../tags/tag319.xml"/><Relationship Id="rId25" Type="http://schemas.openxmlformats.org/officeDocument/2006/relationships/tags" Target="../tags/tag341.xml"/><Relationship Id="rId46" Type="http://schemas.openxmlformats.org/officeDocument/2006/relationships/tags" Target="../tags/tag362.xml"/><Relationship Id="rId67" Type="http://schemas.openxmlformats.org/officeDocument/2006/relationships/tags" Target="../tags/tag383.xml"/><Relationship Id="rId116" Type="http://schemas.openxmlformats.org/officeDocument/2006/relationships/tags" Target="../tags/tag432.xml"/><Relationship Id="rId137" Type="http://schemas.openxmlformats.org/officeDocument/2006/relationships/tags" Target="../tags/tag453.xml"/><Relationship Id="rId158" Type="http://schemas.openxmlformats.org/officeDocument/2006/relationships/tags" Target="../tags/tag474.xml"/><Relationship Id="rId20" Type="http://schemas.openxmlformats.org/officeDocument/2006/relationships/tags" Target="../tags/tag336.xml"/><Relationship Id="rId41" Type="http://schemas.openxmlformats.org/officeDocument/2006/relationships/tags" Target="../tags/tag357.xml"/><Relationship Id="rId62" Type="http://schemas.openxmlformats.org/officeDocument/2006/relationships/tags" Target="../tags/tag378.xml"/><Relationship Id="rId83" Type="http://schemas.openxmlformats.org/officeDocument/2006/relationships/tags" Target="../tags/tag399.xml"/><Relationship Id="rId88" Type="http://schemas.openxmlformats.org/officeDocument/2006/relationships/tags" Target="../tags/tag404.xml"/><Relationship Id="rId111" Type="http://schemas.openxmlformats.org/officeDocument/2006/relationships/tags" Target="../tags/tag427.xml"/><Relationship Id="rId132" Type="http://schemas.openxmlformats.org/officeDocument/2006/relationships/tags" Target="../tags/tag448.xml"/><Relationship Id="rId153" Type="http://schemas.openxmlformats.org/officeDocument/2006/relationships/tags" Target="../tags/tag469.xml"/><Relationship Id="rId174" Type="http://schemas.openxmlformats.org/officeDocument/2006/relationships/tags" Target="../tags/tag490.xml"/><Relationship Id="rId179" Type="http://schemas.openxmlformats.org/officeDocument/2006/relationships/tags" Target="../tags/tag495.xml"/><Relationship Id="rId190" Type="http://schemas.openxmlformats.org/officeDocument/2006/relationships/tags" Target="../tags/tag506.xml"/><Relationship Id="rId15" Type="http://schemas.openxmlformats.org/officeDocument/2006/relationships/tags" Target="../tags/tag331.xml"/><Relationship Id="rId36" Type="http://schemas.openxmlformats.org/officeDocument/2006/relationships/tags" Target="../tags/tag352.xml"/><Relationship Id="rId57" Type="http://schemas.openxmlformats.org/officeDocument/2006/relationships/tags" Target="../tags/tag373.xml"/><Relationship Id="rId106" Type="http://schemas.openxmlformats.org/officeDocument/2006/relationships/tags" Target="../tags/tag422.xml"/><Relationship Id="rId127" Type="http://schemas.openxmlformats.org/officeDocument/2006/relationships/tags" Target="../tags/tag443.xml"/><Relationship Id="rId10" Type="http://schemas.openxmlformats.org/officeDocument/2006/relationships/tags" Target="../tags/tag326.xml"/><Relationship Id="rId31" Type="http://schemas.openxmlformats.org/officeDocument/2006/relationships/tags" Target="../tags/tag347.xml"/><Relationship Id="rId52" Type="http://schemas.openxmlformats.org/officeDocument/2006/relationships/tags" Target="../tags/tag368.xml"/><Relationship Id="rId73" Type="http://schemas.openxmlformats.org/officeDocument/2006/relationships/tags" Target="../tags/tag389.xml"/><Relationship Id="rId78" Type="http://schemas.openxmlformats.org/officeDocument/2006/relationships/tags" Target="../tags/tag394.xml"/><Relationship Id="rId94" Type="http://schemas.openxmlformats.org/officeDocument/2006/relationships/tags" Target="../tags/tag410.xml"/><Relationship Id="rId99" Type="http://schemas.openxmlformats.org/officeDocument/2006/relationships/tags" Target="../tags/tag415.xml"/><Relationship Id="rId101" Type="http://schemas.openxmlformats.org/officeDocument/2006/relationships/tags" Target="../tags/tag417.xml"/><Relationship Id="rId122" Type="http://schemas.openxmlformats.org/officeDocument/2006/relationships/tags" Target="../tags/tag438.xml"/><Relationship Id="rId143" Type="http://schemas.openxmlformats.org/officeDocument/2006/relationships/tags" Target="../tags/tag459.xml"/><Relationship Id="rId148" Type="http://schemas.openxmlformats.org/officeDocument/2006/relationships/tags" Target="../tags/tag464.xml"/><Relationship Id="rId164" Type="http://schemas.openxmlformats.org/officeDocument/2006/relationships/tags" Target="../tags/tag480.xml"/><Relationship Id="rId169" Type="http://schemas.openxmlformats.org/officeDocument/2006/relationships/tags" Target="../tags/tag485.xml"/><Relationship Id="rId185" Type="http://schemas.openxmlformats.org/officeDocument/2006/relationships/tags" Target="../tags/tag501.xml"/><Relationship Id="rId4" Type="http://schemas.openxmlformats.org/officeDocument/2006/relationships/tags" Target="../tags/tag320.xml"/><Relationship Id="rId9" Type="http://schemas.openxmlformats.org/officeDocument/2006/relationships/tags" Target="../tags/tag325.xml"/><Relationship Id="rId180" Type="http://schemas.openxmlformats.org/officeDocument/2006/relationships/tags" Target="../tags/tag496.xml"/><Relationship Id="rId26" Type="http://schemas.openxmlformats.org/officeDocument/2006/relationships/tags" Target="../tags/tag342.xml"/><Relationship Id="rId47" Type="http://schemas.openxmlformats.org/officeDocument/2006/relationships/tags" Target="../tags/tag363.xml"/><Relationship Id="rId68" Type="http://schemas.openxmlformats.org/officeDocument/2006/relationships/tags" Target="../tags/tag384.xml"/><Relationship Id="rId89" Type="http://schemas.openxmlformats.org/officeDocument/2006/relationships/tags" Target="../tags/tag405.xml"/><Relationship Id="rId112" Type="http://schemas.openxmlformats.org/officeDocument/2006/relationships/tags" Target="../tags/tag428.xml"/><Relationship Id="rId133" Type="http://schemas.openxmlformats.org/officeDocument/2006/relationships/tags" Target="../tags/tag449.xml"/><Relationship Id="rId154" Type="http://schemas.openxmlformats.org/officeDocument/2006/relationships/tags" Target="../tags/tag470.xml"/><Relationship Id="rId175" Type="http://schemas.openxmlformats.org/officeDocument/2006/relationships/tags" Target="../tags/tag491.xml"/><Relationship Id="rId16" Type="http://schemas.openxmlformats.org/officeDocument/2006/relationships/tags" Target="../tags/tag332.xml"/><Relationship Id="rId37" Type="http://schemas.openxmlformats.org/officeDocument/2006/relationships/tags" Target="../tags/tag353.xml"/><Relationship Id="rId58" Type="http://schemas.openxmlformats.org/officeDocument/2006/relationships/tags" Target="../tags/tag374.xml"/><Relationship Id="rId79" Type="http://schemas.openxmlformats.org/officeDocument/2006/relationships/tags" Target="../tags/tag395.xml"/><Relationship Id="rId102" Type="http://schemas.openxmlformats.org/officeDocument/2006/relationships/tags" Target="../tags/tag418.xml"/><Relationship Id="rId123" Type="http://schemas.openxmlformats.org/officeDocument/2006/relationships/tags" Target="../tags/tag439.xml"/><Relationship Id="rId144" Type="http://schemas.openxmlformats.org/officeDocument/2006/relationships/tags" Target="../tags/tag460.xml"/><Relationship Id="rId90" Type="http://schemas.openxmlformats.org/officeDocument/2006/relationships/tags" Target="../tags/tag406.xml"/><Relationship Id="rId165" Type="http://schemas.openxmlformats.org/officeDocument/2006/relationships/tags" Target="../tags/tag481.xml"/><Relationship Id="rId186" Type="http://schemas.openxmlformats.org/officeDocument/2006/relationships/tags" Target="../tags/tag502.xml"/><Relationship Id="rId27" Type="http://schemas.openxmlformats.org/officeDocument/2006/relationships/tags" Target="../tags/tag343.xml"/><Relationship Id="rId48" Type="http://schemas.openxmlformats.org/officeDocument/2006/relationships/tags" Target="../tags/tag364.xml"/><Relationship Id="rId69" Type="http://schemas.openxmlformats.org/officeDocument/2006/relationships/tags" Target="../tags/tag385.xml"/><Relationship Id="rId113" Type="http://schemas.openxmlformats.org/officeDocument/2006/relationships/tags" Target="../tags/tag429.xml"/><Relationship Id="rId134" Type="http://schemas.openxmlformats.org/officeDocument/2006/relationships/tags" Target="../tags/tag450.xml"/><Relationship Id="rId80" Type="http://schemas.openxmlformats.org/officeDocument/2006/relationships/tags" Target="../tags/tag396.xml"/><Relationship Id="rId155" Type="http://schemas.openxmlformats.org/officeDocument/2006/relationships/tags" Target="../tags/tag471.xml"/><Relationship Id="rId176" Type="http://schemas.openxmlformats.org/officeDocument/2006/relationships/tags" Target="../tags/tag492.xml"/><Relationship Id="rId17" Type="http://schemas.openxmlformats.org/officeDocument/2006/relationships/tags" Target="../tags/tag333.xml"/><Relationship Id="rId38" Type="http://schemas.openxmlformats.org/officeDocument/2006/relationships/tags" Target="../tags/tag354.xml"/><Relationship Id="rId59" Type="http://schemas.openxmlformats.org/officeDocument/2006/relationships/tags" Target="../tags/tag375.xml"/><Relationship Id="rId103" Type="http://schemas.openxmlformats.org/officeDocument/2006/relationships/tags" Target="../tags/tag419.xml"/><Relationship Id="rId124" Type="http://schemas.openxmlformats.org/officeDocument/2006/relationships/tags" Target="../tags/tag440.xml"/><Relationship Id="rId70" Type="http://schemas.openxmlformats.org/officeDocument/2006/relationships/tags" Target="../tags/tag386.xml"/><Relationship Id="rId91" Type="http://schemas.openxmlformats.org/officeDocument/2006/relationships/tags" Target="../tags/tag407.xml"/><Relationship Id="rId145" Type="http://schemas.openxmlformats.org/officeDocument/2006/relationships/tags" Target="../tags/tag461.xml"/><Relationship Id="rId166" Type="http://schemas.openxmlformats.org/officeDocument/2006/relationships/tags" Target="../tags/tag482.xml"/><Relationship Id="rId187" Type="http://schemas.openxmlformats.org/officeDocument/2006/relationships/tags" Target="../tags/tag503.xml"/><Relationship Id="rId1" Type="http://schemas.openxmlformats.org/officeDocument/2006/relationships/tags" Target="../tags/tag317.xml"/><Relationship Id="rId28" Type="http://schemas.openxmlformats.org/officeDocument/2006/relationships/tags" Target="../tags/tag344.xml"/><Relationship Id="rId49" Type="http://schemas.openxmlformats.org/officeDocument/2006/relationships/tags" Target="../tags/tag365.xml"/><Relationship Id="rId114" Type="http://schemas.openxmlformats.org/officeDocument/2006/relationships/tags" Target="../tags/tag430.xml"/><Relationship Id="rId60" Type="http://schemas.openxmlformats.org/officeDocument/2006/relationships/tags" Target="../tags/tag376.xml"/><Relationship Id="rId81" Type="http://schemas.openxmlformats.org/officeDocument/2006/relationships/tags" Target="../tags/tag397.xml"/><Relationship Id="rId135" Type="http://schemas.openxmlformats.org/officeDocument/2006/relationships/tags" Target="../tags/tag451.xml"/><Relationship Id="rId156" Type="http://schemas.openxmlformats.org/officeDocument/2006/relationships/tags" Target="../tags/tag472.xml"/><Relationship Id="rId177" Type="http://schemas.openxmlformats.org/officeDocument/2006/relationships/tags" Target="../tags/tag493.xml"/><Relationship Id="rId18" Type="http://schemas.openxmlformats.org/officeDocument/2006/relationships/tags" Target="../tags/tag334.xml"/><Relationship Id="rId39" Type="http://schemas.openxmlformats.org/officeDocument/2006/relationships/tags" Target="../tags/tag355.xml"/></Relationships>
</file>

<file path=ppt/slides/_rels/slide26.xml.rels><?xml version="1.0" encoding="UTF-8" standalone="yes"?>
<Relationships xmlns="http://schemas.openxmlformats.org/package/2006/relationships"><Relationship Id="rId196" Type="http://schemas.openxmlformats.org/officeDocument/2006/relationships/image" Target="../media/image77.png"/><Relationship Id="rId2" Type="http://schemas.openxmlformats.org/officeDocument/2006/relationships/notesSlide" Target="../notesSlides/notesSlide1.xml"/><Relationship Id="rId195" Type="http://schemas.openxmlformats.org/officeDocument/2006/relationships/image" Target="../media/image12.jpg"/><Relationship Id="rId1" Type="http://schemas.openxmlformats.org/officeDocument/2006/relationships/slideLayout" Target="../slideLayouts/slideLayout2.xml"/><Relationship Id="rId194" Type="http://schemas.openxmlformats.org/officeDocument/2006/relationships/image" Target="../media/image11.jpg"/><Relationship Id="rId193" Type="http://schemas.openxmlformats.org/officeDocument/2006/relationships/image" Target="../media/image70.png"/></Relationships>
</file>

<file path=ppt/slides/_rels/slide27.xml.rels><?xml version="1.0" encoding="UTF-8" standalone="yes"?>
<Relationships xmlns="http://schemas.openxmlformats.org/package/2006/relationships"><Relationship Id="rId8" Type="http://schemas.openxmlformats.org/officeDocument/2006/relationships/tags" Target="../tags/tag515.xml"/><Relationship Id="rId13" Type="http://schemas.openxmlformats.org/officeDocument/2006/relationships/tags" Target="../tags/tag520.xml"/><Relationship Id="rId18" Type="http://schemas.openxmlformats.org/officeDocument/2006/relationships/tags" Target="../tags/tag525.xml"/><Relationship Id="rId26" Type="http://schemas.openxmlformats.org/officeDocument/2006/relationships/tags" Target="../tags/tag533.xml"/><Relationship Id="rId3" Type="http://schemas.openxmlformats.org/officeDocument/2006/relationships/tags" Target="../tags/tag510.xml"/><Relationship Id="rId21" Type="http://schemas.openxmlformats.org/officeDocument/2006/relationships/tags" Target="../tags/tag528.xml"/><Relationship Id="rId7" Type="http://schemas.openxmlformats.org/officeDocument/2006/relationships/tags" Target="../tags/tag514.xml"/><Relationship Id="rId12" Type="http://schemas.openxmlformats.org/officeDocument/2006/relationships/tags" Target="../tags/tag519.xml"/><Relationship Id="rId17" Type="http://schemas.openxmlformats.org/officeDocument/2006/relationships/tags" Target="../tags/tag524.xml"/><Relationship Id="rId25" Type="http://schemas.openxmlformats.org/officeDocument/2006/relationships/tags" Target="../tags/tag532.xml"/><Relationship Id="rId2" Type="http://schemas.openxmlformats.org/officeDocument/2006/relationships/tags" Target="../tags/tag509.xml"/><Relationship Id="rId16" Type="http://schemas.openxmlformats.org/officeDocument/2006/relationships/tags" Target="../tags/tag523.xml"/><Relationship Id="rId20" Type="http://schemas.openxmlformats.org/officeDocument/2006/relationships/tags" Target="../tags/tag527.xml"/><Relationship Id="rId29" Type="http://schemas.openxmlformats.org/officeDocument/2006/relationships/slideLayout" Target="../slideLayouts/slideLayout2.xml"/><Relationship Id="rId1" Type="http://schemas.openxmlformats.org/officeDocument/2006/relationships/tags" Target="../tags/tag508.xml"/><Relationship Id="rId6" Type="http://schemas.openxmlformats.org/officeDocument/2006/relationships/tags" Target="../tags/tag513.xml"/><Relationship Id="rId11" Type="http://schemas.openxmlformats.org/officeDocument/2006/relationships/tags" Target="../tags/tag518.xml"/><Relationship Id="rId24" Type="http://schemas.openxmlformats.org/officeDocument/2006/relationships/tags" Target="../tags/tag531.xml"/><Relationship Id="rId32" Type="http://schemas.openxmlformats.org/officeDocument/2006/relationships/image" Target="../media/image80.png"/><Relationship Id="rId5" Type="http://schemas.openxmlformats.org/officeDocument/2006/relationships/tags" Target="../tags/tag512.xml"/><Relationship Id="rId15" Type="http://schemas.openxmlformats.org/officeDocument/2006/relationships/tags" Target="../tags/tag522.xml"/><Relationship Id="rId23" Type="http://schemas.openxmlformats.org/officeDocument/2006/relationships/tags" Target="../tags/tag530.xml"/><Relationship Id="rId28" Type="http://schemas.openxmlformats.org/officeDocument/2006/relationships/tags" Target="../tags/tag535.xml"/><Relationship Id="rId10" Type="http://schemas.openxmlformats.org/officeDocument/2006/relationships/tags" Target="../tags/tag517.xml"/><Relationship Id="rId19" Type="http://schemas.openxmlformats.org/officeDocument/2006/relationships/tags" Target="../tags/tag526.xml"/><Relationship Id="rId31" Type="http://schemas.openxmlformats.org/officeDocument/2006/relationships/image" Target="../media/image79.png"/><Relationship Id="rId4" Type="http://schemas.openxmlformats.org/officeDocument/2006/relationships/tags" Target="../tags/tag511.xml"/><Relationship Id="rId9" Type="http://schemas.openxmlformats.org/officeDocument/2006/relationships/tags" Target="../tags/tag516.xml"/><Relationship Id="rId14" Type="http://schemas.openxmlformats.org/officeDocument/2006/relationships/tags" Target="../tags/tag521.xml"/><Relationship Id="rId22" Type="http://schemas.openxmlformats.org/officeDocument/2006/relationships/tags" Target="../tags/tag529.xml"/><Relationship Id="rId27" Type="http://schemas.openxmlformats.org/officeDocument/2006/relationships/tags" Target="../tags/tag534.xml"/><Relationship Id="rId30" Type="http://schemas.openxmlformats.org/officeDocument/2006/relationships/image" Target="../media/image7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196" Type="http://schemas.openxmlformats.org/officeDocument/2006/relationships/image" Target="../media/image7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4.png"/><Relationship Id="rId4" Type="http://schemas.openxmlformats.org/officeDocument/2006/relationships/image" Target="../media/image83.png"/></Relationships>
</file>

<file path=ppt/slides/_rels/slide3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4.png"/><Relationship Id="rId4" Type="http://schemas.openxmlformats.org/officeDocument/2006/relationships/image" Target="../media/image83.png"/></Relationships>
</file>

<file path=ppt/slides/_rels/slide3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6.png"/><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4.png"/></Relationships>
</file>

<file path=ppt/slides/_rels/slide3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1" Type="http://schemas.openxmlformats.org/officeDocument/2006/relationships/image" Target="../media/image90.png"/><Relationship Id="rId12" Type="http://schemas.openxmlformats.org/officeDocument/2006/relationships/image" Target="../media/image11.png"/><Relationship Id="rId17" Type="http://schemas.openxmlformats.org/officeDocument/2006/relationships/image" Target="../media/image16.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15" Type="http://schemas.openxmlformats.org/officeDocument/2006/relationships/image" Target="../media/image42.png"/><Relationship Id="rId19" Type="http://schemas.openxmlformats.org/officeDocument/2006/relationships/image" Target="../media/image18.png"/><Relationship Id="rId14" Type="http://schemas.openxmlformats.org/officeDocument/2006/relationships/image" Target="../media/image13.png"/><Relationship Id="rId22" Type="http://schemas.openxmlformats.org/officeDocument/2006/relationships/image" Target="../media/image91.png"/></Relationships>
</file>

<file path=ppt/slides/_rels/slide44.xml.rels><?xml version="1.0" encoding="UTF-8" standalone="yes"?>
<Relationships xmlns="http://schemas.openxmlformats.org/package/2006/relationships"><Relationship Id="rId8" Type="http://schemas.openxmlformats.org/officeDocument/2006/relationships/image" Target="../media/image92.png"/><Relationship Id="rId7"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57.png"/></Relationships>
</file>

<file path=ppt/slides/_rels/slide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jpg"/><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tags" Target="../tags/tag538.xml"/><Relationship Id="rId7" Type="http://schemas.openxmlformats.org/officeDocument/2006/relationships/image" Target="../media/image94.png"/><Relationship Id="rId2" Type="http://schemas.openxmlformats.org/officeDocument/2006/relationships/tags" Target="../tags/tag537.xml"/><Relationship Id="rId1" Type="http://schemas.openxmlformats.org/officeDocument/2006/relationships/tags" Target="../tags/tag536.xml"/><Relationship Id="rId6" Type="http://schemas.openxmlformats.org/officeDocument/2006/relationships/image" Target="../media/image93.png"/><Relationship Id="rId11" Type="http://schemas.openxmlformats.org/officeDocument/2006/relationships/image" Target="../media/image98.png"/><Relationship Id="rId5" Type="http://schemas.openxmlformats.org/officeDocument/2006/relationships/slideLayout" Target="../slideLayouts/slideLayout2.xml"/><Relationship Id="rId10" Type="http://schemas.openxmlformats.org/officeDocument/2006/relationships/image" Target="../media/image97.png"/><Relationship Id="rId4" Type="http://schemas.openxmlformats.org/officeDocument/2006/relationships/tags" Target="../tags/tag539.xml"/><Relationship Id="rId9" Type="http://schemas.openxmlformats.org/officeDocument/2006/relationships/image" Target="../media/image96.png"/></Relationships>
</file>

<file path=ppt/slides/_rels/slide47.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slideLayout" Target="../slideLayouts/slideLayout2.xml"/><Relationship Id="rId7" Type="http://schemas.openxmlformats.org/officeDocument/2006/relationships/image" Target="../media/image102.png"/><Relationship Id="rId2" Type="http://schemas.openxmlformats.org/officeDocument/2006/relationships/tags" Target="../tags/tag541.xml"/><Relationship Id="rId1" Type="http://schemas.openxmlformats.org/officeDocument/2006/relationships/tags" Target="../tags/tag540.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 Id="rId9" Type="http://schemas.openxmlformats.org/officeDocument/2006/relationships/image" Target="../media/image104.png"/></Relationships>
</file>

<file path=ppt/slides/_rels/slide4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4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8.png"/><Relationship Id="rId1" Type="http://schemas.openxmlformats.org/officeDocument/2006/relationships/slideLayout" Target="../slideLayouts/slideLayout2.xml"/><Relationship Id="rId4" Type="http://schemas.openxmlformats.org/officeDocument/2006/relationships/image" Target="../media/image107.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comments" Target="../comments/comment1.xml"/><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5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slideLayout" Target="../slideLayouts/slideLayout2.xml"/><Relationship Id="rId1" Type="http://schemas.openxmlformats.org/officeDocument/2006/relationships/tags" Target="../tags/tag542.xml"/><Relationship Id="rId5" Type="http://schemas.openxmlformats.org/officeDocument/2006/relationships/image" Target="../media/image115.png"/><Relationship Id="rId4" Type="http://schemas.openxmlformats.org/officeDocument/2006/relationships/image" Target="../media/image114.png"/></Relationships>
</file>

<file path=ppt/slides/_rels/slide56.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slideLayout" Target="../slideLayouts/slideLayout2.xml"/><Relationship Id="rId1" Type="http://schemas.openxmlformats.org/officeDocument/2006/relationships/tags" Target="../tags/tag543.xml"/><Relationship Id="rId5" Type="http://schemas.openxmlformats.org/officeDocument/2006/relationships/image" Target="../media/image121.png"/><Relationship Id="rId4" Type="http://schemas.openxmlformats.org/officeDocument/2006/relationships/image" Target="../media/image120.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comments" Target="../comments/comment2.xml"/><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image" Target="../media/image1.jpg"/><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6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slideLayout" Target="../slideLayouts/slideLayout2.xml"/><Relationship Id="rId1" Type="http://schemas.openxmlformats.org/officeDocument/2006/relationships/tags" Target="../tags/tag544.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122.png"/></Relationships>
</file>

<file path=ppt/slides/_rels/slide6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slideLayout" Target="../slideLayouts/slideLayout2.xml"/><Relationship Id="rId1" Type="http://schemas.openxmlformats.org/officeDocument/2006/relationships/tags" Target="../tags/tag545.xml"/><Relationship Id="rId5" Type="http://schemas.openxmlformats.org/officeDocument/2006/relationships/image" Target="../media/image127.png"/><Relationship Id="rId4" Type="http://schemas.openxmlformats.org/officeDocument/2006/relationships/image" Target="../media/image126.png"/></Relationships>
</file>

<file path=ppt/slides/_rels/slide62.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7.xml"/><Relationship Id="rId1" Type="http://schemas.openxmlformats.org/officeDocument/2006/relationships/tags" Target="../tags/tag546.xml"/><Relationship Id="rId6" Type="http://schemas.openxmlformats.org/officeDocument/2006/relationships/image" Target="../media/image131.png"/><Relationship Id="rId5" Type="http://schemas.openxmlformats.org/officeDocument/2006/relationships/image" Target="../media/image130.png"/><Relationship Id="rId4" Type="http://schemas.openxmlformats.org/officeDocument/2006/relationships/image" Target="../media/image129.png"/></Relationships>
</file>

<file path=ppt/slides/_rels/slide6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65.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4" Type="http://schemas.openxmlformats.org/officeDocument/2006/relationships/image" Target="../media/image134.png"/></Relationships>
</file>

<file path=ppt/slides/_rels/slide66.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6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5.png"/><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12" Type="http://schemas.openxmlformats.org/officeDocument/2006/relationships/image" Target="../media/image11.png"/><Relationship Id="rId17" Type="http://schemas.openxmlformats.org/officeDocument/2006/relationships/image" Target="../media/image16.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15" Type="http://schemas.openxmlformats.org/officeDocument/2006/relationships/image" Target="../media/image42.png"/><Relationship Id="rId19" Type="http://schemas.openxmlformats.org/officeDocument/2006/relationships/image" Target="../media/image1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61B8B-C20B-4D57-B708-A8B9C8074B94}"/>
              </a:ext>
            </a:extLst>
          </p:cNvPr>
          <p:cNvSpPr>
            <a:spLocks noGrp="1"/>
          </p:cNvSpPr>
          <p:nvPr>
            <p:ph type="ctrTitle"/>
          </p:nvPr>
        </p:nvSpPr>
        <p:spPr/>
        <p:txBody>
          <a:bodyPr/>
          <a:lstStyle/>
          <a:p>
            <a:r>
              <a:rPr kumimoji="1" lang="ja-JP" altLang="en-US" dirty="0"/>
              <a:t>教科書発表</a:t>
            </a:r>
          </a:p>
        </p:txBody>
      </p:sp>
      <p:sp>
        <p:nvSpPr>
          <p:cNvPr id="3" name="字幕 2">
            <a:extLst>
              <a:ext uri="{FF2B5EF4-FFF2-40B4-BE49-F238E27FC236}">
                <a16:creationId xmlns:a16="http://schemas.microsoft.com/office/drawing/2014/main" id="{E498C90C-9A00-45AE-B5CE-5C68FA077546}"/>
              </a:ext>
            </a:extLst>
          </p:cNvPr>
          <p:cNvSpPr>
            <a:spLocks noGrp="1"/>
          </p:cNvSpPr>
          <p:nvPr>
            <p:ph type="subTitle" idx="1"/>
          </p:nvPr>
        </p:nvSpPr>
        <p:spPr/>
        <p:txBody>
          <a:bodyPr/>
          <a:lstStyle/>
          <a:p>
            <a:r>
              <a:rPr kumimoji="1" lang="ja-JP" altLang="en-US" dirty="0"/>
              <a:t>石原　俊</a:t>
            </a:r>
          </a:p>
        </p:txBody>
      </p:sp>
      <p:sp>
        <p:nvSpPr>
          <p:cNvPr id="4" name="pptTeX_Preamble" descr="\documentclass[12pt]{article}&#10;\pagestyle{empty}&#10;\usepackage{amsmath}&#10;\usepackage[dvips]{color}">
            <a:extLst>
              <a:ext uri="{FF2B5EF4-FFF2-40B4-BE49-F238E27FC236}">
                <a16:creationId xmlns:a16="http://schemas.microsoft.com/office/drawing/2014/main" id="{18BFA72F-CBF3-4B28-843D-E64302DB2040}"/>
              </a:ext>
            </a:extLst>
          </p:cNvPr>
          <p:cNvSpPr txBox="1"/>
          <p:nvPr/>
        </p:nvSpPr>
        <p:spPr>
          <a:xfrm>
            <a:off x="-1651000" y="-635000"/>
            <a:ext cx="1651000" cy="635000"/>
          </a:xfrm>
          <a:prstGeom prst="rect">
            <a:avLst/>
          </a:prstGeom>
          <a:noFill/>
        </p:spPr>
        <p:txBody>
          <a:bodyPr vert="horz" rtlCol="0">
            <a:spAutoFit/>
          </a:bodyPr>
          <a:lstStyle/>
          <a:p>
            <a:endParaRPr kumimoji="1" lang="ja-JP" altLang="en-US"/>
          </a:p>
        </p:txBody>
      </p:sp>
    </p:spTree>
    <p:extLst>
      <p:ext uri="{BB962C8B-B14F-4D97-AF65-F5344CB8AC3E}">
        <p14:creationId xmlns:p14="http://schemas.microsoft.com/office/powerpoint/2010/main" val="3766190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図 59">
            <a:extLst>
              <a:ext uri="{FF2B5EF4-FFF2-40B4-BE49-F238E27FC236}">
                <a16:creationId xmlns:a16="http://schemas.microsoft.com/office/drawing/2014/main" id="{2B9BA64E-2C30-4F12-BDFD-C0FD9E927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7667" y="3405273"/>
            <a:ext cx="4603637" cy="3452727"/>
          </a:xfrm>
          <a:prstGeom prst="rect">
            <a:avLst/>
          </a:prstGeom>
        </p:spPr>
      </p:pic>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2.a.</a:t>
            </a:r>
            <a:r>
              <a:rPr kumimoji="1" lang="ja-JP" altLang="en-US" dirty="0"/>
              <a:t>ナイキスト第</a:t>
            </a:r>
            <a:r>
              <a:rPr kumimoji="1" lang="en-US" altLang="ja-JP" dirty="0"/>
              <a:t>1</a:t>
            </a:r>
            <a:r>
              <a:rPr kumimoji="1" lang="ja-JP" altLang="en-US" dirty="0"/>
              <a:t>基準</a:t>
            </a:r>
          </a:p>
        </p:txBody>
      </p:sp>
      <p:sp>
        <p:nvSpPr>
          <p:cNvPr id="5" name="テキスト ボックス 4">
            <a:extLst>
              <a:ext uri="{FF2B5EF4-FFF2-40B4-BE49-F238E27FC236}">
                <a16:creationId xmlns:a16="http://schemas.microsoft.com/office/drawing/2014/main" id="{535840D6-60C6-4399-9225-AAFB60739153}"/>
              </a:ext>
            </a:extLst>
          </p:cNvPr>
          <p:cNvSpPr txBox="1"/>
          <p:nvPr/>
        </p:nvSpPr>
        <p:spPr>
          <a:xfrm>
            <a:off x="498763" y="1382594"/>
            <a:ext cx="4049486" cy="461665"/>
          </a:xfrm>
          <a:prstGeom prst="rect">
            <a:avLst/>
          </a:prstGeom>
          <a:noFill/>
        </p:spPr>
        <p:txBody>
          <a:bodyPr wrap="square" rtlCol="0">
            <a:spAutoFit/>
          </a:bodyPr>
          <a:lstStyle/>
          <a:p>
            <a:r>
              <a:rPr kumimoji="1" lang="ja-JP" altLang="en-US" sz="2400" dirty="0"/>
              <a:t>例：理想ローパスフィルタ</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8F0170D-9F75-4031-BFFC-0C542BDE9DEF}"/>
                  </a:ext>
                </a:extLst>
              </p:cNvPr>
              <p:cNvSpPr txBox="1"/>
              <p:nvPr/>
            </p:nvSpPr>
            <p:spPr>
              <a:xfrm>
                <a:off x="498763" y="2060369"/>
                <a:ext cx="3867405" cy="18229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𝜔</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1 (</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𝜔</m:t>
                                  </m:r>
                                </m:e>
                              </m:d>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𝜋</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r>
                                <a:rPr kumimoji="1" lang="en-US" altLang="ja-JP" sz="2800" b="0" i="1" smtClean="0">
                                  <a:latin typeface="Cambria Math" panose="02040503050406030204" pitchFamily="18" charset="0"/>
                                </a:rPr>
                                <m:t>)</m:t>
                              </m:r>
                            </m:e>
                            <m:e>
                              <m:r>
                                <a:rPr lang="en-US" altLang="ja-JP" sz="2800" b="0" i="1" smtClean="0">
                                  <a:latin typeface="Cambria Math" panose="02040503050406030204" pitchFamily="18" charset="0"/>
                                </a:rPr>
                                <m:t>0 (</m:t>
                              </m:r>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𝜔</m:t>
                                  </m:r>
                                </m:e>
                              </m:d>
                              <m:r>
                                <a:rPr lang="en-US" altLang="ja-JP" sz="2800" b="0" i="1" smtClean="0">
                                  <a:latin typeface="Cambria Math" panose="02040503050406030204" pitchFamily="18" charset="0"/>
                                </a:rPr>
                                <m:t>&gt;</m:t>
                              </m:r>
                              <m:r>
                                <a:rPr lang="en-US" altLang="ja-JP" sz="2800" b="0" i="1" smtClean="0">
                                  <a:latin typeface="Cambria Math" panose="02040503050406030204" pitchFamily="18" charset="0"/>
                                </a:rPr>
                                <m:t>𝜋</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𝑇</m:t>
                                  </m:r>
                                </m:e>
                                <m:sub>
                                  <m:r>
                                    <a:rPr lang="en-US" altLang="ja-JP" sz="2800" b="0" i="1" smtClean="0">
                                      <a:latin typeface="Cambria Math" panose="02040503050406030204" pitchFamily="18" charset="0"/>
                                    </a:rPr>
                                    <m:t>0</m:t>
                                  </m:r>
                                </m:sub>
                              </m:sSub>
                              <m:r>
                                <a:rPr lang="en-US" altLang="ja-JP" sz="2800" b="0" i="1" smtClean="0">
                                  <a:latin typeface="Cambria Math" panose="02040503050406030204" pitchFamily="18" charset="0"/>
                                </a:rPr>
                                <m:t>)</m:t>
                              </m:r>
                            </m:e>
                          </m:eqArr>
                        </m:e>
                      </m:d>
                    </m:oMath>
                  </m:oMathPara>
                </a14:m>
                <a:endParaRPr kumimoji="1" lang="en-US" altLang="ja-JP" sz="2800" b="0" dirty="0"/>
              </a:p>
              <a:p>
                <a:endParaRPr kumimoji="1" lang="en-US" altLang="ja-JP" sz="2800" b="0" dirty="0"/>
              </a:p>
              <a:p>
                <a:endParaRPr kumimoji="1" lang="en-US" altLang="ja-JP" sz="2800" b="0" dirty="0"/>
              </a:p>
            </p:txBody>
          </p:sp>
        </mc:Choice>
        <mc:Fallback xmlns="">
          <p:sp>
            <p:nvSpPr>
              <p:cNvPr id="16" name="テキスト ボックス 15">
                <a:extLst>
                  <a:ext uri="{FF2B5EF4-FFF2-40B4-BE49-F238E27FC236}">
                    <a16:creationId xmlns:a16="http://schemas.microsoft.com/office/drawing/2014/main" id="{78F0170D-9F75-4031-BFFC-0C542BDE9DEF}"/>
                  </a:ext>
                </a:extLst>
              </p:cNvPr>
              <p:cNvSpPr txBox="1">
                <a:spLocks noRot="1" noChangeAspect="1" noMove="1" noResize="1" noEditPoints="1" noAdjustHandles="1" noChangeArrowheads="1" noChangeShapeType="1" noTextEdit="1"/>
              </p:cNvSpPr>
              <p:nvPr/>
            </p:nvSpPr>
            <p:spPr>
              <a:xfrm>
                <a:off x="498763" y="2060369"/>
                <a:ext cx="3867405" cy="18229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AC4C109A-EDE8-4A11-B43C-2589C0FDADB8}"/>
                  </a:ext>
                </a:extLst>
              </p:cNvPr>
              <p:cNvSpPr/>
              <p:nvPr/>
            </p:nvSpPr>
            <p:spPr>
              <a:xfrm>
                <a:off x="498763" y="3169822"/>
                <a:ext cx="2444876" cy="369332"/>
              </a:xfrm>
              <a:prstGeom prst="rect">
                <a:avLst/>
              </a:prstGeom>
            </p:spPr>
            <p:txBody>
              <a:bodyPr wrap="square">
                <a:spAutoFit/>
              </a:bodyPr>
              <a:lstStyle/>
              <a:p>
                <a14:m>
                  <m:oMath xmlns:m="http://schemas.openxmlformats.org/officeDocument/2006/math">
                    <m:r>
                      <a:rPr lang="en-US" altLang="ja-JP" i="1">
                        <a:latin typeface="Cambria Math" panose="02040503050406030204" pitchFamily="18" charset="0"/>
                      </a:rPr>
                      <m:t>𝐻</m:t>
                    </m:r>
                    <m:d>
                      <m:dPr>
                        <m:ctrlPr>
                          <a:rPr lang="en-US" altLang="ja-JP" i="1">
                            <a:latin typeface="Cambria Math" panose="02040503050406030204" pitchFamily="18" charset="0"/>
                          </a:rPr>
                        </m:ctrlPr>
                      </m:dPr>
                      <m:e>
                        <m:r>
                          <a:rPr lang="en-US" altLang="ja-JP" i="1">
                            <a:latin typeface="Cambria Math" panose="02040503050406030204" pitchFamily="18" charset="0"/>
                          </a:rPr>
                          <m:t>𝜔</m:t>
                        </m:r>
                      </m:e>
                    </m:d>
                  </m:oMath>
                </a14:m>
                <a:r>
                  <a:rPr lang="en-US" altLang="ja-JP" dirty="0"/>
                  <a:t>:</a:t>
                </a:r>
                <a:r>
                  <a:rPr lang="ja-JP" altLang="en-US" dirty="0"/>
                  <a:t>周波数応答</a:t>
                </a:r>
              </a:p>
            </p:txBody>
          </p:sp>
        </mc:Choice>
        <mc:Fallback xmlns="">
          <p:sp>
            <p:nvSpPr>
              <p:cNvPr id="17" name="正方形/長方形 16">
                <a:extLst>
                  <a:ext uri="{FF2B5EF4-FFF2-40B4-BE49-F238E27FC236}">
                    <a16:creationId xmlns:a16="http://schemas.microsoft.com/office/drawing/2014/main" id="{AC4C109A-EDE8-4A11-B43C-2589C0FDADB8}"/>
                  </a:ext>
                </a:extLst>
              </p:cNvPr>
              <p:cNvSpPr>
                <a:spLocks noRot="1" noChangeAspect="1" noMove="1" noResize="1" noEditPoints="1" noAdjustHandles="1" noChangeArrowheads="1" noChangeShapeType="1" noTextEdit="1"/>
              </p:cNvSpPr>
              <p:nvPr/>
            </p:nvSpPr>
            <p:spPr>
              <a:xfrm>
                <a:off x="498763" y="3169822"/>
                <a:ext cx="2444876" cy="369332"/>
              </a:xfrm>
              <a:prstGeom prst="rect">
                <a:avLst/>
              </a:prstGeom>
              <a:blipFill>
                <a:blip r:embed="rId4"/>
                <a:stretch>
                  <a:fillRect t="-8197" b="-26230"/>
                </a:stretch>
              </a:blipFill>
            </p:spPr>
            <p:txBody>
              <a:bodyPr/>
              <a:lstStyle/>
              <a:p>
                <a:r>
                  <a:rPr lang="ja-JP" altLang="en-US">
                    <a:noFill/>
                  </a:rPr>
                  <a:t> </a:t>
                </a:r>
              </a:p>
            </p:txBody>
          </p:sp>
        </mc:Fallback>
      </mc:AlternateContent>
      <p:grpSp>
        <p:nvGrpSpPr>
          <p:cNvPr id="58" name="グループ化 57">
            <a:extLst>
              <a:ext uri="{FF2B5EF4-FFF2-40B4-BE49-F238E27FC236}">
                <a16:creationId xmlns:a16="http://schemas.microsoft.com/office/drawing/2014/main" id="{0AFDC1DE-9EC8-4FBD-AEDE-9D811085566D}"/>
              </a:ext>
            </a:extLst>
          </p:cNvPr>
          <p:cNvGrpSpPr/>
          <p:nvPr/>
        </p:nvGrpSpPr>
        <p:grpSpPr>
          <a:xfrm>
            <a:off x="6814867" y="976669"/>
            <a:ext cx="4617521" cy="2450766"/>
            <a:chOff x="5854535" y="1613426"/>
            <a:chExt cx="4617521" cy="2450766"/>
          </a:xfrm>
        </p:grpSpPr>
        <p:grpSp>
          <p:nvGrpSpPr>
            <p:cNvPr id="26" name="グループ化 25">
              <a:extLst>
                <a:ext uri="{FF2B5EF4-FFF2-40B4-BE49-F238E27FC236}">
                  <a16:creationId xmlns:a16="http://schemas.microsoft.com/office/drawing/2014/main" id="{EE1CFFBE-4812-4996-90F1-12CE67B236F0}"/>
                </a:ext>
              </a:extLst>
            </p:cNvPr>
            <p:cNvGrpSpPr/>
            <p:nvPr/>
          </p:nvGrpSpPr>
          <p:grpSpPr>
            <a:xfrm>
              <a:off x="5854535" y="2408712"/>
              <a:ext cx="4368140" cy="899609"/>
              <a:chOff x="5923808" y="2277194"/>
              <a:chExt cx="4368140" cy="899609"/>
            </a:xfrm>
          </p:grpSpPr>
          <p:cxnSp>
            <p:nvCxnSpPr>
              <p:cNvPr id="23" name="直線コネクタ 22">
                <a:extLst>
                  <a:ext uri="{FF2B5EF4-FFF2-40B4-BE49-F238E27FC236}">
                    <a16:creationId xmlns:a16="http://schemas.microsoft.com/office/drawing/2014/main" id="{B1870457-E244-48BE-9DA4-AF4F3407CC90}"/>
                  </a:ext>
                </a:extLst>
              </p:cNvPr>
              <p:cNvCxnSpPr/>
              <p:nvPr/>
            </p:nvCxnSpPr>
            <p:spPr>
              <a:xfrm>
                <a:off x="5923808" y="3176803"/>
                <a:ext cx="973777" cy="0"/>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9A1AF18D-C2FA-455E-BD5D-E52A214973A9}"/>
                  </a:ext>
                </a:extLst>
              </p:cNvPr>
              <p:cNvCxnSpPr/>
              <p:nvPr/>
            </p:nvCxnSpPr>
            <p:spPr>
              <a:xfrm>
                <a:off x="9318171" y="3176803"/>
                <a:ext cx="973777" cy="0"/>
              </a:xfrm>
              <a:prstGeom prst="line">
                <a:avLst/>
              </a:prstGeom>
            </p:spPr>
            <p:style>
              <a:lnRef idx="3">
                <a:schemeClr val="dk1"/>
              </a:lnRef>
              <a:fillRef idx="0">
                <a:schemeClr val="dk1"/>
              </a:fillRef>
              <a:effectRef idx="2">
                <a:schemeClr val="dk1"/>
              </a:effectRef>
              <a:fontRef idx="minor">
                <a:schemeClr val="tx1"/>
              </a:fontRef>
            </p:style>
          </p:cxnSp>
          <p:cxnSp>
            <p:nvCxnSpPr>
              <p:cNvPr id="45" name="直線コネクタ 44">
                <a:extLst>
                  <a:ext uri="{FF2B5EF4-FFF2-40B4-BE49-F238E27FC236}">
                    <a16:creationId xmlns:a16="http://schemas.microsoft.com/office/drawing/2014/main" id="{99C87F65-4786-4F36-8EA7-82E18A859FF1}"/>
                  </a:ext>
                </a:extLst>
              </p:cNvPr>
              <p:cNvCxnSpPr>
                <a:cxnSpLocks/>
              </p:cNvCxnSpPr>
              <p:nvPr/>
            </p:nvCxnSpPr>
            <p:spPr>
              <a:xfrm>
                <a:off x="6897585" y="2291938"/>
                <a:ext cx="2446316" cy="0"/>
              </a:xfrm>
              <a:prstGeom prst="line">
                <a:avLst/>
              </a:prstGeom>
            </p:spPr>
            <p:style>
              <a:lnRef idx="3">
                <a:schemeClr val="dk1"/>
              </a:lnRef>
              <a:fillRef idx="0">
                <a:schemeClr val="dk1"/>
              </a:fillRef>
              <a:effectRef idx="2">
                <a:schemeClr val="dk1"/>
              </a:effectRef>
              <a:fontRef idx="minor">
                <a:schemeClr val="tx1"/>
              </a:fontRef>
            </p:style>
          </p:cxnSp>
          <p:cxnSp>
            <p:nvCxnSpPr>
              <p:cNvPr id="46" name="直線コネクタ 45">
                <a:extLst>
                  <a:ext uri="{FF2B5EF4-FFF2-40B4-BE49-F238E27FC236}">
                    <a16:creationId xmlns:a16="http://schemas.microsoft.com/office/drawing/2014/main" id="{EA71AE85-A4C8-4A4F-B473-01D68AF4D7DF}"/>
                  </a:ext>
                </a:extLst>
              </p:cNvPr>
              <p:cNvCxnSpPr>
                <a:cxnSpLocks/>
              </p:cNvCxnSpPr>
              <p:nvPr/>
            </p:nvCxnSpPr>
            <p:spPr>
              <a:xfrm flipV="1">
                <a:off x="6897585" y="2291938"/>
                <a:ext cx="0" cy="884865"/>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3C505C-7DC2-4F51-BCDF-5DDBCAB5475E}"/>
                  </a:ext>
                </a:extLst>
              </p:cNvPr>
              <p:cNvCxnSpPr>
                <a:cxnSpLocks/>
              </p:cNvCxnSpPr>
              <p:nvPr/>
            </p:nvCxnSpPr>
            <p:spPr>
              <a:xfrm flipV="1">
                <a:off x="9318171" y="2277194"/>
                <a:ext cx="0" cy="884865"/>
              </a:xfrm>
              <a:prstGeom prst="line">
                <a:avLst/>
              </a:prstGeom>
            </p:spPr>
            <p:style>
              <a:lnRef idx="3">
                <a:schemeClr val="dk1"/>
              </a:lnRef>
              <a:fillRef idx="0">
                <a:schemeClr val="dk1"/>
              </a:fillRef>
              <a:effectRef idx="2">
                <a:schemeClr val="dk1"/>
              </a:effectRef>
              <a:fontRef idx="minor">
                <a:schemeClr val="tx1"/>
              </a:fontRef>
            </p:style>
          </p:cxnSp>
        </p:grpSp>
        <p:grpSp>
          <p:nvGrpSpPr>
            <p:cNvPr id="57" name="グループ化 56">
              <a:extLst>
                <a:ext uri="{FF2B5EF4-FFF2-40B4-BE49-F238E27FC236}">
                  <a16:creationId xmlns:a16="http://schemas.microsoft.com/office/drawing/2014/main" id="{C5AD368F-592B-4933-9A3B-2C6406A0F93F}"/>
                </a:ext>
              </a:extLst>
            </p:cNvPr>
            <p:cNvGrpSpPr/>
            <p:nvPr/>
          </p:nvGrpSpPr>
          <p:grpSpPr>
            <a:xfrm>
              <a:off x="5854535" y="1613426"/>
              <a:ext cx="4617521" cy="2450766"/>
              <a:chOff x="5854535" y="1613426"/>
              <a:chExt cx="4617521" cy="2450766"/>
            </a:xfrm>
          </p:grpSpPr>
          <p:grpSp>
            <p:nvGrpSpPr>
              <p:cNvPr id="21" name="グループ化 20">
                <a:extLst>
                  <a:ext uri="{FF2B5EF4-FFF2-40B4-BE49-F238E27FC236}">
                    <a16:creationId xmlns:a16="http://schemas.microsoft.com/office/drawing/2014/main" id="{20ABD23D-60CF-4FB8-8C57-20B88C53EC4C}"/>
                  </a:ext>
                </a:extLst>
              </p:cNvPr>
              <p:cNvGrpSpPr/>
              <p:nvPr/>
            </p:nvGrpSpPr>
            <p:grpSpPr>
              <a:xfrm>
                <a:off x="5854535" y="1613426"/>
                <a:ext cx="4393870" cy="1945881"/>
                <a:chOff x="6590805" y="1844259"/>
                <a:chExt cx="4393870" cy="1945881"/>
              </a:xfrm>
            </p:grpSpPr>
            <p:cxnSp>
              <p:nvCxnSpPr>
                <p:cNvPr id="19" name="直線矢印コネクタ 18">
                  <a:extLst>
                    <a:ext uri="{FF2B5EF4-FFF2-40B4-BE49-F238E27FC236}">
                      <a16:creationId xmlns:a16="http://schemas.microsoft.com/office/drawing/2014/main" id="{9D584DFB-7A10-40AA-912D-90F4E2C2F4A8}"/>
                    </a:ext>
                  </a:extLst>
                </p:cNvPr>
                <p:cNvCxnSpPr/>
                <p:nvPr/>
              </p:nvCxnSpPr>
              <p:spPr>
                <a:xfrm>
                  <a:off x="6590805" y="3539154"/>
                  <a:ext cx="43938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AED06E3C-BFC2-4ACB-9236-9229A4091CAA}"/>
                    </a:ext>
                  </a:extLst>
                </p:cNvPr>
                <p:cNvCxnSpPr>
                  <a:cxnSpLocks/>
                </p:cNvCxnSpPr>
                <p:nvPr/>
              </p:nvCxnSpPr>
              <p:spPr>
                <a:xfrm flipV="1">
                  <a:off x="8762010" y="1844259"/>
                  <a:ext cx="0" cy="19458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7" name="テキスト ボックス 26">
                <a:extLst>
                  <a:ext uri="{FF2B5EF4-FFF2-40B4-BE49-F238E27FC236}">
                    <a16:creationId xmlns:a16="http://schemas.microsoft.com/office/drawing/2014/main" id="{D7AE95ED-DED6-4FAC-906A-CB7F9D956BF3}"/>
                  </a:ext>
                </a:extLst>
              </p:cNvPr>
              <p:cNvSpPr txBox="1"/>
              <p:nvPr/>
            </p:nvSpPr>
            <p:spPr>
              <a:xfrm>
                <a:off x="7700157" y="2054124"/>
                <a:ext cx="338448" cy="369332"/>
              </a:xfrm>
              <a:prstGeom prst="rect">
                <a:avLst/>
              </a:prstGeom>
              <a:noFill/>
            </p:spPr>
            <p:txBody>
              <a:bodyPr wrap="square" rtlCol="0">
                <a:spAutoFit/>
              </a:bodyPr>
              <a:lstStyle/>
              <a:p>
                <a:r>
                  <a:rPr lang="en-US" altLang="ja-JP" dirty="0"/>
                  <a:t>1</a:t>
                </a:r>
                <a:endParaRPr kumimoji="1" lang="ja-JP" altLang="en-US" dirty="0"/>
              </a:p>
            </p:txBody>
          </p:sp>
          <p:sp>
            <p:nvSpPr>
              <p:cNvPr id="48" name="テキスト ボックス 47">
                <a:extLst>
                  <a:ext uri="{FF2B5EF4-FFF2-40B4-BE49-F238E27FC236}">
                    <a16:creationId xmlns:a16="http://schemas.microsoft.com/office/drawing/2014/main" id="{4CCE3ADE-C555-41BA-850C-45BE26D3E43D}"/>
                  </a:ext>
                </a:extLst>
              </p:cNvPr>
              <p:cNvSpPr txBox="1"/>
              <p:nvPr/>
            </p:nvSpPr>
            <p:spPr>
              <a:xfrm>
                <a:off x="7713021" y="3313606"/>
                <a:ext cx="338448" cy="369332"/>
              </a:xfrm>
              <a:prstGeom prst="rect">
                <a:avLst/>
              </a:prstGeom>
              <a:noFill/>
            </p:spPr>
            <p:txBody>
              <a:bodyPr wrap="square" rtlCol="0">
                <a:spAutoFit/>
              </a:bodyPr>
              <a:lstStyle/>
              <a:p>
                <a:r>
                  <a:rPr kumimoji="1" lang="en-US" altLang="ja-JP" dirty="0"/>
                  <a:t>O</a:t>
                </a:r>
                <a:endParaRPr kumimoji="1" lang="ja-JP" altLang="en-US" dirty="0"/>
              </a:p>
            </p:txBody>
          </p:sp>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4CFF531B-927B-4F83-A6CF-53D3CE5761E3}"/>
                      </a:ext>
                    </a:extLst>
                  </p:cNvPr>
                  <p:cNvSpPr/>
                  <p:nvPr/>
                </p:nvSpPr>
                <p:spPr>
                  <a:xfrm>
                    <a:off x="8038605" y="1659593"/>
                    <a:ext cx="78880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𝐻</m:t>
                          </m:r>
                          <m:d>
                            <m:dPr>
                              <m:ctrlPr>
                                <a:rPr lang="en-US" altLang="ja-JP" i="1">
                                  <a:latin typeface="Cambria Math" panose="02040503050406030204" pitchFamily="18" charset="0"/>
                                </a:rPr>
                              </m:ctrlPr>
                            </m:dPr>
                            <m:e>
                              <m:r>
                                <a:rPr lang="en-US" altLang="ja-JP" i="1">
                                  <a:latin typeface="Cambria Math" panose="02040503050406030204" pitchFamily="18" charset="0"/>
                                </a:rPr>
                                <m:t>𝜔</m:t>
                              </m:r>
                            </m:e>
                          </m:d>
                        </m:oMath>
                      </m:oMathPara>
                    </a14:m>
                    <a:endParaRPr lang="ja-JP" altLang="en-US" dirty="0"/>
                  </a:p>
                </p:txBody>
              </p:sp>
            </mc:Choice>
            <mc:Fallback xmlns="">
              <p:sp>
                <p:nvSpPr>
                  <p:cNvPr id="28" name="正方形/長方形 27">
                    <a:extLst>
                      <a:ext uri="{FF2B5EF4-FFF2-40B4-BE49-F238E27FC236}">
                        <a16:creationId xmlns:a16="http://schemas.microsoft.com/office/drawing/2014/main" id="{4CFF531B-927B-4F83-A6CF-53D3CE5761E3}"/>
                      </a:ext>
                    </a:extLst>
                  </p:cNvPr>
                  <p:cNvSpPr>
                    <a:spLocks noRot="1" noChangeAspect="1" noMove="1" noResize="1" noEditPoints="1" noAdjustHandles="1" noChangeArrowheads="1" noChangeShapeType="1" noTextEdit="1"/>
                  </p:cNvSpPr>
                  <p:nvPr/>
                </p:nvSpPr>
                <p:spPr>
                  <a:xfrm>
                    <a:off x="8038605" y="1659593"/>
                    <a:ext cx="788806"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6C3E2368-0415-4DA3-8DF7-93BEE8004DBE}"/>
                      </a:ext>
                    </a:extLst>
                  </p:cNvPr>
                  <p:cNvSpPr/>
                  <p:nvPr/>
                </p:nvSpPr>
                <p:spPr>
                  <a:xfrm>
                    <a:off x="10049889" y="3267692"/>
                    <a:ext cx="4221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𝜔</m:t>
                          </m:r>
                        </m:oMath>
                      </m:oMathPara>
                    </a14:m>
                    <a:endParaRPr lang="ja-JP" altLang="en-US" dirty="0"/>
                  </a:p>
                </p:txBody>
              </p:sp>
            </mc:Choice>
            <mc:Fallback xmlns="">
              <p:sp>
                <p:nvSpPr>
                  <p:cNvPr id="49" name="正方形/長方形 48">
                    <a:extLst>
                      <a:ext uri="{FF2B5EF4-FFF2-40B4-BE49-F238E27FC236}">
                        <a16:creationId xmlns:a16="http://schemas.microsoft.com/office/drawing/2014/main" id="{6C3E2368-0415-4DA3-8DF7-93BEE8004DBE}"/>
                      </a:ext>
                    </a:extLst>
                  </p:cNvPr>
                  <p:cNvSpPr>
                    <a:spLocks noRot="1" noChangeAspect="1" noMove="1" noResize="1" noEditPoints="1" noAdjustHandles="1" noChangeArrowheads="1" noChangeShapeType="1" noTextEdit="1"/>
                  </p:cNvSpPr>
                  <p:nvPr/>
                </p:nvSpPr>
                <p:spPr>
                  <a:xfrm>
                    <a:off x="10049889" y="3267692"/>
                    <a:ext cx="422167"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a:extLst>
                      <a:ext uri="{FF2B5EF4-FFF2-40B4-BE49-F238E27FC236}">
                        <a16:creationId xmlns:a16="http://schemas.microsoft.com/office/drawing/2014/main" id="{05469A2F-76CB-4856-8ECC-282305B52D7D}"/>
                      </a:ext>
                    </a:extLst>
                  </p:cNvPr>
                  <p:cNvSpPr/>
                  <p:nvPr/>
                </p:nvSpPr>
                <p:spPr>
                  <a:xfrm>
                    <a:off x="6372628" y="3442071"/>
                    <a:ext cx="682366" cy="6118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𝜋</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den>
                          </m:f>
                        </m:oMath>
                      </m:oMathPara>
                    </a14:m>
                    <a:endParaRPr lang="ja-JP" altLang="en-US" dirty="0"/>
                  </a:p>
                </p:txBody>
              </p:sp>
            </mc:Choice>
            <mc:Fallback xmlns="">
              <p:sp>
                <p:nvSpPr>
                  <p:cNvPr id="51" name="正方形/長方形 50">
                    <a:extLst>
                      <a:ext uri="{FF2B5EF4-FFF2-40B4-BE49-F238E27FC236}">
                        <a16:creationId xmlns:a16="http://schemas.microsoft.com/office/drawing/2014/main" id="{05469A2F-76CB-4856-8ECC-282305B52D7D}"/>
                      </a:ext>
                    </a:extLst>
                  </p:cNvPr>
                  <p:cNvSpPr>
                    <a:spLocks noRot="1" noChangeAspect="1" noMove="1" noResize="1" noEditPoints="1" noAdjustHandles="1" noChangeArrowheads="1" noChangeShapeType="1" noTextEdit="1"/>
                  </p:cNvSpPr>
                  <p:nvPr/>
                </p:nvSpPr>
                <p:spPr>
                  <a:xfrm>
                    <a:off x="6372628" y="3442071"/>
                    <a:ext cx="682366" cy="61183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正方形/長方形 51">
                    <a:extLst>
                      <a:ext uri="{FF2B5EF4-FFF2-40B4-BE49-F238E27FC236}">
                        <a16:creationId xmlns:a16="http://schemas.microsoft.com/office/drawing/2014/main" id="{DBC60AE2-BF5F-42CE-A7DF-2E81C02B72DA}"/>
                      </a:ext>
                    </a:extLst>
                  </p:cNvPr>
                  <p:cNvSpPr/>
                  <p:nvPr/>
                </p:nvSpPr>
                <p:spPr>
                  <a:xfrm>
                    <a:off x="9013511" y="3452358"/>
                    <a:ext cx="470770" cy="6118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𝜋</m:t>
                              </m:r>
                            </m:num>
                            <m:den>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den>
                          </m:f>
                        </m:oMath>
                      </m:oMathPara>
                    </a14:m>
                    <a:endParaRPr lang="ja-JP" altLang="en-US" dirty="0"/>
                  </a:p>
                </p:txBody>
              </p:sp>
            </mc:Choice>
            <mc:Fallback xmlns="">
              <p:sp>
                <p:nvSpPr>
                  <p:cNvPr id="52" name="正方形/長方形 51">
                    <a:extLst>
                      <a:ext uri="{FF2B5EF4-FFF2-40B4-BE49-F238E27FC236}">
                        <a16:creationId xmlns:a16="http://schemas.microsoft.com/office/drawing/2014/main" id="{DBC60AE2-BF5F-42CE-A7DF-2E81C02B72DA}"/>
                      </a:ext>
                    </a:extLst>
                  </p:cNvPr>
                  <p:cNvSpPr>
                    <a:spLocks noRot="1" noChangeAspect="1" noMove="1" noResize="1" noEditPoints="1" noAdjustHandles="1" noChangeArrowheads="1" noChangeShapeType="1" noTextEdit="1"/>
                  </p:cNvSpPr>
                  <p:nvPr/>
                </p:nvSpPr>
                <p:spPr>
                  <a:xfrm>
                    <a:off x="9013511" y="3452358"/>
                    <a:ext cx="470770" cy="611834"/>
                  </a:xfrm>
                  <a:prstGeom prst="rect">
                    <a:avLst/>
                  </a:prstGeom>
                  <a:blipFill>
                    <a:blip r:embed="rId8"/>
                    <a:stretch>
                      <a:fillRect/>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98D871E0-AF66-41D9-AC75-2A280079763D}"/>
                  </a:ext>
                </a:extLst>
              </p:cNvPr>
              <p:cNvSpPr txBox="1"/>
              <p:nvPr/>
            </p:nvSpPr>
            <p:spPr>
              <a:xfrm>
                <a:off x="308228" y="4099414"/>
                <a:ext cx="4873642" cy="13832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r>
                            <m:rPr>
                              <m:lit/>
                            </m:rPr>
                            <a:rPr kumimoji="1" lang="en-US" altLang="ja-JP" sz="2800" b="0" i="1" smtClean="0">
                              <a:latin typeface="Cambria Math" panose="02040503050406030204" pitchFamily="18" charset="0"/>
                            </a:rPr>
                            <m:t> </m:t>
                          </m:r>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den>
                      </m:f>
                      <m:nary>
                        <m:naryPr>
                          <m:ctrlPr>
                            <a:rPr lang="en-US" altLang="ja-JP" sz="2800" i="1">
                              <a:latin typeface="Cambria Math" panose="02040503050406030204" pitchFamily="18" charset="0"/>
                            </a:rPr>
                          </m:ctrlPr>
                        </m:naryPr>
                        <m:sub>
                          <m:r>
                            <m:rPr>
                              <m:brk m:alnAt="23"/>
                            </m:rPr>
                            <a:rPr lang="en-US" altLang="ja-JP" sz="2800" i="1">
                              <a:latin typeface="Cambria Math" panose="02040503050406030204" pitchFamily="18" charset="0"/>
                            </a:rPr>
                            <m:t>−</m:t>
                          </m:r>
                          <m:r>
                            <a:rPr lang="en-US" altLang="ja-JP" sz="2800" i="1">
                              <a:latin typeface="Cambria Math" panose="02040503050406030204" pitchFamily="18" charset="0"/>
                            </a:rPr>
                            <m:t>∞</m:t>
                          </m:r>
                        </m:sub>
                        <m:sup>
                          <m:r>
                            <a:rPr lang="en-US" altLang="ja-JP" sz="2800" i="1">
                              <a:latin typeface="Cambria Math" panose="02040503050406030204" pitchFamily="18" charset="0"/>
                            </a:rPr>
                            <m:t>+∞</m:t>
                          </m:r>
                        </m:sup>
                        <m:e>
                          <m:r>
                            <a:rPr lang="en-US" altLang="ja-JP" sz="2800" i="1">
                              <a:latin typeface="Cambria Math" panose="02040503050406030204" pitchFamily="18" charset="0"/>
                            </a:rPr>
                            <m:t>𝐻</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𝜔</m:t>
                              </m:r>
                            </m:e>
                          </m:d>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i="1">
                                  <a:latin typeface="Cambria Math" panose="02040503050406030204" pitchFamily="18" charset="0"/>
                                </a:rPr>
                                <m:t>𝑗</m:t>
                              </m:r>
                              <m:r>
                                <a:rPr lang="en-US" altLang="ja-JP" sz="2800" i="1">
                                  <a:latin typeface="Cambria Math" panose="02040503050406030204" pitchFamily="18" charset="0"/>
                                </a:rPr>
                                <m:t>𝜔</m:t>
                              </m:r>
                              <m:r>
                                <a:rPr lang="en-US" altLang="ja-JP" sz="2800" i="1">
                                  <a:latin typeface="Cambria Math" panose="02040503050406030204" pitchFamily="18" charset="0"/>
                                </a:rPr>
                                <m:t>𝑡</m:t>
                              </m:r>
                            </m:sup>
                          </m:sSup>
                          <m:r>
                            <a:rPr lang="en-US" altLang="ja-JP" sz="2800" i="1">
                              <a:latin typeface="Cambria Math" panose="02040503050406030204" pitchFamily="18" charset="0"/>
                            </a:rPr>
                            <m:t>𝑑</m:t>
                          </m:r>
                          <m:r>
                            <a:rPr lang="en-US" altLang="ja-JP" sz="2800" b="0" i="1" smtClean="0">
                              <a:latin typeface="Cambria Math" panose="02040503050406030204" pitchFamily="18" charset="0"/>
                            </a:rPr>
                            <m:t>𝜔</m:t>
                          </m:r>
                        </m:e>
                      </m:nary>
                    </m:oMath>
                  </m:oMathPara>
                </a14:m>
                <a:endParaRPr kumimoji="1" lang="en-US" altLang="ja-JP" sz="2800" b="0" dirty="0"/>
              </a:p>
              <a:p>
                <a:endParaRPr kumimoji="1" lang="en-US" altLang="ja-JP" sz="2800" b="0" dirty="0"/>
              </a:p>
            </p:txBody>
          </p:sp>
        </mc:Choice>
        <mc:Fallback xmlns="">
          <p:sp>
            <p:nvSpPr>
              <p:cNvPr id="53" name="テキスト ボックス 52">
                <a:extLst>
                  <a:ext uri="{FF2B5EF4-FFF2-40B4-BE49-F238E27FC236}">
                    <a16:creationId xmlns:a16="http://schemas.microsoft.com/office/drawing/2014/main" id="{98D871E0-AF66-41D9-AC75-2A280079763D}"/>
                  </a:ext>
                </a:extLst>
              </p:cNvPr>
              <p:cNvSpPr txBox="1">
                <a:spLocks noRot="1" noChangeAspect="1" noMove="1" noResize="1" noEditPoints="1" noAdjustHandles="1" noChangeArrowheads="1" noChangeShapeType="1" noTextEdit="1"/>
              </p:cNvSpPr>
              <p:nvPr/>
            </p:nvSpPr>
            <p:spPr>
              <a:xfrm>
                <a:off x="308228" y="4099414"/>
                <a:ext cx="4873642" cy="1383264"/>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6C2FBA2-E6AB-4BFC-81F1-21C042DB461E}"/>
                  </a:ext>
                </a:extLst>
              </p:cNvPr>
              <p:cNvSpPr txBox="1"/>
              <p:nvPr/>
            </p:nvSpPr>
            <p:spPr>
              <a:xfrm>
                <a:off x="1206817" y="5160324"/>
                <a:ext cx="2195088" cy="882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𝑇</m:t>
                              </m:r>
                            </m:e>
                            <m:sub>
                              <m:r>
                                <a:rPr lang="en-US" altLang="ja-JP" sz="2800" b="0" i="1" smtClean="0">
                                  <a:latin typeface="Cambria Math" panose="02040503050406030204" pitchFamily="18" charset="0"/>
                                </a:rPr>
                                <m:t>0</m:t>
                              </m:r>
                            </m:sub>
                          </m:sSub>
                        </m:den>
                      </m:f>
                      <m:r>
                        <a:rPr lang="en-US" altLang="ja-JP" sz="2800" i="1">
                          <a:latin typeface="Cambria Math" panose="02040503050406030204" pitchFamily="18" charset="0"/>
                        </a:rPr>
                        <m:t>𝑠𝑖𝑛𝑐</m:t>
                      </m:r>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𝜋</m:t>
                          </m:r>
                          <m:r>
                            <a:rPr lang="en-US" altLang="ja-JP" sz="2800" i="1">
                              <a:latin typeface="Cambria Math" panose="02040503050406030204" pitchFamily="18" charset="0"/>
                            </a:rPr>
                            <m:t>𝑡</m:t>
                          </m:r>
                        </m:num>
                        <m:den>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𝑇</m:t>
                              </m:r>
                            </m:e>
                            <m:sub>
                              <m:r>
                                <a:rPr lang="en-US" altLang="ja-JP" sz="2800" i="1">
                                  <a:latin typeface="Cambria Math" panose="02040503050406030204" pitchFamily="18" charset="0"/>
                                </a:rPr>
                                <m:t>0</m:t>
                              </m:r>
                            </m:sub>
                          </m:sSub>
                        </m:den>
                      </m:f>
                      <m:r>
                        <a:rPr lang="en-US" altLang="ja-JP" sz="2800" i="1">
                          <a:latin typeface="Cambria Math" panose="02040503050406030204" pitchFamily="18" charset="0"/>
                        </a:rPr>
                        <m:t>)</m:t>
                      </m:r>
                    </m:oMath>
                  </m:oMathPara>
                </a14:m>
                <a:endParaRPr kumimoji="1" lang="ja-JP" altLang="en-US" sz="2800" dirty="0"/>
              </a:p>
            </p:txBody>
          </p:sp>
        </mc:Choice>
        <mc:Fallback xmlns="">
          <p:sp>
            <p:nvSpPr>
              <p:cNvPr id="37" name="テキスト ボックス 36">
                <a:extLst>
                  <a:ext uri="{FF2B5EF4-FFF2-40B4-BE49-F238E27FC236}">
                    <a16:creationId xmlns:a16="http://schemas.microsoft.com/office/drawing/2014/main" id="{66C2FBA2-E6AB-4BFC-81F1-21C042DB461E}"/>
                  </a:ext>
                </a:extLst>
              </p:cNvPr>
              <p:cNvSpPr txBox="1">
                <a:spLocks noRot="1" noChangeAspect="1" noMove="1" noResize="1" noEditPoints="1" noAdjustHandles="1" noChangeArrowheads="1" noChangeShapeType="1" noTextEdit="1"/>
              </p:cNvSpPr>
              <p:nvPr/>
            </p:nvSpPr>
            <p:spPr>
              <a:xfrm>
                <a:off x="1206817" y="5160324"/>
                <a:ext cx="2195088" cy="88261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正方形/長方形 53">
                <a:extLst>
                  <a:ext uri="{FF2B5EF4-FFF2-40B4-BE49-F238E27FC236}">
                    <a16:creationId xmlns:a16="http://schemas.microsoft.com/office/drawing/2014/main" id="{286D9D44-4140-4856-A53A-EEAD9520D9D6}"/>
                  </a:ext>
                </a:extLst>
              </p:cNvPr>
              <p:cNvSpPr/>
              <p:nvPr/>
            </p:nvSpPr>
            <p:spPr>
              <a:xfrm>
                <a:off x="580087" y="6230792"/>
                <a:ext cx="2282228" cy="369332"/>
              </a:xfrm>
              <a:prstGeom prst="rect">
                <a:avLst/>
              </a:prstGeom>
            </p:spPr>
            <p:txBody>
              <a:bodyPr wrap="none">
                <a:spAutoFit/>
              </a:bodyPr>
              <a:lstStyle/>
              <a:p>
                <a14:m>
                  <m:oMath xmlns:m="http://schemas.openxmlformats.org/officeDocument/2006/math">
                    <m:r>
                      <a:rPr lang="en-US" altLang="ja-JP" i="1" smtClean="0">
                        <a:latin typeface="Cambria Math" panose="02040503050406030204" pitchFamily="18" charset="0"/>
                      </a:rPr>
                      <m:t>h</m:t>
                    </m:r>
                    <m:d>
                      <m:dPr>
                        <m:ctrlPr>
                          <a:rPr lang="en-US" altLang="ja-JP" i="1" smtClean="0">
                            <a:latin typeface="Cambria Math" panose="02040503050406030204" pitchFamily="18" charset="0"/>
                          </a:rPr>
                        </m:ctrlPr>
                      </m:dPr>
                      <m:e>
                        <m:r>
                          <a:rPr lang="en-US" altLang="ja-JP" i="1" smtClean="0">
                            <a:latin typeface="Cambria Math" panose="02040503050406030204" pitchFamily="18" charset="0"/>
                          </a:rPr>
                          <m:t>𝑡</m:t>
                        </m:r>
                      </m:e>
                    </m:d>
                    <m:r>
                      <a:rPr lang="en-US" altLang="ja-JP" b="0" i="1" smtClean="0">
                        <a:latin typeface="Cambria Math" panose="02040503050406030204" pitchFamily="18" charset="0"/>
                      </a:rPr>
                      <m:t>:</m:t>
                    </m:r>
                  </m:oMath>
                </a14:m>
                <a:r>
                  <a:rPr lang="ja-JP" altLang="en-US" dirty="0"/>
                  <a:t>インパルス応答</a:t>
                </a:r>
              </a:p>
            </p:txBody>
          </p:sp>
        </mc:Choice>
        <mc:Fallback xmlns="">
          <p:sp>
            <p:nvSpPr>
              <p:cNvPr id="54" name="正方形/長方形 53">
                <a:extLst>
                  <a:ext uri="{FF2B5EF4-FFF2-40B4-BE49-F238E27FC236}">
                    <a16:creationId xmlns:a16="http://schemas.microsoft.com/office/drawing/2014/main" id="{286D9D44-4140-4856-A53A-EEAD9520D9D6}"/>
                  </a:ext>
                </a:extLst>
              </p:cNvPr>
              <p:cNvSpPr>
                <a:spLocks noRot="1" noChangeAspect="1" noMove="1" noResize="1" noEditPoints="1" noAdjustHandles="1" noChangeArrowheads="1" noChangeShapeType="1" noTextEdit="1"/>
              </p:cNvSpPr>
              <p:nvPr/>
            </p:nvSpPr>
            <p:spPr>
              <a:xfrm>
                <a:off x="580087" y="6230792"/>
                <a:ext cx="2282228" cy="369332"/>
              </a:xfrm>
              <a:prstGeom prst="rect">
                <a:avLst/>
              </a:prstGeom>
              <a:blipFill>
                <a:blip r:embed="rId11"/>
                <a:stretch>
                  <a:fillRect t="-6557" r="-1867" b="-262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3242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2.a.</a:t>
            </a:r>
            <a:r>
              <a:rPr lang="ja-JP" altLang="en-US" dirty="0"/>
              <a:t>理想ローパスフィルタのシミュレーション結果</a:t>
            </a:r>
            <a:endParaRPr kumimoji="1" lang="ja-JP" altLang="en-US"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30374AB-418D-41CC-8C00-9E16BCA9FBCB}"/>
                  </a:ext>
                </a:extLst>
              </p:cNvPr>
              <p:cNvSpPr txBox="1"/>
              <p:nvPr/>
            </p:nvSpPr>
            <p:spPr>
              <a:xfrm>
                <a:off x="3621974" y="0"/>
                <a:ext cx="130628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=1</m:t>
                      </m:r>
                    </m:oMath>
                  </m:oMathPara>
                </a14:m>
                <a:endParaRPr kumimoji="1" lang="ja-JP" altLang="en-US" dirty="0"/>
              </a:p>
            </p:txBody>
          </p:sp>
        </mc:Choice>
        <mc:Fallback xmlns="">
          <p:sp>
            <p:nvSpPr>
              <p:cNvPr id="5" name="テキスト ボックス 4">
                <a:extLst>
                  <a:ext uri="{FF2B5EF4-FFF2-40B4-BE49-F238E27FC236}">
                    <a16:creationId xmlns:a16="http://schemas.microsoft.com/office/drawing/2014/main" id="{730374AB-418D-41CC-8C00-9E16BCA9FBCB}"/>
                  </a:ext>
                </a:extLst>
              </p:cNvPr>
              <p:cNvSpPr txBox="1">
                <a:spLocks noRot="1" noChangeAspect="1" noMove="1" noResize="1" noEditPoints="1" noAdjustHandles="1" noChangeArrowheads="1" noChangeShapeType="1" noTextEdit="1"/>
              </p:cNvSpPr>
              <p:nvPr/>
            </p:nvSpPr>
            <p:spPr>
              <a:xfrm>
                <a:off x="3621974" y="0"/>
                <a:ext cx="1306286" cy="369332"/>
              </a:xfrm>
              <a:prstGeom prst="rect">
                <a:avLst/>
              </a:prstGeom>
              <a:blipFill>
                <a:blip r:embed="rId2"/>
                <a:stretch>
                  <a:fillRect/>
                </a:stretch>
              </a:blipFill>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7ED63B7E-81D6-4AC9-A7BD-706E4CD2E174}"/>
              </a:ext>
            </a:extLst>
          </p:cNvPr>
          <p:cNvGrpSpPr/>
          <p:nvPr/>
        </p:nvGrpSpPr>
        <p:grpSpPr>
          <a:xfrm>
            <a:off x="5566028" y="1259163"/>
            <a:ext cx="5771408" cy="4263511"/>
            <a:chOff x="-174984" y="1776103"/>
            <a:chExt cx="6775862" cy="5081897"/>
          </a:xfrm>
        </p:grpSpPr>
        <p:pic>
          <p:nvPicPr>
            <p:cNvPr id="3" name="図 2">
              <a:extLst>
                <a:ext uri="{FF2B5EF4-FFF2-40B4-BE49-F238E27FC236}">
                  <a16:creationId xmlns:a16="http://schemas.microsoft.com/office/drawing/2014/main" id="{E891A8FB-81BF-482F-B166-2BAB1C513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984" y="1776103"/>
              <a:ext cx="6775862" cy="5081897"/>
            </a:xfrm>
            <a:prstGeom prst="rect">
              <a:avLst/>
            </a:prstGeom>
          </p:spPr>
        </p:pic>
        <p:sp>
          <p:nvSpPr>
            <p:cNvPr id="6" name="テキスト ボックス 5">
              <a:extLst>
                <a:ext uri="{FF2B5EF4-FFF2-40B4-BE49-F238E27FC236}">
                  <a16:creationId xmlns:a16="http://schemas.microsoft.com/office/drawing/2014/main" id="{0DAC460B-AE10-4CCA-A627-E650EBCE96D3}"/>
                </a:ext>
              </a:extLst>
            </p:cNvPr>
            <p:cNvSpPr txBox="1"/>
            <p:nvPr/>
          </p:nvSpPr>
          <p:spPr>
            <a:xfrm rot="16200000">
              <a:off x="-633088" y="3859253"/>
              <a:ext cx="1686851" cy="433610"/>
            </a:xfrm>
            <a:prstGeom prst="rect">
              <a:avLst/>
            </a:prstGeom>
            <a:noFill/>
          </p:spPr>
          <p:txBody>
            <a:bodyPr wrap="square" rtlCol="0">
              <a:spAutoFit/>
            </a:bodyPr>
            <a:lstStyle/>
            <a:p>
              <a:r>
                <a:rPr kumimoji="1" lang="ja-JP" altLang="en-US" dirty="0"/>
                <a:t>出力信号</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4E83558-883B-4E06-A086-6158FAA0802F}"/>
                    </a:ext>
                  </a:extLst>
                </p:cNvPr>
                <p:cNvSpPr txBox="1"/>
                <p:nvPr/>
              </p:nvSpPr>
              <p:spPr>
                <a:xfrm>
                  <a:off x="3148940" y="6488668"/>
                  <a:ext cx="1306286" cy="369332"/>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7" name="テキスト ボックス 6">
                  <a:extLst>
                    <a:ext uri="{FF2B5EF4-FFF2-40B4-BE49-F238E27FC236}">
                      <a16:creationId xmlns:a16="http://schemas.microsoft.com/office/drawing/2014/main" id="{F4E83558-883B-4E06-A086-6158FAA0802F}"/>
                    </a:ext>
                  </a:extLst>
                </p:cNvPr>
                <p:cNvSpPr txBox="1">
                  <a:spLocks noRot="1" noChangeAspect="1" noMove="1" noResize="1" noEditPoints="1" noAdjustHandles="1" noChangeArrowheads="1" noChangeShapeType="1" noTextEdit="1"/>
                </p:cNvSpPr>
                <p:nvPr/>
              </p:nvSpPr>
              <p:spPr>
                <a:xfrm>
                  <a:off x="3148940" y="6488668"/>
                  <a:ext cx="1306286" cy="369332"/>
                </a:xfrm>
                <a:prstGeom prst="rect">
                  <a:avLst/>
                </a:prstGeom>
                <a:blipFill>
                  <a:blip r:embed="rId4"/>
                  <a:stretch>
                    <a:fillRect l="-4372" t="-7843" b="-50980"/>
                  </a:stretch>
                </a:blipFill>
              </p:spPr>
              <p:txBody>
                <a:bodyPr/>
                <a:lstStyle/>
                <a:p>
                  <a:r>
                    <a:rPr lang="ja-JP" altLang="en-US">
                      <a:noFill/>
                    </a:rPr>
                    <a:t> </a:t>
                  </a:r>
                </a:p>
              </p:txBody>
            </p:sp>
          </mc:Fallback>
        </mc:AlternateContent>
      </p:grpSp>
      <p:sp>
        <p:nvSpPr>
          <p:cNvPr id="8" name="テキスト ボックス 7">
            <a:extLst>
              <a:ext uri="{FF2B5EF4-FFF2-40B4-BE49-F238E27FC236}">
                <a16:creationId xmlns:a16="http://schemas.microsoft.com/office/drawing/2014/main" id="{8B5951BD-5DD5-426B-8AB8-F210EB23ADAF}"/>
              </a:ext>
            </a:extLst>
          </p:cNvPr>
          <p:cNvSpPr txBox="1"/>
          <p:nvPr/>
        </p:nvSpPr>
        <p:spPr>
          <a:xfrm>
            <a:off x="1464129" y="5619449"/>
            <a:ext cx="3321627" cy="1200329"/>
          </a:xfrm>
          <a:prstGeom prst="rect">
            <a:avLst/>
          </a:prstGeom>
          <a:noFill/>
        </p:spPr>
        <p:txBody>
          <a:bodyPr wrap="square" rtlCol="0">
            <a:spAutoFit/>
          </a:bodyPr>
          <a:lstStyle/>
          <a:p>
            <a:r>
              <a:rPr kumimoji="1" lang="ja-JP" altLang="en-US" sz="2400" dirty="0"/>
              <a:t>判定タイミングが正しければ、符号間干渉を避けられている。</a:t>
            </a:r>
          </a:p>
        </p:txBody>
      </p:sp>
      <p:sp>
        <p:nvSpPr>
          <p:cNvPr id="9" name="テキスト ボックス 8">
            <a:extLst>
              <a:ext uri="{FF2B5EF4-FFF2-40B4-BE49-F238E27FC236}">
                <a16:creationId xmlns:a16="http://schemas.microsoft.com/office/drawing/2014/main" id="{A6B381EC-670A-4B49-B68B-57AFC9659CBD}"/>
              </a:ext>
            </a:extLst>
          </p:cNvPr>
          <p:cNvSpPr txBox="1"/>
          <p:nvPr/>
        </p:nvSpPr>
        <p:spPr>
          <a:xfrm>
            <a:off x="5566028" y="5581509"/>
            <a:ext cx="4919884" cy="1200329"/>
          </a:xfrm>
          <a:prstGeom prst="rect">
            <a:avLst/>
          </a:prstGeom>
          <a:noFill/>
        </p:spPr>
        <p:txBody>
          <a:bodyPr wrap="square" rtlCol="0">
            <a:spAutoFit/>
          </a:bodyPr>
          <a:lstStyle/>
          <a:p>
            <a:r>
              <a:rPr kumimoji="1" lang="ja-JP" altLang="en-US" sz="2400" dirty="0"/>
              <a:t>→判定タイミングがずれている場合には、</a:t>
            </a:r>
            <a:r>
              <a:rPr kumimoji="1" lang="en-US" altLang="ja-JP" sz="2400" dirty="0"/>
              <a:t>1</a:t>
            </a:r>
            <a:r>
              <a:rPr lang="ja-JP" altLang="en-US" sz="2400" dirty="0"/>
              <a:t>を</a:t>
            </a:r>
            <a:r>
              <a:rPr lang="en-US" altLang="ja-JP" sz="2400" dirty="0"/>
              <a:t>1</a:t>
            </a:r>
            <a:r>
              <a:rPr lang="ja-JP" altLang="en-US" sz="2400" dirty="0"/>
              <a:t>と、あるいは</a:t>
            </a:r>
            <a:r>
              <a:rPr lang="en-US" altLang="ja-JP" sz="2400" dirty="0"/>
              <a:t>-1</a:t>
            </a:r>
            <a:r>
              <a:rPr lang="ja-JP" altLang="en-US" sz="2400" dirty="0"/>
              <a:t>を</a:t>
            </a:r>
            <a:r>
              <a:rPr lang="en-US" altLang="ja-JP" sz="2400" dirty="0"/>
              <a:t>-1</a:t>
            </a:r>
            <a:r>
              <a:rPr lang="ja-JP" altLang="en-US" sz="2400" dirty="0"/>
              <a:t>と判定できない可能性</a:t>
            </a:r>
            <a:endParaRPr kumimoji="1" lang="ja-JP" altLang="en-US" sz="2400" dirty="0"/>
          </a:p>
        </p:txBody>
      </p:sp>
      <p:grpSp>
        <p:nvGrpSpPr>
          <p:cNvPr id="16" name="グループ化 15">
            <a:extLst>
              <a:ext uri="{FF2B5EF4-FFF2-40B4-BE49-F238E27FC236}">
                <a16:creationId xmlns:a16="http://schemas.microsoft.com/office/drawing/2014/main" id="{3132F395-2FC2-402A-97A8-6310A7E32D13}"/>
              </a:ext>
            </a:extLst>
          </p:cNvPr>
          <p:cNvGrpSpPr/>
          <p:nvPr/>
        </p:nvGrpSpPr>
        <p:grpSpPr>
          <a:xfrm>
            <a:off x="143535" y="1297244"/>
            <a:ext cx="5583133" cy="4263511"/>
            <a:chOff x="12408" y="1820983"/>
            <a:chExt cx="5583133" cy="4263511"/>
          </a:xfrm>
        </p:grpSpPr>
        <p:pic>
          <p:nvPicPr>
            <p:cNvPr id="12" name="図 11">
              <a:extLst>
                <a:ext uri="{FF2B5EF4-FFF2-40B4-BE49-F238E27FC236}">
                  <a16:creationId xmlns:a16="http://schemas.microsoft.com/office/drawing/2014/main" id="{17274A44-6816-47AD-AB2A-2C4AC6AD1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8" y="1820983"/>
              <a:ext cx="5583133" cy="4187350"/>
            </a:xfrm>
            <a:prstGeom prst="rect">
              <a:avLst/>
            </a:prstGeom>
          </p:spPr>
        </p:pic>
        <p:sp>
          <p:nvSpPr>
            <p:cNvPr id="13" name="テキスト ボックス 12">
              <a:extLst>
                <a:ext uri="{FF2B5EF4-FFF2-40B4-BE49-F238E27FC236}">
                  <a16:creationId xmlns:a16="http://schemas.microsoft.com/office/drawing/2014/main" id="{C4DF4AE5-D887-4661-BC60-4A0835C21F90}"/>
                </a:ext>
              </a:extLst>
            </p:cNvPr>
            <p:cNvSpPr txBox="1"/>
            <p:nvPr/>
          </p:nvSpPr>
          <p:spPr>
            <a:xfrm rot="16200000">
              <a:off x="-804741" y="3489728"/>
              <a:ext cx="2176406" cy="369332"/>
            </a:xfrm>
            <a:prstGeom prst="rect">
              <a:avLst/>
            </a:prstGeom>
            <a:noFill/>
          </p:spPr>
          <p:txBody>
            <a:bodyPr wrap="square" rtlCol="0">
              <a:spAutoFit/>
            </a:bodyPr>
            <a:lstStyle/>
            <a:p>
              <a:r>
                <a:rPr kumimoji="1" lang="ja-JP" altLang="en-US" dirty="0"/>
                <a:t>個々の出力信号</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1E5474B-55FF-4881-B4B9-ADD1E929A7EB}"/>
                    </a:ext>
                  </a:extLst>
                </p:cNvPr>
                <p:cNvSpPr txBox="1"/>
                <p:nvPr/>
              </p:nvSpPr>
              <p:spPr>
                <a:xfrm>
                  <a:off x="2642910" y="5774639"/>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14" name="テキスト ボックス 13">
                  <a:extLst>
                    <a:ext uri="{FF2B5EF4-FFF2-40B4-BE49-F238E27FC236}">
                      <a16:creationId xmlns:a16="http://schemas.microsoft.com/office/drawing/2014/main" id="{91E5474B-55FF-4881-B4B9-ADD1E929A7EB}"/>
                    </a:ext>
                  </a:extLst>
                </p:cNvPr>
                <p:cNvSpPr txBox="1">
                  <a:spLocks noRot="1" noChangeAspect="1" noMove="1" noResize="1" noEditPoints="1" noAdjustHandles="1" noChangeArrowheads="1" noChangeShapeType="1" noTextEdit="1"/>
                </p:cNvSpPr>
                <p:nvPr/>
              </p:nvSpPr>
              <p:spPr>
                <a:xfrm>
                  <a:off x="2642910" y="5774639"/>
                  <a:ext cx="1112642" cy="309855"/>
                </a:xfrm>
                <a:prstGeom prst="rect">
                  <a:avLst/>
                </a:prstGeom>
                <a:blipFill>
                  <a:blip r:embed="rId6"/>
                  <a:stretch>
                    <a:fillRect l="-4372" t="-7843" b="-50980"/>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3330541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4DA80A19-3CB4-4AEB-B1EE-F62C12FDDC8B}"/>
              </a:ext>
            </a:extLst>
          </p:cNvPr>
          <p:cNvSpPr txBox="1">
            <a:spLocks/>
          </p:cNvSpPr>
          <p:nvPr/>
        </p:nvSpPr>
        <p:spPr>
          <a:xfrm>
            <a:off x="308228" y="570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2.a.</a:t>
            </a:r>
            <a:r>
              <a:rPr lang="ja-JP" altLang="en-US" dirty="0"/>
              <a:t>解決策としてコサインロールオフフィルタ？</a:t>
            </a:r>
          </a:p>
        </p:txBody>
      </p:sp>
      <p:sp>
        <p:nvSpPr>
          <p:cNvPr id="6" name="テキスト ボックス 5">
            <a:extLst>
              <a:ext uri="{FF2B5EF4-FFF2-40B4-BE49-F238E27FC236}">
                <a16:creationId xmlns:a16="http://schemas.microsoft.com/office/drawing/2014/main" id="{6F3671E2-3F47-4DE5-9F41-B863D4C27FC6}"/>
              </a:ext>
            </a:extLst>
          </p:cNvPr>
          <p:cNvSpPr txBox="1"/>
          <p:nvPr/>
        </p:nvSpPr>
        <p:spPr>
          <a:xfrm>
            <a:off x="498763" y="1520042"/>
            <a:ext cx="10794671" cy="1200329"/>
          </a:xfrm>
          <a:prstGeom prst="rect">
            <a:avLst/>
          </a:prstGeom>
          <a:noFill/>
        </p:spPr>
        <p:txBody>
          <a:bodyPr wrap="square" rtlCol="0">
            <a:spAutoFit/>
          </a:bodyPr>
          <a:lstStyle/>
          <a:p>
            <a:r>
              <a:rPr kumimoji="1" lang="ja-JP" altLang="en-US" sz="2400" dirty="0"/>
              <a:t>インパルス応答の振動が長いことが、判定タイミングの誤差でも符号間干渉が生じる原因</a:t>
            </a:r>
            <a:endParaRPr kumimoji="1" lang="en-US" altLang="ja-JP" sz="2400" dirty="0"/>
          </a:p>
          <a:p>
            <a:r>
              <a:rPr lang="ja-JP" altLang="en-US" sz="2400" dirty="0"/>
              <a:t>→振動を小さくするには周波数応答が滑らかであると良い（本当？）</a:t>
            </a:r>
            <a:endParaRPr lang="en-US" altLang="ja-JP" sz="2400" dirty="0"/>
          </a:p>
        </p:txBody>
      </p:sp>
      <p:grpSp>
        <p:nvGrpSpPr>
          <p:cNvPr id="10" name="グループ化 9">
            <a:extLst>
              <a:ext uri="{FF2B5EF4-FFF2-40B4-BE49-F238E27FC236}">
                <a16:creationId xmlns:a16="http://schemas.microsoft.com/office/drawing/2014/main" id="{9BF2116C-DBD7-42AF-A737-4F1BB87AAE18}"/>
              </a:ext>
            </a:extLst>
          </p:cNvPr>
          <p:cNvGrpSpPr/>
          <p:nvPr/>
        </p:nvGrpSpPr>
        <p:grpSpPr>
          <a:xfrm>
            <a:off x="1587928" y="4137628"/>
            <a:ext cx="7956200" cy="1664815"/>
            <a:chOff x="3920160" y="3164774"/>
            <a:chExt cx="7956200" cy="1664815"/>
          </a:xfrm>
        </p:grpSpPr>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0C3C2D7-9151-4E91-8CC3-134E81447175}"/>
                    </a:ext>
                  </a:extLst>
                </p:cNvPr>
                <p:cNvSpPr txBox="1"/>
                <p:nvPr/>
              </p:nvSpPr>
              <p:spPr>
                <a:xfrm>
                  <a:off x="3920160" y="3164774"/>
                  <a:ext cx="4376776" cy="1664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eqArr>
                              <m:eqArrPr>
                                <m:ctrlPr>
                                  <a:rPr lang="en-US" altLang="ja-JP" sz="2400" i="1">
                                    <a:latin typeface="Cambria Math" panose="02040503050406030204" pitchFamily="18" charset="0"/>
                                  </a:rPr>
                                </m:ctrlPr>
                              </m:eqArr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𝑥</m:t>
                                    </m:r>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e>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d>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𝐻</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e>
                            </m:eqAr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0C3C2D7-9151-4E91-8CC3-134E81447175}"/>
                    </a:ext>
                  </a:extLst>
                </p:cNvPr>
                <p:cNvSpPr txBox="1">
                  <a:spLocks noRot="1" noChangeAspect="1" noMove="1" noResize="1" noEditPoints="1" noAdjustHandles="1" noChangeArrowheads="1" noChangeShapeType="1" noTextEdit="1"/>
                </p:cNvSpPr>
                <p:nvPr/>
              </p:nvSpPr>
              <p:spPr>
                <a:xfrm>
                  <a:off x="3920160" y="3164774"/>
                  <a:ext cx="4376776" cy="166481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8768BAA-C966-43BC-8B47-456517A11EB0}"/>
                    </a:ext>
                  </a:extLst>
                </p:cNvPr>
                <p:cNvSpPr txBox="1"/>
                <p:nvPr/>
              </p:nvSpPr>
              <p:spPr>
                <a:xfrm>
                  <a:off x="8455231" y="3768298"/>
                  <a:ext cx="342112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(0≤</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 )</m:t>
                        </m:r>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88768BAA-C966-43BC-8B47-456517A11EB0}"/>
                    </a:ext>
                  </a:extLst>
                </p:cNvPr>
                <p:cNvSpPr txBox="1">
                  <a:spLocks noRot="1" noChangeAspect="1" noMove="1" noResize="1" noEditPoints="1" noAdjustHandles="1" noChangeArrowheads="1" noChangeShapeType="1" noTextEdit="1"/>
                </p:cNvSpPr>
                <p:nvPr/>
              </p:nvSpPr>
              <p:spPr>
                <a:xfrm>
                  <a:off x="8455231" y="3768298"/>
                  <a:ext cx="3421129" cy="369332"/>
                </a:xfrm>
                <a:prstGeom prst="rect">
                  <a:avLst/>
                </a:prstGeom>
                <a:blipFill>
                  <a:blip r:embed="rId3"/>
                  <a:stretch>
                    <a:fillRect l="-2313" t="-1667" r="-2491" b="-33333"/>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B661B68-50EF-4D00-A851-1FBA1168D4E2}"/>
                  </a:ext>
                </a:extLst>
              </p:cNvPr>
              <p:cNvSpPr txBox="1"/>
              <p:nvPr/>
            </p:nvSpPr>
            <p:spPr>
              <a:xfrm>
                <a:off x="1011854" y="2857819"/>
                <a:ext cx="6414385" cy="1179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eqArr>
                            <m:eqArrPr>
                              <m:ctrlPr>
                                <a:rPr kumimoji="1" lang="en-US" altLang="ja-JP" sz="2400" b="0" i="1" smtClean="0">
                                  <a:latin typeface="Cambria Math" panose="02040503050406030204" pitchFamily="18" charset="0"/>
                                </a:rPr>
                              </m:ctrlPr>
                            </m:eqArrPr>
                            <m:e>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1</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     </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1</m:t>
                                      </m:r>
                                    </m:sub>
                                  </m:sSub>
                                </m:e>
                              </m:d>
                              <m:r>
                                <a:rPr kumimoji="1" lang="en-US" altLang="ja-JP" sz="2400" b="0" i="1" smtClean="0">
                                  <a:latin typeface="Cambria Math" panose="02040503050406030204" pitchFamily="18" charset="0"/>
                                </a:rPr>
                                <m:t>                       </m:t>
                              </m:r>
                            </m:e>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𝐻</m:t>
                                  </m:r>
                                </m:e>
                                <m:sub>
                                  <m:r>
                                    <a:rPr lang="en-US" altLang="ja-JP" sz="2400" b="0" i="1" smtClean="0">
                                      <a:latin typeface="Cambria Math" panose="02040503050406030204" pitchFamily="18" charset="0"/>
                                    </a:rPr>
                                    <m:t>1</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𝜔</m:t>
                                  </m:r>
                                </m:e>
                              </m:d>
                              <m:r>
                                <a:rPr lang="en-US" altLang="ja-JP" sz="2400" b="0" i="1" smtClean="0">
                                  <a:latin typeface="Cambria Math" panose="02040503050406030204" pitchFamily="18" charset="0"/>
                                </a:rPr>
                                <m:t>             </m:t>
                              </m:r>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𝜔</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𝜔</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𝜔</m:t>
                                      </m:r>
                                    </m:e>
                                    <m:sub>
                                      <m:r>
                                        <a:rPr lang="en-US" altLang="ja-JP" sz="2400" b="0" i="1" smtClean="0">
                                          <a:latin typeface="Cambria Math" panose="02040503050406030204" pitchFamily="18" charset="0"/>
                                        </a:rPr>
                                        <m:t>1</m:t>
                                      </m:r>
                                    </m:sub>
                                  </m:sSub>
                                </m:e>
                              </m:d>
                              <m:r>
                                <a:rPr lang="en-US" altLang="ja-JP" sz="2400" b="0" i="1" smtClean="0">
                                  <a:latin typeface="Cambria Math" panose="02040503050406030204" pitchFamily="18" charset="0"/>
                                </a:rPr>
                                <m:t>         </m:t>
                              </m:r>
                            </m:e>
                            <m:e>
                              <m:r>
                                <a:rPr lang="en-US" altLang="ja-JP" sz="2400" b="0" i="1" smtClean="0">
                                  <a:latin typeface="Cambria Math" panose="02040503050406030204" pitchFamily="18" charset="0"/>
                                </a:rPr>
                                <m:t>0                       </m:t>
                              </m:r>
                              <m:d>
                                <m:dPr>
                                  <m:ctrlPr>
                                    <a:rPr lang="en-US" altLang="ja-JP" sz="2400" b="0" i="1" smtClean="0">
                                      <a:latin typeface="Cambria Math" panose="02040503050406030204" pitchFamily="18" charset="0"/>
                                    </a:rPr>
                                  </m:ctrlPr>
                                </m:d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𝜔</m:t>
                                      </m:r>
                                    </m:e>
                                  </m:d>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2</m:t>
                                      </m:r>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e>
                              </m:d>
                              <m:r>
                                <a:rPr lang="en-US" altLang="ja-JP" sz="2400" b="0" i="1" smtClean="0">
                                  <a:latin typeface="Cambria Math" panose="02040503050406030204" pitchFamily="18" charset="0"/>
                                </a:rPr>
                                <m:t>                    </m:t>
                              </m:r>
                            </m:e>
                          </m:eqArr>
                          <m:r>
                            <a:rPr lang="en-US" altLang="ja-JP" sz="2400" b="0" i="1" smtClean="0">
                              <a:latin typeface="Cambria Math" panose="02040503050406030204" pitchFamily="18" charset="0"/>
                            </a:rPr>
                            <m:t>     </m:t>
                          </m:r>
                        </m:e>
                      </m:d>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DB661B68-50EF-4D00-A851-1FBA1168D4E2}"/>
                  </a:ext>
                </a:extLst>
              </p:cNvPr>
              <p:cNvSpPr txBox="1">
                <a:spLocks noRot="1" noChangeAspect="1" noMove="1" noResize="1" noEditPoints="1" noAdjustHandles="1" noChangeArrowheads="1" noChangeShapeType="1" noTextEdit="1"/>
              </p:cNvSpPr>
              <p:nvPr/>
            </p:nvSpPr>
            <p:spPr>
              <a:xfrm>
                <a:off x="1011854" y="2857819"/>
                <a:ext cx="6414385" cy="117910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7D4F28BB-46DE-4696-97BD-8CA2E136DBA5}"/>
                  </a:ext>
                </a:extLst>
              </p:cNvPr>
              <p:cNvSpPr/>
              <p:nvPr/>
            </p:nvSpPr>
            <p:spPr>
              <a:xfrm>
                <a:off x="6882597" y="3198167"/>
                <a:ext cx="19019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𝜔</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r>
                        <a:rPr lang="en-US" altLang="ja-JP" sz="2400" i="1">
                          <a:latin typeface="Cambria Math" panose="02040503050406030204" pitchFamily="18" charset="0"/>
                        </a:rPr>
                        <m:t>𝜋</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 )</m:t>
                      </m:r>
                    </m:oMath>
                  </m:oMathPara>
                </a14:m>
                <a:endParaRPr lang="ja-JP" altLang="en-US" sz="2400" dirty="0"/>
              </a:p>
            </p:txBody>
          </p:sp>
        </mc:Choice>
        <mc:Fallback xmlns="">
          <p:sp>
            <p:nvSpPr>
              <p:cNvPr id="13" name="正方形/長方形 12">
                <a:extLst>
                  <a:ext uri="{FF2B5EF4-FFF2-40B4-BE49-F238E27FC236}">
                    <a16:creationId xmlns:a16="http://schemas.microsoft.com/office/drawing/2014/main" id="{7D4F28BB-46DE-4696-97BD-8CA2E136DBA5}"/>
                  </a:ext>
                </a:extLst>
              </p:cNvPr>
              <p:cNvSpPr>
                <a:spLocks noRot="1" noChangeAspect="1" noMove="1" noResize="1" noEditPoints="1" noAdjustHandles="1" noChangeArrowheads="1" noChangeShapeType="1" noTextEdit="1"/>
              </p:cNvSpPr>
              <p:nvPr/>
            </p:nvSpPr>
            <p:spPr>
              <a:xfrm>
                <a:off x="6882597" y="3198167"/>
                <a:ext cx="1901931" cy="461665"/>
              </a:xfrm>
              <a:prstGeom prst="rect">
                <a:avLst/>
              </a:prstGeom>
              <a:blipFill>
                <a:blip r:embed="rId5"/>
                <a:stretch>
                  <a:fillRect r="-321" b="-17333"/>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9E1890AD-DB78-4665-A967-DEF565A7BC6D}"/>
              </a:ext>
            </a:extLst>
          </p:cNvPr>
          <p:cNvSpPr txBox="1"/>
          <p:nvPr/>
        </p:nvSpPr>
        <p:spPr>
          <a:xfrm>
            <a:off x="578525" y="4785369"/>
            <a:ext cx="1009403" cy="369332"/>
          </a:xfrm>
          <a:prstGeom prst="rect">
            <a:avLst/>
          </a:prstGeom>
          <a:noFill/>
        </p:spPr>
        <p:txBody>
          <a:bodyPr wrap="square" rtlCol="0">
            <a:spAutoFit/>
          </a:bodyPr>
          <a:lstStyle/>
          <a:p>
            <a:r>
              <a:rPr kumimoji="1" lang="ja-JP" altLang="en-US" dirty="0"/>
              <a:t>ただし</a:t>
            </a:r>
          </a:p>
        </p:txBody>
      </p:sp>
      <p:sp>
        <p:nvSpPr>
          <p:cNvPr id="15" name="テキスト ボックス 14">
            <a:extLst>
              <a:ext uri="{FF2B5EF4-FFF2-40B4-BE49-F238E27FC236}">
                <a16:creationId xmlns:a16="http://schemas.microsoft.com/office/drawing/2014/main" id="{A592B05F-3151-447A-A321-0AEF6798C683}"/>
              </a:ext>
            </a:extLst>
          </p:cNvPr>
          <p:cNvSpPr txBox="1"/>
          <p:nvPr/>
        </p:nvSpPr>
        <p:spPr>
          <a:xfrm>
            <a:off x="2267344" y="5903147"/>
            <a:ext cx="7257507" cy="830997"/>
          </a:xfrm>
          <a:prstGeom prst="rect">
            <a:avLst/>
          </a:prstGeom>
          <a:noFill/>
        </p:spPr>
        <p:txBody>
          <a:bodyPr wrap="square" rtlCol="0">
            <a:spAutoFit/>
          </a:bodyPr>
          <a:lstStyle/>
          <a:p>
            <a:r>
              <a:rPr kumimoji="1" lang="ja-JP" altLang="en-US" sz="2400" dirty="0"/>
              <a:t>これを満たす必要がなぜあるのか？なぜコサインロールオフフィルタがここから出てきたのか？</a:t>
            </a:r>
          </a:p>
        </p:txBody>
      </p:sp>
    </p:spTree>
    <p:extLst>
      <p:ext uri="{BB962C8B-B14F-4D97-AF65-F5344CB8AC3E}">
        <p14:creationId xmlns:p14="http://schemas.microsoft.com/office/powerpoint/2010/main" val="334890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36D8FDCA-E18B-439B-9940-41CED9632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6668" y="1506694"/>
            <a:ext cx="6024174" cy="4518131"/>
          </a:xfrm>
          <a:prstGeom prst="rect">
            <a:avLst/>
          </a:prstGeom>
        </p:spPr>
      </p:pic>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2.a.</a:t>
            </a:r>
            <a:r>
              <a:rPr lang="ja-JP" altLang="en-US" dirty="0"/>
              <a:t>コサインロールオフフィルタのシミュレーション結果</a:t>
            </a:r>
            <a:endParaRPr kumimoji="1" lang="ja-JP" altLang="en-US" dirty="0"/>
          </a:p>
        </p:txBody>
      </p:sp>
      <p:pic>
        <p:nvPicPr>
          <p:cNvPr id="6" name="図 5">
            <a:extLst>
              <a:ext uri="{FF2B5EF4-FFF2-40B4-BE49-F238E27FC236}">
                <a16:creationId xmlns:a16="http://schemas.microsoft.com/office/drawing/2014/main" id="{54F8CF33-2957-4174-B048-834A667D83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26" y="1494503"/>
            <a:ext cx="6024174" cy="4518131"/>
          </a:xfrm>
          <a:prstGeom prst="rect">
            <a:avLst/>
          </a:prstGeom>
        </p:spPr>
      </p:pic>
      <p:sp>
        <p:nvSpPr>
          <p:cNvPr id="7" name="テキスト ボックス 6">
            <a:extLst>
              <a:ext uri="{FF2B5EF4-FFF2-40B4-BE49-F238E27FC236}">
                <a16:creationId xmlns:a16="http://schemas.microsoft.com/office/drawing/2014/main" id="{9E13856B-0828-4858-98A1-E571DD806AFD}"/>
              </a:ext>
            </a:extLst>
          </p:cNvPr>
          <p:cNvSpPr txBox="1"/>
          <p:nvPr/>
        </p:nvSpPr>
        <p:spPr>
          <a:xfrm rot="16200000">
            <a:off x="5203734" y="3244333"/>
            <a:ext cx="1415201" cy="369332"/>
          </a:xfrm>
          <a:prstGeom prst="rect">
            <a:avLst/>
          </a:prstGeom>
          <a:noFill/>
        </p:spPr>
        <p:txBody>
          <a:bodyPr wrap="square" rtlCol="0">
            <a:spAutoFit/>
          </a:bodyPr>
          <a:lstStyle/>
          <a:p>
            <a:r>
              <a:rPr kumimoji="1" lang="ja-JP" altLang="en-US" dirty="0"/>
              <a:t>出力信号</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DA83B3-D42E-42EA-9761-F58E68CC0B20}"/>
                  </a:ext>
                </a:extLst>
              </p:cNvPr>
              <p:cNvSpPr txBox="1"/>
              <p:nvPr/>
            </p:nvSpPr>
            <p:spPr>
              <a:xfrm>
                <a:off x="8456590" y="5869898"/>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8" name="テキスト ボックス 7">
                <a:extLst>
                  <a:ext uri="{FF2B5EF4-FFF2-40B4-BE49-F238E27FC236}">
                    <a16:creationId xmlns:a16="http://schemas.microsoft.com/office/drawing/2014/main" id="{F4DA83B3-D42E-42EA-9761-F58E68CC0B20}"/>
                  </a:ext>
                </a:extLst>
              </p:cNvPr>
              <p:cNvSpPr txBox="1">
                <a:spLocks noRot="1" noChangeAspect="1" noMove="1" noResize="1" noEditPoints="1" noAdjustHandles="1" noChangeArrowheads="1" noChangeShapeType="1" noTextEdit="1"/>
              </p:cNvSpPr>
              <p:nvPr/>
            </p:nvSpPr>
            <p:spPr>
              <a:xfrm>
                <a:off x="8456590" y="5869898"/>
                <a:ext cx="1112642" cy="309855"/>
              </a:xfrm>
              <a:prstGeom prst="rect">
                <a:avLst/>
              </a:prstGeom>
              <a:blipFill>
                <a:blip r:embed="rId4"/>
                <a:stretch>
                  <a:fillRect l="-4372" t="-9804" b="-5098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817AD6B-13F1-4C42-A5CA-FBEBDBDAA029}"/>
              </a:ext>
            </a:extLst>
          </p:cNvPr>
          <p:cNvSpPr txBox="1"/>
          <p:nvPr/>
        </p:nvSpPr>
        <p:spPr>
          <a:xfrm rot="16200000">
            <a:off x="-766181" y="3244333"/>
            <a:ext cx="2414678" cy="369332"/>
          </a:xfrm>
          <a:prstGeom prst="rect">
            <a:avLst/>
          </a:prstGeom>
          <a:noFill/>
        </p:spPr>
        <p:txBody>
          <a:bodyPr wrap="square" rtlCol="0">
            <a:spAutoFit/>
          </a:bodyPr>
          <a:lstStyle/>
          <a:p>
            <a:r>
              <a:rPr kumimoji="1" lang="ja-JP" altLang="en-US" dirty="0"/>
              <a:t>個々の出力信号</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F789866-F248-45A0-B333-81B73FCF56DB}"/>
                  </a:ext>
                </a:extLst>
              </p:cNvPr>
              <p:cNvSpPr txBox="1"/>
              <p:nvPr/>
            </p:nvSpPr>
            <p:spPr>
              <a:xfrm>
                <a:off x="2986413" y="5869898"/>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12" name="テキスト ボックス 11">
                <a:extLst>
                  <a:ext uri="{FF2B5EF4-FFF2-40B4-BE49-F238E27FC236}">
                    <a16:creationId xmlns:a16="http://schemas.microsoft.com/office/drawing/2014/main" id="{DF789866-F248-45A0-B333-81B73FCF56DB}"/>
                  </a:ext>
                </a:extLst>
              </p:cNvPr>
              <p:cNvSpPr txBox="1">
                <a:spLocks noRot="1" noChangeAspect="1" noMove="1" noResize="1" noEditPoints="1" noAdjustHandles="1" noChangeArrowheads="1" noChangeShapeType="1" noTextEdit="1"/>
              </p:cNvSpPr>
              <p:nvPr/>
            </p:nvSpPr>
            <p:spPr>
              <a:xfrm>
                <a:off x="2986413" y="5869898"/>
                <a:ext cx="1112642" cy="309855"/>
              </a:xfrm>
              <a:prstGeom prst="rect">
                <a:avLst/>
              </a:prstGeom>
              <a:blipFill>
                <a:blip r:embed="rId5"/>
                <a:stretch>
                  <a:fillRect l="-4945" t="-9804" b="-509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1353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normAutofit/>
              </a:bodyPr>
              <a:lstStyle/>
              <a:p>
                <a:r>
                  <a:rPr kumimoji="1" lang="en-US" altLang="ja-JP" dirty="0"/>
                  <a:t>2.a.</a:t>
                </a:r>
                <a:r>
                  <a:rPr kumimoji="1" lang="ja-JP" altLang="en-US" dirty="0"/>
                  <a:t>理想ローパスフィルタ</a:t>
                </a:r>
                <a:r>
                  <a:rPr kumimoji="1" lang="en-US" altLang="ja-JP" dirty="0"/>
                  <a:t>vs</a:t>
                </a:r>
                <a:r>
                  <a:rPr kumimoji="1" lang="ja-JP" altLang="en-US" dirty="0"/>
                  <a:t>コサインロールオフフィルタ</a:t>
                </a:r>
                <a14:m>
                  <m:oMath xmlns:m="http://schemas.openxmlformats.org/officeDocument/2006/math">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=1)</m:t>
                    </m:r>
                  </m:oMath>
                </a14:m>
                <a:endParaRPr kumimoji="1" lang="ja-JP" altLang="en-US" dirty="0"/>
              </a:p>
            </p:txBody>
          </p:sp>
        </mc:Choice>
        <mc:Fallback xmlns="">
          <p:sp>
            <p:nvSpPr>
              <p:cNvPr id="4" name="タイトル 1">
                <a:extLst>
                  <a:ext uri="{FF2B5EF4-FFF2-40B4-BE49-F238E27FC236}">
                    <a16:creationId xmlns:a16="http://schemas.microsoft.com/office/drawing/2014/main" id="{0E8C8B09-A03B-4AF5-9908-AC7AB5F94241}"/>
                  </a:ext>
                </a:extLst>
              </p:cNvPr>
              <p:cNvSpPr>
                <a:spLocks noGrp="1" noRot="1" noChangeAspect="1" noMove="1" noResize="1" noEditPoints="1" noAdjustHandles="1" noChangeArrowheads="1" noChangeShapeType="1" noTextEdit="1"/>
              </p:cNvSpPr>
              <p:nvPr>
                <p:ph type="title"/>
              </p:nvPr>
            </p:nvSpPr>
            <p:spPr>
              <a:xfrm>
                <a:off x="308228" y="57031"/>
                <a:ext cx="10515600" cy="1325563"/>
              </a:xfrm>
              <a:blipFill>
                <a:blip r:embed="rId2"/>
                <a:stretch>
                  <a:fillRect l="-2377" t="-13303" r="-2087" b="-2110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037CF169-E6D2-4B01-A664-3F9602C5E8AB}"/>
              </a:ext>
            </a:extLst>
          </p:cNvPr>
          <p:cNvSpPr txBox="1"/>
          <p:nvPr/>
        </p:nvSpPr>
        <p:spPr>
          <a:xfrm>
            <a:off x="1008559" y="1382594"/>
            <a:ext cx="7257507" cy="461665"/>
          </a:xfrm>
          <a:prstGeom prst="rect">
            <a:avLst/>
          </a:prstGeom>
          <a:noFill/>
        </p:spPr>
        <p:txBody>
          <a:bodyPr wrap="square" rtlCol="0">
            <a:spAutoFit/>
          </a:bodyPr>
          <a:lstStyle/>
          <a:p>
            <a:r>
              <a:rPr kumimoji="1" lang="ja-JP" altLang="en-US" sz="2400" dirty="0"/>
              <a:t>帯域を同じにして比較してみる。</a:t>
            </a:r>
          </a:p>
        </p:txBody>
      </p:sp>
      <p:pic>
        <p:nvPicPr>
          <p:cNvPr id="5" name="図 4">
            <a:extLst>
              <a:ext uri="{FF2B5EF4-FFF2-40B4-BE49-F238E27FC236}">
                <a16:creationId xmlns:a16="http://schemas.microsoft.com/office/drawing/2014/main" id="{C60B828E-EC9B-44CF-8B8C-00FD7FBCA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7" y="1754579"/>
            <a:ext cx="6804561" cy="5103421"/>
          </a:xfrm>
          <a:prstGeom prst="rect">
            <a:avLst/>
          </a:prstGeom>
        </p:spPr>
      </p:pic>
      <p:sp>
        <p:nvSpPr>
          <p:cNvPr id="6" name="テキスト ボックス 5">
            <a:extLst>
              <a:ext uri="{FF2B5EF4-FFF2-40B4-BE49-F238E27FC236}">
                <a16:creationId xmlns:a16="http://schemas.microsoft.com/office/drawing/2014/main" id="{50DA655E-1FF4-4590-A05F-A652C51A785D}"/>
              </a:ext>
            </a:extLst>
          </p:cNvPr>
          <p:cNvSpPr txBox="1"/>
          <p:nvPr/>
        </p:nvSpPr>
        <p:spPr>
          <a:xfrm>
            <a:off x="6840185" y="2154159"/>
            <a:ext cx="4762008" cy="2031325"/>
          </a:xfrm>
          <a:prstGeom prst="rect">
            <a:avLst/>
          </a:prstGeom>
          <a:noFill/>
        </p:spPr>
        <p:txBody>
          <a:bodyPr wrap="square" rtlCol="0">
            <a:spAutoFit/>
          </a:bodyPr>
          <a:lstStyle/>
          <a:p>
            <a:r>
              <a:rPr kumimoji="1" lang="ja-JP" altLang="en-US" dirty="0"/>
              <a:t>・理想ローパスフィルタは</a:t>
            </a:r>
            <a:r>
              <a:rPr kumimoji="1" lang="en-US" altLang="ja-JP" dirty="0"/>
              <a:t>2</a:t>
            </a:r>
            <a:r>
              <a:rPr kumimoji="1" lang="ja-JP" altLang="en-US" dirty="0"/>
              <a:t>倍のデータ転送スピードを達成できそう。</a:t>
            </a:r>
            <a:endParaRPr lang="en-US" altLang="ja-JP" dirty="0"/>
          </a:p>
          <a:p>
            <a:r>
              <a:rPr lang="ja-JP" altLang="en-US" dirty="0"/>
              <a:t>・値が</a:t>
            </a:r>
            <a:r>
              <a:rPr lang="en-US" altLang="ja-JP" dirty="0"/>
              <a:t>+1</a:t>
            </a:r>
            <a:r>
              <a:rPr lang="ja-JP" altLang="en-US" dirty="0"/>
              <a:t>から</a:t>
            </a:r>
            <a:r>
              <a:rPr lang="en-US" altLang="ja-JP" dirty="0"/>
              <a:t>-1</a:t>
            </a:r>
            <a:r>
              <a:rPr lang="ja-JP" altLang="en-US" dirty="0"/>
              <a:t>あるいは</a:t>
            </a:r>
            <a:r>
              <a:rPr lang="en-US" altLang="ja-JP" dirty="0"/>
              <a:t>-1</a:t>
            </a:r>
            <a:r>
              <a:rPr lang="ja-JP" altLang="en-US" dirty="0"/>
              <a:t>から</a:t>
            </a:r>
            <a:r>
              <a:rPr lang="en-US" altLang="ja-JP" dirty="0"/>
              <a:t>+1</a:t>
            </a:r>
            <a:r>
              <a:rPr lang="ja-JP" altLang="en-US" dirty="0" err="1"/>
              <a:t>へ切り</a:t>
            </a:r>
            <a:r>
              <a:rPr lang="ja-JP" altLang="en-US" dirty="0"/>
              <a:t>替わるとき、</a:t>
            </a:r>
            <a:r>
              <a:rPr kumimoji="1" lang="ja-JP" altLang="en-US" dirty="0"/>
              <a:t>ローパスフィルタの方が符号間干渉が起こりにくい結果になっている。</a:t>
            </a:r>
            <a:endParaRPr kumimoji="1" lang="en-US" altLang="ja-JP" dirty="0"/>
          </a:p>
          <a:p>
            <a:r>
              <a:rPr lang="ja-JP" altLang="en-US" dirty="0"/>
              <a:t>→偶然か、原因があるのか？起こる場合はどういったときか？</a:t>
            </a:r>
            <a:endParaRPr kumimoji="1" lang="en-US" altLang="ja-JP" dirty="0"/>
          </a:p>
        </p:txBody>
      </p:sp>
      <p:sp>
        <p:nvSpPr>
          <p:cNvPr id="7" name="テキスト ボックス 6">
            <a:extLst>
              <a:ext uri="{FF2B5EF4-FFF2-40B4-BE49-F238E27FC236}">
                <a16:creationId xmlns:a16="http://schemas.microsoft.com/office/drawing/2014/main" id="{D5AD213E-A2D9-4B97-B7DB-5E35831C61FD}"/>
              </a:ext>
            </a:extLst>
          </p:cNvPr>
          <p:cNvSpPr txBox="1"/>
          <p:nvPr/>
        </p:nvSpPr>
        <p:spPr>
          <a:xfrm>
            <a:off x="6840185" y="4185484"/>
            <a:ext cx="4762008" cy="1200329"/>
          </a:xfrm>
          <a:prstGeom prst="rect">
            <a:avLst/>
          </a:prstGeom>
          <a:noFill/>
        </p:spPr>
        <p:txBody>
          <a:bodyPr wrap="square" rtlCol="0">
            <a:spAutoFit/>
          </a:bodyPr>
          <a:lstStyle/>
          <a:p>
            <a:r>
              <a:rPr kumimoji="1" lang="ja-JP" altLang="en-US" dirty="0"/>
              <a:t>・場合によってフィルタを切り替えるというのは有効か？</a:t>
            </a:r>
            <a:endParaRPr kumimoji="1" lang="en-US" altLang="ja-JP" dirty="0"/>
          </a:p>
          <a:p>
            <a:r>
              <a:rPr lang="ja-JP" altLang="en-US" dirty="0"/>
              <a:t>・そもそもインパルス応答が負の値も持っているのは問題ないのか？</a:t>
            </a:r>
            <a:endParaRPr lang="en-US" altLang="ja-JP" dirty="0"/>
          </a:p>
        </p:txBody>
      </p:sp>
    </p:spTree>
    <p:extLst>
      <p:ext uri="{BB962C8B-B14F-4D97-AF65-F5344CB8AC3E}">
        <p14:creationId xmlns:p14="http://schemas.microsoft.com/office/powerpoint/2010/main" val="3382444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1">
                <a:extLst>
                  <a:ext uri="{FF2B5EF4-FFF2-40B4-BE49-F238E27FC236}">
                    <a16:creationId xmlns:a16="http://schemas.microsoft.com/office/drawing/2014/main" id="{178736ED-9D20-4060-8E74-86D547D79E0E}"/>
                  </a:ext>
                </a:extLst>
              </p:cNvPr>
              <p:cNvSpPr txBox="1">
                <a:spLocks/>
              </p:cNvSpPr>
              <p:nvPr/>
            </p:nvSpPr>
            <p:spPr>
              <a:xfrm>
                <a:off x="308228" y="570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smtClean="0">
                        <a:latin typeface="Cambria Math" panose="02040503050406030204" pitchFamily="18" charset="0"/>
                      </a:rPr>
                      <m:t>(</m:t>
                    </m:r>
                    <m:r>
                      <a:rPr lang="en-US" altLang="ja-JP" i="1" smtClean="0">
                        <a:latin typeface="Cambria Math" panose="02040503050406030204" pitchFamily="18" charset="0"/>
                      </a:rPr>
                      <m:t>𝛼</m:t>
                    </m:r>
                    <m:r>
                      <a:rPr lang="en-US" altLang="ja-JP" i="1" smtClean="0">
                        <a:latin typeface="Cambria Math" panose="02040503050406030204" pitchFamily="18" charset="0"/>
                      </a:rPr>
                      <m:t>=1)</m:t>
                    </m:r>
                  </m:oMath>
                </a14:m>
                <a:endParaRPr lang="ja-JP" altLang="en-US" dirty="0"/>
              </a:p>
            </p:txBody>
          </p:sp>
        </mc:Choice>
        <mc:Fallback xmlns="">
          <p:sp>
            <p:nvSpPr>
              <p:cNvPr id="5" name="タイトル 1">
                <a:extLst>
                  <a:ext uri="{FF2B5EF4-FFF2-40B4-BE49-F238E27FC236}">
                    <a16:creationId xmlns:a16="http://schemas.microsoft.com/office/drawing/2014/main" id="{178736ED-9D20-4060-8E74-86D547D79E0E}"/>
                  </a:ext>
                </a:extLst>
              </p:cNvPr>
              <p:cNvSpPr txBox="1">
                <a:spLocks noRot="1" noChangeAspect="1" noMove="1" noResize="1" noEditPoints="1" noAdjustHandles="1" noChangeArrowheads="1" noChangeShapeType="1" noTextEdit="1"/>
              </p:cNvSpPr>
              <p:nvPr/>
            </p:nvSpPr>
            <p:spPr>
              <a:xfrm>
                <a:off x="308228" y="57031"/>
                <a:ext cx="10515600" cy="1325563"/>
              </a:xfrm>
              <a:prstGeom prst="rect">
                <a:avLst/>
              </a:prstGeom>
              <a:blipFill>
                <a:blip r:embed="rId2"/>
                <a:stretch>
                  <a:fillRect l="-2377" t="-13303" r="-2087" b="-21101"/>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C31C4E82-177A-4DF9-8F6D-CBB9B278A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377" y="1382594"/>
            <a:ext cx="6986425" cy="5239819"/>
          </a:xfrm>
          <a:prstGeom prst="rect">
            <a:avLst/>
          </a:prstGeom>
        </p:spPr>
      </p:pic>
    </p:spTree>
    <p:extLst>
      <p:ext uri="{BB962C8B-B14F-4D97-AF65-F5344CB8AC3E}">
        <p14:creationId xmlns:p14="http://schemas.microsoft.com/office/powerpoint/2010/main" val="1812758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61B8B-C20B-4D57-B708-A8B9C8074B94}"/>
              </a:ext>
            </a:extLst>
          </p:cNvPr>
          <p:cNvSpPr>
            <a:spLocks noGrp="1"/>
          </p:cNvSpPr>
          <p:nvPr>
            <p:ph type="ctrTitle"/>
          </p:nvPr>
        </p:nvSpPr>
        <p:spPr/>
        <p:txBody>
          <a:bodyPr/>
          <a:lstStyle/>
          <a:p>
            <a:r>
              <a:rPr kumimoji="1" lang="ja-JP" altLang="en-US" dirty="0"/>
              <a:t>教科書発表</a:t>
            </a:r>
            <a:r>
              <a:rPr kumimoji="1" lang="en-US" altLang="ja-JP" dirty="0"/>
              <a:t>(12/13)</a:t>
            </a:r>
            <a:endParaRPr kumimoji="1" lang="ja-JP" altLang="en-US" dirty="0"/>
          </a:p>
        </p:txBody>
      </p:sp>
      <p:sp>
        <p:nvSpPr>
          <p:cNvPr id="3" name="字幕 2">
            <a:extLst>
              <a:ext uri="{FF2B5EF4-FFF2-40B4-BE49-F238E27FC236}">
                <a16:creationId xmlns:a16="http://schemas.microsoft.com/office/drawing/2014/main" id="{E498C90C-9A00-45AE-B5CE-5C68FA077546}"/>
              </a:ext>
            </a:extLst>
          </p:cNvPr>
          <p:cNvSpPr>
            <a:spLocks noGrp="1"/>
          </p:cNvSpPr>
          <p:nvPr>
            <p:ph type="subTitle" idx="1"/>
          </p:nvPr>
        </p:nvSpPr>
        <p:spPr/>
        <p:txBody>
          <a:bodyPr/>
          <a:lstStyle/>
          <a:p>
            <a:r>
              <a:rPr kumimoji="1" lang="ja-JP" altLang="en-US" dirty="0"/>
              <a:t>石原　俊</a:t>
            </a:r>
          </a:p>
        </p:txBody>
      </p:sp>
      <p:sp>
        <p:nvSpPr>
          <p:cNvPr id="4" name="pptTeX_Preamble" descr="\documentclass[12pt]{article}&#10;\pagestyle{empty}&#10;\usepackage{amsmath}&#10;\usepackage[dvips]{color}">
            <a:extLst>
              <a:ext uri="{FF2B5EF4-FFF2-40B4-BE49-F238E27FC236}">
                <a16:creationId xmlns:a16="http://schemas.microsoft.com/office/drawing/2014/main" id="{18BFA72F-CBF3-4B28-843D-E64302DB2040}"/>
              </a:ext>
            </a:extLst>
          </p:cNvPr>
          <p:cNvSpPr txBox="1"/>
          <p:nvPr/>
        </p:nvSpPr>
        <p:spPr>
          <a:xfrm>
            <a:off x="-1651000" y="-635000"/>
            <a:ext cx="1651000" cy="635000"/>
          </a:xfrm>
          <a:prstGeom prst="rect">
            <a:avLst/>
          </a:prstGeom>
          <a:noFill/>
        </p:spPr>
        <p:txBody>
          <a:bodyPr vert="horz" rtlCol="0">
            <a:spAutoFit/>
          </a:bodyPr>
          <a:lstStyle/>
          <a:p>
            <a:endParaRPr kumimoji="1" lang="ja-JP" altLang="en-US"/>
          </a:p>
        </p:txBody>
      </p:sp>
    </p:spTree>
    <p:extLst>
      <p:ext uri="{BB962C8B-B14F-4D97-AF65-F5344CB8AC3E}">
        <p14:creationId xmlns:p14="http://schemas.microsoft.com/office/powerpoint/2010/main" val="2085124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7F026-A286-4CFE-9E62-704EBA13EC96}"/>
              </a:ext>
            </a:extLst>
          </p:cNvPr>
          <p:cNvSpPr>
            <a:spLocks noGrp="1"/>
          </p:cNvSpPr>
          <p:nvPr>
            <p:ph type="title"/>
          </p:nvPr>
        </p:nvSpPr>
        <p:spPr/>
        <p:txBody>
          <a:bodyPr/>
          <a:lstStyle/>
          <a:p>
            <a:r>
              <a:rPr kumimoji="1" lang="ja-JP" altLang="en-US" dirty="0"/>
              <a:t>一章の章構成</a:t>
            </a:r>
          </a:p>
        </p:txBody>
      </p:sp>
      <p:sp>
        <p:nvSpPr>
          <p:cNvPr id="3" name="コンテンツ プレースホルダー 2">
            <a:extLst>
              <a:ext uri="{FF2B5EF4-FFF2-40B4-BE49-F238E27FC236}">
                <a16:creationId xmlns:a16="http://schemas.microsoft.com/office/drawing/2014/main" id="{C9D8B8EF-A3E3-4EBF-95BF-657DE24BF42F}"/>
              </a:ext>
            </a:extLst>
          </p:cNvPr>
          <p:cNvSpPr>
            <a:spLocks noGrp="1"/>
          </p:cNvSpPr>
          <p:nvPr>
            <p:ph idx="1"/>
          </p:nvPr>
        </p:nvSpPr>
        <p:spPr/>
        <p:txBody>
          <a:bodyPr/>
          <a:lstStyle/>
          <a:p>
            <a:pPr marL="514350" indent="-514350">
              <a:buFont typeface="+mj-lt"/>
              <a:buAutoNum type="arabicPeriod"/>
            </a:pPr>
            <a:r>
              <a:rPr kumimoji="1" lang="ja-JP" altLang="en-US" dirty="0"/>
              <a:t>パルス信号の送受信</a:t>
            </a:r>
            <a:endParaRPr kumimoji="1" lang="en-US" altLang="ja-JP" dirty="0"/>
          </a:p>
          <a:p>
            <a:pPr marL="514350" indent="-514350">
              <a:buFont typeface="+mj-lt"/>
              <a:buAutoNum type="arabicPeriod"/>
            </a:pPr>
            <a:r>
              <a:rPr kumimoji="1" lang="ja-JP" altLang="en-US" dirty="0"/>
              <a:t>ナイキストの基準</a:t>
            </a:r>
            <a:endParaRPr kumimoji="1" lang="en-US" altLang="ja-JP" dirty="0"/>
          </a:p>
          <a:p>
            <a:pPr marL="971550" lvl="1" indent="-514350">
              <a:buFont typeface="+mj-lt"/>
              <a:buAutoNum type="alphaLcPeriod"/>
            </a:pPr>
            <a:r>
              <a:rPr lang="ja-JP" altLang="en-US" dirty="0"/>
              <a:t>第</a:t>
            </a:r>
            <a:r>
              <a:rPr lang="en-US" altLang="ja-JP" dirty="0"/>
              <a:t>1</a:t>
            </a:r>
            <a:r>
              <a:rPr lang="ja-JP" altLang="en-US" dirty="0"/>
              <a:t>基準</a:t>
            </a:r>
            <a:endParaRPr lang="en-US" altLang="ja-JP" dirty="0"/>
          </a:p>
          <a:p>
            <a:pPr marL="971550" lvl="1" indent="-514350">
              <a:buFont typeface="+mj-lt"/>
              <a:buAutoNum type="alphaLcPeriod"/>
            </a:pPr>
            <a:r>
              <a:rPr lang="ja-JP" altLang="en-US" dirty="0"/>
              <a:t>第</a:t>
            </a:r>
            <a:r>
              <a:rPr lang="en-US" altLang="ja-JP" dirty="0"/>
              <a:t>2</a:t>
            </a:r>
            <a:r>
              <a:rPr lang="ja-JP" altLang="en-US" dirty="0"/>
              <a:t>基準</a:t>
            </a:r>
            <a:endParaRPr lang="en-US" altLang="ja-JP" dirty="0"/>
          </a:p>
          <a:p>
            <a:pPr marL="971550" lvl="1" indent="-514350">
              <a:buFont typeface="+mj-lt"/>
              <a:buAutoNum type="alphaLcPeriod"/>
            </a:pPr>
            <a:r>
              <a:rPr kumimoji="1" lang="ja-JP" altLang="en-US" dirty="0"/>
              <a:t>第</a:t>
            </a:r>
            <a:r>
              <a:rPr kumimoji="1" lang="en-US" altLang="ja-JP" dirty="0"/>
              <a:t>3</a:t>
            </a:r>
            <a:r>
              <a:rPr kumimoji="1" lang="ja-JP" altLang="en-US" dirty="0"/>
              <a:t>基準</a:t>
            </a:r>
          </a:p>
        </p:txBody>
      </p:sp>
    </p:spTree>
    <p:extLst>
      <p:ext uri="{BB962C8B-B14F-4D97-AF65-F5344CB8AC3E}">
        <p14:creationId xmlns:p14="http://schemas.microsoft.com/office/powerpoint/2010/main" val="3025211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7F026-A286-4CFE-9E62-704EBA13EC96}"/>
              </a:ext>
            </a:extLst>
          </p:cNvPr>
          <p:cNvSpPr>
            <a:spLocks noGrp="1"/>
          </p:cNvSpPr>
          <p:nvPr>
            <p:ph type="title"/>
          </p:nvPr>
        </p:nvSpPr>
        <p:spPr/>
        <p:txBody>
          <a:bodyPr/>
          <a:lstStyle/>
          <a:p>
            <a:r>
              <a:rPr kumimoji="1" lang="ja-JP" altLang="en-US" dirty="0"/>
              <a:t>一章の章構成</a:t>
            </a:r>
          </a:p>
        </p:txBody>
      </p:sp>
      <p:sp>
        <p:nvSpPr>
          <p:cNvPr id="3" name="コンテンツ プレースホルダー 2">
            <a:extLst>
              <a:ext uri="{FF2B5EF4-FFF2-40B4-BE49-F238E27FC236}">
                <a16:creationId xmlns:a16="http://schemas.microsoft.com/office/drawing/2014/main" id="{C9D8B8EF-A3E3-4EBF-95BF-657DE24BF42F}"/>
              </a:ext>
            </a:extLst>
          </p:cNvPr>
          <p:cNvSpPr>
            <a:spLocks noGrp="1"/>
          </p:cNvSpPr>
          <p:nvPr>
            <p:ph idx="1"/>
          </p:nvPr>
        </p:nvSpPr>
        <p:spPr/>
        <p:txBody>
          <a:bodyPr/>
          <a:lstStyle/>
          <a:p>
            <a:pPr marL="514350" indent="-514350">
              <a:buFont typeface="+mj-lt"/>
              <a:buAutoNum type="arabicPeriod"/>
            </a:pPr>
            <a:r>
              <a:rPr kumimoji="1" lang="ja-JP" altLang="en-US" dirty="0">
                <a:solidFill>
                  <a:schemeClr val="bg2">
                    <a:lumMod val="75000"/>
                  </a:schemeClr>
                </a:solidFill>
              </a:rPr>
              <a:t>パルス信号の送受信</a:t>
            </a:r>
            <a:endParaRPr kumimoji="1" lang="en-US" altLang="ja-JP" dirty="0">
              <a:solidFill>
                <a:schemeClr val="bg2">
                  <a:lumMod val="75000"/>
                </a:schemeClr>
              </a:solidFill>
            </a:endParaRPr>
          </a:p>
          <a:p>
            <a:pPr marL="514350" indent="-514350">
              <a:buFont typeface="+mj-lt"/>
              <a:buAutoNum type="arabicPeriod"/>
            </a:pPr>
            <a:r>
              <a:rPr kumimoji="1" lang="ja-JP" altLang="en-US" dirty="0"/>
              <a:t>ナイキストの基準</a:t>
            </a:r>
            <a:endParaRPr kumimoji="1" lang="en-US" altLang="ja-JP" dirty="0"/>
          </a:p>
          <a:p>
            <a:pPr marL="971550" lvl="1" indent="-514350">
              <a:buFont typeface="+mj-lt"/>
              <a:buAutoNum type="alphaLcPeriod"/>
            </a:pPr>
            <a:r>
              <a:rPr lang="ja-JP" altLang="en-US" dirty="0"/>
              <a:t>第</a:t>
            </a:r>
            <a:r>
              <a:rPr lang="en-US" altLang="ja-JP" dirty="0"/>
              <a:t>1</a:t>
            </a:r>
            <a:r>
              <a:rPr lang="ja-JP" altLang="en-US" dirty="0"/>
              <a:t>基準</a:t>
            </a:r>
            <a:endParaRPr lang="en-US" altLang="ja-JP" dirty="0"/>
          </a:p>
          <a:p>
            <a:pPr marL="971550" lvl="1" indent="-514350">
              <a:buFont typeface="+mj-lt"/>
              <a:buAutoNum type="alphaLcPeriod"/>
            </a:pPr>
            <a:r>
              <a:rPr lang="ja-JP" altLang="en-US" dirty="0">
                <a:solidFill>
                  <a:schemeClr val="bg2">
                    <a:lumMod val="75000"/>
                  </a:schemeClr>
                </a:solidFill>
              </a:rPr>
              <a:t>第</a:t>
            </a:r>
            <a:r>
              <a:rPr lang="en-US" altLang="ja-JP" dirty="0">
                <a:solidFill>
                  <a:schemeClr val="bg2">
                    <a:lumMod val="75000"/>
                  </a:schemeClr>
                </a:solidFill>
              </a:rPr>
              <a:t>2</a:t>
            </a:r>
            <a:r>
              <a:rPr lang="ja-JP" altLang="en-US" dirty="0">
                <a:solidFill>
                  <a:schemeClr val="bg2">
                    <a:lumMod val="75000"/>
                  </a:schemeClr>
                </a:solidFill>
              </a:rPr>
              <a:t>基準</a:t>
            </a:r>
            <a:endParaRPr lang="en-US" altLang="ja-JP" dirty="0">
              <a:solidFill>
                <a:schemeClr val="bg2">
                  <a:lumMod val="75000"/>
                </a:schemeClr>
              </a:solidFill>
            </a:endParaRPr>
          </a:p>
          <a:p>
            <a:pPr marL="971550" lvl="1" indent="-514350">
              <a:buFont typeface="+mj-lt"/>
              <a:buAutoNum type="alphaLcPeriod"/>
            </a:pPr>
            <a:r>
              <a:rPr kumimoji="1" lang="ja-JP" altLang="en-US" dirty="0">
                <a:solidFill>
                  <a:schemeClr val="bg2">
                    <a:lumMod val="75000"/>
                  </a:schemeClr>
                </a:solidFill>
              </a:rPr>
              <a:t>第</a:t>
            </a:r>
            <a:r>
              <a:rPr kumimoji="1" lang="en-US" altLang="ja-JP" dirty="0">
                <a:solidFill>
                  <a:schemeClr val="bg2">
                    <a:lumMod val="75000"/>
                  </a:schemeClr>
                </a:solidFill>
              </a:rPr>
              <a:t>3</a:t>
            </a:r>
            <a:r>
              <a:rPr kumimoji="1" lang="ja-JP" altLang="en-US" dirty="0">
                <a:solidFill>
                  <a:schemeClr val="bg2">
                    <a:lumMod val="75000"/>
                  </a:schemeClr>
                </a:solidFill>
              </a:rPr>
              <a:t>基準</a:t>
            </a:r>
          </a:p>
        </p:txBody>
      </p:sp>
    </p:spTree>
    <p:extLst>
      <p:ext uri="{BB962C8B-B14F-4D97-AF65-F5344CB8AC3E}">
        <p14:creationId xmlns:p14="http://schemas.microsoft.com/office/powerpoint/2010/main" val="832294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normAutofit/>
              </a:bodyPr>
              <a:lstStyle/>
              <a:p>
                <a:r>
                  <a:rPr kumimoji="1" lang="en-US" altLang="ja-JP" dirty="0"/>
                  <a:t>2.a.</a:t>
                </a:r>
                <a:r>
                  <a:rPr kumimoji="1" lang="ja-JP" altLang="en-US" dirty="0"/>
                  <a:t>理想ローパスフィルタ</a:t>
                </a:r>
                <a:r>
                  <a:rPr kumimoji="1" lang="en-US" altLang="ja-JP" dirty="0"/>
                  <a:t>vs</a:t>
                </a:r>
                <a:r>
                  <a:rPr kumimoji="1" lang="ja-JP" altLang="en-US" dirty="0"/>
                  <a:t>コサインロールオフフィルタ</a:t>
                </a:r>
                <a14:m>
                  <m:oMath xmlns:m="http://schemas.openxmlformats.org/officeDocument/2006/math">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=1)</m:t>
                    </m:r>
                  </m:oMath>
                </a14:m>
                <a:r>
                  <a:rPr kumimoji="1" lang="en-US" altLang="ja-JP" dirty="0"/>
                  <a:t>(</a:t>
                </a:r>
                <a:r>
                  <a:rPr kumimoji="1" lang="ja-JP" altLang="en-US" dirty="0"/>
                  <a:t>再掲</a:t>
                </a:r>
                <a:r>
                  <a:rPr kumimoji="1" lang="en-US" altLang="ja-JP" dirty="0"/>
                  <a:t>)</a:t>
                </a:r>
                <a:endParaRPr kumimoji="1" lang="ja-JP" altLang="en-US" dirty="0"/>
              </a:p>
            </p:txBody>
          </p:sp>
        </mc:Choice>
        <mc:Fallback xmlns="">
          <p:sp>
            <p:nvSpPr>
              <p:cNvPr id="4" name="タイトル 1">
                <a:extLst>
                  <a:ext uri="{FF2B5EF4-FFF2-40B4-BE49-F238E27FC236}">
                    <a16:creationId xmlns:a16="http://schemas.microsoft.com/office/drawing/2014/main" id="{0E8C8B09-A03B-4AF5-9908-AC7AB5F94241}"/>
                  </a:ext>
                </a:extLst>
              </p:cNvPr>
              <p:cNvSpPr>
                <a:spLocks noGrp="1" noRot="1" noChangeAspect="1" noMove="1" noResize="1" noEditPoints="1" noAdjustHandles="1" noChangeArrowheads="1" noChangeShapeType="1" noTextEdit="1"/>
              </p:cNvSpPr>
              <p:nvPr>
                <p:ph type="title"/>
              </p:nvPr>
            </p:nvSpPr>
            <p:spPr>
              <a:xfrm>
                <a:off x="308228" y="57031"/>
                <a:ext cx="10515600" cy="1325563"/>
              </a:xfrm>
              <a:blipFill>
                <a:blip r:embed="rId2"/>
                <a:stretch>
                  <a:fillRect l="-2377" t="-13303" r="-2087" b="-2110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037CF169-E6D2-4B01-A664-3F9602C5E8AB}"/>
              </a:ext>
            </a:extLst>
          </p:cNvPr>
          <p:cNvSpPr txBox="1"/>
          <p:nvPr/>
        </p:nvSpPr>
        <p:spPr>
          <a:xfrm>
            <a:off x="1008559" y="1382594"/>
            <a:ext cx="7257507" cy="461665"/>
          </a:xfrm>
          <a:prstGeom prst="rect">
            <a:avLst/>
          </a:prstGeom>
          <a:noFill/>
        </p:spPr>
        <p:txBody>
          <a:bodyPr wrap="square" rtlCol="0">
            <a:spAutoFit/>
          </a:bodyPr>
          <a:lstStyle/>
          <a:p>
            <a:r>
              <a:rPr kumimoji="1" lang="ja-JP" altLang="en-US" sz="2400" dirty="0"/>
              <a:t>帯域を同じにして比較してみる。</a:t>
            </a:r>
          </a:p>
        </p:txBody>
      </p:sp>
      <p:pic>
        <p:nvPicPr>
          <p:cNvPr id="5" name="図 4">
            <a:extLst>
              <a:ext uri="{FF2B5EF4-FFF2-40B4-BE49-F238E27FC236}">
                <a16:creationId xmlns:a16="http://schemas.microsoft.com/office/drawing/2014/main" id="{C60B828E-EC9B-44CF-8B8C-00FD7FBCAA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627" y="1754579"/>
            <a:ext cx="6804561" cy="5103421"/>
          </a:xfrm>
          <a:prstGeom prst="rect">
            <a:avLst/>
          </a:prstGeom>
        </p:spPr>
      </p:pic>
      <p:sp>
        <p:nvSpPr>
          <p:cNvPr id="6" name="テキスト ボックス 5">
            <a:extLst>
              <a:ext uri="{FF2B5EF4-FFF2-40B4-BE49-F238E27FC236}">
                <a16:creationId xmlns:a16="http://schemas.microsoft.com/office/drawing/2014/main" id="{50DA655E-1FF4-4590-A05F-A652C51A785D}"/>
              </a:ext>
            </a:extLst>
          </p:cNvPr>
          <p:cNvSpPr txBox="1"/>
          <p:nvPr/>
        </p:nvSpPr>
        <p:spPr>
          <a:xfrm>
            <a:off x="6840185" y="2154159"/>
            <a:ext cx="5221188" cy="2031325"/>
          </a:xfrm>
          <a:prstGeom prst="rect">
            <a:avLst/>
          </a:prstGeom>
          <a:noFill/>
        </p:spPr>
        <p:txBody>
          <a:bodyPr wrap="square" rtlCol="0">
            <a:spAutoFit/>
          </a:bodyPr>
          <a:lstStyle/>
          <a:p>
            <a:r>
              <a:rPr kumimoji="1" lang="ja-JP" altLang="en-US" dirty="0"/>
              <a:t>・</a:t>
            </a:r>
            <a:r>
              <a:rPr lang="ja-JP" altLang="en-US" dirty="0"/>
              <a:t>符号誤りさえなければ、</a:t>
            </a:r>
            <a:r>
              <a:rPr kumimoji="1" lang="ja-JP" altLang="en-US" dirty="0"/>
              <a:t>理想ローパスフィルタは</a:t>
            </a:r>
            <a:r>
              <a:rPr kumimoji="1" lang="en-US" altLang="ja-JP" dirty="0"/>
              <a:t>2</a:t>
            </a:r>
            <a:r>
              <a:rPr kumimoji="1" lang="ja-JP" altLang="en-US" dirty="0"/>
              <a:t>倍のデータ転送スピードを達成できる。</a:t>
            </a:r>
            <a:endParaRPr lang="en-US" altLang="ja-JP" dirty="0"/>
          </a:p>
          <a:p>
            <a:r>
              <a:rPr lang="ja-JP" altLang="en-US" dirty="0"/>
              <a:t>・値が</a:t>
            </a:r>
            <a:r>
              <a:rPr lang="en-US" altLang="ja-JP" dirty="0"/>
              <a:t>+1</a:t>
            </a:r>
            <a:r>
              <a:rPr lang="ja-JP" altLang="en-US" dirty="0"/>
              <a:t>から</a:t>
            </a:r>
            <a:r>
              <a:rPr lang="en-US" altLang="ja-JP" dirty="0"/>
              <a:t>-1</a:t>
            </a:r>
            <a:r>
              <a:rPr lang="ja-JP" altLang="en-US" dirty="0"/>
              <a:t>あるいは</a:t>
            </a:r>
            <a:r>
              <a:rPr lang="en-US" altLang="ja-JP" dirty="0"/>
              <a:t>-1</a:t>
            </a:r>
            <a:r>
              <a:rPr lang="ja-JP" altLang="en-US" dirty="0"/>
              <a:t>から</a:t>
            </a:r>
            <a:r>
              <a:rPr lang="en-US" altLang="ja-JP" dirty="0"/>
              <a:t>+1</a:t>
            </a:r>
            <a:r>
              <a:rPr lang="ja-JP" altLang="en-US" dirty="0" err="1"/>
              <a:t>へ切り</a:t>
            </a:r>
            <a:r>
              <a:rPr lang="ja-JP" altLang="en-US" dirty="0"/>
              <a:t>替わるとき、</a:t>
            </a:r>
            <a:r>
              <a:rPr kumimoji="1" lang="ja-JP" altLang="en-US" dirty="0"/>
              <a:t>ローパスフィルタの方が符号間干渉が起こりにくい結果になっている。</a:t>
            </a:r>
            <a:endParaRPr kumimoji="1" lang="en-US" altLang="ja-JP" dirty="0"/>
          </a:p>
          <a:p>
            <a:r>
              <a:rPr lang="ja-JP" altLang="en-US" dirty="0"/>
              <a:t>→偶然か、原因があるのか？起こる場合はどういったときか？</a:t>
            </a:r>
            <a:endParaRPr kumimoji="1" lang="en-US" altLang="ja-JP" dirty="0"/>
          </a:p>
        </p:txBody>
      </p:sp>
      <p:sp>
        <p:nvSpPr>
          <p:cNvPr id="7" name="テキスト ボックス 6">
            <a:extLst>
              <a:ext uri="{FF2B5EF4-FFF2-40B4-BE49-F238E27FC236}">
                <a16:creationId xmlns:a16="http://schemas.microsoft.com/office/drawing/2014/main" id="{D5AD213E-A2D9-4B97-B7DB-5E35831C61FD}"/>
              </a:ext>
            </a:extLst>
          </p:cNvPr>
          <p:cNvSpPr txBox="1"/>
          <p:nvPr/>
        </p:nvSpPr>
        <p:spPr>
          <a:xfrm>
            <a:off x="6840185" y="4185484"/>
            <a:ext cx="4762008" cy="1200329"/>
          </a:xfrm>
          <a:prstGeom prst="rect">
            <a:avLst/>
          </a:prstGeom>
          <a:noFill/>
        </p:spPr>
        <p:txBody>
          <a:bodyPr wrap="square" rtlCol="0">
            <a:spAutoFit/>
          </a:bodyPr>
          <a:lstStyle/>
          <a:p>
            <a:r>
              <a:rPr kumimoji="1" lang="ja-JP" altLang="en-US" dirty="0"/>
              <a:t>・場合によってフィルタを切り替えるというのは有効か？</a:t>
            </a:r>
            <a:endParaRPr kumimoji="1" lang="en-US" altLang="ja-JP" dirty="0"/>
          </a:p>
          <a:p>
            <a:r>
              <a:rPr lang="ja-JP" altLang="en-US" dirty="0"/>
              <a:t>・そもそもインパルス応答が負の値も持っているのは問題ないのか？</a:t>
            </a:r>
            <a:endParaRPr lang="en-US" altLang="ja-JP" dirty="0"/>
          </a:p>
        </p:txBody>
      </p:sp>
    </p:spTree>
    <p:extLst>
      <p:ext uri="{BB962C8B-B14F-4D97-AF65-F5344CB8AC3E}">
        <p14:creationId xmlns:p14="http://schemas.microsoft.com/office/powerpoint/2010/main" val="2213530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7B2C4C-B246-49E5-BD06-EBEC9F832761}"/>
              </a:ext>
            </a:extLst>
          </p:cNvPr>
          <p:cNvSpPr>
            <a:spLocks noGrp="1"/>
          </p:cNvSpPr>
          <p:nvPr>
            <p:ph type="title"/>
          </p:nvPr>
        </p:nvSpPr>
        <p:spPr/>
        <p:txBody>
          <a:bodyPr/>
          <a:lstStyle/>
          <a:p>
            <a:r>
              <a:rPr lang="en-US" altLang="ja-JP" dirty="0"/>
              <a:t>0.</a:t>
            </a:r>
            <a:endParaRPr kumimoji="1" lang="ja-JP" altLang="en-US" dirty="0"/>
          </a:p>
        </p:txBody>
      </p:sp>
      <p:sp>
        <p:nvSpPr>
          <p:cNvPr id="3" name="コンテンツ プレースホルダー 2">
            <a:extLst>
              <a:ext uri="{FF2B5EF4-FFF2-40B4-BE49-F238E27FC236}">
                <a16:creationId xmlns:a16="http://schemas.microsoft.com/office/drawing/2014/main" id="{B143EEE9-40F0-485F-93D2-874983CC7206}"/>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308357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1">
                <a:extLst>
                  <a:ext uri="{FF2B5EF4-FFF2-40B4-BE49-F238E27FC236}">
                    <a16:creationId xmlns:a16="http://schemas.microsoft.com/office/drawing/2014/main" id="{178736ED-9D20-4060-8E74-86D547D79E0E}"/>
                  </a:ext>
                </a:extLst>
              </p:cNvPr>
              <p:cNvSpPr txBox="1">
                <a:spLocks/>
              </p:cNvSpPr>
              <p:nvPr/>
            </p:nvSpPr>
            <p:spPr>
              <a:xfrm>
                <a:off x="308228" y="570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smtClean="0">
                        <a:latin typeface="Cambria Math" panose="02040503050406030204" pitchFamily="18" charset="0"/>
                      </a:rPr>
                      <m:t>(</m:t>
                    </m:r>
                    <m:r>
                      <a:rPr lang="en-US" altLang="ja-JP" i="1" smtClean="0">
                        <a:latin typeface="Cambria Math" panose="02040503050406030204" pitchFamily="18" charset="0"/>
                      </a:rPr>
                      <m:t>𝛼</m:t>
                    </m:r>
                    <m:r>
                      <a:rPr lang="en-US" altLang="ja-JP" i="1" smtClean="0">
                        <a:latin typeface="Cambria Math" panose="02040503050406030204" pitchFamily="18" charset="0"/>
                      </a:rPr>
                      <m:t>=1)</m:t>
                    </m:r>
                  </m:oMath>
                </a14:m>
                <a:r>
                  <a:rPr lang="en-US" altLang="ja-JP" dirty="0"/>
                  <a:t>(</a:t>
                </a:r>
                <a:r>
                  <a:rPr lang="ja-JP" altLang="en-US" dirty="0"/>
                  <a:t>再掲</a:t>
                </a:r>
                <a:r>
                  <a:rPr lang="en-US" altLang="ja-JP" dirty="0"/>
                  <a:t>)</a:t>
                </a:r>
                <a:endParaRPr lang="ja-JP" altLang="en-US" dirty="0"/>
              </a:p>
            </p:txBody>
          </p:sp>
        </mc:Choice>
        <mc:Fallback xmlns="">
          <p:sp>
            <p:nvSpPr>
              <p:cNvPr id="5" name="タイトル 1">
                <a:extLst>
                  <a:ext uri="{FF2B5EF4-FFF2-40B4-BE49-F238E27FC236}">
                    <a16:creationId xmlns:a16="http://schemas.microsoft.com/office/drawing/2014/main" id="{178736ED-9D20-4060-8E74-86D547D79E0E}"/>
                  </a:ext>
                </a:extLst>
              </p:cNvPr>
              <p:cNvSpPr txBox="1">
                <a:spLocks noRot="1" noChangeAspect="1" noMove="1" noResize="1" noEditPoints="1" noAdjustHandles="1" noChangeArrowheads="1" noChangeShapeType="1" noTextEdit="1"/>
              </p:cNvSpPr>
              <p:nvPr/>
            </p:nvSpPr>
            <p:spPr>
              <a:xfrm>
                <a:off x="308228" y="57031"/>
                <a:ext cx="10515600" cy="1325563"/>
              </a:xfrm>
              <a:prstGeom prst="rect">
                <a:avLst/>
              </a:prstGeom>
              <a:blipFill>
                <a:blip r:embed="rId2"/>
                <a:stretch>
                  <a:fillRect l="-2377" t="-13303" r="-2087" b="-21101"/>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3DB6FB4-4693-4D40-A518-B5C6C0CE1557}"/>
              </a:ext>
            </a:extLst>
          </p:cNvPr>
          <p:cNvSpPr txBox="1"/>
          <p:nvPr/>
        </p:nvSpPr>
        <p:spPr>
          <a:xfrm>
            <a:off x="6718029" y="1779758"/>
            <a:ext cx="5252297" cy="1200329"/>
          </a:xfrm>
          <a:prstGeom prst="rect">
            <a:avLst/>
          </a:prstGeom>
          <a:noFill/>
        </p:spPr>
        <p:txBody>
          <a:bodyPr wrap="square" rtlCol="0">
            <a:spAutoFit/>
          </a:bodyPr>
          <a:lstStyle/>
          <a:p>
            <a:r>
              <a:rPr kumimoji="1" lang="ja-JP" altLang="en-US" dirty="0"/>
              <a:t>理想</a:t>
            </a:r>
            <a:r>
              <a:rPr kumimoji="1" lang="en-US" altLang="ja-JP" dirty="0"/>
              <a:t>LPF,</a:t>
            </a:r>
            <a:r>
              <a:rPr kumimoji="1" lang="ja-JP" altLang="en-US" dirty="0"/>
              <a:t>コサインロールオフフィルタの帯域は同じ。</a:t>
            </a:r>
            <a:br>
              <a:rPr kumimoji="1" lang="en-US" altLang="ja-JP" dirty="0"/>
            </a:br>
            <a:r>
              <a:rPr lang="en-US" altLang="ja-JP" dirty="0"/>
              <a:t>※</a:t>
            </a:r>
            <a:r>
              <a:rPr lang="ja-JP" altLang="en-US" dirty="0"/>
              <a:t>帯域とは、周波数応答が正の範囲を指す</a:t>
            </a:r>
            <a:endParaRPr lang="en-US" altLang="ja-JP" dirty="0"/>
          </a:p>
          <a:p>
            <a:r>
              <a:rPr kumimoji="1" lang="ja-JP" altLang="en-US" dirty="0"/>
              <a:t>→左図は正しいのか？という疑問</a:t>
            </a:r>
          </a:p>
        </p:txBody>
      </p:sp>
      <p:pic>
        <p:nvPicPr>
          <p:cNvPr id="8" name="図 7">
            <a:extLst>
              <a:ext uri="{FF2B5EF4-FFF2-40B4-BE49-F238E27FC236}">
                <a16:creationId xmlns:a16="http://schemas.microsoft.com/office/drawing/2014/main" id="{5B5CF2CF-6128-419B-B783-BDEC14D69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303" y="3000034"/>
            <a:ext cx="4857750" cy="3643313"/>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9178509-1364-4566-B3D6-006847E9D1F8}"/>
                  </a:ext>
                </a:extLst>
              </p:cNvPr>
              <p:cNvSpPr txBox="1"/>
              <p:nvPr/>
            </p:nvSpPr>
            <p:spPr>
              <a:xfrm>
                <a:off x="7705725" y="6473674"/>
                <a:ext cx="63581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9" name="テキスト ボックス 8">
                <a:extLst>
                  <a:ext uri="{FF2B5EF4-FFF2-40B4-BE49-F238E27FC236}">
                    <a16:creationId xmlns:a16="http://schemas.microsoft.com/office/drawing/2014/main" id="{99178509-1364-4566-B3D6-006847E9D1F8}"/>
                  </a:ext>
                </a:extLst>
              </p:cNvPr>
              <p:cNvSpPr txBox="1">
                <a:spLocks noRot="1" noChangeAspect="1" noMove="1" noResize="1" noEditPoints="1" noAdjustHandles="1" noChangeArrowheads="1" noChangeShapeType="1" noTextEdit="1"/>
              </p:cNvSpPr>
              <p:nvPr/>
            </p:nvSpPr>
            <p:spPr>
              <a:xfrm>
                <a:off x="7705725" y="6473674"/>
                <a:ext cx="635815" cy="276999"/>
              </a:xfrm>
              <a:prstGeom prst="rect">
                <a:avLst/>
              </a:prstGeom>
              <a:blipFill>
                <a:blip r:embed="rId5"/>
                <a:stretch>
                  <a:fillRect r="-3846"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ECB79BD-9B51-48B4-A4FF-47B10C72CBC2}"/>
                  </a:ext>
                </a:extLst>
              </p:cNvPr>
              <p:cNvSpPr txBox="1"/>
              <p:nvPr/>
            </p:nvSpPr>
            <p:spPr>
              <a:xfrm>
                <a:off x="10696420" y="6473673"/>
                <a:ext cx="4626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𝜔</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10" name="テキスト ボックス 9">
                <a:extLst>
                  <a:ext uri="{FF2B5EF4-FFF2-40B4-BE49-F238E27FC236}">
                    <a16:creationId xmlns:a16="http://schemas.microsoft.com/office/drawing/2014/main" id="{2ECB79BD-9B51-48B4-A4FF-47B10C72CBC2}"/>
                  </a:ext>
                </a:extLst>
              </p:cNvPr>
              <p:cNvSpPr txBox="1">
                <a:spLocks noRot="1" noChangeAspect="1" noMove="1" noResize="1" noEditPoints="1" noAdjustHandles="1" noChangeArrowheads="1" noChangeShapeType="1" noTextEdit="1"/>
              </p:cNvSpPr>
              <p:nvPr/>
            </p:nvSpPr>
            <p:spPr>
              <a:xfrm>
                <a:off x="10696420" y="6473673"/>
                <a:ext cx="462691" cy="276999"/>
              </a:xfrm>
              <a:prstGeom prst="rect">
                <a:avLst/>
              </a:prstGeom>
              <a:blipFill>
                <a:blip r:embed="rId6"/>
                <a:stretch>
                  <a:fillRect l="-10526" r="-3947"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95D645-8A23-49B6-B651-39F1D95ED220}"/>
                  </a:ext>
                </a:extLst>
              </p:cNvPr>
              <p:cNvSpPr txBox="1"/>
              <p:nvPr/>
            </p:nvSpPr>
            <p:spPr>
              <a:xfrm>
                <a:off x="6864464" y="3100252"/>
                <a:ext cx="6049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𝐻</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𝜔</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A995D645-8A23-49B6-B651-39F1D95ED220}"/>
                  </a:ext>
                </a:extLst>
              </p:cNvPr>
              <p:cNvSpPr txBox="1">
                <a:spLocks noRot="1" noChangeAspect="1" noMove="1" noResize="1" noEditPoints="1" noAdjustHandles="1" noChangeArrowheads="1" noChangeShapeType="1" noTextEdit="1"/>
              </p:cNvSpPr>
              <p:nvPr/>
            </p:nvSpPr>
            <p:spPr>
              <a:xfrm>
                <a:off x="6864464" y="3100252"/>
                <a:ext cx="604909" cy="276999"/>
              </a:xfrm>
              <a:prstGeom prst="rect">
                <a:avLst/>
              </a:prstGeom>
              <a:blipFill>
                <a:blip r:embed="rId7"/>
                <a:stretch>
                  <a:fillRect l="-7071" t="-4444" r="-13131" b="-35556"/>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1FA19D38-F480-45F4-9DB8-E2668199AC7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2805" y="1935299"/>
            <a:ext cx="6420497" cy="4815373"/>
          </a:xfrm>
          <a:prstGeom prst="rect">
            <a:avLst/>
          </a:prstGeom>
        </p:spPr>
      </p:pic>
    </p:spTree>
    <p:extLst>
      <p:ext uri="{BB962C8B-B14F-4D97-AF65-F5344CB8AC3E}">
        <p14:creationId xmlns:p14="http://schemas.microsoft.com/office/powerpoint/2010/main" val="2118536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1">
                <a:extLst>
                  <a:ext uri="{FF2B5EF4-FFF2-40B4-BE49-F238E27FC236}">
                    <a16:creationId xmlns:a16="http://schemas.microsoft.com/office/drawing/2014/main" id="{178736ED-9D20-4060-8E74-86D547D79E0E}"/>
                  </a:ext>
                </a:extLst>
              </p:cNvPr>
              <p:cNvSpPr txBox="1">
                <a:spLocks/>
              </p:cNvSpPr>
              <p:nvPr/>
            </p:nvSpPr>
            <p:spPr>
              <a:xfrm>
                <a:off x="308228" y="5703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smtClean="0">
                        <a:latin typeface="Cambria Math" panose="02040503050406030204" pitchFamily="18" charset="0"/>
                      </a:rPr>
                      <m:t>(</m:t>
                    </m:r>
                    <m:r>
                      <a:rPr lang="en-US" altLang="ja-JP" i="1" smtClean="0">
                        <a:latin typeface="Cambria Math" panose="02040503050406030204" pitchFamily="18" charset="0"/>
                      </a:rPr>
                      <m:t>𝛼</m:t>
                    </m:r>
                    <m:r>
                      <a:rPr lang="en-US" altLang="ja-JP" i="1" smtClean="0">
                        <a:latin typeface="Cambria Math" panose="02040503050406030204" pitchFamily="18" charset="0"/>
                      </a:rPr>
                      <m:t>=1)</m:t>
                    </m:r>
                  </m:oMath>
                </a14:m>
                <a:endParaRPr lang="ja-JP" altLang="en-US" dirty="0"/>
              </a:p>
            </p:txBody>
          </p:sp>
        </mc:Choice>
        <mc:Fallback xmlns="">
          <p:sp>
            <p:nvSpPr>
              <p:cNvPr id="5" name="タイトル 1">
                <a:extLst>
                  <a:ext uri="{FF2B5EF4-FFF2-40B4-BE49-F238E27FC236}">
                    <a16:creationId xmlns:a16="http://schemas.microsoft.com/office/drawing/2014/main" id="{178736ED-9D20-4060-8E74-86D547D79E0E}"/>
                  </a:ext>
                </a:extLst>
              </p:cNvPr>
              <p:cNvSpPr txBox="1">
                <a:spLocks noRot="1" noChangeAspect="1" noMove="1" noResize="1" noEditPoints="1" noAdjustHandles="1" noChangeArrowheads="1" noChangeShapeType="1" noTextEdit="1"/>
              </p:cNvSpPr>
              <p:nvPr/>
            </p:nvSpPr>
            <p:spPr>
              <a:xfrm>
                <a:off x="308228" y="57031"/>
                <a:ext cx="10515600" cy="1325563"/>
              </a:xfrm>
              <a:prstGeom prst="rect">
                <a:avLst/>
              </a:prstGeom>
              <a:blipFill>
                <a:blip r:embed="rId109"/>
                <a:stretch>
                  <a:fillRect l="-2377" t="-13303" r="-2087" b="-21101"/>
                </a:stretch>
              </a:blipFill>
            </p:spPr>
            <p:txBody>
              <a:bodyPr/>
              <a:lstStyle/>
              <a:p>
                <a:r>
                  <a:rPr lang="ja-JP" altLang="en-US">
                    <a:noFill/>
                  </a:rPr>
                  <a:t> </a:t>
                </a:r>
              </a:p>
            </p:txBody>
          </p:sp>
        </mc:Fallback>
      </mc:AlternateContent>
      <p:grpSp>
        <p:nvGrpSpPr>
          <p:cNvPr id="53" name="グループ化 52">
            <a:extLst>
              <a:ext uri="{FF2B5EF4-FFF2-40B4-BE49-F238E27FC236}">
                <a16:creationId xmlns:a16="http://schemas.microsoft.com/office/drawing/2014/main" id="{03AA38A1-5D0E-4C92-AA45-81E617A686FA}"/>
              </a:ext>
            </a:extLst>
          </p:cNvPr>
          <p:cNvGrpSpPr>
            <a:grpSpLocks noChangeAspect="1"/>
          </p:cNvGrpSpPr>
          <p:nvPr>
            <p:custDataLst>
              <p:tags r:id="rId1"/>
            </p:custDataLst>
          </p:nvPr>
        </p:nvGrpSpPr>
        <p:grpSpPr>
          <a:xfrm>
            <a:off x="631480" y="2405618"/>
            <a:ext cx="4005951" cy="1096713"/>
            <a:chOff x="2540000" y="3625850"/>
            <a:chExt cx="1936750" cy="530226"/>
          </a:xfrm>
        </p:grpSpPr>
        <p:sp>
          <p:nvSpPr>
            <p:cNvPr id="31" name="Freeform 16">
              <a:extLst>
                <a:ext uri="{FF2B5EF4-FFF2-40B4-BE49-F238E27FC236}">
                  <a16:creationId xmlns:a16="http://schemas.microsoft.com/office/drawing/2014/main" id="{0A3CF9B9-0F46-4DA2-93A3-F240FAD7F60D}"/>
                </a:ext>
              </a:extLst>
            </p:cNvPr>
            <p:cNvSpPr>
              <a:spLocks/>
            </p:cNvSpPr>
            <p:nvPr>
              <p:custDataLst>
                <p:tags r:id="rId86"/>
              </p:custDataLst>
            </p:nvPr>
          </p:nvSpPr>
          <p:spPr bwMode="auto">
            <a:xfrm>
              <a:off x="2540000" y="3781425"/>
              <a:ext cx="112713" cy="171450"/>
            </a:xfrm>
            <a:custGeom>
              <a:avLst/>
              <a:gdLst>
                <a:gd name="T0" fmla="*/ 116 w 245"/>
                <a:gd name="T1" fmla="*/ 6 h 352"/>
                <a:gd name="T2" fmla="*/ 109 w 245"/>
                <a:gd name="T3" fmla="*/ 0 h 352"/>
                <a:gd name="T4" fmla="*/ 48 w 245"/>
                <a:gd name="T5" fmla="*/ 5 h 352"/>
                <a:gd name="T6" fmla="*/ 39 w 245"/>
                <a:gd name="T7" fmla="*/ 15 h 352"/>
                <a:gd name="T8" fmla="*/ 51 w 245"/>
                <a:gd name="T9" fmla="*/ 21 h 352"/>
                <a:gd name="T10" fmla="*/ 76 w 245"/>
                <a:gd name="T11" fmla="*/ 30 h 352"/>
                <a:gd name="T12" fmla="*/ 74 w 245"/>
                <a:gd name="T13" fmla="*/ 40 h 352"/>
                <a:gd name="T14" fmla="*/ 2 w 245"/>
                <a:gd name="T15" fmla="*/ 327 h 352"/>
                <a:gd name="T16" fmla="*/ 0 w 245"/>
                <a:gd name="T17" fmla="*/ 338 h 352"/>
                <a:gd name="T18" fmla="*/ 14 w 245"/>
                <a:gd name="T19" fmla="*/ 352 h 352"/>
                <a:gd name="T20" fmla="*/ 33 w 245"/>
                <a:gd name="T21" fmla="*/ 339 h 352"/>
                <a:gd name="T22" fmla="*/ 42 w 245"/>
                <a:gd name="T23" fmla="*/ 301 h 352"/>
                <a:gd name="T24" fmla="*/ 53 w 245"/>
                <a:gd name="T25" fmla="*/ 256 h 352"/>
                <a:gd name="T26" fmla="*/ 62 w 245"/>
                <a:gd name="T27" fmla="*/ 223 h 352"/>
                <a:gd name="T28" fmla="*/ 67 w 245"/>
                <a:gd name="T29" fmla="*/ 200 h 352"/>
                <a:gd name="T30" fmla="*/ 101 w 245"/>
                <a:gd name="T31" fmla="*/ 155 h 352"/>
                <a:gd name="T32" fmla="*/ 149 w 245"/>
                <a:gd name="T33" fmla="*/ 137 h 352"/>
                <a:gd name="T34" fmla="*/ 176 w 245"/>
                <a:gd name="T35" fmla="*/ 172 h 352"/>
                <a:gd name="T36" fmla="*/ 145 w 245"/>
                <a:gd name="T37" fmla="*/ 284 h 352"/>
                <a:gd name="T38" fmla="*/ 139 w 245"/>
                <a:gd name="T39" fmla="*/ 311 h 352"/>
                <a:gd name="T40" fmla="*/ 180 w 245"/>
                <a:gd name="T41" fmla="*/ 352 h 352"/>
                <a:gd name="T42" fmla="*/ 245 w 245"/>
                <a:gd name="T43" fmla="*/ 275 h 352"/>
                <a:gd name="T44" fmla="*/ 239 w 245"/>
                <a:gd name="T45" fmla="*/ 270 h 352"/>
                <a:gd name="T46" fmla="*/ 231 w 245"/>
                <a:gd name="T47" fmla="*/ 279 h 352"/>
                <a:gd name="T48" fmla="*/ 181 w 245"/>
                <a:gd name="T49" fmla="*/ 341 h 352"/>
                <a:gd name="T50" fmla="*/ 169 w 245"/>
                <a:gd name="T51" fmla="*/ 325 h 352"/>
                <a:gd name="T52" fmla="*/ 178 w 245"/>
                <a:gd name="T53" fmla="*/ 289 h 352"/>
                <a:gd name="T54" fmla="*/ 208 w 245"/>
                <a:gd name="T55" fmla="*/ 179 h 352"/>
                <a:gd name="T56" fmla="*/ 151 w 245"/>
                <a:gd name="T57" fmla="*/ 126 h 352"/>
                <a:gd name="T58" fmla="*/ 77 w 245"/>
                <a:gd name="T59" fmla="*/ 165 h 352"/>
                <a:gd name="T60" fmla="*/ 116 w 245"/>
                <a:gd name="T61" fmla="*/ 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5" h="352">
                  <a:moveTo>
                    <a:pt x="116" y="6"/>
                  </a:moveTo>
                  <a:cubicBezTo>
                    <a:pt x="116" y="5"/>
                    <a:pt x="116" y="0"/>
                    <a:pt x="109" y="0"/>
                  </a:cubicBezTo>
                  <a:cubicBezTo>
                    <a:pt x="98" y="0"/>
                    <a:pt x="61" y="4"/>
                    <a:pt x="48" y="5"/>
                  </a:cubicBezTo>
                  <a:cubicBezTo>
                    <a:pt x="44" y="6"/>
                    <a:pt x="39" y="6"/>
                    <a:pt x="39" y="15"/>
                  </a:cubicBezTo>
                  <a:cubicBezTo>
                    <a:pt x="39" y="21"/>
                    <a:pt x="43" y="21"/>
                    <a:pt x="51" y="21"/>
                  </a:cubicBezTo>
                  <a:cubicBezTo>
                    <a:pt x="75" y="21"/>
                    <a:pt x="76" y="25"/>
                    <a:pt x="76" y="30"/>
                  </a:cubicBezTo>
                  <a:lnTo>
                    <a:pt x="74" y="40"/>
                  </a:lnTo>
                  <a:lnTo>
                    <a:pt x="2" y="327"/>
                  </a:lnTo>
                  <a:cubicBezTo>
                    <a:pt x="0" y="334"/>
                    <a:pt x="0" y="335"/>
                    <a:pt x="0" y="338"/>
                  </a:cubicBezTo>
                  <a:cubicBezTo>
                    <a:pt x="0" y="350"/>
                    <a:pt x="10" y="352"/>
                    <a:pt x="14" y="352"/>
                  </a:cubicBezTo>
                  <a:cubicBezTo>
                    <a:pt x="22" y="352"/>
                    <a:pt x="30" y="346"/>
                    <a:pt x="33" y="339"/>
                  </a:cubicBezTo>
                  <a:lnTo>
                    <a:pt x="42" y="301"/>
                  </a:lnTo>
                  <a:lnTo>
                    <a:pt x="53" y="256"/>
                  </a:lnTo>
                  <a:cubicBezTo>
                    <a:pt x="56" y="245"/>
                    <a:pt x="59" y="234"/>
                    <a:pt x="62" y="223"/>
                  </a:cubicBezTo>
                  <a:cubicBezTo>
                    <a:pt x="63" y="220"/>
                    <a:pt x="67" y="203"/>
                    <a:pt x="67" y="200"/>
                  </a:cubicBezTo>
                  <a:cubicBezTo>
                    <a:pt x="69" y="196"/>
                    <a:pt x="84" y="168"/>
                    <a:pt x="101" y="155"/>
                  </a:cubicBezTo>
                  <a:cubicBezTo>
                    <a:pt x="112" y="147"/>
                    <a:pt x="128" y="137"/>
                    <a:pt x="149" y="137"/>
                  </a:cubicBezTo>
                  <a:cubicBezTo>
                    <a:pt x="171" y="137"/>
                    <a:pt x="176" y="154"/>
                    <a:pt x="176" y="172"/>
                  </a:cubicBezTo>
                  <a:cubicBezTo>
                    <a:pt x="176" y="199"/>
                    <a:pt x="157" y="253"/>
                    <a:pt x="145" y="284"/>
                  </a:cubicBezTo>
                  <a:cubicBezTo>
                    <a:pt x="141" y="295"/>
                    <a:pt x="139" y="301"/>
                    <a:pt x="139" y="311"/>
                  </a:cubicBezTo>
                  <a:cubicBezTo>
                    <a:pt x="139" y="335"/>
                    <a:pt x="156" y="352"/>
                    <a:pt x="180" y="352"/>
                  </a:cubicBezTo>
                  <a:cubicBezTo>
                    <a:pt x="226" y="352"/>
                    <a:pt x="245" y="279"/>
                    <a:pt x="245" y="275"/>
                  </a:cubicBezTo>
                  <a:cubicBezTo>
                    <a:pt x="245" y="270"/>
                    <a:pt x="240" y="270"/>
                    <a:pt x="239" y="270"/>
                  </a:cubicBezTo>
                  <a:cubicBezTo>
                    <a:pt x="234" y="270"/>
                    <a:pt x="234" y="272"/>
                    <a:pt x="231" y="279"/>
                  </a:cubicBezTo>
                  <a:cubicBezTo>
                    <a:pt x="224" y="306"/>
                    <a:pt x="208" y="341"/>
                    <a:pt x="181" y="341"/>
                  </a:cubicBezTo>
                  <a:cubicBezTo>
                    <a:pt x="172" y="341"/>
                    <a:pt x="169" y="336"/>
                    <a:pt x="169" y="325"/>
                  </a:cubicBezTo>
                  <a:cubicBezTo>
                    <a:pt x="169" y="312"/>
                    <a:pt x="173" y="300"/>
                    <a:pt x="178" y="289"/>
                  </a:cubicBezTo>
                  <a:cubicBezTo>
                    <a:pt x="185" y="268"/>
                    <a:pt x="208" y="208"/>
                    <a:pt x="208" y="179"/>
                  </a:cubicBezTo>
                  <a:cubicBezTo>
                    <a:pt x="208" y="147"/>
                    <a:pt x="188" y="126"/>
                    <a:pt x="151" y="126"/>
                  </a:cubicBezTo>
                  <a:cubicBezTo>
                    <a:pt x="119" y="126"/>
                    <a:pt x="95" y="142"/>
                    <a:pt x="77" y="165"/>
                  </a:cubicBezTo>
                  <a:lnTo>
                    <a:pt x="116" y="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17">
              <a:extLst>
                <a:ext uri="{FF2B5EF4-FFF2-40B4-BE49-F238E27FC236}">
                  <a16:creationId xmlns:a16="http://schemas.microsoft.com/office/drawing/2014/main" id="{43A92CA0-0C26-47AD-8CFC-2F8A829C2EE5}"/>
                </a:ext>
              </a:extLst>
            </p:cNvPr>
            <p:cNvSpPr>
              <a:spLocks/>
            </p:cNvSpPr>
            <p:nvPr>
              <p:custDataLst>
                <p:tags r:id="rId87"/>
              </p:custDataLst>
            </p:nvPr>
          </p:nvSpPr>
          <p:spPr bwMode="auto">
            <a:xfrm>
              <a:off x="2681288" y="3768725"/>
              <a:ext cx="53975" cy="241300"/>
            </a:xfrm>
            <a:custGeom>
              <a:avLst/>
              <a:gdLst>
                <a:gd name="T0" fmla="*/ 116 w 116"/>
                <a:gd name="T1" fmla="*/ 494 h 499"/>
                <a:gd name="T2" fmla="*/ 107 w 116"/>
                <a:gd name="T3" fmla="*/ 483 h 499"/>
                <a:gd name="T4" fmla="*/ 29 w 116"/>
                <a:gd name="T5" fmla="*/ 250 h 499"/>
                <a:gd name="T6" fmla="*/ 109 w 116"/>
                <a:gd name="T7" fmla="*/ 14 h 499"/>
                <a:gd name="T8" fmla="*/ 116 w 116"/>
                <a:gd name="T9" fmla="*/ 5 h 499"/>
                <a:gd name="T10" fmla="*/ 111 w 116"/>
                <a:gd name="T11" fmla="*/ 0 h 499"/>
                <a:gd name="T12" fmla="*/ 31 w 116"/>
                <a:gd name="T13" fmla="*/ 98 h 499"/>
                <a:gd name="T14" fmla="*/ 0 w 116"/>
                <a:gd name="T15" fmla="*/ 250 h 499"/>
                <a:gd name="T16" fmla="*/ 33 w 116"/>
                <a:gd name="T17" fmla="*/ 406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3"/>
                    <a:pt x="116" y="492"/>
                    <a:pt x="107" y="483"/>
                  </a:cubicBezTo>
                  <a:cubicBezTo>
                    <a:pt x="45" y="421"/>
                    <a:pt x="29" y="326"/>
                    <a:pt x="29" y="250"/>
                  </a:cubicBezTo>
                  <a:cubicBezTo>
                    <a:pt x="29" y="163"/>
                    <a:pt x="48" y="76"/>
                    <a:pt x="109" y="14"/>
                  </a:cubicBezTo>
                  <a:cubicBezTo>
                    <a:pt x="116" y="8"/>
                    <a:pt x="116" y="7"/>
                    <a:pt x="116" y="5"/>
                  </a:cubicBezTo>
                  <a:cubicBezTo>
                    <a:pt x="116" y="2"/>
                    <a:pt x="114" y="0"/>
                    <a:pt x="111" y="0"/>
                  </a:cubicBezTo>
                  <a:cubicBezTo>
                    <a:pt x="106" y="0"/>
                    <a:pt x="61" y="34"/>
                    <a:pt x="31" y="98"/>
                  </a:cubicBezTo>
                  <a:cubicBezTo>
                    <a:pt x="6" y="153"/>
                    <a:pt x="0" y="208"/>
                    <a:pt x="0" y="250"/>
                  </a:cubicBezTo>
                  <a:cubicBezTo>
                    <a:pt x="0" y="289"/>
                    <a:pt x="5" y="349"/>
                    <a:pt x="33" y="406"/>
                  </a:cubicBezTo>
                  <a:cubicBezTo>
                    <a:pt x="63" y="467"/>
                    <a:pt x="106" y="499"/>
                    <a:pt x="111" y="499"/>
                  </a:cubicBezTo>
                  <a:cubicBezTo>
                    <a:pt x="114" y="499"/>
                    <a:pt x="116" y="498"/>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18">
              <a:extLst>
                <a:ext uri="{FF2B5EF4-FFF2-40B4-BE49-F238E27FC236}">
                  <a16:creationId xmlns:a16="http://schemas.microsoft.com/office/drawing/2014/main" id="{50924CEC-7D1A-40C5-AD78-E64FFAA3A72B}"/>
                </a:ext>
              </a:extLst>
            </p:cNvPr>
            <p:cNvSpPr>
              <a:spLocks/>
            </p:cNvSpPr>
            <p:nvPr>
              <p:custDataLst>
                <p:tags r:id="rId88"/>
              </p:custDataLst>
            </p:nvPr>
          </p:nvSpPr>
          <p:spPr bwMode="auto">
            <a:xfrm>
              <a:off x="2752725" y="3798888"/>
              <a:ext cx="69850" cy="153988"/>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6 w 153"/>
                <a:gd name="T11" fmla="*/ 14 h 318"/>
                <a:gd name="T12" fmla="*/ 101 w 153"/>
                <a:gd name="T13" fmla="*/ 0 h 318"/>
                <a:gd name="T14" fmla="*/ 81 w 153"/>
                <a:gd name="T15" fmla="*/ 18 h 318"/>
                <a:gd name="T16" fmla="*/ 62 w 153"/>
                <a:gd name="T17" fmla="*/ 98 h 318"/>
                <a:gd name="T18" fmla="*/ 15 w 153"/>
                <a:gd name="T19" fmla="*/ 98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1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6" y="17"/>
                    <a:pt x="116" y="14"/>
                  </a:cubicBezTo>
                  <a:cubicBezTo>
                    <a:pt x="116" y="5"/>
                    <a:pt x="110" y="0"/>
                    <a:pt x="101" y="0"/>
                  </a:cubicBezTo>
                  <a:cubicBezTo>
                    <a:pt x="100" y="0"/>
                    <a:pt x="86" y="1"/>
                    <a:pt x="81" y="18"/>
                  </a:cubicBezTo>
                  <a:lnTo>
                    <a:pt x="62" y="98"/>
                  </a:lnTo>
                  <a:lnTo>
                    <a:pt x="15" y="98"/>
                  </a:lnTo>
                  <a:cubicBezTo>
                    <a:pt x="5" y="98"/>
                    <a:pt x="0" y="98"/>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4" y="236"/>
                    <a:pt x="134" y="238"/>
                    <a:pt x="131" y="243"/>
                  </a:cubicBezTo>
                  <a:cubicBezTo>
                    <a:pt x="110" y="295"/>
                    <a:pt x="84" y="307"/>
                    <a:pt x="67"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9">
              <a:extLst>
                <a:ext uri="{FF2B5EF4-FFF2-40B4-BE49-F238E27FC236}">
                  <a16:creationId xmlns:a16="http://schemas.microsoft.com/office/drawing/2014/main" id="{D1F059A8-7D00-4493-B2C4-C7E3B6AEDF8A}"/>
                </a:ext>
              </a:extLst>
            </p:cNvPr>
            <p:cNvSpPr>
              <a:spLocks/>
            </p:cNvSpPr>
            <p:nvPr>
              <p:custDataLst>
                <p:tags r:id="rId89"/>
              </p:custDataLst>
            </p:nvPr>
          </p:nvSpPr>
          <p:spPr bwMode="auto">
            <a:xfrm>
              <a:off x="2843213" y="3768725"/>
              <a:ext cx="52388" cy="241300"/>
            </a:xfrm>
            <a:custGeom>
              <a:avLst/>
              <a:gdLst>
                <a:gd name="T0" fmla="*/ 115 w 115"/>
                <a:gd name="T1" fmla="*/ 250 h 499"/>
                <a:gd name="T2" fmla="*/ 82 w 115"/>
                <a:gd name="T3" fmla="*/ 94 h 499"/>
                <a:gd name="T4" fmla="*/ 5 w 115"/>
                <a:gd name="T5" fmla="*/ 0 h 499"/>
                <a:gd name="T6" fmla="*/ 0 w 115"/>
                <a:gd name="T7" fmla="*/ 5 h 499"/>
                <a:gd name="T8" fmla="*/ 9 w 115"/>
                <a:gd name="T9" fmla="*/ 17 h 499"/>
                <a:gd name="T10" fmla="*/ 86 w 115"/>
                <a:gd name="T11" fmla="*/ 250 h 499"/>
                <a:gd name="T12" fmla="*/ 6 w 115"/>
                <a:gd name="T13" fmla="*/ 486 h 499"/>
                <a:gd name="T14" fmla="*/ 0 w 115"/>
                <a:gd name="T15" fmla="*/ 494 h 499"/>
                <a:gd name="T16" fmla="*/ 5 w 115"/>
                <a:gd name="T17" fmla="*/ 499 h 499"/>
                <a:gd name="T18" fmla="*/ 84 w 115"/>
                <a:gd name="T19" fmla="*/ 402 h 499"/>
                <a:gd name="T20" fmla="*/ 115 w 115"/>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50"/>
                  </a:moveTo>
                  <a:cubicBezTo>
                    <a:pt x="115" y="211"/>
                    <a:pt x="110" y="151"/>
                    <a:pt x="82" y="94"/>
                  </a:cubicBezTo>
                  <a:cubicBezTo>
                    <a:pt x="53" y="33"/>
                    <a:pt x="10" y="0"/>
                    <a:pt x="5" y="0"/>
                  </a:cubicBezTo>
                  <a:cubicBezTo>
                    <a:pt x="2" y="0"/>
                    <a:pt x="0" y="2"/>
                    <a:pt x="0" y="5"/>
                  </a:cubicBezTo>
                  <a:cubicBezTo>
                    <a:pt x="0" y="7"/>
                    <a:pt x="0" y="8"/>
                    <a:pt x="9" y="17"/>
                  </a:cubicBezTo>
                  <a:cubicBezTo>
                    <a:pt x="58" y="66"/>
                    <a:pt x="86" y="146"/>
                    <a:pt x="86" y="250"/>
                  </a:cubicBezTo>
                  <a:cubicBezTo>
                    <a:pt x="86" y="335"/>
                    <a:pt x="68" y="423"/>
                    <a:pt x="6" y="486"/>
                  </a:cubicBezTo>
                  <a:cubicBezTo>
                    <a:pt x="0" y="492"/>
                    <a:pt x="0" y="493"/>
                    <a:pt x="0" y="494"/>
                  </a:cubicBezTo>
                  <a:cubicBezTo>
                    <a:pt x="0" y="497"/>
                    <a:pt x="2" y="499"/>
                    <a:pt x="5" y="499"/>
                  </a:cubicBezTo>
                  <a:cubicBezTo>
                    <a:pt x="10" y="499"/>
                    <a:pt x="55" y="465"/>
                    <a:pt x="84" y="402"/>
                  </a:cubicBezTo>
                  <a:cubicBezTo>
                    <a:pt x="109" y="347"/>
                    <a:pt x="115" y="292"/>
                    <a:pt x="115"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20">
              <a:extLst>
                <a:ext uri="{FF2B5EF4-FFF2-40B4-BE49-F238E27FC236}">
                  <a16:creationId xmlns:a16="http://schemas.microsoft.com/office/drawing/2014/main" id="{78B9DB16-25A6-477B-B229-D91C4BEFDE31}"/>
                </a:ext>
              </a:extLst>
            </p:cNvPr>
            <p:cNvSpPr>
              <a:spLocks noEditPoints="1"/>
            </p:cNvSpPr>
            <p:nvPr>
              <p:custDataLst>
                <p:tags r:id="rId90"/>
              </p:custDataLst>
            </p:nvPr>
          </p:nvSpPr>
          <p:spPr bwMode="auto">
            <a:xfrm>
              <a:off x="2994025" y="3860800"/>
              <a:ext cx="152400" cy="57150"/>
            </a:xfrm>
            <a:custGeom>
              <a:avLst/>
              <a:gdLst>
                <a:gd name="T0" fmla="*/ 315 w 331"/>
                <a:gd name="T1" fmla="*/ 19 h 116"/>
                <a:gd name="T2" fmla="*/ 331 w 331"/>
                <a:gd name="T3" fmla="*/ 10 h 116"/>
                <a:gd name="T4" fmla="*/ 315 w 331"/>
                <a:gd name="T5" fmla="*/ 0 h 116"/>
                <a:gd name="T6" fmla="*/ 16 w 331"/>
                <a:gd name="T7" fmla="*/ 0 h 116"/>
                <a:gd name="T8" fmla="*/ 0 w 331"/>
                <a:gd name="T9" fmla="*/ 10 h 116"/>
                <a:gd name="T10" fmla="*/ 17 w 331"/>
                <a:gd name="T11" fmla="*/ 19 h 116"/>
                <a:gd name="T12" fmla="*/ 315 w 331"/>
                <a:gd name="T13" fmla="*/ 19 h 116"/>
                <a:gd name="T14" fmla="*/ 315 w 331"/>
                <a:gd name="T15" fmla="*/ 116 h 116"/>
                <a:gd name="T16" fmla="*/ 331 w 331"/>
                <a:gd name="T17" fmla="*/ 106 h 116"/>
                <a:gd name="T18" fmla="*/ 315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5" y="19"/>
                  </a:moveTo>
                  <a:cubicBezTo>
                    <a:pt x="322" y="19"/>
                    <a:pt x="331" y="19"/>
                    <a:pt x="331" y="10"/>
                  </a:cubicBezTo>
                  <a:cubicBezTo>
                    <a:pt x="331" y="0"/>
                    <a:pt x="322" y="0"/>
                    <a:pt x="315" y="0"/>
                  </a:cubicBezTo>
                  <a:lnTo>
                    <a:pt x="16" y="0"/>
                  </a:lnTo>
                  <a:cubicBezTo>
                    <a:pt x="9" y="0"/>
                    <a:pt x="0" y="0"/>
                    <a:pt x="0" y="10"/>
                  </a:cubicBezTo>
                  <a:cubicBezTo>
                    <a:pt x="0" y="19"/>
                    <a:pt x="9" y="19"/>
                    <a:pt x="17" y="19"/>
                  </a:cubicBezTo>
                  <a:lnTo>
                    <a:pt x="315" y="19"/>
                  </a:lnTo>
                  <a:close/>
                  <a:moveTo>
                    <a:pt x="315" y="116"/>
                  </a:moveTo>
                  <a:cubicBezTo>
                    <a:pt x="322" y="116"/>
                    <a:pt x="331" y="116"/>
                    <a:pt x="331" y="106"/>
                  </a:cubicBezTo>
                  <a:cubicBezTo>
                    <a:pt x="331" y="96"/>
                    <a:pt x="322" y="96"/>
                    <a:pt x="315"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21">
              <a:extLst>
                <a:ext uri="{FF2B5EF4-FFF2-40B4-BE49-F238E27FC236}">
                  <a16:creationId xmlns:a16="http://schemas.microsoft.com/office/drawing/2014/main" id="{004203B6-F067-4E2C-B9E0-03411AA00127}"/>
                </a:ext>
              </a:extLst>
            </p:cNvPr>
            <p:cNvSpPr>
              <a:spLocks/>
            </p:cNvSpPr>
            <p:nvPr>
              <p:custDataLst>
                <p:tags r:id="rId91"/>
              </p:custDataLst>
            </p:nvPr>
          </p:nvSpPr>
          <p:spPr bwMode="auto">
            <a:xfrm>
              <a:off x="3330575" y="3625850"/>
              <a:ext cx="76200" cy="160338"/>
            </a:xfrm>
            <a:custGeom>
              <a:avLst/>
              <a:gdLst>
                <a:gd name="T0" fmla="*/ 102 w 165"/>
                <a:gd name="T1" fmla="*/ 13 h 332"/>
                <a:gd name="T2" fmla="*/ 91 w 165"/>
                <a:gd name="T3" fmla="*/ 0 h 332"/>
                <a:gd name="T4" fmla="*/ 0 w 165"/>
                <a:gd name="T5" fmla="*/ 32 h 332"/>
                <a:gd name="T6" fmla="*/ 0 w 165"/>
                <a:gd name="T7" fmla="*/ 48 h 332"/>
                <a:gd name="T8" fmla="*/ 65 w 165"/>
                <a:gd name="T9" fmla="*/ 35 h 332"/>
                <a:gd name="T10" fmla="*/ 65 w 165"/>
                <a:gd name="T11" fmla="*/ 293 h 332"/>
                <a:gd name="T12" fmla="*/ 19 w 165"/>
                <a:gd name="T13" fmla="*/ 317 h 332"/>
                <a:gd name="T14" fmla="*/ 3 w 165"/>
                <a:gd name="T15" fmla="*/ 317 h 332"/>
                <a:gd name="T16" fmla="*/ 3 w 165"/>
                <a:gd name="T17" fmla="*/ 332 h 332"/>
                <a:gd name="T18" fmla="*/ 84 w 165"/>
                <a:gd name="T19" fmla="*/ 331 h 332"/>
                <a:gd name="T20" fmla="*/ 165 w 165"/>
                <a:gd name="T21" fmla="*/ 332 h 332"/>
                <a:gd name="T22" fmla="*/ 165 w 165"/>
                <a:gd name="T23" fmla="*/ 317 h 332"/>
                <a:gd name="T24" fmla="*/ 149 w 165"/>
                <a:gd name="T25" fmla="*/ 317 h 332"/>
                <a:gd name="T26" fmla="*/ 102 w 165"/>
                <a:gd name="T27" fmla="*/ 293 h 332"/>
                <a:gd name="T28" fmla="*/ 102 w 165"/>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332">
                  <a:moveTo>
                    <a:pt x="102" y="13"/>
                  </a:moveTo>
                  <a:cubicBezTo>
                    <a:pt x="102" y="1"/>
                    <a:pt x="102" y="0"/>
                    <a:pt x="91" y="0"/>
                  </a:cubicBezTo>
                  <a:cubicBezTo>
                    <a:pt x="60" y="32"/>
                    <a:pt x="16" y="32"/>
                    <a:pt x="0" y="32"/>
                  </a:cubicBezTo>
                  <a:lnTo>
                    <a:pt x="0" y="48"/>
                  </a:lnTo>
                  <a:cubicBezTo>
                    <a:pt x="10" y="48"/>
                    <a:pt x="40" y="48"/>
                    <a:pt x="65" y="35"/>
                  </a:cubicBezTo>
                  <a:lnTo>
                    <a:pt x="65" y="293"/>
                  </a:lnTo>
                  <a:cubicBezTo>
                    <a:pt x="65" y="311"/>
                    <a:pt x="64" y="317"/>
                    <a:pt x="19" y="317"/>
                  </a:cubicBezTo>
                  <a:lnTo>
                    <a:pt x="3" y="317"/>
                  </a:lnTo>
                  <a:lnTo>
                    <a:pt x="3" y="332"/>
                  </a:lnTo>
                  <a:cubicBezTo>
                    <a:pt x="21" y="331"/>
                    <a:pt x="64" y="331"/>
                    <a:pt x="84" y="331"/>
                  </a:cubicBezTo>
                  <a:cubicBezTo>
                    <a:pt x="104" y="331"/>
                    <a:pt x="147" y="331"/>
                    <a:pt x="165" y="332"/>
                  </a:cubicBezTo>
                  <a:lnTo>
                    <a:pt x="165" y="317"/>
                  </a:lnTo>
                  <a:lnTo>
                    <a:pt x="149" y="317"/>
                  </a:lnTo>
                  <a:cubicBezTo>
                    <a:pt x="104"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22">
              <a:extLst>
                <a:ext uri="{FF2B5EF4-FFF2-40B4-BE49-F238E27FC236}">
                  <a16:creationId xmlns:a16="http://schemas.microsoft.com/office/drawing/2014/main" id="{AAFD091B-3ED6-49BC-B048-5CCB6FC85A4F}"/>
                </a:ext>
              </a:extLst>
            </p:cNvPr>
            <p:cNvSpPr>
              <a:spLocks noChangeArrowheads="1"/>
            </p:cNvSpPr>
            <p:nvPr>
              <p:custDataLst>
                <p:tags r:id="rId92"/>
              </p:custDataLst>
            </p:nvPr>
          </p:nvSpPr>
          <p:spPr bwMode="auto">
            <a:xfrm>
              <a:off x="3249613" y="3884613"/>
              <a:ext cx="2349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23">
              <a:extLst>
                <a:ext uri="{FF2B5EF4-FFF2-40B4-BE49-F238E27FC236}">
                  <a16:creationId xmlns:a16="http://schemas.microsoft.com/office/drawing/2014/main" id="{96500476-6669-4F2D-966D-B0D6B36CB6D4}"/>
                </a:ext>
              </a:extLst>
            </p:cNvPr>
            <p:cNvSpPr>
              <a:spLocks/>
            </p:cNvSpPr>
            <p:nvPr>
              <p:custDataLst>
                <p:tags r:id="rId93"/>
              </p:custDataLst>
            </p:nvPr>
          </p:nvSpPr>
          <p:spPr bwMode="auto">
            <a:xfrm>
              <a:off x="3254375" y="3952875"/>
              <a:ext cx="155575" cy="161925"/>
            </a:xfrm>
            <a:custGeom>
              <a:avLst/>
              <a:gdLst>
                <a:gd name="T0" fmla="*/ 201 w 339"/>
                <a:gd name="T1" fmla="*/ 35 h 337"/>
                <a:gd name="T2" fmla="*/ 212 w 339"/>
                <a:gd name="T3" fmla="*/ 16 h 337"/>
                <a:gd name="T4" fmla="*/ 244 w 339"/>
                <a:gd name="T5" fmla="*/ 15 h 337"/>
                <a:gd name="T6" fmla="*/ 317 w 339"/>
                <a:gd name="T7" fmla="*/ 56 h 337"/>
                <a:gd name="T8" fmla="*/ 313 w 339"/>
                <a:gd name="T9" fmla="*/ 96 h 337"/>
                <a:gd name="T10" fmla="*/ 311 w 339"/>
                <a:gd name="T11" fmla="*/ 106 h 337"/>
                <a:gd name="T12" fmla="*/ 317 w 339"/>
                <a:gd name="T13" fmla="*/ 112 h 337"/>
                <a:gd name="T14" fmla="*/ 325 w 339"/>
                <a:gd name="T15" fmla="*/ 101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8 h 337"/>
                <a:gd name="T28" fmla="*/ 0 w 339"/>
                <a:gd name="T29" fmla="*/ 107 h 337"/>
                <a:gd name="T30" fmla="*/ 6 w 339"/>
                <a:gd name="T31" fmla="*/ 112 h 337"/>
                <a:gd name="T32" fmla="*/ 14 w 339"/>
                <a:gd name="T33" fmla="*/ 102 h 337"/>
                <a:gd name="T34" fmla="*/ 128 w 339"/>
                <a:gd name="T35" fmla="*/ 15 h 337"/>
                <a:gd name="T36" fmla="*/ 148 w 339"/>
                <a:gd name="T37" fmla="*/ 15 h 337"/>
                <a:gd name="T38" fmla="*/ 162 w 339"/>
                <a:gd name="T39" fmla="*/ 21 h 337"/>
                <a:gd name="T40" fmla="*/ 160 w 339"/>
                <a:gd name="T41" fmla="*/ 32 h 337"/>
                <a:gd name="T42" fmla="*/ 93 w 339"/>
                <a:gd name="T43" fmla="*/ 298 h 337"/>
                <a:gd name="T44" fmla="*/ 33 w 339"/>
                <a:gd name="T45" fmla="*/ 322 h 337"/>
                <a:gd name="T46" fmla="*/ 12 w 339"/>
                <a:gd name="T47" fmla="*/ 331 h 337"/>
                <a:gd name="T48" fmla="*/ 21 w 339"/>
                <a:gd name="T49" fmla="*/ 337 h 337"/>
                <a:gd name="T50" fmla="*/ 62 w 339"/>
                <a:gd name="T51" fmla="*/ 336 h 337"/>
                <a:gd name="T52" fmla="*/ 104 w 339"/>
                <a:gd name="T53" fmla="*/ 336 h 337"/>
                <a:gd name="T54" fmla="*/ 146 w 339"/>
                <a:gd name="T55" fmla="*/ 336 h 337"/>
                <a:gd name="T56" fmla="*/ 189 w 339"/>
                <a:gd name="T57" fmla="*/ 337 h 337"/>
                <a:gd name="T58" fmla="*/ 200 w 339"/>
                <a:gd name="T59" fmla="*/ 328 h 337"/>
                <a:gd name="T60" fmla="*/ 183 w 339"/>
                <a:gd name="T61" fmla="*/ 322 h 337"/>
                <a:gd name="T62" fmla="*/ 151 w 339"/>
                <a:gd name="T63" fmla="*/ 321 h 337"/>
                <a:gd name="T64" fmla="*/ 133 w 339"/>
                <a:gd name="T65" fmla="*/ 310 h 337"/>
                <a:gd name="T66" fmla="*/ 135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1"/>
                  </a:cubicBezTo>
                  <a:cubicBezTo>
                    <a:pt x="12" y="337"/>
                    <a:pt x="18" y="337"/>
                    <a:pt x="21" y="337"/>
                  </a:cubicBezTo>
                  <a:cubicBezTo>
                    <a:pt x="34" y="337"/>
                    <a:pt x="48" y="336"/>
                    <a:pt x="62" y="336"/>
                  </a:cubicBezTo>
                  <a:cubicBezTo>
                    <a:pt x="76" y="336"/>
                    <a:pt x="90" y="336"/>
                    <a:pt x="104" y="336"/>
                  </a:cubicBezTo>
                  <a:cubicBezTo>
                    <a:pt x="118" y="336"/>
                    <a:pt x="132" y="336"/>
                    <a:pt x="146" y="336"/>
                  </a:cubicBezTo>
                  <a:cubicBezTo>
                    <a:pt x="160" y="336"/>
                    <a:pt x="175" y="337"/>
                    <a:pt x="189" y="337"/>
                  </a:cubicBezTo>
                  <a:cubicBezTo>
                    <a:pt x="194" y="337"/>
                    <a:pt x="200" y="337"/>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24">
              <a:extLst>
                <a:ext uri="{FF2B5EF4-FFF2-40B4-BE49-F238E27FC236}">
                  <a16:creationId xmlns:a16="http://schemas.microsoft.com/office/drawing/2014/main" id="{7178B396-E435-4E85-A63D-E0587B957CC5}"/>
                </a:ext>
              </a:extLst>
            </p:cNvPr>
            <p:cNvSpPr>
              <a:spLocks noEditPoints="1"/>
            </p:cNvSpPr>
            <p:nvPr>
              <p:custDataLst>
                <p:tags r:id="rId94"/>
              </p:custDataLst>
            </p:nvPr>
          </p:nvSpPr>
          <p:spPr bwMode="auto">
            <a:xfrm>
              <a:off x="3390900" y="4040188"/>
              <a:ext cx="74613" cy="115888"/>
            </a:xfrm>
            <a:custGeom>
              <a:avLst/>
              <a:gdLst>
                <a:gd name="T0" fmla="*/ 162 w 162"/>
                <a:gd name="T1" fmla="*/ 120 h 238"/>
                <a:gd name="T2" fmla="*/ 142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8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8" y="54"/>
                    <a:pt x="142"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8"/>
                  </a:moveTo>
                  <a:cubicBezTo>
                    <a:pt x="65" y="228"/>
                    <a:pt x="44" y="219"/>
                    <a:pt x="37" y="190"/>
                  </a:cubicBezTo>
                  <a:cubicBezTo>
                    <a:pt x="32" y="170"/>
                    <a:pt x="32" y="141"/>
                    <a:pt x="32" y="115"/>
                  </a:cubicBezTo>
                  <a:cubicBezTo>
                    <a:pt x="32" y="90"/>
                    <a:pt x="32" y="63"/>
                    <a:pt x="37" y="44"/>
                  </a:cubicBezTo>
                  <a:cubicBezTo>
                    <a:pt x="45" y="17"/>
                    <a:pt x="67" y="9"/>
                    <a:pt x="81" y="9"/>
                  </a:cubicBezTo>
                  <a:cubicBezTo>
                    <a:pt x="100" y="9"/>
                    <a:pt x="118" y="21"/>
                    <a:pt x="124" y="41"/>
                  </a:cubicBezTo>
                  <a:cubicBezTo>
                    <a:pt x="130" y="60"/>
                    <a:pt x="130" y="85"/>
                    <a:pt x="130" y="115"/>
                  </a:cubicBezTo>
                  <a:cubicBezTo>
                    <a:pt x="130" y="141"/>
                    <a:pt x="130" y="167"/>
                    <a:pt x="126" y="189"/>
                  </a:cubicBezTo>
                  <a:cubicBezTo>
                    <a:pt x="119" y="221"/>
                    <a:pt x="95" y="228"/>
                    <a:pt x="81" y="22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Freeform 25">
              <a:extLst>
                <a:ext uri="{FF2B5EF4-FFF2-40B4-BE49-F238E27FC236}">
                  <a16:creationId xmlns:a16="http://schemas.microsoft.com/office/drawing/2014/main" id="{BB66A1FE-8407-4BAE-8105-74A29FA224AA}"/>
                </a:ext>
              </a:extLst>
            </p:cNvPr>
            <p:cNvSpPr>
              <a:spLocks/>
            </p:cNvSpPr>
            <p:nvPr>
              <p:custDataLst>
                <p:tags r:id="rId95"/>
              </p:custDataLst>
            </p:nvPr>
          </p:nvSpPr>
          <p:spPr bwMode="auto">
            <a:xfrm>
              <a:off x="3524250" y="3843338"/>
              <a:ext cx="84138" cy="109538"/>
            </a:xfrm>
            <a:custGeom>
              <a:avLst/>
              <a:gdLst>
                <a:gd name="T0" fmla="*/ 169 w 184"/>
                <a:gd name="T1" fmla="*/ 34 h 226"/>
                <a:gd name="T2" fmla="*/ 146 w 184"/>
                <a:gd name="T3" fmla="*/ 56 h 226"/>
                <a:gd name="T4" fmla="*/ 161 w 184"/>
                <a:gd name="T5" fmla="*/ 71 h 226"/>
                <a:gd name="T6" fmla="*/ 184 w 184"/>
                <a:gd name="T7" fmla="*/ 43 h 226"/>
                <a:gd name="T8" fmla="*/ 125 w 184"/>
                <a:gd name="T9" fmla="*/ 0 h 226"/>
                <a:gd name="T10" fmla="*/ 40 w 184"/>
                <a:gd name="T11" fmla="*/ 73 h 226"/>
                <a:gd name="T12" fmla="*/ 92 w 184"/>
                <a:gd name="T13" fmla="*/ 122 h 226"/>
                <a:gd name="T14" fmla="*/ 144 w 184"/>
                <a:gd name="T15" fmla="*/ 160 h 226"/>
                <a:gd name="T16" fmla="*/ 72 w 184"/>
                <a:gd name="T17" fmla="*/ 215 h 226"/>
                <a:gd name="T18" fmla="*/ 15 w 184"/>
                <a:gd name="T19" fmla="*/ 189 h 226"/>
                <a:gd name="T20" fmla="*/ 47 w 184"/>
                <a:gd name="T21" fmla="*/ 162 h 226"/>
                <a:gd name="T22" fmla="*/ 28 w 184"/>
                <a:gd name="T23" fmla="*/ 145 h 226"/>
                <a:gd name="T24" fmla="*/ 0 w 184"/>
                <a:gd name="T25" fmla="*/ 178 h 226"/>
                <a:gd name="T26" fmla="*/ 72 w 184"/>
                <a:gd name="T27" fmla="*/ 226 h 226"/>
                <a:gd name="T28" fmla="*/ 172 w 184"/>
                <a:gd name="T29" fmla="*/ 143 h 226"/>
                <a:gd name="T30" fmla="*/ 157 w 184"/>
                <a:gd name="T31" fmla="*/ 107 h 226"/>
                <a:gd name="T32" fmla="*/ 107 w 184"/>
                <a:gd name="T33" fmla="*/ 86 h 226"/>
                <a:gd name="T34" fmla="*/ 69 w 184"/>
                <a:gd name="T35" fmla="*/ 56 h 226"/>
                <a:gd name="T36" fmla="*/ 125 w 184"/>
                <a:gd name="T37" fmla="*/ 11 h 226"/>
                <a:gd name="T38" fmla="*/ 169 w 184"/>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6">
                  <a:moveTo>
                    <a:pt x="169" y="34"/>
                  </a:moveTo>
                  <a:cubicBezTo>
                    <a:pt x="156" y="35"/>
                    <a:pt x="146" y="46"/>
                    <a:pt x="146" y="56"/>
                  </a:cubicBezTo>
                  <a:cubicBezTo>
                    <a:pt x="146" y="63"/>
                    <a:pt x="150" y="71"/>
                    <a:pt x="161" y="71"/>
                  </a:cubicBezTo>
                  <a:cubicBezTo>
                    <a:pt x="172" y="71"/>
                    <a:pt x="184" y="62"/>
                    <a:pt x="184" y="43"/>
                  </a:cubicBezTo>
                  <a:cubicBezTo>
                    <a:pt x="184" y="21"/>
                    <a:pt x="162" y="0"/>
                    <a:pt x="125" y="0"/>
                  </a:cubicBezTo>
                  <a:cubicBezTo>
                    <a:pt x="59" y="0"/>
                    <a:pt x="40" y="51"/>
                    <a:pt x="40" y="73"/>
                  </a:cubicBezTo>
                  <a:cubicBezTo>
                    <a:pt x="40" y="112"/>
                    <a:pt x="77" y="119"/>
                    <a:pt x="92" y="122"/>
                  </a:cubicBezTo>
                  <a:cubicBezTo>
                    <a:pt x="118" y="127"/>
                    <a:pt x="144" y="133"/>
                    <a:pt x="144" y="160"/>
                  </a:cubicBezTo>
                  <a:cubicBezTo>
                    <a:pt x="144" y="173"/>
                    <a:pt x="132" y="215"/>
                    <a:pt x="72" y="215"/>
                  </a:cubicBezTo>
                  <a:cubicBezTo>
                    <a:pt x="65" y="215"/>
                    <a:pt x="27" y="215"/>
                    <a:pt x="15" y="189"/>
                  </a:cubicBezTo>
                  <a:cubicBezTo>
                    <a:pt x="34" y="191"/>
                    <a:pt x="47" y="176"/>
                    <a:pt x="47" y="162"/>
                  </a:cubicBezTo>
                  <a:cubicBezTo>
                    <a:pt x="47" y="151"/>
                    <a:pt x="39" y="145"/>
                    <a:pt x="28" y="145"/>
                  </a:cubicBezTo>
                  <a:cubicBezTo>
                    <a:pt x="15" y="145"/>
                    <a:pt x="0" y="155"/>
                    <a:pt x="0" y="178"/>
                  </a:cubicBezTo>
                  <a:cubicBezTo>
                    <a:pt x="0" y="206"/>
                    <a:pt x="29" y="226"/>
                    <a:pt x="72" y="226"/>
                  </a:cubicBezTo>
                  <a:cubicBezTo>
                    <a:pt x="153" y="226"/>
                    <a:pt x="172" y="166"/>
                    <a:pt x="172" y="143"/>
                  </a:cubicBezTo>
                  <a:cubicBezTo>
                    <a:pt x="172" y="125"/>
                    <a:pt x="162" y="113"/>
                    <a:pt x="157" y="107"/>
                  </a:cubicBezTo>
                  <a:cubicBezTo>
                    <a:pt x="143" y="93"/>
                    <a:pt x="129" y="90"/>
                    <a:pt x="107" y="86"/>
                  </a:cubicBezTo>
                  <a:cubicBezTo>
                    <a:pt x="89" y="82"/>
                    <a:pt x="69" y="78"/>
                    <a:pt x="69" y="56"/>
                  </a:cubicBezTo>
                  <a:cubicBezTo>
                    <a:pt x="69" y="42"/>
                    <a:pt x="81" y="11"/>
                    <a:pt x="125" y="11"/>
                  </a:cubicBezTo>
                  <a:cubicBezTo>
                    <a:pt x="137" y="11"/>
                    <a:pt x="162" y="15"/>
                    <a:pt x="169"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26">
              <a:extLst>
                <a:ext uri="{FF2B5EF4-FFF2-40B4-BE49-F238E27FC236}">
                  <a16:creationId xmlns:a16="http://schemas.microsoft.com/office/drawing/2014/main" id="{0429776F-1E47-426E-A837-524565F48D9F}"/>
                </a:ext>
              </a:extLst>
            </p:cNvPr>
            <p:cNvSpPr>
              <a:spLocks noEditPoints="1"/>
            </p:cNvSpPr>
            <p:nvPr>
              <p:custDataLst>
                <p:tags r:id="rId96"/>
              </p:custDataLst>
            </p:nvPr>
          </p:nvSpPr>
          <p:spPr bwMode="auto">
            <a:xfrm>
              <a:off x="3625850" y="3790950"/>
              <a:ext cx="60325" cy="161925"/>
            </a:xfrm>
            <a:custGeom>
              <a:avLst/>
              <a:gdLst>
                <a:gd name="T0" fmla="*/ 128 w 132"/>
                <a:gd name="T1" fmla="*/ 18 h 335"/>
                <a:gd name="T2" fmla="*/ 109 w 132"/>
                <a:gd name="T3" fmla="*/ 0 h 335"/>
                <a:gd name="T4" fmla="*/ 82 w 132"/>
                <a:gd name="T5" fmla="*/ 26 h 335"/>
                <a:gd name="T6" fmla="*/ 101 w 132"/>
                <a:gd name="T7" fmla="*/ 44 h 335"/>
                <a:gd name="T8" fmla="*/ 128 w 132"/>
                <a:gd name="T9" fmla="*/ 18 h 335"/>
                <a:gd name="T10" fmla="*/ 90 w 132"/>
                <a:gd name="T11" fmla="*/ 205 h 335"/>
                <a:gd name="T12" fmla="*/ 101 w 132"/>
                <a:gd name="T13" fmla="*/ 176 h 335"/>
                <a:gd name="T14" fmla="*/ 107 w 132"/>
                <a:gd name="T15" fmla="*/ 150 h 335"/>
                <a:gd name="T16" fmla="*/ 66 w 132"/>
                <a:gd name="T17" fmla="*/ 109 h 335"/>
                <a:gd name="T18" fmla="*/ 0 w 132"/>
                <a:gd name="T19" fmla="*/ 186 h 335"/>
                <a:gd name="T20" fmla="*/ 6 w 132"/>
                <a:gd name="T21" fmla="*/ 191 h 335"/>
                <a:gd name="T22" fmla="*/ 14 w 132"/>
                <a:gd name="T23" fmla="*/ 182 h 335"/>
                <a:gd name="T24" fmla="*/ 65 w 132"/>
                <a:gd name="T25" fmla="*/ 120 h 335"/>
                <a:gd name="T26" fmla="*/ 77 w 132"/>
                <a:gd name="T27" fmla="*/ 136 h 335"/>
                <a:gd name="T28" fmla="*/ 72 w 132"/>
                <a:gd name="T29" fmla="*/ 162 h 335"/>
                <a:gd name="T30" fmla="*/ 37 w 132"/>
                <a:gd name="T31" fmla="*/ 254 h 335"/>
                <a:gd name="T32" fmla="*/ 26 w 132"/>
                <a:gd name="T33" fmla="*/ 294 h 335"/>
                <a:gd name="T34" fmla="*/ 67 w 132"/>
                <a:gd name="T35" fmla="*/ 335 h 335"/>
                <a:gd name="T36" fmla="*/ 132 w 132"/>
                <a:gd name="T37" fmla="*/ 258 h 335"/>
                <a:gd name="T38" fmla="*/ 126 w 132"/>
                <a:gd name="T39" fmla="*/ 253 h 335"/>
                <a:gd name="T40" fmla="*/ 119 w 132"/>
                <a:gd name="T41" fmla="*/ 262 h 335"/>
                <a:gd name="T42" fmla="*/ 68 w 132"/>
                <a:gd name="T43" fmla="*/ 324 h 335"/>
                <a:gd name="T44" fmla="*/ 56 w 132"/>
                <a:gd name="T45" fmla="*/ 308 h 335"/>
                <a:gd name="T46" fmla="*/ 70 w 132"/>
                <a:gd name="T47" fmla="*/ 258 h 335"/>
                <a:gd name="T48" fmla="*/ 90 w 132"/>
                <a:gd name="T49" fmla="*/ 2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2" h="335">
                  <a:moveTo>
                    <a:pt x="128" y="18"/>
                  </a:moveTo>
                  <a:cubicBezTo>
                    <a:pt x="128" y="8"/>
                    <a:pt x="121" y="0"/>
                    <a:pt x="109" y="0"/>
                  </a:cubicBezTo>
                  <a:cubicBezTo>
                    <a:pt x="96" y="0"/>
                    <a:pt x="82" y="13"/>
                    <a:pt x="82" y="26"/>
                  </a:cubicBezTo>
                  <a:cubicBezTo>
                    <a:pt x="82" y="36"/>
                    <a:pt x="89" y="44"/>
                    <a:pt x="101" y="44"/>
                  </a:cubicBezTo>
                  <a:cubicBezTo>
                    <a:pt x="113" y="44"/>
                    <a:pt x="128" y="33"/>
                    <a:pt x="128" y="18"/>
                  </a:cubicBezTo>
                  <a:close/>
                  <a:moveTo>
                    <a:pt x="90" y="205"/>
                  </a:moveTo>
                  <a:cubicBezTo>
                    <a:pt x="96" y="191"/>
                    <a:pt x="96" y="190"/>
                    <a:pt x="101" y="176"/>
                  </a:cubicBezTo>
                  <a:cubicBezTo>
                    <a:pt x="105" y="166"/>
                    <a:pt x="107" y="160"/>
                    <a:pt x="107" y="150"/>
                  </a:cubicBezTo>
                  <a:cubicBezTo>
                    <a:pt x="107" y="128"/>
                    <a:pt x="91" y="109"/>
                    <a:pt x="66" y="109"/>
                  </a:cubicBezTo>
                  <a:cubicBezTo>
                    <a:pt x="19" y="109"/>
                    <a:pt x="0" y="181"/>
                    <a:pt x="0" y="186"/>
                  </a:cubicBezTo>
                  <a:cubicBezTo>
                    <a:pt x="0" y="191"/>
                    <a:pt x="5" y="191"/>
                    <a:pt x="6" y="191"/>
                  </a:cubicBezTo>
                  <a:cubicBezTo>
                    <a:pt x="11" y="191"/>
                    <a:pt x="12" y="190"/>
                    <a:pt x="14" y="182"/>
                  </a:cubicBezTo>
                  <a:cubicBezTo>
                    <a:pt x="28" y="135"/>
                    <a:pt x="48" y="120"/>
                    <a:pt x="65" y="120"/>
                  </a:cubicBezTo>
                  <a:cubicBezTo>
                    <a:pt x="69" y="120"/>
                    <a:pt x="77" y="120"/>
                    <a:pt x="77" y="136"/>
                  </a:cubicBezTo>
                  <a:cubicBezTo>
                    <a:pt x="77" y="147"/>
                    <a:pt x="74" y="157"/>
                    <a:pt x="72" y="162"/>
                  </a:cubicBezTo>
                  <a:cubicBezTo>
                    <a:pt x="68" y="175"/>
                    <a:pt x="45" y="233"/>
                    <a:pt x="37" y="254"/>
                  </a:cubicBezTo>
                  <a:cubicBezTo>
                    <a:pt x="32" y="267"/>
                    <a:pt x="26" y="284"/>
                    <a:pt x="26" y="294"/>
                  </a:cubicBezTo>
                  <a:cubicBezTo>
                    <a:pt x="26" y="318"/>
                    <a:pt x="43" y="335"/>
                    <a:pt x="67" y="335"/>
                  </a:cubicBezTo>
                  <a:cubicBezTo>
                    <a:pt x="114" y="335"/>
                    <a:pt x="132" y="263"/>
                    <a:pt x="132" y="258"/>
                  </a:cubicBezTo>
                  <a:cubicBezTo>
                    <a:pt x="132" y="253"/>
                    <a:pt x="128" y="253"/>
                    <a:pt x="126" y="253"/>
                  </a:cubicBezTo>
                  <a:cubicBezTo>
                    <a:pt x="121" y="253"/>
                    <a:pt x="121" y="255"/>
                    <a:pt x="119" y="262"/>
                  </a:cubicBezTo>
                  <a:cubicBezTo>
                    <a:pt x="110" y="294"/>
                    <a:pt x="93" y="324"/>
                    <a:pt x="68" y="324"/>
                  </a:cubicBezTo>
                  <a:cubicBezTo>
                    <a:pt x="59" y="324"/>
                    <a:pt x="56" y="319"/>
                    <a:pt x="56" y="308"/>
                  </a:cubicBezTo>
                  <a:cubicBezTo>
                    <a:pt x="56" y="295"/>
                    <a:pt x="59" y="288"/>
                    <a:pt x="70" y="258"/>
                  </a:cubicBezTo>
                  <a:lnTo>
                    <a:pt x="90" y="20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7">
              <a:extLst>
                <a:ext uri="{FF2B5EF4-FFF2-40B4-BE49-F238E27FC236}">
                  <a16:creationId xmlns:a16="http://schemas.microsoft.com/office/drawing/2014/main" id="{582960C7-D3EB-4359-B9F5-F6DC008CD021}"/>
                </a:ext>
              </a:extLst>
            </p:cNvPr>
            <p:cNvSpPr>
              <a:spLocks/>
            </p:cNvSpPr>
            <p:nvPr>
              <p:custDataLst>
                <p:tags r:id="rId97"/>
              </p:custDataLst>
            </p:nvPr>
          </p:nvSpPr>
          <p:spPr bwMode="auto">
            <a:xfrm>
              <a:off x="3703638" y="3843338"/>
              <a:ext cx="123825" cy="109538"/>
            </a:xfrm>
            <a:custGeom>
              <a:avLst/>
              <a:gdLst>
                <a:gd name="T0" fmla="*/ 29 w 270"/>
                <a:gd name="T1" fmla="*/ 191 h 226"/>
                <a:gd name="T2" fmla="*/ 25 w 270"/>
                <a:gd name="T3" fmla="*/ 213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9 h 226"/>
                <a:gd name="T36" fmla="*/ 203 w 270"/>
                <a:gd name="T37" fmla="*/ 163 h 226"/>
                <a:gd name="T38" fmla="*/ 233 w 270"/>
                <a:gd name="T39" fmla="*/ 53 h 226"/>
                <a:gd name="T40" fmla="*/ 176 w 270"/>
                <a:gd name="T41" fmla="*/ 0 h 226"/>
                <a:gd name="T42" fmla="*/ 98 w 270"/>
                <a:gd name="T43" fmla="*/ 44 h 226"/>
                <a:gd name="T44" fmla="*/ 52 w 270"/>
                <a:gd name="T45" fmla="*/ 0 h 226"/>
                <a:gd name="T46" fmla="*/ 15 w 270"/>
                <a:gd name="T47" fmla="*/ 29 h 226"/>
                <a:gd name="T48" fmla="*/ 0 w 270"/>
                <a:gd name="T49" fmla="*/ 77 h 226"/>
                <a:gd name="T50" fmla="*/ 6 w 270"/>
                <a:gd name="T51" fmla="*/ 82 h 226"/>
                <a:gd name="T52" fmla="*/ 15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9"/>
                    <a:pt x="25" y="210"/>
                    <a:pt x="25" y="213"/>
                  </a:cubicBezTo>
                  <a:cubicBezTo>
                    <a:pt x="25" y="222"/>
                    <a:pt x="32" y="226"/>
                    <a:pt x="39" y="226"/>
                  </a:cubicBezTo>
                  <a:cubicBezTo>
                    <a:pt x="45" y="226"/>
                    <a:pt x="54" y="222"/>
                    <a:pt x="58" y="212"/>
                  </a:cubicBezTo>
                  <a:cubicBezTo>
                    <a:pt x="58" y="211"/>
                    <a:pt x="64" y="188"/>
                    <a:pt x="67" y="175"/>
                  </a:cubicBezTo>
                  <a:lnTo>
                    <a:pt x="78" y="130"/>
                  </a:lnTo>
                  <a:cubicBezTo>
                    <a:pt x="81" y="119"/>
                    <a:pt x="84" y="108"/>
                    <a:pt x="87" y="97"/>
                  </a:cubicBezTo>
                  <a:cubicBezTo>
                    <a:pt x="89" y="88"/>
                    <a:pt x="93" y="74"/>
                    <a:pt x="93" y="72"/>
                  </a:cubicBezTo>
                  <a:cubicBezTo>
                    <a:pt x="101" y="56"/>
                    <a:pt x="127" y="11"/>
                    <a:pt x="175" y="11"/>
                  </a:cubicBezTo>
                  <a:cubicBezTo>
                    <a:pt x="197" y="11"/>
                    <a:pt x="202" y="30"/>
                    <a:pt x="202" y="46"/>
                  </a:cubicBezTo>
                  <a:cubicBezTo>
                    <a:pt x="202" y="77"/>
                    <a:pt x="177" y="141"/>
                    <a:pt x="169" y="162"/>
                  </a:cubicBezTo>
                  <a:cubicBezTo>
                    <a:pt x="165" y="174"/>
                    <a:pt x="164" y="180"/>
                    <a:pt x="164" y="185"/>
                  </a:cubicBezTo>
                  <a:cubicBezTo>
                    <a:pt x="164" y="209"/>
                    <a:pt x="182" y="226"/>
                    <a:pt x="205" y="226"/>
                  </a:cubicBezTo>
                  <a:cubicBezTo>
                    <a:pt x="252" y="226"/>
                    <a:pt x="270" y="153"/>
                    <a:pt x="270" y="149"/>
                  </a:cubicBezTo>
                  <a:cubicBezTo>
                    <a:pt x="270" y="144"/>
                    <a:pt x="266" y="144"/>
                    <a:pt x="264" y="144"/>
                  </a:cubicBezTo>
                  <a:cubicBezTo>
                    <a:pt x="259" y="144"/>
                    <a:pt x="259" y="146"/>
                    <a:pt x="257" y="153"/>
                  </a:cubicBezTo>
                  <a:cubicBezTo>
                    <a:pt x="247" y="187"/>
                    <a:pt x="230" y="215"/>
                    <a:pt x="206" y="215"/>
                  </a:cubicBezTo>
                  <a:cubicBezTo>
                    <a:pt x="198" y="215"/>
                    <a:pt x="194" y="210"/>
                    <a:pt x="194" y="199"/>
                  </a:cubicBezTo>
                  <a:cubicBezTo>
                    <a:pt x="194" y="186"/>
                    <a:pt x="199" y="174"/>
                    <a:pt x="203" y="163"/>
                  </a:cubicBezTo>
                  <a:cubicBezTo>
                    <a:pt x="212" y="137"/>
                    <a:pt x="233" y="82"/>
                    <a:pt x="233" y="53"/>
                  </a:cubicBezTo>
                  <a:cubicBezTo>
                    <a:pt x="233" y="20"/>
                    <a:pt x="212" y="0"/>
                    <a:pt x="176" y="0"/>
                  </a:cubicBezTo>
                  <a:cubicBezTo>
                    <a:pt x="131" y="0"/>
                    <a:pt x="107" y="32"/>
                    <a:pt x="98" y="44"/>
                  </a:cubicBezTo>
                  <a:cubicBezTo>
                    <a:pt x="96" y="16"/>
                    <a:pt x="75" y="0"/>
                    <a:pt x="52" y="0"/>
                  </a:cubicBezTo>
                  <a:cubicBezTo>
                    <a:pt x="29" y="0"/>
                    <a:pt x="20" y="20"/>
                    <a:pt x="15" y="29"/>
                  </a:cubicBezTo>
                  <a:cubicBezTo>
                    <a:pt x="7" y="46"/>
                    <a:pt x="0" y="75"/>
                    <a:pt x="0" y="77"/>
                  </a:cubicBezTo>
                  <a:cubicBezTo>
                    <a:pt x="0" y="82"/>
                    <a:pt x="5" y="82"/>
                    <a:pt x="6" y="82"/>
                  </a:cubicBezTo>
                  <a:cubicBezTo>
                    <a:pt x="11" y="82"/>
                    <a:pt x="12" y="81"/>
                    <a:pt x="15" y="70"/>
                  </a:cubicBezTo>
                  <a:cubicBezTo>
                    <a:pt x="23" y="35"/>
                    <a:pt x="33" y="11"/>
                    <a:pt x="51" y="11"/>
                  </a:cubicBezTo>
                  <a:cubicBezTo>
                    <a:pt x="61" y="11"/>
                    <a:pt x="66" y="18"/>
                    <a:pt x="66" y="34"/>
                  </a:cubicBezTo>
                  <a:cubicBezTo>
                    <a:pt x="66" y="45"/>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Freeform 28">
              <a:extLst>
                <a:ext uri="{FF2B5EF4-FFF2-40B4-BE49-F238E27FC236}">
                  <a16:creationId xmlns:a16="http://schemas.microsoft.com/office/drawing/2014/main" id="{D2E27223-2F6F-4A9D-BD0A-FDDE24E2019D}"/>
                </a:ext>
              </a:extLst>
            </p:cNvPr>
            <p:cNvSpPr>
              <a:spLocks/>
            </p:cNvSpPr>
            <p:nvPr>
              <p:custDataLst>
                <p:tags r:id="rId98"/>
              </p:custDataLst>
            </p:nvPr>
          </p:nvSpPr>
          <p:spPr bwMode="auto">
            <a:xfrm>
              <a:off x="3843338" y="3843338"/>
              <a:ext cx="88900" cy="109538"/>
            </a:xfrm>
            <a:custGeom>
              <a:avLst/>
              <a:gdLst>
                <a:gd name="T0" fmla="*/ 177 w 194"/>
                <a:gd name="T1" fmla="*/ 31 h 226"/>
                <a:gd name="T2" fmla="*/ 155 w 194"/>
                <a:gd name="T3" fmla="*/ 38 h 226"/>
                <a:gd name="T4" fmla="*/ 146 w 194"/>
                <a:gd name="T5" fmla="*/ 57 h 226"/>
                <a:gd name="T6" fmla="*/ 165 w 194"/>
                <a:gd name="T7" fmla="*/ 75 h 226"/>
                <a:gd name="T8" fmla="*/ 193 w 194"/>
                <a:gd name="T9" fmla="*/ 43 h 226"/>
                <a:gd name="T10" fmla="*/ 134 w 194"/>
                <a:gd name="T11" fmla="*/ 0 h 226"/>
                <a:gd name="T12" fmla="*/ 0 w 194"/>
                <a:gd name="T13" fmla="*/ 142 h 226"/>
                <a:gd name="T14" fmla="*/ 81 w 194"/>
                <a:gd name="T15" fmla="*/ 226 h 226"/>
                <a:gd name="T16" fmla="*/ 194 w 194"/>
                <a:gd name="T17" fmla="*/ 167 h 226"/>
                <a:gd name="T18" fmla="*/ 188 w 194"/>
                <a:gd name="T19" fmla="*/ 161 h 226"/>
                <a:gd name="T20" fmla="*/ 182 w 194"/>
                <a:gd name="T21" fmla="*/ 166 h 226"/>
                <a:gd name="T22" fmla="*/ 82 w 194"/>
                <a:gd name="T23" fmla="*/ 215 h 226"/>
                <a:gd name="T24" fmla="*/ 37 w 194"/>
                <a:gd name="T25" fmla="*/ 161 h 226"/>
                <a:gd name="T26" fmla="*/ 64 w 194"/>
                <a:gd name="T27" fmla="*/ 61 h 226"/>
                <a:gd name="T28" fmla="*/ 134 w 194"/>
                <a:gd name="T29" fmla="*/ 11 h 226"/>
                <a:gd name="T30" fmla="*/ 177 w 194"/>
                <a:gd name="T31" fmla="*/ 3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26">
                  <a:moveTo>
                    <a:pt x="177" y="31"/>
                  </a:moveTo>
                  <a:cubicBezTo>
                    <a:pt x="169" y="31"/>
                    <a:pt x="162" y="31"/>
                    <a:pt x="155" y="38"/>
                  </a:cubicBezTo>
                  <a:cubicBezTo>
                    <a:pt x="147" y="46"/>
                    <a:pt x="146" y="54"/>
                    <a:pt x="146" y="57"/>
                  </a:cubicBezTo>
                  <a:cubicBezTo>
                    <a:pt x="146" y="69"/>
                    <a:pt x="155" y="75"/>
                    <a:pt x="165" y="75"/>
                  </a:cubicBezTo>
                  <a:cubicBezTo>
                    <a:pt x="179" y="75"/>
                    <a:pt x="193" y="63"/>
                    <a:pt x="193" y="43"/>
                  </a:cubicBezTo>
                  <a:cubicBezTo>
                    <a:pt x="193" y="19"/>
                    <a:pt x="169" y="0"/>
                    <a:pt x="134" y="0"/>
                  </a:cubicBezTo>
                  <a:cubicBezTo>
                    <a:pt x="66" y="0"/>
                    <a:pt x="0" y="71"/>
                    <a:pt x="0" y="142"/>
                  </a:cubicBezTo>
                  <a:cubicBezTo>
                    <a:pt x="0" y="187"/>
                    <a:pt x="29" y="226"/>
                    <a:pt x="81" y="226"/>
                  </a:cubicBezTo>
                  <a:cubicBezTo>
                    <a:pt x="152" y="226"/>
                    <a:pt x="194" y="173"/>
                    <a:pt x="194" y="167"/>
                  </a:cubicBezTo>
                  <a:cubicBezTo>
                    <a:pt x="194" y="164"/>
                    <a:pt x="191" y="161"/>
                    <a:pt x="188" y="161"/>
                  </a:cubicBezTo>
                  <a:cubicBezTo>
                    <a:pt x="186" y="161"/>
                    <a:pt x="185" y="162"/>
                    <a:pt x="182" y="166"/>
                  </a:cubicBezTo>
                  <a:cubicBezTo>
                    <a:pt x="142" y="215"/>
                    <a:pt x="88" y="215"/>
                    <a:pt x="82" y="215"/>
                  </a:cubicBezTo>
                  <a:cubicBezTo>
                    <a:pt x="51" y="215"/>
                    <a:pt x="37" y="191"/>
                    <a:pt x="37" y="161"/>
                  </a:cubicBezTo>
                  <a:cubicBezTo>
                    <a:pt x="37" y="140"/>
                    <a:pt x="47" y="92"/>
                    <a:pt x="64" y="61"/>
                  </a:cubicBezTo>
                  <a:cubicBezTo>
                    <a:pt x="79" y="33"/>
                    <a:pt x="107" y="11"/>
                    <a:pt x="134" y="11"/>
                  </a:cubicBezTo>
                  <a:cubicBezTo>
                    <a:pt x="151" y="11"/>
                    <a:pt x="170" y="18"/>
                    <a:pt x="177"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29">
              <a:extLst>
                <a:ext uri="{FF2B5EF4-FFF2-40B4-BE49-F238E27FC236}">
                  <a16:creationId xmlns:a16="http://schemas.microsoft.com/office/drawing/2014/main" id="{B38296AF-5955-4AFD-9904-DC5BFF68AC4A}"/>
                </a:ext>
              </a:extLst>
            </p:cNvPr>
            <p:cNvSpPr>
              <a:spLocks/>
            </p:cNvSpPr>
            <p:nvPr>
              <p:custDataLst>
                <p:tags r:id="rId99"/>
              </p:custDataLst>
            </p:nvPr>
          </p:nvSpPr>
          <p:spPr bwMode="auto">
            <a:xfrm>
              <a:off x="3956050" y="3768725"/>
              <a:ext cx="52388" cy="241300"/>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2 w 115"/>
                <a:gd name="T17" fmla="*/ 406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4" y="421"/>
                    <a:pt x="29" y="326"/>
                    <a:pt x="29" y="250"/>
                  </a:cubicBezTo>
                  <a:cubicBezTo>
                    <a:pt x="29" y="163"/>
                    <a:pt x="47" y="76"/>
                    <a:pt x="109" y="14"/>
                  </a:cubicBezTo>
                  <a:cubicBezTo>
                    <a:pt x="115" y="8"/>
                    <a:pt x="115" y="7"/>
                    <a:pt x="115" y="5"/>
                  </a:cubicBezTo>
                  <a:cubicBezTo>
                    <a:pt x="115" y="2"/>
                    <a:pt x="113" y="0"/>
                    <a:pt x="110" y="0"/>
                  </a:cubicBezTo>
                  <a:cubicBezTo>
                    <a:pt x="105" y="0"/>
                    <a:pt x="60" y="34"/>
                    <a:pt x="31" y="98"/>
                  </a:cubicBezTo>
                  <a:cubicBezTo>
                    <a:pt x="6" y="153"/>
                    <a:pt x="0" y="208"/>
                    <a:pt x="0" y="250"/>
                  </a:cubicBezTo>
                  <a:cubicBezTo>
                    <a:pt x="0" y="289"/>
                    <a:pt x="5" y="349"/>
                    <a:pt x="32" y="406"/>
                  </a:cubicBezTo>
                  <a:cubicBezTo>
                    <a:pt x="62"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Freeform 30">
              <a:extLst>
                <a:ext uri="{FF2B5EF4-FFF2-40B4-BE49-F238E27FC236}">
                  <a16:creationId xmlns:a16="http://schemas.microsoft.com/office/drawing/2014/main" id="{7CC0103F-BBFC-49D3-8DC5-BAD253CB9CFA}"/>
                </a:ext>
              </a:extLst>
            </p:cNvPr>
            <p:cNvSpPr>
              <a:spLocks/>
            </p:cNvSpPr>
            <p:nvPr>
              <p:custDataLst>
                <p:tags r:id="rId100"/>
              </p:custDataLst>
            </p:nvPr>
          </p:nvSpPr>
          <p:spPr bwMode="auto">
            <a:xfrm>
              <a:off x="4060825" y="3625850"/>
              <a:ext cx="90488" cy="160338"/>
            </a:xfrm>
            <a:custGeom>
              <a:avLst/>
              <a:gdLst>
                <a:gd name="T0" fmla="*/ 38 w 199"/>
                <a:gd name="T1" fmla="*/ 294 h 332"/>
                <a:gd name="T2" fmla="*/ 91 w 199"/>
                <a:gd name="T3" fmla="*/ 243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7 h 332"/>
                <a:gd name="T18" fmla="*/ 86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6 h 332"/>
                <a:gd name="T32" fmla="*/ 186 w 199"/>
                <a:gd name="T33" fmla="*/ 246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7"/>
                  </a:cubicBezTo>
                  <a:cubicBezTo>
                    <a:pt x="31" y="34"/>
                    <a:pt x="57" y="16"/>
                    <a:pt x="86" y="16"/>
                  </a:cubicBezTo>
                  <a:cubicBezTo>
                    <a:pt x="132" y="16"/>
                    <a:pt x="153" y="56"/>
                    <a:pt x="153" y="97"/>
                  </a:cubicBezTo>
                  <a:cubicBezTo>
                    <a:pt x="153" y="137"/>
                    <a:pt x="128" y="176"/>
                    <a:pt x="101" y="207"/>
                  </a:cubicBezTo>
                  <a:lnTo>
                    <a:pt x="5" y="314"/>
                  </a:lnTo>
                  <a:cubicBezTo>
                    <a:pt x="0" y="319"/>
                    <a:pt x="0" y="320"/>
                    <a:pt x="0" y="332"/>
                  </a:cubicBezTo>
                  <a:lnTo>
                    <a:pt x="185" y="332"/>
                  </a:lnTo>
                  <a:lnTo>
                    <a:pt x="199" y="246"/>
                  </a:lnTo>
                  <a:lnTo>
                    <a:pt x="186" y="246"/>
                  </a:lnTo>
                  <a:cubicBezTo>
                    <a:pt x="184" y="261"/>
                    <a:pt x="180" y="283"/>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Freeform 31">
              <a:extLst>
                <a:ext uri="{FF2B5EF4-FFF2-40B4-BE49-F238E27FC236}">
                  <a16:creationId xmlns:a16="http://schemas.microsoft.com/office/drawing/2014/main" id="{C8594807-D33E-4882-AF28-CFCD54FC7132}"/>
                </a:ext>
              </a:extLst>
            </p:cNvPr>
            <p:cNvSpPr>
              <a:spLocks/>
            </p:cNvSpPr>
            <p:nvPr>
              <p:custDataLst>
                <p:tags r:id="rId101"/>
              </p:custDataLst>
            </p:nvPr>
          </p:nvSpPr>
          <p:spPr bwMode="auto">
            <a:xfrm>
              <a:off x="4168775" y="3681413"/>
              <a:ext cx="123825" cy="107950"/>
            </a:xfrm>
            <a:custGeom>
              <a:avLst/>
              <a:gdLst>
                <a:gd name="T0" fmla="*/ 119 w 270"/>
                <a:gd name="T1" fmla="*/ 29 h 221"/>
                <a:gd name="T2" fmla="*/ 175 w 270"/>
                <a:gd name="T3" fmla="*/ 29 h 221"/>
                <a:gd name="T4" fmla="*/ 154 w 270"/>
                <a:gd name="T5" fmla="*/ 158 h 221"/>
                <a:gd name="T6" fmla="*/ 158 w 270"/>
                <a:gd name="T7" fmla="*/ 196 h 221"/>
                <a:gd name="T8" fmla="*/ 176 w 270"/>
                <a:gd name="T9" fmla="*/ 221 h 221"/>
                <a:gd name="T10" fmla="*/ 197 w 270"/>
                <a:gd name="T11" fmla="*/ 202 h 221"/>
                <a:gd name="T12" fmla="*/ 194 w 270"/>
                <a:gd name="T13" fmla="*/ 191 h 221"/>
                <a:gd name="T14" fmla="*/ 179 w 270"/>
                <a:gd name="T15" fmla="*/ 109 h 221"/>
                <a:gd name="T16" fmla="*/ 188 w 270"/>
                <a:gd name="T17" fmla="*/ 29 h 221"/>
                <a:gd name="T18" fmla="*/ 245 w 270"/>
                <a:gd name="T19" fmla="*/ 29 h 221"/>
                <a:gd name="T20" fmla="*/ 270 w 270"/>
                <a:gd name="T21" fmla="*/ 12 h 221"/>
                <a:gd name="T22" fmla="*/ 250 w 270"/>
                <a:gd name="T23" fmla="*/ 0 h 221"/>
                <a:gd name="T24" fmla="*/ 83 w 270"/>
                <a:gd name="T25" fmla="*/ 0 h 221"/>
                <a:gd name="T26" fmla="*/ 31 w 270"/>
                <a:gd name="T27" fmla="*/ 24 h 221"/>
                <a:gd name="T28" fmla="*/ 0 w 270"/>
                <a:gd name="T29" fmla="*/ 69 h 221"/>
                <a:gd name="T30" fmla="*/ 6 w 270"/>
                <a:gd name="T31" fmla="*/ 74 h 221"/>
                <a:gd name="T32" fmla="*/ 14 w 270"/>
                <a:gd name="T33" fmla="*/ 68 h 221"/>
                <a:gd name="T34" fmla="*/ 78 w 270"/>
                <a:gd name="T35" fmla="*/ 29 h 221"/>
                <a:gd name="T36" fmla="*/ 106 w 270"/>
                <a:gd name="T37" fmla="*/ 29 h 221"/>
                <a:gd name="T38" fmla="*/ 42 w 270"/>
                <a:gd name="T39" fmla="*/ 195 h 221"/>
                <a:gd name="T40" fmla="*/ 38 w 270"/>
                <a:gd name="T41" fmla="*/ 207 h 221"/>
                <a:gd name="T42" fmla="*/ 53 w 270"/>
                <a:gd name="T43" fmla="*/ 221 h 221"/>
                <a:gd name="T44" fmla="*/ 78 w 270"/>
                <a:gd name="T45" fmla="*/ 188 h 221"/>
                <a:gd name="T46" fmla="*/ 91 w 270"/>
                <a:gd name="T47" fmla="*/ 140 h 221"/>
                <a:gd name="T48" fmla="*/ 119 w 270"/>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0" h="221">
                  <a:moveTo>
                    <a:pt x="119" y="29"/>
                  </a:moveTo>
                  <a:lnTo>
                    <a:pt x="175" y="29"/>
                  </a:lnTo>
                  <a:cubicBezTo>
                    <a:pt x="159" y="103"/>
                    <a:pt x="154" y="125"/>
                    <a:pt x="154" y="158"/>
                  </a:cubicBezTo>
                  <a:cubicBezTo>
                    <a:pt x="154" y="166"/>
                    <a:pt x="154" y="179"/>
                    <a:pt x="158" y="196"/>
                  </a:cubicBezTo>
                  <a:cubicBezTo>
                    <a:pt x="163" y="218"/>
                    <a:pt x="169" y="221"/>
                    <a:pt x="176" y="221"/>
                  </a:cubicBezTo>
                  <a:cubicBezTo>
                    <a:pt x="186" y="221"/>
                    <a:pt x="197" y="212"/>
                    <a:pt x="197" y="202"/>
                  </a:cubicBezTo>
                  <a:cubicBezTo>
                    <a:pt x="197" y="199"/>
                    <a:pt x="197" y="198"/>
                    <a:pt x="194" y="191"/>
                  </a:cubicBezTo>
                  <a:cubicBezTo>
                    <a:pt x="179" y="155"/>
                    <a:pt x="179" y="123"/>
                    <a:pt x="179" y="109"/>
                  </a:cubicBezTo>
                  <a:cubicBezTo>
                    <a:pt x="179" y="82"/>
                    <a:pt x="183" y="55"/>
                    <a:pt x="188" y="29"/>
                  </a:cubicBezTo>
                  <a:lnTo>
                    <a:pt x="245" y="29"/>
                  </a:lnTo>
                  <a:cubicBezTo>
                    <a:pt x="252" y="29"/>
                    <a:pt x="270" y="29"/>
                    <a:pt x="270" y="12"/>
                  </a:cubicBezTo>
                  <a:cubicBezTo>
                    <a:pt x="270" y="0"/>
                    <a:pt x="259" y="0"/>
                    <a:pt x="250" y="0"/>
                  </a:cubicBezTo>
                  <a:lnTo>
                    <a:pt x="83" y="0"/>
                  </a:lnTo>
                  <a:cubicBezTo>
                    <a:pt x="72" y="0"/>
                    <a:pt x="53" y="0"/>
                    <a:pt x="31" y="24"/>
                  </a:cubicBezTo>
                  <a:cubicBezTo>
                    <a:pt x="13" y="43"/>
                    <a:pt x="0" y="66"/>
                    <a:pt x="0" y="69"/>
                  </a:cubicBezTo>
                  <a:cubicBezTo>
                    <a:pt x="0" y="69"/>
                    <a:pt x="0" y="74"/>
                    <a:pt x="6" y="74"/>
                  </a:cubicBezTo>
                  <a:cubicBezTo>
                    <a:pt x="10" y="74"/>
                    <a:pt x="11" y="72"/>
                    <a:pt x="14" y="68"/>
                  </a:cubicBezTo>
                  <a:cubicBezTo>
                    <a:pt x="39" y="29"/>
                    <a:pt x="68" y="29"/>
                    <a:pt x="78" y="29"/>
                  </a:cubicBezTo>
                  <a:lnTo>
                    <a:pt x="106" y="29"/>
                  </a:lnTo>
                  <a:cubicBezTo>
                    <a:pt x="90" y="90"/>
                    <a:pt x="63" y="150"/>
                    <a:pt x="42" y="195"/>
                  </a:cubicBezTo>
                  <a:cubicBezTo>
                    <a:pt x="38" y="203"/>
                    <a:pt x="38" y="204"/>
                    <a:pt x="38" y="207"/>
                  </a:cubicBezTo>
                  <a:cubicBezTo>
                    <a:pt x="38" y="217"/>
                    <a:pt x="46" y="221"/>
                    <a:pt x="53" y="221"/>
                  </a:cubicBezTo>
                  <a:cubicBezTo>
                    <a:pt x="68" y="221"/>
                    <a:pt x="72" y="207"/>
                    <a:pt x="78" y="188"/>
                  </a:cubicBezTo>
                  <a:cubicBezTo>
                    <a:pt x="85" y="166"/>
                    <a:pt x="85"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32">
              <a:extLst>
                <a:ext uri="{FF2B5EF4-FFF2-40B4-BE49-F238E27FC236}">
                  <a16:creationId xmlns:a16="http://schemas.microsoft.com/office/drawing/2014/main" id="{3D0ABA07-A60A-4CB9-ACC0-BD0FDD620A73}"/>
                </a:ext>
              </a:extLst>
            </p:cNvPr>
            <p:cNvSpPr>
              <a:spLocks/>
            </p:cNvSpPr>
            <p:nvPr>
              <p:custDataLst>
                <p:tags r:id="rId102"/>
              </p:custDataLst>
            </p:nvPr>
          </p:nvSpPr>
          <p:spPr bwMode="auto">
            <a:xfrm>
              <a:off x="4305300" y="3635375"/>
              <a:ext cx="69850" cy="153988"/>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5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1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5" y="17"/>
                    <a:pt x="115" y="14"/>
                  </a:cubicBezTo>
                  <a:cubicBezTo>
                    <a:pt x="115" y="5"/>
                    <a:pt x="109" y="0"/>
                    <a:pt x="101" y="0"/>
                  </a:cubicBezTo>
                  <a:cubicBezTo>
                    <a:pt x="99" y="0"/>
                    <a:pt x="86" y="1"/>
                    <a:pt x="81"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6" y="318"/>
                    <a:pt x="145" y="245"/>
                    <a:pt x="145" y="241"/>
                  </a:cubicBezTo>
                  <a:cubicBezTo>
                    <a:pt x="145" y="236"/>
                    <a:pt x="141" y="236"/>
                    <a:pt x="139" y="236"/>
                  </a:cubicBezTo>
                  <a:cubicBezTo>
                    <a:pt x="134" y="236"/>
                    <a:pt x="134" y="238"/>
                    <a:pt x="131" y="243"/>
                  </a:cubicBezTo>
                  <a:cubicBezTo>
                    <a:pt x="110" y="295"/>
                    <a:pt x="84" y="307"/>
                    <a:pt x="67" y="307"/>
                  </a:cubicBezTo>
                  <a:cubicBezTo>
                    <a:pt x="56" y="307"/>
                    <a:pt x="51" y="300"/>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Rectangle 33">
              <a:extLst>
                <a:ext uri="{FF2B5EF4-FFF2-40B4-BE49-F238E27FC236}">
                  <a16:creationId xmlns:a16="http://schemas.microsoft.com/office/drawing/2014/main" id="{571E1C1C-2EC6-4FE4-9464-285D4F9074C0}"/>
                </a:ext>
              </a:extLst>
            </p:cNvPr>
            <p:cNvSpPr>
              <a:spLocks noChangeArrowheads="1"/>
            </p:cNvSpPr>
            <p:nvPr>
              <p:custDataLst>
                <p:tags r:id="rId103"/>
              </p:custDataLst>
            </p:nvPr>
          </p:nvSpPr>
          <p:spPr bwMode="auto">
            <a:xfrm>
              <a:off x="4048125" y="3884613"/>
              <a:ext cx="3349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Freeform 34">
              <a:extLst>
                <a:ext uri="{FF2B5EF4-FFF2-40B4-BE49-F238E27FC236}">
                  <a16:creationId xmlns:a16="http://schemas.microsoft.com/office/drawing/2014/main" id="{04F12C35-3A8C-43AD-B8D1-DB74C68F3935}"/>
                </a:ext>
              </a:extLst>
            </p:cNvPr>
            <p:cNvSpPr>
              <a:spLocks/>
            </p:cNvSpPr>
            <p:nvPr>
              <p:custDataLst>
                <p:tags r:id="rId104"/>
              </p:custDataLst>
            </p:nvPr>
          </p:nvSpPr>
          <p:spPr bwMode="auto">
            <a:xfrm>
              <a:off x="4103688" y="3952875"/>
              <a:ext cx="155575" cy="161925"/>
            </a:xfrm>
            <a:custGeom>
              <a:avLst/>
              <a:gdLst>
                <a:gd name="T0" fmla="*/ 201 w 339"/>
                <a:gd name="T1" fmla="*/ 35 h 337"/>
                <a:gd name="T2" fmla="*/ 212 w 339"/>
                <a:gd name="T3" fmla="*/ 16 h 337"/>
                <a:gd name="T4" fmla="*/ 244 w 339"/>
                <a:gd name="T5" fmla="*/ 15 h 337"/>
                <a:gd name="T6" fmla="*/ 316 w 339"/>
                <a:gd name="T7" fmla="*/ 56 h 337"/>
                <a:gd name="T8" fmla="*/ 312 w 339"/>
                <a:gd name="T9" fmla="*/ 96 h 337"/>
                <a:gd name="T10" fmla="*/ 311 w 339"/>
                <a:gd name="T11" fmla="*/ 106 h 337"/>
                <a:gd name="T12" fmla="*/ 317 w 339"/>
                <a:gd name="T13" fmla="*/ 112 h 337"/>
                <a:gd name="T14" fmla="*/ 324 w 339"/>
                <a:gd name="T15" fmla="*/ 101 h 337"/>
                <a:gd name="T16" fmla="*/ 338 w 339"/>
                <a:gd name="T17" fmla="*/ 14 h 337"/>
                <a:gd name="T18" fmla="*/ 339 w 339"/>
                <a:gd name="T19" fmla="*/ 5 h 337"/>
                <a:gd name="T20" fmla="*/ 325 w 339"/>
                <a:gd name="T21" fmla="*/ 0 h 337"/>
                <a:gd name="T22" fmla="*/ 49 w 339"/>
                <a:gd name="T23" fmla="*/ 0 h 337"/>
                <a:gd name="T24" fmla="*/ 33 w 339"/>
                <a:gd name="T25" fmla="*/ 10 h 337"/>
                <a:gd name="T26" fmla="*/ 3 w 339"/>
                <a:gd name="T27" fmla="*/ 98 h 337"/>
                <a:gd name="T28" fmla="*/ 0 w 339"/>
                <a:gd name="T29" fmla="*/ 107 h 337"/>
                <a:gd name="T30" fmla="*/ 6 w 339"/>
                <a:gd name="T31" fmla="*/ 112 h 337"/>
                <a:gd name="T32" fmla="*/ 14 w 339"/>
                <a:gd name="T33" fmla="*/ 102 h 337"/>
                <a:gd name="T34" fmla="*/ 128 w 339"/>
                <a:gd name="T35" fmla="*/ 15 h 337"/>
                <a:gd name="T36" fmla="*/ 147 w 339"/>
                <a:gd name="T37" fmla="*/ 15 h 337"/>
                <a:gd name="T38" fmla="*/ 161 w 339"/>
                <a:gd name="T39" fmla="*/ 21 h 337"/>
                <a:gd name="T40" fmla="*/ 159 w 339"/>
                <a:gd name="T41" fmla="*/ 32 h 337"/>
                <a:gd name="T42" fmla="*/ 93 w 339"/>
                <a:gd name="T43" fmla="*/ 298 h 337"/>
                <a:gd name="T44" fmla="*/ 33 w 339"/>
                <a:gd name="T45" fmla="*/ 322 h 337"/>
                <a:gd name="T46" fmla="*/ 12 w 339"/>
                <a:gd name="T47" fmla="*/ 331 h 337"/>
                <a:gd name="T48" fmla="*/ 21 w 339"/>
                <a:gd name="T49" fmla="*/ 337 h 337"/>
                <a:gd name="T50" fmla="*/ 62 w 339"/>
                <a:gd name="T51" fmla="*/ 336 h 337"/>
                <a:gd name="T52" fmla="*/ 104 w 339"/>
                <a:gd name="T53" fmla="*/ 336 h 337"/>
                <a:gd name="T54" fmla="*/ 145 w 339"/>
                <a:gd name="T55" fmla="*/ 336 h 337"/>
                <a:gd name="T56" fmla="*/ 189 w 339"/>
                <a:gd name="T57" fmla="*/ 337 h 337"/>
                <a:gd name="T58" fmla="*/ 200 w 339"/>
                <a:gd name="T59" fmla="*/ 328 h 337"/>
                <a:gd name="T60" fmla="*/ 183 w 339"/>
                <a:gd name="T61" fmla="*/ 322 h 337"/>
                <a:gd name="T62" fmla="*/ 151 w 339"/>
                <a:gd name="T63" fmla="*/ 321 h 337"/>
                <a:gd name="T64" fmla="*/ 132 w 339"/>
                <a:gd name="T65" fmla="*/ 310 h 337"/>
                <a:gd name="T66" fmla="*/ 134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4" y="21"/>
                    <a:pt x="206" y="18"/>
                    <a:pt x="212" y="16"/>
                  </a:cubicBezTo>
                  <a:cubicBezTo>
                    <a:pt x="217" y="15"/>
                    <a:pt x="233" y="15"/>
                    <a:pt x="244" y="15"/>
                  </a:cubicBezTo>
                  <a:cubicBezTo>
                    <a:pt x="294" y="15"/>
                    <a:pt x="316" y="17"/>
                    <a:pt x="316" y="56"/>
                  </a:cubicBezTo>
                  <a:cubicBezTo>
                    <a:pt x="316" y="64"/>
                    <a:pt x="314" y="83"/>
                    <a:pt x="312" y="96"/>
                  </a:cubicBezTo>
                  <a:cubicBezTo>
                    <a:pt x="312" y="98"/>
                    <a:pt x="311" y="104"/>
                    <a:pt x="311" y="106"/>
                  </a:cubicBezTo>
                  <a:cubicBezTo>
                    <a:pt x="311" y="109"/>
                    <a:pt x="312" y="112"/>
                    <a:pt x="317" y="112"/>
                  </a:cubicBezTo>
                  <a:cubicBezTo>
                    <a:pt x="322" y="112"/>
                    <a:pt x="323" y="108"/>
                    <a:pt x="324" y="101"/>
                  </a:cubicBezTo>
                  <a:lnTo>
                    <a:pt x="338" y="14"/>
                  </a:lnTo>
                  <a:cubicBezTo>
                    <a:pt x="338" y="12"/>
                    <a:pt x="339" y="7"/>
                    <a:pt x="339" y="5"/>
                  </a:cubicBezTo>
                  <a:cubicBezTo>
                    <a:pt x="339" y="0"/>
                    <a:pt x="334" y="0"/>
                    <a:pt x="325"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7" y="15"/>
                  </a:lnTo>
                  <a:cubicBezTo>
                    <a:pt x="161" y="15"/>
                    <a:pt x="161" y="17"/>
                    <a:pt x="161" y="21"/>
                  </a:cubicBezTo>
                  <a:cubicBezTo>
                    <a:pt x="161" y="24"/>
                    <a:pt x="160" y="30"/>
                    <a:pt x="159" y="32"/>
                  </a:cubicBezTo>
                  <a:lnTo>
                    <a:pt x="93" y="298"/>
                  </a:lnTo>
                  <a:cubicBezTo>
                    <a:pt x="88" y="317"/>
                    <a:pt x="87" y="322"/>
                    <a:pt x="33" y="322"/>
                  </a:cubicBezTo>
                  <a:cubicBezTo>
                    <a:pt x="15" y="322"/>
                    <a:pt x="12" y="322"/>
                    <a:pt x="12" y="331"/>
                  </a:cubicBezTo>
                  <a:cubicBezTo>
                    <a:pt x="12" y="337"/>
                    <a:pt x="18" y="337"/>
                    <a:pt x="21" y="337"/>
                  </a:cubicBezTo>
                  <a:cubicBezTo>
                    <a:pt x="34" y="337"/>
                    <a:pt x="48" y="336"/>
                    <a:pt x="62" y="336"/>
                  </a:cubicBezTo>
                  <a:cubicBezTo>
                    <a:pt x="76" y="336"/>
                    <a:pt x="90" y="336"/>
                    <a:pt x="104" y="336"/>
                  </a:cubicBezTo>
                  <a:cubicBezTo>
                    <a:pt x="118" y="336"/>
                    <a:pt x="132" y="336"/>
                    <a:pt x="145" y="336"/>
                  </a:cubicBezTo>
                  <a:cubicBezTo>
                    <a:pt x="160" y="336"/>
                    <a:pt x="175" y="337"/>
                    <a:pt x="189" y="337"/>
                  </a:cubicBezTo>
                  <a:cubicBezTo>
                    <a:pt x="194" y="337"/>
                    <a:pt x="200" y="337"/>
                    <a:pt x="200" y="328"/>
                  </a:cubicBezTo>
                  <a:cubicBezTo>
                    <a:pt x="200" y="322"/>
                    <a:pt x="196" y="322"/>
                    <a:pt x="183" y="322"/>
                  </a:cubicBezTo>
                  <a:cubicBezTo>
                    <a:pt x="170" y="322"/>
                    <a:pt x="164" y="322"/>
                    <a:pt x="151" y="321"/>
                  </a:cubicBezTo>
                  <a:cubicBezTo>
                    <a:pt x="136" y="320"/>
                    <a:pt x="132" y="318"/>
                    <a:pt x="132" y="310"/>
                  </a:cubicBezTo>
                  <a:cubicBezTo>
                    <a:pt x="132" y="310"/>
                    <a:pt x="132" y="307"/>
                    <a:pt x="134"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Freeform 35">
              <a:extLst>
                <a:ext uri="{FF2B5EF4-FFF2-40B4-BE49-F238E27FC236}">
                  <a16:creationId xmlns:a16="http://schemas.microsoft.com/office/drawing/2014/main" id="{D3670C89-45A3-4696-93C4-0F06E3E57026}"/>
                </a:ext>
              </a:extLst>
            </p:cNvPr>
            <p:cNvSpPr>
              <a:spLocks noEditPoints="1"/>
            </p:cNvSpPr>
            <p:nvPr>
              <p:custDataLst>
                <p:tags r:id="rId105"/>
              </p:custDataLst>
            </p:nvPr>
          </p:nvSpPr>
          <p:spPr bwMode="auto">
            <a:xfrm>
              <a:off x="4240213" y="4040188"/>
              <a:ext cx="73025" cy="115888"/>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8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8"/>
                  </a:moveTo>
                  <a:cubicBezTo>
                    <a:pt x="65" y="228"/>
                    <a:pt x="44" y="219"/>
                    <a:pt x="37" y="190"/>
                  </a:cubicBezTo>
                  <a:cubicBezTo>
                    <a:pt x="32" y="170"/>
                    <a:pt x="32" y="141"/>
                    <a:pt x="32" y="115"/>
                  </a:cubicBezTo>
                  <a:cubicBezTo>
                    <a:pt x="32" y="90"/>
                    <a:pt x="32" y="63"/>
                    <a:pt x="37" y="44"/>
                  </a:cubicBezTo>
                  <a:cubicBezTo>
                    <a:pt x="44" y="17"/>
                    <a:pt x="67" y="9"/>
                    <a:pt x="81" y="9"/>
                  </a:cubicBezTo>
                  <a:cubicBezTo>
                    <a:pt x="100" y="9"/>
                    <a:pt x="118" y="21"/>
                    <a:pt x="124" y="41"/>
                  </a:cubicBezTo>
                  <a:cubicBezTo>
                    <a:pt x="130" y="60"/>
                    <a:pt x="130" y="85"/>
                    <a:pt x="130" y="115"/>
                  </a:cubicBezTo>
                  <a:cubicBezTo>
                    <a:pt x="130" y="141"/>
                    <a:pt x="130" y="167"/>
                    <a:pt x="126" y="189"/>
                  </a:cubicBezTo>
                  <a:cubicBezTo>
                    <a:pt x="119" y="221"/>
                    <a:pt x="95" y="228"/>
                    <a:pt x="81" y="22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Freeform 36">
              <a:extLst>
                <a:ext uri="{FF2B5EF4-FFF2-40B4-BE49-F238E27FC236}">
                  <a16:creationId xmlns:a16="http://schemas.microsoft.com/office/drawing/2014/main" id="{EA6584E5-E43D-4418-9278-EFEC7DCF49A0}"/>
                </a:ext>
              </a:extLst>
            </p:cNvPr>
            <p:cNvSpPr>
              <a:spLocks/>
            </p:cNvSpPr>
            <p:nvPr>
              <p:custDataLst>
                <p:tags r:id="rId106"/>
              </p:custDataLst>
            </p:nvPr>
          </p:nvSpPr>
          <p:spPr bwMode="auto">
            <a:xfrm>
              <a:off x="4422775" y="3768725"/>
              <a:ext cx="53975" cy="241300"/>
            </a:xfrm>
            <a:custGeom>
              <a:avLst/>
              <a:gdLst>
                <a:gd name="T0" fmla="*/ 116 w 116"/>
                <a:gd name="T1" fmla="*/ 250 h 499"/>
                <a:gd name="T2" fmla="*/ 83 w 116"/>
                <a:gd name="T3" fmla="*/ 94 h 499"/>
                <a:gd name="T4" fmla="*/ 5 w 116"/>
                <a:gd name="T5" fmla="*/ 0 h 499"/>
                <a:gd name="T6" fmla="*/ 0 w 116"/>
                <a:gd name="T7" fmla="*/ 5 h 499"/>
                <a:gd name="T8" fmla="*/ 9 w 116"/>
                <a:gd name="T9" fmla="*/ 17 h 499"/>
                <a:gd name="T10" fmla="*/ 87 w 116"/>
                <a:gd name="T11" fmla="*/ 250 h 499"/>
                <a:gd name="T12" fmla="*/ 6 w 116"/>
                <a:gd name="T13" fmla="*/ 486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1"/>
                    <a:pt x="83" y="94"/>
                  </a:cubicBezTo>
                  <a:cubicBezTo>
                    <a:pt x="53" y="33"/>
                    <a:pt x="10" y="0"/>
                    <a:pt x="5" y="0"/>
                  </a:cubicBezTo>
                  <a:cubicBezTo>
                    <a:pt x="2" y="0"/>
                    <a:pt x="0" y="2"/>
                    <a:pt x="0" y="5"/>
                  </a:cubicBezTo>
                  <a:cubicBezTo>
                    <a:pt x="0" y="7"/>
                    <a:pt x="0" y="8"/>
                    <a:pt x="9" y="17"/>
                  </a:cubicBezTo>
                  <a:cubicBezTo>
                    <a:pt x="58" y="66"/>
                    <a:pt x="87" y="146"/>
                    <a:pt x="87" y="250"/>
                  </a:cubicBezTo>
                  <a:cubicBezTo>
                    <a:pt x="87" y="335"/>
                    <a:pt x="68" y="423"/>
                    <a:pt x="6" y="486"/>
                  </a:cubicBezTo>
                  <a:cubicBezTo>
                    <a:pt x="0" y="492"/>
                    <a:pt x="0" y="493"/>
                    <a:pt x="0" y="494"/>
                  </a:cubicBezTo>
                  <a:cubicBezTo>
                    <a:pt x="0" y="497"/>
                    <a:pt x="2" y="499"/>
                    <a:pt x="5" y="499"/>
                  </a:cubicBezTo>
                  <a:cubicBezTo>
                    <a:pt x="10" y="499"/>
                    <a:pt x="55" y="465"/>
                    <a:pt x="84" y="402"/>
                  </a:cubicBezTo>
                  <a:cubicBezTo>
                    <a:pt x="110" y="347"/>
                    <a:pt x="116" y="292"/>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60" name="グループ化 159">
            <a:extLst>
              <a:ext uri="{FF2B5EF4-FFF2-40B4-BE49-F238E27FC236}">
                <a16:creationId xmlns:a16="http://schemas.microsoft.com/office/drawing/2014/main" id="{787C97C4-3811-434D-8644-44C0A00FABAE}"/>
              </a:ext>
            </a:extLst>
          </p:cNvPr>
          <p:cNvGrpSpPr>
            <a:grpSpLocks noChangeAspect="1"/>
          </p:cNvGrpSpPr>
          <p:nvPr>
            <p:custDataLst>
              <p:tags r:id="rId2"/>
            </p:custDataLst>
          </p:nvPr>
        </p:nvGrpSpPr>
        <p:grpSpPr>
          <a:xfrm>
            <a:off x="633060" y="4339610"/>
            <a:ext cx="7293320" cy="1293864"/>
            <a:chOff x="2541587" y="2540000"/>
            <a:chExt cx="3302000" cy="585788"/>
          </a:xfrm>
        </p:grpSpPr>
        <p:sp>
          <p:nvSpPr>
            <p:cNvPr id="115" name="Freeform 90">
              <a:extLst>
                <a:ext uri="{FF2B5EF4-FFF2-40B4-BE49-F238E27FC236}">
                  <a16:creationId xmlns:a16="http://schemas.microsoft.com/office/drawing/2014/main" id="{1A6B67D0-947A-4DF4-A363-1AC17ADBE637}"/>
                </a:ext>
              </a:extLst>
            </p:cNvPr>
            <p:cNvSpPr>
              <a:spLocks/>
            </p:cNvSpPr>
            <p:nvPr>
              <p:custDataLst>
                <p:tags r:id="rId42"/>
              </p:custDataLst>
            </p:nvPr>
          </p:nvSpPr>
          <p:spPr bwMode="auto">
            <a:xfrm>
              <a:off x="2541587" y="2732088"/>
              <a:ext cx="111125" cy="166688"/>
            </a:xfrm>
            <a:custGeom>
              <a:avLst/>
              <a:gdLst>
                <a:gd name="T0" fmla="*/ 115 w 245"/>
                <a:gd name="T1" fmla="*/ 6 h 352"/>
                <a:gd name="T2" fmla="*/ 109 w 245"/>
                <a:gd name="T3" fmla="*/ 0 h 352"/>
                <a:gd name="T4" fmla="*/ 48 w 245"/>
                <a:gd name="T5" fmla="*/ 5 h 352"/>
                <a:gd name="T6" fmla="*/ 39 w 245"/>
                <a:gd name="T7" fmla="*/ 15 h 352"/>
                <a:gd name="T8" fmla="*/ 51 w 245"/>
                <a:gd name="T9" fmla="*/ 21 h 352"/>
                <a:gd name="T10" fmla="*/ 75 w 245"/>
                <a:gd name="T11" fmla="*/ 30 h 352"/>
                <a:gd name="T12" fmla="*/ 74 w 245"/>
                <a:gd name="T13" fmla="*/ 40 h 352"/>
                <a:gd name="T14" fmla="*/ 2 w 245"/>
                <a:gd name="T15" fmla="*/ 327 h 352"/>
                <a:gd name="T16" fmla="*/ 0 w 245"/>
                <a:gd name="T17" fmla="*/ 338 h 352"/>
                <a:gd name="T18" fmla="*/ 14 w 245"/>
                <a:gd name="T19" fmla="*/ 352 h 352"/>
                <a:gd name="T20" fmla="*/ 33 w 245"/>
                <a:gd name="T21" fmla="*/ 339 h 352"/>
                <a:gd name="T22" fmla="*/ 42 w 245"/>
                <a:gd name="T23" fmla="*/ 301 h 352"/>
                <a:gd name="T24" fmla="*/ 53 w 245"/>
                <a:gd name="T25" fmla="*/ 256 h 352"/>
                <a:gd name="T26" fmla="*/ 62 w 245"/>
                <a:gd name="T27" fmla="*/ 223 h 352"/>
                <a:gd name="T28" fmla="*/ 67 w 245"/>
                <a:gd name="T29" fmla="*/ 201 h 352"/>
                <a:gd name="T30" fmla="*/ 101 w 245"/>
                <a:gd name="T31" fmla="*/ 155 h 352"/>
                <a:gd name="T32" fmla="*/ 149 w 245"/>
                <a:gd name="T33" fmla="*/ 137 h 352"/>
                <a:gd name="T34" fmla="*/ 176 w 245"/>
                <a:gd name="T35" fmla="*/ 172 h 352"/>
                <a:gd name="T36" fmla="*/ 145 w 245"/>
                <a:gd name="T37" fmla="*/ 284 h 352"/>
                <a:gd name="T38" fmla="*/ 138 w 245"/>
                <a:gd name="T39" fmla="*/ 311 h 352"/>
                <a:gd name="T40" fmla="*/ 179 w 245"/>
                <a:gd name="T41" fmla="*/ 352 h 352"/>
                <a:gd name="T42" fmla="*/ 245 w 245"/>
                <a:gd name="T43" fmla="*/ 275 h 352"/>
                <a:gd name="T44" fmla="*/ 239 w 245"/>
                <a:gd name="T45" fmla="*/ 270 h 352"/>
                <a:gd name="T46" fmla="*/ 231 w 245"/>
                <a:gd name="T47" fmla="*/ 279 h 352"/>
                <a:gd name="T48" fmla="*/ 180 w 245"/>
                <a:gd name="T49" fmla="*/ 341 h 352"/>
                <a:gd name="T50" fmla="*/ 168 w 245"/>
                <a:gd name="T51" fmla="*/ 325 h 352"/>
                <a:gd name="T52" fmla="*/ 177 w 245"/>
                <a:gd name="T53" fmla="*/ 289 h 352"/>
                <a:gd name="T54" fmla="*/ 208 w 245"/>
                <a:gd name="T55" fmla="*/ 180 h 352"/>
                <a:gd name="T56" fmla="*/ 150 w 245"/>
                <a:gd name="T57" fmla="*/ 126 h 352"/>
                <a:gd name="T58" fmla="*/ 77 w 245"/>
                <a:gd name="T59" fmla="*/ 165 h 352"/>
                <a:gd name="T60" fmla="*/ 115 w 245"/>
                <a:gd name="T61" fmla="*/ 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5" h="352">
                  <a:moveTo>
                    <a:pt x="115" y="6"/>
                  </a:moveTo>
                  <a:cubicBezTo>
                    <a:pt x="115" y="5"/>
                    <a:pt x="115" y="0"/>
                    <a:pt x="109" y="0"/>
                  </a:cubicBezTo>
                  <a:cubicBezTo>
                    <a:pt x="97" y="0"/>
                    <a:pt x="61" y="4"/>
                    <a:pt x="48" y="5"/>
                  </a:cubicBezTo>
                  <a:cubicBezTo>
                    <a:pt x="44" y="6"/>
                    <a:pt x="39" y="6"/>
                    <a:pt x="39" y="15"/>
                  </a:cubicBezTo>
                  <a:cubicBezTo>
                    <a:pt x="39" y="21"/>
                    <a:pt x="43" y="21"/>
                    <a:pt x="51" y="21"/>
                  </a:cubicBezTo>
                  <a:cubicBezTo>
                    <a:pt x="75" y="21"/>
                    <a:pt x="75" y="25"/>
                    <a:pt x="75" y="30"/>
                  </a:cubicBezTo>
                  <a:lnTo>
                    <a:pt x="74" y="40"/>
                  </a:lnTo>
                  <a:lnTo>
                    <a:pt x="2" y="327"/>
                  </a:lnTo>
                  <a:cubicBezTo>
                    <a:pt x="0" y="334"/>
                    <a:pt x="0" y="335"/>
                    <a:pt x="0" y="338"/>
                  </a:cubicBezTo>
                  <a:cubicBezTo>
                    <a:pt x="0" y="350"/>
                    <a:pt x="10" y="352"/>
                    <a:pt x="14" y="352"/>
                  </a:cubicBezTo>
                  <a:cubicBezTo>
                    <a:pt x="22" y="352"/>
                    <a:pt x="30" y="346"/>
                    <a:pt x="33" y="339"/>
                  </a:cubicBezTo>
                  <a:lnTo>
                    <a:pt x="42" y="301"/>
                  </a:lnTo>
                  <a:lnTo>
                    <a:pt x="53" y="256"/>
                  </a:lnTo>
                  <a:cubicBezTo>
                    <a:pt x="56" y="245"/>
                    <a:pt x="59" y="234"/>
                    <a:pt x="62" y="223"/>
                  </a:cubicBezTo>
                  <a:cubicBezTo>
                    <a:pt x="63" y="220"/>
                    <a:pt x="67" y="204"/>
                    <a:pt x="67" y="201"/>
                  </a:cubicBezTo>
                  <a:cubicBezTo>
                    <a:pt x="69" y="196"/>
                    <a:pt x="84" y="168"/>
                    <a:pt x="101" y="155"/>
                  </a:cubicBezTo>
                  <a:cubicBezTo>
                    <a:pt x="112" y="147"/>
                    <a:pt x="127" y="137"/>
                    <a:pt x="149" y="137"/>
                  </a:cubicBezTo>
                  <a:cubicBezTo>
                    <a:pt x="170" y="137"/>
                    <a:pt x="176" y="154"/>
                    <a:pt x="176" y="172"/>
                  </a:cubicBezTo>
                  <a:cubicBezTo>
                    <a:pt x="176" y="199"/>
                    <a:pt x="157" y="253"/>
                    <a:pt x="145" y="284"/>
                  </a:cubicBezTo>
                  <a:cubicBezTo>
                    <a:pt x="141" y="295"/>
                    <a:pt x="138" y="301"/>
                    <a:pt x="138" y="311"/>
                  </a:cubicBezTo>
                  <a:cubicBezTo>
                    <a:pt x="138" y="335"/>
                    <a:pt x="156" y="352"/>
                    <a:pt x="179" y="352"/>
                  </a:cubicBezTo>
                  <a:cubicBezTo>
                    <a:pt x="226" y="352"/>
                    <a:pt x="245" y="279"/>
                    <a:pt x="245" y="275"/>
                  </a:cubicBezTo>
                  <a:cubicBezTo>
                    <a:pt x="245" y="270"/>
                    <a:pt x="240" y="270"/>
                    <a:pt x="239" y="270"/>
                  </a:cubicBezTo>
                  <a:cubicBezTo>
                    <a:pt x="234" y="270"/>
                    <a:pt x="234" y="272"/>
                    <a:pt x="231" y="279"/>
                  </a:cubicBezTo>
                  <a:cubicBezTo>
                    <a:pt x="224" y="306"/>
                    <a:pt x="208" y="341"/>
                    <a:pt x="180" y="341"/>
                  </a:cubicBezTo>
                  <a:cubicBezTo>
                    <a:pt x="172" y="341"/>
                    <a:pt x="168" y="336"/>
                    <a:pt x="168" y="325"/>
                  </a:cubicBezTo>
                  <a:cubicBezTo>
                    <a:pt x="168" y="312"/>
                    <a:pt x="173" y="300"/>
                    <a:pt x="177" y="289"/>
                  </a:cubicBezTo>
                  <a:cubicBezTo>
                    <a:pt x="185" y="268"/>
                    <a:pt x="208" y="209"/>
                    <a:pt x="208" y="180"/>
                  </a:cubicBezTo>
                  <a:cubicBezTo>
                    <a:pt x="208" y="147"/>
                    <a:pt x="188" y="126"/>
                    <a:pt x="150" y="126"/>
                  </a:cubicBezTo>
                  <a:cubicBezTo>
                    <a:pt x="119" y="126"/>
                    <a:pt x="95" y="142"/>
                    <a:pt x="77" y="165"/>
                  </a:cubicBezTo>
                  <a:lnTo>
                    <a:pt x="115" y="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 name="Freeform 91">
              <a:extLst>
                <a:ext uri="{FF2B5EF4-FFF2-40B4-BE49-F238E27FC236}">
                  <a16:creationId xmlns:a16="http://schemas.microsoft.com/office/drawing/2014/main" id="{90520FA7-AFC4-479E-A329-E81C5929D9F5}"/>
                </a:ext>
              </a:extLst>
            </p:cNvPr>
            <p:cNvSpPr>
              <a:spLocks/>
            </p:cNvSpPr>
            <p:nvPr>
              <p:custDataLst>
                <p:tags r:id="rId43"/>
              </p:custDataLst>
            </p:nvPr>
          </p:nvSpPr>
          <p:spPr bwMode="auto">
            <a:xfrm>
              <a:off x="2681287" y="2719388"/>
              <a:ext cx="52388" cy="236538"/>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5"/>
                    <a:pt x="28" y="249"/>
                  </a:cubicBezTo>
                  <a:cubicBezTo>
                    <a:pt x="28" y="162"/>
                    <a:pt x="47" y="75"/>
                    <a:pt x="109" y="13"/>
                  </a:cubicBezTo>
                  <a:cubicBezTo>
                    <a:pt x="115" y="7"/>
                    <a:pt x="115" y="6"/>
                    <a:pt x="115" y="5"/>
                  </a:cubicBezTo>
                  <a:cubicBezTo>
                    <a:pt x="115" y="1"/>
                    <a:pt x="113" y="0"/>
                    <a:pt x="110" y="0"/>
                  </a:cubicBezTo>
                  <a:cubicBezTo>
                    <a:pt x="105" y="0"/>
                    <a:pt x="60" y="33"/>
                    <a:pt x="31" y="97"/>
                  </a:cubicBezTo>
                  <a:cubicBezTo>
                    <a:pt x="6" y="152"/>
                    <a:pt x="0" y="207"/>
                    <a:pt x="0" y="249"/>
                  </a:cubicBezTo>
                  <a:cubicBezTo>
                    <a:pt x="0" y="288"/>
                    <a:pt x="5" y="348"/>
                    <a:pt x="32" y="405"/>
                  </a:cubicBezTo>
                  <a:cubicBezTo>
                    <a:pt x="62" y="466"/>
                    <a:pt x="105"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 name="Freeform 92">
              <a:extLst>
                <a:ext uri="{FF2B5EF4-FFF2-40B4-BE49-F238E27FC236}">
                  <a16:creationId xmlns:a16="http://schemas.microsoft.com/office/drawing/2014/main" id="{08453206-DFC6-42EB-83D8-65B6EC309A41}"/>
                </a:ext>
              </a:extLst>
            </p:cNvPr>
            <p:cNvSpPr>
              <a:spLocks/>
            </p:cNvSpPr>
            <p:nvPr>
              <p:custDataLst>
                <p:tags r:id="rId44"/>
              </p:custDataLst>
            </p:nvPr>
          </p:nvSpPr>
          <p:spPr bwMode="auto">
            <a:xfrm>
              <a:off x="2751137" y="2747963"/>
              <a:ext cx="69850" cy="150813"/>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5 w 153"/>
                <a:gd name="T11" fmla="*/ 14 h 318"/>
                <a:gd name="T12" fmla="*/ 101 w 153"/>
                <a:gd name="T13" fmla="*/ 0 h 318"/>
                <a:gd name="T14" fmla="*/ 81 w 153"/>
                <a:gd name="T15" fmla="*/ 18 h 318"/>
                <a:gd name="T16" fmla="*/ 61 w 153"/>
                <a:gd name="T17" fmla="*/ 98 h 318"/>
                <a:gd name="T18" fmla="*/ 14 w 153"/>
                <a:gd name="T19" fmla="*/ 98 h 318"/>
                <a:gd name="T20" fmla="*/ 0 w 153"/>
                <a:gd name="T21" fmla="*/ 107 h 318"/>
                <a:gd name="T22" fmla="*/ 14 w 153"/>
                <a:gd name="T23" fmla="*/ 113 h 318"/>
                <a:gd name="T24" fmla="*/ 57 w 153"/>
                <a:gd name="T25" fmla="*/ 113 h 318"/>
                <a:gd name="T26" fmla="*/ 19 w 153"/>
                <a:gd name="T27" fmla="*/ 272 h 318"/>
                <a:gd name="T28" fmla="*/ 65 w 153"/>
                <a:gd name="T29" fmla="*/ 318 h 318"/>
                <a:gd name="T30" fmla="*/ 145 w 153"/>
                <a:gd name="T31" fmla="*/ 241 h 318"/>
                <a:gd name="T32" fmla="*/ 139 w 153"/>
                <a:gd name="T33" fmla="*/ 236 h 318"/>
                <a:gd name="T34" fmla="*/ 131 w 153"/>
                <a:gd name="T35" fmla="*/ 243 h 318"/>
                <a:gd name="T36" fmla="*/ 66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5" y="17"/>
                    <a:pt x="115" y="14"/>
                  </a:cubicBezTo>
                  <a:cubicBezTo>
                    <a:pt x="115" y="5"/>
                    <a:pt x="109" y="0"/>
                    <a:pt x="101" y="0"/>
                  </a:cubicBezTo>
                  <a:cubicBezTo>
                    <a:pt x="99" y="0"/>
                    <a:pt x="85" y="1"/>
                    <a:pt x="81" y="18"/>
                  </a:cubicBezTo>
                  <a:lnTo>
                    <a:pt x="61" y="98"/>
                  </a:lnTo>
                  <a:lnTo>
                    <a:pt x="14" y="98"/>
                  </a:lnTo>
                  <a:cubicBezTo>
                    <a:pt x="5" y="98"/>
                    <a:pt x="0" y="98"/>
                    <a:pt x="0" y="107"/>
                  </a:cubicBezTo>
                  <a:cubicBezTo>
                    <a:pt x="0" y="113"/>
                    <a:pt x="4" y="113"/>
                    <a:pt x="14" y="113"/>
                  </a:cubicBezTo>
                  <a:lnTo>
                    <a:pt x="57" y="113"/>
                  </a:lnTo>
                  <a:cubicBezTo>
                    <a:pt x="21" y="255"/>
                    <a:pt x="19" y="263"/>
                    <a:pt x="19" y="272"/>
                  </a:cubicBezTo>
                  <a:cubicBezTo>
                    <a:pt x="19" y="299"/>
                    <a:pt x="38" y="318"/>
                    <a:pt x="65" y="318"/>
                  </a:cubicBezTo>
                  <a:cubicBezTo>
                    <a:pt x="116" y="318"/>
                    <a:pt x="145" y="245"/>
                    <a:pt x="145" y="241"/>
                  </a:cubicBezTo>
                  <a:cubicBezTo>
                    <a:pt x="145" y="236"/>
                    <a:pt x="141" y="236"/>
                    <a:pt x="139" y="236"/>
                  </a:cubicBezTo>
                  <a:cubicBezTo>
                    <a:pt x="134" y="236"/>
                    <a:pt x="134" y="238"/>
                    <a:pt x="131" y="243"/>
                  </a:cubicBezTo>
                  <a:cubicBezTo>
                    <a:pt x="110" y="295"/>
                    <a:pt x="83" y="307"/>
                    <a:pt x="66"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 name="Freeform 93">
              <a:extLst>
                <a:ext uri="{FF2B5EF4-FFF2-40B4-BE49-F238E27FC236}">
                  <a16:creationId xmlns:a16="http://schemas.microsoft.com/office/drawing/2014/main" id="{570B7555-486D-4608-83D9-F4844BD01634}"/>
                </a:ext>
              </a:extLst>
            </p:cNvPr>
            <p:cNvSpPr>
              <a:spLocks/>
            </p:cNvSpPr>
            <p:nvPr>
              <p:custDataLst>
                <p:tags r:id="rId45"/>
              </p:custDataLst>
            </p:nvPr>
          </p:nvSpPr>
          <p:spPr bwMode="auto">
            <a:xfrm>
              <a:off x="2840037" y="2719388"/>
              <a:ext cx="53975" cy="236538"/>
            </a:xfrm>
            <a:custGeom>
              <a:avLst/>
              <a:gdLst>
                <a:gd name="T0" fmla="*/ 116 w 116"/>
                <a:gd name="T1" fmla="*/ 249 h 499"/>
                <a:gd name="T2" fmla="*/ 83 w 116"/>
                <a:gd name="T3" fmla="*/ 93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1"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 name="Freeform 94">
              <a:extLst>
                <a:ext uri="{FF2B5EF4-FFF2-40B4-BE49-F238E27FC236}">
                  <a16:creationId xmlns:a16="http://schemas.microsoft.com/office/drawing/2014/main" id="{6815587C-9693-4170-A4AC-90FB49137925}"/>
                </a:ext>
              </a:extLst>
            </p:cNvPr>
            <p:cNvSpPr>
              <a:spLocks noEditPoints="1"/>
            </p:cNvSpPr>
            <p:nvPr>
              <p:custDataLst>
                <p:tags r:id="rId46"/>
              </p:custDataLst>
            </p:nvPr>
          </p:nvSpPr>
          <p:spPr bwMode="auto">
            <a:xfrm>
              <a:off x="2990850" y="2809875"/>
              <a:ext cx="150813" cy="55563"/>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6 w 331"/>
                <a:gd name="T11" fmla="*/ 20 h 116"/>
                <a:gd name="T12" fmla="*/ 314 w 331"/>
                <a:gd name="T13" fmla="*/ 20 h 116"/>
                <a:gd name="T14" fmla="*/ 315 w 331"/>
                <a:gd name="T15" fmla="*/ 116 h 116"/>
                <a:gd name="T16" fmla="*/ 331 w 331"/>
                <a:gd name="T17" fmla="*/ 106 h 116"/>
                <a:gd name="T18" fmla="*/ 314 w 331"/>
                <a:gd name="T19" fmla="*/ 96 h 116"/>
                <a:gd name="T20" fmla="*/ 16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6" y="20"/>
                  </a:cubicBezTo>
                  <a:lnTo>
                    <a:pt x="314" y="20"/>
                  </a:lnTo>
                  <a:close/>
                  <a:moveTo>
                    <a:pt x="315" y="116"/>
                  </a:moveTo>
                  <a:cubicBezTo>
                    <a:pt x="322" y="116"/>
                    <a:pt x="331" y="116"/>
                    <a:pt x="331" y="106"/>
                  </a:cubicBezTo>
                  <a:cubicBezTo>
                    <a:pt x="331" y="96"/>
                    <a:pt x="322" y="96"/>
                    <a:pt x="314" y="96"/>
                  </a:cubicBezTo>
                  <a:lnTo>
                    <a:pt x="16"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 name="Freeform 95">
              <a:extLst>
                <a:ext uri="{FF2B5EF4-FFF2-40B4-BE49-F238E27FC236}">
                  <a16:creationId xmlns:a16="http://schemas.microsoft.com/office/drawing/2014/main" id="{8454B6CF-9145-4261-A8A4-F8B5E327823D}"/>
                </a:ext>
              </a:extLst>
            </p:cNvPr>
            <p:cNvSpPr>
              <a:spLocks/>
            </p:cNvSpPr>
            <p:nvPr>
              <p:custDataLst>
                <p:tags r:id="rId47"/>
              </p:custDataLst>
            </p:nvPr>
          </p:nvSpPr>
          <p:spPr bwMode="auto">
            <a:xfrm>
              <a:off x="3251200" y="2633663"/>
              <a:ext cx="120650" cy="104775"/>
            </a:xfrm>
            <a:custGeom>
              <a:avLst/>
              <a:gdLst>
                <a:gd name="T0" fmla="*/ 119 w 269"/>
                <a:gd name="T1" fmla="*/ 29 h 221"/>
                <a:gd name="T2" fmla="*/ 175 w 269"/>
                <a:gd name="T3" fmla="*/ 29 h 221"/>
                <a:gd name="T4" fmla="*/ 154 w 269"/>
                <a:gd name="T5" fmla="*/ 158 h 221"/>
                <a:gd name="T6" fmla="*/ 158 w 269"/>
                <a:gd name="T7" fmla="*/ 196 h 221"/>
                <a:gd name="T8" fmla="*/ 176 w 269"/>
                <a:gd name="T9" fmla="*/ 221 h 221"/>
                <a:gd name="T10" fmla="*/ 197 w 269"/>
                <a:gd name="T11" fmla="*/ 202 h 221"/>
                <a:gd name="T12" fmla="*/ 194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9 h 221"/>
                <a:gd name="T46" fmla="*/ 91 w 269"/>
                <a:gd name="T47" fmla="*/ 140 h 221"/>
                <a:gd name="T48" fmla="*/ 119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9" y="29"/>
                  </a:moveTo>
                  <a:lnTo>
                    <a:pt x="175" y="29"/>
                  </a:lnTo>
                  <a:cubicBezTo>
                    <a:pt x="159" y="103"/>
                    <a:pt x="154" y="125"/>
                    <a:pt x="154" y="158"/>
                  </a:cubicBezTo>
                  <a:cubicBezTo>
                    <a:pt x="154" y="166"/>
                    <a:pt x="154" y="179"/>
                    <a:pt x="158" y="196"/>
                  </a:cubicBezTo>
                  <a:cubicBezTo>
                    <a:pt x="163" y="218"/>
                    <a:pt x="169" y="221"/>
                    <a:pt x="176" y="221"/>
                  </a:cubicBezTo>
                  <a:cubicBezTo>
                    <a:pt x="186" y="221"/>
                    <a:pt x="197" y="212"/>
                    <a:pt x="197" y="202"/>
                  </a:cubicBezTo>
                  <a:cubicBezTo>
                    <a:pt x="197" y="199"/>
                    <a:pt x="197" y="198"/>
                    <a:pt x="194" y="191"/>
                  </a:cubicBezTo>
                  <a:cubicBezTo>
                    <a:pt x="179" y="155"/>
                    <a:pt x="179" y="123"/>
                    <a:pt x="179" y="109"/>
                  </a:cubicBezTo>
                  <a:cubicBezTo>
                    <a:pt x="179" y="82"/>
                    <a:pt x="183"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6" y="29"/>
                  </a:lnTo>
                  <a:cubicBezTo>
                    <a:pt x="90" y="90"/>
                    <a:pt x="63" y="150"/>
                    <a:pt x="42" y="195"/>
                  </a:cubicBezTo>
                  <a:cubicBezTo>
                    <a:pt x="38" y="203"/>
                    <a:pt x="38" y="204"/>
                    <a:pt x="38" y="207"/>
                  </a:cubicBezTo>
                  <a:cubicBezTo>
                    <a:pt x="38" y="217"/>
                    <a:pt x="46" y="221"/>
                    <a:pt x="52" y="221"/>
                  </a:cubicBezTo>
                  <a:cubicBezTo>
                    <a:pt x="67" y="221"/>
                    <a:pt x="71" y="207"/>
                    <a:pt x="77" y="189"/>
                  </a:cubicBezTo>
                  <a:cubicBezTo>
                    <a:pt x="84" y="166"/>
                    <a:pt x="84"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 name="Freeform 96">
              <a:extLst>
                <a:ext uri="{FF2B5EF4-FFF2-40B4-BE49-F238E27FC236}">
                  <a16:creationId xmlns:a16="http://schemas.microsoft.com/office/drawing/2014/main" id="{D025023F-2925-4C59-B128-1B285416CFD9}"/>
                </a:ext>
              </a:extLst>
            </p:cNvPr>
            <p:cNvSpPr>
              <a:spLocks/>
            </p:cNvSpPr>
            <p:nvPr>
              <p:custDataLst>
                <p:tags r:id="rId48"/>
              </p:custDataLst>
            </p:nvPr>
          </p:nvSpPr>
          <p:spPr bwMode="auto">
            <a:xfrm>
              <a:off x="3390900" y="2540000"/>
              <a:ext cx="69850" cy="111125"/>
            </a:xfrm>
            <a:custGeom>
              <a:avLst/>
              <a:gdLst>
                <a:gd name="T0" fmla="*/ 155 w 155"/>
                <a:gd name="T1" fmla="*/ 168 h 232"/>
                <a:gd name="T2" fmla="*/ 143 w 155"/>
                <a:gd name="T3" fmla="*/ 168 h 232"/>
                <a:gd name="T4" fmla="*/ 134 w 155"/>
                <a:gd name="T5" fmla="*/ 200 h 232"/>
                <a:gd name="T6" fmla="*/ 99 w 155"/>
                <a:gd name="T7" fmla="*/ 202 h 232"/>
                <a:gd name="T8" fmla="*/ 35 w 155"/>
                <a:gd name="T9" fmla="*/ 202 h 232"/>
                <a:gd name="T10" fmla="*/ 105 w 155"/>
                <a:gd name="T11" fmla="*/ 143 h 232"/>
                <a:gd name="T12" fmla="*/ 155 w 155"/>
                <a:gd name="T13" fmla="*/ 68 h 232"/>
                <a:gd name="T14" fmla="*/ 73 w 155"/>
                <a:gd name="T15" fmla="*/ 0 h 232"/>
                <a:gd name="T16" fmla="*/ 0 w 155"/>
                <a:gd name="T17" fmla="*/ 62 h 232"/>
                <a:gd name="T18" fmla="*/ 19 w 155"/>
                <a:gd name="T19" fmla="*/ 82 h 232"/>
                <a:gd name="T20" fmla="*/ 37 w 155"/>
                <a:gd name="T21" fmla="*/ 63 h 232"/>
                <a:gd name="T22" fmla="*/ 17 w 155"/>
                <a:gd name="T23" fmla="*/ 45 h 232"/>
                <a:gd name="T24" fmla="*/ 68 w 155"/>
                <a:gd name="T25" fmla="*/ 12 h 232"/>
                <a:gd name="T26" fmla="*/ 121 w 155"/>
                <a:gd name="T27" fmla="*/ 68 h 232"/>
                <a:gd name="T28" fmla="*/ 88 w 155"/>
                <a:gd name="T29" fmla="*/ 135 h 232"/>
                <a:gd name="T30" fmla="*/ 4 w 155"/>
                <a:gd name="T31" fmla="*/ 218 h 232"/>
                <a:gd name="T32" fmla="*/ 0 w 155"/>
                <a:gd name="T33" fmla="*/ 232 h 232"/>
                <a:gd name="T34" fmla="*/ 144 w 155"/>
                <a:gd name="T35" fmla="*/ 232 h 232"/>
                <a:gd name="T36" fmla="*/ 155 w 155"/>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2">
                  <a:moveTo>
                    <a:pt x="155" y="168"/>
                  </a:moveTo>
                  <a:lnTo>
                    <a:pt x="143" y="168"/>
                  </a:lnTo>
                  <a:cubicBezTo>
                    <a:pt x="142" y="176"/>
                    <a:pt x="138" y="196"/>
                    <a:pt x="134" y="200"/>
                  </a:cubicBezTo>
                  <a:cubicBezTo>
                    <a:pt x="131" y="202"/>
                    <a:pt x="104" y="202"/>
                    <a:pt x="99" y="202"/>
                  </a:cubicBezTo>
                  <a:lnTo>
                    <a:pt x="35" y="202"/>
                  </a:lnTo>
                  <a:cubicBezTo>
                    <a:pt x="72" y="169"/>
                    <a:pt x="84" y="160"/>
                    <a:pt x="105" y="143"/>
                  </a:cubicBezTo>
                  <a:cubicBezTo>
                    <a:pt x="130" y="123"/>
                    <a:pt x="155" y="101"/>
                    <a:pt x="155" y="68"/>
                  </a:cubicBezTo>
                  <a:cubicBezTo>
                    <a:pt x="155" y="26"/>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40"/>
                    <a:pt x="121" y="68"/>
                  </a:cubicBezTo>
                  <a:cubicBezTo>
                    <a:pt x="121" y="98"/>
                    <a:pt x="99" y="122"/>
                    <a:pt x="88" y="135"/>
                  </a:cubicBezTo>
                  <a:lnTo>
                    <a:pt x="4" y="218"/>
                  </a:lnTo>
                  <a:cubicBezTo>
                    <a:pt x="0" y="221"/>
                    <a:pt x="0" y="222"/>
                    <a:pt x="0" y="232"/>
                  </a:cubicBezTo>
                  <a:lnTo>
                    <a:pt x="144" y="232"/>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 name="Rectangle 97">
              <a:extLst>
                <a:ext uri="{FF2B5EF4-FFF2-40B4-BE49-F238E27FC236}">
                  <a16:creationId xmlns:a16="http://schemas.microsoft.com/office/drawing/2014/main" id="{1CBC6B99-019F-4E1C-9773-3D6E711F1813}"/>
                </a:ext>
              </a:extLst>
            </p:cNvPr>
            <p:cNvSpPr>
              <a:spLocks noChangeArrowheads="1"/>
            </p:cNvSpPr>
            <p:nvPr>
              <p:custDataLst>
                <p:tags r:id="rId49"/>
              </p:custDataLst>
            </p:nvPr>
          </p:nvSpPr>
          <p:spPr bwMode="auto">
            <a:xfrm>
              <a:off x="3244850" y="2832100"/>
              <a:ext cx="2381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 name="Freeform 98">
              <a:extLst>
                <a:ext uri="{FF2B5EF4-FFF2-40B4-BE49-F238E27FC236}">
                  <a16:creationId xmlns:a16="http://schemas.microsoft.com/office/drawing/2014/main" id="{65515181-05BA-4A02-A800-F12A26099F85}"/>
                </a:ext>
              </a:extLst>
            </p:cNvPr>
            <p:cNvSpPr>
              <a:spLocks/>
            </p:cNvSpPr>
            <p:nvPr>
              <p:custDataLst>
                <p:tags r:id="rId50"/>
              </p:custDataLst>
            </p:nvPr>
          </p:nvSpPr>
          <p:spPr bwMode="auto">
            <a:xfrm>
              <a:off x="3252787" y="2898775"/>
              <a:ext cx="153988"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5 w 339"/>
                <a:gd name="T15" fmla="*/ 101 h 338"/>
                <a:gd name="T16" fmla="*/ 338 w 339"/>
                <a:gd name="T17" fmla="*/ 14 h 338"/>
                <a:gd name="T18" fmla="*/ 339 w 339"/>
                <a:gd name="T19" fmla="*/ 5 h 338"/>
                <a:gd name="T20" fmla="*/ 326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8 w 339"/>
                <a:gd name="T37" fmla="*/ 15 h 338"/>
                <a:gd name="T38" fmla="*/ 162 w 339"/>
                <a:gd name="T39" fmla="*/ 21 h 338"/>
                <a:gd name="T40" fmla="*/ 160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6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6" y="337"/>
                  </a:cubicBezTo>
                  <a:cubicBezTo>
                    <a:pt x="160" y="337"/>
                    <a:pt x="175" y="338"/>
                    <a:pt x="189" y="338"/>
                  </a:cubicBezTo>
                  <a:cubicBezTo>
                    <a:pt x="194" y="338"/>
                    <a:pt x="200" y="338"/>
                    <a:pt x="200" y="328"/>
                  </a:cubicBezTo>
                  <a:cubicBezTo>
                    <a:pt x="200" y="322"/>
                    <a:pt x="196" y="322"/>
                    <a:pt x="183" y="322"/>
                  </a:cubicBezTo>
                  <a:cubicBezTo>
                    <a:pt x="171"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 name="Freeform 99">
              <a:extLst>
                <a:ext uri="{FF2B5EF4-FFF2-40B4-BE49-F238E27FC236}">
                  <a16:creationId xmlns:a16="http://schemas.microsoft.com/office/drawing/2014/main" id="{77D3C24A-B5EF-4B65-B55A-5B6D6B38F1F6}"/>
                </a:ext>
              </a:extLst>
            </p:cNvPr>
            <p:cNvSpPr>
              <a:spLocks noEditPoints="1"/>
            </p:cNvSpPr>
            <p:nvPr>
              <p:custDataLst>
                <p:tags r:id="rId51"/>
              </p:custDataLst>
            </p:nvPr>
          </p:nvSpPr>
          <p:spPr bwMode="auto">
            <a:xfrm>
              <a:off x="3387725" y="2984500"/>
              <a:ext cx="73025" cy="114300"/>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1 h 238"/>
                <a:gd name="T16" fmla="*/ 32 w 162"/>
                <a:gd name="T17" fmla="*/ 116 h 238"/>
                <a:gd name="T18" fmla="*/ 37 w 162"/>
                <a:gd name="T19" fmla="*/ 44 h 238"/>
                <a:gd name="T20" fmla="*/ 81 w 162"/>
                <a:gd name="T21" fmla="*/ 10 h 238"/>
                <a:gd name="T22" fmla="*/ 124 w 162"/>
                <a:gd name="T23" fmla="*/ 41 h 238"/>
                <a:gd name="T24" fmla="*/ 130 w 162"/>
                <a:gd name="T25" fmla="*/ 116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1"/>
                  </a:cubicBezTo>
                  <a:cubicBezTo>
                    <a:pt x="32" y="170"/>
                    <a:pt x="32" y="141"/>
                    <a:pt x="32" y="116"/>
                  </a:cubicBezTo>
                  <a:cubicBezTo>
                    <a:pt x="32" y="90"/>
                    <a:pt x="32" y="64"/>
                    <a:pt x="37" y="44"/>
                  </a:cubicBezTo>
                  <a:cubicBezTo>
                    <a:pt x="44" y="17"/>
                    <a:pt x="67" y="10"/>
                    <a:pt x="81" y="10"/>
                  </a:cubicBezTo>
                  <a:cubicBezTo>
                    <a:pt x="100" y="10"/>
                    <a:pt x="118" y="21"/>
                    <a:pt x="124" y="41"/>
                  </a:cubicBezTo>
                  <a:cubicBezTo>
                    <a:pt x="130" y="60"/>
                    <a:pt x="130" y="85"/>
                    <a:pt x="130" y="116"/>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 name="Freeform 100">
              <a:extLst>
                <a:ext uri="{FF2B5EF4-FFF2-40B4-BE49-F238E27FC236}">
                  <a16:creationId xmlns:a16="http://schemas.microsoft.com/office/drawing/2014/main" id="{18A2CC81-0E38-4A4F-BAB3-941B8A145B98}"/>
                </a:ext>
              </a:extLst>
            </p:cNvPr>
            <p:cNvSpPr>
              <a:spLocks/>
            </p:cNvSpPr>
            <p:nvPr>
              <p:custDataLst>
                <p:tags r:id="rId52"/>
              </p:custDataLst>
            </p:nvPr>
          </p:nvSpPr>
          <p:spPr bwMode="auto">
            <a:xfrm>
              <a:off x="3521075" y="2792413"/>
              <a:ext cx="84138" cy="106363"/>
            </a:xfrm>
            <a:custGeom>
              <a:avLst/>
              <a:gdLst>
                <a:gd name="T0" fmla="*/ 169 w 183"/>
                <a:gd name="T1" fmla="*/ 34 h 226"/>
                <a:gd name="T2" fmla="*/ 145 w 183"/>
                <a:gd name="T3" fmla="*/ 57 h 226"/>
                <a:gd name="T4" fmla="*/ 160 w 183"/>
                <a:gd name="T5" fmla="*/ 71 h 226"/>
                <a:gd name="T6" fmla="*/ 183 w 183"/>
                <a:gd name="T7" fmla="*/ 43 h 226"/>
                <a:gd name="T8" fmla="*/ 124 w 183"/>
                <a:gd name="T9" fmla="*/ 0 h 226"/>
                <a:gd name="T10" fmla="*/ 40 w 183"/>
                <a:gd name="T11" fmla="*/ 73 h 226"/>
                <a:gd name="T12" fmla="*/ 91 w 183"/>
                <a:gd name="T13" fmla="*/ 122 h 226"/>
                <a:gd name="T14" fmla="*/ 143 w 183"/>
                <a:gd name="T15" fmla="*/ 160 h 226"/>
                <a:gd name="T16" fmla="*/ 71 w 183"/>
                <a:gd name="T17" fmla="*/ 215 h 226"/>
                <a:gd name="T18" fmla="*/ 15 w 183"/>
                <a:gd name="T19" fmla="*/ 189 h 226"/>
                <a:gd name="T20" fmla="*/ 46 w 183"/>
                <a:gd name="T21" fmla="*/ 162 h 226"/>
                <a:gd name="T22" fmla="*/ 28 w 183"/>
                <a:gd name="T23" fmla="*/ 145 h 226"/>
                <a:gd name="T24" fmla="*/ 0 w 183"/>
                <a:gd name="T25" fmla="*/ 178 h 226"/>
                <a:gd name="T26" fmla="*/ 71 w 183"/>
                <a:gd name="T27" fmla="*/ 226 h 226"/>
                <a:gd name="T28" fmla="*/ 171 w 183"/>
                <a:gd name="T29" fmla="*/ 143 h 226"/>
                <a:gd name="T30" fmla="*/ 156 w 183"/>
                <a:gd name="T31" fmla="*/ 107 h 226"/>
                <a:gd name="T32" fmla="*/ 106 w 183"/>
                <a:gd name="T33" fmla="*/ 86 h 226"/>
                <a:gd name="T34" fmla="*/ 68 w 183"/>
                <a:gd name="T35" fmla="*/ 56 h 226"/>
                <a:gd name="T36" fmla="*/ 124 w 183"/>
                <a:gd name="T37" fmla="*/ 11 h 226"/>
                <a:gd name="T38" fmla="*/ 169 w 183"/>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6">
                  <a:moveTo>
                    <a:pt x="169" y="34"/>
                  </a:moveTo>
                  <a:cubicBezTo>
                    <a:pt x="155" y="35"/>
                    <a:pt x="145" y="46"/>
                    <a:pt x="145" y="57"/>
                  </a:cubicBezTo>
                  <a:cubicBezTo>
                    <a:pt x="145" y="64"/>
                    <a:pt x="149" y="71"/>
                    <a:pt x="160" y="71"/>
                  </a:cubicBezTo>
                  <a:cubicBezTo>
                    <a:pt x="171" y="71"/>
                    <a:pt x="183" y="63"/>
                    <a:pt x="183" y="43"/>
                  </a:cubicBezTo>
                  <a:cubicBezTo>
                    <a:pt x="183" y="21"/>
                    <a:pt x="162" y="0"/>
                    <a:pt x="124" y="0"/>
                  </a:cubicBezTo>
                  <a:cubicBezTo>
                    <a:pt x="58" y="0"/>
                    <a:pt x="40" y="51"/>
                    <a:pt x="40" y="73"/>
                  </a:cubicBezTo>
                  <a:cubicBezTo>
                    <a:pt x="40" y="112"/>
                    <a:pt x="76" y="119"/>
                    <a:pt x="91" y="122"/>
                  </a:cubicBezTo>
                  <a:cubicBezTo>
                    <a:pt x="117" y="127"/>
                    <a:pt x="143" y="133"/>
                    <a:pt x="143" y="160"/>
                  </a:cubicBezTo>
                  <a:cubicBezTo>
                    <a:pt x="143" y="173"/>
                    <a:pt x="131" y="215"/>
                    <a:pt x="71" y="215"/>
                  </a:cubicBezTo>
                  <a:cubicBezTo>
                    <a:pt x="64" y="215"/>
                    <a:pt x="26" y="215"/>
                    <a:pt x="15" y="189"/>
                  </a:cubicBezTo>
                  <a:cubicBezTo>
                    <a:pt x="34" y="191"/>
                    <a:pt x="46" y="176"/>
                    <a:pt x="46" y="162"/>
                  </a:cubicBezTo>
                  <a:cubicBezTo>
                    <a:pt x="46" y="151"/>
                    <a:pt x="38" y="145"/>
                    <a:pt x="28" y="145"/>
                  </a:cubicBezTo>
                  <a:cubicBezTo>
                    <a:pt x="15" y="145"/>
                    <a:pt x="0" y="155"/>
                    <a:pt x="0" y="178"/>
                  </a:cubicBezTo>
                  <a:cubicBezTo>
                    <a:pt x="0" y="206"/>
                    <a:pt x="28" y="226"/>
                    <a:pt x="71" y="226"/>
                  </a:cubicBezTo>
                  <a:cubicBezTo>
                    <a:pt x="152" y="226"/>
                    <a:pt x="171" y="166"/>
                    <a:pt x="171" y="143"/>
                  </a:cubicBezTo>
                  <a:cubicBezTo>
                    <a:pt x="171" y="125"/>
                    <a:pt x="162" y="113"/>
                    <a:pt x="156" y="107"/>
                  </a:cubicBezTo>
                  <a:cubicBezTo>
                    <a:pt x="142" y="93"/>
                    <a:pt x="128" y="91"/>
                    <a:pt x="106" y="86"/>
                  </a:cubicBezTo>
                  <a:cubicBezTo>
                    <a:pt x="88" y="82"/>
                    <a:pt x="68" y="79"/>
                    <a:pt x="68" y="56"/>
                  </a:cubicBezTo>
                  <a:cubicBezTo>
                    <a:pt x="68" y="42"/>
                    <a:pt x="80" y="11"/>
                    <a:pt x="124" y="11"/>
                  </a:cubicBezTo>
                  <a:cubicBezTo>
                    <a:pt x="136" y="11"/>
                    <a:pt x="161" y="15"/>
                    <a:pt x="169"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 name="Freeform 101">
              <a:extLst>
                <a:ext uri="{FF2B5EF4-FFF2-40B4-BE49-F238E27FC236}">
                  <a16:creationId xmlns:a16="http://schemas.microsoft.com/office/drawing/2014/main" id="{210D1613-7E9E-483A-9CF0-29B8DEC8BE3D}"/>
                </a:ext>
              </a:extLst>
            </p:cNvPr>
            <p:cNvSpPr>
              <a:spLocks noEditPoints="1"/>
            </p:cNvSpPr>
            <p:nvPr>
              <p:custDataLst>
                <p:tags r:id="rId53"/>
              </p:custDataLst>
            </p:nvPr>
          </p:nvSpPr>
          <p:spPr bwMode="auto">
            <a:xfrm>
              <a:off x="3622675" y="2740025"/>
              <a:ext cx="58738" cy="158750"/>
            </a:xfrm>
            <a:custGeom>
              <a:avLst/>
              <a:gdLst>
                <a:gd name="T0" fmla="*/ 127 w 131"/>
                <a:gd name="T1" fmla="*/ 18 h 335"/>
                <a:gd name="T2" fmla="*/ 108 w 131"/>
                <a:gd name="T3" fmla="*/ 0 h 335"/>
                <a:gd name="T4" fmla="*/ 81 w 131"/>
                <a:gd name="T5" fmla="*/ 26 h 335"/>
                <a:gd name="T6" fmla="*/ 100 w 131"/>
                <a:gd name="T7" fmla="*/ 44 h 335"/>
                <a:gd name="T8" fmla="*/ 127 w 131"/>
                <a:gd name="T9" fmla="*/ 18 h 335"/>
                <a:gd name="T10" fmla="*/ 89 w 131"/>
                <a:gd name="T11" fmla="*/ 206 h 335"/>
                <a:gd name="T12" fmla="*/ 100 w 131"/>
                <a:gd name="T13" fmla="*/ 177 h 335"/>
                <a:gd name="T14" fmla="*/ 106 w 131"/>
                <a:gd name="T15" fmla="*/ 150 h 335"/>
                <a:gd name="T16" fmla="*/ 65 w 131"/>
                <a:gd name="T17" fmla="*/ 109 h 335"/>
                <a:gd name="T18" fmla="*/ 0 w 131"/>
                <a:gd name="T19" fmla="*/ 186 h 335"/>
                <a:gd name="T20" fmla="*/ 6 w 131"/>
                <a:gd name="T21" fmla="*/ 191 h 335"/>
                <a:gd name="T22" fmla="*/ 14 w 131"/>
                <a:gd name="T23" fmla="*/ 182 h 335"/>
                <a:gd name="T24" fmla="*/ 64 w 131"/>
                <a:gd name="T25" fmla="*/ 120 h 335"/>
                <a:gd name="T26" fmla="*/ 76 w 131"/>
                <a:gd name="T27" fmla="*/ 136 h 335"/>
                <a:gd name="T28" fmla="*/ 71 w 131"/>
                <a:gd name="T29" fmla="*/ 162 h 335"/>
                <a:gd name="T30" fmla="*/ 37 w 131"/>
                <a:gd name="T31" fmla="*/ 254 h 335"/>
                <a:gd name="T32" fmla="*/ 25 w 131"/>
                <a:gd name="T33" fmla="*/ 294 h 335"/>
                <a:gd name="T34" fmla="*/ 66 w 131"/>
                <a:gd name="T35" fmla="*/ 335 h 335"/>
                <a:gd name="T36" fmla="*/ 131 w 131"/>
                <a:gd name="T37" fmla="*/ 258 h 335"/>
                <a:gd name="T38" fmla="*/ 125 w 131"/>
                <a:gd name="T39" fmla="*/ 253 h 335"/>
                <a:gd name="T40" fmla="*/ 118 w 131"/>
                <a:gd name="T41" fmla="*/ 262 h 335"/>
                <a:gd name="T42" fmla="*/ 67 w 131"/>
                <a:gd name="T43" fmla="*/ 324 h 335"/>
                <a:gd name="T44" fmla="*/ 55 w 131"/>
                <a:gd name="T45" fmla="*/ 308 h 335"/>
                <a:gd name="T46" fmla="*/ 69 w 131"/>
                <a:gd name="T47" fmla="*/ 258 h 335"/>
                <a:gd name="T48" fmla="*/ 89 w 131"/>
                <a:gd name="T49" fmla="*/ 20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335">
                  <a:moveTo>
                    <a:pt x="127" y="18"/>
                  </a:moveTo>
                  <a:cubicBezTo>
                    <a:pt x="127" y="8"/>
                    <a:pt x="120" y="0"/>
                    <a:pt x="108" y="0"/>
                  </a:cubicBezTo>
                  <a:cubicBezTo>
                    <a:pt x="95" y="0"/>
                    <a:pt x="81" y="13"/>
                    <a:pt x="81" y="26"/>
                  </a:cubicBezTo>
                  <a:cubicBezTo>
                    <a:pt x="81" y="36"/>
                    <a:pt x="88" y="44"/>
                    <a:pt x="100" y="44"/>
                  </a:cubicBezTo>
                  <a:cubicBezTo>
                    <a:pt x="112" y="44"/>
                    <a:pt x="127" y="33"/>
                    <a:pt x="127" y="18"/>
                  </a:cubicBezTo>
                  <a:close/>
                  <a:moveTo>
                    <a:pt x="89" y="206"/>
                  </a:moveTo>
                  <a:cubicBezTo>
                    <a:pt x="95" y="191"/>
                    <a:pt x="95" y="190"/>
                    <a:pt x="100" y="177"/>
                  </a:cubicBezTo>
                  <a:cubicBezTo>
                    <a:pt x="104" y="167"/>
                    <a:pt x="106" y="160"/>
                    <a:pt x="106" y="150"/>
                  </a:cubicBezTo>
                  <a:cubicBezTo>
                    <a:pt x="106" y="128"/>
                    <a:pt x="90" y="109"/>
                    <a:pt x="65" y="109"/>
                  </a:cubicBezTo>
                  <a:cubicBezTo>
                    <a:pt x="19" y="109"/>
                    <a:pt x="0" y="182"/>
                    <a:pt x="0" y="186"/>
                  </a:cubicBezTo>
                  <a:cubicBezTo>
                    <a:pt x="0" y="191"/>
                    <a:pt x="5" y="191"/>
                    <a:pt x="6" y="191"/>
                  </a:cubicBezTo>
                  <a:cubicBezTo>
                    <a:pt x="11" y="191"/>
                    <a:pt x="11" y="190"/>
                    <a:pt x="14" y="182"/>
                  </a:cubicBezTo>
                  <a:cubicBezTo>
                    <a:pt x="27" y="135"/>
                    <a:pt x="47" y="120"/>
                    <a:pt x="64" y="120"/>
                  </a:cubicBezTo>
                  <a:cubicBezTo>
                    <a:pt x="68" y="120"/>
                    <a:pt x="76" y="120"/>
                    <a:pt x="76" y="136"/>
                  </a:cubicBezTo>
                  <a:cubicBezTo>
                    <a:pt x="76" y="147"/>
                    <a:pt x="73" y="157"/>
                    <a:pt x="71" y="162"/>
                  </a:cubicBezTo>
                  <a:cubicBezTo>
                    <a:pt x="67" y="175"/>
                    <a:pt x="45" y="233"/>
                    <a:pt x="37" y="254"/>
                  </a:cubicBezTo>
                  <a:cubicBezTo>
                    <a:pt x="32" y="267"/>
                    <a:pt x="25" y="284"/>
                    <a:pt x="25" y="294"/>
                  </a:cubicBezTo>
                  <a:cubicBezTo>
                    <a:pt x="25" y="318"/>
                    <a:pt x="42" y="335"/>
                    <a:pt x="66" y="335"/>
                  </a:cubicBezTo>
                  <a:cubicBezTo>
                    <a:pt x="113" y="335"/>
                    <a:pt x="131" y="263"/>
                    <a:pt x="131" y="258"/>
                  </a:cubicBezTo>
                  <a:cubicBezTo>
                    <a:pt x="131" y="253"/>
                    <a:pt x="127" y="253"/>
                    <a:pt x="125" y="253"/>
                  </a:cubicBezTo>
                  <a:cubicBezTo>
                    <a:pt x="120" y="253"/>
                    <a:pt x="120" y="255"/>
                    <a:pt x="118" y="262"/>
                  </a:cubicBezTo>
                  <a:cubicBezTo>
                    <a:pt x="109" y="294"/>
                    <a:pt x="92" y="324"/>
                    <a:pt x="67" y="324"/>
                  </a:cubicBezTo>
                  <a:cubicBezTo>
                    <a:pt x="59" y="324"/>
                    <a:pt x="55" y="319"/>
                    <a:pt x="55" y="308"/>
                  </a:cubicBezTo>
                  <a:cubicBezTo>
                    <a:pt x="55" y="295"/>
                    <a:pt x="58" y="288"/>
                    <a:pt x="69" y="258"/>
                  </a:cubicBezTo>
                  <a:lnTo>
                    <a:pt x="89" y="20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Freeform 102">
              <a:extLst>
                <a:ext uri="{FF2B5EF4-FFF2-40B4-BE49-F238E27FC236}">
                  <a16:creationId xmlns:a16="http://schemas.microsoft.com/office/drawing/2014/main" id="{788D079F-3D17-426A-BF5E-E03858F7A073}"/>
                </a:ext>
              </a:extLst>
            </p:cNvPr>
            <p:cNvSpPr>
              <a:spLocks/>
            </p:cNvSpPr>
            <p:nvPr>
              <p:custDataLst>
                <p:tags r:id="rId54"/>
              </p:custDataLst>
            </p:nvPr>
          </p:nvSpPr>
          <p:spPr bwMode="auto">
            <a:xfrm>
              <a:off x="3700462" y="2792413"/>
              <a:ext cx="122238" cy="106363"/>
            </a:xfrm>
            <a:custGeom>
              <a:avLst/>
              <a:gdLst>
                <a:gd name="T0" fmla="*/ 30 w 271"/>
                <a:gd name="T1" fmla="*/ 191 h 226"/>
                <a:gd name="T2" fmla="*/ 25 w 271"/>
                <a:gd name="T3" fmla="*/ 213 h 226"/>
                <a:gd name="T4" fmla="*/ 40 w 271"/>
                <a:gd name="T5" fmla="*/ 226 h 226"/>
                <a:gd name="T6" fmla="*/ 58 w 271"/>
                <a:gd name="T7" fmla="*/ 212 h 226"/>
                <a:gd name="T8" fmla="*/ 68 w 271"/>
                <a:gd name="T9" fmla="*/ 175 h 226"/>
                <a:gd name="T10" fmla="*/ 79 w 271"/>
                <a:gd name="T11" fmla="*/ 130 h 226"/>
                <a:gd name="T12" fmla="*/ 87 w 271"/>
                <a:gd name="T13" fmla="*/ 97 h 226"/>
                <a:gd name="T14" fmla="*/ 94 w 271"/>
                <a:gd name="T15" fmla="*/ 72 h 226"/>
                <a:gd name="T16" fmla="*/ 175 w 271"/>
                <a:gd name="T17" fmla="*/ 11 h 226"/>
                <a:gd name="T18" fmla="*/ 202 w 271"/>
                <a:gd name="T19" fmla="*/ 46 h 226"/>
                <a:gd name="T20" fmla="*/ 169 w 271"/>
                <a:gd name="T21" fmla="*/ 162 h 226"/>
                <a:gd name="T22" fmla="*/ 164 w 271"/>
                <a:gd name="T23" fmla="*/ 185 h 226"/>
                <a:gd name="T24" fmla="*/ 205 w 271"/>
                <a:gd name="T25" fmla="*/ 226 h 226"/>
                <a:gd name="T26" fmla="*/ 271 w 271"/>
                <a:gd name="T27" fmla="*/ 149 h 226"/>
                <a:gd name="T28" fmla="*/ 265 w 271"/>
                <a:gd name="T29" fmla="*/ 144 h 226"/>
                <a:gd name="T30" fmla="*/ 257 w 271"/>
                <a:gd name="T31" fmla="*/ 153 h 226"/>
                <a:gd name="T32" fmla="*/ 206 w 271"/>
                <a:gd name="T33" fmla="*/ 215 h 226"/>
                <a:gd name="T34" fmla="*/ 194 w 271"/>
                <a:gd name="T35" fmla="*/ 199 h 226"/>
                <a:gd name="T36" fmla="*/ 203 w 271"/>
                <a:gd name="T37" fmla="*/ 163 h 226"/>
                <a:gd name="T38" fmla="*/ 234 w 271"/>
                <a:gd name="T39" fmla="*/ 54 h 226"/>
                <a:gd name="T40" fmla="*/ 176 w 271"/>
                <a:gd name="T41" fmla="*/ 0 h 226"/>
                <a:gd name="T42" fmla="*/ 98 w 271"/>
                <a:gd name="T43" fmla="*/ 44 h 226"/>
                <a:gd name="T44" fmla="*/ 53 w 271"/>
                <a:gd name="T45" fmla="*/ 0 h 226"/>
                <a:gd name="T46" fmla="*/ 15 w 271"/>
                <a:gd name="T47" fmla="*/ 29 h 226"/>
                <a:gd name="T48" fmla="*/ 0 w 271"/>
                <a:gd name="T49" fmla="*/ 77 h 226"/>
                <a:gd name="T50" fmla="*/ 6 w 271"/>
                <a:gd name="T51" fmla="*/ 82 h 226"/>
                <a:gd name="T52" fmla="*/ 15 w 271"/>
                <a:gd name="T53" fmla="*/ 71 h 226"/>
                <a:gd name="T54" fmla="*/ 51 w 271"/>
                <a:gd name="T55" fmla="*/ 11 h 226"/>
                <a:gd name="T56" fmla="*/ 67 w 271"/>
                <a:gd name="T57" fmla="*/ 34 h 226"/>
                <a:gd name="T58" fmla="*/ 59 w 271"/>
                <a:gd name="T59" fmla="*/ 76 h 226"/>
                <a:gd name="T60" fmla="*/ 30 w 271"/>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1" h="226">
                  <a:moveTo>
                    <a:pt x="30" y="191"/>
                  </a:moveTo>
                  <a:cubicBezTo>
                    <a:pt x="28" y="199"/>
                    <a:pt x="25" y="210"/>
                    <a:pt x="25" y="213"/>
                  </a:cubicBezTo>
                  <a:cubicBezTo>
                    <a:pt x="25" y="222"/>
                    <a:pt x="32" y="226"/>
                    <a:pt x="40" y="226"/>
                  </a:cubicBezTo>
                  <a:cubicBezTo>
                    <a:pt x="46" y="226"/>
                    <a:pt x="55" y="222"/>
                    <a:pt x="58" y="212"/>
                  </a:cubicBezTo>
                  <a:cubicBezTo>
                    <a:pt x="59" y="211"/>
                    <a:pt x="65" y="188"/>
                    <a:pt x="68" y="175"/>
                  </a:cubicBezTo>
                  <a:lnTo>
                    <a:pt x="79" y="130"/>
                  </a:lnTo>
                  <a:cubicBezTo>
                    <a:pt x="82" y="119"/>
                    <a:pt x="85" y="108"/>
                    <a:pt x="87" y="97"/>
                  </a:cubicBezTo>
                  <a:cubicBezTo>
                    <a:pt x="89" y="89"/>
                    <a:pt x="93" y="74"/>
                    <a:pt x="94" y="72"/>
                  </a:cubicBezTo>
                  <a:cubicBezTo>
                    <a:pt x="101" y="57"/>
                    <a:pt x="127" y="11"/>
                    <a:pt x="175" y="11"/>
                  </a:cubicBezTo>
                  <a:cubicBezTo>
                    <a:pt x="197" y="11"/>
                    <a:pt x="202" y="30"/>
                    <a:pt x="202" y="46"/>
                  </a:cubicBezTo>
                  <a:cubicBezTo>
                    <a:pt x="202" y="77"/>
                    <a:pt x="177" y="141"/>
                    <a:pt x="169" y="162"/>
                  </a:cubicBezTo>
                  <a:cubicBezTo>
                    <a:pt x="165" y="174"/>
                    <a:pt x="164" y="180"/>
                    <a:pt x="164" y="185"/>
                  </a:cubicBezTo>
                  <a:cubicBezTo>
                    <a:pt x="164" y="209"/>
                    <a:pt x="182" y="226"/>
                    <a:pt x="205" y="226"/>
                  </a:cubicBezTo>
                  <a:cubicBezTo>
                    <a:pt x="252" y="226"/>
                    <a:pt x="271" y="153"/>
                    <a:pt x="271" y="149"/>
                  </a:cubicBezTo>
                  <a:cubicBezTo>
                    <a:pt x="271" y="144"/>
                    <a:pt x="266" y="144"/>
                    <a:pt x="265" y="144"/>
                  </a:cubicBezTo>
                  <a:cubicBezTo>
                    <a:pt x="260" y="144"/>
                    <a:pt x="260" y="146"/>
                    <a:pt x="257" y="153"/>
                  </a:cubicBezTo>
                  <a:cubicBezTo>
                    <a:pt x="247" y="187"/>
                    <a:pt x="231" y="215"/>
                    <a:pt x="206" y="215"/>
                  </a:cubicBezTo>
                  <a:cubicBezTo>
                    <a:pt x="198" y="215"/>
                    <a:pt x="194" y="210"/>
                    <a:pt x="194" y="199"/>
                  </a:cubicBezTo>
                  <a:cubicBezTo>
                    <a:pt x="194" y="186"/>
                    <a:pt x="199" y="174"/>
                    <a:pt x="203" y="163"/>
                  </a:cubicBezTo>
                  <a:cubicBezTo>
                    <a:pt x="213" y="137"/>
                    <a:pt x="234" y="82"/>
                    <a:pt x="234" y="54"/>
                  </a:cubicBezTo>
                  <a:cubicBezTo>
                    <a:pt x="234" y="20"/>
                    <a:pt x="212" y="0"/>
                    <a:pt x="176" y="0"/>
                  </a:cubicBezTo>
                  <a:cubicBezTo>
                    <a:pt x="131" y="0"/>
                    <a:pt x="107" y="32"/>
                    <a:pt x="98" y="44"/>
                  </a:cubicBezTo>
                  <a:cubicBezTo>
                    <a:pt x="96" y="16"/>
                    <a:pt x="76" y="0"/>
                    <a:pt x="53" y="0"/>
                  </a:cubicBezTo>
                  <a:cubicBezTo>
                    <a:pt x="30" y="0"/>
                    <a:pt x="20" y="20"/>
                    <a:pt x="15" y="29"/>
                  </a:cubicBezTo>
                  <a:cubicBezTo>
                    <a:pt x="7" y="46"/>
                    <a:pt x="0" y="75"/>
                    <a:pt x="0" y="77"/>
                  </a:cubicBezTo>
                  <a:cubicBezTo>
                    <a:pt x="0" y="82"/>
                    <a:pt x="5" y="82"/>
                    <a:pt x="6" y="82"/>
                  </a:cubicBezTo>
                  <a:cubicBezTo>
                    <a:pt x="11" y="82"/>
                    <a:pt x="12" y="82"/>
                    <a:pt x="15" y="71"/>
                  </a:cubicBezTo>
                  <a:cubicBezTo>
                    <a:pt x="23" y="35"/>
                    <a:pt x="33" y="11"/>
                    <a:pt x="51" y="11"/>
                  </a:cubicBezTo>
                  <a:cubicBezTo>
                    <a:pt x="61" y="11"/>
                    <a:pt x="67" y="18"/>
                    <a:pt x="67" y="34"/>
                  </a:cubicBezTo>
                  <a:cubicBezTo>
                    <a:pt x="67" y="45"/>
                    <a:pt x="65" y="50"/>
                    <a:pt x="59" y="76"/>
                  </a:cubicBezTo>
                  <a:lnTo>
                    <a:pt x="30"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 name="Freeform 103">
              <a:extLst>
                <a:ext uri="{FF2B5EF4-FFF2-40B4-BE49-F238E27FC236}">
                  <a16:creationId xmlns:a16="http://schemas.microsoft.com/office/drawing/2014/main" id="{A18711A4-E38B-4781-A516-6723E4145999}"/>
                </a:ext>
              </a:extLst>
            </p:cNvPr>
            <p:cNvSpPr>
              <a:spLocks/>
            </p:cNvSpPr>
            <p:nvPr>
              <p:custDataLst>
                <p:tags r:id="rId55"/>
              </p:custDataLst>
            </p:nvPr>
          </p:nvSpPr>
          <p:spPr bwMode="auto">
            <a:xfrm>
              <a:off x="3838575" y="2792413"/>
              <a:ext cx="87313" cy="106363"/>
            </a:xfrm>
            <a:custGeom>
              <a:avLst/>
              <a:gdLst>
                <a:gd name="T0" fmla="*/ 177 w 194"/>
                <a:gd name="T1" fmla="*/ 31 h 226"/>
                <a:gd name="T2" fmla="*/ 155 w 194"/>
                <a:gd name="T3" fmla="*/ 38 h 226"/>
                <a:gd name="T4" fmla="*/ 146 w 194"/>
                <a:gd name="T5" fmla="*/ 58 h 226"/>
                <a:gd name="T6" fmla="*/ 165 w 194"/>
                <a:gd name="T7" fmla="*/ 75 h 226"/>
                <a:gd name="T8" fmla="*/ 193 w 194"/>
                <a:gd name="T9" fmla="*/ 43 h 226"/>
                <a:gd name="T10" fmla="*/ 134 w 194"/>
                <a:gd name="T11" fmla="*/ 0 h 226"/>
                <a:gd name="T12" fmla="*/ 0 w 194"/>
                <a:gd name="T13" fmla="*/ 142 h 226"/>
                <a:gd name="T14" fmla="*/ 81 w 194"/>
                <a:gd name="T15" fmla="*/ 226 h 226"/>
                <a:gd name="T16" fmla="*/ 194 w 194"/>
                <a:gd name="T17" fmla="*/ 167 h 226"/>
                <a:gd name="T18" fmla="*/ 188 w 194"/>
                <a:gd name="T19" fmla="*/ 161 h 226"/>
                <a:gd name="T20" fmla="*/ 182 w 194"/>
                <a:gd name="T21" fmla="*/ 166 h 226"/>
                <a:gd name="T22" fmla="*/ 82 w 194"/>
                <a:gd name="T23" fmla="*/ 215 h 226"/>
                <a:gd name="T24" fmla="*/ 37 w 194"/>
                <a:gd name="T25" fmla="*/ 161 h 226"/>
                <a:gd name="T26" fmla="*/ 64 w 194"/>
                <a:gd name="T27" fmla="*/ 61 h 226"/>
                <a:gd name="T28" fmla="*/ 134 w 194"/>
                <a:gd name="T29" fmla="*/ 11 h 226"/>
                <a:gd name="T30" fmla="*/ 177 w 194"/>
                <a:gd name="T31" fmla="*/ 3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26">
                  <a:moveTo>
                    <a:pt x="177" y="31"/>
                  </a:moveTo>
                  <a:cubicBezTo>
                    <a:pt x="169" y="31"/>
                    <a:pt x="162" y="31"/>
                    <a:pt x="155" y="38"/>
                  </a:cubicBezTo>
                  <a:cubicBezTo>
                    <a:pt x="147" y="46"/>
                    <a:pt x="146" y="54"/>
                    <a:pt x="146" y="58"/>
                  </a:cubicBezTo>
                  <a:cubicBezTo>
                    <a:pt x="146" y="70"/>
                    <a:pt x="155" y="75"/>
                    <a:pt x="165" y="75"/>
                  </a:cubicBezTo>
                  <a:cubicBezTo>
                    <a:pt x="179" y="75"/>
                    <a:pt x="193" y="63"/>
                    <a:pt x="193" y="43"/>
                  </a:cubicBezTo>
                  <a:cubicBezTo>
                    <a:pt x="193" y="19"/>
                    <a:pt x="169" y="0"/>
                    <a:pt x="134" y="0"/>
                  </a:cubicBezTo>
                  <a:cubicBezTo>
                    <a:pt x="67" y="0"/>
                    <a:pt x="0" y="72"/>
                    <a:pt x="0" y="142"/>
                  </a:cubicBezTo>
                  <a:cubicBezTo>
                    <a:pt x="0" y="187"/>
                    <a:pt x="29" y="226"/>
                    <a:pt x="81" y="226"/>
                  </a:cubicBezTo>
                  <a:cubicBezTo>
                    <a:pt x="152" y="226"/>
                    <a:pt x="194" y="173"/>
                    <a:pt x="194" y="167"/>
                  </a:cubicBezTo>
                  <a:cubicBezTo>
                    <a:pt x="194" y="164"/>
                    <a:pt x="191" y="161"/>
                    <a:pt x="188" y="161"/>
                  </a:cubicBezTo>
                  <a:cubicBezTo>
                    <a:pt x="186" y="161"/>
                    <a:pt x="185" y="162"/>
                    <a:pt x="182" y="166"/>
                  </a:cubicBezTo>
                  <a:cubicBezTo>
                    <a:pt x="142" y="215"/>
                    <a:pt x="88" y="215"/>
                    <a:pt x="82" y="215"/>
                  </a:cubicBezTo>
                  <a:cubicBezTo>
                    <a:pt x="51" y="215"/>
                    <a:pt x="37" y="191"/>
                    <a:pt x="37" y="161"/>
                  </a:cubicBezTo>
                  <a:cubicBezTo>
                    <a:pt x="37" y="140"/>
                    <a:pt x="47" y="92"/>
                    <a:pt x="64" y="61"/>
                  </a:cubicBezTo>
                  <a:cubicBezTo>
                    <a:pt x="80" y="33"/>
                    <a:pt x="107" y="11"/>
                    <a:pt x="134" y="11"/>
                  </a:cubicBezTo>
                  <a:cubicBezTo>
                    <a:pt x="151" y="11"/>
                    <a:pt x="170" y="18"/>
                    <a:pt x="177"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 name="Freeform 104">
              <a:extLst>
                <a:ext uri="{FF2B5EF4-FFF2-40B4-BE49-F238E27FC236}">
                  <a16:creationId xmlns:a16="http://schemas.microsoft.com/office/drawing/2014/main" id="{3794816B-C77A-4AD3-A1DF-51050C90E9B5}"/>
                </a:ext>
              </a:extLst>
            </p:cNvPr>
            <p:cNvSpPr>
              <a:spLocks/>
            </p:cNvSpPr>
            <p:nvPr>
              <p:custDataLst>
                <p:tags r:id="rId56"/>
              </p:custDataLst>
            </p:nvPr>
          </p:nvSpPr>
          <p:spPr bwMode="auto">
            <a:xfrm>
              <a:off x="3949700" y="2719388"/>
              <a:ext cx="52388" cy="236538"/>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5"/>
                    <a:pt x="29" y="249"/>
                  </a:cubicBezTo>
                  <a:cubicBezTo>
                    <a:pt x="29" y="162"/>
                    <a:pt x="48" y="75"/>
                    <a:pt x="109" y="13"/>
                  </a:cubicBezTo>
                  <a:cubicBezTo>
                    <a:pt x="115" y="7"/>
                    <a:pt x="115" y="6"/>
                    <a:pt x="115" y="5"/>
                  </a:cubicBezTo>
                  <a:cubicBezTo>
                    <a:pt x="115" y="1"/>
                    <a:pt x="113" y="0"/>
                    <a:pt x="110" y="0"/>
                  </a:cubicBezTo>
                  <a:cubicBezTo>
                    <a:pt x="105" y="0"/>
                    <a:pt x="61" y="33"/>
                    <a:pt x="31" y="97"/>
                  </a:cubicBezTo>
                  <a:cubicBezTo>
                    <a:pt x="6" y="152"/>
                    <a:pt x="0" y="207"/>
                    <a:pt x="0" y="249"/>
                  </a:cubicBezTo>
                  <a:cubicBezTo>
                    <a:pt x="0" y="288"/>
                    <a:pt x="5" y="348"/>
                    <a:pt x="33" y="405"/>
                  </a:cubicBezTo>
                  <a:cubicBezTo>
                    <a:pt x="63" y="466"/>
                    <a:pt x="105"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 name="Freeform 105">
              <a:extLst>
                <a:ext uri="{FF2B5EF4-FFF2-40B4-BE49-F238E27FC236}">
                  <a16:creationId xmlns:a16="http://schemas.microsoft.com/office/drawing/2014/main" id="{81C1CD15-716F-4187-8371-6D2DE2FADC5D}"/>
                </a:ext>
              </a:extLst>
            </p:cNvPr>
            <p:cNvSpPr>
              <a:spLocks/>
            </p:cNvSpPr>
            <p:nvPr>
              <p:custDataLst>
                <p:tags r:id="rId57"/>
              </p:custDataLst>
            </p:nvPr>
          </p:nvSpPr>
          <p:spPr bwMode="auto">
            <a:xfrm>
              <a:off x="4056062" y="2633663"/>
              <a:ext cx="122238" cy="104775"/>
            </a:xfrm>
            <a:custGeom>
              <a:avLst/>
              <a:gdLst>
                <a:gd name="T0" fmla="*/ 119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9 h 221"/>
                <a:gd name="T46" fmla="*/ 91 w 269"/>
                <a:gd name="T47" fmla="*/ 140 h 221"/>
                <a:gd name="T48" fmla="*/ 119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9"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6" y="29"/>
                  </a:lnTo>
                  <a:cubicBezTo>
                    <a:pt x="90" y="90"/>
                    <a:pt x="63" y="150"/>
                    <a:pt x="42" y="195"/>
                  </a:cubicBezTo>
                  <a:cubicBezTo>
                    <a:pt x="38" y="203"/>
                    <a:pt x="38" y="204"/>
                    <a:pt x="38" y="207"/>
                  </a:cubicBezTo>
                  <a:cubicBezTo>
                    <a:pt x="38" y="217"/>
                    <a:pt x="46" y="221"/>
                    <a:pt x="52" y="221"/>
                  </a:cubicBezTo>
                  <a:cubicBezTo>
                    <a:pt x="67" y="221"/>
                    <a:pt x="71" y="207"/>
                    <a:pt x="77" y="189"/>
                  </a:cubicBezTo>
                  <a:cubicBezTo>
                    <a:pt x="84" y="166"/>
                    <a:pt x="84"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 name="Freeform 106">
              <a:extLst>
                <a:ext uri="{FF2B5EF4-FFF2-40B4-BE49-F238E27FC236}">
                  <a16:creationId xmlns:a16="http://schemas.microsoft.com/office/drawing/2014/main" id="{4F044A5C-BA75-4DF1-B39C-AB00DF133F6D}"/>
                </a:ext>
              </a:extLst>
            </p:cNvPr>
            <p:cNvSpPr>
              <a:spLocks/>
            </p:cNvSpPr>
            <p:nvPr>
              <p:custDataLst>
                <p:tags r:id="rId58"/>
              </p:custDataLst>
            </p:nvPr>
          </p:nvSpPr>
          <p:spPr bwMode="auto">
            <a:xfrm>
              <a:off x="4191000" y="2587625"/>
              <a:ext cx="69850" cy="150813"/>
            </a:xfrm>
            <a:custGeom>
              <a:avLst/>
              <a:gdLst>
                <a:gd name="T0" fmla="*/ 92 w 153"/>
                <a:gd name="T1" fmla="*/ 113 h 318"/>
                <a:gd name="T2" fmla="*/ 138 w 153"/>
                <a:gd name="T3" fmla="*/ 113 h 318"/>
                <a:gd name="T4" fmla="*/ 153 w 153"/>
                <a:gd name="T5" fmla="*/ 103 h 318"/>
                <a:gd name="T6" fmla="*/ 139 w 153"/>
                <a:gd name="T7" fmla="*/ 97 h 318"/>
                <a:gd name="T8" fmla="*/ 96 w 153"/>
                <a:gd name="T9" fmla="*/ 97 h 318"/>
                <a:gd name="T10" fmla="*/ 116 w 153"/>
                <a:gd name="T11" fmla="*/ 14 h 318"/>
                <a:gd name="T12" fmla="*/ 102 w 153"/>
                <a:gd name="T13" fmla="*/ 0 h 318"/>
                <a:gd name="T14" fmla="*/ 82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2 w 153"/>
                <a:gd name="T39" fmla="*/ 284 h 318"/>
                <a:gd name="T40" fmla="*/ 55 w 153"/>
                <a:gd name="T41" fmla="*/ 260 h 318"/>
                <a:gd name="T42" fmla="*/ 92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2" y="113"/>
                  </a:moveTo>
                  <a:lnTo>
                    <a:pt x="138" y="113"/>
                  </a:lnTo>
                  <a:cubicBezTo>
                    <a:pt x="148" y="113"/>
                    <a:pt x="153" y="113"/>
                    <a:pt x="153" y="103"/>
                  </a:cubicBezTo>
                  <a:cubicBezTo>
                    <a:pt x="153" y="97"/>
                    <a:pt x="148" y="97"/>
                    <a:pt x="139" y="97"/>
                  </a:cubicBezTo>
                  <a:lnTo>
                    <a:pt x="96" y="97"/>
                  </a:lnTo>
                  <a:cubicBezTo>
                    <a:pt x="114" y="27"/>
                    <a:pt x="116" y="17"/>
                    <a:pt x="116" y="14"/>
                  </a:cubicBezTo>
                  <a:cubicBezTo>
                    <a:pt x="116" y="5"/>
                    <a:pt x="110" y="0"/>
                    <a:pt x="102" y="0"/>
                  </a:cubicBezTo>
                  <a:cubicBezTo>
                    <a:pt x="100" y="0"/>
                    <a:pt x="86" y="1"/>
                    <a:pt x="82"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1" y="295"/>
                    <a:pt x="84" y="307"/>
                    <a:pt x="67" y="307"/>
                  </a:cubicBezTo>
                  <a:cubicBezTo>
                    <a:pt x="57" y="307"/>
                    <a:pt x="52" y="300"/>
                    <a:pt x="52" y="284"/>
                  </a:cubicBezTo>
                  <a:cubicBezTo>
                    <a:pt x="52" y="272"/>
                    <a:pt x="53" y="269"/>
                    <a:pt x="55" y="260"/>
                  </a:cubicBezTo>
                  <a:lnTo>
                    <a:pt x="92"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2" name="Rectangle 107">
              <a:extLst>
                <a:ext uri="{FF2B5EF4-FFF2-40B4-BE49-F238E27FC236}">
                  <a16:creationId xmlns:a16="http://schemas.microsoft.com/office/drawing/2014/main" id="{0D2EAE3E-D84D-4AE1-9F51-0A284C38FA0C}"/>
                </a:ext>
              </a:extLst>
            </p:cNvPr>
            <p:cNvSpPr>
              <a:spLocks noChangeArrowheads="1"/>
            </p:cNvSpPr>
            <p:nvPr>
              <p:custDataLst>
                <p:tags r:id="rId59"/>
              </p:custDataLst>
            </p:nvPr>
          </p:nvSpPr>
          <p:spPr bwMode="auto">
            <a:xfrm>
              <a:off x="4041775" y="2832100"/>
              <a:ext cx="2333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3" name="Freeform 108">
              <a:extLst>
                <a:ext uri="{FF2B5EF4-FFF2-40B4-BE49-F238E27FC236}">
                  <a16:creationId xmlns:a16="http://schemas.microsoft.com/office/drawing/2014/main" id="{575041F7-6961-4861-8CC2-1303743E7F5B}"/>
                </a:ext>
              </a:extLst>
            </p:cNvPr>
            <p:cNvSpPr>
              <a:spLocks/>
            </p:cNvSpPr>
            <p:nvPr>
              <p:custDataLst>
                <p:tags r:id="rId60"/>
              </p:custDataLst>
            </p:nvPr>
          </p:nvSpPr>
          <p:spPr bwMode="auto">
            <a:xfrm>
              <a:off x="4048125" y="2898775"/>
              <a:ext cx="152400"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5 w 339"/>
                <a:gd name="T15" fmla="*/ 101 h 338"/>
                <a:gd name="T16" fmla="*/ 338 w 339"/>
                <a:gd name="T17" fmla="*/ 14 h 338"/>
                <a:gd name="T18" fmla="*/ 339 w 339"/>
                <a:gd name="T19" fmla="*/ 5 h 338"/>
                <a:gd name="T20" fmla="*/ 326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8 w 339"/>
                <a:gd name="T37" fmla="*/ 15 h 338"/>
                <a:gd name="T38" fmla="*/ 162 w 339"/>
                <a:gd name="T39" fmla="*/ 21 h 338"/>
                <a:gd name="T40" fmla="*/ 160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6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6" y="337"/>
                  </a:cubicBezTo>
                  <a:cubicBezTo>
                    <a:pt x="160" y="337"/>
                    <a:pt x="175" y="338"/>
                    <a:pt x="189" y="338"/>
                  </a:cubicBezTo>
                  <a:cubicBezTo>
                    <a:pt x="194" y="338"/>
                    <a:pt x="200" y="338"/>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4" name="Freeform 109">
              <a:extLst>
                <a:ext uri="{FF2B5EF4-FFF2-40B4-BE49-F238E27FC236}">
                  <a16:creationId xmlns:a16="http://schemas.microsoft.com/office/drawing/2014/main" id="{8B16ECBE-4AA8-4ED9-9333-C137F01D155B}"/>
                </a:ext>
              </a:extLst>
            </p:cNvPr>
            <p:cNvSpPr>
              <a:spLocks noEditPoints="1"/>
            </p:cNvSpPr>
            <p:nvPr>
              <p:custDataLst>
                <p:tags r:id="rId61"/>
              </p:custDataLst>
            </p:nvPr>
          </p:nvSpPr>
          <p:spPr bwMode="auto">
            <a:xfrm>
              <a:off x="4181475" y="2984500"/>
              <a:ext cx="74613" cy="114300"/>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1 h 238"/>
                <a:gd name="T16" fmla="*/ 32 w 162"/>
                <a:gd name="T17" fmla="*/ 116 h 238"/>
                <a:gd name="T18" fmla="*/ 37 w 162"/>
                <a:gd name="T19" fmla="*/ 44 h 238"/>
                <a:gd name="T20" fmla="*/ 81 w 162"/>
                <a:gd name="T21" fmla="*/ 10 h 238"/>
                <a:gd name="T22" fmla="*/ 124 w 162"/>
                <a:gd name="T23" fmla="*/ 41 h 238"/>
                <a:gd name="T24" fmla="*/ 130 w 162"/>
                <a:gd name="T25" fmla="*/ 116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1"/>
                  </a:cubicBezTo>
                  <a:cubicBezTo>
                    <a:pt x="32" y="170"/>
                    <a:pt x="32" y="141"/>
                    <a:pt x="32" y="116"/>
                  </a:cubicBezTo>
                  <a:cubicBezTo>
                    <a:pt x="32" y="90"/>
                    <a:pt x="32" y="64"/>
                    <a:pt x="37" y="44"/>
                  </a:cubicBezTo>
                  <a:cubicBezTo>
                    <a:pt x="44" y="17"/>
                    <a:pt x="67" y="10"/>
                    <a:pt x="81" y="10"/>
                  </a:cubicBezTo>
                  <a:cubicBezTo>
                    <a:pt x="100" y="10"/>
                    <a:pt x="118" y="21"/>
                    <a:pt x="124" y="41"/>
                  </a:cubicBezTo>
                  <a:cubicBezTo>
                    <a:pt x="130" y="60"/>
                    <a:pt x="130" y="85"/>
                    <a:pt x="130" y="116"/>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5" name="Freeform 110">
              <a:extLst>
                <a:ext uri="{FF2B5EF4-FFF2-40B4-BE49-F238E27FC236}">
                  <a16:creationId xmlns:a16="http://schemas.microsoft.com/office/drawing/2014/main" id="{EE3A9E80-223A-4ADC-8BF7-B20AEDBAB472}"/>
                </a:ext>
              </a:extLst>
            </p:cNvPr>
            <p:cNvSpPr>
              <a:spLocks/>
            </p:cNvSpPr>
            <p:nvPr>
              <p:custDataLst>
                <p:tags r:id="rId62"/>
              </p:custDataLst>
            </p:nvPr>
          </p:nvSpPr>
          <p:spPr bwMode="auto">
            <a:xfrm>
              <a:off x="4314825" y="2719388"/>
              <a:ext cx="52388" cy="236538"/>
            </a:xfrm>
            <a:custGeom>
              <a:avLst/>
              <a:gdLst>
                <a:gd name="T0" fmla="*/ 115 w 115"/>
                <a:gd name="T1" fmla="*/ 249 h 499"/>
                <a:gd name="T2" fmla="*/ 83 w 115"/>
                <a:gd name="T3" fmla="*/ 93 h 499"/>
                <a:gd name="T4" fmla="*/ 5 w 115"/>
                <a:gd name="T5" fmla="*/ 0 h 499"/>
                <a:gd name="T6" fmla="*/ 0 w 115"/>
                <a:gd name="T7" fmla="*/ 5 h 499"/>
                <a:gd name="T8" fmla="*/ 9 w 115"/>
                <a:gd name="T9" fmla="*/ 16 h 499"/>
                <a:gd name="T10" fmla="*/ 87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3" y="93"/>
                  </a:cubicBezTo>
                  <a:cubicBezTo>
                    <a:pt x="53" y="32"/>
                    <a:pt x="10" y="0"/>
                    <a:pt x="5" y="0"/>
                  </a:cubicBezTo>
                  <a:cubicBezTo>
                    <a:pt x="2" y="0"/>
                    <a:pt x="0" y="2"/>
                    <a:pt x="0" y="5"/>
                  </a:cubicBezTo>
                  <a:cubicBezTo>
                    <a:pt x="0" y="6"/>
                    <a:pt x="0" y="7"/>
                    <a:pt x="9" y="16"/>
                  </a:cubicBezTo>
                  <a:cubicBezTo>
                    <a:pt x="58" y="65"/>
                    <a:pt x="87" y="145"/>
                    <a:pt x="87" y="249"/>
                  </a:cubicBezTo>
                  <a:cubicBezTo>
                    <a:pt x="87" y="334"/>
                    <a:pt x="68" y="422"/>
                    <a:pt x="6" y="485"/>
                  </a:cubicBezTo>
                  <a:cubicBezTo>
                    <a:pt x="0" y="491"/>
                    <a:pt x="0" y="492"/>
                    <a:pt x="0" y="494"/>
                  </a:cubicBezTo>
                  <a:cubicBezTo>
                    <a:pt x="0" y="497"/>
                    <a:pt x="2" y="499"/>
                    <a:pt x="5" y="499"/>
                  </a:cubicBezTo>
                  <a:cubicBezTo>
                    <a:pt x="10" y="499"/>
                    <a:pt x="55" y="465"/>
                    <a:pt x="84" y="401"/>
                  </a:cubicBezTo>
                  <a:cubicBezTo>
                    <a:pt x="109" y="346"/>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6" name="Freeform 111">
              <a:extLst>
                <a:ext uri="{FF2B5EF4-FFF2-40B4-BE49-F238E27FC236}">
                  <a16:creationId xmlns:a16="http://schemas.microsoft.com/office/drawing/2014/main" id="{7FAFA525-39AD-439E-91E8-4D516DDEAF78}"/>
                </a:ext>
              </a:extLst>
            </p:cNvPr>
            <p:cNvSpPr>
              <a:spLocks/>
            </p:cNvSpPr>
            <p:nvPr>
              <p:custDataLst>
                <p:tags r:id="rId63"/>
              </p:custDataLst>
            </p:nvPr>
          </p:nvSpPr>
          <p:spPr bwMode="auto">
            <a:xfrm>
              <a:off x="4616450" y="2630488"/>
              <a:ext cx="87313" cy="107950"/>
            </a:xfrm>
            <a:custGeom>
              <a:avLst/>
              <a:gdLst>
                <a:gd name="T0" fmla="*/ 42 w 190"/>
                <a:gd name="T1" fmla="*/ 115 h 229"/>
                <a:gd name="T2" fmla="*/ 109 w 190"/>
                <a:gd name="T3" fmla="*/ 12 h 229"/>
                <a:gd name="T4" fmla="*/ 162 w 190"/>
                <a:gd name="T5" fmla="*/ 31 h 229"/>
                <a:gd name="T6" fmla="*/ 139 w 190"/>
                <a:gd name="T7" fmla="*/ 54 h 229"/>
                <a:gd name="T8" fmla="*/ 162 w 190"/>
                <a:gd name="T9" fmla="*/ 77 h 229"/>
                <a:gd name="T10" fmla="*/ 185 w 190"/>
                <a:gd name="T11" fmla="*/ 53 h 229"/>
                <a:gd name="T12" fmla="*/ 108 w 190"/>
                <a:gd name="T13" fmla="*/ 0 h 229"/>
                <a:gd name="T14" fmla="*/ 0 w 190"/>
                <a:gd name="T15" fmla="*/ 116 h 229"/>
                <a:gd name="T16" fmla="*/ 107 w 190"/>
                <a:gd name="T17" fmla="*/ 229 h 229"/>
                <a:gd name="T18" fmla="*/ 190 w 190"/>
                <a:gd name="T19" fmla="*/ 164 h 229"/>
                <a:gd name="T20" fmla="*/ 184 w 190"/>
                <a:gd name="T21" fmla="*/ 159 h 229"/>
                <a:gd name="T22" fmla="*/ 177 w 190"/>
                <a:gd name="T23" fmla="*/ 164 h 229"/>
                <a:gd name="T24" fmla="*/ 112 w 190"/>
                <a:gd name="T25" fmla="*/ 216 h 229"/>
                <a:gd name="T26" fmla="*/ 42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2" y="115"/>
                  </a:moveTo>
                  <a:cubicBezTo>
                    <a:pt x="42" y="33"/>
                    <a:pt x="83" y="12"/>
                    <a:pt x="109" y="12"/>
                  </a:cubicBezTo>
                  <a:cubicBezTo>
                    <a:pt x="113" y="12"/>
                    <a:pt x="145" y="13"/>
                    <a:pt x="162" y="31"/>
                  </a:cubicBezTo>
                  <a:cubicBezTo>
                    <a:pt x="142" y="32"/>
                    <a:pt x="139" y="47"/>
                    <a:pt x="139" y="54"/>
                  </a:cubicBezTo>
                  <a:cubicBezTo>
                    <a:pt x="139" y="67"/>
                    <a:pt x="148" y="77"/>
                    <a:pt x="162" y="77"/>
                  </a:cubicBezTo>
                  <a:cubicBezTo>
                    <a:pt x="175" y="77"/>
                    <a:pt x="185" y="68"/>
                    <a:pt x="185" y="53"/>
                  </a:cubicBezTo>
                  <a:cubicBezTo>
                    <a:pt x="185" y="19"/>
                    <a:pt x="147" y="0"/>
                    <a:pt x="108" y="0"/>
                  </a:cubicBezTo>
                  <a:cubicBezTo>
                    <a:pt x="46" y="0"/>
                    <a:pt x="0" y="54"/>
                    <a:pt x="0" y="116"/>
                  </a:cubicBezTo>
                  <a:cubicBezTo>
                    <a:pt x="0" y="180"/>
                    <a:pt x="50" y="229"/>
                    <a:pt x="107" y="229"/>
                  </a:cubicBezTo>
                  <a:cubicBezTo>
                    <a:pt x="174" y="229"/>
                    <a:pt x="190" y="169"/>
                    <a:pt x="190" y="164"/>
                  </a:cubicBezTo>
                  <a:cubicBezTo>
                    <a:pt x="190" y="159"/>
                    <a:pt x="185" y="159"/>
                    <a:pt x="184" y="159"/>
                  </a:cubicBezTo>
                  <a:cubicBezTo>
                    <a:pt x="179" y="159"/>
                    <a:pt x="178" y="161"/>
                    <a:pt x="177" y="164"/>
                  </a:cubicBezTo>
                  <a:cubicBezTo>
                    <a:pt x="163" y="210"/>
                    <a:pt x="130" y="216"/>
                    <a:pt x="112" y="216"/>
                  </a:cubicBezTo>
                  <a:cubicBezTo>
                    <a:pt x="86" y="216"/>
                    <a:pt x="42" y="195"/>
                    <a:pt x="42"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7" name="Freeform 112">
              <a:extLst>
                <a:ext uri="{FF2B5EF4-FFF2-40B4-BE49-F238E27FC236}">
                  <a16:creationId xmlns:a16="http://schemas.microsoft.com/office/drawing/2014/main" id="{39A82974-FF67-417D-A837-8D41305C9956}"/>
                </a:ext>
              </a:extLst>
            </p:cNvPr>
            <p:cNvSpPr>
              <a:spLocks noEditPoints="1"/>
            </p:cNvSpPr>
            <p:nvPr>
              <p:custDataLst>
                <p:tags r:id="rId64"/>
              </p:custDataLst>
            </p:nvPr>
          </p:nvSpPr>
          <p:spPr bwMode="auto">
            <a:xfrm>
              <a:off x="4716462" y="2630488"/>
              <a:ext cx="100013" cy="107950"/>
            </a:xfrm>
            <a:custGeom>
              <a:avLst/>
              <a:gdLst>
                <a:gd name="T0" fmla="*/ 221 w 221"/>
                <a:gd name="T1" fmla="*/ 117 h 229"/>
                <a:gd name="T2" fmla="*/ 110 w 221"/>
                <a:gd name="T3" fmla="*/ 0 h 229"/>
                <a:gd name="T4" fmla="*/ 0 w 221"/>
                <a:gd name="T5" fmla="*/ 117 h 229"/>
                <a:gd name="T6" fmla="*/ 110 w 221"/>
                <a:gd name="T7" fmla="*/ 229 h 229"/>
                <a:gd name="T8" fmla="*/ 221 w 221"/>
                <a:gd name="T9" fmla="*/ 117 h 229"/>
                <a:gd name="T10" fmla="*/ 110 w 221"/>
                <a:gd name="T11" fmla="*/ 216 h 229"/>
                <a:gd name="T12" fmla="*/ 54 w 221"/>
                <a:gd name="T13" fmla="*/ 183 h 229"/>
                <a:gd name="T14" fmla="*/ 41 w 221"/>
                <a:gd name="T15" fmla="*/ 113 h 229"/>
                <a:gd name="T16" fmla="*/ 53 w 221"/>
                <a:gd name="T17" fmla="*/ 44 h 229"/>
                <a:gd name="T18" fmla="*/ 110 w 221"/>
                <a:gd name="T19" fmla="*/ 11 h 229"/>
                <a:gd name="T20" fmla="*/ 166 w 221"/>
                <a:gd name="T21" fmla="*/ 43 h 229"/>
                <a:gd name="T22" fmla="*/ 179 w 221"/>
                <a:gd name="T23" fmla="*/ 113 h 229"/>
                <a:gd name="T24" fmla="*/ 168 w 221"/>
                <a:gd name="T25" fmla="*/ 180 h 229"/>
                <a:gd name="T26" fmla="*/ 110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7"/>
                  </a:moveTo>
                  <a:cubicBezTo>
                    <a:pt x="221" y="53"/>
                    <a:pt x="171" y="0"/>
                    <a:pt x="110" y="0"/>
                  </a:cubicBezTo>
                  <a:cubicBezTo>
                    <a:pt x="48" y="0"/>
                    <a:pt x="0" y="54"/>
                    <a:pt x="0" y="117"/>
                  </a:cubicBezTo>
                  <a:cubicBezTo>
                    <a:pt x="0" y="181"/>
                    <a:pt x="52" y="229"/>
                    <a:pt x="110" y="229"/>
                  </a:cubicBezTo>
                  <a:cubicBezTo>
                    <a:pt x="170" y="229"/>
                    <a:pt x="221" y="180"/>
                    <a:pt x="221" y="117"/>
                  </a:cubicBezTo>
                  <a:close/>
                  <a:moveTo>
                    <a:pt x="110" y="216"/>
                  </a:moveTo>
                  <a:cubicBezTo>
                    <a:pt x="89" y="216"/>
                    <a:pt x="67" y="206"/>
                    <a:pt x="54" y="183"/>
                  </a:cubicBezTo>
                  <a:cubicBezTo>
                    <a:pt x="41" y="161"/>
                    <a:pt x="41" y="131"/>
                    <a:pt x="41" y="113"/>
                  </a:cubicBezTo>
                  <a:cubicBezTo>
                    <a:pt x="41" y="93"/>
                    <a:pt x="41" y="66"/>
                    <a:pt x="53" y="44"/>
                  </a:cubicBezTo>
                  <a:cubicBezTo>
                    <a:pt x="66" y="21"/>
                    <a:pt x="90" y="11"/>
                    <a:pt x="110" y="11"/>
                  </a:cubicBezTo>
                  <a:cubicBezTo>
                    <a:pt x="132" y="11"/>
                    <a:pt x="153" y="22"/>
                    <a:pt x="166" y="43"/>
                  </a:cubicBezTo>
                  <a:cubicBezTo>
                    <a:pt x="179" y="65"/>
                    <a:pt x="179" y="94"/>
                    <a:pt x="179" y="113"/>
                  </a:cubicBezTo>
                  <a:cubicBezTo>
                    <a:pt x="179" y="131"/>
                    <a:pt x="179" y="158"/>
                    <a:pt x="168" y="180"/>
                  </a:cubicBezTo>
                  <a:cubicBezTo>
                    <a:pt x="157" y="202"/>
                    <a:pt x="135" y="216"/>
                    <a:pt x="110"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8" name="Freeform 113">
              <a:extLst>
                <a:ext uri="{FF2B5EF4-FFF2-40B4-BE49-F238E27FC236}">
                  <a16:creationId xmlns:a16="http://schemas.microsoft.com/office/drawing/2014/main" id="{B7FE1DDB-F80B-40CB-AF30-E141B9C091EA}"/>
                </a:ext>
              </a:extLst>
            </p:cNvPr>
            <p:cNvSpPr>
              <a:spLocks/>
            </p:cNvSpPr>
            <p:nvPr>
              <p:custDataLst>
                <p:tags r:id="rId65"/>
              </p:custDataLst>
            </p:nvPr>
          </p:nvSpPr>
          <p:spPr bwMode="auto">
            <a:xfrm>
              <a:off x="4830762" y="2630488"/>
              <a:ext cx="73025" cy="107950"/>
            </a:xfrm>
            <a:custGeom>
              <a:avLst/>
              <a:gdLst>
                <a:gd name="T0" fmla="*/ 88 w 163"/>
                <a:gd name="T1" fmla="*/ 127 h 229"/>
                <a:gd name="T2" fmla="*/ 139 w 163"/>
                <a:gd name="T3" fmla="*/ 173 h 229"/>
                <a:gd name="T4" fmla="*/ 83 w 163"/>
                <a:gd name="T5" fmla="*/ 218 h 229"/>
                <a:gd name="T6" fmla="*/ 14 w 163"/>
                <a:gd name="T7" fmla="*/ 147 h 229"/>
                <a:gd name="T8" fmla="*/ 7 w 163"/>
                <a:gd name="T9" fmla="*/ 139 h 229"/>
                <a:gd name="T10" fmla="*/ 0 w 163"/>
                <a:gd name="T11" fmla="*/ 151 h 229"/>
                <a:gd name="T12" fmla="*/ 0 w 163"/>
                <a:gd name="T13" fmla="*/ 217 h 229"/>
                <a:gd name="T14" fmla="*/ 6 w 163"/>
                <a:gd name="T15" fmla="*/ 229 h 229"/>
                <a:gd name="T16" fmla="*/ 18 w 163"/>
                <a:gd name="T17" fmla="*/ 219 h 229"/>
                <a:gd name="T18" fmla="*/ 28 w 163"/>
                <a:gd name="T19" fmla="*/ 207 h 229"/>
                <a:gd name="T20" fmla="*/ 83 w 163"/>
                <a:gd name="T21" fmla="*/ 229 h 229"/>
                <a:gd name="T22" fmla="*/ 163 w 163"/>
                <a:gd name="T23" fmla="*/ 160 h 229"/>
                <a:gd name="T24" fmla="*/ 142 w 163"/>
                <a:gd name="T25" fmla="*/ 112 h 229"/>
                <a:gd name="T26" fmla="*/ 86 w 163"/>
                <a:gd name="T27" fmla="*/ 88 h 229"/>
                <a:gd name="T28" fmla="*/ 24 w 163"/>
                <a:gd name="T29" fmla="*/ 47 h 229"/>
                <a:gd name="T30" fmla="*/ 80 w 163"/>
                <a:gd name="T31" fmla="*/ 9 h 229"/>
                <a:gd name="T32" fmla="*/ 138 w 163"/>
                <a:gd name="T33" fmla="*/ 70 h 229"/>
                <a:gd name="T34" fmla="*/ 144 w 163"/>
                <a:gd name="T35" fmla="*/ 74 h 229"/>
                <a:gd name="T36" fmla="*/ 151 w 163"/>
                <a:gd name="T37" fmla="*/ 62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1 h 229"/>
                <a:gd name="T50" fmla="*/ 22 w 163"/>
                <a:gd name="T51" fmla="*/ 104 h 229"/>
                <a:gd name="T52" fmla="*/ 88 w 163"/>
                <a:gd name="T53" fmla="*/ 1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8" y="127"/>
                  </a:moveTo>
                  <a:cubicBezTo>
                    <a:pt x="99" y="129"/>
                    <a:pt x="139" y="137"/>
                    <a:pt x="139" y="173"/>
                  </a:cubicBezTo>
                  <a:cubicBezTo>
                    <a:pt x="139" y="198"/>
                    <a:pt x="122" y="218"/>
                    <a:pt x="83" y="218"/>
                  </a:cubicBezTo>
                  <a:cubicBezTo>
                    <a:pt x="41" y="218"/>
                    <a:pt x="23" y="190"/>
                    <a:pt x="14" y="147"/>
                  </a:cubicBezTo>
                  <a:cubicBezTo>
                    <a:pt x="12" y="141"/>
                    <a:pt x="12" y="139"/>
                    <a:pt x="7" y="139"/>
                  </a:cubicBezTo>
                  <a:cubicBezTo>
                    <a:pt x="0" y="139"/>
                    <a:pt x="0" y="142"/>
                    <a:pt x="0" y="151"/>
                  </a:cubicBezTo>
                  <a:lnTo>
                    <a:pt x="0" y="217"/>
                  </a:lnTo>
                  <a:cubicBezTo>
                    <a:pt x="0" y="225"/>
                    <a:pt x="0" y="229"/>
                    <a:pt x="6" y="229"/>
                  </a:cubicBezTo>
                  <a:cubicBezTo>
                    <a:pt x="8" y="229"/>
                    <a:pt x="9" y="228"/>
                    <a:pt x="18" y="219"/>
                  </a:cubicBezTo>
                  <a:cubicBezTo>
                    <a:pt x="19" y="218"/>
                    <a:pt x="19" y="217"/>
                    <a:pt x="28" y="207"/>
                  </a:cubicBezTo>
                  <a:cubicBezTo>
                    <a:pt x="50" y="228"/>
                    <a:pt x="73" y="229"/>
                    <a:pt x="83" y="229"/>
                  </a:cubicBezTo>
                  <a:cubicBezTo>
                    <a:pt x="140" y="229"/>
                    <a:pt x="163" y="195"/>
                    <a:pt x="163" y="160"/>
                  </a:cubicBezTo>
                  <a:cubicBezTo>
                    <a:pt x="163" y="133"/>
                    <a:pt x="148" y="118"/>
                    <a:pt x="142" y="112"/>
                  </a:cubicBezTo>
                  <a:cubicBezTo>
                    <a:pt x="126" y="96"/>
                    <a:pt x="107" y="92"/>
                    <a:pt x="86" y="88"/>
                  </a:cubicBezTo>
                  <a:cubicBezTo>
                    <a:pt x="58" y="83"/>
                    <a:pt x="24" y="76"/>
                    <a:pt x="24" y="47"/>
                  </a:cubicBezTo>
                  <a:cubicBezTo>
                    <a:pt x="24" y="30"/>
                    <a:pt x="37" y="9"/>
                    <a:pt x="80" y="9"/>
                  </a:cubicBezTo>
                  <a:cubicBezTo>
                    <a:pt x="135" y="9"/>
                    <a:pt x="137" y="54"/>
                    <a:pt x="138" y="70"/>
                  </a:cubicBezTo>
                  <a:cubicBezTo>
                    <a:pt x="139" y="74"/>
                    <a:pt x="143" y="74"/>
                    <a:pt x="144" y="74"/>
                  </a:cubicBezTo>
                  <a:cubicBezTo>
                    <a:pt x="151" y="74"/>
                    <a:pt x="151" y="72"/>
                    <a:pt x="151" y="62"/>
                  </a:cubicBezTo>
                  <a:lnTo>
                    <a:pt x="151" y="12"/>
                  </a:lnTo>
                  <a:cubicBezTo>
                    <a:pt x="151" y="3"/>
                    <a:pt x="151" y="0"/>
                    <a:pt x="145" y="0"/>
                  </a:cubicBezTo>
                  <a:cubicBezTo>
                    <a:pt x="143" y="0"/>
                    <a:pt x="142" y="0"/>
                    <a:pt x="135" y="6"/>
                  </a:cubicBezTo>
                  <a:cubicBezTo>
                    <a:pt x="134" y="8"/>
                    <a:pt x="129" y="12"/>
                    <a:pt x="127" y="14"/>
                  </a:cubicBezTo>
                  <a:cubicBezTo>
                    <a:pt x="108" y="0"/>
                    <a:pt x="88" y="0"/>
                    <a:pt x="80" y="0"/>
                  </a:cubicBezTo>
                  <a:cubicBezTo>
                    <a:pt x="19" y="0"/>
                    <a:pt x="0" y="33"/>
                    <a:pt x="0" y="61"/>
                  </a:cubicBezTo>
                  <a:cubicBezTo>
                    <a:pt x="0" y="79"/>
                    <a:pt x="8" y="93"/>
                    <a:pt x="22" y="104"/>
                  </a:cubicBezTo>
                  <a:cubicBezTo>
                    <a:pt x="38" y="117"/>
                    <a:pt x="52" y="120"/>
                    <a:pt x="88" y="1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9" name="Freeform 114">
              <a:extLst>
                <a:ext uri="{FF2B5EF4-FFF2-40B4-BE49-F238E27FC236}">
                  <a16:creationId xmlns:a16="http://schemas.microsoft.com/office/drawing/2014/main" id="{32FCCA4A-2AFC-4E9D-AAF8-E0FC781F7BEE}"/>
                </a:ext>
              </a:extLst>
            </p:cNvPr>
            <p:cNvSpPr>
              <a:spLocks/>
            </p:cNvSpPr>
            <p:nvPr>
              <p:custDataLst>
                <p:tags r:id="rId66"/>
              </p:custDataLst>
            </p:nvPr>
          </p:nvSpPr>
          <p:spPr bwMode="auto">
            <a:xfrm>
              <a:off x="4933950" y="2557463"/>
              <a:ext cx="52388" cy="238125"/>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5" y="420"/>
                    <a:pt x="29" y="326"/>
                    <a:pt x="29" y="250"/>
                  </a:cubicBezTo>
                  <a:cubicBezTo>
                    <a:pt x="29" y="163"/>
                    <a:pt x="47" y="76"/>
                    <a:pt x="109" y="14"/>
                  </a:cubicBezTo>
                  <a:cubicBezTo>
                    <a:pt x="115" y="8"/>
                    <a:pt x="115" y="7"/>
                    <a:pt x="115" y="5"/>
                  </a:cubicBezTo>
                  <a:cubicBezTo>
                    <a:pt x="115" y="2"/>
                    <a:pt x="113" y="0"/>
                    <a:pt x="110" y="0"/>
                  </a:cubicBezTo>
                  <a:cubicBezTo>
                    <a:pt x="105" y="0"/>
                    <a:pt x="60" y="34"/>
                    <a:pt x="31" y="98"/>
                  </a:cubicBezTo>
                  <a:cubicBezTo>
                    <a:pt x="6" y="152"/>
                    <a:pt x="0" y="208"/>
                    <a:pt x="0" y="250"/>
                  </a:cubicBezTo>
                  <a:cubicBezTo>
                    <a:pt x="0" y="289"/>
                    <a:pt x="5" y="349"/>
                    <a:pt x="33" y="405"/>
                  </a:cubicBezTo>
                  <a:cubicBezTo>
                    <a:pt x="62"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0" name="Freeform 115">
              <a:extLst>
                <a:ext uri="{FF2B5EF4-FFF2-40B4-BE49-F238E27FC236}">
                  <a16:creationId xmlns:a16="http://schemas.microsoft.com/office/drawing/2014/main" id="{995BBC2D-9B4A-4D0A-9634-44D9C1E34844}"/>
                </a:ext>
              </a:extLst>
            </p:cNvPr>
            <p:cNvSpPr>
              <a:spLocks/>
            </p:cNvSpPr>
            <p:nvPr>
              <p:custDataLst>
                <p:tags r:id="rId67"/>
              </p:custDataLst>
            </p:nvPr>
          </p:nvSpPr>
          <p:spPr bwMode="auto">
            <a:xfrm>
              <a:off x="5005387" y="2633663"/>
              <a:ext cx="122238" cy="104775"/>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4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5 w 269"/>
                <a:gd name="T37" fmla="*/ 29 h 221"/>
                <a:gd name="T38" fmla="*/ 41 w 269"/>
                <a:gd name="T39" fmla="*/ 195 h 221"/>
                <a:gd name="T40" fmla="*/ 37 w 269"/>
                <a:gd name="T41" fmla="*/ 207 h 221"/>
                <a:gd name="T42" fmla="*/ 52 w 269"/>
                <a:gd name="T43" fmla="*/ 221 h 221"/>
                <a:gd name="T44" fmla="*/ 77 w 269"/>
                <a:gd name="T45" fmla="*/ 189 h 221"/>
                <a:gd name="T46" fmla="*/ 90 w 269"/>
                <a:gd name="T47" fmla="*/ 140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4" y="29"/>
                  </a:lnTo>
                  <a:cubicBezTo>
                    <a:pt x="251" y="29"/>
                    <a:pt x="269" y="29"/>
                    <a:pt x="269" y="12"/>
                  </a:cubicBezTo>
                  <a:cubicBezTo>
                    <a:pt x="269" y="0"/>
                    <a:pt x="258"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5" y="29"/>
                  </a:lnTo>
                  <a:cubicBezTo>
                    <a:pt x="89" y="90"/>
                    <a:pt x="62" y="150"/>
                    <a:pt x="41" y="195"/>
                  </a:cubicBezTo>
                  <a:cubicBezTo>
                    <a:pt x="37" y="203"/>
                    <a:pt x="37" y="204"/>
                    <a:pt x="37" y="207"/>
                  </a:cubicBezTo>
                  <a:cubicBezTo>
                    <a:pt x="37" y="217"/>
                    <a:pt x="45" y="221"/>
                    <a:pt x="52" y="221"/>
                  </a:cubicBezTo>
                  <a:cubicBezTo>
                    <a:pt x="67" y="221"/>
                    <a:pt x="71" y="207"/>
                    <a:pt x="77" y="189"/>
                  </a:cubicBezTo>
                  <a:cubicBezTo>
                    <a:pt x="84" y="166"/>
                    <a:pt x="84" y="165"/>
                    <a:pt x="90" y="140"/>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1" name="Freeform 116">
              <a:extLst>
                <a:ext uri="{FF2B5EF4-FFF2-40B4-BE49-F238E27FC236}">
                  <a16:creationId xmlns:a16="http://schemas.microsoft.com/office/drawing/2014/main" id="{7BA93A4E-7E31-4B5A-B1A6-726A5CB24C0A}"/>
                </a:ext>
              </a:extLst>
            </p:cNvPr>
            <p:cNvSpPr>
              <a:spLocks/>
            </p:cNvSpPr>
            <p:nvPr>
              <p:custDataLst>
                <p:tags r:id="rId68"/>
              </p:custDataLst>
            </p:nvPr>
          </p:nvSpPr>
          <p:spPr bwMode="auto">
            <a:xfrm>
              <a:off x="5141912" y="2587625"/>
              <a:ext cx="69850" cy="15081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6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6" y="17"/>
                    <a:pt x="116" y="14"/>
                  </a:cubicBezTo>
                  <a:cubicBezTo>
                    <a:pt x="116" y="5"/>
                    <a:pt x="110" y="0"/>
                    <a:pt x="101" y="0"/>
                  </a:cubicBezTo>
                  <a:cubicBezTo>
                    <a:pt x="100" y="0"/>
                    <a:pt x="86" y="1"/>
                    <a:pt x="81"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0" y="295"/>
                    <a:pt x="84" y="307"/>
                    <a:pt x="67" y="307"/>
                  </a:cubicBezTo>
                  <a:cubicBezTo>
                    <a:pt x="56" y="307"/>
                    <a:pt x="51" y="300"/>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2" name="Freeform 117">
              <a:extLst>
                <a:ext uri="{FF2B5EF4-FFF2-40B4-BE49-F238E27FC236}">
                  <a16:creationId xmlns:a16="http://schemas.microsoft.com/office/drawing/2014/main" id="{ADFEB9B7-0D0A-41C0-A22C-2F4348E66682}"/>
                </a:ext>
              </a:extLst>
            </p:cNvPr>
            <p:cNvSpPr>
              <a:spLocks/>
            </p:cNvSpPr>
            <p:nvPr>
              <p:custDataLst>
                <p:tags r:id="rId69"/>
              </p:custDataLst>
            </p:nvPr>
          </p:nvSpPr>
          <p:spPr bwMode="auto">
            <a:xfrm>
              <a:off x="5230812" y="2557463"/>
              <a:ext cx="87313" cy="238125"/>
            </a:xfrm>
            <a:custGeom>
              <a:avLst/>
              <a:gdLst>
                <a:gd name="T0" fmla="*/ 191 w 194"/>
                <a:gd name="T1" fmla="*/ 19 h 499"/>
                <a:gd name="T2" fmla="*/ 194 w 194"/>
                <a:gd name="T3" fmla="*/ 10 h 499"/>
                <a:gd name="T4" fmla="*/ 184 w 194"/>
                <a:gd name="T5" fmla="*/ 0 h 499"/>
                <a:gd name="T6" fmla="*/ 175 w 194"/>
                <a:gd name="T7" fmla="*/ 5 h 499"/>
                <a:gd name="T8" fmla="*/ 2 w 194"/>
                <a:gd name="T9" fmla="*/ 480 h 499"/>
                <a:gd name="T10" fmla="*/ 0 w 194"/>
                <a:gd name="T11" fmla="*/ 489 h 499"/>
                <a:gd name="T12" fmla="*/ 10 w 194"/>
                <a:gd name="T13" fmla="*/ 499 h 499"/>
                <a:gd name="T14" fmla="*/ 21 w 194"/>
                <a:gd name="T15" fmla="*/ 487 h 499"/>
                <a:gd name="T16" fmla="*/ 191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1" y="19"/>
                  </a:moveTo>
                  <a:cubicBezTo>
                    <a:pt x="194" y="13"/>
                    <a:pt x="194" y="11"/>
                    <a:pt x="194" y="10"/>
                  </a:cubicBezTo>
                  <a:cubicBezTo>
                    <a:pt x="194" y="5"/>
                    <a:pt x="189" y="0"/>
                    <a:pt x="184" y="0"/>
                  </a:cubicBezTo>
                  <a:cubicBezTo>
                    <a:pt x="180" y="0"/>
                    <a:pt x="177" y="2"/>
                    <a:pt x="175" y="5"/>
                  </a:cubicBezTo>
                  <a:lnTo>
                    <a:pt x="2" y="480"/>
                  </a:lnTo>
                  <a:cubicBezTo>
                    <a:pt x="0" y="487"/>
                    <a:pt x="0" y="489"/>
                    <a:pt x="0" y="489"/>
                  </a:cubicBezTo>
                  <a:cubicBezTo>
                    <a:pt x="0" y="495"/>
                    <a:pt x="4" y="499"/>
                    <a:pt x="10" y="499"/>
                  </a:cubicBezTo>
                  <a:cubicBezTo>
                    <a:pt x="16" y="499"/>
                    <a:pt x="18" y="496"/>
                    <a:pt x="21" y="487"/>
                  </a:cubicBezTo>
                  <a:lnTo>
                    <a:pt x="191"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3" name="Freeform 118">
              <a:extLst>
                <a:ext uri="{FF2B5EF4-FFF2-40B4-BE49-F238E27FC236}">
                  <a16:creationId xmlns:a16="http://schemas.microsoft.com/office/drawing/2014/main" id="{211F1D45-F027-4799-B1AC-48CFAB6260A8}"/>
                </a:ext>
              </a:extLst>
            </p:cNvPr>
            <p:cNvSpPr>
              <a:spLocks/>
            </p:cNvSpPr>
            <p:nvPr>
              <p:custDataLst>
                <p:tags r:id="rId70"/>
              </p:custDataLst>
            </p:nvPr>
          </p:nvSpPr>
          <p:spPr bwMode="auto">
            <a:xfrm>
              <a:off x="5335587" y="2576513"/>
              <a:ext cx="153988" cy="160338"/>
            </a:xfrm>
            <a:custGeom>
              <a:avLst/>
              <a:gdLst>
                <a:gd name="T0" fmla="*/ 201 w 339"/>
                <a:gd name="T1" fmla="*/ 35 h 337"/>
                <a:gd name="T2" fmla="*/ 213 w 339"/>
                <a:gd name="T3" fmla="*/ 16 h 337"/>
                <a:gd name="T4" fmla="*/ 244 w 339"/>
                <a:gd name="T5" fmla="*/ 15 h 337"/>
                <a:gd name="T6" fmla="*/ 317 w 339"/>
                <a:gd name="T7" fmla="*/ 56 h 337"/>
                <a:gd name="T8" fmla="*/ 313 w 339"/>
                <a:gd name="T9" fmla="*/ 96 h 337"/>
                <a:gd name="T10" fmla="*/ 311 w 339"/>
                <a:gd name="T11" fmla="*/ 105 h 337"/>
                <a:gd name="T12" fmla="*/ 317 w 339"/>
                <a:gd name="T13" fmla="*/ 112 h 337"/>
                <a:gd name="T14" fmla="*/ 325 w 339"/>
                <a:gd name="T15" fmla="*/ 100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7 h 337"/>
                <a:gd name="T28" fmla="*/ 0 w 339"/>
                <a:gd name="T29" fmla="*/ 106 h 337"/>
                <a:gd name="T30" fmla="*/ 6 w 339"/>
                <a:gd name="T31" fmla="*/ 112 h 337"/>
                <a:gd name="T32" fmla="*/ 15 w 339"/>
                <a:gd name="T33" fmla="*/ 101 h 337"/>
                <a:gd name="T34" fmla="*/ 129 w 339"/>
                <a:gd name="T35" fmla="*/ 15 h 337"/>
                <a:gd name="T36" fmla="*/ 148 w 339"/>
                <a:gd name="T37" fmla="*/ 15 h 337"/>
                <a:gd name="T38" fmla="*/ 162 w 339"/>
                <a:gd name="T39" fmla="*/ 21 h 337"/>
                <a:gd name="T40" fmla="*/ 160 w 339"/>
                <a:gd name="T41" fmla="*/ 32 h 337"/>
                <a:gd name="T42" fmla="*/ 93 w 339"/>
                <a:gd name="T43" fmla="*/ 298 h 337"/>
                <a:gd name="T44" fmla="*/ 34 w 339"/>
                <a:gd name="T45" fmla="*/ 322 h 337"/>
                <a:gd name="T46" fmla="*/ 13 w 339"/>
                <a:gd name="T47" fmla="*/ 331 h 337"/>
                <a:gd name="T48" fmla="*/ 21 w 339"/>
                <a:gd name="T49" fmla="*/ 337 h 337"/>
                <a:gd name="T50" fmla="*/ 62 w 339"/>
                <a:gd name="T51" fmla="*/ 336 h 337"/>
                <a:gd name="T52" fmla="*/ 105 w 339"/>
                <a:gd name="T53" fmla="*/ 336 h 337"/>
                <a:gd name="T54" fmla="*/ 146 w 339"/>
                <a:gd name="T55" fmla="*/ 336 h 337"/>
                <a:gd name="T56" fmla="*/ 189 w 339"/>
                <a:gd name="T57" fmla="*/ 337 h 337"/>
                <a:gd name="T58" fmla="*/ 200 w 339"/>
                <a:gd name="T59" fmla="*/ 327 h 337"/>
                <a:gd name="T60" fmla="*/ 183 w 339"/>
                <a:gd name="T61" fmla="*/ 322 h 337"/>
                <a:gd name="T62" fmla="*/ 151 w 339"/>
                <a:gd name="T63" fmla="*/ 321 h 337"/>
                <a:gd name="T64" fmla="*/ 133 w 339"/>
                <a:gd name="T65" fmla="*/ 310 h 337"/>
                <a:gd name="T66" fmla="*/ 135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5" y="21"/>
                    <a:pt x="207" y="18"/>
                    <a:pt x="213" y="16"/>
                  </a:cubicBezTo>
                  <a:cubicBezTo>
                    <a:pt x="217" y="15"/>
                    <a:pt x="234" y="15"/>
                    <a:pt x="244" y="15"/>
                  </a:cubicBezTo>
                  <a:cubicBezTo>
                    <a:pt x="295" y="15"/>
                    <a:pt x="317" y="17"/>
                    <a:pt x="317" y="56"/>
                  </a:cubicBezTo>
                  <a:cubicBezTo>
                    <a:pt x="317" y="63"/>
                    <a:pt x="315" y="83"/>
                    <a:pt x="313" y="96"/>
                  </a:cubicBezTo>
                  <a:cubicBezTo>
                    <a:pt x="312" y="98"/>
                    <a:pt x="311" y="104"/>
                    <a:pt x="311" y="105"/>
                  </a:cubicBezTo>
                  <a:cubicBezTo>
                    <a:pt x="311" y="108"/>
                    <a:pt x="313" y="112"/>
                    <a:pt x="317" y="112"/>
                  </a:cubicBezTo>
                  <a:cubicBezTo>
                    <a:pt x="323" y="112"/>
                    <a:pt x="324" y="108"/>
                    <a:pt x="325" y="100"/>
                  </a:cubicBezTo>
                  <a:lnTo>
                    <a:pt x="338" y="14"/>
                  </a:lnTo>
                  <a:cubicBezTo>
                    <a:pt x="339" y="12"/>
                    <a:pt x="339" y="7"/>
                    <a:pt x="339" y="5"/>
                  </a:cubicBezTo>
                  <a:cubicBezTo>
                    <a:pt x="339" y="0"/>
                    <a:pt x="334" y="0"/>
                    <a:pt x="326" y="0"/>
                  </a:cubicBezTo>
                  <a:lnTo>
                    <a:pt x="49" y="0"/>
                  </a:lnTo>
                  <a:cubicBezTo>
                    <a:pt x="37" y="0"/>
                    <a:pt x="37" y="0"/>
                    <a:pt x="33" y="10"/>
                  </a:cubicBezTo>
                  <a:lnTo>
                    <a:pt x="3" y="97"/>
                  </a:lnTo>
                  <a:cubicBezTo>
                    <a:pt x="3" y="98"/>
                    <a:pt x="0" y="105"/>
                    <a:pt x="0" y="106"/>
                  </a:cubicBezTo>
                  <a:cubicBezTo>
                    <a:pt x="0" y="109"/>
                    <a:pt x="3" y="112"/>
                    <a:pt x="6" y="112"/>
                  </a:cubicBezTo>
                  <a:cubicBezTo>
                    <a:pt x="11" y="112"/>
                    <a:pt x="12" y="109"/>
                    <a:pt x="15" y="101"/>
                  </a:cubicBezTo>
                  <a:cubicBezTo>
                    <a:pt x="42" y="24"/>
                    <a:pt x="55" y="15"/>
                    <a:pt x="129" y="15"/>
                  </a:cubicBezTo>
                  <a:lnTo>
                    <a:pt x="148" y="15"/>
                  </a:lnTo>
                  <a:cubicBezTo>
                    <a:pt x="162" y="15"/>
                    <a:pt x="162" y="17"/>
                    <a:pt x="162" y="21"/>
                  </a:cubicBezTo>
                  <a:cubicBezTo>
                    <a:pt x="162" y="24"/>
                    <a:pt x="160" y="30"/>
                    <a:pt x="160" y="32"/>
                  </a:cubicBezTo>
                  <a:lnTo>
                    <a:pt x="93" y="298"/>
                  </a:lnTo>
                  <a:cubicBezTo>
                    <a:pt x="89" y="316"/>
                    <a:pt x="87" y="322"/>
                    <a:pt x="34" y="322"/>
                  </a:cubicBezTo>
                  <a:cubicBezTo>
                    <a:pt x="16" y="322"/>
                    <a:pt x="13" y="322"/>
                    <a:pt x="13" y="331"/>
                  </a:cubicBezTo>
                  <a:cubicBezTo>
                    <a:pt x="13" y="337"/>
                    <a:pt x="18" y="337"/>
                    <a:pt x="21" y="337"/>
                  </a:cubicBezTo>
                  <a:cubicBezTo>
                    <a:pt x="35" y="337"/>
                    <a:pt x="49" y="336"/>
                    <a:pt x="62" y="336"/>
                  </a:cubicBezTo>
                  <a:cubicBezTo>
                    <a:pt x="76" y="336"/>
                    <a:pt x="91" y="336"/>
                    <a:pt x="105" y="336"/>
                  </a:cubicBezTo>
                  <a:cubicBezTo>
                    <a:pt x="119" y="336"/>
                    <a:pt x="132" y="336"/>
                    <a:pt x="146" y="336"/>
                  </a:cubicBezTo>
                  <a:cubicBezTo>
                    <a:pt x="160" y="336"/>
                    <a:pt x="175" y="337"/>
                    <a:pt x="189" y="337"/>
                  </a:cubicBezTo>
                  <a:cubicBezTo>
                    <a:pt x="194" y="337"/>
                    <a:pt x="200" y="337"/>
                    <a:pt x="200" y="327"/>
                  </a:cubicBezTo>
                  <a:cubicBezTo>
                    <a:pt x="200" y="322"/>
                    <a:pt x="196" y="322"/>
                    <a:pt x="183" y="322"/>
                  </a:cubicBezTo>
                  <a:cubicBezTo>
                    <a:pt x="171" y="322"/>
                    <a:pt x="164" y="322"/>
                    <a:pt x="151" y="321"/>
                  </a:cubicBezTo>
                  <a:cubicBezTo>
                    <a:pt x="137" y="319"/>
                    <a:pt x="133" y="318"/>
                    <a:pt x="133" y="310"/>
                  </a:cubicBezTo>
                  <a:cubicBezTo>
                    <a:pt x="133" y="309"/>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4" name="Freeform 119">
              <a:extLst>
                <a:ext uri="{FF2B5EF4-FFF2-40B4-BE49-F238E27FC236}">
                  <a16:creationId xmlns:a16="http://schemas.microsoft.com/office/drawing/2014/main" id="{496D5484-917E-4688-AC43-3048C527CC2D}"/>
                </a:ext>
              </a:extLst>
            </p:cNvPr>
            <p:cNvSpPr>
              <a:spLocks noEditPoints="1"/>
            </p:cNvSpPr>
            <p:nvPr>
              <p:custDataLst>
                <p:tags r:id="rId71"/>
              </p:custDataLst>
            </p:nvPr>
          </p:nvSpPr>
          <p:spPr bwMode="auto">
            <a:xfrm>
              <a:off x="5472112" y="2662238"/>
              <a:ext cx="73025" cy="112713"/>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0"/>
                  </a:cubicBezTo>
                  <a:cubicBezTo>
                    <a:pt x="32" y="170"/>
                    <a:pt x="32" y="141"/>
                    <a:pt x="32" y="115"/>
                  </a:cubicBezTo>
                  <a:cubicBezTo>
                    <a:pt x="32" y="90"/>
                    <a:pt x="32" y="63"/>
                    <a:pt x="37" y="44"/>
                  </a:cubicBezTo>
                  <a:cubicBezTo>
                    <a:pt x="44" y="17"/>
                    <a:pt x="67" y="9"/>
                    <a:pt x="81" y="9"/>
                  </a:cubicBezTo>
                  <a:cubicBezTo>
                    <a:pt x="100" y="9"/>
                    <a:pt x="118" y="21"/>
                    <a:pt x="124" y="41"/>
                  </a:cubicBezTo>
                  <a:cubicBezTo>
                    <a:pt x="130" y="60"/>
                    <a:pt x="130" y="85"/>
                    <a:pt x="130" y="115"/>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5" name="Freeform 120">
              <a:extLst>
                <a:ext uri="{FF2B5EF4-FFF2-40B4-BE49-F238E27FC236}">
                  <a16:creationId xmlns:a16="http://schemas.microsoft.com/office/drawing/2014/main" id="{4D77CD69-B65B-4730-9815-7A4AF2B4C42E}"/>
                </a:ext>
              </a:extLst>
            </p:cNvPr>
            <p:cNvSpPr>
              <a:spLocks/>
            </p:cNvSpPr>
            <p:nvPr>
              <p:custDataLst>
                <p:tags r:id="rId72"/>
              </p:custDataLst>
            </p:nvPr>
          </p:nvSpPr>
          <p:spPr bwMode="auto">
            <a:xfrm>
              <a:off x="5576887" y="2557463"/>
              <a:ext cx="53975" cy="238125"/>
            </a:xfrm>
            <a:custGeom>
              <a:avLst/>
              <a:gdLst>
                <a:gd name="T0" fmla="*/ 116 w 116"/>
                <a:gd name="T1" fmla="*/ 250 h 499"/>
                <a:gd name="T2" fmla="*/ 83 w 116"/>
                <a:gd name="T3" fmla="*/ 94 h 499"/>
                <a:gd name="T4" fmla="*/ 5 w 116"/>
                <a:gd name="T5" fmla="*/ 0 h 499"/>
                <a:gd name="T6" fmla="*/ 0 w 116"/>
                <a:gd name="T7" fmla="*/ 5 h 499"/>
                <a:gd name="T8" fmla="*/ 9 w 116"/>
                <a:gd name="T9" fmla="*/ 17 h 499"/>
                <a:gd name="T10" fmla="*/ 87 w 116"/>
                <a:gd name="T11" fmla="*/ 250 h 499"/>
                <a:gd name="T12" fmla="*/ 6 w 116"/>
                <a:gd name="T13" fmla="*/ 486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0"/>
                    <a:pt x="83" y="94"/>
                  </a:cubicBezTo>
                  <a:cubicBezTo>
                    <a:pt x="53" y="33"/>
                    <a:pt x="10" y="0"/>
                    <a:pt x="5" y="0"/>
                  </a:cubicBezTo>
                  <a:cubicBezTo>
                    <a:pt x="2" y="0"/>
                    <a:pt x="0" y="2"/>
                    <a:pt x="0" y="5"/>
                  </a:cubicBezTo>
                  <a:cubicBezTo>
                    <a:pt x="0" y="7"/>
                    <a:pt x="0" y="8"/>
                    <a:pt x="9" y="17"/>
                  </a:cubicBezTo>
                  <a:cubicBezTo>
                    <a:pt x="58" y="66"/>
                    <a:pt x="87" y="145"/>
                    <a:pt x="87" y="250"/>
                  </a:cubicBezTo>
                  <a:cubicBezTo>
                    <a:pt x="87" y="335"/>
                    <a:pt x="68" y="423"/>
                    <a:pt x="6" y="486"/>
                  </a:cubicBezTo>
                  <a:cubicBezTo>
                    <a:pt x="0" y="492"/>
                    <a:pt x="0" y="493"/>
                    <a:pt x="0" y="494"/>
                  </a:cubicBezTo>
                  <a:cubicBezTo>
                    <a:pt x="0" y="497"/>
                    <a:pt x="2" y="499"/>
                    <a:pt x="5" y="499"/>
                  </a:cubicBezTo>
                  <a:cubicBezTo>
                    <a:pt x="10" y="499"/>
                    <a:pt x="55" y="465"/>
                    <a:pt x="84" y="402"/>
                  </a:cubicBezTo>
                  <a:cubicBezTo>
                    <a:pt x="110" y="347"/>
                    <a:pt x="116" y="292"/>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6" name="Rectangle 121">
              <a:extLst>
                <a:ext uri="{FF2B5EF4-FFF2-40B4-BE49-F238E27FC236}">
                  <a16:creationId xmlns:a16="http://schemas.microsoft.com/office/drawing/2014/main" id="{21D42117-48AA-41AB-9E1A-53CD21945C41}"/>
                </a:ext>
              </a:extLst>
            </p:cNvPr>
            <p:cNvSpPr>
              <a:spLocks noChangeArrowheads="1"/>
            </p:cNvSpPr>
            <p:nvPr>
              <p:custDataLst>
                <p:tags r:id="rId73"/>
              </p:custDataLst>
            </p:nvPr>
          </p:nvSpPr>
          <p:spPr bwMode="auto">
            <a:xfrm>
              <a:off x="4418012" y="2832100"/>
              <a:ext cx="1425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7" name="Freeform 122">
              <a:extLst>
                <a:ext uri="{FF2B5EF4-FFF2-40B4-BE49-F238E27FC236}">
                  <a16:creationId xmlns:a16="http://schemas.microsoft.com/office/drawing/2014/main" id="{22888E5E-BA36-4684-8659-E25D7F2083E1}"/>
                </a:ext>
              </a:extLst>
            </p:cNvPr>
            <p:cNvSpPr>
              <a:spLocks/>
            </p:cNvSpPr>
            <p:nvPr>
              <p:custDataLst>
                <p:tags r:id="rId74"/>
              </p:custDataLst>
            </p:nvPr>
          </p:nvSpPr>
          <p:spPr bwMode="auto">
            <a:xfrm>
              <a:off x="4422775" y="2957513"/>
              <a:ext cx="122238" cy="104775"/>
            </a:xfrm>
            <a:custGeom>
              <a:avLst/>
              <a:gdLst>
                <a:gd name="T0" fmla="*/ 119 w 269"/>
                <a:gd name="T1" fmla="*/ 28 h 220"/>
                <a:gd name="T2" fmla="*/ 175 w 269"/>
                <a:gd name="T3" fmla="*/ 28 h 220"/>
                <a:gd name="T4" fmla="*/ 154 w 269"/>
                <a:gd name="T5" fmla="*/ 157 h 220"/>
                <a:gd name="T6" fmla="*/ 158 w 269"/>
                <a:gd name="T7" fmla="*/ 195 h 220"/>
                <a:gd name="T8" fmla="*/ 176 w 269"/>
                <a:gd name="T9" fmla="*/ 220 h 220"/>
                <a:gd name="T10" fmla="*/ 197 w 269"/>
                <a:gd name="T11" fmla="*/ 201 h 220"/>
                <a:gd name="T12" fmla="*/ 194 w 269"/>
                <a:gd name="T13" fmla="*/ 190 h 220"/>
                <a:gd name="T14" fmla="*/ 179 w 269"/>
                <a:gd name="T15" fmla="*/ 108 h 220"/>
                <a:gd name="T16" fmla="*/ 188 w 269"/>
                <a:gd name="T17" fmla="*/ 28 h 220"/>
                <a:gd name="T18" fmla="*/ 245 w 269"/>
                <a:gd name="T19" fmla="*/ 28 h 220"/>
                <a:gd name="T20" fmla="*/ 269 w 269"/>
                <a:gd name="T21" fmla="*/ 11 h 220"/>
                <a:gd name="T22" fmla="*/ 250 w 269"/>
                <a:gd name="T23" fmla="*/ 0 h 220"/>
                <a:gd name="T24" fmla="*/ 83 w 269"/>
                <a:gd name="T25" fmla="*/ 0 h 220"/>
                <a:gd name="T26" fmla="*/ 31 w 269"/>
                <a:gd name="T27" fmla="*/ 23 h 220"/>
                <a:gd name="T28" fmla="*/ 0 w 269"/>
                <a:gd name="T29" fmla="*/ 68 h 220"/>
                <a:gd name="T30" fmla="*/ 6 w 269"/>
                <a:gd name="T31" fmla="*/ 73 h 220"/>
                <a:gd name="T32" fmla="*/ 14 w 269"/>
                <a:gd name="T33" fmla="*/ 67 h 220"/>
                <a:gd name="T34" fmla="*/ 78 w 269"/>
                <a:gd name="T35" fmla="*/ 28 h 220"/>
                <a:gd name="T36" fmla="*/ 106 w 269"/>
                <a:gd name="T37" fmla="*/ 28 h 220"/>
                <a:gd name="T38" fmla="*/ 42 w 269"/>
                <a:gd name="T39" fmla="*/ 195 h 220"/>
                <a:gd name="T40" fmla="*/ 38 w 269"/>
                <a:gd name="T41" fmla="*/ 207 h 220"/>
                <a:gd name="T42" fmla="*/ 53 w 269"/>
                <a:gd name="T43" fmla="*/ 220 h 220"/>
                <a:gd name="T44" fmla="*/ 78 w 269"/>
                <a:gd name="T45" fmla="*/ 188 h 220"/>
                <a:gd name="T46" fmla="*/ 91 w 269"/>
                <a:gd name="T47" fmla="*/ 139 h 220"/>
                <a:gd name="T48" fmla="*/ 119 w 269"/>
                <a:gd name="T49" fmla="*/ 2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9" y="28"/>
                  </a:moveTo>
                  <a:lnTo>
                    <a:pt x="175" y="28"/>
                  </a:lnTo>
                  <a:cubicBezTo>
                    <a:pt x="159" y="102"/>
                    <a:pt x="154" y="124"/>
                    <a:pt x="154" y="157"/>
                  </a:cubicBezTo>
                  <a:cubicBezTo>
                    <a:pt x="154" y="165"/>
                    <a:pt x="154" y="178"/>
                    <a:pt x="158" y="195"/>
                  </a:cubicBezTo>
                  <a:cubicBezTo>
                    <a:pt x="163" y="217"/>
                    <a:pt x="169" y="220"/>
                    <a:pt x="176" y="220"/>
                  </a:cubicBezTo>
                  <a:cubicBezTo>
                    <a:pt x="186" y="220"/>
                    <a:pt x="197" y="211"/>
                    <a:pt x="197" y="201"/>
                  </a:cubicBezTo>
                  <a:cubicBezTo>
                    <a:pt x="197" y="198"/>
                    <a:pt x="197" y="197"/>
                    <a:pt x="194" y="190"/>
                  </a:cubicBezTo>
                  <a:cubicBezTo>
                    <a:pt x="179" y="154"/>
                    <a:pt x="179" y="122"/>
                    <a:pt x="179" y="108"/>
                  </a:cubicBezTo>
                  <a:cubicBezTo>
                    <a:pt x="179" y="81"/>
                    <a:pt x="183" y="54"/>
                    <a:pt x="188" y="28"/>
                  </a:cubicBezTo>
                  <a:lnTo>
                    <a:pt x="245" y="28"/>
                  </a:lnTo>
                  <a:cubicBezTo>
                    <a:pt x="252" y="28"/>
                    <a:pt x="269" y="28"/>
                    <a:pt x="269" y="11"/>
                  </a:cubicBezTo>
                  <a:cubicBezTo>
                    <a:pt x="269" y="0"/>
                    <a:pt x="259" y="0"/>
                    <a:pt x="250" y="0"/>
                  </a:cubicBezTo>
                  <a:lnTo>
                    <a:pt x="83" y="0"/>
                  </a:lnTo>
                  <a:cubicBezTo>
                    <a:pt x="72" y="0"/>
                    <a:pt x="53" y="0"/>
                    <a:pt x="31" y="23"/>
                  </a:cubicBezTo>
                  <a:cubicBezTo>
                    <a:pt x="13" y="42"/>
                    <a:pt x="0" y="65"/>
                    <a:pt x="0" y="68"/>
                  </a:cubicBezTo>
                  <a:cubicBezTo>
                    <a:pt x="0" y="68"/>
                    <a:pt x="0" y="73"/>
                    <a:pt x="6" y="73"/>
                  </a:cubicBezTo>
                  <a:cubicBezTo>
                    <a:pt x="10" y="73"/>
                    <a:pt x="11" y="71"/>
                    <a:pt x="14" y="67"/>
                  </a:cubicBezTo>
                  <a:cubicBezTo>
                    <a:pt x="39" y="28"/>
                    <a:pt x="68" y="28"/>
                    <a:pt x="78" y="28"/>
                  </a:cubicBezTo>
                  <a:lnTo>
                    <a:pt x="106" y="28"/>
                  </a:lnTo>
                  <a:cubicBezTo>
                    <a:pt x="90" y="89"/>
                    <a:pt x="63" y="149"/>
                    <a:pt x="42" y="195"/>
                  </a:cubicBezTo>
                  <a:cubicBezTo>
                    <a:pt x="38" y="202"/>
                    <a:pt x="38" y="203"/>
                    <a:pt x="38" y="207"/>
                  </a:cubicBezTo>
                  <a:cubicBezTo>
                    <a:pt x="38" y="216"/>
                    <a:pt x="46" y="220"/>
                    <a:pt x="53" y="220"/>
                  </a:cubicBezTo>
                  <a:cubicBezTo>
                    <a:pt x="68" y="220"/>
                    <a:pt x="72" y="206"/>
                    <a:pt x="78" y="188"/>
                  </a:cubicBezTo>
                  <a:cubicBezTo>
                    <a:pt x="85" y="165"/>
                    <a:pt x="85" y="164"/>
                    <a:pt x="91" y="139"/>
                  </a:cubicBezTo>
                  <a:lnTo>
                    <a:pt x="119"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8" name="Freeform 123">
              <a:extLst>
                <a:ext uri="{FF2B5EF4-FFF2-40B4-BE49-F238E27FC236}">
                  <a16:creationId xmlns:a16="http://schemas.microsoft.com/office/drawing/2014/main" id="{456215E3-D814-4F82-98C3-7D53F386688E}"/>
                </a:ext>
              </a:extLst>
            </p:cNvPr>
            <p:cNvSpPr>
              <a:spLocks/>
            </p:cNvSpPr>
            <p:nvPr>
              <p:custDataLst>
                <p:tags r:id="rId75"/>
              </p:custDataLst>
            </p:nvPr>
          </p:nvSpPr>
          <p:spPr bwMode="auto">
            <a:xfrm>
              <a:off x="4564062" y="2881313"/>
              <a:ext cx="69850" cy="109538"/>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2 h 232"/>
                <a:gd name="T18" fmla="*/ 18 w 154"/>
                <a:gd name="T19" fmla="*/ 82 h 232"/>
                <a:gd name="T20" fmla="*/ 37 w 154"/>
                <a:gd name="T21" fmla="*/ 63 h 232"/>
                <a:gd name="T22" fmla="*/ 16 w 154"/>
                <a:gd name="T23" fmla="*/ 45 h 232"/>
                <a:gd name="T24" fmla="*/ 67 w 154"/>
                <a:gd name="T25" fmla="*/ 12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6"/>
                    <a:pt x="133" y="200"/>
                  </a:cubicBezTo>
                  <a:cubicBezTo>
                    <a:pt x="130" y="202"/>
                    <a:pt x="103" y="202"/>
                    <a:pt x="98"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7" y="82"/>
                    <a:pt x="37" y="76"/>
                    <a:pt x="37" y="63"/>
                  </a:cubicBezTo>
                  <a:cubicBezTo>
                    <a:pt x="37" y="57"/>
                    <a:pt x="34" y="45"/>
                    <a:pt x="16" y="45"/>
                  </a:cubicBezTo>
                  <a:cubicBezTo>
                    <a:pt x="27" y="20"/>
                    <a:pt x="51" y="12"/>
                    <a:pt x="67" y="12"/>
                  </a:cubicBezTo>
                  <a:cubicBezTo>
                    <a:pt x="102" y="12"/>
                    <a:pt x="120" y="40"/>
                    <a:pt x="120" y="68"/>
                  </a:cubicBezTo>
                  <a:cubicBezTo>
                    <a:pt x="120" y="98"/>
                    <a:pt x="98" y="122"/>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9" name="Freeform 124">
              <a:extLst>
                <a:ext uri="{FF2B5EF4-FFF2-40B4-BE49-F238E27FC236}">
                  <a16:creationId xmlns:a16="http://schemas.microsoft.com/office/drawing/2014/main" id="{9B04469B-0BD2-45F3-B6DB-9C0F2E4E2403}"/>
                </a:ext>
              </a:extLst>
            </p:cNvPr>
            <p:cNvSpPr>
              <a:spLocks/>
            </p:cNvSpPr>
            <p:nvPr>
              <p:custDataLst>
                <p:tags r:id="rId76"/>
              </p:custDataLst>
            </p:nvPr>
          </p:nvSpPr>
          <p:spPr bwMode="auto">
            <a:xfrm>
              <a:off x="4724400" y="2995613"/>
              <a:ext cx="138113" cy="9525"/>
            </a:xfrm>
            <a:custGeom>
              <a:avLst/>
              <a:gdLst>
                <a:gd name="T0" fmla="*/ 288 w 305"/>
                <a:gd name="T1" fmla="*/ 20 h 20"/>
                <a:gd name="T2" fmla="*/ 305 w 305"/>
                <a:gd name="T3" fmla="*/ 10 h 20"/>
                <a:gd name="T4" fmla="*/ 288 w 305"/>
                <a:gd name="T5" fmla="*/ 0 h 20"/>
                <a:gd name="T6" fmla="*/ 18 w 305"/>
                <a:gd name="T7" fmla="*/ 0 h 20"/>
                <a:gd name="T8" fmla="*/ 0 w 305"/>
                <a:gd name="T9" fmla="*/ 10 h 20"/>
                <a:gd name="T10" fmla="*/ 18 w 305"/>
                <a:gd name="T11" fmla="*/ 20 h 20"/>
                <a:gd name="T12" fmla="*/ 288 w 305"/>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5" h="20">
                  <a:moveTo>
                    <a:pt x="288" y="20"/>
                  </a:moveTo>
                  <a:cubicBezTo>
                    <a:pt x="296" y="20"/>
                    <a:pt x="305" y="20"/>
                    <a:pt x="305" y="10"/>
                  </a:cubicBezTo>
                  <a:cubicBezTo>
                    <a:pt x="305" y="0"/>
                    <a:pt x="296" y="0"/>
                    <a:pt x="288" y="0"/>
                  </a:cubicBezTo>
                  <a:lnTo>
                    <a:pt x="18" y="0"/>
                  </a:lnTo>
                  <a:cubicBezTo>
                    <a:pt x="9" y="0"/>
                    <a:pt x="0" y="0"/>
                    <a:pt x="0" y="10"/>
                  </a:cubicBezTo>
                  <a:cubicBezTo>
                    <a:pt x="0" y="20"/>
                    <a:pt x="9" y="20"/>
                    <a:pt x="18" y="20"/>
                  </a:cubicBezTo>
                  <a:lnTo>
                    <a:pt x="288"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0" name="Freeform 125">
              <a:extLst>
                <a:ext uri="{FF2B5EF4-FFF2-40B4-BE49-F238E27FC236}">
                  <a16:creationId xmlns:a16="http://schemas.microsoft.com/office/drawing/2014/main" id="{5D267F2C-4F86-4DA2-9DC7-617CFCB0C45D}"/>
                </a:ext>
              </a:extLst>
            </p:cNvPr>
            <p:cNvSpPr>
              <a:spLocks noEditPoints="1"/>
            </p:cNvSpPr>
            <p:nvPr>
              <p:custDataLst>
                <p:tags r:id="rId77"/>
              </p:custDataLst>
            </p:nvPr>
          </p:nvSpPr>
          <p:spPr bwMode="auto">
            <a:xfrm>
              <a:off x="4938712" y="2898775"/>
              <a:ext cx="100013" cy="160338"/>
            </a:xfrm>
            <a:custGeom>
              <a:avLst/>
              <a:gdLst>
                <a:gd name="T0" fmla="*/ 133 w 221"/>
                <a:gd name="T1" fmla="*/ 255 h 338"/>
                <a:gd name="T2" fmla="*/ 133 w 221"/>
                <a:gd name="T3" fmla="*/ 299 h 338"/>
                <a:gd name="T4" fmla="*/ 95 w 221"/>
                <a:gd name="T5" fmla="*/ 322 h 338"/>
                <a:gd name="T6" fmla="*/ 84 w 221"/>
                <a:gd name="T7" fmla="*/ 322 h 338"/>
                <a:gd name="T8" fmla="*/ 84 w 221"/>
                <a:gd name="T9" fmla="*/ 338 h 338"/>
                <a:gd name="T10" fmla="*/ 152 w 221"/>
                <a:gd name="T11" fmla="*/ 336 h 338"/>
                <a:gd name="T12" fmla="*/ 219 w 221"/>
                <a:gd name="T13" fmla="*/ 338 h 338"/>
                <a:gd name="T14" fmla="*/ 219 w 221"/>
                <a:gd name="T15" fmla="*/ 322 h 338"/>
                <a:gd name="T16" fmla="*/ 209 w 221"/>
                <a:gd name="T17" fmla="*/ 322 h 338"/>
                <a:gd name="T18" fmla="*/ 171 w 221"/>
                <a:gd name="T19" fmla="*/ 299 h 338"/>
                <a:gd name="T20" fmla="*/ 171 w 221"/>
                <a:gd name="T21" fmla="*/ 255 h 338"/>
                <a:gd name="T22" fmla="*/ 221 w 221"/>
                <a:gd name="T23" fmla="*/ 255 h 338"/>
                <a:gd name="T24" fmla="*/ 221 w 221"/>
                <a:gd name="T25" fmla="*/ 240 h 338"/>
                <a:gd name="T26" fmla="*/ 171 w 221"/>
                <a:gd name="T27" fmla="*/ 240 h 338"/>
                <a:gd name="T28" fmla="*/ 171 w 221"/>
                <a:gd name="T29" fmla="*/ 13 h 338"/>
                <a:gd name="T30" fmla="*/ 163 w 221"/>
                <a:gd name="T31" fmla="*/ 0 h 338"/>
                <a:gd name="T32" fmla="*/ 153 w 221"/>
                <a:gd name="T33" fmla="*/ 6 h 338"/>
                <a:gd name="T34" fmla="*/ 0 w 221"/>
                <a:gd name="T35" fmla="*/ 240 h 338"/>
                <a:gd name="T36" fmla="*/ 0 w 221"/>
                <a:gd name="T37" fmla="*/ 255 h 338"/>
                <a:gd name="T38" fmla="*/ 133 w 221"/>
                <a:gd name="T39" fmla="*/ 255 h 338"/>
                <a:gd name="T40" fmla="*/ 136 w 221"/>
                <a:gd name="T41" fmla="*/ 240 h 338"/>
                <a:gd name="T42" fmla="*/ 14 w 221"/>
                <a:gd name="T43" fmla="*/ 240 h 338"/>
                <a:gd name="T44" fmla="*/ 136 w 221"/>
                <a:gd name="T45" fmla="*/ 54 h 338"/>
                <a:gd name="T46" fmla="*/ 136 w 221"/>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8">
                  <a:moveTo>
                    <a:pt x="133" y="255"/>
                  </a:moveTo>
                  <a:lnTo>
                    <a:pt x="133" y="299"/>
                  </a:lnTo>
                  <a:cubicBezTo>
                    <a:pt x="133" y="317"/>
                    <a:pt x="132" y="322"/>
                    <a:pt x="95" y="322"/>
                  </a:cubicBezTo>
                  <a:lnTo>
                    <a:pt x="84" y="322"/>
                  </a:lnTo>
                  <a:lnTo>
                    <a:pt x="84" y="338"/>
                  </a:lnTo>
                  <a:cubicBezTo>
                    <a:pt x="105" y="336"/>
                    <a:pt x="131" y="336"/>
                    <a:pt x="152" y="336"/>
                  </a:cubicBezTo>
                  <a:cubicBezTo>
                    <a:pt x="173" y="336"/>
                    <a:pt x="199" y="336"/>
                    <a:pt x="219" y="338"/>
                  </a:cubicBezTo>
                  <a:lnTo>
                    <a:pt x="219" y="322"/>
                  </a:lnTo>
                  <a:lnTo>
                    <a:pt x="209" y="322"/>
                  </a:lnTo>
                  <a:cubicBezTo>
                    <a:pt x="172" y="322"/>
                    <a:pt x="171" y="317"/>
                    <a:pt x="171" y="299"/>
                  </a:cubicBezTo>
                  <a:lnTo>
                    <a:pt x="171" y="255"/>
                  </a:lnTo>
                  <a:lnTo>
                    <a:pt x="221" y="255"/>
                  </a:lnTo>
                  <a:lnTo>
                    <a:pt x="221" y="240"/>
                  </a:lnTo>
                  <a:lnTo>
                    <a:pt x="171" y="240"/>
                  </a:lnTo>
                  <a:lnTo>
                    <a:pt x="171" y="13"/>
                  </a:lnTo>
                  <a:cubicBezTo>
                    <a:pt x="171" y="3"/>
                    <a:pt x="171" y="0"/>
                    <a:pt x="163" y="0"/>
                  </a:cubicBezTo>
                  <a:cubicBezTo>
                    <a:pt x="159" y="0"/>
                    <a:pt x="157" y="0"/>
                    <a:pt x="153" y="6"/>
                  </a:cubicBezTo>
                  <a:lnTo>
                    <a:pt x="0" y="240"/>
                  </a:lnTo>
                  <a:lnTo>
                    <a:pt x="0" y="255"/>
                  </a:lnTo>
                  <a:lnTo>
                    <a:pt x="133" y="255"/>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1" name="Freeform 126">
              <a:extLst>
                <a:ext uri="{FF2B5EF4-FFF2-40B4-BE49-F238E27FC236}">
                  <a16:creationId xmlns:a16="http://schemas.microsoft.com/office/drawing/2014/main" id="{2172C203-1833-4716-BB9C-1F8F2929D277}"/>
                </a:ext>
              </a:extLst>
            </p:cNvPr>
            <p:cNvSpPr>
              <a:spLocks/>
            </p:cNvSpPr>
            <p:nvPr>
              <p:custDataLst>
                <p:tags r:id="rId78"/>
              </p:custDataLst>
            </p:nvPr>
          </p:nvSpPr>
          <p:spPr bwMode="auto">
            <a:xfrm>
              <a:off x="5051425" y="2957513"/>
              <a:ext cx="122238" cy="104775"/>
            </a:xfrm>
            <a:custGeom>
              <a:avLst/>
              <a:gdLst>
                <a:gd name="T0" fmla="*/ 118 w 269"/>
                <a:gd name="T1" fmla="*/ 28 h 220"/>
                <a:gd name="T2" fmla="*/ 175 w 269"/>
                <a:gd name="T3" fmla="*/ 28 h 220"/>
                <a:gd name="T4" fmla="*/ 154 w 269"/>
                <a:gd name="T5" fmla="*/ 157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8 h 220"/>
                <a:gd name="T18" fmla="*/ 244 w 269"/>
                <a:gd name="T19" fmla="*/ 28 h 220"/>
                <a:gd name="T20" fmla="*/ 269 w 269"/>
                <a:gd name="T21" fmla="*/ 11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8 h 220"/>
                <a:gd name="T36" fmla="*/ 105 w 269"/>
                <a:gd name="T37" fmla="*/ 28 h 220"/>
                <a:gd name="T38" fmla="*/ 41 w 269"/>
                <a:gd name="T39" fmla="*/ 195 h 220"/>
                <a:gd name="T40" fmla="*/ 37 w 269"/>
                <a:gd name="T41" fmla="*/ 207 h 220"/>
                <a:gd name="T42" fmla="*/ 52 w 269"/>
                <a:gd name="T43" fmla="*/ 220 h 220"/>
                <a:gd name="T44" fmla="*/ 77 w 269"/>
                <a:gd name="T45" fmla="*/ 188 h 220"/>
                <a:gd name="T46" fmla="*/ 90 w 269"/>
                <a:gd name="T47" fmla="*/ 139 h 220"/>
                <a:gd name="T48" fmla="*/ 118 w 269"/>
                <a:gd name="T49" fmla="*/ 2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8" y="28"/>
                  </a:moveTo>
                  <a:lnTo>
                    <a:pt x="175" y="28"/>
                  </a:lnTo>
                  <a:cubicBezTo>
                    <a:pt x="158" y="102"/>
                    <a:pt x="154" y="124"/>
                    <a:pt x="154" y="157"/>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4"/>
                    <a:pt x="179" y="122"/>
                    <a:pt x="179" y="108"/>
                  </a:cubicBezTo>
                  <a:cubicBezTo>
                    <a:pt x="179" y="81"/>
                    <a:pt x="182" y="54"/>
                    <a:pt x="188" y="28"/>
                  </a:cubicBezTo>
                  <a:lnTo>
                    <a:pt x="244" y="28"/>
                  </a:lnTo>
                  <a:cubicBezTo>
                    <a:pt x="251" y="28"/>
                    <a:pt x="269" y="28"/>
                    <a:pt x="269" y="11"/>
                  </a:cubicBezTo>
                  <a:cubicBezTo>
                    <a:pt x="269" y="0"/>
                    <a:pt x="258" y="0"/>
                    <a:pt x="249" y="0"/>
                  </a:cubicBezTo>
                  <a:lnTo>
                    <a:pt x="82" y="0"/>
                  </a:lnTo>
                  <a:cubicBezTo>
                    <a:pt x="71" y="0"/>
                    <a:pt x="52" y="0"/>
                    <a:pt x="30" y="23"/>
                  </a:cubicBezTo>
                  <a:cubicBezTo>
                    <a:pt x="13" y="42"/>
                    <a:pt x="0" y="65"/>
                    <a:pt x="0" y="68"/>
                  </a:cubicBezTo>
                  <a:cubicBezTo>
                    <a:pt x="0" y="68"/>
                    <a:pt x="0" y="73"/>
                    <a:pt x="6" y="73"/>
                  </a:cubicBezTo>
                  <a:cubicBezTo>
                    <a:pt x="10" y="73"/>
                    <a:pt x="11" y="71"/>
                    <a:pt x="14" y="67"/>
                  </a:cubicBezTo>
                  <a:cubicBezTo>
                    <a:pt x="38" y="28"/>
                    <a:pt x="67" y="28"/>
                    <a:pt x="77" y="28"/>
                  </a:cubicBezTo>
                  <a:lnTo>
                    <a:pt x="105" y="28"/>
                  </a:lnTo>
                  <a:cubicBezTo>
                    <a:pt x="89" y="89"/>
                    <a:pt x="62" y="149"/>
                    <a:pt x="41" y="195"/>
                  </a:cubicBezTo>
                  <a:cubicBezTo>
                    <a:pt x="37" y="202"/>
                    <a:pt x="37" y="203"/>
                    <a:pt x="37" y="207"/>
                  </a:cubicBezTo>
                  <a:cubicBezTo>
                    <a:pt x="37" y="216"/>
                    <a:pt x="45" y="220"/>
                    <a:pt x="52" y="220"/>
                  </a:cubicBezTo>
                  <a:cubicBezTo>
                    <a:pt x="67" y="220"/>
                    <a:pt x="71" y="206"/>
                    <a:pt x="77" y="188"/>
                  </a:cubicBezTo>
                  <a:cubicBezTo>
                    <a:pt x="84" y="165"/>
                    <a:pt x="84" y="164"/>
                    <a:pt x="90" y="139"/>
                  </a:cubicBezTo>
                  <a:lnTo>
                    <a:pt x="118"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2" name="Freeform 127">
              <a:extLst>
                <a:ext uri="{FF2B5EF4-FFF2-40B4-BE49-F238E27FC236}">
                  <a16:creationId xmlns:a16="http://schemas.microsoft.com/office/drawing/2014/main" id="{CC8099CA-6BBB-4BDE-8017-9F79679A9720}"/>
                </a:ext>
              </a:extLst>
            </p:cNvPr>
            <p:cNvSpPr>
              <a:spLocks/>
            </p:cNvSpPr>
            <p:nvPr>
              <p:custDataLst>
                <p:tags r:id="rId79"/>
              </p:custDataLst>
            </p:nvPr>
          </p:nvSpPr>
          <p:spPr bwMode="auto">
            <a:xfrm>
              <a:off x="5192712" y="2881313"/>
              <a:ext cx="69850" cy="109538"/>
            </a:xfrm>
            <a:custGeom>
              <a:avLst/>
              <a:gdLst>
                <a:gd name="T0" fmla="*/ 154 w 154"/>
                <a:gd name="T1" fmla="*/ 168 h 232"/>
                <a:gd name="T2" fmla="*/ 142 w 154"/>
                <a:gd name="T3" fmla="*/ 168 h 232"/>
                <a:gd name="T4" fmla="*/ 133 w 154"/>
                <a:gd name="T5" fmla="*/ 200 h 232"/>
                <a:gd name="T6" fmla="*/ 99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2 h 232"/>
                <a:gd name="T18" fmla="*/ 18 w 154"/>
                <a:gd name="T19" fmla="*/ 82 h 232"/>
                <a:gd name="T20" fmla="*/ 37 w 154"/>
                <a:gd name="T21" fmla="*/ 63 h 232"/>
                <a:gd name="T22" fmla="*/ 16 w 154"/>
                <a:gd name="T23" fmla="*/ 45 h 232"/>
                <a:gd name="T24" fmla="*/ 67 w 154"/>
                <a:gd name="T25" fmla="*/ 12 h 232"/>
                <a:gd name="T26" fmla="*/ 120 w 154"/>
                <a:gd name="T27" fmla="*/ 68 h 232"/>
                <a:gd name="T28" fmla="*/ 87 w 154"/>
                <a:gd name="T29" fmla="*/ 135 h 232"/>
                <a:gd name="T30" fmla="*/ 3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8" y="196"/>
                    <a:pt x="133" y="200"/>
                  </a:cubicBezTo>
                  <a:cubicBezTo>
                    <a:pt x="130" y="202"/>
                    <a:pt x="103" y="202"/>
                    <a:pt x="99"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7" y="82"/>
                    <a:pt x="37" y="76"/>
                    <a:pt x="37" y="63"/>
                  </a:cubicBezTo>
                  <a:cubicBezTo>
                    <a:pt x="37" y="57"/>
                    <a:pt x="34" y="45"/>
                    <a:pt x="16" y="45"/>
                  </a:cubicBezTo>
                  <a:cubicBezTo>
                    <a:pt x="27" y="20"/>
                    <a:pt x="51" y="12"/>
                    <a:pt x="67" y="12"/>
                  </a:cubicBezTo>
                  <a:cubicBezTo>
                    <a:pt x="102" y="12"/>
                    <a:pt x="120" y="40"/>
                    <a:pt x="120" y="68"/>
                  </a:cubicBezTo>
                  <a:cubicBezTo>
                    <a:pt x="120" y="98"/>
                    <a:pt x="99" y="122"/>
                    <a:pt x="87" y="135"/>
                  </a:cubicBezTo>
                  <a:lnTo>
                    <a:pt x="3"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3" name="Freeform 128">
              <a:extLst>
                <a:ext uri="{FF2B5EF4-FFF2-40B4-BE49-F238E27FC236}">
                  <a16:creationId xmlns:a16="http://schemas.microsoft.com/office/drawing/2014/main" id="{963B76DB-A903-4827-A770-5ED9FC04D99A}"/>
                </a:ext>
              </a:extLst>
            </p:cNvPr>
            <p:cNvSpPr>
              <a:spLocks/>
            </p:cNvSpPr>
            <p:nvPr>
              <p:custDataLst>
                <p:tags r:id="rId80"/>
              </p:custDataLst>
            </p:nvPr>
          </p:nvSpPr>
          <p:spPr bwMode="auto">
            <a:xfrm>
              <a:off x="5287962" y="2911475"/>
              <a:ext cx="69850" cy="150813"/>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6 w 153"/>
                <a:gd name="T11" fmla="*/ 14 h 318"/>
                <a:gd name="T12" fmla="*/ 101 w 153"/>
                <a:gd name="T13" fmla="*/ 0 h 318"/>
                <a:gd name="T14" fmla="*/ 81 w 153"/>
                <a:gd name="T15" fmla="*/ 18 h 318"/>
                <a:gd name="T16" fmla="*/ 62 w 153"/>
                <a:gd name="T17" fmla="*/ 98 h 318"/>
                <a:gd name="T18" fmla="*/ 15 w 153"/>
                <a:gd name="T19" fmla="*/ 98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6" y="17"/>
                    <a:pt x="116" y="14"/>
                  </a:cubicBezTo>
                  <a:cubicBezTo>
                    <a:pt x="116" y="5"/>
                    <a:pt x="110" y="0"/>
                    <a:pt x="101" y="0"/>
                  </a:cubicBezTo>
                  <a:cubicBezTo>
                    <a:pt x="100" y="0"/>
                    <a:pt x="86" y="1"/>
                    <a:pt x="81" y="18"/>
                  </a:cubicBezTo>
                  <a:lnTo>
                    <a:pt x="62" y="98"/>
                  </a:lnTo>
                  <a:lnTo>
                    <a:pt x="15" y="98"/>
                  </a:lnTo>
                  <a:cubicBezTo>
                    <a:pt x="5" y="98"/>
                    <a:pt x="0" y="98"/>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0" y="295"/>
                    <a:pt x="84" y="307"/>
                    <a:pt x="67"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4" name="Freeform 129">
              <a:extLst>
                <a:ext uri="{FF2B5EF4-FFF2-40B4-BE49-F238E27FC236}">
                  <a16:creationId xmlns:a16="http://schemas.microsoft.com/office/drawing/2014/main" id="{85B1035F-2308-4E5D-813E-7F5B4CEBB24E}"/>
                </a:ext>
              </a:extLst>
            </p:cNvPr>
            <p:cNvSpPr>
              <a:spLocks/>
            </p:cNvSpPr>
            <p:nvPr>
              <p:custDataLst>
                <p:tags r:id="rId81"/>
              </p:custDataLst>
            </p:nvPr>
          </p:nvSpPr>
          <p:spPr bwMode="auto">
            <a:xfrm>
              <a:off x="5375275" y="2881313"/>
              <a:ext cx="69850" cy="109538"/>
            </a:xfrm>
            <a:custGeom>
              <a:avLst/>
              <a:gdLst>
                <a:gd name="T0" fmla="*/ 154 w 154"/>
                <a:gd name="T1" fmla="*/ 168 h 232"/>
                <a:gd name="T2" fmla="*/ 143 w 154"/>
                <a:gd name="T3" fmla="*/ 168 h 232"/>
                <a:gd name="T4" fmla="*/ 134 w 154"/>
                <a:gd name="T5" fmla="*/ 200 h 232"/>
                <a:gd name="T6" fmla="*/ 99 w 154"/>
                <a:gd name="T7" fmla="*/ 202 h 232"/>
                <a:gd name="T8" fmla="*/ 35 w 154"/>
                <a:gd name="T9" fmla="*/ 202 h 232"/>
                <a:gd name="T10" fmla="*/ 105 w 154"/>
                <a:gd name="T11" fmla="*/ 143 h 232"/>
                <a:gd name="T12" fmla="*/ 154 w 154"/>
                <a:gd name="T13" fmla="*/ 68 h 232"/>
                <a:gd name="T14" fmla="*/ 73 w 154"/>
                <a:gd name="T15" fmla="*/ 0 h 232"/>
                <a:gd name="T16" fmla="*/ 0 w 154"/>
                <a:gd name="T17" fmla="*/ 62 h 232"/>
                <a:gd name="T18" fmla="*/ 19 w 154"/>
                <a:gd name="T19" fmla="*/ 82 h 232"/>
                <a:gd name="T20" fmla="*/ 37 w 154"/>
                <a:gd name="T21" fmla="*/ 63 h 232"/>
                <a:gd name="T22" fmla="*/ 17 w 154"/>
                <a:gd name="T23" fmla="*/ 45 h 232"/>
                <a:gd name="T24" fmla="*/ 68 w 154"/>
                <a:gd name="T25" fmla="*/ 12 h 232"/>
                <a:gd name="T26" fmla="*/ 121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3" y="168"/>
                  </a:lnTo>
                  <a:cubicBezTo>
                    <a:pt x="142" y="176"/>
                    <a:pt x="138" y="196"/>
                    <a:pt x="134" y="200"/>
                  </a:cubicBezTo>
                  <a:cubicBezTo>
                    <a:pt x="131" y="202"/>
                    <a:pt x="104" y="202"/>
                    <a:pt x="99" y="202"/>
                  </a:cubicBezTo>
                  <a:lnTo>
                    <a:pt x="35" y="202"/>
                  </a:lnTo>
                  <a:cubicBezTo>
                    <a:pt x="72" y="169"/>
                    <a:pt x="84" y="160"/>
                    <a:pt x="105" y="143"/>
                  </a:cubicBezTo>
                  <a:cubicBezTo>
                    <a:pt x="130" y="123"/>
                    <a:pt x="154" y="101"/>
                    <a:pt x="154" y="68"/>
                  </a:cubicBezTo>
                  <a:cubicBezTo>
                    <a:pt x="154" y="26"/>
                    <a:pt x="117"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40"/>
                    <a:pt x="121" y="68"/>
                  </a:cubicBezTo>
                  <a:cubicBezTo>
                    <a:pt x="121" y="98"/>
                    <a:pt x="99" y="122"/>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5" name="Freeform 130">
              <a:extLst>
                <a:ext uri="{FF2B5EF4-FFF2-40B4-BE49-F238E27FC236}">
                  <a16:creationId xmlns:a16="http://schemas.microsoft.com/office/drawing/2014/main" id="{221791F1-4245-42E6-B6FF-40930659FB35}"/>
                </a:ext>
              </a:extLst>
            </p:cNvPr>
            <p:cNvSpPr>
              <a:spLocks/>
            </p:cNvSpPr>
            <p:nvPr>
              <p:custDataLst>
                <p:tags r:id="rId82"/>
              </p:custDataLst>
            </p:nvPr>
          </p:nvSpPr>
          <p:spPr bwMode="auto">
            <a:xfrm>
              <a:off x="5478462" y="2881313"/>
              <a:ext cx="88900" cy="238125"/>
            </a:xfrm>
            <a:custGeom>
              <a:avLst/>
              <a:gdLst>
                <a:gd name="T0" fmla="*/ 192 w 194"/>
                <a:gd name="T1" fmla="*/ 19 h 499"/>
                <a:gd name="T2" fmla="*/ 194 w 194"/>
                <a:gd name="T3" fmla="*/ 10 h 499"/>
                <a:gd name="T4" fmla="*/ 184 w 194"/>
                <a:gd name="T5" fmla="*/ 0 h 499"/>
                <a:gd name="T6" fmla="*/ 176 w 194"/>
                <a:gd name="T7" fmla="*/ 5 h 499"/>
                <a:gd name="T8" fmla="*/ 3 w 194"/>
                <a:gd name="T9" fmla="*/ 480 h 499"/>
                <a:gd name="T10" fmla="*/ 0 w 194"/>
                <a:gd name="T11" fmla="*/ 489 h 499"/>
                <a:gd name="T12" fmla="*/ 10 w 194"/>
                <a:gd name="T13" fmla="*/ 499 h 499"/>
                <a:gd name="T14" fmla="*/ 21 w 194"/>
                <a:gd name="T15" fmla="*/ 487 h 499"/>
                <a:gd name="T16" fmla="*/ 192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2" y="19"/>
                  </a:moveTo>
                  <a:cubicBezTo>
                    <a:pt x="194" y="13"/>
                    <a:pt x="194" y="11"/>
                    <a:pt x="194" y="10"/>
                  </a:cubicBezTo>
                  <a:cubicBezTo>
                    <a:pt x="194" y="5"/>
                    <a:pt x="190" y="0"/>
                    <a:pt x="184" y="0"/>
                  </a:cubicBezTo>
                  <a:cubicBezTo>
                    <a:pt x="181" y="0"/>
                    <a:pt x="177" y="2"/>
                    <a:pt x="176" y="5"/>
                  </a:cubicBezTo>
                  <a:lnTo>
                    <a:pt x="3" y="480"/>
                  </a:lnTo>
                  <a:cubicBezTo>
                    <a:pt x="0" y="487"/>
                    <a:pt x="0" y="489"/>
                    <a:pt x="0" y="489"/>
                  </a:cubicBezTo>
                  <a:cubicBezTo>
                    <a:pt x="0" y="495"/>
                    <a:pt x="5" y="499"/>
                    <a:pt x="10" y="499"/>
                  </a:cubicBezTo>
                  <a:cubicBezTo>
                    <a:pt x="17" y="499"/>
                    <a:pt x="18" y="496"/>
                    <a:pt x="21" y="487"/>
                  </a:cubicBezTo>
                  <a:lnTo>
                    <a:pt x="192"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6" name="Freeform 131">
              <a:extLst>
                <a:ext uri="{FF2B5EF4-FFF2-40B4-BE49-F238E27FC236}">
                  <a16:creationId xmlns:a16="http://schemas.microsoft.com/office/drawing/2014/main" id="{6C3F77F1-F496-4E83-9399-6E905576E16F}"/>
                </a:ext>
              </a:extLst>
            </p:cNvPr>
            <p:cNvSpPr>
              <a:spLocks/>
            </p:cNvSpPr>
            <p:nvPr>
              <p:custDataLst>
                <p:tags r:id="rId83"/>
              </p:custDataLst>
            </p:nvPr>
          </p:nvSpPr>
          <p:spPr bwMode="auto">
            <a:xfrm>
              <a:off x="5584825" y="2898775"/>
              <a:ext cx="153988"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4 w 339"/>
                <a:gd name="T15" fmla="*/ 101 h 338"/>
                <a:gd name="T16" fmla="*/ 338 w 339"/>
                <a:gd name="T17" fmla="*/ 14 h 338"/>
                <a:gd name="T18" fmla="*/ 339 w 339"/>
                <a:gd name="T19" fmla="*/ 5 h 338"/>
                <a:gd name="T20" fmla="*/ 325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7 w 339"/>
                <a:gd name="T37" fmla="*/ 15 h 338"/>
                <a:gd name="T38" fmla="*/ 161 w 339"/>
                <a:gd name="T39" fmla="*/ 21 h 338"/>
                <a:gd name="T40" fmla="*/ 159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5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2" y="112"/>
                    <a:pt x="323" y="108"/>
                    <a:pt x="324" y="101"/>
                  </a:cubicBezTo>
                  <a:lnTo>
                    <a:pt x="338" y="14"/>
                  </a:lnTo>
                  <a:cubicBezTo>
                    <a:pt x="338" y="12"/>
                    <a:pt x="339" y="7"/>
                    <a:pt x="339" y="5"/>
                  </a:cubicBezTo>
                  <a:cubicBezTo>
                    <a:pt x="339" y="0"/>
                    <a:pt x="334" y="0"/>
                    <a:pt x="325"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7" y="15"/>
                  </a:lnTo>
                  <a:cubicBezTo>
                    <a:pt x="161" y="15"/>
                    <a:pt x="161" y="17"/>
                    <a:pt x="161" y="21"/>
                  </a:cubicBezTo>
                  <a:cubicBezTo>
                    <a:pt x="161" y="24"/>
                    <a:pt x="160" y="30"/>
                    <a:pt x="159"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5" y="337"/>
                  </a:cubicBezTo>
                  <a:cubicBezTo>
                    <a:pt x="160" y="337"/>
                    <a:pt x="175" y="338"/>
                    <a:pt x="189" y="338"/>
                  </a:cubicBezTo>
                  <a:cubicBezTo>
                    <a:pt x="194" y="338"/>
                    <a:pt x="200" y="338"/>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7" name="Freeform 132">
              <a:extLst>
                <a:ext uri="{FF2B5EF4-FFF2-40B4-BE49-F238E27FC236}">
                  <a16:creationId xmlns:a16="http://schemas.microsoft.com/office/drawing/2014/main" id="{37744CC7-F9CE-4F29-A7EB-1547E20C0F45}"/>
                </a:ext>
              </a:extLst>
            </p:cNvPr>
            <p:cNvSpPr>
              <a:spLocks/>
            </p:cNvSpPr>
            <p:nvPr>
              <p:custDataLst>
                <p:tags r:id="rId84"/>
              </p:custDataLst>
            </p:nvPr>
          </p:nvSpPr>
          <p:spPr bwMode="auto">
            <a:xfrm>
              <a:off x="5753100" y="2867025"/>
              <a:ext cx="69850" cy="111125"/>
            </a:xfrm>
            <a:custGeom>
              <a:avLst/>
              <a:gdLst>
                <a:gd name="T0" fmla="*/ 154 w 154"/>
                <a:gd name="T1" fmla="*/ 169 h 232"/>
                <a:gd name="T2" fmla="*/ 142 w 154"/>
                <a:gd name="T3" fmla="*/ 169 h 232"/>
                <a:gd name="T4" fmla="*/ 133 w 154"/>
                <a:gd name="T5" fmla="*/ 200 h 232"/>
                <a:gd name="T6" fmla="*/ 99 w 154"/>
                <a:gd name="T7" fmla="*/ 202 h 232"/>
                <a:gd name="T8" fmla="*/ 35 w 154"/>
                <a:gd name="T9" fmla="*/ 202 h 232"/>
                <a:gd name="T10" fmla="*/ 104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7 w 154"/>
                <a:gd name="T23" fmla="*/ 45 h 232"/>
                <a:gd name="T24" fmla="*/ 67 w 154"/>
                <a:gd name="T25" fmla="*/ 13 h 232"/>
                <a:gd name="T26" fmla="*/ 120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9"/>
                  </a:moveTo>
                  <a:lnTo>
                    <a:pt x="142" y="169"/>
                  </a:lnTo>
                  <a:cubicBezTo>
                    <a:pt x="141" y="176"/>
                    <a:pt x="138" y="197"/>
                    <a:pt x="133" y="200"/>
                  </a:cubicBezTo>
                  <a:cubicBezTo>
                    <a:pt x="131" y="202"/>
                    <a:pt x="104" y="202"/>
                    <a:pt x="99" y="202"/>
                  </a:cubicBezTo>
                  <a:lnTo>
                    <a:pt x="35" y="202"/>
                  </a:lnTo>
                  <a:cubicBezTo>
                    <a:pt x="71" y="170"/>
                    <a:pt x="83" y="160"/>
                    <a:pt x="104" y="144"/>
                  </a:cubicBezTo>
                  <a:cubicBezTo>
                    <a:pt x="130" y="123"/>
                    <a:pt x="154" y="102"/>
                    <a:pt x="154" y="68"/>
                  </a:cubicBezTo>
                  <a:cubicBezTo>
                    <a:pt x="154" y="26"/>
                    <a:pt x="117" y="0"/>
                    <a:pt x="73" y="0"/>
                  </a:cubicBezTo>
                  <a:cubicBezTo>
                    <a:pt x="29" y="0"/>
                    <a:pt x="0" y="31"/>
                    <a:pt x="0" y="63"/>
                  </a:cubicBezTo>
                  <a:cubicBezTo>
                    <a:pt x="0" y="81"/>
                    <a:pt x="15" y="82"/>
                    <a:pt x="19" y="82"/>
                  </a:cubicBezTo>
                  <a:cubicBezTo>
                    <a:pt x="27" y="82"/>
                    <a:pt x="37" y="76"/>
                    <a:pt x="37" y="64"/>
                  </a:cubicBezTo>
                  <a:cubicBezTo>
                    <a:pt x="37" y="58"/>
                    <a:pt x="35" y="45"/>
                    <a:pt x="17" y="45"/>
                  </a:cubicBezTo>
                  <a:cubicBezTo>
                    <a:pt x="27" y="21"/>
                    <a:pt x="51" y="13"/>
                    <a:pt x="67" y="13"/>
                  </a:cubicBezTo>
                  <a:cubicBezTo>
                    <a:pt x="102" y="13"/>
                    <a:pt x="120" y="40"/>
                    <a:pt x="120" y="68"/>
                  </a:cubicBezTo>
                  <a:cubicBezTo>
                    <a:pt x="120" y="99"/>
                    <a:pt x="99" y="123"/>
                    <a:pt x="88" y="135"/>
                  </a:cubicBezTo>
                  <a:lnTo>
                    <a:pt x="4" y="218"/>
                  </a:lnTo>
                  <a:cubicBezTo>
                    <a:pt x="0" y="222"/>
                    <a:pt x="0" y="222"/>
                    <a:pt x="0" y="232"/>
                  </a:cubicBezTo>
                  <a:lnTo>
                    <a:pt x="144" y="232"/>
                  </a:lnTo>
                  <a:lnTo>
                    <a:pt x="154" y="16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8" name="Freeform 133">
              <a:extLst>
                <a:ext uri="{FF2B5EF4-FFF2-40B4-BE49-F238E27FC236}">
                  <a16:creationId xmlns:a16="http://schemas.microsoft.com/office/drawing/2014/main" id="{764A6F21-126E-41F8-A3CA-1D4AF201878D}"/>
                </a:ext>
              </a:extLst>
            </p:cNvPr>
            <p:cNvSpPr>
              <a:spLocks noEditPoints="1"/>
            </p:cNvSpPr>
            <p:nvPr>
              <p:custDataLst>
                <p:tags r:id="rId85"/>
              </p:custDataLst>
            </p:nvPr>
          </p:nvSpPr>
          <p:spPr bwMode="auto">
            <a:xfrm>
              <a:off x="5719762" y="3013075"/>
              <a:ext cx="73025" cy="112713"/>
            </a:xfrm>
            <a:custGeom>
              <a:avLst/>
              <a:gdLst>
                <a:gd name="T0" fmla="*/ 162 w 162"/>
                <a:gd name="T1" fmla="*/ 120 h 239"/>
                <a:gd name="T2" fmla="*/ 141 w 162"/>
                <a:gd name="T3" fmla="*/ 30 h 239"/>
                <a:gd name="T4" fmla="*/ 81 w 162"/>
                <a:gd name="T5" fmla="*/ 0 h 239"/>
                <a:gd name="T6" fmla="*/ 0 w 162"/>
                <a:gd name="T7" fmla="*/ 120 h 239"/>
                <a:gd name="T8" fmla="*/ 81 w 162"/>
                <a:gd name="T9" fmla="*/ 239 h 239"/>
                <a:gd name="T10" fmla="*/ 162 w 162"/>
                <a:gd name="T11" fmla="*/ 120 h 239"/>
                <a:gd name="T12" fmla="*/ 81 w 162"/>
                <a:gd name="T13" fmla="*/ 229 h 239"/>
                <a:gd name="T14" fmla="*/ 37 w 162"/>
                <a:gd name="T15" fmla="*/ 191 h 239"/>
                <a:gd name="T16" fmla="*/ 32 w 162"/>
                <a:gd name="T17" fmla="*/ 116 h 239"/>
                <a:gd name="T18" fmla="*/ 37 w 162"/>
                <a:gd name="T19" fmla="*/ 45 h 239"/>
                <a:gd name="T20" fmla="*/ 81 w 162"/>
                <a:gd name="T21" fmla="*/ 10 h 239"/>
                <a:gd name="T22" fmla="*/ 124 w 162"/>
                <a:gd name="T23" fmla="*/ 41 h 239"/>
                <a:gd name="T24" fmla="*/ 130 w 162"/>
                <a:gd name="T25" fmla="*/ 116 h 239"/>
                <a:gd name="T26" fmla="*/ 126 w 162"/>
                <a:gd name="T27" fmla="*/ 189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0"/>
                  </a:moveTo>
                  <a:cubicBezTo>
                    <a:pt x="162" y="82"/>
                    <a:pt x="157" y="54"/>
                    <a:pt x="141" y="30"/>
                  </a:cubicBezTo>
                  <a:cubicBezTo>
                    <a:pt x="130" y="14"/>
                    <a:pt x="109" y="0"/>
                    <a:pt x="81" y="0"/>
                  </a:cubicBezTo>
                  <a:cubicBezTo>
                    <a:pt x="0" y="0"/>
                    <a:pt x="0" y="95"/>
                    <a:pt x="0" y="120"/>
                  </a:cubicBezTo>
                  <a:cubicBezTo>
                    <a:pt x="0" y="145"/>
                    <a:pt x="0" y="239"/>
                    <a:pt x="81" y="239"/>
                  </a:cubicBezTo>
                  <a:cubicBezTo>
                    <a:pt x="162" y="239"/>
                    <a:pt x="162" y="145"/>
                    <a:pt x="162" y="120"/>
                  </a:cubicBezTo>
                  <a:close/>
                  <a:moveTo>
                    <a:pt x="81" y="229"/>
                  </a:moveTo>
                  <a:cubicBezTo>
                    <a:pt x="65" y="229"/>
                    <a:pt x="44" y="219"/>
                    <a:pt x="37" y="191"/>
                  </a:cubicBezTo>
                  <a:cubicBezTo>
                    <a:pt x="32" y="170"/>
                    <a:pt x="32" y="142"/>
                    <a:pt x="32" y="116"/>
                  </a:cubicBezTo>
                  <a:cubicBezTo>
                    <a:pt x="32" y="90"/>
                    <a:pt x="32" y="64"/>
                    <a:pt x="37" y="45"/>
                  </a:cubicBezTo>
                  <a:cubicBezTo>
                    <a:pt x="44" y="17"/>
                    <a:pt x="67" y="10"/>
                    <a:pt x="81" y="10"/>
                  </a:cubicBezTo>
                  <a:cubicBezTo>
                    <a:pt x="100" y="10"/>
                    <a:pt x="118" y="21"/>
                    <a:pt x="124" y="41"/>
                  </a:cubicBezTo>
                  <a:cubicBezTo>
                    <a:pt x="130" y="60"/>
                    <a:pt x="130" y="85"/>
                    <a:pt x="130" y="116"/>
                  </a:cubicBezTo>
                  <a:cubicBezTo>
                    <a:pt x="130" y="142"/>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1" name="グループ化 280">
            <a:extLst>
              <a:ext uri="{FF2B5EF4-FFF2-40B4-BE49-F238E27FC236}">
                <a16:creationId xmlns:a16="http://schemas.microsoft.com/office/drawing/2014/main" id="{57E8CBAA-35DC-468E-9FCD-EB65FFFBA4BF}"/>
              </a:ext>
            </a:extLst>
          </p:cNvPr>
          <p:cNvGrpSpPr>
            <a:grpSpLocks noChangeAspect="1"/>
          </p:cNvGrpSpPr>
          <p:nvPr>
            <p:custDataLst>
              <p:tags r:id="rId3"/>
            </p:custDataLst>
          </p:nvPr>
        </p:nvGrpSpPr>
        <p:grpSpPr>
          <a:xfrm>
            <a:off x="5609904" y="2737259"/>
            <a:ext cx="5658068" cy="524589"/>
            <a:chOff x="2540000" y="2540000"/>
            <a:chExt cx="2876550" cy="266700"/>
          </a:xfrm>
        </p:grpSpPr>
        <p:sp>
          <p:nvSpPr>
            <p:cNvPr id="260" name="Freeform 221">
              <a:extLst>
                <a:ext uri="{FF2B5EF4-FFF2-40B4-BE49-F238E27FC236}">
                  <a16:creationId xmlns:a16="http://schemas.microsoft.com/office/drawing/2014/main" id="{CD712B28-E975-45AD-8B12-2280FCC65652}"/>
                </a:ext>
              </a:extLst>
            </p:cNvPr>
            <p:cNvSpPr>
              <a:spLocks/>
            </p:cNvSpPr>
            <p:nvPr>
              <p:custDataLst>
                <p:tags r:id="rId22"/>
              </p:custDataLst>
            </p:nvPr>
          </p:nvSpPr>
          <p:spPr bwMode="auto">
            <a:xfrm>
              <a:off x="2540000" y="2573338"/>
              <a:ext cx="69850" cy="16986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6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6" y="17"/>
                    <a:pt x="116" y="14"/>
                  </a:cubicBezTo>
                  <a:cubicBezTo>
                    <a:pt x="116" y="5"/>
                    <a:pt x="110" y="0"/>
                    <a:pt x="101" y="0"/>
                  </a:cubicBezTo>
                  <a:cubicBezTo>
                    <a:pt x="100" y="0"/>
                    <a:pt x="86" y="1"/>
                    <a:pt x="81" y="18"/>
                  </a:cubicBezTo>
                  <a:lnTo>
                    <a:pt x="62" y="97"/>
                  </a:lnTo>
                  <a:lnTo>
                    <a:pt x="15" y="97"/>
                  </a:lnTo>
                  <a:cubicBezTo>
                    <a:pt x="5" y="97"/>
                    <a:pt x="0" y="97"/>
                    <a:pt x="0" y="107"/>
                  </a:cubicBezTo>
                  <a:cubicBezTo>
                    <a:pt x="0" y="113"/>
                    <a:pt x="4" y="113"/>
                    <a:pt x="14" y="113"/>
                  </a:cubicBezTo>
                  <a:lnTo>
                    <a:pt x="58" y="113"/>
                  </a:lnTo>
                  <a:cubicBezTo>
                    <a:pt x="22" y="254"/>
                    <a:pt x="20" y="263"/>
                    <a:pt x="20" y="272"/>
                  </a:cubicBezTo>
                  <a:cubicBezTo>
                    <a:pt x="20" y="299"/>
                    <a:pt x="39" y="318"/>
                    <a:pt x="66" y="318"/>
                  </a:cubicBezTo>
                  <a:cubicBezTo>
                    <a:pt x="117" y="318"/>
                    <a:pt x="145" y="245"/>
                    <a:pt x="145" y="241"/>
                  </a:cubicBezTo>
                  <a:cubicBezTo>
                    <a:pt x="145" y="236"/>
                    <a:pt x="141" y="236"/>
                    <a:pt x="139" y="236"/>
                  </a:cubicBezTo>
                  <a:cubicBezTo>
                    <a:pt x="135" y="236"/>
                    <a:pt x="134" y="237"/>
                    <a:pt x="132" y="243"/>
                  </a:cubicBezTo>
                  <a:cubicBezTo>
                    <a:pt x="110" y="295"/>
                    <a:pt x="84" y="307"/>
                    <a:pt x="67" y="307"/>
                  </a:cubicBezTo>
                  <a:cubicBezTo>
                    <a:pt x="56" y="307"/>
                    <a:pt x="51" y="300"/>
                    <a:pt x="51" y="284"/>
                  </a:cubicBezTo>
                  <a:cubicBezTo>
                    <a:pt x="51" y="272"/>
                    <a:pt x="52" y="268"/>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1" name="Freeform 222">
              <a:extLst>
                <a:ext uri="{FF2B5EF4-FFF2-40B4-BE49-F238E27FC236}">
                  <a16:creationId xmlns:a16="http://schemas.microsoft.com/office/drawing/2014/main" id="{CBF7EF09-4CEB-4D5A-85CD-F9633550CB45}"/>
                </a:ext>
              </a:extLst>
            </p:cNvPr>
            <p:cNvSpPr>
              <a:spLocks noEditPoints="1"/>
            </p:cNvSpPr>
            <p:nvPr>
              <p:custDataLst>
                <p:tags r:id="rId23"/>
              </p:custDataLst>
            </p:nvPr>
          </p:nvSpPr>
          <p:spPr bwMode="auto">
            <a:xfrm>
              <a:off x="2692400"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2" name="Freeform 223">
              <a:extLst>
                <a:ext uri="{FF2B5EF4-FFF2-40B4-BE49-F238E27FC236}">
                  <a16:creationId xmlns:a16="http://schemas.microsoft.com/office/drawing/2014/main" id="{54FE2611-1C01-47FC-9316-1A98AC084905}"/>
                </a:ext>
              </a:extLst>
            </p:cNvPr>
            <p:cNvSpPr>
              <a:spLocks/>
            </p:cNvSpPr>
            <p:nvPr>
              <p:custDataLst>
                <p:tags r:id="rId24"/>
              </p:custDataLst>
            </p:nvPr>
          </p:nvSpPr>
          <p:spPr bwMode="auto">
            <a:xfrm>
              <a:off x="2924175"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5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5" y="11"/>
                  </a:cubicBezTo>
                  <a:cubicBezTo>
                    <a:pt x="197" y="11"/>
                    <a:pt x="202" y="29"/>
                    <a:pt x="202" y="46"/>
                  </a:cubicBezTo>
                  <a:cubicBezTo>
                    <a:pt x="202" y="77"/>
                    <a:pt x="177" y="140"/>
                    <a:pt x="169" y="162"/>
                  </a:cubicBezTo>
                  <a:cubicBezTo>
                    <a:pt x="165" y="173"/>
                    <a:pt x="164" y="179"/>
                    <a:pt x="164" y="185"/>
                  </a:cubicBezTo>
                  <a:cubicBezTo>
                    <a:pt x="164" y="208"/>
                    <a:pt x="182"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8" y="215"/>
                    <a:pt x="194" y="210"/>
                    <a:pt x="194" y="198"/>
                  </a:cubicBezTo>
                  <a:cubicBezTo>
                    <a:pt x="194" y="186"/>
                    <a:pt x="199"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2" y="81"/>
                    <a:pt x="15"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3" name="Freeform 224">
              <a:extLst>
                <a:ext uri="{FF2B5EF4-FFF2-40B4-BE49-F238E27FC236}">
                  <a16:creationId xmlns:a16="http://schemas.microsoft.com/office/drawing/2014/main" id="{3A3C7980-68A6-4CBD-8882-24E4F3485524}"/>
                </a:ext>
              </a:extLst>
            </p:cNvPr>
            <p:cNvSpPr>
              <a:spLocks/>
            </p:cNvSpPr>
            <p:nvPr>
              <p:custDataLst>
                <p:tags r:id="rId25"/>
              </p:custDataLst>
            </p:nvPr>
          </p:nvSpPr>
          <p:spPr bwMode="auto">
            <a:xfrm>
              <a:off x="3059113" y="2559050"/>
              <a:ext cx="153988" cy="180975"/>
            </a:xfrm>
            <a:custGeom>
              <a:avLst/>
              <a:gdLst>
                <a:gd name="T0" fmla="*/ 200 w 339"/>
                <a:gd name="T1" fmla="*/ 35 h 337"/>
                <a:gd name="T2" fmla="*/ 212 w 339"/>
                <a:gd name="T3" fmla="*/ 16 h 337"/>
                <a:gd name="T4" fmla="*/ 243 w 339"/>
                <a:gd name="T5" fmla="*/ 15 h 337"/>
                <a:gd name="T6" fmla="*/ 316 w 339"/>
                <a:gd name="T7" fmla="*/ 56 h 337"/>
                <a:gd name="T8" fmla="*/ 312 w 339"/>
                <a:gd name="T9" fmla="*/ 96 h 337"/>
                <a:gd name="T10" fmla="*/ 311 w 339"/>
                <a:gd name="T11" fmla="*/ 105 h 337"/>
                <a:gd name="T12" fmla="*/ 317 w 339"/>
                <a:gd name="T13" fmla="*/ 112 h 337"/>
                <a:gd name="T14" fmla="*/ 324 w 339"/>
                <a:gd name="T15" fmla="*/ 100 h 337"/>
                <a:gd name="T16" fmla="*/ 338 w 339"/>
                <a:gd name="T17" fmla="*/ 14 h 337"/>
                <a:gd name="T18" fmla="*/ 339 w 339"/>
                <a:gd name="T19" fmla="*/ 5 h 337"/>
                <a:gd name="T20" fmla="*/ 325 w 339"/>
                <a:gd name="T21" fmla="*/ 0 h 337"/>
                <a:gd name="T22" fmla="*/ 48 w 339"/>
                <a:gd name="T23" fmla="*/ 0 h 337"/>
                <a:gd name="T24" fmla="*/ 32 w 339"/>
                <a:gd name="T25" fmla="*/ 10 h 337"/>
                <a:gd name="T26" fmla="*/ 3 w 339"/>
                <a:gd name="T27" fmla="*/ 97 h 337"/>
                <a:gd name="T28" fmla="*/ 0 w 339"/>
                <a:gd name="T29" fmla="*/ 106 h 337"/>
                <a:gd name="T30" fmla="*/ 6 w 339"/>
                <a:gd name="T31" fmla="*/ 112 h 337"/>
                <a:gd name="T32" fmla="*/ 14 w 339"/>
                <a:gd name="T33" fmla="*/ 101 h 337"/>
                <a:gd name="T34" fmla="*/ 128 w 339"/>
                <a:gd name="T35" fmla="*/ 15 h 337"/>
                <a:gd name="T36" fmla="*/ 147 w 339"/>
                <a:gd name="T37" fmla="*/ 15 h 337"/>
                <a:gd name="T38" fmla="*/ 161 w 339"/>
                <a:gd name="T39" fmla="*/ 21 h 337"/>
                <a:gd name="T40" fmla="*/ 159 w 339"/>
                <a:gd name="T41" fmla="*/ 32 h 337"/>
                <a:gd name="T42" fmla="*/ 92 w 339"/>
                <a:gd name="T43" fmla="*/ 298 h 337"/>
                <a:gd name="T44" fmla="*/ 33 w 339"/>
                <a:gd name="T45" fmla="*/ 322 h 337"/>
                <a:gd name="T46" fmla="*/ 12 w 339"/>
                <a:gd name="T47" fmla="*/ 331 h 337"/>
                <a:gd name="T48" fmla="*/ 20 w 339"/>
                <a:gd name="T49" fmla="*/ 337 h 337"/>
                <a:gd name="T50" fmla="*/ 61 w 339"/>
                <a:gd name="T51" fmla="*/ 336 h 337"/>
                <a:gd name="T52" fmla="*/ 104 w 339"/>
                <a:gd name="T53" fmla="*/ 336 h 337"/>
                <a:gd name="T54" fmla="*/ 145 w 339"/>
                <a:gd name="T55" fmla="*/ 336 h 337"/>
                <a:gd name="T56" fmla="*/ 189 w 339"/>
                <a:gd name="T57" fmla="*/ 337 h 337"/>
                <a:gd name="T58" fmla="*/ 199 w 339"/>
                <a:gd name="T59" fmla="*/ 327 h 337"/>
                <a:gd name="T60" fmla="*/ 183 w 339"/>
                <a:gd name="T61" fmla="*/ 322 h 337"/>
                <a:gd name="T62" fmla="*/ 151 w 339"/>
                <a:gd name="T63" fmla="*/ 321 h 337"/>
                <a:gd name="T64" fmla="*/ 132 w 339"/>
                <a:gd name="T65" fmla="*/ 310 h 337"/>
                <a:gd name="T66" fmla="*/ 134 w 339"/>
                <a:gd name="T67" fmla="*/ 299 h 337"/>
                <a:gd name="T68" fmla="*/ 200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0" y="35"/>
                  </a:moveTo>
                  <a:cubicBezTo>
                    <a:pt x="204" y="21"/>
                    <a:pt x="206" y="18"/>
                    <a:pt x="212" y="16"/>
                  </a:cubicBezTo>
                  <a:cubicBezTo>
                    <a:pt x="216" y="15"/>
                    <a:pt x="233" y="15"/>
                    <a:pt x="243" y="15"/>
                  </a:cubicBezTo>
                  <a:cubicBezTo>
                    <a:pt x="294" y="15"/>
                    <a:pt x="316" y="17"/>
                    <a:pt x="316" y="56"/>
                  </a:cubicBezTo>
                  <a:cubicBezTo>
                    <a:pt x="316" y="64"/>
                    <a:pt x="314" y="83"/>
                    <a:pt x="312" y="96"/>
                  </a:cubicBezTo>
                  <a:cubicBezTo>
                    <a:pt x="312" y="98"/>
                    <a:pt x="311" y="104"/>
                    <a:pt x="311" y="105"/>
                  </a:cubicBezTo>
                  <a:cubicBezTo>
                    <a:pt x="311" y="108"/>
                    <a:pt x="312" y="112"/>
                    <a:pt x="317" y="112"/>
                  </a:cubicBezTo>
                  <a:cubicBezTo>
                    <a:pt x="322" y="112"/>
                    <a:pt x="323" y="108"/>
                    <a:pt x="324" y="100"/>
                  </a:cubicBezTo>
                  <a:lnTo>
                    <a:pt x="338" y="14"/>
                  </a:lnTo>
                  <a:cubicBezTo>
                    <a:pt x="338" y="12"/>
                    <a:pt x="339" y="7"/>
                    <a:pt x="339" y="5"/>
                  </a:cubicBezTo>
                  <a:cubicBezTo>
                    <a:pt x="339" y="0"/>
                    <a:pt x="334" y="0"/>
                    <a:pt x="325" y="0"/>
                  </a:cubicBezTo>
                  <a:lnTo>
                    <a:pt x="48" y="0"/>
                  </a:lnTo>
                  <a:cubicBezTo>
                    <a:pt x="36" y="0"/>
                    <a:pt x="36" y="0"/>
                    <a:pt x="32" y="10"/>
                  </a:cubicBezTo>
                  <a:lnTo>
                    <a:pt x="3" y="97"/>
                  </a:lnTo>
                  <a:cubicBezTo>
                    <a:pt x="2" y="98"/>
                    <a:pt x="0" y="105"/>
                    <a:pt x="0" y="106"/>
                  </a:cubicBezTo>
                  <a:cubicBezTo>
                    <a:pt x="0" y="109"/>
                    <a:pt x="2" y="112"/>
                    <a:pt x="6" y="112"/>
                  </a:cubicBezTo>
                  <a:cubicBezTo>
                    <a:pt x="11" y="112"/>
                    <a:pt x="11" y="109"/>
                    <a:pt x="14" y="101"/>
                  </a:cubicBezTo>
                  <a:cubicBezTo>
                    <a:pt x="41" y="24"/>
                    <a:pt x="54" y="15"/>
                    <a:pt x="128" y="15"/>
                  </a:cubicBezTo>
                  <a:lnTo>
                    <a:pt x="147" y="15"/>
                  </a:lnTo>
                  <a:cubicBezTo>
                    <a:pt x="161" y="15"/>
                    <a:pt x="161" y="17"/>
                    <a:pt x="161" y="21"/>
                  </a:cubicBezTo>
                  <a:cubicBezTo>
                    <a:pt x="161" y="24"/>
                    <a:pt x="160" y="30"/>
                    <a:pt x="159" y="32"/>
                  </a:cubicBezTo>
                  <a:lnTo>
                    <a:pt x="92" y="298"/>
                  </a:lnTo>
                  <a:cubicBezTo>
                    <a:pt x="88" y="316"/>
                    <a:pt x="86" y="322"/>
                    <a:pt x="33" y="322"/>
                  </a:cubicBezTo>
                  <a:cubicBezTo>
                    <a:pt x="15" y="322"/>
                    <a:pt x="12" y="322"/>
                    <a:pt x="12" y="331"/>
                  </a:cubicBezTo>
                  <a:cubicBezTo>
                    <a:pt x="12" y="337"/>
                    <a:pt x="17" y="337"/>
                    <a:pt x="20" y="337"/>
                  </a:cubicBezTo>
                  <a:cubicBezTo>
                    <a:pt x="34" y="337"/>
                    <a:pt x="48" y="336"/>
                    <a:pt x="61" y="336"/>
                  </a:cubicBezTo>
                  <a:cubicBezTo>
                    <a:pt x="75" y="336"/>
                    <a:pt x="90" y="336"/>
                    <a:pt x="104" y="336"/>
                  </a:cubicBezTo>
                  <a:cubicBezTo>
                    <a:pt x="118" y="336"/>
                    <a:pt x="132" y="336"/>
                    <a:pt x="145" y="336"/>
                  </a:cubicBezTo>
                  <a:cubicBezTo>
                    <a:pt x="160" y="336"/>
                    <a:pt x="175" y="337"/>
                    <a:pt x="189" y="337"/>
                  </a:cubicBezTo>
                  <a:cubicBezTo>
                    <a:pt x="194" y="337"/>
                    <a:pt x="199" y="337"/>
                    <a:pt x="199" y="327"/>
                  </a:cubicBezTo>
                  <a:cubicBezTo>
                    <a:pt x="199" y="322"/>
                    <a:pt x="196" y="322"/>
                    <a:pt x="183" y="322"/>
                  </a:cubicBezTo>
                  <a:cubicBezTo>
                    <a:pt x="170" y="322"/>
                    <a:pt x="164" y="322"/>
                    <a:pt x="151" y="321"/>
                  </a:cubicBezTo>
                  <a:cubicBezTo>
                    <a:pt x="136" y="319"/>
                    <a:pt x="132" y="318"/>
                    <a:pt x="132" y="310"/>
                  </a:cubicBezTo>
                  <a:cubicBezTo>
                    <a:pt x="132" y="309"/>
                    <a:pt x="132" y="307"/>
                    <a:pt x="134" y="299"/>
                  </a:cubicBezTo>
                  <a:lnTo>
                    <a:pt x="200"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4" name="Freeform 225">
              <a:extLst>
                <a:ext uri="{FF2B5EF4-FFF2-40B4-BE49-F238E27FC236}">
                  <a16:creationId xmlns:a16="http://schemas.microsoft.com/office/drawing/2014/main" id="{5861E9FA-7462-494D-A043-5362B47A2732}"/>
                </a:ext>
              </a:extLst>
            </p:cNvPr>
            <p:cNvSpPr>
              <a:spLocks noEditPoints="1"/>
            </p:cNvSpPr>
            <p:nvPr>
              <p:custDataLst>
                <p:tags r:id="rId26"/>
              </p:custDataLst>
            </p:nvPr>
          </p:nvSpPr>
          <p:spPr bwMode="auto">
            <a:xfrm>
              <a:off x="3194050" y="2655888"/>
              <a:ext cx="74613" cy="127000"/>
            </a:xfrm>
            <a:custGeom>
              <a:avLst/>
              <a:gdLst>
                <a:gd name="T0" fmla="*/ 162 w 162"/>
                <a:gd name="T1" fmla="*/ 121 h 239"/>
                <a:gd name="T2" fmla="*/ 141 w 162"/>
                <a:gd name="T3" fmla="*/ 30 h 239"/>
                <a:gd name="T4" fmla="*/ 81 w 162"/>
                <a:gd name="T5" fmla="*/ 0 h 239"/>
                <a:gd name="T6" fmla="*/ 0 w 162"/>
                <a:gd name="T7" fmla="*/ 121 h 239"/>
                <a:gd name="T8" fmla="*/ 81 w 162"/>
                <a:gd name="T9" fmla="*/ 239 h 239"/>
                <a:gd name="T10" fmla="*/ 162 w 162"/>
                <a:gd name="T11" fmla="*/ 121 h 239"/>
                <a:gd name="T12" fmla="*/ 81 w 162"/>
                <a:gd name="T13" fmla="*/ 229 h 239"/>
                <a:gd name="T14" fmla="*/ 37 w 162"/>
                <a:gd name="T15" fmla="*/ 191 h 239"/>
                <a:gd name="T16" fmla="*/ 32 w 162"/>
                <a:gd name="T17" fmla="*/ 116 h 239"/>
                <a:gd name="T18" fmla="*/ 37 w 162"/>
                <a:gd name="T19" fmla="*/ 45 h 239"/>
                <a:gd name="T20" fmla="*/ 81 w 162"/>
                <a:gd name="T21" fmla="*/ 10 h 239"/>
                <a:gd name="T22" fmla="*/ 124 w 162"/>
                <a:gd name="T23" fmla="*/ 42 h 239"/>
                <a:gd name="T24" fmla="*/ 130 w 162"/>
                <a:gd name="T25" fmla="*/ 116 h 239"/>
                <a:gd name="T26" fmla="*/ 125 w 162"/>
                <a:gd name="T27" fmla="*/ 190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1"/>
                  </a:moveTo>
                  <a:cubicBezTo>
                    <a:pt x="162" y="82"/>
                    <a:pt x="157" y="55"/>
                    <a:pt x="141" y="30"/>
                  </a:cubicBezTo>
                  <a:cubicBezTo>
                    <a:pt x="130" y="14"/>
                    <a:pt x="109" y="0"/>
                    <a:pt x="81" y="0"/>
                  </a:cubicBezTo>
                  <a:cubicBezTo>
                    <a:pt x="0" y="0"/>
                    <a:pt x="0" y="96"/>
                    <a:pt x="0" y="121"/>
                  </a:cubicBezTo>
                  <a:cubicBezTo>
                    <a:pt x="0" y="146"/>
                    <a:pt x="0" y="239"/>
                    <a:pt x="81" y="239"/>
                  </a:cubicBezTo>
                  <a:cubicBezTo>
                    <a:pt x="162" y="239"/>
                    <a:pt x="162" y="146"/>
                    <a:pt x="162" y="121"/>
                  </a:cubicBezTo>
                  <a:close/>
                  <a:moveTo>
                    <a:pt x="81" y="229"/>
                  </a:moveTo>
                  <a:cubicBezTo>
                    <a:pt x="65" y="229"/>
                    <a:pt x="43" y="220"/>
                    <a:pt x="37" y="191"/>
                  </a:cubicBezTo>
                  <a:cubicBezTo>
                    <a:pt x="32" y="171"/>
                    <a:pt x="32" y="142"/>
                    <a:pt x="32" y="116"/>
                  </a:cubicBezTo>
                  <a:cubicBezTo>
                    <a:pt x="32" y="91"/>
                    <a:pt x="32" y="64"/>
                    <a:pt x="37" y="45"/>
                  </a:cubicBezTo>
                  <a:cubicBezTo>
                    <a:pt x="44" y="17"/>
                    <a:pt x="67" y="10"/>
                    <a:pt x="81" y="10"/>
                  </a:cubicBezTo>
                  <a:cubicBezTo>
                    <a:pt x="100" y="10"/>
                    <a:pt x="118" y="22"/>
                    <a:pt x="124" y="42"/>
                  </a:cubicBezTo>
                  <a:cubicBezTo>
                    <a:pt x="130" y="61"/>
                    <a:pt x="130" y="86"/>
                    <a:pt x="130" y="116"/>
                  </a:cubicBezTo>
                  <a:cubicBezTo>
                    <a:pt x="130" y="142"/>
                    <a:pt x="130" y="168"/>
                    <a:pt x="125" y="190"/>
                  </a:cubicBezTo>
                  <a:cubicBezTo>
                    <a:pt x="118"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5" name="Freeform 226">
              <a:extLst>
                <a:ext uri="{FF2B5EF4-FFF2-40B4-BE49-F238E27FC236}">
                  <a16:creationId xmlns:a16="http://schemas.microsoft.com/office/drawing/2014/main" id="{D6B4ACB1-9F44-47FD-BE09-2394241BD721}"/>
                </a:ext>
              </a:extLst>
            </p:cNvPr>
            <p:cNvSpPr>
              <a:spLocks/>
            </p:cNvSpPr>
            <p:nvPr>
              <p:custDataLst>
                <p:tags r:id="rId27"/>
              </p:custDataLst>
            </p:nvPr>
          </p:nvSpPr>
          <p:spPr bwMode="auto">
            <a:xfrm>
              <a:off x="3300413" y="2540000"/>
              <a:ext cx="88900" cy="266700"/>
            </a:xfrm>
            <a:custGeom>
              <a:avLst/>
              <a:gdLst>
                <a:gd name="T0" fmla="*/ 191 w 194"/>
                <a:gd name="T1" fmla="*/ 19 h 499"/>
                <a:gd name="T2" fmla="*/ 194 w 194"/>
                <a:gd name="T3" fmla="*/ 10 h 499"/>
                <a:gd name="T4" fmla="*/ 184 w 194"/>
                <a:gd name="T5" fmla="*/ 0 h 499"/>
                <a:gd name="T6" fmla="*/ 175 w 194"/>
                <a:gd name="T7" fmla="*/ 5 h 499"/>
                <a:gd name="T8" fmla="*/ 2 w 194"/>
                <a:gd name="T9" fmla="*/ 480 h 499"/>
                <a:gd name="T10" fmla="*/ 0 w 194"/>
                <a:gd name="T11" fmla="*/ 489 h 499"/>
                <a:gd name="T12" fmla="*/ 10 w 194"/>
                <a:gd name="T13" fmla="*/ 499 h 499"/>
                <a:gd name="T14" fmla="*/ 21 w 194"/>
                <a:gd name="T15" fmla="*/ 487 h 499"/>
                <a:gd name="T16" fmla="*/ 191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1" y="19"/>
                  </a:moveTo>
                  <a:cubicBezTo>
                    <a:pt x="194" y="13"/>
                    <a:pt x="194" y="11"/>
                    <a:pt x="194" y="10"/>
                  </a:cubicBezTo>
                  <a:cubicBezTo>
                    <a:pt x="194" y="5"/>
                    <a:pt x="189" y="0"/>
                    <a:pt x="184" y="0"/>
                  </a:cubicBezTo>
                  <a:cubicBezTo>
                    <a:pt x="180" y="0"/>
                    <a:pt x="177" y="2"/>
                    <a:pt x="175" y="5"/>
                  </a:cubicBezTo>
                  <a:lnTo>
                    <a:pt x="2" y="480"/>
                  </a:lnTo>
                  <a:cubicBezTo>
                    <a:pt x="0" y="486"/>
                    <a:pt x="0" y="488"/>
                    <a:pt x="0" y="489"/>
                  </a:cubicBezTo>
                  <a:cubicBezTo>
                    <a:pt x="0" y="494"/>
                    <a:pt x="4" y="499"/>
                    <a:pt x="10" y="499"/>
                  </a:cubicBezTo>
                  <a:cubicBezTo>
                    <a:pt x="16" y="499"/>
                    <a:pt x="18" y="495"/>
                    <a:pt x="21" y="487"/>
                  </a:cubicBezTo>
                  <a:lnTo>
                    <a:pt x="191"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6" name="Freeform 227">
              <a:extLst>
                <a:ext uri="{FF2B5EF4-FFF2-40B4-BE49-F238E27FC236}">
                  <a16:creationId xmlns:a16="http://schemas.microsoft.com/office/drawing/2014/main" id="{FF08DD2D-7941-400D-9DA9-5F504D0FAB32}"/>
                </a:ext>
              </a:extLst>
            </p:cNvPr>
            <p:cNvSpPr>
              <a:spLocks/>
            </p:cNvSpPr>
            <p:nvPr>
              <p:custDataLst>
                <p:tags r:id="rId28"/>
              </p:custDataLst>
            </p:nvPr>
          </p:nvSpPr>
          <p:spPr bwMode="auto">
            <a:xfrm>
              <a:off x="3411538" y="2562225"/>
              <a:ext cx="90488" cy="177800"/>
            </a:xfrm>
            <a:custGeom>
              <a:avLst/>
              <a:gdLst>
                <a:gd name="T0" fmla="*/ 39 w 199"/>
                <a:gd name="T1" fmla="*/ 294 h 332"/>
                <a:gd name="T2" fmla="*/ 91 w 199"/>
                <a:gd name="T3" fmla="*/ 243 h 332"/>
                <a:gd name="T4" fmla="*/ 199 w 199"/>
                <a:gd name="T5" fmla="*/ 97 h 332"/>
                <a:gd name="T6" fmla="*/ 93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3"/>
                  </a:lnTo>
                  <a:cubicBezTo>
                    <a:pt x="169" y="174"/>
                    <a:pt x="199" y="147"/>
                    <a:pt x="199" y="97"/>
                  </a:cubicBezTo>
                  <a:cubicBezTo>
                    <a:pt x="199" y="40"/>
                    <a:pt x="154" y="0"/>
                    <a:pt x="93"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7" name="Freeform 228">
              <a:extLst>
                <a:ext uri="{FF2B5EF4-FFF2-40B4-BE49-F238E27FC236}">
                  <a16:creationId xmlns:a16="http://schemas.microsoft.com/office/drawing/2014/main" id="{7A27B93F-DF05-4AD5-98C6-45D04CB3510E}"/>
                </a:ext>
              </a:extLst>
            </p:cNvPr>
            <p:cNvSpPr>
              <a:spLocks/>
            </p:cNvSpPr>
            <p:nvPr>
              <p:custDataLst>
                <p:tags r:id="rId29"/>
              </p:custDataLst>
            </p:nvPr>
          </p:nvSpPr>
          <p:spPr bwMode="auto">
            <a:xfrm>
              <a:off x="3746500"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4 w 270"/>
                <a:gd name="T17" fmla="*/ 11 h 226"/>
                <a:gd name="T18" fmla="*/ 201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4" y="11"/>
                  </a:cubicBezTo>
                  <a:cubicBezTo>
                    <a:pt x="197" y="11"/>
                    <a:pt x="201" y="29"/>
                    <a:pt x="201" y="46"/>
                  </a:cubicBezTo>
                  <a:cubicBezTo>
                    <a:pt x="201" y="77"/>
                    <a:pt x="177" y="140"/>
                    <a:pt x="169" y="162"/>
                  </a:cubicBezTo>
                  <a:cubicBezTo>
                    <a:pt x="164" y="173"/>
                    <a:pt x="164" y="179"/>
                    <a:pt x="164" y="185"/>
                  </a:cubicBezTo>
                  <a:cubicBezTo>
                    <a:pt x="164" y="208"/>
                    <a:pt x="181"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7" y="215"/>
                    <a:pt x="194" y="210"/>
                    <a:pt x="194" y="198"/>
                  </a:cubicBezTo>
                  <a:cubicBezTo>
                    <a:pt x="194" y="186"/>
                    <a:pt x="198"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1"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8" name="Freeform 229">
              <a:extLst>
                <a:ext uri="{FF2B5EF4-FFF2-40B4-BE49-F238E27FC236}">
                  <a16:creationId xmlns:a16="http://schemas.microsoft.com/office/drawing/2014/main" id="{CD03F923-5ECA-4F82-B5A3-CF3DFB33963E}"/>
                </a:ext>
              </a:extLst>
            </p:cNvPr>
            <p:cNvSpPr>
              <a:spLocks noEditPoints="1"/>
            </p:cNvSpPr>
            <p:nvPr>
              <p:custDataLst>
                <p:tags r:id="rId30"/>
              </p:custDataLst>
            </p:nvPr>
          </p:nvSpPr>
          <p:spPr bwMode="auto">
            <a:xfrm>
              <a:off x="3951288"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9" name="Freeform 230">
              <a:extLst>
                <a:ext uri="{FF2B5EF4-FFF2-40B4-BE49-F238E27FC236}">
                  <a16:creationId xmlns:a16="http://schemas.microsoft.com/office/drawing/2014/main" id="{B7738BFD-974E-41EF-B1A1-E731CEF031FE}"/>
                </a:ext>
              </a:extLst>
            </p:cNvPr>
            <p:cNvSpPr>
              <a:spLocks/>
            </p:cNvSpPr>
            <p:nvPr>
              <p:custDataLst>
                <p:tags r:id="rId31"/>
              </p:custDataLst>
            </p:nvPr>
          </p:nvSpPr>
          <p:spPr bwMode="auto">
            <a:xfrm>
              <a:off x="4191000"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0" name="Freeform 231">
              <a:extLst>
                <a:ext uri="{FF2B5EF4-FFF2-40B4-BE49-F238E27FC236}">
                  <a16:creationId xmlns:a16="http://schemas.microsoft.com/office/drawing/2014/main" id="{B45205C4-865B-47E6-AC99-7F2C1097B3A8}"/>
                </a:ext>
              </a:extLst>
            </p:cNvPr>
            <p:cNvSpPr>
              <a:spLocks/>
            </p:cNvSpPr>
            <p:nvPr>
              <p:custDataLst>
                <p:tags r:id="rId32"/>
              </p:custDataLst>
            </p:nvPr>
          </p:nvSpPr>
          <p:spPr bwMode="auto">
            <a:xfrm>
              <a:off x="4375150" y="2562225"/>
              <a:ext cx="73025" cy="177800"/>
            </a:xfrm>
            <a:custGeom>
              <a:avLst/>
              <a:gdLst>
                <a:gd name="T0" fmla="*/ 102 w 164"/>
                <a:gd name="T1" fmla="*/ 13 h 332"/>
                <a:gd name="T2" fmla="*/ 90 w 164"/>
                <a:gd name="T3" fmla="*/ 0 h 332"/>
                <a:gd name="T4" fmla="*/ 0 w 164"/>
                <a:gd name="T5" fmla="*/ 32 h 332"/>
                <a:gd name="T6" fmla="*/ 0 w 164"/>
                <a:gd name="T7" fmla="*/ 48 h 332"/>
                <a:gd name="T8" fmla="*/ 65 w 164"/>
                <a:gd name="T9" fmla="*/ 35 h 332"/>
                <a:gd name="T10" fmla="*/ 65 w 164"/>
                <a:gd name="T11" fmla="*/ 293 h 332"/>
                <a:gd name="T12" fmla="*/ 19 w 164"/>
                <a:gd name="T13" fmla="*/ 317 h 332"/>
                <a:gd name="T14" fmla="*/ 3 w 164"/>
                <a:gd name="T15" fmla="*/ 317 h 332"/>
                <a:gd name="T16" fmla="*/ 3 w 164"/>
                <a:gd name="T17" fmla="*/ 332 h 332"/>
                <a:gd name="T18" fmla="*/ 83 w 164"/>
                <a:gd name="T19" fmla="*/ 331 h 332"/>
                <a:gd name="T20" fmla="*/ 164 w 164"/>
                <a:gd name="T21" fmla="*/ 332 h 332"/>
                <a:gd name="T22" fmla="*/ 164 w 164"/>
                <a:gd name="T23" fmla="*/ 317 h 332"/>
                <a:gd name="T24" fmla="*/ 148 w 164"/>
                <a:gd name="T25" fmla="*/ 317 h 332"/>
                <a:gd name="T26" fmla="*/ 102 w 164"/>
                <a:gd name="T27" fmla="*/ 293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0" y="0"/>
                  </a:cubicBezTo>
                  <a:cubicBezTo>
                    <a:pt x="60" y="32"/>
                    <a:pt x="16" y="32"/>
                    <a:pt x="0" y="32"/>
                  </a:cubicBezTo>
                  <a:lnTo>
                    <a:pt x="0" y="48"/>
                  </a:lnTo>
                  <a:cubicBezTo>
                    <a:pt x="10" y="48"/>
                    <a:pt x="39" y="48"/>
                    <a:pt x="65" y="35"/>
                  </a:cubicBezTo>
                  <a:lnTo>
                    <a:pt x="65" y="293"/>
                  </a:lnTo>
                  <a:cubicBezTo>
                    <a:pt x="65" y="311"/>
                    <a:pt x="64" y="317"/>
                    <a:pt x="19" y="317"/>
                  </a:cubicBezTo>
                  <a:lnTo>
                    <a:pt x="3" y="317"/>
                  </a:lnTo>
                  <a:lnTo>
                    <a:pt x="3" y="332"/>
                  </a:lnTo>
                  <a:cubicBezTo>
                    <a:pt x="20" y="331"/>
                    <a:pt x="64" y="331"/>
                    <a:pt x="83" y="331"/>
                  </a:cubicBezTo>
                  <a:cubicBezTo>
                    <a:pt x="103" y="331"/>
                    <a:pt x="147" y="331"/>
                    <a:pt x="164" y="332"/>
                  </a:cubicBezTo>
                  <a:lnTo>
                    <a:pt x="164" y="317"/>
                  </a:lnTo>
                  <a:lnTo>
                    <a:pt x="148" y="317"/>
                  </a:lnTo>
                  <a:cubicBezTo>
                    <a:pt x="103"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1" name="Freeform 232">
              <a:extLst>
                <a:ext uri="{FF2B5EF4-FFF2-40B4-BE49-F238E27FC236}">
                  <a16:creationId xmlns:a16="http://schemas.microsoft.com/office/drawing/2014/main" id="{D0183647-E0D5-4472-A86B-FBDA4A1DA814}"/>
                </a:ext>
              </a:extLst>
            </p:cNvPr>
            <p:cNvSpPr>
              <a:spLocks/>
            </p:cNvSpPr>
            <p:nvPr>
              <p:custDataLst>
                <p:tags r:id="rId33"/>
              </p:custDataLst>
            </p:nvPr>
          </p:nvSpPr>
          <p:spPr bwMode="auto">
            <a:xfrm>
              <a:off x="4486275" y="2711450"/>
              <a:ext cx="26988" cy="79375"/>
            </a:xfrm>
            <a:custGeom>
              <a:avLst/>
              <a:gdLst>
                <a:gd name="T0" fmla="*/ 59 w 59"/>
                <a:gd name="T1" fmla="*/ 53 h 150"/>
                <a:gd name="T2" fmla="*/ 27 w 59"/>
                <a:gd name="T3" fmla="*/ 0 h 150"/>
                <a:gd name="T4" fmla="*/ 0 w 59"/>
                <a:gd name="T5" fmla="*/ 27 h 150"/>
                <a:gd name="T6" fmla="*/ 27 w 59"/>
                <a:gd name="T7" fmla="*/ 53 h 150"/>
                <a:gd name="T8" fmla="*/ 44 w 59"/>
                <a:gd name="T9" fmla="*/ 47 h 150"/>
                <a:gd name="T10" fmla="*/ 47 w 59"/>
                <a:gd name="T11" fmla="*/ 45 h 150"/>
                <a:gd name="T12" fmla="*/ 48 w 59"/>
                <a:gd name="T13" fmla="*/ 53 h 150"/>
                <a:gd name="T14" fmla="*/ 14 w 59"/>
                <a:gd name="T15" fmla="*/ 136 h 150"/>
                <a:gd name="T16" fmla="*/ 8 w 59"/>
                <a:gd name="T17" fmla="*/ 144 h 150"/>
                <a:gd name="T18" fmla="*/ 13 w 59"/>
                <a:gd name="T19" fmla="*/ 150 h 150"/>
                <a:gd name="T20" fmla="*/ 59 w 59"/>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50">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9" y="111"/>
                    <a:pt x="59"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2" name="Freeform 233">
              <a:extLst>
                <a:ext uri="{FF2B5EF4-FFF2-40B4-BE49-F238E27FC236}">
                  <a16:creationId xmlns:a16="http://schemas.microsoft.com/office/drawing/2014/main" id="{7AC7594C-9F7D-47B3-8D52-00486332D9FA}"/>
                </a:ext>
              </a:extLst>
            </p:cNvPr>
            <p:cNvSpPr>
              <a:spLocks/>
            </p:cNvSpPr>
            <p:nvPr>
              <p:custDataLst>
                <p:tags r:id="rId34"/>
              </p:custDataLst>
            </p:nvPr>
          </p:nvSpPr>
          <p:spPr bwMode="auto">
            <a:xfrm>
              <a:off x="4579938"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3" name="Freeform 234">
              <a:extLst>
                <a:ext uri="{FF2B5EF4-FFF2-40B4-BE49-F238E27FC236}">
                  <a16:creationId xmlns:a16="http://schemas.microsoft.com/office/drawing/2014/main" id="{6C07BE39-6E84-4715-B96D-7ACAEC6F0E40}"/>
                </a:ext>
              </a:extLst>
            </p:cNvPr>
            <p:cNvSpPr>
              <a:spLocks/>
            </p:cNvSpPr>
            <p:nvPr>
              <p:custDataLst>
                <p:tags r:id="rId35"/>
              </p:custDataLst>
            </p:nvPr>
          </p:nvSpPr>
          <p:spPr bwMode="auto">
            <a:xfrm>
              <a:off x="4754563" y="2562225"/>
              <a:ext cx="90488" cy="177800"/>
            </a:xfrm>
            <a:custGeom>
              <a:avLst/>
              <a:gdLst>
                <a:gd name="T0" fmla="*/ 39 w 199"/>
                <a:gd name="T1" fmla="*/ 294 h 332"/>
                <a:gd name="T2" fmla="*/ 91 w 199"/>
                <a:gd name="T3" fmla="*/ 243 h 332"/>
                <a:gd name="T4" fmla="*/ 199 w 199"/>
                <a:gd name="T5" fmla="*/ 97 h 332"/>
                <a:gd name="T6" fmla="*/ 93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3"/>
                  </a:lnTo>
                  <a:cubicBezTo>
                    <a:pt x="169" y="174"/>
                    <a:pt x="199" y="147"/>
                    <a:pt x="199" y="97"/>
                  </a:cubicBezTo>
                  <a:cubicBezTo>
                    <a:pt x="199" y="40"/>
                    <a:pt x="154" y="0"/>
                    <a:pt x="93"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4" name="Freeform 235">
              <a:extLst>
                <a:ext uri="{FF2B5EF4-FFF2-40B4-BE49-F238E27FC236}">
                  <a16:creationId xmlns:a16="http://schemas.microsoft.com/office/drawing/2014/main" id="{9CCD53F8-806C-4671-A055-377B3833CC49}"/>
                </a:ext>
              </a:extLst>
            </p:cNvPr>
            <p:cNvSpPr>
              <a:spLocks/>
            </p:cNvSpPr>
            <p:nvPr>
              <p:custDataLst>
                <p:tags r:id="rId36"/>
              </p:custDataLst>
            </p:nvPr>
          </p:nvSpPr>
          <p:spPr bwMode="auto">
            <a:xfrm>
              <a:off x="4876800" y="2711450"/>
              <a:ext cx="25400" cy="79375"/>
            </a:xfrm>
            <a:custGeom>
              <a:avLst/>
              <a:gdLst>
                <a:gd name="T0" fmla="*/ 58 w 58"/>
                <a:gd name="T1" fmla="*/ 53 h 150"/>
                <a:gd name="T2" fmla="*/ 27 w 58"/>
                <a:gd name="T3" fmla="*/ 0 h 150"/>
                <a:gd name="T4" fmla="*/ 0 w 58"/>
                <a:gd name="T5" fmla="*/ 27 h 150"/>
                <a:gd name="T6" fmla="*/ 27 w 58"/>
                <a:gd name="T7" fmla="*/ 53 h 150"/>
                <a:gd name="T8" fmla="*/ 44 w 58"/>
                <a:gd name="T9" fmla="*/ 47 h 150"/>
                <a:gd name="T10" fmla="*/ 46 w 58"/>
                <a:gd name="T11" fmla="*/ 45 h 150"/>
                <a:gd name="T12" fmla="*/ 48 w 58"/>
                <a:gd name="T13" fmla="*/ 53 h 150"/>
                <a:gd name="T14" fmla="*/ 14 w 58"/>
                <a:gd name="T15" fmla="*/ 136 h 150"/>
                <a:gd name="T16" fmla="*/ 8 w 58"/>
                <a:gd name="T17" fmla="*/ 144 h 150"/>
                <a:gd name="T18" fmla="*/ 13 w 58"/>
                <a:gd name="T19" fmla="*/ 150 h 150"/>
                <a:gd name="T20" fmla="*/ 58 w 58"/>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50">
                  <a:moveTo>
                    <a:pt x="58" y="53"/>
                  </a:moveTo>
                  <a:cubicBezTo>
                    <a:pt x="58" y="20"/>
                    <a:pt x="46" y="0"/>
                    <a:pt x="27" y="0"/>
                  </a:cubicBezTo>
                  <a:cubicBezTo>
                    <a:pt x="10" y="0"/>
                    <a:pt x="0" y="13"/>
                    <a:pt x="0" y="27"/>
                  </a:cubicBezTo>
                  <a:cubicBezTo>
                    <a:pt x="0" y="40"/>
                    <a:pt x="10" y="53"/>
                    <a:pt x="27" y="53"/>
                  </a:cubicBezTo>
                  <a:cubicBezTo>
                    <a:pt x="33" y="53"/>
                    <a:pt x="39" y="51"/>
                    <a:pt x="44" y="47"/>
                  </a:cubicBezTo>
                  <a:cubicBezTo>
                    <a:pt x="45" y="46"/>
                    <a:pt x="46" y="45"/>
                    <a:pt x="46"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8" y="111"/>
                    <a:pt x="58"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5" name="Freeform 236">
              <a:extLst>
                <a:ext uri="{FF2B5EF4-FFF2-40B4-BE49-F238E27FC236}">
                  <a16:creationId xmlns:a16="http://schemas.microsoft.com/office/drawing/2014/main" id="{A2A2CD60-EF2A-43FC-B95E-4B3F56FEC099}"/>
                </a:ext>
              </a:extLst>
            </p:cNvPr>
            <p:cNvSpPr>
              <a:spLocks/>
            </p:cNvSpPr>
            <p:nvPr>
              <p:custDataLst>
                <p:tags r:id="rId37"/>
              </p:custDataLst>
            </p:nvPr>
          </p:nvSpPr>
          <p:spPr bwMode="auto">
            <a:xfrm>
              <a:off x="4970463"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6" name="Freeform 237">
              <a:extLst>
                <a:ext uri="{FF2B5EF4-FFF2-40B4-BE49-F238E27FC236}">
                  <a16:creationId xmlns:a16="http://schemas.microsoft.com/office/drawing/2014/main" id="{134BFD68-83C0-45F6-AEDF-B877B2669D52}"/>
                </a:ext>
              </a:extLst>
            </p:cNvPr>
            <p:cNvSpPr>
              <a:spLocks/>
            </p:cNvSpPr>
            <p:nvPr>
              <p:custDataLst>
                <p:tags r:id="rId38"/>
              </p:custDataLst>
            </p:nvPr>
          </p:nvSpPr>
          <p:spPr bwMode="auto">
            <a:xfrm>
              <a:off x="5143500" y="2562225"/>
              <a:ext cx="93663" cy="18256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8 h 343"/>
                <a:gd name="T12" fmla="*/ 34 w 207"/>
                <a:gd name="T13" fmla="*/ 44 h 343"/>
                <a:gd name="T14" fmla="*/ 100 w 207"/>
                <a:gd name="T15" fmla="*/ 13 h 343"/>
                <a:gd name="T16" fmla="*/ 148 w 207"/>
                <a:gd name="T17" fmla="*/ 68 h 343"/>
                <a:gd name="T18" fmla="*/ 134 w 207"/>
                <a:gd name="T19" fmla="*/ 125 h 343"/>
                <a:gd name="T20" fmla="*/ 89 w 207"/>
                <a:gd name="T21" fmla="*/ 151 h 343"/>
                <a:gd name="T22" fmla="*/ 70 w 207"/>
                <a:gd name="T23" fmla="*/ 153 h 343"/>
                <a:gd name="T24" fmla="*/ 63 w 207"/>
                <a:gd name="T25" fmla="*/ 159 h 343"/>
                <a:gd name="T26" fmla="*/ 75 w 207"/>
                <a:gd name="T27" fmla="*/ 164 h 343"/>
                <a:gd name="T28" fmla="*/ 96 w 207"/>
                <a:gd name="T29" fmla="*/ 164 h 343"/>
                <a:gd name="T30" fmla="*/ 156 w 207"/>
                <a:gd name="T31" fmla="*/ 247 h 343"/>
                <a:gd name="T32" fmla="*/ 99 w 207"/>
                <a:gd name="T33" fmla="*/ 329 h 343"/>
                <a:gd name="T34" fmla="*/ 23 w 207"/>
                <a:gd name="T35" fmla="*/ 291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8"/>
                    <a:pt x="194" y="69"/>
                  </a:cubicBezTo>
                  <a:cubicBezTo>
                    <a:pt x="194" y="28"/>
                    <a:pt x="150" y="0"/>
                    <a:pt x="102" y="0"/>
                  </a:cubicBezTo>
                  <a:cubicBezTo>
                    <a:pt x="52" y="0"/>
                    <a:pt x="14" y="30"/>
                    <a:pt x="14" y="68"/>
                  </a:cubicBezTo>
                  <a:cubicBezTo>
                    <a:pt x="14" y="84"/>
                    <a:pt x="25" y="94"/>
                    <a:pt x="39" y="94"/>
                  </a:cubicBezTo>
                  <a:cubicBezTo>
                    <a:pt x="55" y="94"/>
                    <a:pt x="65" y="83"/>
                    <a:pt x="65" y="68"/>
                  </a:cubicBezTo>
                  <a:cubicBezTo>
                    <a:pt x="65" y="44"/>
                    <a:pt x="41" y="44"/>
                    <a:pt x="34" y="44"/>
                  </a:cubicBezTo>
                  <a:cubicBezTo>
                    <a:pt x="49" y="19"/>
                    <a:pt x="82" y="13"/>
                    <a:pt x="100" y="13"/>
                  </a:cubicBezTo>
                  <a:cubicBezTo>
                    <a:pt x="120" y="13"/>
                    <a:pt x="148" y="24"/>
                    <a:pt x="148" y="68"/>
                  </a:cubicBezTo>
                  <a:cubicBezTo>
                    <a:pt x="148" y="74"/>
                    <a:pt x="147" y="103"/>
                    <a:pt x="134" y="125"/>
                  </a:cubicBezTo>
                  <a:cubicBezTo>
                    <a:pt x="119" y="149"/>
                    <a:pt x="102" y="151"/>
                    <a:pt x="89" y="151"/>
                  </a:cubicBezTo>
                  <a:cubicBezTo>
                    <a:pt x="85" y="152"/>
                    <a:pt x="74" y="153"/>
                    <a:pt x="70" y="153"/>
                  </a:cubicBezTo>
                  <a:cubicBezTo>
                    <a:pt x="66" y="153"/>
                    <a:pt x="63" y="154"/>
                    <a:pt x="63" y="159"/>
                  </a:cubicBezTo>
                  <a:cubicBezTo>
                    <a:pt x="63" y="164"/>
                    <a:pt x="66" y="164"/>
                    <a:pt x="75" y="164"/>
                  </a:cubicBezTo>
                  <a:lnTo>
                    <a:pt x="96" y="164"/>
                  </a:lnTo>
                  <a:cubicBezTo>
                    <a:pt x="137" y="164"/>
                    <a:pt x="156" y="198"/>
                    <a:pt x="156" y="247"/>
                  </a:cubicBezTo>
                  <a:cubicBezTo>
                    <a:pt x="156" y="315"/>
                    <a:pt x="121" y="329"/>
                    <a:pt x="99" y="329"/>
                  </a:cubicBezTo>
                  <a:cubicBezTo>
                    <a:pt x="78" y="329"/>
                    <a:pt x="41" y="321"/>
                    <a:pt x="23" y="291"/>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7" name="Oval 238">
              <a:extLst>
                <a:ext uri="{FF2B5EF4-FFF2-40B4-BE49-F238E27FC236}">
                  <a16:creationId xmlns:a16="http://schemas.microsoft.com/office/drawing/2014/main" id="{59397727-C69C-4D25-9A72-66211ABC0AFB}"/>
                </a:ext>
              </a:extLst>
            </p:cNvPr>
            <p:cNvSpPr>
              <a:spLocks noChangeArrowheads="1"/>
            </p:cNvSpPr>
            <p:nvPr>
              <p:custDataLst>
                <p:tags r:id="rId39"/>
              </p:custDataLst>
            </p:nvPr>
          </p:nvSpPr>
          <p:spPr bwMode="auto">
            <a:xfrm>
              <a:off x="5265738"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8" name="Oval 239">
              <a:extLst>
                <a:ext uri="{FF2B5EF4-FFF2-40B4-BE49-F238E27FC236}">
                  <a16:creationId xmlns:a16="http://schemas.microsoft.com/office/drawing/2014/main" id="{39A3BB4C-8906-4F27-9DC4-35539051D274}"/>
                </a:ext>
              </a:extLst>
            </p:cNvPr>
            <p:cNvSpPr>
              <a:spLocks noChangeArrowheads="1"/>
            </p:cNvSpPr>
            <p:nvPr>
              <p:custDataLst>
                <p:tags r:id="rId40"/>
              </p:custDataLst>
            </p:nvPr>
          </p:nvSpPr>
          <p:spPr bwMode="auto">
            <a:xfrm>
              <a:off x="5329238"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9" name="Oval 240">
              <a:extLst>
                <a:ext uri="{FF2B5EF4-FFF2-40B4-BE49-F238E27FC236}">
                  <a16:creationId xmlns:a16="http://schemas.microsoft.com/office/drawing/2014/main" id="{73C08536-0A68-423A-9AF6-64C12D519655}"/>
                </a:ext>
              </a:extLst>
            </p:cNvPr>
            <p:cNvSpPr>
              <a:spLocks noChangeArrowheads="1"/>
            </p:cNvSpPr>
            <p:nvPr>
              <p:custDataLst>
                <p:tags r:id="rId41"/>
              </p:custDataLst>
            </p:nvPr>
          </p:nvSpPr>
          <p:spPr bwMode="auto">
            <a:xfrm>
              <a:off x="5391150" y="2711450"/>
              <a:ext cx="25400"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307" name="グループ化 306">
            <a:extLst>
              <a:ext uri="{FF2B5EF4-FFF2-40B4-BE49-F238E27FC236}">
                <a16:creationId xmlns:a16="http://schemas.microsoft.com/office/drawing/2014/main" id="{09D0B527-DE46-43B2-B7A7-02A3381B7DC3}"/>
              </a:ext>
            </a:extLst>
          </p:cNvPr>
          <p:cNvGrpSpPr>
            <a:grpSpLocks noChangeAspect="1"/>
          </p:cNvGrpSpPr>
          <p:nvPr>
            <p:custDataLst>
              <p:tags r:id="rId4"/>
            </p:custDataLst>
          </p:nvPr>
        </p:nvGrpSpPr>
        <p:grpSpPr>
          <a:xfrm>
            <a:off x="5665921" y="6012166"/>
            <a:ext cx="5679894" cy="603556"/>
            <a:chOff x="2540000" y="2540000"/>
            <a:chExt cx="2509838" cy="266700"/>
          </a:xfrm>
        </p:grpSpPr>
        <p:sp>
          <p:nvSpPr>
            <p:cNvPr id="289" name="Freeform 247">
              <a:extLst>
                <a:ext uri="{FF2B5EF4-FFF2-40B4-BE49-F238E27FC236}">
                  <a16:creationId xmlns:a16="http://schemas.microsoft.com/office/drawing/2014/main" id="{FDED9D8C-4CD2-4294-8DEC-7BE3DA0B8DAE}"/>
                </a:ext>
              </a:extLst>
            </p:cNvPr>
            <p:cNvSpPr>
              <a:spLocks/>
            </p:cNvSpPr>
            <p:nvPr>
              <p:custDataLst>
                <p:tags r:id="rId5"/>
              </p:custDataLst>
            </p:nvPr>
          </p:nvSpPr>
          <p:spPr bwMode="auto">
            <a:xfrm>
              <a:off x="2540000" y="2573338"/>
              <a:ext cx="69850" cy="16986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5 w 153"/>
                <a:gd name="T11" fmla="*/ 14 h 318"/>
                <a:gd name="T12" fmla="*/ 101 w 153"/>
                <a:gd name="T13" fmla="*/ 0 h 318"/>
                <a:gd name="T14" fmla="*/ 81 w 153"/>
                <a:gd name="T15" fmla="*/ 18 h 318"/>
                <a:gd name="T16" fmla="*/ 61 w 153"/>
                <a:gd name="T17" fmla="*/ 97 h 318"/>
                <a:gd name="T18" fmla="*/ 15 w 153"/>
                <a:gd name="T19" fmla="*/ 97 h 318"/>
                <a:gd name="T20" fmla="*/ 0 w 153"/>
                <a:gd name="T21" fmla="*/ 107 h 318"/>
                <a:gd name="T22" fmla="*/ 14 w 153"/>
                <a:gd name="T23" fmla="*/ 113 h 318"/>
                <a:gd name="T24" fmla="*/ 57 w 153"/>
                <a:gd name="T25" fmla="*/ 113 h 318"/>
                <a:gd name="T26" fmla="*/ 20 w 153"/>
                <a:gd name="T27" fmla="*/ 272 h 318"/>
                <a:gd name="T28" fmla="*/ 65 w 153"/>
                <a:gd name="T29" fmla="*/ 318 h 318"/>
                <a:gd name="T30" fmla="*/ 145 w 153"/>
                <a:gd name="T31" fmla="*/ 241 h 318"/>
                <a:gd name="T32" fmla="*/ 139 w 153"/>
                <a:gd name="T33" fmla="*/ 236 h 318"/>
                <a:gd name="T34" fmla="*/ 131 w 153"/>
                <a:gd name="T35" fmla="*/ 243 h 318"/>
                <a:gd name="T36" fmla="*/ 66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5" y="17"/>
                    <a:pt x="115" y="14"/>
                  </a:cubicBezTo>
                  <a:cubicBezTo>
                    <a:pt x="115" y="5"/>
                    <a:pt x="109" y="0"/>
                    <a:pt x="101" y="0"/>
                  </a:cubicBezTo>
                  <a:cubicBezTo>
                    <a:pt x="99" y="0"/>
                    <a:pt x="85" y="1"/>
                    <a:pt x="81" y="18"/>
                  </a:cubicBezTo>
                  <a:lnTo>
                    <a:pt x="61" y="97"/>
                  </a:lnTo>
                  <a:lnTo>
                    <a:pt x="15" y="97"/>
                  </a:lnTo>
                  <a:cubicBezTo>
                    <a:pt x="5" y="97"/>
                    <a:pt x="0" y="97"/>
                    <a:pt x="0" y="107"/>
                  </a:cubicBezTo>
                  <a:cubicBezTo>
                    <a:pt x="0" y="113"/>
                    <a:pt x="4" y="113"/>
                    <a:pt x="14" y="113"/>
                  </a:cubicBezTo>
                  <a:lnTo>
                    <a:pt x="57" y="113"/>
                  </a:lnTo>
                  <a:cubicBezTo>
                    <a:pt x="22" y="254"/>
                    <a:pt x="20" y="263"/>
                    <a:pt x="20" y="272"/>
                  </a:cubicBezTo>
                  <a:cubicBezTo>
                    <a:pt x="20" y="299"/>
                    <a:pt x="39" y="318"/>
                    <a:pt x="65" y="318"/>
                  </a:cubicBezTo>
                  <a:cubicBezTo>
                    <a:pt x="116" y="318"/>
                    <a:pt x="145" y="245"/>
                    <a:pt x="145" y="241"/>
                  </a:cubicBezTo>
                  <a:cubicBezTo>
                    <a:pt x="145" y="236"/>
                    <a:pt x="141" y="236"/>
                    <a:pt x="139" y="236"/>
                  </a:cubicBezTo>
                  <a:cubicBezTo>
                    <a:pt x="134" y="236"/>
                    <a:pt x="134" y="237"/>
                    <a:pt x="131" y="243"/>
                  </a:cubicBezTo>
                  <a:cubicBezTo>
                    <a:pt x="110" y="295"/>
                    <a:pt x="83" y="307"/>
                    <a:pt x="66" y="307"/>
                  </a:cubicBezTo>
                  <a:cubicBezTo>
                    <a:pt x="56" y="307"/>
                    <a:pt x="51" y="300"/>
                    <a:pt x="51" y="284"/>
                  </a:cubicBezTo>
                  <a:cubicBezTo>
                    <a:pt x="51" y="272"/>
                    <a:pt x="52" y="268"/>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0" name="Freeform 248">
              <a:extLst>
                <a:ext uri="{FF2B5EF4-FFF2-40B4-BE49-F238E27FC236}">
                  <a16:creationId xmlns:a16="http://schemas.microsoft.com/office/drawing/2014/main" id="{9BB06A96-7301-4627-B876-B3B9B74AD425}"/>
                </a:ext>
              </a:extLst>
            </p:cNvPr>
            <p:cNvSpPr>
              <a:spLocks noEditPoints="1"/>
            </p:cNvSpPr>
            <p:nvPr>
              <p:custDataLst>
                <p:tags r:id="rId6"/>
              </p:custDataLst>
            </p:nvPr>
          </p:nvSpPr>
          <p:spPr bwMode="auto">
            <a:xfrm>
              <a:off x="2693988" y="2641600"/>
              <a:ext cx="150813" cy="61913"/>
            </a:xfrm>
            <a:custGeom>
              <a:avLst/>
              <a:gdLst>
                <a:gd name="T0" fmla="*/ 315 w 332"/>
                <a:gd name="T1" fmla="*/ 20 h 117"/>
                <a:gd name="T2" fmla="*/ 332 w 332"/>
                <a:gd name="T3" fmla="*/ 10 h 117"/>
                <a:gd name="T4" fmla="*/ 315 w 332"/>
                <a:gd name="T5" fmla="*/ 0 h 117"/>
                <a:gd name="T6" fmla="*/ 17 w 332"/>
                <a:gd name="T7" fmla="*/ 0 h 117"/>
                <a:gd name="T8" fmla="*/ 0 w 332"/>
                <a:gd name="T9" fmla="*/ 10 h 117"/>
                <a:gd name="T10" fmla="*/ 17 w 332"/>
                <a:gd name="T11" fmla="*/ 20 h 117"/>
                <a:gd name="T12" fmla="*/ 315 w 332"/>
                <a:gd name="T13" fmla="*/ 20 h 117"/>
                <a:gd name="T14" fmla="*/ 315 w 332"/>
                <a:gd name="T15" fmla="*/ 117 h 117"/>
                <a:gd name="T16" fmla="*/ 332 w 332"/>
                <a:gd name="T17" fmla="*/ 107 h 117"/>
                <a:gd name="T18" fmla="*/ 315 w 332"/>
                <a:gd name="T19" fmla="*/ 97 h 117"/>
                <a:gd name="T20" fmla="*/ 17 w 332"/>
                <a:gd name="T21" fmla="*/ 97 h 117"/>
                <a:gd name="T22" fmla="*/ 0 w 332"/>
                <a:gd name="T23" fmla="*/ 107 h 117"/>
                <a:gd name="T24" fmla="*/ 17 w 332"/>
                <a:gd name="T25" fmla="*/ 117 h 117"/>
                <a:gd name="T26" fmla="*/ 315 w 332"/>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7">
                  <a:moveTo>
                    <a:pt x="315" y="20"/>
                  </a:moveTo>
                  <a:cubicBezTo>
                    <a:pt x="322" y="20"/>
                    <a:pt x="332" y="20"/>
                    <a:pt x="332" y="10"/>
                  </a:cubicBezTo>
                  <a:cubicBezTo>
                    <a:pt x="332" y="0"/>
                    <a:pt x="322" y="0"/>
                    <a:pt x="315" y="0"/>
                  </a:cubicBezTo>
                  <a:lnTo>
                    <a:pt x="17" y="0"/>
                  </a:lnTo>
                  <a:cubicBezTo>
                    <a:pt x="10" y="0"/>
                    <a:pt x="0" y="0"/>
                    <a:pt x="0" y="10"/>
                  </a:cubicBezTo>
                  <a:cubicBezTo>
                    <a:pt x="0" y="20"/>
                    <a:pt x="10" y="20"/>
                    <a:pt x="17" y="20"/>
                  </a:cubicBezTo>
                  <a:lnTo>
                    <a:pt x="315" y="20"/>
                  </a:lnTo>
                  <a:close/>
                  <a:moveTo>
                    <a:pt x="315" y="117"/>
                  </a:moveTo>
                  <a:cubicBezTo>
                    <a:pt x="322" y="117"/>
                    <a:pt x="332" y="117"/>
                    <a:pt x="332" y="107"/>
                  </a:cubicBezTo>
                  <a:cubicBezTo>
                    <a:pt x="332" y="97"/>
                    <a:pt x="322" y="97"/>
                    <a:pt x="315" y="97"/>
                  </a:cubicBezTo>
                  <a:lnTo>
                    <a:pt x="17" y="97"/>
                  </a:lnTo>
                  <a:cubicBezTo>
                    <a:pt x="10" y="97"/>
                    <a:pt x="0" y="97"/>
                    <a:pt x="0" y="107"/>
                  </a:cubicBezTo>
                  <a:cubicBezTo>
                    <a:pt x="0" y="117"/>
                    <a:pt x="10" y="117"/>
                    <a:pt x="17"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1" name="Freeform 249">
              <a:extLst>
                <a:ext uri="{FF2B5EF4-FFF2-40B4-BE49-F238E27FC236}">
                  <a16:creationId xmlns:a16="http://schemas.microsoft.com/office/drawing/2014/main" id="{109F6D35-674B-4A61-B851-ED6CF300DFB4}"/>
                </a:ext>
              </a:extLst>
            </p:cNvPr>
            <p:cNvSpPr>
              <a:spLocks/>
            </p:cNvSpPr>
            <p:nvPr>
              <p:custDataLst>
                <p:tags r:id="rId7"/>
              </p:custDataLst>
            </p:nvPr>
          </p:nvSpPr>
          <p:spPr bwMode="auto">
            <a:xfrm>
              <a:off x="2928938"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4 w 270"/>
                <a:gd name="T17" fmla="*/ 11 h 226"/>
                <a:gd name="T18" fmla="*/ 201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4" y="11"/>
                  </a:cubicBezTo>
                  <a:cubicBezTo>
                    <a:pt x="197" y="11"/>
                    <a:pt x="201" y="29"/>
                    <a:pt x="201" y="46"/>
                  </a:cubicBezTo>
                  <a:cubicBezTo>
                    <a:pt x="201" y="77"/>
                    <a:pt x="177" y="140"/>
                    <a:pt x="169" y="162"/>
                  </a:cubicBezTo>
                  <a:cubicBezTo>
                    <a:pt x="164" y="173"/>
                    <a:pt x="164" y="179"/>
                    <a:pt x="164" y="185"/>
                  </a:cubicBezTo>
                  <a:cubicBezTo>
                    <a:pt x="164" y="208"/>
                    <a:pt x="181"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7" y="215"/>
                    <a:pt x="194" y="210"/>
                    <a:pt x="194" y="198"/>
                  </a:cubicBezTo>
                  <a:cubicBezTo>
                    <a:pt x="194" y="186"/>
                    <a:pt x="198"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1"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2" name="Freeform 250">
              <a:extLst>
                <a:ext uri="{FF2B5EF4-FFF2-40B4-BE49-F238E27FC236}">
                  <a16:creationId xmlns:a16="http://schemas.microsoft.com/office/drawing/2014/main" id="{FF4D4C70-EA22-479A-82C6-7B1E71B05FC2}"/>
                </a:ext>
              </a:extLst>
            </p:cNvPr>
            <p:cNvSpPr>
              <a:spLocks/>
            </p:cNvSpPr>
            <p:nvPr>
              <p:custDataLst>
                <p:tags r:id="rId8"/>
              </p:custDataLst>
            </p:nvPr>
          </p:nvSpPr>
          <p:spPr bwMode="auto">
            <a:xfrm>
              <a:off x="3063875" y="2559050"/>
              <a:ext cx="155575" cy="180975"/>
            </a:xfrm>
            <a:custGeom>
              <a:avLst/>
              <a:gdLst>
                <a:gd name="T0" fmla="*/ 201 w 339"/>
                <a:gd name="T1" fmla="*/ 35 h 337"/>
                <a:gd name="T2" fmla="*/ 213 w 339"/>
                <a:gd name="T3" fmla="*/ 16 h 337"/>
                <a:gd name="T4" fmla="*/ 244 w 339"/>
                <a:gd name="T5" fmla="*/ 15 h 337"/>
                <a:gd name="T6" fmla="*/ 317 w 339"/>
                <a:gd name="T7" fmla="*/ 56 h 337"/>
                <a:gd name="T8" fmla="*/ 313 w 339"/>
                <a:gd name="T9" fmla="*/ 96 h 337"/>
                <a:gd name="T10" fmla="*/ 311 w 339"/>
                <a:gd name="T11" fmla="*/ 105 h 337"/>
                <a:gd name="T12" fmla="*/ 317 w 339"/>
                <a:gd name="T13" fmla="*/ 112 h 337"/>
                <a:gd name="T14" fmla="*/ 325 w 339"/>
                <a:gd name="T15" fmla="*/ 100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7 h 337"/>
                <a:gd name="T28" fmla="*/ 0 w 339"/>
                <a:gd name="T29" fmla="*/ 106 h 337"/>
                <a:gd name="T30" fmla="*/ 6 w 339"/>
                <a:gd name="T31" fmla="*/ 112 h 337"/>
                <a:gd name="T32" fmla="*/ 15 w 339"/>
                <a:gd name="T33" fmla="*/ 101 h 337"/>
                <a:gd name="T34" fmla="*/ 128 w 339"/>
                <a:gd name="T35" fmla="*/ 15 h 337"/>
                <a:gd name="T36" fmla="*/ 148 w 339"/>
                <a:gd name="T37" fmla="*/ 15 h 337"/>
                <a:gd name="T38" fmla="*/ 162 w 339"/>
                <a:gd name="T39" fmla="*/ 21 h 337"/>
                <a:gd name="T40" fmla="*/ 160 w 339"/>
                <a:gd name="T41" fmla="*/ 32 h 337"/>
                <a:gd name="T42" fmla="*/ 93 w 339"/>
                <a:gd name="T43" fmla="*/ 298 h 337"/>
                <a:gd name="T44" fmla="*/ 34 w 339"/>
                <a:gd name="T45" fmla="*/ 322 h 337"/>
                <a:gd name="T46" fmla="*/ 13 w 339"/>
                <a:gd name="T47" fmla="*/ 331 h 337"/>
                <a:gd name="T48" fmla="*/ 21 w 339"/>
                <a:gd name="T49" fmla="*/ 337 h 337"/>
                <a:gd name="T50" fmla="*/ 62 w 339"/>
                <a:gd name="T51" fmla="*/ 336 h 337"/>
                <a:gd name="T52" fmla="*/ 105 w 339"/>
                <a:gd name="T53" fmla="*/ 336 h 337"/>
                <a:gd name="T54" fmla="*/ 146 w 339"/>
                <a:gd name="T55" fmla="*/ 336 h 337"/>
                <a:gd name="T56" fmla="*/ 189 w 339"/>
                <a:gd name="T57" fmla="*/ 337 h 337"/>
                <a:gd name="T58" fmla="*/ 200 w 339"/>
                <a:gd name="T59" fmla="*/ 327 h 337"/>
                <a:gd name="T60" fmla="*/ 183 w 339"/>
                <a:gd name="T61" fmla="*/ 322 h 337"/>
                <a:gd name="T62" fmla="*/ 151 w 339"/>
                <a:gd name="T63" fmla="*/ 321 h 337"/>
                <a:gd name="T64" fmla="*/ 133 w 339"/>
                <a:gd name="T65" fmla="*/ 310 h 337"/>
                <a:gd name="T66" fmla="*/ 135 w 339"/>
                <a:gd name="T67" fmla="*/ 299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5" y="21"/>
                    <a:pt x="207" y="18"/>
                    <a:pt x="213" y="16"/>
                  </a:cubicBezTo>
                  <a:cubicBezTo>
                    <a:pt x="217" y="15"/>
                    <a:pt x="234" y="15"/>
                    <a:pt x="244" y="15"/>
                  </a:cubicBezTo>
                  <a:cubicBezTo>
                    <a:pt x="295" y="15"/>
                    <a:pt x="317" y="17"/>
                    <a:pt x="317" y="56"/>
                  </a:cubicBezTo>
                  <a:cubicBezTo>
                    <a:pt x="317" y="64"/>
                    <a:pt x="315" y="83"/>
                    <a:pt x="313" y="96"/>
                  </a:cubicBezTo>
                  <a:cubicBezTo>
                    <a:pt x="312" y="98"/>
                    <a:pt x="311" y="104"/>
                    <a:pt x="311" y="105"/>
                  </a:cubicBezTo>
                  <a:cubicBezTo>
                    <a:pt x="311" y="108"/>
                    <a:pt x="313" y="112"/>
                    <a:pt x="317" y="112"/>
                  </a:cubicBezTo>
                  <a:cubicBezTo>
                    <a:pt x="323" y="112"/>
                    <a:pt x="324" y="108"/>
                    <a:pt x="325" y="100"/>
                  </a:cubicBezTo>
                  <a:lnTo>
                    <a:pt x="338" y="14"/>
                  </a:lnTo>
                  <a:cubicBezTo>
                    <a:pt x="339" y="12"/>
                    <a:pt x="339" y="7"/>
                    <a:pt x="339" y="5"/>
                  </a:cubicBezTo>
                  <a:cubicBezTo>
                    <a:pt x="339" y="0"/>
                    <a:pt x="334" y="0"/>
                    <a:pt x="326" y="0"/>
                  </a:cubicBezTo>
                  <a:lnTo>
                    <a:pt x="49" y="0"/>
                  </a:lnTo>
                  <a:cubicBezTo>
                    <a:pt x="37" y="0"/>
                    <a:pt x="37" y="0"/>
                    <a:pt x="33" y="10"/>
                  </a:cubicBezTo>
                  <a:lnTo>
                    <a:pt x="3" y="97"/>
                  </a:lnTo>
                  <a:cubicBezTo>
                    <a:pt x="3" y="98"/>
                    <a:pt x="0" y="105"/>
                    <a:pt x="0" y="106"/>
                  </a:cubicBezTo>
                  <a:cubicBezTo>
                    <a:pt x="0" y="109"/>
                    <a:pt x="3" y="112"/>
                    <a:pt x="6" y="112"/>
                  </a:cubicBezTo>
                  <a:cubicBezTo>
                    <a:pt x="11" y="112"/>
                    <a:pt x="12" y="109"/>
                    <a:pt x="15" y="101"/>
                  </a:cubicBezTo>
                  <a:cubicBezTo>
                    <a:pt x="42" y="24"/>
                    <a:pt x="55" y="15"/>
                    <a:pt x="128" y="15"/>
                  </a:cubicBezTo>
                  <a:lnTo>
                    <a:pt x="148" y="15"/>
                  </a:lnTo>
                  <a:cubicBezTo>
                    <a:pt x="162" y="15"/>
                    <a:pt x="162" y="17"/>
                    <a:pt x="162" y="21"/>
                  </a:cubicBezTo>
                  <a:cubicBezTo>
                    <a:pt x="162" y="24"/>
                    <a:pt x="160" y="30"/>
                    <a:pt x="160" y="32"/>
                  </a:cubicBezTo>
                  <a:lnTo>
                    <a:pt x="93" y="298"/>
                  </a:lnTo>
                  <a:cubicBezTo>
                    <a:pt x="89" y="316"/>
                    <a:pt x="87" y="322"/>
                    <a:pt x="34" y="322"/>
                  </a:cubicBezTo>
                  <a:cubicBezTo>
                    <a:pt x="16" y="322"/>
                    <a:pt x="13" y="322"/>
                    <a:pt x="13" y="331"/>
                  </a:cubicBezTo>
                  <a:cubicBezTo>
                    <a:pt x="13" y="337"/>
                    <a:pt x="18" y="337"/>
                    <a:pt x="21" y="337"/>
                  </a:cubicBezTo>
                  <a:cubicBezTo>
                    <a:pt x="35" y="337"/>
                    <a:pt x="49" y="336"/>
                    <a:pt x="62" y="336"/>
                  </a:cubicBezTo>
                  <a:cubicBezTo>
                    <a:pt x="76" y="336"/>
                    <a:pt x="91" y="336"/>
                    <a:pt x="105" y="336"/>
                  </a:cubicBezTo>
                  <a:cubicBezTo>
                    <a:pt x="118" y="336"/>
                    <a:pt x="132" y="336"/>
                    <a:pt x="146" y="336"/>
                  </a:cubicBezTo>
                  <a:cubicBezTo>
                    <a:pt x="160" y="336"/>
                    <a:pt x="175" y="337"/>
                    <a:pt x="189" y="337"/>
                  </a:cubicBezTo>
                  <a:cubicBezTo>
                    <a:pt x="194" y="337"/>
                    <a:pt x="200" y="337"/>
                    <a:pt x="200" y="327"/>
                  </a:cubicBezTo>
                  <a:cubicBezTo>
                    <a:pt x="200" y="322"/>
                    <a:pt x="196" y="322"/>
                    <a:pt x="183" y="322"/>
                  </a:cubicBezTo>
                  <a:cubicBezTo>
                    <a:pt x="171" y="322"/>
                    <a:pt x="164" y="322"/>
                    <a:pt x="151" y="321"/>
                  </a:cubicBezTo>
                  <a:cubicBezTo>
                    <a:pt x="137" y="319"/>
                    <a:pt x="133" y="318"/>
                    <a:pt x="133" y="310"/>
                  </a:cubicBezTo>
                  <a:cubicBezTo>
                    <a:pt x="133" y="309"/>
                    <a:pt x="133" y="307"/>
                    <a:pt x="135" y="299"/>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3" name="Freeform 251">
              <a:extLst>
                <a:ext uri="{FF2B5EF4-FFF2-40B4-BE49-F238E27FC236}">
                  <a16:creationId xmlns:a16="http://schemas.microsoft.com/office/drawing/2014/main" id="{32218067-3407-437B-86E5-F1FF14635789}"/>
                </a:ext>
              </a:extLst>
            </p:cNvPr>
            <p:cNvSpPr>
              <a:spLocks noEditPoints="1"/>
            </p:cNvSpPr>
            <p:nvPr>
              <p:custDataLst>
                <p:tags r:id="rId9"/>
              </p:custDataLst>
            </p:nvPr>
          </p:nvSpPr>
          <p:spPr bwMode="auto">
            <a:xfrm>
              <a:off x="3200400" y="2655888"/>
              <a:ext cx="74613" cy="127000"/>
            </a:xfrm>
            <a:custGeom>
              <a:avLst/>
              <a:gdLst>
                <a:gd name="T0" fmla="*/ 161 w 161"/>
                <a:gd name="T1" fmla="*/ 121 h 239"/>
                <a:gd name="T2" fmla="*/ 141 w 161"/>
                <a:gd name="T3" fmla="*/ 30 h 239"/>
                <a:gd name="T4" fmla="*/ 81 w 161"/>
                <a:gd name="T5" fmla="*/ 0 h 239"/>
                <a:gd name="T6" fmla="*/ 0 w 161"/>
                <a:gd name="T7" fmla="*/ 121 h 239"/>
                <a:gd name="T8" fmla="*/ 81 w 161"/>
                <a:gd name="T9" fmla="*/ 239 h 239"/>
                <a:gd name="T10" fmla="*/ 161 w 161"/>
                <a:gd name="T11" fmla="*/ 121 h 239"/>
                <a:gd name="T12" fmla="*/ 81 w 161"/>
                <a:gd name="T13" fmla="*/ 229 h 239"/>
                <a:gd name="T14" fmla="*/ 36 w 161"/>
                <a:gd name="T15" fmla="*/ 191 h 239"/>
                <a:gd name="T16" fmla="*/ 31 w 161"/>
                <a:gd name="T17" fmla="*/ 116 h 239"/>
                <a:gd name="T18" fmla="*/ 37 w 161"/>
                <a:gd name="T19" fmla="*/ 45 h 239"/>
                <a:gd name="T20" fmla="*/ 81 w 161"/>
                <a:gd name="T21" fmla="*/ 10 h 239"/>
                <a:gd name="T22" fmla="*/ 124 w 161"/>
                <a:gd name="T23" fmla="*/ 42 h 239"/>
                <a:gd name="T24" fmla="*/ 130 w 161"/>
                <a:gd name="T25" fmla="*/ 116 h 239"/>
                <a:gd name="T26" fmla="*/ 125 w 161"/>
                <a:gd name="T27" fmla="*/ 190 h 239"/>
                <a:gd name="T28" fmla="*/ 81 w 161"/>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239">
                  <a:moveTo>
                    <a:pt x="161" y="121"/>
                  </a:moveTo>
                  <a:cubicBezTo>
                    <a:pt x="161" y="82"/>
                    <a:pt x="157" y="55"/>
                    <a:pt x="141" y="30"/>
                  </a:cubicBezTo>
                  <a:cubicBezTo>
                    <a:pt x="130" y="14"/>
                    <a:pt x="108" y="0"/>
                    <a:pt x="81" y="0"/>
                  </a:cubicBezTo>
                  <a:cubicBezTo>
                    <a:pt x="0" y="0"/>
                    <a:pt x="0" y="96"/>
                    <a:pt x="0" y="121"/>
                  </a:cubicBezTo>
                  <a:cubicBezTo>
                    <a:pt x="0" y="146"/>
                    <a:pt x="0" y="239"/>
                    <a:pt x="81" y="239"/>
                  </a:cubicBezTo>
                  <a:cubicBezTo>
                    <a:pt x="161" y="239"/>
                    <a:pt x="161" y="146"/>
                    <a:pt x="161" y="121"/>
                  </a:cubicBezTo>
                  <a:close/>
                  <a:moveTo>
                    <a:pt x="81" y="229"/>
                  </a:moveTo>
                  <a:cubicBezTo>
                    <a:pt x="65" y="229"/>
                    <a:pt x="43" y="220"/>
                    <a:pt x="36" y="191"/>
                  </a:cubicBezTo>
                  <a:cubicBezTo>
                    <a:pt x="31" y="171"/>
                    <a:pt x="31" y="142"/>
                    <a:pt x="31" y="116"/>
                  </a:cubicBezTo>
                  <a:cubicBezTo>
                    <a:pt x="31" y="91"/>
                    <a:pt x="31" y="64"/>
                    <a:pt x="37" y="45"/>
                  </a:cubicBezTo>
                  <a:cubicBezTo>
                    <a:pt x="44" y="17"/>
                    <a:pt x="66" y="10"/>
                    <a:pt x="81" y="10"/>
                  </a:cubicBezTo>
                  <a:cubicBezTo>
                    <a:pt x="99" y="10"/>
                    <a:pt x="118" y="22"/>
                    <a:pt x="124" y="42"/>
                  </a:cubicBezTo>
                  <a:cubicBezTo>
                    <a:pt x="129" y="61"/>
                    <a:pt x="130" y="86"/>
                    <a:pt x="130" y="116"/>
                  </a:cubicBezTo>
                  <a:cubicBezTo>
                    <a:pt x="130" y="142"/>
                    <a:pt x="130" y="168"/>
                    <a:pt x="125" y="190"/>
                  </a:cubicBezTo>
                  <a:cubicBezTo>
                    <a:pt x="118"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4" name="Freeform 252">
              <a:extLst>
                <a:ext uri="{FF2B5EF4-FFF2-40B4-BE49-F238E27FC236}">
                  <a16:creationId xmlns:a16="http://schemas.microsoft.com/office/drawing/2014/main" id="{C89F1828-A63C-4809-86C5-5CE96809CAEC}"/>
                </a:ext>
              </a:extLst>
            </p:cNvPr>
            <p:cNvSpPr>
              <a:spLocks/>
            </p:cNvSpPr>
            <p:nvPr>
              <p:custDataLst>
                <p:tags r:id="rId10"/>
              </p:custDataLst>
            </p:nvPr>
          </p:nvSpPr>
          <p:spPr bwMode="auto">
            <a:xfrm>
              <a:off x="3306763" y="2540000"/>
              <a:ext cx="88900" cy="266700"/>
            </a:xfrm>
            <a:custGeom>
              <a:avLst/>
              <a:gdLst>
                <a:gd name="T0" fmla="*/ 192 w 194"/>
                <a:gd name="T1" fmla="*/ 19 h 499"/>
                <a:gd name="T2" fmla="*/ 194 w 194"/>
                <a:gd name="T3" fmla="*/ 10 h 499"/>
                <a:gd name="T4" fmla="*/ 184 w 194"/>
                <a:gd name="T5" fmla="*/ 0 h 499"/>
                <a:gd name="T6" fmla="*/ 176 w 194"/>
                <a:gd name="T7" fmla="*/ 5 h 499"/>
                <a:gd name="T8" fmla="*/ 3 w 194"/>
                <a:gd name="T9" fmla="*/ 480 h 499"/>
                <a:gd name="T10" fmla="*/ 0 w 194"/>
                <a:gd name="T11" fmla="*/ 489 h 499"/>
                <a:gd name="T12" fmla="*/ 10 w 194"/>
                <a:gd name="T13" fmla="*/ 499 h 499"/>
                <a:gd name="T14" fmla="*/ 21 w 194"/>
                <a:gd name="T15" fmla="*/ 487 h 499"/>
                <a:gd name="T16" fmla="*/ 192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2" y="19"/>
                  </a:moveTo>
                  <a:cubicBezTo>
                    <a:pt x="194" y="13"/>
                    <a:pt x="194" y="11"/>
                    <a:pt x="194" y="10"/>
                  </a:cubicBezTo>
                  <a:cubicBezTo>
                    <a:pt x="194" y="5"/>
                    <a:pt x="190" y="0"/>
                    <a:pt x="184" y="0"/>
                  </a:cubicBezTo>
                  <a:cubicBezTo>
                    <a:pt x="181" y="0"/>
                    <a:pt x="177" y="2"/>
                    <a:pt x="176" y="5"/>
                  </a:cubicBezTo>
                  <a:lnTo>
                    <a:pt x="3" y="480"/>
                  </a:lnTo>
                  <a:cubicBezTo>
                    <a:pt x="0" y="486"/>
                    <a:pt x="0" y="488"/>
                    <a:pt x="0" y="489"/>
                  </a:cubicBezTo>
                  <a:cubicBezTo>
                    <a:pt x="0" y="494"/>
                    <a:pt x="5" y="499"/>
                    <a:pt x="10" y="499"/>
                  </a:cubicBezTo>
                  <a:cubicBezTo>
                    <a:pt x="17" y="499"/>
                    <a:pt x="18" y="495"/>
                    <a:pt x="21" y="487"/>
                  </a:cubicBezTo>
                  <a:lnTo>
                    <a:pt x="192"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5" name="Freeform 253">
              <a:extLst>
                <a:ext uri="{FF2B5EF4-FFF2-40B4-BE49-F238E27FC236}">
                  <a16:creationId xmlns:a16="http://schemas.microsoft.com/office/drawing/2014/main" id="{283F2D8F-05FA-47FB-855A-839C0B76FC3C}"/>
                </a:ext>
              </a:extLst>
            </p:cNvPr>
            <p:cNvSpPr>
              <a:spLocks/>
            </p:cNvSpPr>
            <p:nvPr>
              <p:custDataLst>
                <p:tags r:id="rId11"/>
              </p:custDataLst>
            </p:nvPr>
          </p:nvSpPr>
          <p:spPr bwMode="auto">
            <a:xfrm>
              <a:off x="3421063" y="2562225"/>
              <a:ext cx="90488" cy="177800"/>
            </a:xfrm>
            <a:custGeom>
              <a:avLst/>
              <a:gdLst>
                <a:gd name="T0" fmla="*/ 38 w 199"/>
                <a:gd name="T1" fmla="*/ 294 h 332"/>
                <a:gd name="T2" fmla="*/ 91 w 199"/>
                <a:gd name="T3" fmla="*/ 243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6" name="Freeform 254">
              <a:extLst>
                <a:ext uri="{FF2B5EF4-FFF2-40B4-BE49-F238E27FC236}">
                  <a16:creationId xmlns:a16="http://schemas.microsoft.com/office/drawing/2014/main" id="{74FD5821-64D3-4E22-A24D-E84A56779BB6}"/>
                </a:ext>
              </a:extLst>
            </p:cNvPr>
            <p:cNvSpPr>
              <a:spLocks/>
            </p:cNvSpPr>
            <p:nvPr>
              <p:custDataLst>
                <p:tags r:id="rId12"/>
              </p:custDataLst>
            </p:nvPr>
          </p:nvSpPr>
          <p:spPr bwMode="auto">
            <a:xfrm>
              <a:off x="3759200"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5" y="11"/>
                  </a:cubicBezTo>
                  <a:cubicBezTo>
                    <a:pt x="197" y="11"/>
                    <a:pt x="202" y="29"/>
                    <a:pt x="202" y="46"/>
                  </a:cubicBezTo>
                  <a:cubicBezTo>
                    <a:pt x="202" y="77"/>
                    <a:pt x="177" y="140"/>
                    <a:pt x="169" y="162"/>
                  </a:cubicBezTo>
                  <a:cubicBezTo>
                    <a:pt x="165" y="173"/>
                    <a:pt x="164" y="179"/>
                    <a:pt x="164" y="185"/>
                  </a:cubicBezTo>
                  <a:cubicBezTo>
                    <a:pt x="164" y="208"/>
                    <a:pt x="182"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8" y="215"/>
                    <a:pt x="194" y="210"/>
                    <a:pt x="194" y="198"/>
                  </a:cubicBezTo>
                  <a:cubicBezTo>
                    <a:pt x="194" y="186"/>
                    <a:pt x="199"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2"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7" name="Freeform 255">
              <a:extLst>
                <a:ext uri="{FF2B5EF4-FFF2-40B4-BE49-F238E27FC236}">
                  <a16:creationId xmlns:a16="http://schemas.microsoft.com/office/drawing/2014/main" id="{51EEF7CA-CAFC-41FF-A2F1-E19292F8A4E7}"/>
                </a:ext>
              </a:extLst>
            </p:cNvPr>
            <p:cNvSpPr>
              <a:spLocks noEditPoints="1"/>
            </p:cNvSpPr>
            <p:nvPr>
              <p:custDataLst>
                <p:tags r:id="rId13"/>
              </p:custDataLst>
            </p:nvPr>
          </p:nvSpPr>
          <p:spPr bwMode="auto">
            <a:xfrm>
              <a:off x="3965575"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8" name="Freeform 256">
              <a:extLst>
                <a:ext uri="{FF2B5EF4-FFF2-40B4-BE49-F238E27FC236}">
                  <a16:creationId xmlns:a16="http://schemas.microsoft.com/office/drawing/2014/main" id="{74F82109-1791-48A4-A9C5-57F30C016CB9}"/>
                </a:ext>
              </a:extLst>
            </p:cNvPr>
            <p:cNvSpPr>
              <a:spLocks/>
            </p:cNvSpPr>
            <p:nvPr>
              <p:custDataLst>
                <p:tags r:id="rId14"/>
              </p:custDataLst>
            </p:nvPr>
          </p:nvSpPr>
          <p:spPr bwMode="auto">
            <a:xfrm>
              <a:off x="4205288" y="2562225"/>
              <a:ext cx="153988"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9" name="Freeform 257">
              <a:extLst>
                <a:ext uri="{FF2B5EF4-FFF2-40B4-BE49-F238E27FC236}">
                  <a16:creationId xmlns:a16="http://schemas.microsoft.com/office/drawing/2014/main" id="{052C3FB8-DBCD-402F-9441-31738B245FCB}"/>
                </a:ext>
              </a:extLst>
            </p:cNvPr>
            <p:cNvSpPr>
              <a:spLocks/>
            </p:cNvSpPr>
            <p:nvPr>
              <p:custDataLst>
                <p:tags r:id="rId15"/>
              </p:custDataLst>
            </p:nvPr>
          </p:nvSpPr>
          <p:spPr bwMode="auto">
            <a:xfrm>
              <a:off x="4383088" y="2562225"/>
              <a:ext cx="90488" cy="177800"/>
            </a:xfrm>
            <a:custGeom>
              <a:avLst/>
              <a:gdLst>
                <a:gd name="T0" fmla="*/ 39 w 199"/>
                <a:gd name="T1" fmla="*/ 294 h 332"/>
                <a:gd name="T2" fmla="*/ 92 w 199"/>
                <a:gd name="T3" fmla="*/ 243 h 332"/>
                <a:gd name="T4" fmla="*/ 199 w 199"/>
                <a:gd name="T5" fmla="*/ 97 h 332"/>
                <a:gd name="T6" fmla="*/ 94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2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2" y="243"/>
                  </a:lnTo>
                  <a:cubicBezTo>
                    <a:pt x="169" y="174"/>
                    <a:pt x="199" y="147"/>
                    <a:pt x="199" y="97"/>
                  </a:cubicBezTo>
                  <a:cubicBezTo>
                    <a:pt x="199" y="40"/>
                    <a:pt x="154" y="0"/>
                    <a:pt x="94"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2"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0" name="Freeform 258">
              <a:extLst>
                <a:ext uri="{FF2B5EF4-FFF2-40B4-BE49-F238E27FC236}">
                  <a16:creationId xmlns:a16="http://schemas.microsoft.com/office/drawing/2014/main" id="{06E1F2B1-5B36-401D-89B0-AD26D94B57DF}"/>
                </a:ext>
              </a:extLst>
            </p:cNvPr>
            <p:cNvSpPr>
              <a:spLocks/>
            </p:cNvSpPr>
            <p:nvPr>
              <p:custDataLst>
                <p:tags r:id="rId16"/>
              </p:custDataLst>
            </p:nvPr>
          </p:nvSpPr>
          <p:spPr bwMode="auto">
            <a:xfrm>
              <a:off x="4505325" y="2711450"/>
              <a:ext cx="26988" cy="79375"/>
            </a:xfrm>
            <a:custGeom>
              <a:avLst/>
              <a:gdLst>
                <a:gd name="T0" fmla="*/ 59 w 59"/>
                <a:gd name="T1" fmla="*/ 53 h 150"/>
                <a:gd name="T2" fmla="*/ 27 w 59"/>
                <a:gd name="T3" fmla="*/ 0 h 150"/>
                <a:gd name="T4" fmla="*/ 0 w 59"/>
                <a:gd name="T5" fmla="*/ 27 h 150"/>
                <a:gd name="T6" fmla="*/ 27 w 59"/>
                <a:gd name="T7" fmla="*/ 53 h 150"/>
                <a:gd name="T8" fmla="*/ 44 w 59"/>
                <a:gd name="T9" fmla="*/ 47 h 150"/>
                <a:gd name="T10" fmla="*/ 47 w 59"/>
                <a:gd name="T11" fmla="*/ 45 h 150"/>
                <a:gd name="T12" fmla="*/ 48 w 59"/>
                <a:gd name="T13" fmla="*/ 53 h 150"/>
                <a:gd name="T14" fmla="*/ 14 w 59"/>
                <a:gd name="T15" fmla="*/ 136 h 150"/>
                <a:gd name="T16" fmla="*/ 8 w 59"/>
                <a:gd name="T17" fmla="*/ 144 h 150"/>
                <a:gd name="T18" fmla="*/ 13 w 59"/>
                <a:gd name="T19" fmla="*/ 150 h 150"/>
                <a:gd name="T20" fmla="*/ 59 w 59"/>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50">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9" y="111"/>
                    <a:pt x="59"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1" name="Freeform 259">
              <a:extLst>
                <a:ext uri="{FF2B5EF4-FFF2-40B4-BE49-F238E27FC236}">
                  <a16:creationId xmlns:a16="http://schemas.microsoft.com/office/drawing/2014/main" id="{1B0A7543-B484-4FB9-AB6C-B06D0ACC423D}"/>
                </a:ext>
              </a:extLst>
            </p:cNvPr>
            <p:cNvSpPr>
              <a:spLocks/>
            </p:cNvSpPr>
            <p:nvPr>
              <p:custDataLst>
                <p:tags r:id="rId17"/>
              </p:custDataLst>
            </p:nvPr>
          </p:nvSpPr>
          <p:spPr bwMode="auto">
            <a:xfrm>
              <a:off x="4598988" y="2562225"/>
              <a:ext cx="152400" cy="177800"/>
            </a:xfrm>
            <a:custGeom>
              <a:avLst/>
              <a:gdLst>
                <a:gd name="T0" fmla="*/ 177 w 333"/>
                <a:gd name="T1" fmla="*/ 176 h 332"/>
                <a:gd name="T2" fmla="*/ 316 w 333"/>
                <a:gd name="T3" fmla="*/ 176 h 332"/>
                <a:gd name="T4" fmla="*/ 333 w 333"/>
                <a:gd name="T5" fmla="*/ 166 h 332"/>
                <a:gd name="T6" fmla="*/ 316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6 w 333"/>
                <a:gd name="T35" fmla="*/ 332 h 332"/>
                <a:gd name="T36" fmla="*/ 333 w 333"/>
                <a:gd name="T37" fmla="*/ 322 h 332"/>
                <a:gd name="T38" fmla="*/ 316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6" y="176"/>
                  </a:lnTo>
                  <a:cubicBezTo>
                    <a:pt x="324" y="176"/>
                    <a:pt x="333" y="176"/>
                    <a:pt x="333" y="166"/>
                  </a:cubicBezTo>
                  <a:cubicBezTo>
                    <a:pt x="333" y="156"/>
                    <a:pt x="324" y="156"/>
                    <a:pt x="316"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6" y="332"/>
                  </a:lnTo>
                  <a:cubicBezTo>
                    <a:pt x="324" y="332"/>
                    <a:pt x="333" y="332"/>
                    <a:pt x="333" y="322"/>
                  </a:cubicBezTo>
                  <a:cubicBezTo>
                    <a:pt x="333" y="312"/>
                    <a:pt x="324" y="312"/>
                    <a:pt x="316"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2" name="Freeform 260">
              <a:extLst>
                <a:ext uri="{FF2B5EF4-FFF2-40B4-BE49-F238E27FC236}">
                  <a16:creationId xmlns:a16="http://schemas.microsoft.com/office/drawing/2014/main" id="{B6A1E1FD-D40B-4D1E-B71C-AF11DFCE8BC2}"/>
                </a:ext>
              </a:extLst>
            </p:cNvPr>
            <p:cNvSpPr>
              <a:spLocks/>
            </p:cNvSpPr>
            <p:nvPr>
              <p:custDataLst>
                <p:tags r:id="rId18"/>
              </p:custDataLst>
            </p:nvPr>
          </p:nvSpPr>
          <p:spPr bwMode="auto">
            <a:xfrm>
              <a:off x="4773613" y="2562225"/>
              <a:ext cx="95250" cy="18256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8 h 343"/>
                <a:gd name="T12" fmla="*/ 34 w 207"/>
                <a:gd name="T13" fmla="*/ 44 h 343"/>
                <a:gd name="T14" fmla="*/ 100 w 207"/>
                <a:gd name="T15" fmla="*/ 13 h 343"/>
                <a:gd name="T16" fmla="*/ 148 w 207"/>
                <a:gd name="T17" fmla="*/ 68 h 343"/>
                <a:gd name="T18" fmla="*/ 134 w 207"/>
                <a:gd name="T19" fmla="*/ 125 h 343"/>
                <a:gd name="T20" fmla="*/ 90 w 207"/>
                <a:gd name="T21" fmla="*/ 151 h 343"/>
                <a:gd name="T22" fmla="*/ 70 w 207"/>
                <a:gd name="T23" fmla="*/ 153 h 343"/>
                <a:gd name="T24" fmla="*/ 63 w 207"/>
                <a:gd name="T25" fmla="*/ 159 h 343"/>
                <a:gd name="T26" fmla="*/ 75 w 207"/>
                <a:gd name="T27" fmla="*/ 164 h 343"/>
                <a:gd name="T28" fmla="*/ 97 w 207"/>
                <a:gd name="T29" fmla="*/ 164 h 343"/>
                <a:gd name="T30" fmla="*/ 156 w 207"/>
                <a:gd name="T31" fmla="*/ 247 h 343"/>
                <a:gd name="T32" fmla="*/ 100 w 207"/>
                <a:gd name="T33" fmla="*/ 329 h 343"/>
                <a:gd name="T34" fmla="*/ 23 w 207"/>
                <a:gd name="T35" fmla="*/ 291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8"/>
                    <a:pt x="194" y="69"/>
                  </a:cubicBezTo>
                  <a:cubicBezTo>
                    <a:pt x="194" y="28"/>
                    <a:pt x="150" y="0"/>
                    <a:pt x="102" y="0"/>
                  </a:cubicBezTo>
                  <a:cubicBezTo>
                    <a:pt x="52" y="0"/>
                    <a:pt x="14" y="30"/>
                    <a:pt x="14" y="68"/>
                  </a:cubicBezTo>
                  <a:cubicBezTo>
                    <a:pt x="14" y="84"/>
                    <a:pt x="25" y="94"/>
                    <a:pt x="39" y="94"/>
                  </a:cubicBezTo>
                  <a:cubicBezTo>
                    <a:pt x="55" y="94"/>
                    <a:pt x="65" y="83"/>
                    <a:pt x="65" y="68"/>
                  </a:cubicBezTo>
                  <a:cubicBezTo>
                    <a:pt x="65" y="44"/>
                    <a:pt x="41" y="44"/>
                    <a:pt x="34" y="44"/>
                  </a:cubicBezTo>
                  <a:cubicBezTo>
                    <a:pt x="49" y="19"/>
                    <a:pt x="82" y="13"/>
                    <a:pt x="100" y="13"/>
                  </a:cubicBezTo>
                  <a:cubicBezTo>
                    <a:pt x="121" y="13"/>
                    <a:pt x="148" y="24"/>
                    <a:pt x="148" y="68"/>
                  </a:cubicBezTo>
                  <a:cubicBezTo>
                    <a:pt x="148" y="74"/>
                    <a:pt x="147" y="103"/>
                    <a:pt x="134" y="125"/>
                  </a:cubicBezTo>
                  <a:cubicBezTo>
                    <a:pt x="119" y="149"/>
                    <a:pt x="102" y="151"/>
                    <a:pt x="90" y="151"/>
                  </a:cubicBezTo>
                  <a:cubicBezTo>
                    <a:pt x="86" y="152"/>
                    <a:pt x="74" y="153"/>
                    <a:pt x="70" y="153"/>
                  </a:cubicBezTo>
                  <a:cubicBezTo>
                    <a:pt x="66" y="153"/>
                    <a:pt x="63" y="154"/>
                    <a:pt x="63" y="159"/>
                  </a:cubicBezTo>
                  <a:cubicBezTo>
                    <a:pt x="63" y="164"/>
                    <a:pt x="66" y="164"/>
                    <a:pt x="75" y="164"/>
                  </a:cubicBezTo>
                  <a:lnTo>
                    <a:pt x="97" y="164"/>
                  </a:lnTo>
                  <a:cubicBezTo>
                    <a:pt x="138" y="164"/>
                    <a:pt x="156" y="198"/>
                    <a:pt x="156" y="247"/>
                  </a:cubicBezTo>
                  <a:cubicBezTo>
                    <a:pt x="156" y="315"/>
                    <a:pt x="122" y="329"/>
                    <a:pt x="100" y="329"/>
                  </a:cubicBezTo>
                  <a:cubicBezTo>
                    <a:pt x="78" y="329"/>
                    <a:pt x="41" y="321"/>
                    <a:pt x="23" y="291"/>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3" name="Oval 261">
              <a:extLst>
                <a:ext uri="{FF2B5EF4-FFF2-40B4-BE49-F238E27FC236}">
                  <a16:creationId xmlns:a16="http://schemas.microsoft.com/office/drawing/2014/main" id="{EC0522A0-72CE-42B4-AF48-A23276FD9ED4}"/>
                </a:ext>
              </a:extLst>
            </p:cNvPr>
            <p:cNvSpPr>
              <a:spLocks noChangeArrowheads="1"/>
            </p:cNvSpPr>
            <p:nvPr>
              <p:custDataLst>
                <p:tags r:id="rId19"/>
              </p:custDataLst>
            </p:nvPr>
          </p:nvSpPr>
          <p:spPr bwMode="auto">
            <a:xfrm>
              <a:off x="48990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4" name="Oval 262">
              <a:extLst>
                <a:ext uri="{FF2B5EF4-FFF2-40B4-BE49-F238E27FC236}">
                  <a16:creationId xmlns:a16="http://schemas.microsoft.com/office/drawing/2014/main" id="{648033D9-3488-45A5-8CFA-E7956424F168}"/>
                </a:ext>
              </a:extLst>
            </p:cNvPr>
            <p:cNvSpPr>
              <a:spLocks noChangeArrowheads="1"/>
            </p:cNvSpPr>
            <p:nvPr>
              <p:custDataLst>
                <p:tags r:id="rId20"/>
              </p:custDataLst>
            </p:nvPr>
          </p:nvSpPr>
          <p:spPr bwMode="auto">
            <a:xfrm>
              <a:off x="49625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5" name="Oval 263">
              <a:extLst>
                <a:ext uri="{FF2B5EF4-FFF2-40B4-BE49-F238E27FC236}">
                  <a16:creationId xmlns:a16="http://schemas.microsoft.com/office/drawing/2014/main" id="{429A9154-3243-48ED-B1DE-B80075EAEBDB}"/>
                </a:ext>
              </a:extLst>
            </p:cNvPr>
            <p:cNvSpPr>
              <a:spLocks noChangeArrowheads="1"/>
            </p:cNvSpPr>
            <p:nvPr>
              <p:custDataLst>
                <p:tags r:id="rId21"/>
              </p:custDataLst>
            </p:nvPr>
          </p:nvSpPr>
          <p:spPr bwMode="auto">
            <a:xfrm>
              <a:off x="50260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08" name="テキスト ボックス 307">
            <a:extLst>
              <a:ext uri="{FF2B5EF4-FFF2-40B4-BE49-F238E27FC236}">
                <a16:creationId xmlns:a16="http://schemas.microsoft.com/office/drawing/2014/main" id="{B7494FBA-2A80-4184-9ACF-F7A758B8DD90}"/>
              </a:ext>
            </a:extLst>
          </p:cNvPr>
          <p:cNvSpPr txBox="1"/>
          <p:nvPr/>
        </p:nvSpPr>
        <p:spPr>
          <a:xfrm>
            <a:off x="941624" y="1524000"/>
            <a:ext cx="1854888" cy="523220"/>
          </a:xfrm>
          <a:prstGeom prst="rect">
            <a:avLst/>
          </a:prstGeom>
          <a:noFill/>
        </p:spPr>
        <p:txBody>
          <a:bodyPr wrap="square" rtlCol="0">
            <a:spAutoFit/>
          </a:bodyPr>
          <a:lstStyle/>
          <a:p>
            <a:r>
              <a:rPr kumimoji="1" lang="ja-JP" altLang="en-US" sz="2800" dirty="0"/>
              <a:t>理想</a:t>
            </a:r>
            <a:r>
              <a:rPr kumimoji="1" lang="en-US" altLang="ja-JP" sz="2800" dirty="0"/>
              <a:t>LPF</a:t>
            </a:r>
            <a:endParaRPr kumimoji="1" lang="ja-JP" altLang="en-US" sz="2800" dirty="0"/>
          </a:p>
        </p:txBody>
      </p:sp>
      <p:sp>
        <p:nvSpPr>
          <p:cNvPr id="309" name="テキスト ボックス 308">
            <a:extLst>
              <a:ext uri="{FF2B5EF4-FFF2-40B4-BE49-F238E27FC236}">
                <a16:creationId xmlns:a16="http://schemas.microsoft.com/office/drawing/2014/main" id="{F1622695-2501-49A8-BB4F-45E3088F03A2}"/>
              </a:ext>
            </a:extLst>
          </p:cNvPr>
          <p:cNvSpPr txBox="1"/>
          <p:nvPr/>
        </p:nvSpPr>
        <p:spPr>
          <a:xfrm>
            <a:off x="897732" y="3767300"/>
            <a:ext cx="5655959" cy="523220"/>
          </a:xfrm>
          <a:prstGeom prst="rect">
            <a:avLst/>
          </a:prstGeom>
          <a:noFill/>
        </p:spPr>
        <p:txBody>
          <a:bodyPr wrap="square" rtlCol="0">
            <a:spAutoFit/>
          </a:bodyPr>
          <a:lstStyle/>
          <a:p>
            <a:r>
              <a:rPr kumimoji="1" lang="ja-JP" altLang="en-US" sz="2800" dirty="0"/>
              <a:t>コサインロールオフフィルタ</a:t>
            </a:r>
          </a:p>
        </p:txBody>
      </p:sp>
    </p:spTree>
    <p:extLst>
      <p:ext uri="{BB962C8B-B14F-4D97-AF65-F5344CB8AC3E}">
        <p14:creationId xmlns:p14="http://schemas.microsoft.com/office/powerpoint/2010/main" val="782734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1">
                <a:extLst>
                  <a:ext uri="{FF2B5EF4-FFF2-40B4-BE49-F238E27FC236}">
                    <a16:creationId xmlns:a16="http://schemas.microsoft.com/office/drawing/2014/main" id="{178736ED-9D20-4060-8E74-86D547D79E0E}"/>
                  </a:ext>
                </a:extLst>
              </p:cNvPr>
              <p:cNvSpPr txBox="1">
                <a:spLocks/>
              </p:cNvSpPr>
              <p:nvPr/>
            </p:nvSpPr>
            <p:spPr>
              <a:xfrm>
                <a:off x="308228" y="57031"/>
                <a:ext cx="10515600"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smtClean="0">
                        <a:latin typeface="Cambria Math" panose="02040503050406030204" pitchFamily="18" charset="0"/>
                      </a:rPr>
                      <m:t>(</m:t>
                    </m:r>
                    <m:r>
                      <a:rPr lang="en-US" altLang="ja-JP" i="1" smtClean="0">
                        <a:latin typeface="Cambria Math" panose="02040503050406030204" pitchFamily="18" charset="0"/>
                      </a:rPr>
                      <m:t>𝛼</m:t>
                    </m:r>
                    <m:r>
                      <a:rPr lang="en-US" altLang="ja-JP" i="1" smtClean="0">
                        <a:latin typeface="Cambria Math" panose="02040503050406030204" pitchFamily="18" charset="0"/>
                      </a:rPr>
                      <m:t>=1)</m:t>
                    </m:r>
                  </m:oMath>
                </a14:m>
                <a:r>
                  <a:rPr lang="ja-JP" altLang="en-US" dirty="0"/>
                  <a:t>　計算理由を・・・</a:t>
                </a:r>
              </a:p>
            </p:txBody>
          </p:sp>
        </mc:Choice>
        <mc:Fallback xmlns="">
          <p:sp>
            <p:nvSpPr>
              <p:cNvPr id="5" name="タイトル 1">
                <a:extLst>
                  <a:ext uri="{FF2B5EF4-FFF2-40B4-BE49-F238E27FC236}">
                    <a16:creationId xmlns:a16="http://schemas.microsoft.com/office/drawing/2014/main" id="{178736ED-9D20-4060-8E74-86D547D79E0E}"/>
                  </a:ext>
                </a:extLst>
              </p:cNvPr>
              <p:cNvSpPr txBox="1">
                <a:spLocks noRot="1" noChangeAspect="1" noMove="1" noResize="1" noEditPoints="1" noAdjustHandles="1" noChangeArrowheads="1" noChangeShapeType="1" noTextEdit="1"/>
              </p:cNvSpPr>
              <p:nvPr/>
            </p:nvSpPr>
            <p:spPr>
              <a:xfrm>
                <a:off x="308228" y="57031"/>
                <a:ext cx="10515600" cy="1325563"/>
              </a:xfrm>
              <a:prstGeom prst="rect">
                <a:avLst/>
              </a:prstGeom>
              <a:blipFill>
                <a:blip r:embed="rId109"/>
                <a:stretch>
                  <a:fillRect l="-2145" t="-8716" b="-15596"/>
                </a:stretch>
              </a:blipFill>
            </p:spPr>
            <p:txBody>
              <a:bodyPr/>
              <a:lstStyle/>
              <a:p>
                <a:r>
                  <a:rPr lang="ja-JP" altLang="en-US">
                    <a:noFill/>
                  </a:rPr>
                  <a:t> </a:t>
                </a:r>
              </a:p>
            </p:txBody>
          </p:sp>
        </mc:Fallback>
      </mc:AlternateContent>
      <p:grpSp>
        <p:nvGrpSpPr>
          <p:cNvPr id="53" name="グループ化 52">
            <a:extLst>
              <a:ext uri="{FF2B5EF4-FFF2-40B4-BE49-F238E27FC236}">
                <a16:creationId xmlns:a16="http://schemas.microsoft.com/office/drawing/2014/main" id="{03AA38A1-5D0E-4C92-AA45-81E617A686FA}"/>
              </a:ext>
            </a:extLst>
          </p:cNvPr>
          <p:cNvGrpSpPr>
            <a:grpSpLocks noChangeAspect="1"/>
          </p:cNvGrpSpPr>
          <p:nvPr>
            <p:custDataLst>
              <p:tags r:id="rId1"/>
            </p:custDataLst>
          </p:nvPr>
        </p:nvGrpSpPr>
        <p:grpSpPr>
          <a:xfrm>
            <a:off x="631480" y="2405618"/>
            <a:ext cx="4005951" cy="1096713"/>
            <a:chOff x="2540000" y="3625850"/>
            <a:chExt cx="1936750" cy="530226"/>
          </a:xfrm>
        </p:grpSpPr>
        <p:sp>
          <p:nvSpPr>
            <p:cNvPr id="31" name="Freeform 16">
              <a:extLst>
                <a:ext uri="{FF2B5EF4-FFF2-40B4-BE49-F238E27FC236}">
                  <a16:creationId xmlns:a16="http://schemas.microsoft.com/office/drawing/2014/main" id="{0A3CF9B9-0F46-4DA2-93A3-F240FAD7F60D}"/>
                </a:ext>
              </a:extLst>
            </p:cNvPr>
            <p:cNvSpPr>
              <a:spLocks/>
            </p:cNvSpPr>
            <p:nvPr>
              <p:custDataLst>
                <p:tags r:id="rId86"/>
              </p:custDataLst>
            </p:nvPr>
          </p:nvSpPr>
          <p:spPr bwMode="auto">
            <a:xfrm>
              <a:off x="2540000" y="3781425"/>
              <a:ext cx="112713" cy="171450"/>
            </a:xfrm>
            <a:custGeom>
              <a:avLst/>
              <a:gdLst>
                <a:gd name="T0" fmla="*/ 116 w 245"/>
                <a:gd name="T1" fmla="*/ 6 h 352"/>
                <a:gd name="T2" fmla="*/ 109 w 245"/>
                <a:gd name="T3" fmla="*/ 0 h 352"/>
                <a:gd name="T4" fmla="*/ 48 w 245"/>
                <a:gd name="T5" fmla="*/ 5 h 352"/>
                <a:gd name="T6" fmla="*/ 39 w 245"/>
                <a:gd name="T7" fmla="*/ 15 h 352"/>
                <a:gd name="T8" fmla="*/ 51 w 245"/>
                <a:gd name="T9" fmla="*/ 21 h 352"/>
                <a:gd name="T10" fmla="*/ 76 w 245"/>
                <a:gd name="T11" fmla="*/ 30 h 352"/>
                <a:gd name="T12" fmla="*/ 74 w 245"/>
                <a:gd name="T13" fmla="*/ 40 h 352"/>
                <a:gd name="T14" fmla="*/ 2 w 245"/>
                <a:gd name="T15" fmla="*/ 327 h 352"/>
                <a:gd name="T16" fmla="*/ 0 w 245"/>
                <a:gd name="T17" fmla="*/ 338 h 352"/>
                <a:gd name="T18" fmla="*/ 14 w 245"/>
                <a:gd name="T19" fmla="*/ 352 h 352"/>
                <a:gd name="T20" fmla="*/ 33 w 245"/>
                <a:gd name="T21" fmla="*/ 339 h 352"/>
                <a:gd name="T22" fmla="*/ 42 w 245"/>
                <a:gd name="T23" fmla="*/ 301 h 352"/>
                <a:gd name="T24" fmla="*/ 53 w 245"/>
                <a:gd name="T25" fmla="*/ 256 h 352"/>
                <a:gd name="T26" fmla="*/ 62 w 245"/>
                <a:gd name="T27" fmla="*/ 223 h 352"/>
                <a:gd name="T28" fmla="*/ 67 w 245"/>
                <a:gd name="T29" fmla="*/ 200 h 352"/>
                <a:gd name="T30" fmla="*/ 101 w 245"/>
                <a:gd name="T31" fmla="*/ 155 h 352"/>
                <a:gd name="T32" fmla="*/ 149 w 245"/>
                <a:gd name="T33" fmla="*/ 137 h 352"/>
                <a:gd name="T34" fmla="*/ 176 w 245"/>
                <a:gd name="T35" fmla="*/ 172 h 352"/>
                <a:gd name="T36" fmla="*/ 145 w 245"/>
                <a:gd name="T37" fmla="*/ 284 h 352"/>
                <a:gd name="T38" fmla="*/ 139 w 245"/>
                <a:gd name="T39" fmla="*/ 311 h 352"/>
                <a:gd name="T40" fmla="*/ 180 w 245"/>
                <a:gd name="T41" fmla="*/ 352 h 352"/>
                <a:gd name="T42" fmla="*/ 245 w 245"/>
                <a:gd name="T43" fmla="*/ 275 h 352"/>
                <a:gd name="T44" fmla="*/ 239 w 245"/>
                <a:gd name="T45" fmla="*/ 270 h 352"/>
                <a:gd name="T46" fmla="*/ 231 w 245"/>
                <a:gd name="T47" fmla="*/ 279 h 352"/>
                <a:gd name="T48" fmla="*/ 181 w 245"/>
                <a:gd name="T49" fmla="*/ 341 h 352"/>
                <a:gd name="T50" fmla="*/ 169 w 245"/>
                <a:gd name="T51" fmla="*/ 325 h 352"/>
                <a:gd name="T52" fmla="*/ 178 w 245"/>
                <a:gd name="T53" fmla="*/ 289 h 352"/>
                <a:gd name="T54" fmla="*/ 208 w 245"/>
                <a:gd name="T55" fmla="*/ 179 h 352"/>
                <a:gd name="T56" fmla="*/ 151 w 245"/>
                <a:gd name="T57" fmla="*/ 126 h 352"/>
                <a:gd name="T58" fmla="*/ 77 w 245"/>
                <a:gd name="T59" fmla="*/ 165 h 352"/>
                <a:gd name="T60" fmla="*/ 116 w 245"/>
                <a:gd name="T61" fmla="*/ 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5" h="352">
                  <a:moveTo>
                    <a:pt x="116" y="6"/>
                  </a:moveTo>
                  <a:cubicBezTo>
                    <a:pt x="116" y="5"/>
                    <a:pt x="116" y="0"/>
                    <a:pt x="109" y="0"/>
                  </a:cubicBezTo>
                  <a:cubicBezTo>
                    <a:pt x="98" y="0"/>
                    <a:pt x="61" y="4"/>
                    <a:pt x="48" y="5"/>
                  </a:cubicBezTo>
                  <a:cubicBezTo>
                    <a:pt x="44" y="6"/>
                    <a:pt x="39" y="6"/>
                    <a:pt x="39" y="15"/>
                  </a:cubicBezTo>
                  <a:cubicBezTo>
                    <a:pt x="39" y="21"/>
                    <a:pt x="43" y="21"/>
                    <a:pt x="51" y="21"/>
                  </a:cubicBezTo>
                  <a:cubicBezTo>
                    <a:pt x="75" y="21"/>
                    <a:pt x="76" y="25"/>
                    <a:pt x="76" y="30"/>
                  </a:cubicBezTo>
                  <a:lnTo>
                    <a:pt x="74" y="40"/>
                  </a:lnTo>
                  <a:lnTo>
                    <a:pt x="2" y="327"/>
                  </a:lnTo>
                  <a:cubicBezTo>
                    <a:pt x="0" y="334"/>
                    <a:pt x="0" y="335"/>
                    <a:pt x="0" y="338"/>
                  </a:cubicBezTo>
                  <a:cubicBezTo>
                    <a:pt x="0" y="350"/>
                    <a:pt x="10" y="352"/>
                    <a:pt x="14" y="352"/>
                  </a:cubicBezTo>
                  <a:cubicBezTo>
                    <a:pt x="22" y="352"/>
                    <a:pt x="30" y="346"/>
                    <a:pt x="33" y="339"/>
                  </a:cubicBezTo>
                  <a:lnTo>
                    <a:pt x="42" y="301"/>
                  </a:lnTo>
                  <a:lnTo>
                    <a:pt x="53" y="256"/>
                  </a:lnTo>
                  <a:cubicBezTo>
                    <a:pt x="56" y="245"/>
                    <a:pt x="59" y="234"/>
                    <a:pt x="62" y="223"/>
                  </a:cubicBezTo>
                  <a:cubicBezTo>
                    <a:pt x="63" y="220"/>
                    <a:pt x="67" y="203"/>
                    <a:pt x="67" y="200"/>
                  </a:cubicBezTo>
                  <a:cubicBezTo>
                    <a:pt x="69" y="196"/>
                    <a:pt x="84" y="168"/>
                    <a:pt x="101" y="155"/>
                  </a:cubicBezTo>
                  <a:cubicBezTo>
                    <a:pt x="112" y="147"/>
                    <a:pt x="128" y="137"/>
                    <a:pt x="149" y="137"/>
                  </a:cubicBezTo>
                  <a:cubicBezTo>
                    <a:pt x="171" y="137"/>
                    <a:pt x="176" y="154"/>
                    <a:pt x="176" y="172"/>
                  </a:cubicBezTo>
                  <a:cubicBezTo>
                    <a:pt x="176" y="199"/>
                    <a:pt x="157" y="253"/>
                    <a:pt x="145" y="284"/>
                  </a:cubicBezTo>
                  <a:cubicBezTo>
                    <a:pt x="141" y="295"/>
                    <a:pt x="139" y="301"/>
                    <a:pt x="139" y="311"/>
                  </a:cubicBezTo>
                  <a:cubicBezTo>
                    <a:pt x="139" y="335"/>
                    <a:pt x="156" y="352"/>
                    <a:pt x="180" y="352"/>
                  </a:cubicBezTo>
                  <a:cubicBezTo>
                    <a:pt x="226" y="352"/>
                    <a:pt x="245" y="279"/>
                    <a:pt x="245" y="275"/>
                  </a:cubicBezTo>
                  <a:cubicBezTo>
                    <a:pt x="245" y="270"/>
                    <a:pt x="240" y="270"/>
                    <a:pt x="239" y="270"/>
                  </a:cubicBezTo>
                  <a:cubicBezTo>
                    <a:pt x="234" y="270"/>
                    <a:pt x="234" y="272"/>
                    <a:pt x="231" y="279"/>
                  </a:cubicBezTo>
                  <a:cubicBezTo>
                    <a:pt x="224" y="306"/>
                    <a:pt x="208" y="341"/>
                    <a:pt x="181" y="341"/>
                  </a:cubicBezTo>
                  <a:cubicBezTo>
                    <a:pt x="172" y="341"/>
                    <a:pt x="169" y="336"/>
                    <a:pt x="169" y="325"/>
                  </a:cubicBezTo>
                  <a:cubicBezTo>
                    <a:pt x="169" y="312"/>
                    <a:pt x="173" y="300"/>
                    <a:pt x="178" y="289"/>
                  </a:cubicBezTo>
                  <a:cubicBezTo>
                    <a:pt x="185" y="268"/>
                    <a:pt x="208" y="208"/>
                    <a:pt x="208" y="179"/>
                  </a:cubicBezTo>
                  <a:cubicBezTo>
                    <a:pt x="208" y="147"/>
                    <a:pt x="188" y="126"/>
                    <a:pt x="151" y="126"/>
                  </a:cubicBezTo>
                  <a:cubicBezTo>
                    <a:pt x="119" y="126"/>
                    <a:pt x="95" y="142"/>
                    <a:pt x="77" y="165"/>
                  </a:cubicBezTo>
                  <a:lnTo>
                    <a:pt x="116" y="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17">
              <a:extLst>
                <a:ext uri="{FF2B5EF4-FFF2-40B4-BE49-F238E27FC236}">
                  <a16:creationId xmlns:a16="http://schemas.microsoft.com/office/drawing/2014/main" id="{43A92CA0-0C26-47AD-8CFC-2F8A829C2EE5}"/>
                </a:ext>
              </a:extLst>
            </p:cNvPr>
            <p:cNvSpPr>
              <a:spLocks/>
            </p:cNvSpPr>
            <p:nvPr>
              <p:custDataLst>
                <p:tags r:id="rId87"/>
              </p:custDataLst>
            </p:nvPr>
          </p:nvSpPr>
          <p:spPr bwMode="auto">
            <a:xfrm>
              <a:off x="2681288" y="3768725"/>
              <a:ext cx="53975" cy="241300"/>
            </a:xfrm>
            <a:custGeom>
              <a:avLst/>
              <a:gdLst>
                <a:gd name="T0" fmla="*/ 116 w 116"/>
                <a:gd name="T1" fmla="*/ 494 h 499"/>
                <a:gd name="T2" fmla="*/ 107 w 116"/>
                <a:gd name="T3" fmla="*/ 483 h 499"/>
                <a:gd name="T4" fmla="*/ 29 w 116"/>
                <a:gd name="T5" fmla="*/ 250 h 499"/>
                <a:gd name="T6" fmla="*/ 109 w 116"/>
                <a:gd name="T7" fmla="*/ 14 h 499"/>
                <a:gd name="T8" fmla="*/ 116 w 116"/>
                <a:gd name="T9" fmla="*/ 5 h 499"/>
                <a:gd name="T10" fmla="*/ 111 w 116"/>
                <a:gd name="T11" fmla="*/ 0 h 499"/>
                <a:gd name="T12" fmla="*/ 31 w 116"/>
                <a:gd name="T13" fmla="*/ 98 h 499"/>
                <a:gd name="T14" fmla="*/ 0 w 116"/>
                <a:gd name="T15" fmla="*/ 250 h 499"/>
                <a:gd name="T16" fmla="*/ 33 w 116"/>
                <a:gd name="T17" fmla="*/ 406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3"/>
                    <a:pt x="116" y="492"/>
                    <a:pt x="107" y="483"/>
                  </a:cubicBezTo>
                  <a:cubicBezTo>
                    <a:pt x="45" y="421"/>
                    <a:pt x="29" y="326"/>
                    <a:pt x="29" y="250"/>
                  </a:cubicBezTo>
                  <a:cubicBezTo>
                    <a:pt x="29" y="163"/>
                    <a:pt x="48" y="76"/>
                    <a:pt x="109" y="14"/>
                  </a:cubicBezTo>
                  <a:cubicBezTo>
                    <a:pt x="116" y="8"/>
                    <a:pt x="116" y="7"/>
                    <a:pt x="116" y="5"/>
                  </a:cubicBezTo>
                  <a:cubicBezTo>
                    <a:pt x="116" y="2"/>
                    <a:pt x="114" y="0"/>
                    <a:pt x="111" y="0"/>
                  </a:cubicBezTo>
                  <a:cubicBezTo>
                    <a:pt x="106" y="0"/>
                    <a:pt x="61" y="34"/>
                    <a:pt x="31" y="98"/>
                  </a:cubicBezTo>
                  <a:cubicBezTo>
                    <a:pt x="6" y="153"/>
                    <a:pt x="0" y="208"/>
                    <a:pt x="0" y="250"/>
                  </a:cubicBezTo>
                  <a:cubicBezTo>
                    <a:pt x="0" y="289"/>
                    <a:pt x="5" y="349"/>
                    <a:pt x="33" y="406"/>
                  </a:cubicBezTo>
                  <a:cubicBezTo>
                    <a:pt x="63" y="467"/>
                    <a:pt x="106" y="499"/>
                    <a:pt x="111" y="499"/>
                  </a:cubicBezTo>
                  <a:cubicBezTo>
                    <a:pt x="114" y="499"/>
                    <a:pt x="116" y="498"/>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18">
              <a:extLst>
                <a:ext uri="{FF2B5EF4-FFF2-40B4-BE49-F238E27FC236}">
                  <a16:creationId xmlns:a16="http://schemas.microsoft.com/office/drawing/2014/main" id="{50924CEC-7D1A-40C5-AD78-E64FFAA3A72B}"/>
                </a:ext>
              </a:extLst>
            </p:cNvPr>
            <p:cNvSpPr>
              <a:spLocks/>
            </p:cNvSpPr>
            <p:nvPr>
              <p:custDataLst>
                <p:tags r:id="rId88"/>
              </p:custDataLst>
            </p:nvPr>
          </p:nvSpPr>
          <p:spPr bwMode="auto">
            <a:xfrm>
              <a:off x="2752725" y="3798888"/>
              <a:ext cx="69850" cy="153988"/>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6 w 153"/>
                <a:gd name="T11" fmla="*/ 14 h 318"/>
                <a:gd name="T12" fmla="*/ 101 w 153"/>
                <a:gd name="T13" fmla="*/ 0 h 318"/>
                <a:gd name="T14" fmla="*/ 81 w 153"/>
                <a:gd name="T15" fmla="*/ 18 h 318"/>
                <a:gd name="T16" fmla="*/ 62 w 153"/>
                <a:gd name="T17" fmla="*/ 98 h 318"/>
                <a:gd name="T18" fmla="*/ 15 w 153"/>
                <a:gd name="T19" fmla="*/ 98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1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6" y="17"/>
                    <a:pt x="116" y="14"/>
                  </a:cubicBezTo>
                  <a:cubicBezTo>
                    <a:pt x="116" y="5"/>
                    <a:pt x="110" y="0"/>
                    <a:pt x="101" y="0"/>
                  </a:cubicBezTo>
                  <a:cubicBezTo>
                    <a:pt x="100" y="0"/>
                    <a:pt x="86" y="1"/>
                    <a:pt x="81" y="18"/>
                  </a:cubicBezTo>
                  <a:lnTo>
                    <a:pt x="62" y="98"/>
                  </a:lnTo>
                  <a:lnTo>
                    <a:pt x="15" y="98"/>
                  </a:lnTo>
                  <a:cubicBezTo>
                    <a:pt x="5" y="98"/>
                    <a:pt x="0" y="98"/>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4" y="236"/>
                    <a:pt x="134" y="238"/>
                    <a:pt x="131" y="243"/>
                  </a:cubicBezTo>
                  <a:cubicBezTo>
                    <a:pt x="110" y="295"/>
                    <a:pt x="84" y="307"/>
                    <a:pt x="67"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19">
              <a:extLst>
                <a:ext uri="{FF2B5EF4-FFF2-40B4-BE49-F238E27FC236}">
                  <a16:creationId xmlns:a16="http://schemas.microsoft.com/office/drawing/2014/main" id="{D1F059A8-7D00-4493-B2C4-C7E3B6AEDF8A}"/>
                </a:ext>
              </a:extLst>
            </p:cNvPr>
            <p:cNvSpPr>
              <a:spLocks/>
            </p:cNvSpPr>
            <p:nvPr>
              <p:custDataLst>
                <p:tags r:id="rId89"/>
              </p:custDataLst>
            </p:nvPr>
          </p:nvSpPr>
          <p:spPr bwMode="auto">
            <a:xfrm>
              <a:off x="2843213" y="3768725"/>
              <a:ext cx="52388" cy="241300"/>
            </a:xfrm>
            <a:custGeom>
              <a:avLst/>
              <a:gdLst>
                <a:gd name="T0" fmla="*/ 115 w 115"/>
                <a:gd name="T1" fmla="*/ 250 h 499"/>
                <a:gd name="T2" fmla="*/ 82 w 115"/>
                <a:gd name="T3" fmla="*/ 94 h 499"/>
                <a:gd name="T4" fmla="*/ 5 w 115"/>
                <a:gd name="T5" fmla="*/ 0 h 499"/>
                <a:gd name="T6" fmla="*/ 0 w 115"/>
                <a:gd name="T7" fmla="*/ 5 h 499"/>
                <a:gd name="T8" fmla="*/ 9 w 115"/>
                <a:gd name="T9" fmla="*/ 17 h 499"/>
                <a:gd name="T10" fmla="*/ 86 w 115"/>
                <a:gd name="T11" fmla="*/ 250 h 499"/>
                <a:gd name="T12" fmla="*/ 6 w 115"/>
                <a:gd name="T13" fmla="*/ 486 h 499"/>
                <a:gd name="T14" fmla="*/ 0 w 115"/>
                <a:gd name="T15" fmla="*/ 494 h 499"/>
                <a:gd name="T16" fmla="*/ 5 w 115"/>
                <a:gd name="T17" fmla="*/ 499 h 499"/>
                <a:gd name="T18" fmla="*/ 84 w 115"/>
                <a:gd name="T19" fmla="*/ 402 h 499"/>
                <a:gd name="T20" fmla="*/ 115 w 115"/>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50"/>
                  </a:moveTo>
                  <a:cubicBezTo>
                    <a:pt x="115" y="211"/>
                    <a:pt x="110" y="151"/>
                    <a:pt x="82" y="94"/>
                  </a:cubicBezTo>
                  <a:cubicBezTo>
                    <a:pt x="53" y="33"/>
                    <a:pt x="10" y="0"/>
                    <a:pt x="5" y="0"/>
                  </a:cubicBezTo>
                  <a:cubicBezTo>
                    <a:pt x="2" y="0"/>
                    <a:pt x="0" y="2"/>
                    <a:pt x="0" y="5"/>
                  </a:cubicBezTo>
                  <a:cubicBezTo>
                    <a:pt x="0" y="7"/>
                    <a:pt x="0" y="8"/>
                    <a:pt x="9" y="17"/>
                  </a:cubicBezTo>
                  <a:cubicBezTo>
                    <a:pt x="58" y="66"/>
                    <a:pt x="86" y="146"/>
                    <a:pt x="86" y="250"/>
                  </a:cubicBezTo>
                  <a:cubicBezTo>
                    <a:pt x="86" y="335"/>
                    <a:pt x="68" y="423"/>
                    <a:pt x="6" y="486"/>
                  </a:cubicBezTo>
                  <a:cubicBezTo>
                    <a:pt x="0" y="492"/>
                    <a:pt x="0" y="493"/>
                    <a:pt x="0" y="494"/>
                  </a:cubicBezTo>
                  <a:cubicBezTo>
                    <a:pt x="0" y="497"/>
                    <a:pt x="2" y="499"/>
                    <a:pt x="5" y="499"/>
                  </a:cubicBezTo>
                  <a:cubicBezTo>
                    <a:pt x="10" y="499"/>
                    <a:pt x="55" y="465"/>
                    <a:pt x="84" y="402"/>
                  </a:cubicBezTo>
                  <a:cubicBezTo>
                    <a:pt x="109" y="347"/>
                    <a:pt x="115" y="292"/>
                    <a:pt x="115"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20">
              <a:extLst>
                <a:ext uri="{FF2B5EF4-FFF2-40B4-BE49-F238E27FC236}">
                  <a16:creationId xmlns:a16="http://schemas.microsoft.com/office/drawing/2014/main" id="{78B9DB16-25A6-477B-B229-D91C4BEFDE31}"/>
                </a:ext>
              </a:extLst>
            </p:cNvPr>
            <p:cNvSpPr>
              <a:spLocks noEditPoints="1"/>
            </p:cNvSpPr>
            <p:nvPr>
              <p:custDataLst>
                <p:tags r:id="rId90"/>
              </p:custDataLst>
            </p:nvPr>
          </p:nvSpPr>
          <p:spPr bwMode="auto">
            <a:xfrm>
              <a:off x="2994025" y="3860800"/>
              <a:ext cx="152400" cy="57150"/>
            </a:xfrm>
            <a:custGeom>
              <a:avLst/>
              <a:gdLst>
                <a:gd name="T0" fmla="*/ 315 w 331"/>
                <a:gd name="T1" fmla="*/ 19 h 116"/>
                <a:gd name="T2" fmla="*/ 331 w 331"/>
                <a:gd name="T3" fmla="*/ 10 h 116"/>
                <a:gd name="T4" fmla="*/ 315 w 331"/>
                <a:gd name="T5" fmla="*/ 0 h 116"/>
                <a:gd name="T6" fmla="*/ 16 w 331"/>
                <a:gd name="T7" fmla="*/ 0 h 116"/>
                <a:gd name="T8" fmla="*/ 0 w 331"/>
                <a:gd name="T9" fmla="*/ 10 h 116"/>
                <a:gd name="T10" fmla="*/ 17 w 331"/>
                <a:gd name="T11" fmla="*/ 19 h 116"/>
                <a:gd name="T12" fmla="*/ 315 w 331"/>
                <a:gd name="T13" fmla="*/ 19 h 116"/>
                <a:gd name="T14" fmla="*/ 315 w 331"/>
                <a:gd name="T15" fmla="*/ 116 h 116"/>
                <a:gd name="T16" fmla="*/ 331 w 331"/>
                <a:gd name="T17" fmla="*/ 106 h 116"/>
                <a:gd name="T18" fmla="*/ 315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5" y="19"/>
                  </a:moveTo>
                  <a:cubicBezTo>
                    <a:pt x="322" y="19"/>
                    <a:pt x="331" y="19"/>
                    <a:pt x="331" y="10"/>
                  </a:cubicBezTo>
                  <a:cubicBezTo>
                    <a:pt x="331" y="0"/>
                    <a:pt x="322" y="0"/>
                    <a:pt x="315" y="0"/>
                  </a:cubicBezTo>
                  <a:lnTo>
                    <a:pt x="16" y="0"/>
                  </a:lnTo>
                  <a:cubicBezTo>
                    <a:pt x="9" y="0"/>
                    <a:pt x="0" y="0"/>
                    <a:pt x="0" y="10"/>
                  </a:cubicBezTo>
                  <a:cubicBezTo>
                    <a:pt x="0" y="19"/>
                    <a:pt x="9" y="19"/>
                    <a:pt x="17" y="19"/>
                  </a:cubicBezTo>
                  <a:lnTo>
                    <a:pt x="315" y="19"/>
                  </a:lnTo>
                  <a:close/>
                  <a:moveTo>
                    <a:pt x="315" y="116"/>
                  </a:moveTo>
                  <a:cubicBezTo>
                    <a:pt x="322" y="116"/>
                    <a:pt x="331" y="116"/>
                    <a:pt x="331" y="106"/>
                  </a:cubicBezTo>
                  <a:cubicBezTo>
                    <a:pt x="331" y="96"/>
                    <a:pt x="322" y="96"/>
                    <a:pt x="315"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21">
              <a:extLst>
                <a:ext uri="{FF2B5EF4-FFF2-40B4-BE49-F238E27FC236}">
                  <a16:creationId xmlns:a16="http://schemas.microsoft.com/office/drawing/2014/main" id="{004203B6-F067-4E2C-B9E0-03411AA00127}"/>
                </a:ext>
              </a:extLst>
            </p:cNvPr>
            <p:cNvSpPr>
              <a:spLocks/>
            </p:cNvSpPr>
            <p:nvPr>
              <p:custDataLst>
                <p:tags r:id="rId91"/>
              </p:custDataLst>
            </p:nvPr>
          </p:nvSpPr>
          <p:spPr bwMode="auto">
            <a:xfrm>
              <a:off x="3330575" y="3625850"/>
              <a:ext cx="76200" cy="160338"/>
            </a:xfrm>
            <a:custGeom>
              <a:avLst/>
              <a:gdLst>
                <a:gd name="T0" fmla="*/ 102 w 165"/>
                <a:gd name="T1" fmla="*/ 13 h 332"/>
                <a:gd name="T2" fmla="*/ 91 w 165"/>
                <a:gd name="T3" fmla="*/ 0 h 332"/>
                <a:gd name="T4" fmla="*/ 0 w 165"/>
                <a:gd name="T5" fmla="*/ 32 h 332"/>
                <a:gd name="T6" fmla="*/ 0 w 165"/>
                <a:gd name="T7" fmla="*/ 48 h 332"/>
                <a:gd name="T8" fmla="*/ 65 w 165"/>
                <a:gd name="T9" fmla="*/ 35 h 332"/>
                <a:gd name="T10" fmla="*/ 65 w 165"/>
                <a:gd name="T11" fmla="*/ 293 h 332"/>
                <a:gd name="T12" fmla="*/ 19 w 165"/>
                <a:gd name="T13" fmla="*/ 317 h 332"/>
                <a:gd name="T14" fmla="*/ 3 w 165"/>
                <a:gd name="T15" fmla="*/ 317 h 332"/>
                <a:gd name="T16" fmla="*/ 3 w 165"/>
                <a:gd name="T17" fmla="*/ 332 h 332"/>
                <a:gd name="T18" fmla="*/ 84 w 165"/>
                <a:gd name="T19" fmla="*/ 331 h 332"/>
                <a:gd name="T20" fmla="*/ 165 w 165"/>
                <a:gd name="T21" fmla="*/ 332 h 332"/>
                <a:gd name="T22" fmla="*/ 165 w 165"/>
                <a:gd name="T23" fmla="*/ 317 h 332"/>
                <a:gd name="T24" fmla="*/ 149 w 165"/>
                <a:gd name="T25" fmla="*/ 317 h 332"/>
                <a:gd name="T26" fmla="*/ 102 w 165"/>
                <a:gd name="T27" fmla="*/ 293 h 332"/>
                <a:gd name="T28" fmla="*/ 102 w 165"/>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332">
                  <a:moveTo>
                    <a:pt x="102" y="13"/>
                  </a:moveTo>
                  <a:cubicBezTo>
                    <a:pt x="102" y="1"/>
                    <a:pt x="102" y="0"/>
                    <a:pt x="91" y="0"/>
                  </a:cubicBezTo>
                  <a:cubicBezTo>
                    <a:pt x="60" y="32"/>
                    <a:pt x="16" y="32"/>
                    <a:pt x="0" y="32"/>
                  </a:cubicBezTo>
                  <a:lnTo>
                    <a:pt x="0" y="48"/>
                  </a:lnTo>
                  <a:cubicBezTo>
                    <a:pt x="10" y="48"/>
                    <a:pt x="40" y="48"/>
                    <a:pt x="65" y="35"/>
                  </a:cubicBezTo>
                  <a:lnTo>
                    <a:pt x="65" y="293"/>
                  </a:lnTo>
                  <a:cubicBezTo>
                    <a:pt x="65" y="311"/>
                    <a:pt x="64" y="317"/>
                    <a:pt x="19" y="317"/>
                  </a:cubicBezTo>
                  <a:lnTo>
                    <a:pt x="3" y="317"/>
                  </a:lnTo>
                  <a:lnTo>
                    <a:pt x="3" y="332"/>
                  </a:lnTo>
                  <a:cubicBezTo>
                    <a:pt x="21" y="331"/>
                    <a:pt x="64" y="331"/>
                    <a:pt x="84" y="331"/>
                  </a:cubicBezTo>
                  <a:cubicBezTo>
                    <a:pt x="104" y="331"/>
                    <a:pt x="147" y="331"/>
                    <a:pt x="165" y="332"/>
                  </a:cubicBezTo>
                  <a:lnTo>
                    <a:pt x="165" y="317"/>
                  </a:lnTo>
                  <a:lnTo>
                    <a:pt x="149" y="317"/>
                  </a:lnTo>
                  <a:cubicBezTo>
                    <a:pt x="104"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22">
              <a:extLst>
                <a:ext uri="{FF2B5EF4-FFF2-40B4-BE49-F238E27FC236}">
                  <a16:creationId xmlns:a16="http://schemas.microsoft.com/office/drawing/2014/main" id="{AAFD091B-3ED6-49BC-B048-5CCB6FC85A4F}"/>
                </a:ext>
              </a:extLst>
            </p:cNvPr>
            <p:cNvSpPr>
              <a:spLocks noChangeArrowheads="1"/>
            </p:cNvSpPr>
            <p:nvPr>
              <p:custDataLst>
                <p:tags r:id="rId92"/>
              </p:custDataLst>
            </p:nvPr>
          </p:nvSpPr>
          <p:spPr bwMode="auto">
            <a:xfrm>
              <a:off x="3249613" y="3884613"/>
              <a:ext cx="2349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23">
              <a:extLst>
                <a:ext uri="{FF2B5EF4-FFF2-40B4-BE49-F238E27FC236}">
                  <a16:creationId xmlns:a16="http://schemas.microsoft.com/office/drawing/2014/main" id="{96500476-6669-4F2D-966D-B0D6B36CB6D4}"/>
                </a:ext>
              </a:extLst>
            </p:cNvPr>
            <p:cNvSpPr>
              <a:spLocks/>
            </p:cNvSpPr>
            <p:nvPr>
              <p:custDataLst>
                <p:tags r:id="rId93"/>
              </p:custDataLst>
            </p:nvPr>
          </p:nvSpPr>
          <p:spPr bwMode="auto">
            <a:xfrm>
              <a:off x="3254375" y="3952875"/>
              <a:ext cx="155575" cy="161925"/>
            </a:xfrm>
            <a:custGeom>
              <a:avLst/>
              <a:gdLst>
                <a:gd name="T0" fmla="*/ 201 w 339"/>
                <a:gd name="T1" fmla="*/ 35 h 337"/>
                <a:gd name="T2" fmla="*/ 212 w 339"/>
                <a:gd name="T3" fmla="*/ 16 h 337"/>
                <a:gd name="T4" fmla="*/ 244 w 339"/>
                <a:gd name="T5" fmla="*/ 15 h 337"/>
                <a:gd name="T6" fmla="*/ 317 w 339"/>
                <a:gd name="T7" fmla="*/ 56 h 337"/>
                <a:gd name="T8" fmla="*/ 313 w 339"/>
                <a:gd name="T9" fmla="*/ 96 h 337"/>
                <a:gd name="T10" fmla="*/ 311 w 339"/>
                <a:gd name="T11" fmla="*/ 106 h 337"/>
                <a:gd name="T12" fmla="*/ 317 w 339"/>
                <a:gd name="T13" fmla="*/ 112 h 337"/>
                <a:gd name="T14" fmla="*/ 325 w 339"/>
                <a:gd name="T15" fmla="*/ 101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8 h 337"/>
                <a:gd name="T28" fmla="*/ 0 w 339"/>
                <a:gd name="T29" fmla="*/ 107 h 337"/>
                <a:gd name="T30" fmla="*/ 6 w 339"/>
                <a:gd name="T31" fmla="*/ 112 h 337"/>
                <a:gd name="T32" fmla="*/ 14 w 339"/>
                <a:gd name="T33" fmla="*/ 102 h 337"/>
                <a:gd name="T34" fmla="*/ 128 w 339"/>
                <a:gd name="T35" fmla="*/ 15 h 337"/>
                <a:gd name="T36" fmla="*/ 148 w 339"/>
                <a:gd name="T37" fmla="*/ 15 h 337"/>
                <a:gd name="T38" fmla="*/ 162 w 339"/>
                <a:gd name="T39" fmla="*/ 21 h 337"/>
                <a:gd name="T40" fmla="*/ 160 w 339"/>
                <a:gd name="T41" fmla="*/ 32 h 337"/>
                <a:gd name="T42" fmla="*/ 93 w 339"/>
                <a:gd name="T43" fmla="*/ 298 h 337"/>
                <a:gd name="T44" fmla="*/ 33 w 339"/>
                <a:gd name="T45" fmla="*/ 322 h 337"/>
                <a:gd name="T46" fmla="*/ 12 w 339"/>
                <a:gd name="T47" fmla="*/ 331 h 337"/>
                <a:gd name="T48" fmla="*/ 21 w 339"/>
                <a:gd name="T49" fmla="*/ 337 h 337"/>
                <a:gd name="T50" fmla="*/ 62 w 339"/>
                <a:gd name="T51" fmla="*/ 336 h 337"/>
                <a:gd name="T52" fmla="*/ 104 w 339"/>
                <a:gd name="T53" fmla="*/ 336 h 337"/>
                <a:gd name="T54" fmla="*/ 146 w 339"/>
                <a:gd name="T55" fmla="*/ 336 h 337"/>
                <a:gd name="T56" fmla="*/ 189 w 339"/>
                <a:gd name="T57" fmla="*/ 337 h 337"/>
                <a:gd name="T58" fmla="*/ 200 w 339"/>
                <a:gd name="T59" fmla="*/ 328 h 337"/>
                <a:gd name="T60" fmla="*/ 183 w 339"/>
                <a:gd name="T61" fmla="*/ 322 h 337"/>
                <a:gd name="T62" fmla="*/ 151 w 339"/>
                <a:gd name="T63" fmla="*/ 321 h 337"/>
                <a:gd name="T64" fmla="*/ 133 w 339"/>
                <a:gd name="T65" fmla="*/ 310 h 337"/>
                <a:gd name="T66" fmla="*/ 135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1"/>
                  </a:cubicBezTo>
                  <a:cubicBezTo>
                    <a:pt x="12" y="337"/>
                    <a:pt x="18" y="337"/>
                    <a:pt x="21" y="337"/>
                  </a:cubicBezTo>
                  <a:cubicBezTo>
                    <a:pt x="34" y="337"/>
                    <a:pt x="48" y="336"/>
                    <a:pt x="62" y="336"/>
                  </a:cubicBezTo>
                  <a:cubicBezTo>
                    <a:pt x="76" y="336"/>
                    <a:pt x="90" y="336"/>
                    <a:pt x="104" y="336"/>
                  </a:cubicBezTo>
                  <a:cubicBezTo>
                    <a:pt x="118" y="336"/>
                    <a:pt x="132" y="336"/>
                    <a:pt x="146" y="336"/>
                  </a:cubicBezTo>
                  <a:cubicBezTo>
                    <a:pt x="160" y="336"/>
                    <a:pt x="175" y="337"/>
                    <a:pt x="189" y="337"/>
                  </a:cubicBezTo>
                  <a:cubicBezTo>
                    <a:pt x="194" y="337"/>
                    <a:pt x="200" y="337"/>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24">
              <a:extLst>
                <a:ext uri="{FF2B5EF4-FFF2-40B4-BE49-F238E27FC236}">
                  <a16:creationId xmlns:a16="http://schemas.microsoft.com/office/drawing/2014/main" id="{7178B396-E435-4E85-A63D-E0587B957CC5}"/>
                </a:ext>
              </a:extLst>
            </p:cNvPr>
            <p:cNvSpPr>
              <a:spLocks noEditPoints="1"/>
            </p:cNvSpPr>
            <p:nvPr>
              <p:custDataLst>
                <p:tags r:id="rId94"/>
              </p:custDataLst>
            </p:nvPr>
          </p:nvSpPr>
          <p:spPr bwMode="auto">
            <a:xfrm>
              <a:off x="3390900" y="4040188"/>
              <a:ext cx="74613" cy="115888"/>
            </a:xfrm>
            <a:custGeom>
              <a:avLst/>
              <a:gdLst>
                <a:gd name="T0" fmla="*/ 162 w 162"/>
                <a:gd name="T1" fmla="*/ 120 h 238"/>
                <a:gd name="T2" fmla="*/ 142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8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8" y="54"/>
                    <a:pt x="142"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8"/>
                  </a:moveTo>
                  <a:cubicBezTo>
                    <a:pt x="65" y="228"/>
                    <a:pt x="44" y="219"/>
                    <a:pt x="37" y="190"/>
                  </a:cubicBezTo>
                  <a:cubicBezTo>
                    <a:pt x="32" y="170"/>
                    <a:pt x="32" y="141"/>
                    <a:pt x="32" y="115"/>
                  </a:cubicBezTo>
                  <a:cubicBezTo>
                    <a:pt x="32" y="90"/>
                    <a:pt x="32" y="63"/>
                    <a:pt x="37" y="44"/>
                  </a:cubicBezTo>
                  <a:cubicBezTo>
                    <a:pt x="45" y="17"/>
                    <a:pt x="67" y="9"/>
                    <a:pt x="81" y="9"/>
                  </a:cubicBezTo>
                  <a:cubicBezTo>
                    <a:pt x="100" y="9"/>
                    <a:pt x="118" y="21"/>
                    <a:pt x="124" y="41"/>
                  </a:cubicBezTo>
                  <a:cubicBezTo>
                    <a:pt x="130" y="60"/>
                    <a:pt x="130" y="85"/>
                    <a:pt x="130" y="115"/>
                  </a:cubicBezTo>
                  <a:cubicBezTo>
                    <a:pt x="130" y="141"/>
                    <a:pt x="130" y="167"/>
                    <a:pt x="126" y="189"/>
                  </a:cubicBezTo>
                  <a:cubicBezTo>
                    <a:pt x="119" y="221"/>
                    <a:pt x="95" y="228"/>
                    <a:pt x="81" y="22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Freeform 25">
              <a:extLst>
                <a:ext uri="{FF2B5EF4-FFF2-40B4-BE49-F238E27FC236}">
                  <a16:creationId xmlns:a16="http://schemas.microsoft.com/office/drawing/2014/main" id="{BB66A1FE-8407-4BAE-8105-74A29FA224AA}"/>
                </a:ext>
              </a:extLst>
            </p:cNvPr>
            <p:cNvSpPr>
              <a:spLocks/>
            </p:cNvSpPr>
            <p:nvPr>
              <p:custDataLst>
                <p:tags r:id="rId95"/>
              </p:custDataLst>
            </p:nvPr>
          </p:nvSpPr>
          <p:spPr bwMode="auto">
            <a:xfrm>
              <a:off x="3524250" y="3843338"/>
              <a:ext cx="84138" cy="109538"/>
            </a:xfrm>
            <a:custGeom>
              <a:avLst/>
              <a:gdLst>
                <a:gd name="T0" fmla="*/ 169 w 184"/>
                <a:gd name="T1" fmla="*/ 34 h 226"/>
                <a:gd name="T2" fmla="*/ 146 w 184"/>
                <a:gd name="T3" fmla="*/ 56 h 226"/>
                <a:gd name="T4" fmla="*/ 161 w 184"/>
                <a:gd name="T5" fmla="*/ 71 h 226"/>
                <a:gd name="T6" fmla="*/ 184 w 184"/>
                <a:gd name="T7" fmla="*/ 43 h 226"/>
                <a:gd name="T8" fmla="*/ 125 w 184"/>
                <a:gd name="T9" fmla="*/ 0 h 226"/>
                <a:gd name="T10" fmla="*/ 40 w 184"/>
                <a:gd name="T11" fmla="*/ 73 h 226"/>
                <a:gd name="T12" fmla="*/ 92 w 184"/>
                <a:gd name="T13" fmla="*/ 122 h 226"/>
                <a:gd name="T14" fmla="*/ 144 w 184"/>
                <a:gd name="T15" fmla="*/ 160 h 226"/>
                <a:gd name="T16" fmla="*/ 72 w 184"/>
                <a:gd name="T17" fmla="*/ 215 h 226"/>
                <a:gd name="T18" fmla="*/ 15 w 184"/>
                <a:gd name="T19" fmla="*/ 189 h 226"/>
                <a:gd name="T20" fmla="*/ 47 w 184"/>
                <a:gd name="T21" fmla="*/ 162 h 226"/>
                <a:gd name="T22" fmla="*/ 28 w 184"/>
                <a:gd name="T23" fmla="*/ 145 h 226"/>
                <a:gd name="T24" fmla="*/ 0 w 184"/>
                <a:gd name="T25" fmla="*/ 178 h 226"/>
                <a:gd name="T26" fmla="*/ 72 w 184"/>
                <a:gd name="T27" fmla="*/ 226 h 226"/>
                <a:gd name="T28" fmla="*/ 172 w 184"/>
                <a:gd name="T29" fmla="*/ 143 h 226"/>
                <a:gd name="T30" fmla="*/ 157 w 184"/>
                <a:gd name="T31" fmla="*/ 107 h 226"/>
                <a:gd name="T32" fmla="*/ 107 w 184"/>
                <a:gd name="T33" fmla="*/ 86 h 226"/>
                <a:gd name="T34" fmla="*/ 69 w 184"/>
                <a:gd name="T35" fmla="*/ 56 h 226"/>
                <a:gd name="T36" fmla="*/ 125 w 184"/>
                <a:gd name="T37" fmla="*/ 11 h 226"/>
                <a:gd name="T38" fmla="*/ 169 w 184"/>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4" h="226">
                  <a:moveTo>
                    <a:pt x="169" y="34"/>
                  </a:moveTo>
                  <a:cubicBezTo>
                    <a:pt x="156" y="35"/>
                    <a:pt x="146" y="46"/>
                    <a:pt x="146" y="56"/>
                  </a:cubicBezTo>
                  <a:cubicBezTo>
                    <a:pt x="146" y="63"/>
                    <a:pt x="150" y="71"/>
                    <a:pt x="161" y="71"/>
                  </a:cubicBezTo>
                  <a:cubicBezTo>
                    <a:pt x="172" y="71"/>
                    <a:pt x="184" y="62"/>
                    <a:pt x="184" y="43"/>
                  </a:cubicBezTo>
                  <a:cubicBezTo>
                    <a:pt x="184" y="21"/>
                    <a:pt x="162" y="0"/>
                    <a:pt x="125" y="0"/>
                  </a:cubicBezTo>
                  <a:cubicBezTo>
                    <a:pt x="59" y="0"/>
                    <a:pt x="40" y="51"/>
                    <a:pt x="40" y="73"/>
                  </a:cubicBezTo>
                  <a:cubicBezTo>
                    <a:pt x="40" y="112"/>
                    <a:pt x="77" y="119"/>
                    <a:pt x="92" y="122"/>
                  </a:cubicBezTo>
                  <a:cubicBezTo>
                    <a:pt x="118" y="127"/>
                    <a:pt x="144" y="133"/>
                    <a:pt x="144" y="160"/>
                  </a:cubicBezTo>
                  <a:cubicBezTo>
                    <a:pt x="144" y="173"/>
                    <a:pt x="132" y="215"/>
                    <a:pt x="72" y="215"/>
                  </a:cubicBezTo>
                  <a:cubicBezTo>
                    <a:pt x="65" y="215"/>
                    <a:pt x="27" y="215"/>
                    <a:pt x="15" y="189"/>
                  </a:cubicBezTo>
                  <a:cubicBezTo>
                    <a:pt x="34" y="191"/>
                    <a:pt x="47" y="176"/>
                    <a:pt x="47" y="162"/>
                  </a:cubicBezTo>
                  <a:cubicBezTo>
                    <a:pt x="47" y="151"/>
                    <a:pt x="39" y="145"/>
                    <a:pt x="28" y="145"/>
                  </a:cubicBezTo>
                  <a:cubicBezTo>
                    <a:pt x="15" y="145"/>
                    <a:pt x="0" y="155"/>
                    <a:pt x="0" y="178"/>
                  </a:cubicBezTo>
                  <a:cubicBezTo>
                    <a:pt x="0" y="206"/>
                    <a:pt x="29" y="226"/>
                    <a:pt x="72" y="226"/>
                  </a:cubicBezTo>
                  <a:cubicBezTo>
                    <a:pt x="153" y="226"/>
                    <a:pt x="172" y="166"/>
                    <a:pt x="172" y="143"/>
                  </a:cubicBezTo>
                  <a:cubicBezTo>
                    <a:pt x="172" y="125"/>
                    <a:pt x="162" y="113"/>
                    <a:pt x="157" y="107"/>
                  </a:cubicBezTo>
                  <a:cubicBezTo>
                    <a:pt x="143" y="93"/>
                    <a:pt x="129" y="90"/>
                    <a:pt x="107" y="86"/>
                  </a:cubicBezTo>
                  <a:cubicBezTo>
                    <a:pt x="89" y="82"/>
                    <a:pt x="69" y="78"/>
                    <a:pt x="69" y="56"/>
                  </a:cubicBezTo>
                  <a:cubicBezTo>
                    <a:pt x="69" y="42"/>
                    <a:pt x="81" y="11"/>
                    <a:pt x="125" y="11"/>
                  </a:cubicBezTo>
                  <a:cubicBezTo>
                    <a:pt x="137" y="11"/>
                    <a:pt x="162" y="15"/>
                    <a:pt x="169"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26">
              <a:extLst>
                <a:ext uri="{FF2B5EF4-FFF2-40B4-BE49-F238E27FC236}">
                  <a16:creationId xmlns:a16="http://schemas.microsoft.com/office/drawing/2014/main" id="{0429776F-1E47-426E-A837-524565F48D9F}"/>
                </a:ext>
              </a:extLst>
            </p:cNvPr>
            <p:cNvSpPr>
              <a:spLocks noEditPoints="1"/>
            </p:cNvSpPr>
            <p:nvPr>
              <p:custDataLst>
                <p:tags r:id="rId96"/>
              </p:custDataLst>
            </p:nvPr>
          </p:nvSpPr>
          <p:spPr bwMode="auto">
            <a:xfrm>
              <a:off x="3625850" y="3790950"/>
              <a:ext cx="60325" cy="161925"/>
            </a:xfrm>
            <a:custGeom>
              <a:avLst/>
              <a:gdLst>
                <a:gd name="T0" fmla="*/ 128 w 132"/>
                <a:gd name="T1" fmla="*/ 18 h 335"/>
                <a:gd name="T2" fmla="*/ 109 w 132"/>
                <a:gd name="T3" fmla="*/ 0 h 335"/>
                <a:gd name="T4" fmla="*/ 82 w 132"/>
                <a:gd name="T5" fmla="*/ 26 h 335"/>
                <a:gd name="T6" fmla="*/ 101 w 132"/>
                <a:gd name="T7" fmla="*/ 44 h 335"/>
                <a:gd name="T8" fmla="*/ 128 w 132"/>
                <a:gd name="T9" fmla="*/ 18 h 335"/>
                <a:gd name="T10" fmla="*/ 90 w 132"/>
                <a:gd name="T11" fmla="*/ 205 h 335"/>
                <a:gd name="T12" fmla="*/ 101 w 132"/>
                <a:gd name="T13" fmla="*/ 176 h 335"/>
                <a:gd name="T14" fmla="*/ 107 w 132"/>
                <a:gd name="T15" fmla="*/ 150 h 335"/>
                <a:gd name="T16" fmla="*/ 66 w 132"/>
                <a:gd name="T17" fmla="*/ 109 h 335"/>
                <a:gd name="T18" fmla="*/ 0 w 132"/>
                <a:gd name="T19" fmla="*/ 186 h 335"/>
                <a:gd name="T20" fmla="*/ 6 w 132"/>
                <a:gd name="T21" fmla="*/ 191 h 335"/>
                <a:gd name="T22" fmla="*/ 14 w 132"/>
                <a:gd name="T23" fmla="*/ 182 h 335"/>
                <a:gd name="T24" fmla="*/ 65 w 132"/>
                <a:gd name="T25" fmla="*/ 120 h 335"/>
                <a:gd name="T26" fmla="*/ 77 w 132"/>
                <a:gd name="T27" fmla="*/ 136 h 335"/>
                <a:gd name="T28" fmla="*/ 72 w 132"/>
                <a:gd name="T29" fmla="*/ 162 h 335"/>
                <a:gd name="T30" fmla="*/ 37 w 132"/>
                <a:gd name="T31" fmla="*/ 254 h 335"/>
                <a:gd name="T32" fmla="*/ 26 w 132"/>
                <a:gd name="T33" fmla="*/ 294 h 335"/>
                <a:gd name="T34" fmla="*/ 67 w 132"/>
                <a:gd name="T35" fmla="*/ 335 h 335"/>
                <a:gd name="T36" fmla="*/ 132 w 132"/>
                <a:gd name="T37" fmla="*/ 258 h 335"/>
                <a:gd name="T38" fmla="*/ 126 w 132"/>
                <a:gd name="T39" fmla="*/ 253 h 335"/>
                <a:gd name="T40" fmla="*/ 119 w 132"/>
                <a:gd name="T41" fmla="*/ 262 h 335"/>
                <a:gd name="T42" fmla="*/ 68 w 132"/>
                <a:gd name="T43" fmla="*/ 324 h 335"/>
                <a:gd name="T44" fmla="*/ 56 w 132"/>
                <a:gd name="T45" fmla="*/ 308 h 335"/>
                <a:gd name="T46" fmla="*/ 70 w 132"/>
                <a:gd name="T47" fmla="*/ 258 h 335"/>
                <a:gd name="T48" fmla="*/ 90 w 132"/>
                <a:gd name="T49" fmla="*/ 205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2" h="335">
                  <a:moveTo>
                    <a:pt x="128" y="18"/>
                  </a:moveTo>
                  <a:cubicBezTo>
                    <a:pt x="128" y="8"/>
                    <a:pt x="121" y="0"/>
                    <a:pt x="109" y="0"/>
                  </a:cubicBezTo>
                  <a:cubicBezTo>
                    <a:pt x="96" y="0"/>
                    <a:pt x="82" y="13"/>
                    <a:pt x="82" y="26"/>
                  </a:cubicBezTo>
                  <a:cubicBezTo>
                    <a:pt x="82" y="36"/>
                    <a:pt x="89" y="44"/>
                    <a:pt x="101" y="44"/>
                  </a:cubicBezTo>
                  <a:cubicBezTo>
                    <a:pt x="113" y="44"/>
                    <a:pt x="128" y="33"/>
                    <a:pt x="128" y="18"/>
                  </a:cubicBezTo>
                  <a:close/>
                  <a:moveTo>
                    <a:pt x="90" y="205"/>
                  </a:moveTo>
                  <a:cubicBezTo>
                    <a:pt x="96" y="191"/>
                    <a:pt x="96" y="190"/>
                    <a:pt x="101" y="176"/>
                  </a:cubicBezTo>
                  <a:cubicBezTo>
                    <a:pt x="105" y="166"/>
                    <a:pt x="107" y="160"/>
                    <a:pt x="107" y="150"/>
                  </a:cubicBezTo>
                  <a:cubicBezTo>
                    <a:pt x="107" y="128"/>
                    <a:pt x="91" y="109"/>
                    <a:pt x="66" y="109"/>
                  </a:cubicBezTo>
                  <a:cubicBezTo>
                    <a:pt x="19" y="109"/>
                    <a:pt x="0" y="181"/>
                    <a:pt x="0" y="186"/>
                  </a:cubicBezTo>
                  <a:cubicBezTo>
                    <a:pt x="0" y="191"/>
                    <a:pt x="5" y="191"/>
                    <a:pt x="6" y="191"/>
                  </a:cubicBezTo>
                  <a:cubicBezTo>
                    <a:pt x="11" y="191"/>
                    <a:pt x="12" y="190"/>
                    <a:pt x="14" y="182"/>
                  </a:cubicBezTo>
                  <a:cubicBezTo>
                    <a:pt x="28" y="135"/>
                    <a:pt x="48" y="120"/>
                    <a:pt x="65" y="120"/>
                  </a:cubicBezTo>
                  <a:cubicBezTo>
                    <a:pt x="69" y="120"/>
                    <a:pt x="77" y="120"/>
                    <a:pt x="77" y="136"/>
                  </a:cubicBezTo>
                  <a:cubicBezTo>
                    <a:pt x="77" y="147"/>
                    <a:pt x="74" y="157"/>
                    <a:pt x="72" y="162"/>
                  </a:cubicBezTo>
                  <a:cubicBezTo>
                    <a:pt x="68" y="175"/>
                    <a:pt x="45" y="233"/>
                    <a:pt x="37" y="254"/>
                  </a:cubicBezTo>
                  <a:cubicBezTo>
                    <a:pt x="32" y="267"/>
                    <a:pt x="26" y="284"/>
                    <a:pt x="26" y="294"/>
                  </a:cubicBezTo>
                  <a:cubicBezTo>
                    <a:pt x="26" y="318"/>
                    <a:pt x="43" y="335"/>
                    <a:pt x="67" y="335"/>
                  </a:cubicBezTo>
                  <a:cubicBezTo>
                    <a:pt x="114" y="335"/>
                    <a:pt x="132" y="263"/>
                    <a:pt x="132" y="258"/>
                  </a:cubicBezTo>
                  <a:cubicBezTo>
                    <a:pt x="132" y="253"/>
                    <a:pt x="128" y="253"/>
                    <a:pt x="126" y="253"/>
                  </a:cubicBezTo>
                  <a:cubicBezTo>
                    <a:pt x="121" y="253"/>
                    <a:pt x="121" y="255"/>
                    <a:pt x="119" y="262"/>
                  </a:cubicBezTo>
                  <a:cubicBezTo>
                    <a:pt x="110" y="294"/>
                    <a:pt x="93" y="324"/>
                    <a:pt x="68" y="324"/>
                  </a:cubicBezTo>
                  <a:cubicBezTo>
                    <a:pt x="59" y="324"/>
                    <a:pt x="56" y="319"/>
                    <a:pt x="56" y="308"/>
                  </a:cubicBezTo>
                  <a:cubicBezTo>
                    <a:pt x="56" y="295"/>
                    <a:pt x="59" y="288"/>
                    <a:pt x="70" y="258"/>
                  </a:cubicBezTo>
                  <a:lnTo>
                    <a:pt x="90" y="20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27">
              <a:extLst>
                <a:ext uri="{FF2B5EF4-FFF2-40B4-BE49-F238E27FC236}">
                  <a16:creationId xmlns:a16="http://schemas.microsoft.com/office/drawing/2014/main" id="{582960C7-D3EB-4359-B9F5-F6DC008CD021}"/>
                </a:ext>
              </a:extLst>
            </p:cNvPr>
            <p:cNvSpPr>
              <a:spLocks/>
            </p:cNvSpPr>
            <p:nvPr>
              <p:custDataLst>
                <p:tags r:id="rId97"/>
              </p:custDataLst>
            </p:nvPr>
          </p:nvSpPr>
          <p:spPr bwMode="auto">
            <a:xfrm>
              <a:off x="3703638" y="3843338"/>
              <a:ext cx="123825" cy="109538"/>
            </a:xfrm>
            <a:custGeom>
              <a:avLst/>
              <a:gdLst>
                <a:gd name="T0" fmla="*/ 29 w 270"/>
                <a:gd name="T1" fmla="*/ 191 h 226"/>
                <a:gd name="T2" fmla="*/ 25 w 270"/>
                <a:gd name="T3" fmla="*/ 213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9 h 226"/>
                <a:gd name="T36" fmla="*/ 203 w 270"/>
                <a:gd name="T37" fmla="*/ 163 h 226"/>
                <a:gd name="T38" fmla="*/ 233 w 270"/>
                <a:gd name="T39" fmla="*/ 53 h 226"/>
                <a:gd name="T40" fmla="*/ 176 w 270"/>
                <a:gd name="T41" fmla="*/ 0 h 226"/>
                <a:gd name="T42" fmla="*/ 98 w 270"/>
                <a:gd name="T43" fmla="*/ 44 h 226"/>
                <a:gd name="T44" fmla="*/ 52 w 270"/>
                <a:gd name="T45" fmla="*/ 0 h 226"/>
                <a:gd name="T46" fmla="*/ 15 w 270"/>
                <a:gd name="T47" fmla="*/ 29 h 226"/>
                <a:gd name="T48" fmla="*/ 0 w 270"/>
                <a:gd name="T49" fmla="*/ 77 h 226"/>
                <a:gd name="T50" fmla="*/ 6 w 270"/>
                <a:gd name="T51" fmla="*/ 82 h 226"/>
                <a:gd name="T52" fmla="*/ 15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9"/>
                    <a:pt x="25" y="210"/>
                    <a:pt x="25" y="213"/>
                  </a:cubicBezTo>
                  <a:cubicBezTo>
                    <a:pt x="25" y="222"/>
                    <a:pt x="32" y="226"/>
                    <a:pt x="39" y="226"/>
                  </a:cubicBezTo>
                  <a:cubicBezTo>
                    <a:pt x="45" y="226"/>
                    <a:pt x="54" y="222"/>
                    <a:pt x="58" y="212"/>
                  </a:cubicBezTo>
                  <a:cubicBezTo>
                    <a:pt x="58" y="211"/>
                    <a:pt x="64" y="188"/>
                    <a:pt x="67" y="175"/>
                  </a:cubicBezTo>
                  <a:lnTo>
                    <a:pt x="78" y="130"/>
                  </a:lnTo>
                  <a:cubicBezTo>
                    <a:pt x="81" y="119"/>
                    <a:pt x="84" y="108"/>
                    <a:pt x="87" y="97"/>
                  </a:cubicBezTo>
                  <a:cubicBezTo>
                    <a:pt x="89" y="88"/>
                    <a:pt x="93" y="74"/>
                    <a:pt x="93" y="72"/>
                  </a:cubicBezTo>
                  <a:cubicBezTo>
                    <a:pt x="101" y="56"/>
                    <a:pt x="127" y="11"/>
                    <a:pt x="175" y="11"/>
                  </a:cubicBezTo>
                  <a:cubicBezTo>
                    <a:pt x="197" y="11"/>
                    <a:pt x="202" y="30"/>
                    <a:pt x="202" y="46"/>
                  </a:cubicBezTo>
                  <a:cubicBezTo>
                    <a:pt x="202" y="77"/>
                    <a:pt x="177" y="141"/>
                    <a:pt x="169" y="162"/>
                  </a:cubicBezTo>
                  <a:cubicBezTo>
                    <a:pt x="165" y="174"/>
                    <a:pt x="164" y="180"/>
                    <a:pt x="164" y="185"/>
                  </a:cubicBezTo>
                  <a:cubicBezTo>
                    <a:pt x="164" y="209"/>
                    <a:pt x="182" y="226"/>
                    <a:pt x="205" y="226"/>
                  </a:cubicBezTo>
                  <a:cubicBezTo>
                    <a:pt x="252" y="226"/>
                    <a:pt x="270" y="153"/>
                    <a:pt x="270" y="149"/>
                  </a:cubicBezTo>
                  <a:cubicBezTo>
                    <a:pt x="270" y="144"/>
                    <a:pt x="266" y="144"/>
                    <a:pt x="264" y="144"/>
                  </a:cubicBezTo>
                  <a:cubicBezTo>
                    <a:pt x="259" y="144"/>
                    <a:pt x="259" y="146"/>
                    <a:pt x="257" y="153"/>
                  </a:cubicBezTo>
                  <a:cubicBezTo>
                    <a:pt x="247" y="187"/>
                    <a:pt x="230" y="215"/>
                    <a:pt x="206" y="215"/>
                  </a:cubicBezTo>
                  <a:cubicBezTo>
                    <a:pt x="198" y="215"/>
                    <a:pt x="194" y="210"/>
                    <a:pt x="194" y="199"/>
                  </a:cubicBezTo>
                  <a:cubicBezTo>
                    <a:pt x="194" y="186"/>
                    <a:pt x="199" y="174"/>
                    <a:pt x="203" y="163"/>
                  </a:cubicBezTo>
                  <a:cubicBezTo>
                    <a:pt x="212" y="137"/>
                    <a:pt x="233" y="82"/>
                    <a:pt x="233" y="53"/>
                  </a:cubicBezTo>
                  <a:cubicBezTo>
                    <a:pt x="233" y="20"/>
                    <a:pt x="212" y="0"/>
                    <a:pt x="176" y="0"/>
                  </a:cubicBezTo>
                  <a:cubicBezTo>
                    <a:pt x="131" y="0"/>
                    <a:pt x="107" y="32"/>
                    <a:pt x="98" y="44"/>
                  </a:cubicBezTo>
                  <a:cubicBezTo>
                    <a:pt x="96" y="16"/>
                    <a:pt x="75" y="0"/>
                    <a:pt x="52" y="0"/>
                  </a:cubicBezTo>
                  <a:cubicBezTo>
                    <a:pt x="29" y="0"/>
                    <a:pt x="20" y="20"/>
                    <a:pt x="15" y="29"/>
                  </a:cubicBezTo>
                  <a:cubicBezTo>
                    <a:pt x="7" y="46"/>
                    <a:pt x="0" y="75"/>
                    <a:pt x="0" y="77"/>
                  </a:cubicBezTo>
                  <a:cubicBezTo>
                    <a:pt x="0" y="82"/>
                    <a:pt x="5" y="82"/>
                    <a:pt x="6" y="82"/>
                  </a:cubicBezTo>
                  <a:cubicBezTo>
                    <a:pt x="11" y="82"/>
                    <a:pt x="12" y="81"/>
                    <a:pt x="15" y="70"/>
                  </a:cubicBezTo>
                  <a:cubicBezTo>
                    <a:pt x="23" y="35"/>
                    <a:pt x="33" y="11"/>
                    <a:pt x="51" y="11"/>
                  </a:cubicBezTo>
                  <a:cubicBezTo>
                    <a:pt x="61" y="11"/>
                    <a:pt x="66" y="18"/>
                    <a:pt x="66" y="34"/>
                  </a:cubicBezTo>
                  <a:cubicBezTo>
                    <a:pt x="66" y="45"/>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Freeform 28">
              <a:extLst>
                <a:ext uri="{FF2B5EF4-FFF2-40B4-BE49-F238E27FC236}">
                  <a16:creationId xmlns:a16="http://schemas.microsoft.com/office/drawing/2014/main" id="{D2E27223-2F6F-4A9D-BD0A-FDDE24E2019D}"/>
                </a:ext>
              </a:extLst>
            </p:cNvPr>
            <p:cNvSpPr>
              <a:spLocks/>
            </p:cNvSpPr>
            <p:nvPr>
              <p:custDataLst>
                <p:tags r:id="rId98"/>
              </p:custDataLst>
            </p:nvPr>
          </p:nvSpPr>
          <p:spPr bwMode="auto">
            <a:xfrm>
              <a:off x="3843338" y="3843338"/>
              <a:ext cx="88900" cy="109538"/>
            </a:xfrm>
            <a:custGeom>
              <a:avLst/>
              <a:gdLst>
                <a:gd name="T0" fmla="*/ 177 w 194"/>
                <a:gd name="T1" fmla="*/ 31 h 226"/>
                <a:gd name="T2" fmla="*/ 155 w 194"/>
                <a:gd name="T3" fmla="*/ 38 h 226"/>
                <a:gd name="T4" fmla="*/ 146 w 194"/>
                <a:gd name="T5" fmla="*/ 57 h 226"/>
                <a:gd name="T6" fmla="*/ 165 w 194"/>
                <a:gd name="T7" fmla="*/ 75 h 226"/>
                <a:gd name="T8" fmla="*/ 193 w 194"/>
                <a:gd name="T9" fmla="*/ 43 h 226"/>
                <a:gd name="T10" fmla="*/ 134 w 194"/>
                <a:gd name="T11" fmla="*/ 0 h 226"/>
                <a:gd name="T12" fmla="*/ 0 w 194"/>
                <a:gd name="T13" fmla="*/ 142 h 226"/>
                <a:gd name="T14" fmla="*/ 81 w 194"/>
                <a:gd name="T15" fmla="*/ 226 h 226"/>
                <a:gd name="T16" fmla="*/ 194 w 194"/>
                <a:gd name="T17" fmla="*/ 167 h 226"/>
                <a:gd name="T18" fmla="*/ 188 w 194"/>
                <a:gd name="T19" fmla="*/ 161 h 226"/>
                <a:gd name="T20" fmla="*/ 182 w 194"/>
                <a:gd name="T21" fmla="*/ 166 h 226"/>
                <a:gd name="T22" fmla="*/ 82 w 194"/>
                <a:gd name="T23" fmla="*/ 215 h 226"/>
                <a:gd name="T24" fmla="*/ 37 w 194"/>
                <a:gd name="T25" fmla="*/ 161 h 226"/>
                <a:gd name="T26" fmla="*/ 64 w 194"/>
                <a:gd name="T27" fmla="*/ 61 h 226"/>
                <a:gd name="T28" fmla="*/ 134 w 194"/>
                <a:gd name="T29" fmla="*/ 11 h 226"/>
                <a:gd name="T30" fmla="*/ 177 w 194"/>
                <a:gd name="T31" fmla="*/ 3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26">
                  <a:moveTo>
                    <a:pt x="177" y="31"/>
                  </a:moveTo>
                  <a:cubicBezTo>
                    <a:pt x="169" y="31"/>
                    <a:pt x="162" y="31"/>
                    <a:pt x="155" y="38"/>
                  </a:cubicBezTo>
                  <a:cubicBezTo>
                    <a:pt x="147" y="46"/>
                    <a:pt x="146" y="54"/>
                    <a:pt x="146" y="57"/>
                  </a:cubicBezTo>
                  <a:cubicBezTo>
                    <a:pt x="146" y="69"/>
                    <a:pt x="155" y="75"/>
                    <a:pt x="165" y="75"/>
                  </a:cubicBezTo>
                  <a:cubicBezTo>
                    <a:pt x="179" y="75"/>
                    <a:pt x="193" y="63"/>
                    <a:pt x="193" y="43"/>
                  </a:cubicBezTo>
                  <a:cubicBezTo>
                    <a:pt x="193" y="19"/>
                    <a:pt x="169" y="0"/>
                    <a:pt x="134" y="0"/>
                  </a:cubicBezTo>
                  <a:cubicBezTo>
                    <a:pt x="66" y="0"/>
                    <a:pt x="0" y="71"/>
                    <a:pt x="0" y="142"/>
                  </a:cubicBezTo>
                  <a:cubicBezTo>
                    <a:pt x="0" y="187"/>
                    <a:pt x="29" y="226"/>
                    <a:pt x="81" y="226"/>
                  </a:cubicBezTo>
                  <a:cubicBezTo>
                    <a:pt x="152" y="226"/>
                    <a:pt x="194" y="173"/>
                    <a:pt x="194" y="167"/>
                  </a:cubicBezTo>
                  <a:cubicBezTo>
                    <a:pt x="194" y="164"/>
                    <a:pt x="191" y="161"/>
                    <a:pt x="188" y="161"/>
                  </a:cubicBezTo>
                  <a:cubicBezTo>
                    <a:pt x="186" y="161"/>
                    <a:pt x="185" y="162"/>
                    <a:pt x="182" y="166"/>
                  </a:cubicBezTo>
                  <a:cubicBezTo>
                    <a:pt x="142" y="215"/>
                    <a:pt x="88" y="215"/>
                    <a:pt x="82" y="215"/>
                  </a:cubicBezTo>
                  <a:cubicBezTo>
                    <a:pt x="51" y="215"/>
                    <a:pt x="37" y="191"/>
                    <a:pt x="37" y="161"/>
                  </a:cubicBezTo>
                  <a:cubicBezTo>
                    <a:pt x="37" y="140"/>
                    <a:pt x="47" y="92"/>
                    <a:pt x="64" y="61"/>
                  </a:cubicBezTo>
                  <a:cubicBezTo>
                    <a:pt x="79" y="33"/>
                    <a:pt x="107" y="11"/>
                    <a:pt x="134" y="11"/>
                  </a:cubicBezTo>
                  <a:cubicBezTo>
                    <a:pt x="151" y="11"/>
                    <a:pt x="170" y="18"/>
                    <a:pt x="177"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29">
              <a:extLst>
                <a:ext uri="{FF2B5EF4-FFF2-40B4-BE49-F238E27FC236}">
                  <a16:creationId xmlns:a16="http://schemas.microsoft.com/office/drawing/2014/main" id="{B38296AF-5955-4AFD-9904-DC5BFF68AC4A}"/>
                </a:ext>
              </a:extLst>
            </p:cNvPr>
            <p:cNvSpPr>
              <a:spLocks/>
            </p:cNvSpPr>
            <p:nvPr>
              <p:custDataLst>
                <p:tags r:id="rId99"/>
              </p:custDataLst>
            </p:nvPr>
          </p:nvSpPr>
          <p:spPr bwMode="auto">
            <a:xfrm>
              <a:off x="3956050" y="3768725"/>
              <a:ext cx="52388" cy="241300"/>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2 w 115"/>
                <a:gd name="T17" fmla="*/ 406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4" y="421"/>
                    <a:pt x="29" y="326"/>
                    <a:pt x="29" y="250"/>
                  </a:cubicBezTo>
                  <a:cubicBezTo>
                    <a:pt x="29" y="163"/>
                    <a:pt x="47" y="76"/>
                    <a:pt x="109" y="14"/>
                  </a:cubicBezTo>
                  <a:cubicBezTo>
                    <a:pt x="115" y="8"/>
                    <a:pt x="115" y="7"/>
                    <a:pt x="115" y="5"/>
                  </a:cubicBezTo>
                  <a:cubicBezTo>
                    <a:pt x="115" y="2"/>
                    <a:pt x="113" y="0"/>
                    <a:pt x="110" y="0"/>
                  </a:cubicBezTo>
                  <a:cubicBezTo>
                    <a:pt x="105" y="0"/>
                    <a:pt x="60" y="34"/>
                    <a:pt x="31" y="98"/>
                  </a:cubicBezTo>
                  <a:cubicBezTo>
                    <a:pt x="6" y="153"/>
                    <a:pt x="0" y="208"/>
                    <a:pt x="0" y="250"/>
                  </a:cubicBezTo>
                  <a:cubicBezTo>
                    <a:pt x="0" y="289"/>
                    <a:pt x="5" y="349"/>
                    <a:pt x="32" y="406"/>
                  </a:cubicBezTo>
                  <a:cubicBezTo>
                    <a:pt x="62"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Freeform 30">
              <a:extLst>
                <a:ext uri="{FF2B5EF4-FFF2-40B4-BE49-F238E27FC236}">
                  <a16:creationId xmlns:a16="http://schemas.microsoft.com/office/drawing/2014/main" id="{7CC0103F-BBFC-49D3-8DC5-BAD253CB9CFA}"/>
                </a:ext>
              </a:extLst>
            </p:cNvPr>
            <p:cNvSpPr>
              <a:spLocks/>
            </p:cNvSpPr>
            <p:nvPr>
              <p:custDataLst>
                <p:tags r:id="rId100"/>
              </p:custDataLst>
            </p:nvPr>
          </p:nvSpPr>
          <p:spPr bwMode="auto">
            <a:xfrm>
              <a:off x="4060825" y="3625850"/>
              <a:ext cx="90488" cy="160338"/>
            </a:xfrm>
            <a:custGeom>
              <a:avLst/>
              <a:gdLst>
                <a:gd name="T0" fmla="*/ 38 w 199"/>
                <a:gd name="T1" fmla="*/ 294 h 332"/>
                <a:gd name="T2" fmla="*/ 91 w 199"/>
                <a:gd name="T3" fmla="*/ 243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7 h 332"/>
                <a:gd name="T18" fmla="*/ 86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6 h 332"/>
                <a:gd name="T32" fmla="*/ 186 w 199"/>
                <a:gd name="T33" fmla="*/ 246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7"/>
                  </a:cubicBezTo>
                  <a:cubicBezTo>
                    <a:pt x="31" y="34"/>
                    <a:pt x="57" y="16"/>
                    <a:pt x="86" y="16"/>
                  </a:cubicBezTo>
                  <a:cubicBezTo>
                    <a:pt x="132" y="16"/>
                    <a:pt x="153" y="56"/>
                    <a:pt x="153" y="97"/>
                  </a:cubicBezTo>
                  <a:cubicBezTo>
                    <a:pt x="153" y="137"/>
                    <a:pt x="128" y="176"/>
                    <a:pt x="101" y="207"/>
                  </a:cubicBezTo>
                  <a:lnTo>
                    <a:pt x="5" y="314"/>
                  </a:lnTo>
                  <a:cubicBezTo>
                    <a:pt x="0" y="319"/>
                    <a:pt x="0" y="320"/>
                    <a:pt x="0" y="332"/>
                  </a:cubicBezTo>
                  <a:lnTo>
                    <a:pt x="185" y="332"/>
                  </a:lnTo>
                  <a:lnTo>
                    <a:pt x="199" y="246"/>
                  </a:lnTo>
                  <a:lnTo>
                    <a:pt x="186" y="246"/>
                  </a:lnTo>
                  <a:cubicBezTo>
                    <a:pt x="184" y="261"/>
                    <a:pt x="180" y="283"/>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Freeform 31">
              <a:extLst>
                <a:ext uri="{FF2B5EF4-FFF2-40B4-BE49-F238E27FC236}">
                  <a16:creationId xmlns:a16="http://schemas.microsoft.com/office/drawing/2014/main" id="{C8594807-D33E-4882-AF28-CFCD54FC7132}"/>
                </a:ext>
              </a:extLst>
            </p:cNvPr>
            <p:cNvSpPr>
              <a:spLocks/>
            </p:cNvSpPr>
            <p:nvPr>
              <p:custDataLst>
                <p:tags r:id="rId101"/>
              </p:custDataLst>
            </p:nvPr>
          </p:nvSpPr>
          <p:spPr bwMode="auto">
            <a:xfrm>
              <a:off x="4168775" y="3681413"/>
              <a:ext cx="123825" cy="107950"/>
            </a:xfrm>
            <a:custGeom>
              <a:avLst/>
              <a:gdLst>
                <a:gd name="T0" fmla="*/ 119 w 270"/>
                <a:gd name="T1" fmla="*/ 29 h 221"/>
                <a:gd name="T2" fmla="*/ 175 w 270"/>
                <a:gd name="T3" fmla="*/ 29 h 221"/>
                <a:gd name="T4" fmla="*/ 154 w 270"/>
                <a:gd name="T5" fmla="*/ 158 h 221"/>
                <a:gd name="T6" fmla="*/ 158 w 270"/>
                <a:gd name="T7" fmla="*/ 196 h 221"/>
                <a:gd name="T8" fmla="*/ 176 w 270"/>
                <a:gd name="T9" fmla="*/ 221 h 221"/>
                <a:gd name="T10" fmla="*/ 197 w 270"/>
                <a:gd name="T11" fmla="*/ 202 h 221"/>
                <a:gd name="T12" fmla="*/ 194 w 270"/>
                <a:gd name="T13" fmla="*/ 191 h 221"/>
                <a:gd name="T14" fmla="*/ 179 w 270"/>
                <a:gd name="T15" fmla="*/ 109 h 221"/>
                <a:gd name="T16" fmla="*/ 188 w 270"/>
                <a:gd name="T17" fmla="*/ 29 h 221"/>
                <a:gd name="T18" fmla="*/ 245 w 270"/>
                <a:gd name="T19" fmla="*/ 29 h 221"/>
                <a:gd name="T20" fmla="*/ 270 w 270"/>
                <a:gd name="T21" fmla="*/ 12 h 221"/>
                <a:gd name="T22" fmla="*/ 250 w 270"/>
                <a:gd name="T23" fmla="*/ 0 h 221"/>
                <a:gd name="T24" fmla="*/ 83 w 270"/>
                <a:gd name="T25" fmla="*/ 0 h 221"/>
                <a:gd name="T26" fmla="*/ 31 w 270"/>
                <a:gd name="T27" fmla="*/ 24 h 221"/>
                <a:gd name="T28" fmla="*/ 0 w 270"/>
                <a:gd name="T29" fmla="*/ 69 h 221"/>
                <a:gd name="T30" fmla="*/ 6 w 270"/>
                <a:gd name="T31" fmla="*/ 74 h 221"/>
                <a:gd name="T32" fmla="*/ 14 w 270"/>
                <a:gd name="T33" fmla="*/ 68 h 221"/>
                <a:gd name="T34" fmla="*/ 78 w 270"/>
                <a:gd name="T35" fmla="*/ 29 h 221"/>
                <a:gd name="T36" fmla="*/ 106 w 270"/>
                <a:gd name="T37" fmla="*/ 29 h 221"/>
                <a:gd name="T38" fmla="*/ 42 w 270"/>
                <a:gd name="T39" fmla="*/ 195 h 221"/>
                <a:gd name="T40" fmla="*/ 38 w 270"/>
                <a:gd name="T41" fmla="*/ 207 h 221"/>
                <a:gd name="T42" fmla="*/ 53 w 270"/>
                <a:gd name="T43" fmla="*/ 221 h 221"/>
                <a:gd name="T44" fmla="*/ 78 w 270"/>
                <a:gd name="T45" fmla="*/ 188 h 221"/>
                <a:gd name="T46" fmla="*/ 91 w 270"/>
                <a:gd name="T47" fmla="*/ 140 h 221"/>
                <a:gd name="T48" fmla="*/ 119 w 270"/>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0" h="221">
                  <a:moveTo>
                    <a:pt x="119" y="29"/>
                  </a:moveTo>
                  <a:lnTo>
                    <a:pt x="175" y="29"/>
                  </a:lnTo>
                  <a:cubicBezTo>
                    <a:pt x="159" y="103"/>
                    <a:pt x="154" y="125"/>
                    <a:pt x="154" y="158"/>
                  </a:cubicBezTo>
                  <a:cubicBezTo>
                    <a:pt x="154" y="166"/>
                    <a:pt x="154" y="179"/>
                    <a:pt x="158" y="196"/>
                  </a:cubicBezTo>
                  <a:cubicBezTo>
                    <a:pt x="163" y="218"/>
                    <a:pt x="169" y="221"/>
                    <a:pt x="176" y="221"/>
                  </a:cubicBezTo>
                  <a:cubicBezTo>
                    <a:pt x="186" y="221"/>
                    <a:pt x="197" y="212"/>
                    <a:pt x="197" y="202"/>
                  </a:cubicBezTo>
                  <a:cubicBezTo>
                    <a:pt x="197" y="199"/>
                    <a:pt x="197" y="198"/>
                    <a:pt x="194" y="191"/>
                  </a:cubicBezTo>
                  <a:cubicBezTo>
                    <a:pt x="179" y="155"/>
                    <a:pt x="179" y="123"/>
                    <a:pt x="179" y="109"/>
                  </a:cubicBezTo>
                  <a:cubicBezTo>
                    <a:pt x="179" y="82"/>
                    <a:pt x="183" y="55"/>
                    <a:pt x="188" y="29"/>
                  </a:cubicBezTo>
                  <a:lnTo>
                    <a:pt x="245" y="29"/>
                  </a:lnTo>
                  <a:cubicBezTo>
                    <a:pt x="252" y="29"/>
                    <a:pt x="270" y="29"/>
                    <a:pt x="270" y="12"/>
                  </a:cubicBezTo>
                  <a:cubicBezTo>
                    <a:pt x="270" y="0"/>
                    <a:pt x="259" y="0"/>
                    <a:pt x="250" y="0"/>
                  </a:cubicBezTo>
                  <a:lnTo>
                    <a:pt x="83" y="0"/>
                  </a:lnTo>
                  <a:cubicBezTo>
                    <a:pt x="72" y="0"/>
                    <a:pt x="53" y="0"/>
                    <a:pt x="31" y="24"/>
                  </a:cubicBezTo>
                  <a:cubicBezTo>
                    <a:pt x="13" y="43"/>
                    <a:pt x="0" y="66"/>
                    <a:pt x="0" y="69"/>
                  </a:cubicBezTo>
                  <a:cubicBezTo>
                    <a:pt x="0" y="69"/>
                    <a:pt x="0" y="74"/>
                    <a:pt x="6" y="74"/>
                  </a:cubicBezTo>
                  <a:cubicBezTo>
                    <a:pt x="10" y="74"/>
                    <a:pt x="11" y="72"/>
                    <a:pt x="14" y="68"/>
                  </a:cubicBezTo>
                  <a:cubicBezTo>
                    <a:pt x="39" y="29"/>
                    <a:pt x="68" y="29"/>
                    <a:pt x="78" y="29"/>
                  </a:cubicBezTo>
                  <a:lnTo>
                    <a:pt x="106" y="29"/>
                  </a:lnTo>
                  <a:cubicBezTo>
                    <a:pt x="90" y="90"/>
                    <a:pt x="63" y="150"/>
                    <a:pt x="42" y="195"/>
                  </a:cubicBezTo>
                  <a:cubicBezTo>
                    <a:pt x="38" y="203"/>
                    <a:pt x="38" y="204"/>
                    <a:pt x="38" y="207"/>
                  </a:cubicBezTo>
                  <a:cubicBezTo>
                    <a:pt x="38" y="217"/>
                    <a:pt x="46" y="221"/>
                    <a:pt x="53" y="221"/>
                  </a:cubicBezTo>
                  <a:cubicBezTo>
                    <a:pt x="68" y="221"/>
                    <a:pt x="72" y="207"/>
                    <a:pt x="78" y="188"/>
                  </a:cubicBezTo>
                  <a:cubicBezTo>
                    <a:pt x="85" y="166"/>
                    <a:pt x="85"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32">
              <a:extLst>
                <a:ext uri="{FF2B5EF4-FFF2-40B4-BE49-F238E27FC236}">
                  <a16:creationId xmlns:a16="http://schemas.microsoft.com/office/drawing/2014/main" id="{3D0ABA07-A60A-4CB9-ACC0-BD0FDD620A73}"/>
                </a:ext>
              </a:extLst>
            </p:cNvPr>
            <p:cNvSpPr>
              <a:spLocks/>
            </p:cNvSpPr>
            <p:nvPr>
              <p:custDataLst>
                <p:tags r:id="rId102"/>
              </p:custDataLst>
            </p:nvPr>
          </p:nvSpPr>
          <p:spPr bwMode="auto">
            <a:xfrm>
              <a:off x="4305300" y="3635375"/>
              <a:ext cx="69850" cy="153988"/>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5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1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5" y="17"/>
                    <a:pt x="115" y="14"/>
                  </a:cubicBezTo>
                  <a:cubicBezTo>
                    <a:pt x="115" y="5"/>
                    <a:pt x="109" y="0"/>
                    <a:pt x="101" y="0"/>
                  </a:cubicBezTo>
                  <a:cubicBezTo>
                    <a:pt x="99" y="0"/>
                    <a:pt x="86" y="1"/>
                    <a:pt x="81"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6" y="318"/>
                    <a:pt x="145" y="245"/>
                    <a:pt x="145" y="241"/>
                  </a:cubicBezTo>
                  <a:cubicBezTo>
                    <a:pt x="145" y="236"/>
                    <a:pt x="141" y="236"/>
                    <a:pt x="139" y="236"/>
                  </a:cubicBezTo>
                  <a:cubicBezTo>
                    <a:pt x="134" y="236"/>
                    <a:pt x="134" y="238"/>
                    <a:pt x="131" y="243"/>
                  </a:cubicBezTo>
                  <a:cubicBezTo>
                    <a:pt x="110" y="295"/>
                    <a:pt x="84" y="307"/>
                    <a:pt x="67" y="307"/>
                  </a:cubicBezTo>
                  <a:cubicBezTo>
                    <a:pt x="56" y="307"/>
                    <a:pt x="51" y="300"/>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Rectangle 33">
              <a:extLst>
                <a:ext uri="{FF2B5EF4-FFF2-40B4-BE49-F238E27FC236}">
                  <a16:creationId xmlns:a16="http://schemas.microsoft.com/office/drawing/2014/main" id="{571E1C1C-2EC6-4FE4-9464-285D4F9074C0}"/>
                </a:ext>
              </a:extLst>
            </p:cNvPr>
            <p:cNvSpPr>
              <a:spLocks noChangeArrowheads="1"/>
            </p:cNvSpPr>
            <p:nvPr>
              <p:custDataLst>
                <p:tags r:id="rId103"/>
              </p:custDataLst>
            </p:nvPr>
          </p:nvSpPr>
          <p:spPr bwMode="auto">
            <a:xfrm>
              <a:off x="4048125" y="3884613"/>
              <a:ext cx="3349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Freeform 34">
              <a:extLst>
                <a:ext uri="{FF2B5EF4-FFF2-40B4-BE49-F238E27FC236}">
                  <a16:creationId xmlns:a16="http://schemas.microsoft.com/office/drawing/2014/main" id="{04F12C35-3A8C-43AD-B8D1-DB74C68F3935}"/>
                </a:ext>
              </a:extLst>
            </p:cNvPr>
            <p:cNvSpPr>
              <a:spLocks/>
            </p:cNvSpPr>
            <p:nvPr>
              <p:custDataLst>
                <p:tags r:id="rId104"/>
              </p:custDataLst>
            </p:nvPr>
          </p:nvSpPr>
          <p:spPr bwMode="auto">
            <a:xfrm>
              <a:off x="4103688" y="3952875"/>
              <a:ext cx="155575" cy="161925"/>
            </a:xfrm>
            <a:custGeom>
              <a:avLst/>
              <a:gdLst>
                <a:gd name="T0" fmla="*/ 201 w 339"/>
                <a:gd name="T1" fmla="*/ 35 h 337"/>
                <a:gd name="T2" fmla="*/ 212 w 339"/>
                <a:gd name="T3" fmla="*/ 16 h 337"/>
                <a:gd name="T4" fmla="*/ 244 w 339"/>
                <a:gd name="T5" fmla="*/ 15 h 337"/>
                <a:gd name="T6" fmla="*/ 316 w 339"/>
                <a:gd name="T7" fmla="*/ 56 h 337"/>
                <a:gd name="T8" fmla="*/ 312 w 339"/>
                <a:gd name="T9" fmla="*/ 96 h 337"/>
                <a:gd name="T10" fmla="*/ 311 w 339"/>
                <a:gd name="T11" fmla="*/ 106 h 337"/>
                <a:gd name="T12" fmla="*/ 317 w 339"/>
                <a:gd name="T13" fmla="*/ 112 h 337"/>
                <a:gd name="T14" fmla="*/ 324 w 339"/>
                <a:gd name="T15" fmla="*/ 101 h 337"/>
                <a:gd name="T16" fmla="*/ 338 w 339"/>
                <a:gd name="T17" fmla="*/ 14 h 337"/>
                <a:gd name="T18" fmla="*/ 339 w 339"/>
                <a:gd name="T19" fmla="*/ 5 h 337"/>
                <a:gd name="T20" fmla="*/ 325 w 339"/>
                <a:gd name="T21" fmla="*/ 0 h 337"/>
                <a:gd name="T22" fmla="*/ 49 w 339"/>
                <a:gd name="T23" fmla="*/ 0 h 337"/>
                <a:gd name="T24" fmla="*/ 33 w 339"/>
                <a:gd name="T25" fmla="*/ 10 h 337"/>
                <a:gd name="T26" fmla="*/ 3 w 339"/>
                <a:gd name="T27" fmla="*/ 98 h 337"/>
                <a:gd name="T28" fmla="*/ 0 w 339"/>
                <a:gd name="T29" fmla="*/ 107 h 337"/>
                <a:gd name="T30" fmla="*/ 6 w 339"/>
                <a:gd name="T31" fmla="*/ 112 h 337"/>
                <a:gd name="T32" fmla="*/ 14 w 339"/>
                <a:gd name="T33" fmla="*/ 102 h 337"/>
                <a:gd name="T34" fmla="*/ 128 w 339"/>
                <a:gd name="T35" fmla="*/ 15 h 337"/>
                <a:gd name="T36" fmla="*/ 147 w 339"/>
                <a:gd name="T37" fmla="*/ 15 h 337"/>
                <a:gd name="T38" fmla="*/ 161 w 339"/>
                <a:gd name="T39" fmla="*/ 21 h 337"/>
                <a:gd name="T40" fmla="*/ 159 w 339"/>
                <a:gd name="T41" fmla="*/ 32 h 337"/>
                <a:gd name="T42" fmla="*/ 93 w 339"/>
                <a:gd name="T43" fmla="*/ 298 h 337"/>
                <a:gd name="T44" fmla="*/ 33 w 339"/>
                <a:gd name="T45" fmla="*/ 322 h 337"/>
                <a:gd name="T46" fmla="*/ 12 w 339"/>
                <a:gd name="T47" fmla="*/ 331 h 337"/>
                <a:gd name="T48" fmla="*/ 21 w 339"/>
                <a:gd name="T49" fmla="*/ 337 h 337"/>
                <a:gd name="T50" fmla="*/ 62 w 339"/>
                <a:gd name="T51" fmla="*/ 336 h 337"/>
                <a:gd name="T52" fmla="*/ 104 w 339"/>
                <a:gd name="T53" fmla="*/ 336 h 337"/>
                <a:gd name="T54" fmla="*/ 145 w 339"/>
                <a:gd name="T55" fmla="*/ 336 h 337"/>
                <a:gd name="T56" fmla="*/ 189 w 339"/>
                <a:gd name="T57" fmla="*/ 337 h 337"/>
                <a:gd name="T58" fmla="*/ 200 w 339"/>
                <a:gd name="T59" fmla="*/ 328 h 337"/>
                <a:gd name="T60" fmla="*/ 183 w 339"/>
                <a:gd name="T61" fmla="*/ 322 h 337"/>
                <a:gd name="T62" fmla="*/ 151 w 339"/>
                <a:gd name="T63" fmla="*/ 321 h 337"/>
                <a:gd name="T64" fmla="*/ 132 w 339"/>
                <a:gd name="T65" fmla="*/ 310 h 337"/>
                <a:gd name="T66" fmla="*/ 134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4" y="21"/>
                    <a:pt x="206" y="18"/>
                    <a:pt x="212" y="16"/>
                  </a:cubicBezTo>
                  <a:cubicBezTo>
                    <a:pt x="217" y="15"/>
                    <a:pt x="233" y="15"/>
                    <a:pt x="244" y="15"/>
                  </a:cubicBezTo>
                  <a:cubicBezTo>
                    <a:pt x="294" y="15"/>
                    <a:pt x="316" y="17"/>
                    <a:pt x="316" y="56"/>
                  </a:cubicBezTo>
                  <a:cubicBezTo>
                    <a:pt x="316" y="64"/>
                    <a:pt x="314" y="83"/>
                    <a:pt x="312" y="96"/>
                  </a:cubicBezTo>
                  <a:cubicBezTo>
                    <a:pt x="312" y="98"/>
                    <a:pt x="311" y="104"/>
                    <a:pt x="311" y="106"/>
                  </a:cubicBezTo>
                  <a:cubicBezTo>
                    <a:pt x="311" y="109"/>
                    <a:pt x="312" y="112"/>
                    <a:pt x="317" y="112"/>
                  </a:cubicBezTo>
                  <a:cubicBezTo>
                    <a:pt x="322" y="112"/>
                    <a:pt x="323" y="108"/>
                    <a:pt x="324" y="101"/>
                  </a:cubicBezTo>
                  <a:lnTo>
                    <a:pt x="338" y="14"/>
                  </a:lnTo>
                  <a:cubicBezTo>
                    <a:pt x="338" y="12"/>
                    <a:pt x="339" y="7"/>
                    <a:pt x="339" y="5"/>
                  </a:cubicBezTo>
                  <a:cubicBezTo>
                    <a:pt x="339" y="0"/>
                    <a:pt x="334" y="0"/>
                    <a:pt x="325"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7" y="15"/>
                  </a:lnTo>
                  <a:cubicBezTo>
                    <a:pt x="161" y="15"/>
                    <a:pt x="161" y="17"/>
                    <a:pt x="161" y="21"/>
                  </a:cubicBezTo>
                  <a:cubicBezTo>
                    <a:pt x="161" y="24"/>
                    <a:pt x="160" y="30"/>
                    <a:pt x="159" y="32"/>
                  </a:cubicBezTo>
                  <a:lnTo>
                    <a:pt x="93" y="298"/>
                  </a:lnTo>
                  <a:cubicBezTo>
                    <a:pt x="88" y="317"/>
                    <a:pt x="87" y="322"/>
                    <a:pt x="33" y="322"/>
                  </a:cubicBezTo>
                  <a:cubicBezTo>
                    <a:pt x="15" y="322"/>
                    <a:pt x="12" y="322"/>
                    <a:pt x="12" y="331"/>
                  </a:cubicBezTo>
                  <a:cubicBezTo>
                    <a:pt x="12" y="337"/>
                    <a:pt x="18" y="337"/>
                    <a:pt x="21" y="337"/>
                  </a:cubicBezTo>
                  <a:cubicBezTo>
                    <a:pt x="34" y="337"/>
                    <a:pt x="48" y="336"/>
                    <a:pt x="62" y="336"/>
                  </a:cubicBezTo>
                  <a:cubicBezTo>
                    <a:pt x="76" y="336"/>
                    <a:pt x="90" y="336"/>
                    <a:pt x="104" y="336"/>
                  </a:cubicBezTo>
                  <a:cubicBezTo>
                    <a:pt x="118" y="336"/>
                    <a:pt x="132" y="336"/>
                    <a:pt x="145" y="336"/>
                  </a:cubicBezTo>
                  <a:cubicBezTo>
                    <a:pt x="160" y="336"/>
                    <a:pt x="175" y="337"/>
                    <a:pt x="189" y="337"/>
                  </a:cubicBezTo>
                  <a:cubicBezTo>
                    <a:pt x="194" y="337"/>
                    <a:pt x="200" y="337"/>
                    <a:pt x="200" y="328"/>
                  </a:cubicBezTo>
                  <a:cubicBezTo>
                    <a:pt x="200" y="322"/>
                    <a:pt x="196" y="322"/>
                    <a:pt x="183" y="322"/>
                  </a:cubicBezTo>
                  <a:cubicBezTo>
                    <a:pt x="170" y="322"/>
                    <a:pt x="164" y="322"/>
                    <a:pt x="151" y="321"/>
                  </a:cubicBezTo>
                  <a:cubicBezTo>
                    <a:pt x="136" y="320"/>
                    <a:pt x="132" y="318"/>
                    <a:pt x="132" y="310"/>
                  </a:cubicBezTo>
                  <a:cubicBezTo>
                    <a:pt x="132" y="310"/>
                    <a:pt x="132" y="307"/>
                    <a:pt x="134"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Freeform 35">
              <a:extLst>
                <a:ext uri="{FF2B5EF4-FFF2-40B4-BE49-F238E27FC236}">
                  <a16:creationId xmlns:a16="http://schemas.microsoft.com/office/drawing/2014/main" id="{D3670C89-45A3-4696-93C4-0F06E3E57026}"/>
                </a:ext>
              </a:extLst>
            </p:cNvPr>
            <p:cNvSpPr>
              <a:spLocks noEditPoints="1"/>
            </p:cNvSpPr>
            <p:nvPr>
              <p:custDataLst>
                <p:tags r:id="rId105"/>
              </p:custDataLst>
            </p:nvPr>
          </p:nvSpPr>
          <p:spPr bwMode="auto">
            <a:xfrm>
              <a:off x="4240213" y="4040188"/>
              <a:ext cx="73025" cy="115888"/>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8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8"/>
                  </a:moveTo>
                  <a:cubicBezTo>
                    <a:pt x="65" y="228"/>
                    <a:pt x="44" y="219"/>
                    <a:pt x="37" y="190"/>
                  </a:cubicBezTo>
                  <a:cubicBezTo>
                    <a:pt x="32" y="170"/>
                    <a:pt x="32" y="141"/>
                    <a:pt x="32" y="115"/>
                  </a:cubicBezTo>
                  <a:cubicBezTo>
                    <a:pt x="32" y="90"/>
                    <a:pt x="32" y="63"/>
                    <a:pt x="37" y="44"/>
                  </a:cubicBezTo>
                  <a:cubicBezTo>
                    <a:pt x="44" y="17"/>
                    <a:pt x="67" y="9"/>
                    <a:pt x="81" y="9"/>
                  </a:cubicBezTo>
                  <a:cubicBezTo>
                    <a:pt x="100" y="9"/>
                    <a:pt x="118" y="21"/>
                    <a:pt x="124" y="41"/>
                  </a:cubicBezTo>
                  <a:cubicBezTo>
                    <a:pt x="130" y="60"/>
                    <a:pt x="130" y="85"/>
                    <a:pt x="130" y="115"/>
                  </a:cubicBezTo>
                  <a:cubicBezTo>
                    <a:pt x="130" y="141"/>
                    <a:pt x="130" y="167"/>
                    <a:pt x="126" y="189"/>
                  </a:cubicBezTo>
                  <a:cubicBezTo>
                    <a:pt x="119" y="221"/>
                    <a:pt x="95" y="228"/>
                    <a:pt x="81" y="228"/>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Freeform 36">
              <a:extLst>
                <a:ext uri="{FF2B5EF4-FFF2-40B4-BE49-F238E27FC236}">
                  <a16:creationId xmlns:a16="http://schemas.microsoft.com/office/drawing/2014/main" id="{EA6584E5-E43D-4418-9278-EFEC7DCF49A0}"/>
                </a:ext>
              </a:extLst>
            </p:cNvPr>
            <p:cNvSpPr>
              <a:spLocks/>
            </p:cNvSpPr>
            <p:nvPr>
              <p:custDataLst>
                <p:tags r:id="rId106"/>
              </p:custDataLst>
            </p:nvPr>
          </p:nvSpPr>
          <p:spPr bwMode="auto">
            <a:xfrm>
              <a:off x="4422775" y="3768725"/>
              <a:ext cx="53975" cy="241300"/>
            </a:xfrm>
            <a:custGeom>
              <a:avLst/>
              <a:gdLst>
                <a:gd name="T0" fmla="*/ 116 w 116"/>
                <a:gd name="T1" fmla="*/ 250 h 499"/>
                <a:gd name="T2" fmla="*/ 83 w 116"/>
                <a:gd name="T3" fmla="*/ 94 h 499"/>
                <a:gd name="T4" fmla="*/ 5 w 116"/>
                <a:gd name="T5" fmla="*/ 0 h 499"/>
                <a:gd name="T6" fmla="*/ 0 w 116"/>
                <a:gd name="T7" fmla="*/ 5 h 499"/>
                <a:gd name="T8" fmla="*/ 9 w 116"/>
                <a:gd name="T9" fmla="*/ 17 h 499"/>
                <a:gd name="T10" fmla="*/ 87 w 116"/>
                <a:gd name="T11" fmla="*/ 250 h 499"/>
                <a:gd name="T12" fmla="*/ 6 w 116"/>
                <a:gd name="T13" fmla="*/ 486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1"/>
                    <a:pt x="83" y="94"/>
                  </a:cubicBezTo>
                  <a:cubicBezTo>
                    <a:pt x="53" y="33"/>
                    <a:pt x="10" y="0"/>
                    <a:pt x="5" y="0"/>
                  </a:cubicBezTo>
                  <a:cubicBezTo>
                    <a:pt x="2" y="0"/>
                    <a:pt x="0" y="2"/>
                    <a:pt x="0" y="5"/>
                  </a:cubicBezTo>
                  <a:cubicBezTo>
                    <a:pt x="0" y="7"/>
                    <a:pt x="0" y="8"/>
                    <a:pt x="9" y="17"/>
                  </a:cubicBezTo>
                  <a:cubicBezTo>
                    <a:pt x="58" y="66"/>
                    <a:pt x="87" y="146"/>
                    <a:pt x="87" y="250"/>
                  </a:cubicBezTo>
                  <a:cubicBezTo>
                    <a:pt x="87" y="335"/>
                    <a:pt x="68" y="423"/>
                    <a:pt x="6" y="486"/>
                  </a:cubicBezTo>
                  <a:cubicBezTo>
                    <a:pt x="0" y="492"/>
                    <a:pt x="0" y="493"/>
                    <a:pt x="0" y="494"/>
                  </a:cubicBezTo>
                  <a:cubicBezTo>
                    <a:pt x="0" y="497"/>
                    <a:pt x="2" y="499"/>
                    <a:pt x="5" y="499"/>
                  </a:cubicBezTo>
                  <a:cubicBezTo>
                    <a:pt x="10" y="499"/>
                    <a:pt x="55" y="465"/>
                    <a:pt x="84" y="402"/>
                  </a:cubicBezTo>
                  <a:cubicBezTo>
                    <a:pt x="110" y="347"/>
                    <a:pt x="116" y="292"/>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160" name="グループ化 159">
            <a:extLst>
              <a:ext uri="{FF2B5EF4-FFF2-40B4-BE49-F238E27FC236}">
                <a16:creationId xmlns:a16="http://schemas.microsoft.com/office/drawing/2014/main" id="{787C97C4-3811-434D-8644-44C0A00FABAE}"/>
              </a:ext>
            </a:extLst>
          </p:cNvPr>
          <p:cNvGrpSpPr>
            <a:grpSpLocks noChangeAspect="1"/>
          </p:cNvGrpSpPr>
          <p:nvPr>
            <p:custDataLst>
              <p:tags r:id="rId2"/>
            </p:custDataLst>
          </p:nvPr>
        </p:nvGrpSpPr>
        <p:grpSpPr>
          <a:xfrm>
            <a:off x="633060" y="4339610"/>
            <a:ext cx="7293320" cy="1293864"/>
            <a:chOff x="2541587" y="2540000"/>
            <a:chExt cx="3302000" cy="585788"/>
          </a:xfrm>
        </p:grpSpPr>
        <p:sp>
          <p:nvSpPr>
            <p:cNvPr id="115" name="Freeform 90">
              <a:extLst>
                <a:ext uri="{FF2B5EF4-FFF2-40B4-BE49-F238E27FC236}">
                  <a16:creationId xmlns:a16="http://schemas.microsoft.com/office/drawing/2014/main" id="{1A6B67D0-947A-4DF4-A363-1AC17ADBE637}"/>
                </a:ext>
              </a:extLst>
            </p:cNvPr>
            <p:cNvSpPr>
              <a:spLocks/>
            </p:cNvSpPr>
            <p:nvPr>
              <p:custDataLst>
                <p:tags r:id="rId42"/>
              </p:custDataLst>
            </p:nvPr>
          </p:nvSpPr>
          <p:spPr bwMode="auto">
            <a:xfrm>
              <a:off x="2541587" y="2732088"/>
              <a:ext cx="111125" cy="166688"/>
            </a:xfrm>
            <a:custGeom>
              <a:avLst/>
              <a:gdLst>
                <a:gd name="T0" fmla="*/ 115 w 245"/>
                <a:gd name="T1" fmla="*/ 6 h 352"/>
                <a:gd name="T2" fmla="*/ 109 w 245"/>
                <a:gd name="T3" fmla="*/ 0 h 352"/>
                <a:gd name="T4" fmla="*/ 48 w 245"/>
                <a:gd name="T5" fmla="*/ 5 h 352"/>
                <a:gd name="T6" fmla="*/ 39 w 245"/>
                <a:gd name="T7" fmla="*/ 15 h 352"/>
                <a:gd name="T8" fmla="*/ 51 w 245"/>
                <a:gd name="T9" fmla="*/ 21 h 352"/>
                <a:gd name="T10" fmla="*/ 75 w 245"/>
                <a:gd name="T11" fmla="*/ 30 h 352"/>
                <a:gd name="T12" fmla="*/ 74 w 245"/>
                <a:gd name="T13" fmla="*/ 40 h 352"/>
                <a:gd name="T14" fmla="*/ 2 w 245"/>
                <a:gd name="T15" fmla="*/ 327 h 352"/>
                <a:gd name="T16" fmla="*/ 0 w 245"/>
                <a:gd name="T17" fmla="*/ 338 h 352"/>
                <a:gd name="T18" fmla="*/ 14 w 245"/>
                <a:gd name="T19" fmla="*/ 352 h 352"/>
                <a:gd name="T20" fmla="*/ 33 w 245"/>
                <a:gd name="T21" fmla="*/ 339 h 352"/>
                <a:gd name="T22" fmla="*/ 42 w 245"/>
                <a:gd name="T23" fmla="*/ 301 h 352"/>
                <a:gd name="T24" fmla="*/ 53 w 245"/>
                <a:gd name="T25" fmla="*/ 256 h 352"/>
                <a:gd name="T26" fmla="*/ 62 w 245"/>
                <a:gd name="T27" fmla="*/ 223 h 352"/>
                <a:gd name="T28" fmla="*/ 67 w 245"/>
                <a:gd name="T29" fmla="*/ 201 h 352"/>
                <a:gd name="T30" fmla="*/ 101 w 245"/>
                <a:gd name="T31" fmla="*/ 155 h 352"/>
                <a:gd name="T32" fmla="*/ 149 w 245"/>
                <a:gd name="T33" fmla="*/ 137 h 352"/>
                <a:gd name="T34" fmla="*/ 176 w 245"/>
                <a:gd name="T35" fmla="*/ 172 h 352"/>
                <a:gd name="T36" fmla="*/ 145 w 245"/>
                <a:gd name="T37" fmla="*/ 284 h 352"/>
                <a:gd name="T38" fmla="*/ 138 w 245"/>
                <a:gd name="T39" fmla="*/ 311 h 352"/>
                <a:gd name="T40" fmla="*/ 179 w 245"/>
                <a:gd name="T41" fmla="*/ 352 h 352"/>
                <a:gd name="T42" fmla="*/ 245 w 245"/>
                <a:gd name="T43" fmla="*/ 275 h 352"/>
                <a:gd name="T44" fmla="*/ 239 w 245"/>
                <a:gd name="T45" fmla="*/ 270 h 352"/>
                <a:gd name="T46" fmla="*/ 231 w 245"/>
                <a:gd name="T47" fmla="*/ 279 h 352"/>
                <a:gd name="T48" fmla="*/ 180 w 245"/>
                <a:gd name="T49" fmla="*/ 341 h 352"/>
                <a:gd name="T50" fmla="*/ 168 w 245"/>
                <a:gd name="T51" fmla="*/ 325 h 352"/>
                <a:gd name="T52" fmla="*/ 177 w 245"/>
                <a:gd name="T53" fmla="*/ 289 h 352"/>
                <a:gd name="T54" fmla="*/ 208 w 245"/>
                <a:gd name="T55" fmla="*/ 180 h 352"/>
                <a:gd name="T56" fmla="*/ 150 w 245"/>
                <a:gd name="T57" fmla="*/ 126 h 352"/>
                <a:gd name="T58" fmla="*/ 77 w 245"/>
                <a:gd name="T59" fmla="*/ 165 h 352"/>
                <a:gd name="T60" fmla="*/ 115 w 245"/>
                <a:gd name="T61" fmla="*/ 6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5" h="352">
                  <a:moveTo>
                    <a:pt x="115" y="6"/>
                  </a:moveTo>
                  <a:cubicBezTo>
                    <a:pt x="115" y="5"/>
                    <a:pt x="115" y="0"/>
                    <a:pt x="109" y="0"/>
                  </a:cubicBezTo>
                  <a:cubicBezTo>
                    <a:pt x="97" y="0"/>
                    <a:pt x="61" y="4"/>
                    <a:pt x="48" y="5"/>
                  </a:cubicBezTo>
                  <a:cubicBezTo>
                    <a:pt x="44" y="6"/>
                    <a:pt x="39" y="6"/>
                    <a:pt x="39" y="15"/>
                  </a:cubicBezTo>
                  <a:cubicBezTo>
                    <a:pt x="39" y="21"/>
                    <a:pt x="43" y="21"/>
                    <a:pt x="51" y="21"/>
                  </a:cubicBezTo>
                  <a:cubicBezTo>
                    <a:pt x="75" y="21"/>
                    <a:pt x="75" y="25"/>
                    <a:pt x="75" y="30"/>
                  </a:cubicBezTo>
                  <a:lnTo>
                    <a:pt x="74" y="40"/>
                  </a:lnTo>
                  <a:lnTo>
                    <a:pt x="2" y="327"/>
                  </a:lnTo>
                  <a:cubicBezTo>
                    <a:pt x="0" y="334"/>
                    <a:pt x="0" y="335"/>
                    <a:pt x="0" y="338"/>
                  </a:cubicBezTo>
                  <a:cubicBezTo>
                    <a:pt x="0" y="350"/>
                    <a:pt x="10" y="352"/>
                    <a:pt x="14" y="352"/>
                  </a:cubicBezTo>
                  <a:cubicBezTo>
                    <a:pt x="22" y="352"/>
                    <a:pt x="30" y="346"/>
                    <a:pt x="33" y="339"/>
                  </a:cubicBezTo>
                  <a:lnTo>
                    <a:pt x="42" y="301"/>
                  </a:lnTo>
                  <a:lnTo>
                    <a:pt x="53" y="256"/>
                  </a:lnTo>
                  <a:cubicBezTo>
                    <a:pt x="56" y="245"/>
                    <a:pt x="59" y="234"/>
                    <a:pt x="62" y="223"/>
                  </a:cubicBezTo>
                  <a:cubicBezTo>
                    <a:pt x="63" y="220"/>
                    <a:pt x="67" y="204"/>
                    <a:pt x="67" y="201"/>
                  </a:cubicBezTo>
                  <a:cubicBezTo>
                    <a:pt x="69" y="196"/>
                    <a:pt x="84" y="168"/>
                    <a:pt x="101" y="155"/>
                  </a:cubicBezTo>
                  <a:cubicBezTo>
                    <a:pt x="112" y="147"/>
                    <a:pt x="127" y="137"/>
                    <a:pt x="149" y="137"/>
                  </a:cubicBezTo>
                  <a:cubicBezTo>
                    <a:pt x="170" y="137"/>
                    <a:pt x="176" y="154"/>
                    <a:pt x="176" y="172"/>
                  </a:cubicBezTo>
                  <a:cubicBezTo>
                    <a:pt x="176" y="199"/>
                    <a:pt x="157" y="253"/>
                    <a:pt x="145" y="284"/>
                  </a:cubicBezTo>
                  <a:cubicBezTo>
                    <a:pt x="141" y="295"/>
                    <a:pt x="138" y="301"/>
                    <a:pt x="138" y="311"/>
                  </a:cubicBezTo>
                  <a:cubicBezTo>
                    <a:pt x="138" y="335"/>
                    <a:pt x="156" y="352"/>
                    <a:pt x="179" y="352"/>
                  </a:cubicBezTo>
                  <a:cubicBezTo>
                    <a:pt x="226" y="352"/>
                    <a:pt x="245" y="279"/>
                    <a:pt x="245" y="275"/>
                  </a:cubicBezTo>
                  <a:cubicBezTo>
                    <a:pt x="245" y="270"/>
                    <a:pt x="240" y="270"/>
                    <a:pt x="239" y="270"/>
                  </a:cubicBezTo>
                  <a:cubicBezTo>
                    <a:pt x="234" y="270"/>
                    <a:pt x="234" y="272"/>
                    <a:pt x="231" y="279"/>
                  </a:cubicBezTo>
                  <a:cubicBezTo>
                    <a:pt x="224" y="306"/>
                    <a:pt x="208" y="341"/>
                    <a:pt x="180" y="341"/>
                  </a:cubicBezTo>
                  <a:cubicBezTo>
                    <a:pt x="172" y="341"/>
                    <a:pt x="168" y="336"/>
                    <a:pt x="168" y="325"/>
                  </a:cubicBezTo>
                  <a:cubicBezTo>
                    <a:pt x="168" y="312"/>
                    <a:pt x="173" y="300"/>
                    <a:pt x="177" y="289"/>
                  </a:cubicBezTo>
                  <a:cubicBezTo>
                    <a:pt x="185" y="268"/>
                    <a:pt x="208" y="209"/>
                    <a:pt x="208" y="180"/>
                  </a:cubicBezTo>
                  <a:cubicBezTo>
                    <a:pt x="208" y="147"/>
                    <a:pt x="188" y="126"/>
                    <a:pt x="150" y="126"/>
                  </a:cubicBezTo>
                  <a:cubicBezTo>
                    <a:pt x="119" y="126"/>
                    <a:pt x="95" y="142"/>
                    <a:pt x="77" y="165"/>
                  </a:cubicBezTo>
                  <a:lnTo>
                    <a:pt x="115" y="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 name="Freeform 91">
              <a:extLst>
                <a:ext uri="{FF2B5EF4-FFF2-40B4-BE49-F238E27FC236}">
                  <a16:creationId xmlns:a16="http://schemas.microsoft.com/office/drawing/2014/main" id="{90520FA7-AFC4-479E-A329-E81C5929D9F5}"/>
                </a:ext>
              </a:extLst>
            </p:cNvPr>
            <p:cNvSpPr>
              <a:spLocks/>
            </p:cNvSpPr>
            <p:nvPr>
              <p:custDataLst>
                <p:tags r:id="rId43"/>
              </p:custDataLst>
            </p:nvPr>
          </p:nvSpPr>
          <p:spPr bwMode="auto">
            <a:xfrm>
              <a:off x="2681287" y="2719388"/>
              <a:ext cx="52388" cy="236538"/>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5"/>
                    <a:pt x="28" y="249"/>
                  </a:cubicBezTo>
                  <a:cubicBezTo>
                    <a:pt x="28" y="162"/>
                    <a:pt x="47" y="75"/>
                    <a:pt x="109" y="13"/>
                  </a:cubicBezTo>
                  <a:cubicBezTo>
                    <a:pt x="115" y="7"/>
                    <a:pt x="115" y="6"/>
                    <a:pt x="115" y="5"/>
                  </a:cubicBezTo>
                  <a:cubicBezTo>
                    <a:pt x="115" y="1"/>
                    <a:pt x="113" y="0"/>
                    <a:pt x="110" y="0"/>
                  </a:cubicBezTo>
                  <a:cubicBezTo>
                    <a:pt x="105" y="0"/>
                    <a:pt x="60" y="33"/>
                    <a:pt x="31" y="97"/>
                  </a:cubicBezTo>
                  <a:cubicBezTo>
                    <a:pt x="6" y="152"/>
                    <a:pt x="0" y="207"/>
                    <a:pt x="0" y="249"/>
                  </a:cubicBezTo>
                  <a:cubicBezTo>
                    <a:pt x="0" y="288"/>
                    <a:pt x="5" y="348"/>
                    <a:pt x="32" y="405"/>
                  </a:cubicBezTo>
                  <a:cubicBezTo>
                    <a:pt x="62" y="466"/>
                    <a:pt x="105"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 name="Freeform 92">
              <a:extLst>
                <a:ext uri="{FF2B5EF4-FFF2-40B4-BE49-F238E27FC236}">
                  <a16:creationId xmlns:a16="http://schemas.microsoft.com/office/drawing/2014/main" id="{08453206-DFC6-42EB-83D8-65B6EC309A41}"/>
                </a:ext>
              </a:extLst>
            </p:cNvPr>
            <p:cNvSpPr>
              <a:spLocks/>
            </p:cNvSpPr>
            <p:nvPr>
              <p:custDataLst>
                <p:tags r:id="rId44"/>
              </p:custDataLst>
            </p:nvPr>
          </p:nvSpPr>
          <p:spPr bwMode="auto">
            <a:xfrm>
              <a:off x="2751137" y="2747963"/>
              <a:ext cx="69850" cy="150813"/>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5 w 153"/>
                <a:gd name="T11" fmla="*/ 14 h 318"/>
                <a:gd name="T12" fmla="*/ 101 w 153"/>
                <a:gd name="T13" fmla="*/ 0 h 318"/>
                <a:gd name="T14" fmla="*/ 81 w 153"/>
                <a:gd name="T15" fmla="*/ 18 h 318"/>
                <a:gd name="T16" fmla="*/ 61 w 153"/>
                <a:gd name="T17" fmla="*/ 98 h 318"/>
                <a:gd name="T18" fmla="*/ 14 w 153"/>
                <a:gd name="T19" fmla="*/ 98 h 318"/>
                <a:gd name="T20" fmla="*/ 0 w 153"/>
                <a:gd name="T21" fmla="*/ 107 h 318"/>
                <a:gd name="T22" fmla="*/ 14 w 153"/>
                <a:gd name="T23" fmla="*/ 113 h 318"/>
                <a:gd name="T24" fmla="*/ 57 w 153"/>
                <a:gd name="T25" fmla="*/ 113 h 318"/>
                <a:gd name="T26" fmla="*/ 19 w 153"/>
                <a:gd name="T27" fmla="*/ 272 h 318"/>
                <a:gd name="T28" fmla="*/ 65 w 153"/>
                <a:gd name="T29" fmla="*/ 318 h 318"/>
                <a:gd name="T30" fmla="*/ 145 w 153"/>
                <a:gd name="T31" fmla="*/ 241 h 318"/>
                <a:gd name="T32" fmla="*/ 139 w 153"/>
                <a:gd name="T33" fmla="*/ 236 h 318"/>
                <a:gd name="T34" fmla="*/ 131 w 153"/>
                <a:gd name="T35" fmla="*/ 243 h 318"/>
                <a:gd name="T36" fmla="*/ 66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5" y="17"/>
                    <a:pt x="115" y="14"/>
                  </a:cubicBezTo>
                  <a:cubicBezTo>
                    <a:pt x="115" y="5"/>
                    <a:pt x="109" y="0"/>
                    <a:pt x="101" y="0"/>
                  </a:cubicBezTo>
                  <a:cubicBezTo>
                    <a:pt x="99" y="0"/>
                    <a:pt x="85" y="1"/>
                    <a:pt x="81" y="18"/>
                  </a:cubicBezTo>
                  <a:lnTo>
                    <a:pt x="61" y="98"/>
                  </a:lnTo>
                  <a:lnTo>
                    <a:pt x="14" y="98"/>
                  </a:lnTo>
                  <a:cubicBezTo>
                    <a:pt x="5" y="98"/>
                    <a:pt x="0" y="98"/>
                    <a:pt x="0" y="107"/>
                  </a:cubicBezTo>
                  <a:cubicBezTo>
                    <a:pt x="0" y="113"/>
                    <a:pt x="4" y="113"/>
                    <a:pt x="14" y="113"/>
                  </a:cubicBezTo>
                  <a:lnTo>
                    <a:pt x="57" y="113"/>
                  </a:lnTo>
                  <a:cubicBezTo>
                    <a:pt x="21" y="255"/>
                    <a:pt x="19" y="263"/>
                    <a:pt x="19" y="272"/>
                  </a:cubicBezTo>
                  <a:cubicBezTo>
                    <a:pt x="19" y="299"/>
                    <a:pt x="38" y="318"/>
                    <a:pt x="65" y="318"/>
                  </a:cubicBezTo>
                  <a:cubicBezTo>
                    <a:pt x="116" y="318"/>
                    <a:pt x="145" y="245"/>
                    <a:pt x="145" y="241"/>
                  </a:cubicBezTo>
                  <a:cubicBezTo>
                    <a:pt x="145" y="236"/>
                    <a:pt x="141" y="236"/>
                    <a:pt x="139" y="236"/>
                  </a:cubicBezTo>
                  <a:cubicBezTo>
                    <a:pt x="134" y="236"/>
                    <a:pt x="134" y="238"/>
                    <a:pt x="131" y="243"/>
                  </a:cubicBezTo>
                  <a:cubicBezTo>
                    <a:pt x="110" y="295"/>
                    <a:pt x="83" y="307"/>
                    <a:pt x="66"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 name="Freeform 93">
              <a:extLst>
                <a:ext uri="{FF2B5EF4-FFF2-40B4-BE49-F238E27FC236}">
                  <a16:creationId xmlns:a16="http://schemas.microsoft.com/office/drawing/2014/main" id="{570B7555-486D-4608-83D9-F4844BD01634}"/>
                </a:ext>
              </a:extLst>
            </p:cNvPr>
            <p:cNvSpPr>
              <a:spLocks/>
            </p:cNvSpPr>
            <p:nvPr>
              <p:custDataLst>
                <p:tags r:id="rId45"/>
              </p:custDataLst>
            </p:nvPr>
          </p:nvSpPr>
          <p:spPr bwMode="auto">
            <a:xfrm>
              <a:off x="2840037" y="2719388"/>
              <a:ext cx="53975" cy="236538"/>
            </a:xfrm>
            <a:custGeom>
              <a:avLst/>
              <a:gdLst>
                <a:gd name="T0" fmla="*/ 116 w 116"/>
                <a:gd name="T1" fmla="*/ 249 h 499"/>
                <a:gd name="T2" fmla="*/ 83 w 116"/>
                <a:gd name="T3" fmla="*/ 93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1"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 name="Freeform 94">
              <a:extLst>
                <a:ext uri="{FF2B5EF4-FFF2-40B4-BE49-F238E27FC236}">
                  <a16:creationId xmlns:a16="http://schemas.microsoft.com/office/drawing/2014/main" id="{6815587C-9693-4170-A4AC-90FB49137925}"/>
                </a:ext>
              </a:extLst>
            </p:cNvPr>
            <p:cNvSpPr>
              <a:spLocks noEditPoints="1"/>
            </p:cNvSpPr>
            <p:nvPr>
              <p:custDataLst>
                <p:tags r:id="rId46"/>
              </p:custDataLst>
            </p:nvPr>
          </p:nvSpPr>
          <p:spPr bwMode="auto">
            <a:xfrm>
              <a:off x="2990850" y="2809875"/>
              <a:ext cx="150813" cy="55563"/>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6 w 331"/>
                <a:gd name="T11" fmla="*/ 20 h 116"/>
                <a:gd name="T12" fmla="*/ 314 w 331"/>
                <a:gd name="T13" fmla="*/ 20 h 116"/>
                <a:gd name="T14" fmla="*/ 315 w 331"/>
                <a:gd name="T15" fmla="*/ 116 h 116"/>
                <a:gd name="T16" fmla="*/ 331 w 331"/>
                <a:gd name="T17" fmla="*/ 106 h 116"/>
                <a:gd name="T18" fmla="*/ 314 w 331"/>
                <a:gd name="T19" fmla="*/ 96 h 116"/>
                <a:gd name="T20" fmla="*/ 16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6" y="20"/>
                  </a:cubicBezTo>
                  <a:lnTo>
                    <a:pt x="314" y="20"/>
                  </a:lnTo>
                  <a:close/>
                  <a:moveTo>
                    <a:pt x="315" y="116"/>
                  </a:moveTo>
                  <a:cubicBezTo>
                    <a:pt x="322" y="116"/>
                    <a:pt x="331" y="116"/>
                    <a:pt x="331" y="106"/>
                  </a:cubicBezTo>
                  <a:cubicBezTo>
                    <a:pt x="331" y="96"/>
                    <a:pt x="322" y="96"/>
                    <a:pt x="314" y="96"/>
                  </a:cubicBezTo>
                  <a:lnTo>
                    <a:pt x="16"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 name="Freeform 95">
              <a:extLst>
                <a:ext uri="{FF2B5EF4-FFF2-40B4-BE49-F238E27FC236}">
                  <a16:creationId xmlns:a16="http://schemas.microsoft.com/office/drawing/2014/main" id="{8454B6CF-9145-4261-A8A4-F8B5E327823D}"/>
                </a:ext>
              </a:extLst>
            </p:cNvPr>
            <p:cNvSpPr>
              <a:spLocks/>
            </p:cNvSpPr>
            <p:nvPr>
              <p:custDataLst>
                <p:tags r:id="rId47"/>
              </p:custDataLst>
            </p:nvPr>
          </p:nvSpPr>
          <p:spPr bwMode="auto">
            <a:xfrm>
              <a:off x="3251200" y="2633663"/>
              <a:ext cx="120650" cy="104775"/>
            </a:xfrm>
            <a:custGeom>
              <a:avLst/>
              <a:gdLst>
                <a:gd name="T0" fmla="*/ 119 w 269"/>
                <a:gd name="T1" fmla="*/ 29 h 221"/>
                <a:gd name="T2" fmla="*/ 175 w 269"/>
                <a:gd name="T3" fmla="*/ 29 h 221"/>
                <a:gd name="T4" fmla="*/ 154 w 269"/>
                <a:gd name="T5" fmla="*/ 158 h 221"/>
                <a:gd name="T6" fmla="*/ 158 w 269"/>
                <a:gd name="T7" fmla="*/ 196 h 221"/>
                <a:gd name="T8" fmla="*/ 176 w 269"/>
                <a:gd name="T9" fmla="*/ 221 h 221"/>
                <a:gd name="T10" fmla="*/ 197 w 269"/>
                <a:gd name="T11" fmla="*/ 202 h 221"/>
                <a:gd name="T12" fmla="*/ 194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9 h 221"/>
                <a:gd name="T46" fmla="*/ 91 w 269"/>
                <a:gd name="T47" fmla="*/ 140 h 221"/>
                <a:gd name="T48" fmla="*/ 119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9" y="29"/>
                  </a:moveTo>
                  <a:lnTo>
                    <a:pt x="175" y="29"/>
                  </a:lnTo>
                  <a:cubicBezTo>
                    <a:pt x="159" y="103"/>
                    <a:pt x="154" y="125"/>
                    <a:pt x="154" y="158"/>
                  </a:cubicBezTo>
                  <a:cubicBezTo>
                    <a:pt x="154" y="166"/>
                    <a:pt x="154" y="179"/>
                    <a:pt x="158" y="196"/>
                  </a:cubicBezTo>
                  <a:cubicBezTo>
                    <a:pt x="163" y="218"/>
                    <a:pt x="169" y="221"/>
                    <a:pt x="176" y="221"/>
                  </a:cubicBezTo>
                  <a:cubicBezTo>
                    <a:pt x="186" y="221"/>
                    <a:pt x="197" y="212"/>
                    <a:pt x="197" y="202"/>
                  </a:cubicBezTo>
                  <a:cubicBezTo>
                    <a:pt x="197" y="199"/>
                    <a:pt x="197" y="198"/>
                    <a:pt x="194" y="191"/>
                  </a:cubicBezTo>
                  <a:cubicBezTo>
                    <a:pt x="179" y="155"/>
                    <a:pt x="179" y="123"/>
                    <a:pt x="179" y="109"/>
                  </a:cubicBezTo>
                  <a:cubicBezTo>
                    <a:pt x="179" y="82"/>
                    <a:pt x="183"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6" y="29"/>
                  </a:lnTo>
                  <a:cubicBezTo>
                    <a:pt x="90" y="90"/>
                    <a:pt x="63" y="150"/>
                    <a:pt x="42" y="195"/>
                  </a:cubicBezTo>
                  <a:cubicBezTo>
                    <a:pt x="38" y="203"/>
                    <a:pt x="38" y="204"/>
                    <a:pt x="38" y="207"/>
                  </a:cubicBezTo>
                  <a:cubicBezTo>
                    <a:pt x="38" y="217"/>
                    <a:pt x="46" y="221"/>
                    <a:pt x="52" y="221"/>
                  </a:cubicBezTo>
                  <a:cubicBezTo>
                    <a:pt x="67" y="221"/>
                    <a:pt x="71" y="207"/>
                    <a:pt x="77" y="189"/>
                  </a:cubicBezTo>
                  <a:cubicBezTo>
                    <a:pt x="84" y="166"/>
                    <a:pt x="84"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 name="Freeform 96">
              <a:extLst>
                <a:ext uri="{FF2B5EF4-FFF2-40B4-BE49-F238E27FC236}">
                  <a16:creationId xmlns:a16="http://schemas.microsoft.com/office/drawing/2014/main" id="{D025023F-2925-4C59-B128-1B285416CFD9}"/>
                </a:ext>
              </a:extLst>
            </p:cNvPr>
            <p:cNvSpPr>
              <a:spLocks/>
            </p:cNvSpPr>
            <p:nvPr>
              <p:custDataLst>
                <p:tags r:id="rId48"/>
              </p:custDataLst>
            </p:nvPr>
          </p:nvSpPr>
          <p:spPr bwMode="auto">
            <a:xfrm>
              <a:off x="3390900" y="2540000"/>
              <a:ext cx="69850" cy="111125"/>
            </a:xfrm>
            <a:custGeom>
              <a:avLst/>
              <a:gdLst>
                <a:gd name="T0" fmla="*/ 155 w 155"/>
                <a:gd name="T1" fmla="*/ 168 h 232"/>
                <a:gd name="T2" fmla="*/ 143 w 155"/>
                <a:gd name="T3" fmla="*/ 168 h 232"/>
                <a:gd name="T4" fmla="*/ 134 w 155"/>
                <a:gd name="T5" fmla="*/ 200 h 232"/>
                <a:gd name="T6" fmla="*/ 99 w 155"/>
                <a:gd name="T7" fmla="*/ 202 h 232"/>
                <a:gd name="T8" fmla="*/ 35 w 155"/>
                <a:gd name="T9" fmla="*/ 202 h 232"/>
                <a:gd name="T10" fmla="*/ 105 w 155"/>
                <a:gd name="T11" fmla="*/ 143 h 232"/>
                <a:gd name="T12" fmla="*/ 155 w 155"/>
                <a:gd name="T13" fmla="*/ 68 h 232"/>
                <a:gd name="T14" fmla="*/ 73 w 155"/>
                <a:gd name="T15" fmla="*/ 0 h 232"/>
                <a:gd name="T16" fmla="*/ 0 w 155"/>
                <a:gd name="T17" fmla="*/ 62 h 232"/>
                <a:gd name="T18" fmla="*/ 19 w 155"/>
                <a:gd name="T19" fmla="*/ 82 h 232"/>
                <a:gd name="T20" fmla="*/ 37 w 155"/>
                <a:gd name="T21" fmla="*/ 63 h 232"/>
                <a:gd name="T22" fmla="*/ 17 w 155"/>
                <a:gd name="T23" fmla="*/ 45 h 232"/>
                <a:gd name="T24" fmla="*/ 68 w 155"/>
                <a:gd name="T25" fmla="*/ 12 h 232"/>
                <a:gd name="T26" fmla="*/ 121 w 155"/>
                <a:gd name="T27" fmla="*/ 68 h 232"/>
                <a:gd name="T28" fmla="*/ 88 w 155"/>
                <a:gd name="T29" fmla="*/ 135 h 232"/>
                <a:gd name="T30" fmla="*/ 4 w 155"/>
                <a:gd name="T31" fmla="*/ 218 h 232"/>
                <a:gd name="T32" fmla="*/ 0 w 155"/>
                <a:gd name="T33" fmla="*/ 232 h 232"/>
                <a:gd name="T34" fmla="*/ 144 w 155"/>
                <a:gd name="T35" fmla="*/ 232 h 232"/>
                <a:gd name="T36" fmla="*/ 155 w 155"/>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2">
                  <a:moveTo>
                    <a:pt x="155" y="168"/>
                  </a:moveTo>
                  <a:lnTo>
                    <a:pt x="143" y="168"/>
                  </a:lnTo>
                  <a:cubicBezTo>
                    <a:pt x="142" y="176"/>
                    <a:pt x="138" y="196"/>
                    <a:pt x="134" y="200"/>
                  </a:cubicBezTo>
                  <a:cubicBezTo>
                    <a:pt x="131" y="202"/>
                    <a:pt x="104" y="202"/>
                    <a:pt x="99" y="202"/>
                  </a:cubicBezTo>
                  <a:lnTo>
                    <a:pt x="35" y="202"/>
                  </a:lnTo>
                  <a:cubicBezTo>
                    <a:pt x="72" y="169"/>
                    <a:pt x="84" y="160"/>
                    <a:pt x="105" y="143"/>
                  </a:cubicBezTo>
                  <a:cubicBezTo>
                    <a:pt x="130" y="123"/>
                    <a:pt x="155" y="101"/>
                    <a:pt x="155" y="68"/>
                  </a:cubicBezTo>
                  <a:cubicBezTo>
                    <a:pt x="155" y="26"/>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40"/>
                    <a:pt x="121" y="68"/>
                  </a:cubicBezTo>
                  <a:cubicBezTo>
                    <a:pt x="121" y="98"/>
                    <a:pt x="99" y="122"/>
                    <a:pt x="88" y="135"/>
                  </a:cubicBezTo>
                  <a:lnTo>
                    <a:pt x="4" y="218"/>
                  </a:lnTo>
                  <a:cubicBezTo>
                    <a:pt x="0" y="221"/>
                    <a:pt x="0" y="222"/>
                    <a:pt x="0" y="232"/>
                  </a:cubicBezTo>
                  <a:lnTo>
                    <a:pt x="144" y="232"/>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 name="Rectangle 97">
              <a:extLst>
                <a:ext uri="{FF2B5EF4-FFF2-40B4-BE49-F238E27FC236}">
                  <a16:creationId xmlns:a16="http://schemas.microsoft.com/office/drawing/2014/main" id="{1CBC6B99-019F-4E1C-9773-3D6E711F1813}"/>
                </a:ext>
              </a:extLst>
            </p:cNvPr>
            <p:cNvSpPr>
              <a:spLocks noChangeArrowheads="1"/>
            </p:cNvSpPr>
            <p:nvPr>
              <p:custDataLst>
                <p:tags r:id="rId49"/>
              </p:custDataLst>
            </p:nvPr>
          </p:nvSpPr>
          <p:spPr bwMode="auto">
            <a:xfrm>
              <a:off x="3244850" y="2832100"/>
              <a:ext cx="23812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 name="Freeform 98">
              <a:extLst>
                <a:ext uri="{FF2B5EF4-FFF2-40B4-BE49-F238E27FC236}">
                  <a16:creationId xmlns:a16="http://schemas.microsoft.com/office/drawing/2014/main" id="{65515181-05BA-4A02-A800-F12A26099F85}"/>
                </a:ext>
              </a:extLst>
            </p:cNvPr>
            <p:cNvSpPr>
              <a:spLocks/>
            </p:cNvSpPr>
            <p:nvPr>
              <p:custDataLst>
                <p:tags r:id="rId50"/>
              </p:custDataLst>
            </p:nvPr>
          </p:nvSpPr>
          <p:spPr bwMode="auto">
            <a:xfrm>
              <a:off x="3252787" y="2898775"/>
              <a:ext cx="153988"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5 w 339"/>
                <a:gd name="T15" fmla="*/ 101 h 338"/>
                <a:gd name="T16" fmla="*/ 338 w 339"/>
                <a:gd name="T17" fmla="*/ 14 h 338"/>
                <a:gd name="T18" fmla="*/ 339 w 339"/>
                <a:gd name="T19" fmla="*/ 5 h 338"/>
                <a:gd name="T20" fmla="*/ 326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8 w 339"/>
                <a:gd name="T37" fmla="*/ 15 h 338"/>
                <a:gd name="T38" fmla="*/ 162 w 339"/>
                <a:gd name="T39" fmla="*/ 21 h 338"/>
                <a:gd name="T40" fmla="*/ 160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6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6" y="337"/>
                  </a:cubicBezTo>
                  <a:cubicBezTo>
                    <a:pt x="160" y="337"/>
                    <a:pt x="175" y="338"/>
                    <a:pt x="189" y="338"/>
                  </a:cubicBezTo>
                  <a:cubicBezTo>
                    <a:pt x="194" y="338"/>
                    <a:pt x="200" y="338"/>
                    <a:pt x="200" y="328"/>
                  </a:cubicBezTo>
                  <a:cubicBezTo>
                    <a:pt x="200" y="322"/>
                    <a:pt x="196" y="322"/>
                    <a:pt x="183" y="322"/>
                  </a:cubicBezTo>
                  <a:cubicBezTo>
                    <a:pt x="171"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 name="Freeform 99">
              <a:extLst>
                <a:ext uri="{FF2B5EF4-FFF2-40B4-BE49-F238E27FC236}">
                  <a16:creationId xmlns:a16="http://schemas.microsoft.com/office/drawing/2014/main" id="{77D3C24A-B5EF-4B65-B55A-5B6D6B38F1F6}"/>
                </a:ext>
              </a:extLst>
            </p:cNvPr>
            <p:cNvSpPr>
              <a:spLocks noEditPoints="1"/>
            </p:cNvSpPr>
            <p:nvPr>
              <p:custDataLst>
                <p:tags r:id="rId51"/>
              </p:custDataLst>
            </p:nvPr>
          </p:nvSpPr>
          <p:spPr bwMode="auto">
            <a:xfrm>
              <a:off x="3387725" y="2984500"/>
              <a:ext cx="73025" cy="114300"/>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1 h 238"/>
                <a:gd name="T16" fmla="*/ 32 w 162"/>
                <a:gd name="T17" fmla="*/ 116 h 238"/>
                <a:gd name="T18" fmla="*/ 37 w 162"/>
                <a:gd name="T19" fmla="*/ 44 h 238"/>
                <a:gd name="T20" fmla="*/ 81 w 162"/>
                <a:gd name="T21" fmla="*/ 10 h 238"/>
                <a:gd name="T22" fmla="*/ 124 w 162"/>
                <a:gd name="T23" fmla="*/ 41 h 238"/>
                <a:gd name="T24" fmla="*/ 130 w 162"/>
                <a:gd name="T25" fmla="*/ 116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1"/>
                  </a:cubicBezTo>
                  <a:cubicBezTo>
                    <a:pt x="32" y="170"/>
                    <a:pt x="32" y="141"/>
                    <a:pt x="32" y="116"/>
                  </a:cubicBezTo>
                  <a:cubicBezTo>
                    <a:pt x="32" y="90"/>
                    <a:pt x="32" y="64"/>
                    <a:pt x="37" y="44"/>
                  </a:cubicBezTo>
                  <a:cubicBezTo>
                    <a:pt x="44" y="17"/>
                    <a:pt x="67" y="10"/>
                    <a:pt x="81" y="10"/>
                  </a:cubicBezTo>
                  <a:cubicBezTo>
                    <a:pt x="100" y="10"/>
                    <a:pt x="118" y="21"/>
                    <a:pt x="124" y="41"/>
                  </a:cubicBezTo>
                  <a:cubicBezTo>
                    <a:pt x="130" y="60"/>
                    <a:pt x="130" y="85"/>
                    <a:pt x="130" y="116"/>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 name="Freeform 100">
              <a:extLst>
                <a:ext uri="{FF2B5EF4-FFF2-40B4-BE49-F238E27FC236}">
                  <a16:creationId xmlns:a16="http://schemas.microsoft.com/office/drawing/2014/main" id="{18A2CC81-0E38-4A4F-BAB3-941B8A145B98}"/>
                </a:ext>
              </a:extLst>
            </p:cNvPr>
            <p:cNvSpPr>
              <a:spLocks/>
            </p:cNvSpPr>
            <p:nvPr>
              <p:custDataLst>
                <p:tags r:id="rId52"/>
              </p:custDataLst>
            </p:nvPr>
          </p:nvSpPr>
          <p:spPr bwMode="auto">
            <a:xfrm>
              <a:off x="3521075" y="2792413"/>
              <a:ext cx="84138" cy="106363"/>
            </a:xfrm>
            <a:custGeom>
              <a:avLst/>
              <a:gdLst>
                <a:gd name="T0" fmla="*/ 169 w 183"/>
                <a:gd name="T1" fmla="*/ 34 h 226"/>
                <a:gd name="T2" fmla="*/ 145 w 183"/>
                <a:gd name="T3" fmla="*/ 57 h 226"/>
                <a:gd name="T4" fmla="*/ 160 w 183"/>
                <a:gd name="T5" fmla="*/ 71 h 226"/>
                <a:gd name="T6" fmla="*/ 183 w 183"/>
                <a:gd name="T7" fmla="*/ 43 h 226"/>
                <a:gd name="T8" fmla="*/ 124 w 183"/>
                <a:gd name="T9" fmla="*/ 0 h 226"/>
                <a:gd name="T10" fmla="*/ 40 w 183"/>
                <a:gd name="T11" fmla="*/ 73 h 226"/>
                <a:gd name="T12" fmla="*/ 91 w 183"/>
                <a:gd name="T13" fmla="*/ 122 h 226"/>
                <a:gd name="T14" fmla="*/ 143 w 183"/>
                <a:gd name="T15" fmla="*/ 160 h 226"/>
                <a:gd name="T16" fmla="*/ 71 w 183"/>
                <a:gd name="T17" fmla="*/ 215 h 226"/>
                <a:gd name="T18" fmla="*/ 15 w 183"/>
                <a:gd name="T19" fmla="*/ 189 h 226"/>
                <a:gd name="T20" fmla="*/ 46 w 183"/>
                <a:gd name="T21" fmla="*/ 162 h 226"/>
                <a:gd name="T22" fmla="*/ 28 w 183"/>
                <a:gd name="T23" fmla="*/ 145 h 226"/>
                <a:gd name="T24" fmla="*/ 0 w 183"/>
                <a:gd name="T25" fmla="*/ 178 h 226"/>
                <a:gd name="T26" fmla="*/ 71 w 183"/>
                <a:gd name="T27" fmla="*/ 226 h 226"/>
                <a:gd name="T28" fmla="*/ 171 w 183"/>
                <a:gd name="T29" fmla="*/ 143 h 226"/>
                <a:gd name="T30" fmla="*/ 156 w 183"/>
                <a:gd name="T31" fmla="*/ 107 h 226"/>
                <a:gd name="T32" fmla="*/ 106 w 183"/>
                <a:gd name="T33" fmla="*/ 86 h 226"/>
                <a:gd name="T34" fmla="*/ 68 w 183"/>
                <a:gd name="T35" fmla="*/ 56 h 226"/>
                <a:gd name="T36" fmla="*/ 124 w 183"/>
                <a:gd name="T37" fmla="*/ 11 h 226"/>
                <a:gd name="T38" fmla="*/ 169 w 183"/>
                <a:gd name="T39" fmla="*/ 34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26">
                  <a:moveTo>
                    <a:pt x="169" y="34"/>
                  </a:moveTo>
                  <a:cubicBezTo>
                    <a:pt x="155" y="35"/>
                    <a:pt x="145" y="46"/>
                    <a:pt x="145" y="57"/>
                  </a:cubicBezTo>
                  <a:cubicBezTo>
                    <a:pt x="145" y="64"/>
                    <a:pt x="149" y="71"/>
                    <a:pt x="160" y="71"/>
                  </a:cubicBezTo>
                  <a:cubicBezTo>
                    <a:pt x="171" y="71"/>
                    <a:pt x="183" y="63"/>
                    <a:pt x="183" y="43"/>
                  </a:cubicBezTo>
                  <a:cubicBezTo>
                    <a:pt x="183" y="21"/>
                    <a:pt x="162" y="0"/>
                    <a:pt x="124" y="0"/>
                  </a:cubicBezTo>
                  <a:cubicBezTo>
                    <a:pt x="58" y="0"/>
                    <a:pt x="40" y="51"/>
                    <a:pt x="40" y="73"/>
                  </a:cubicBezTo>
                  <a:cubicBezTo>
                    <a:pt x="40" y="112"/>
                    <a:pt x="76" y="119"/>
                    <a:pt x="91" y="122"/>
                  </a:cubicBezTo>
                  <a:cubicBezTo>
                    <a:pt x="117" y="127"/>
                    <a:pt x="143" y="133"/>
                    <a:pt x="143" y="160"/>
                  </a:cubicBezTo>
                  <a:cubicBezTo>
                    <a:pt x="143" y="173"/>
                    <a:pt x="131" y="215"/>
                    <a:pt x="71" y="215"/>
                  </a:cubicBezTo>
                  <a:cubicBezTo>
                    <a:pt x="64" y="215"/>
                    <a:pt x="26" y="215"/>
                    <a:pt x="15" y="189"/>
                  </a:cubicBezTo>
                  <a:cubicBezTo>
                    <a:pt x="34" y="191"/>
                    <a:pt x="46" y="176"/>
                    <a:pt x="46" y="162"/>
                  </a:cubicBezTo>
                  <a:cubicBezTo>
                    <a:pt x="46" y="151"/>
                    <a:pt x="38" y="145"/>
                    <a:pt x="28" y="145"/>
                  </a:cubicBezTo>
                  <a:cubicBezTo>
                    <a:pt x="15" y="145"/>
                    <a:pt x="0" y="155"/>
                    <a:pt x="0" y="178"/>
                  </a:cubicBezTo>
                  <a:cubicBezTo>
                    <a:pt x="0" y="206"/>
                    <a:pt x="28" y="226"/>
                    <a:pt x="71" y="226"/>
                  </a:cubicBezTo>
                  <a:cubicBezTo>
                    <a:pt x="152" y="226"/>
                    <a:pt x="171" y="166"/>
                    <a:pt x="171" y="143"/>
                  </a:cubicBezTo>
                  <a:cubicBezTo>
                    <a:pt x="171" y="125"/>
                    <a:pt x="162" y="113"/>
                    <a:pt x="156" y="107"/>
                  </a:cubicBezTo>
                  <a:cubicBezTo>
                    <a:pt x="142" y="93"/>
                    <a:pt x="128" y="91"/>
                    <a:pt x="106" y="86"/>
                  </a:cubicBezTo>
                  <a:cubicBezTo>
                    <a:pt x="88" y="82"/>
                    <a:pt x="68" y="79"/>
                    <a:pt x="68" y="56"/>
                  </a:cubicBezTo>
                  <a:cubicBezTo>
                    <a:pt x="68" y="42"/>
                    <a:pt x="80" y="11"/>
                    <a:pt x="124" y="11"/>
                  </a:cubicBezTo>
                  <a:cubicBezTo>
                    <a:pt x="136" y="11"/>
                    <a:pt x="161" y="15"/>
                    <a:pt x="169"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 name="Freeform 101">
              <a:extLst>
                <a:ext uri="{FF2B5EF4-FFF2-40B4-BE49-F238E27FC236}">
                  <a16:creationId xmlns:a16="http://schemas.microsoft.com/office/drawing/2014/main" id="{210D1613-7E9E-483A-9CF0-29B8DEC8BE3D}"/>
                </a:ext>
              </a:extLst>
            </p:cNvPr>
            <p:cNvSpPr>
              <a:spLocks noEditPoints="1"/>
            </p:cNvSpPr>
            <p:nvPr>
              <p:custDataLst>
                <p:tags r:id="rId53"/>
              </p:custDataLst>
            </p:nvPr>
          </p:nvSpPr>
          <p:spPr bwMode="auto">
            <a:xfrm>
              <a:off x="3622675" y="2740025"/>
              <a:ext cx="58738" cy="158750"/>
            </a:xfrm>
            <a:custGeom>
              <a:avLst/>
              <a:gdLst>
                <a:gd name="T0" fmla="*/ 127 w 131"/>
                <a:gd name="T1" fmla="*/ 18 h 335"/>
                <a:gd name="T2" fmla="*/ 108 w 131"/>
                <a:gd name="T3" fmla="*/ 0 h 335"/>
                <a:gd name="T4" fmla="*/ 81 w 131"/>
                <a:gd name="T5" fmla="*/ 26 h 335"/>
                <a:gd name="T6" fmla="*/ 100 w 131"/>
                <a:gd name="T7" fmla="*/ 44 h 335"/>
                <a:gd name="T8" fmla="*/ 127 w 131"/>
                <a:gd name="T9" fmla="*/ 18 h 335"/>
                <a:gd name="T10" fmla="*/ 89 w 131"/>
                <a:gd name="T11" fmla="*/ 206 h 335"/>
                <a:gd name="T12" fmla="*/ 100 w 131"/>
                <a:gd name="T13" fmla="*/ 177 h 335"/>
                <a:gd name="T14" fmla="*/ 106 w 131"/>
                <a:gd name="T15" fmla="*/ 150 h 335"/>
                <a:gd name="T16" fmla="*/ 65 w 131"/>
                <a:gd name="T17" fmla="*/ 109 h 335"/>
                <a:gd name="T18" fmla="*/ 0 w 131"/>
                <a:gd name="T19" fmla="*/ 186 h 335"/>
                <a:gd name="T20" fmla="*/ 6 w 131"/>
                <a:gd name="T21" fmla="*/ 191 h 335"/>
                <a:gd name="T22" fmla="*/ 14 w 131"/>
                <a:gd name="T23" fmla="*/ 182 h 335"/>
                <a:gd name="T24" fmla="*/ 64 w 131"/>
                <a:gd name="T25" fmla="*/ 120 h 335"/>
                <a:gd name="T26" fmla="*/ 76 w 131"/>
                <a:gd name="T27" fmla="*/ 136 h 335"/>
                <a:gd name="T28" fmla="*/ 71 w 131"/>
                <a:gd name="T29" fmla="*/ 162 h 335"/>
                <a:gd name="T30" fmla="*/ 37 w 131"/>
                <a:gd name="T31" fmla="*/ 254 h 335"/>
                <a:gd name="T32" fmla="*/ 25 w 131"/>
                <a:gd name="T33" fmla="*/ 294 h 335"/>
                <a:gd name="T34" fmla="*/ 66 w 131"/>
                <a:gd name="T35" fmla="*/ 335 h 335"/>
                <a:gd name="T36" fmla="*/ 131 w 131"/>
                <a:gd name="T37" fmla="*/ 258 h 335"/>
                <a:gd name="T38" fmla="*/ 125 w 131"/>
                <a:gd name="T39" fmla="*/ 253 h 335"/>
                <a:gd name="T40" fmla="*/ 118 w 131"/>
                <a:gd name="T41" fmla="*/ 262 h 335"/>
                <a:gd name="T42" fmla="*/ 67 w 131"/>
                <a:gd name="T43" fmla="*/ 324 h 335"/>
                <a:gd name="T44" fmla="*/ 55 w 131"/>
                <a:gd name="T45" fmla="*/ 308 h 335"/>
                <a:gd name="T46" fmla="*/ 69 w 131"/>
                <a:gd name="T47" fmla="*/ 258 h 335"/>
                <a:gd name="T48" fmla="*/ 89 w 131"/>
                <a:gd name="T49" fmla="*/ 206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1" h="335">
                  <a:moveTo>
                    <a:pt x="127" y="18"/>
                  </a:moveTo>
                  <a:cubicBezTo>
                    <a:pt x="127" y="8"/>
                    <a:pt x="120" y="0"/>
                    <a:pt x="108" y="0"/>
                  </a:cubicBezTo>
                  <a:cubicBezTo>
                    <a:pt x="95" y="0"/>
                    <a:pt x="81" y="13"/>
                    <a:pt x="81" y="26"/>
                  </a:cubicBezTo>
                  <a:cubicBezTo>
                    <a:pt x="81" y="36"/>
                    <a:pt x="88" y="44"/>
                    <a:pt x="100" y="44"/>
                  </a:cubicBezTo>
                  <a:cubicBezTo>
                    <a:pt x="112" y="44"/>
                    <a:pt x="127" y="33"/>
                    <a:pt x="127" y="18"/>
                  </a:cubicBezTo>
                  <a:close/>
                  <a:moveTo>
                    <a:pt x="89" y="206"/>
                  </a:moveTo>
                  <a:cubicBezTo>
                    <a:pt x="95" y="191"/>
                    <a:pt x="95" y="190"/>
                    <a:pt x="100" y="177"/>
                  </a:cubicBezTo>
                  <a:cubicBezTo>
                    <a:pt x="104" y="167"/>
                    <a:pt x="106" y="160"/>
                    <a:pt x="106" y="150"/>
                  </a:cubicBezTo>
                  <a:cubicBezTo>
                    <a:pt x="106" y="128"/>
                    <a:pt x="90" y="109"/>
                    <a:pt x="65" y="109"/>
                  </a:cubicBezTo>
                  <a:cubicBezTo>
                    <a:pt x="19" y="109"/>
                    <a:pt x="0" y="182"/>
                    <a:pt x="0" y="186"/>
                  </a:cubicBezTo>
                  <a:cubicBezTo>
                    <a:pt x="0" y="191"/>
                    <a:pt x="5" y="191"/>
                    <a:pt x="6" y="191"/>
                  </a:cubicBezTo>
                  <a:cubicBezTo>
                    <a:pt x="11" y="191"/>
                    <a:pt x="11" y="190"/>
                    <a:pt x="14" y="182"/>
                  </a:cubicBezTo>
                  <a:cubicBezTo>
                    <a:pt x="27" y="135"/>
                    <a:pt x="47" y="120"/>
                    <a:pt x="64" y="120"/>
                  </a:cubicBezTo>
                  <a:cubicBezTo>
                    <a:pt x="68" y="120"/>
                    <a:pt x="76" y="120"/>
                    <a:pt x="76" y="136"/>
                  </a:cubicBezTo>
                  <a:cubicBezTo>
                    <a:pt x="76" y="147"/>
                    <a:pt x="73" y="157"/>
                    <a:pt x="71" y="162"/>
                  </a:cubicBezTo>
                  <a:cubicBezTo>
                    <a:pt x="67" y="175"/>
                    <a:pt x="45" y="233"/>
                    <a:pt x="37" y="254"/>
                  </a:cubicBezTo>
                  <a:cubicBezTo>
                    <a:pt x="32" y="267"/>
                    <a:pt x="25" y="284"/>
                    <a:pt x="25" y="294"/>
                  </a:cubicBezTo>
                  <a:cubicBezTo>
                    <a:pt x="25" y="318"/>
                    <a:pt x="42" y="335"/>
                    <a:pt x="66" y="335"/>
                  </a:cubicBezTo>
                  <a:cubicBezTo>
                    <a:pt x="113" y="335"/>
                    <a:pt x="131" y="263"/>
                    <a:pt x="131" y="258"/>
                  </a:cubicBezTo>
                  <a:cubicBezTo>
                    <a:pt x="131" y="253"/>
                    <a:pt x="127" y="253"/>
                    <a:pt x="125" y="253"/>
                  </a:cubicBezTo>
                  <a:cubicBezTo>
                    <a:pt x="120" y="253"/>
                    <a:pt x="120" y="255"/>
                    <a:pt x="118" y="262"/>
                  </a:cubicBezTo>
                  <a:cubicBezTo>
                    <a:pt x="109" y="294"/>
                    <a:pt x="92" y="324"/>
                    <a:pt x="67" y="324"/>
                  </a:cubicBezTo>
                  <a:cubicBezTo>
                    <a:pt x="59" y="324"/>
                    <a:pt x="55" y="319"/>
                    <a:pt x="55" y="308"/>
                  </a:cubicBezTo>
                  <a:cubicBezTo>
                    <a:pt x="55" y="295"/>
                    <a:pt x="58" y="288"/>
                    <a:pt x="69" y="258"/>
                  </a:cubicBezTo>
                  <a:lnTo>
                    <a:pt x="89" y="20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Freeform 102">
              <a:extLst>
                <a:ext uri="{FF2B5EF4-FFF2-40B4-BE49-F238E27FC236}">
                  <a16:creationId xmlns:a16="http://schemas.microsoft.com/office/drawing/2014/main" id="{788D079F-3D17-426A-BF5E-E03858F7A073}"/>
                </a:ext>
              </a:extLst>
            </p:cNvPr>
            <p:cNvSpPr>
              <a:spLocks/>
            </p:cNvSpPr>
            <p:nvPr>
              <p:custDataLst>
                <p:tags r:id="rId54"/>
              </p:custDataLst>
            </p:nvPr>
          </p:nvSpPr>
          <p:spPr bwMode="auto">
            <a:xfrm>
              <a:off x="3700462" y="2792413"/>
              <a:ext cx="122238" cy="106363"/>
            </a:xfrm>
            <a:custGeom>
              <a:avLst/>
              <a:gdLst>
                <a:gd name="T0" fmla="*/ 30 w 271"/>
                <a:gd name="T1" fmla="*/ 191 h 226"/>
                <a:gd name="T2" fmla="*/ 25 w 271"/>
                <a:gd name="T3" fmla="*/ 213 h 226"/>
                <a:gd name="T4" fmla="*/ 40 w 271"/>
                <a:gd name="T5" fmla="*/ 226 h 226"/>
                <a:gd name="T6" fmla="*/ 58 w 271"/>
                <a:gd name="T7" fmla="*/ 212 h 226"/>
                <a:gd name="T8" fmla="*/ 68 w 271"/>
                <a:gd name="T9" fmla="*/ 175 h 226"/>
                <a:gd name="T10" fmla="*/ 79 w 271"/>
                <a:gd name="T11" fmla="*/ 130 h 226"/>
                <a:gd name="T12" fmla="*/ 87 w 271"/>
                <a:gd name="T13" fmla="*/ 97 h 226"/>
                <a:gd name="T14" fmla="*/ 94 w 271"/>
                <a:gd name="T15" fmla="*/ 72 h 226"/>
                <a:gd name="T16" fmla="*/ 175 w 271"/>
                <a:gd name="T17" fmla="*/ 11 h 226"/>
                <a:gd name="T18" fmla="*/ 202 w 271"/>
                <a:gd name="T19" fmla="*/ 46 h 226"/>
                <a:gd name="T20" fmla="*/ 169 w 271"/>
                <a:gd name="T21" fmla="*/ 162 h 226"/>
                <a:gd name="T22" fmla="*/ 164 w 271"/>
                <a:gd name="T23" fmla="*/ 185 h 226"/>
                <a:gd name="T24" fmla="*/ 205 w 271"/>
                <a:gd name="T25" fmla="*/ 226 h 226"/>
                <a:gd name="T26" fmla="*/ 271 w 271"/>
                <a:gd name="T27" fmla="*/ 149 h 226"/>
                <a:gd name="T28" fmla="*/ 265 w 271"/>
                <a:gd name="T29" fmla="*/ 144 h 226"/>
                <a:gd name="T30" fmla="*/ 257 w 271"/>
                <a:gd name="T31" fmla="*/ 153 h 226"/>
                <a:gd name="T32" fmla="*/ 206 w 271"/>
                <a:gd name="T33" fmla="*/ 215 h 226"/>
                <a:gd name="T34" fmla="*/ 194 w 271"/>
                <a:gd name="T35" fmla="*/ 199 h 226"/>
                <a:gd name="T36" fmla="*/ 203 w 271"/>
                <a:gd name="T37" fmla="*/ 163 h 226"/>
                <a:gd name="T38" fmla="*/ 234 w 271"/>
                <a:gd name="T39" fmla="*/ 54 h 226"/>
                <a:gd name="T40" fmla="*/ 176 w 271"/>
                <a:gd name="T41" fmla="*/ 0 h 226"/>
                <a:gd name="T42" fmla="*/ 98 w 271"/>
                <a:gd name="T43" fmla="*/ 44 h 226"/>
                <a:gd name="T44" fmla="*/ 53 w 271"/>
                <a:gd name="T45" fmla="*/ 0 h 226"/>
                <a:gd name="T46" fmla="*/ 15 w 271"/>
                <a:gd name="T47" fmla="*/ 29 h 226"/>
                <a:gd name="T48" fmla="*/ 0 w 271"/>
                <a:gd name="T49" fmla="*/ 77 h 226"/>
                <a:gd name="T50" fmla="*/ 6 w 271"/>
                <a:gd name="T51" fmla="*/ 82 h 226"/>
                <a:gd name="T52" fmla="*/ 15 w 271"/>
                <a:gd name="T53" fmla="*/ 71 h 226"/>
                <a:gd name="T54" fmla="*/ 51 w 271"/>
                <a:gd name="T55" fmla="*/ 11 h 226"/>
                <a:gd name="T56" fmla="*/ 67 w 271"/>
                <a:gd name="T57" fmla="*/ 34 h 226"/>
                <a:gd name="T58" fmla="*/ 59 w 271"/>
                <a:gd name="T59" fmla="*/ 76 h 226"/>
                <a:gd name="T60" fmla="*/ 30 w 271"/>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1" h="226">
                  <a:moveTo>
                    <a:pt x="30" y="191"/>
                  </a:moveTo>
                  <a:cubicBezTo>
                    <a:pt x="28" y="199"/>
                    <a:pt x="25" y="210"/>
                    <a:pt x="25" y="213"/>
                  </a:cubicBezTo>
                  <a:cubicBezTo>
                    <a:pt x="25" y="222"/>
                    <a:pt x="32" y="226"/>
                    <a:pt x="40" y="226"/>
                  </a:cubicBezTo>
                  <a:cubicBezTo>
                    <a:pt x="46" y="226"/>
                    <a:pt x="55" y="222"/>
                    <a:pt x="58" y="212"/>
                  </a:cubicBezTo>
                  <a:cubicBezTo>
                    <a:pt x="59" y="211"/>
                    <a:pt x="65" y="188"/>
                    <a:pt x="68" y="175"/>
                  </a:cubicBezTo>
                  <a:lnTo>
                    <a:pt x="79" y="130"/>
                  </a:lnTo>
                  <a:cubicBezTo>
                    <a:pt x="82" y="119"/>
                    <a:pt x="85" y="108"/>
                    <a:pt x="87" y="97"/>
                  </a:cubicBezTo>
                  <a:cubicBezTo>
                    <a:pt x="89" y="89"/>
                    <a:pt x="93" y="74"/>
                    <a:pt x="94" y="72"/>
                  </a:cubicBezTo>
                  <a:cubicBezTo>
                    <a:pt x="101" y="57"/>
                    <a:pt x="127" y="11"/>
                    <a:pt x="175" y="11"/>
                  </a:cubicBezTo>
                  <a:cubicBezTo>
                    <a:pt x="197" y="11"/>
                    <a:pt x="202" y="30"/>
                    <a:pt x="202" y="46"/>
                  </a:cubicBezTo>
                  <a:cubicBezTo>
                    <a:pt x="202" y="77"/>
                    <a:pt x="177" y="141"/>
                    <a:pt x="169" y="162"/>
                  </a:cubicBezTo>
                  <a:cubicBezTo>
                    <a:pt x="165" y="174"/>
                    <a:pt x="164" y="180"/>
                    <a:pt x="164" y="185"/>
                  </a:cubicBezTo>
                  <a:cubicBezTo>
                    <a:pt x="164" y="209"/>
                    <a:pt x="182" y="226"/>
                    <a:pt x="205" y="226"/>
                  </a:cubicBezTo>
                  <a:cubicBezTo>
                    <a:pt x="252" y="226"/>
                    <a:pt x="271" y="153"/>
                    <a:pt x="271" y="149"/>
                  </a:cubicBezTo>
                  <a:cubicBezTo>
                    <a:pt x="271" y="144"/>
                    <a:pt x="266" y="144"/>
                    <a:pt x="265" y="144"/>
                  </a:cubicBezTo>
                  <a:cubicBezTo>
                    <a:pt x="260" y="144"/>
                    <a:pt x="260" y="146"/>
                    <a:pt x="257" y="153"/>
                  </a:cubicBezTo>
                  <a:cubicBezTo>
                    <a:pt x="247" y="187"/>
                    <a:pt x="231" y="215"/>
                    <a:pt x="206" y="215"/>
                  </a:cubicBezTo>
                  <a:cubicBezTo>
                    <a:pt x="198" y="215"/>
                    <a:pt x="194" y="210"/>
                    <a:pt x="194" y="199"/>
                  </a:cubicBezTo>
                  <a:cubicBezTo>
                    <a:pt x="194" y="186"/>
                    <a:pt x="199" y="174"/>
                    <a:pt x="203" y="163"/>
                  </a:cubicBezTo>
                  <a:cubicBezTo>
                    <a:pt x="213" y="137"/>
                    <a:pt x="234" y="82"/>
                    <a:pt x="234" y="54"/>
                  </a:cubicBezTo>
                  <a:cubicBezTo>
                    <a:pt x="234" y="20"/>
                    <a:pt x="212" y="0"/>
                    <a:pt x="176" y="0"/>
                  </a:cubicBezTo>
                  <a:cubicBezTo>
                    <a:pt x="131" y="0"/>
                    <a:pt x="107" y="32"/>
                    <a:pt x="98" y="44"/>
                  </a:cubicBezTo>
                  <a:cubicBezTo>
                    <a:pt x="96" y="16"/>
                    <a:pt x="76" y="0"/>
                    <a:pt x="53" y="0"/>
                  </a:cubicBezTo>
                  <a:cubicBezTo>
                    <a:pt x="30" y="0"/>
                    <a:pt x="20" y="20"/>
                    <a:pt x="15" y="29"/>
                  </a:cubicBezTo>
                  <a:cubicBezTo>
                    <a:pt x="7" y="46"/>
                    <a:pt x="0" y="75"/>
                    <a:pt x="0" y="77"/>
                  </a:cubicBezTo>
                  <a:cubicBezTo>
                    <a:pt x="0" y="82"/>
                    <a:pt x="5" y="82"/>
                    <a:pt x="6" y="82"/>
                  </a:cubicBezTo>
                  <a:cubicBezTo>
                    <a:pt x="11" y="82"/>
                    <a:pt x="12" y="82"/>
                    <a:pt x="15" y="71"/>
                  </a:cubicBezTo>
                  <a:cubicBezTo>
                    <a:pt x="23" y="35"/>
                    <a:pt x="33" y="11"/>
                    <a:pt x="51" y="11"/>
                  </a:cubicBezTo>
                  <a:cubicBezTo>
                    <a:pt x="61" y="11"/>
                    <a:pt x="67" y="18"/>
                    <a:pt x="67" y="34"/>
                  </a:cubicBezTo>
                  <a:cubicBezTo>
                    <a:pt x="67" y="45"/>
                    <a:pt x="65" y="50"/>
                    <a:pt x="59" y="76"/>
                  </a:cubicBezTo>
                  <a:lnTo>
                    <a:pt x="30"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 name="Freeform 103">
              <a:extLst>
                <a:ext uri="{FF2B5EF4-FFF2-40B4-BE49-F238E27FC236}">
                  <a16:creationId xmlns:a16="http://schemas.microsoft.com/office/drawing/2014/main" id="{A18711A4-E38B-4781-A516-6723E4145999}"/>
                </a:ext>
              </a:extLst>
            </p:cNvPr>
            <p:cNvSpPr>
              <a:spLocks/>
            </p:cNvSpPr>
            <p:nvPr>
              <p:custDataLst>
                <p:tags r:id="rId55"/>
              </p:custDataLst>
            </p:nvPr>
          </p:nvSpPr>
          <p:spPr bwMode="auto">
            <a:xfrm>
              <a:off x="3838575" y="2792413"/>
              <a:ext cx="87313" cy="106363"/>
            </a:xfrm>
            <a:custGeom>
              <a:avLst/>
              <a:gdLst>
                <a:gd name="T0" fmla="*/ 177 w 194"/>
                <a:gd name="T1" fmla="*/ 31 h 226"/>
                <a:gd name="T2" fmla="*/ 155 w 194"/>
                <a:gd name="T3" fmla="*/ 38 h 226"/>
                <a:gd name="T4" fmla="*/ 146 w 194"/>
                <a:gd name="T5" fmla="*/ 58 h 226"/>
                <a:gd name="T6" fmla="*/ 165 w 194"/>
                <a:gd name="T7" fmla="*/ 75 h 226"/>
                <a:gd name="T8" fmla="*/ 193 w 194"/>
                <a:gd name="T9" fmla="*/ 43 h 226"/>
                <a:gd name="T10" fmla="*/ 134 w 194"/>
                <a:gd name="T11" fmla="*/ 0 h 226"/>
                <a:gd name="T12" fmla="*/ 0 w 194"/>
                <a:gd name="T13" fmla="*/ 142 h 226"/>
                <a:gd name="T14" fmla="*/ 81 w 194"/>
                <a:gd name="T15" fmla="*/ 226 h 226"/>
                <a:gd name="T16" fmla="*/ 194 w 194"/>
                <a:gd name="T17" fmla="*/ 167 h 226"/>
                <a:gd name="T18" fmla="*/ 188 w 194"/>
                <a:gd name="T19" fmla="*/ 161 h 226"/>
                <a:gd name="T20" fmla="*/ 182 w 194"/>
                <a:gd name="T21" fmla="*/ 166 h 226"/>
                <a:gd name="T22" fmla="*/ 82 w 194"/>
                <a:gd name="T23" fmla="*/ 215 h 226"/>
                <a:gd name="T24" fmla="*/ 37 w 194"/>
                <a:gd name="T25" fmla="*/ 161 h 226"/>
                <a:gd name="T26" fmla="*/ 64 w 194"/>
                <a:gd name="T27" fmla="*/ 61 h 226"/>
                <a:gd name="T28" fmla="*/ 134 w 194"/>
                <a:gd name="T29" fmla="*/ 11 h 226"/>
                <a:gd name="T30" fmla="*/ 177 w 194"/>
                <a:gd name="T31" fmla="*/ 3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26">
                  <a:moveTo>
                    <a:pt x="177" y="31"/>
                  </a:moveTo>
                  <a:cubicBezTo>
                    <a:pt x="169" y="31"/>
                    <a:pt x="162" y="31"/>
                    <a:pt x="155" y="38"/>
                  </a:cubicBezTo>
                  <a:cubicBezTo>
                    <a:pt x="147" y="46"/>
                    <a:pt x="146" y="54"/>
                    <a:pt x="146" y="58"/>
                  </a:cubicBezTo>
                  <a:cubicBezTo>
                    <a:pt x="146" y="70"/>
                    <a:pt x="155" y="75"/>
                    <a:pt x="165" y="75"/>
                  </a:cubicBezTo>
                  <a:cubicBezTo>
                    <a:pt x="179" y="75"/>
                    <a:pt x="193" y="63"/>
                    <a:pt x="193" y="43"/>
                  </a:cubicBezTo>
                  <a:cubicBezTo>
                    <a:pt x="193" y="19"/>
                    <a:pt x="169" y="0"/>
                    <a:pt x="134" y="0"/>
                  </a:cubicBezTo>
                  <a:cubicBezTo>
                    <a:pt x="67" y="0"/>
                    <a:pt x="0" y="72"/>
                    <a:pt x="0" y="142"/>
                  </a:cubicBezTo>
                  <a:cubicBezTo>
                    <a:pt x="0" y="187"/>
                    <a:pt x="29" y="226"/>
                    <a:pt x="81" y="226"/>
                  </a:cubicBezTo>
                  <a:cubicBezTo>
                    <a:pt x="152" y="226"/>
                    <a:pt x="194" y="173"/>
                    <a:pt x="194" y="167"/>
                  </a:cubicBezTo>
                  <a:cubicBezTo>
                    <a:pt x="194" y="164"/>
                    <a:pt x="191" y="161"/>
                    <a:pt x="188" y="161"/>
                  </a:cubicBezTo>
                  <a:cubicBezTo>
                    <a:pt x="186" y="161"/>
                    <a:pt x="185" y="162"/>
                    <a:pt x="182" y="166"/>
                  </a:cubicBezTo>
                  <a:cubicBezTo>
                    <a:pt x="142" y="215"/>
                    <a:pt x="88" y="215"/>
                    <a:pt x="82" y="215"/>
                  </a:cubicBezTo>
                  <a:cubicBezTo>
                    <a:pt x="51" y="215"/>
                    <a:pt x="37" y="191"/>
                    <a:pt x="37" y="161"/>
                  </a:cubicBezTo>
                  <a:cubicBezTo>
                    <a:pt x="37" y="140"/>
                    <a:pt x="47" y="92"/>
                    <a:pt x="64" y="61"/>
                  </a:cubicBezTo>
                  <a:cubicBezTo>
                    <a:pt x="80" y="33"/>
                    <a:pt x="107" y="11"/>
                    <a:pt x="134" y="11"/>
                  </a:cubicBezTo>
                  <a:cubicBezTo>
                    <a:pt x="151" y="11"/>
                    <a:pt x="170" y="18"/>
                    <a:pt x="177" y="31"/>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 name="Freeform 104">
              <a:extLst>
                <a:ext uri="{FF2B5EF4-FFF2-40B4-BE49-F238E27FC236}">
                  <a16:creationId xmlns:a16="http://schemas.microsoft.com/office/drawing/2014/main" id="{3794816B-C77A-4AD3-A1DF-51050C90E9B5}"/>
                </a:ext>
              </a:extLst>
            </p:cNvPr>
            <p:cNvSpPr>
              <a:spLocks/>
            </p:cNvSpPr>
            <p:nvPr>
              <p:custDataLst>
                <p:tags r:id="rId56"/>
              </p:custDataLst>
            </p:nvPr>
          </p:nvSpPr>
          <p:spPr bwMode="auto">
            <a:xfrm>
              <a:off x="3949700" y="2719388"/>
              <a:ext cx="52388" cy="236538"/>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5"/>
                    <a:pt x="29" y="249"/>
                  </a:cubicBezTo>
                  <a:cubicBezTo>
                    <a:pt x="29" y="162"/>
                    <a:pt x="48" y="75"/>
                    <a:pt x="109" y="13"/>
                  </a:cubicBezTo>
                  <a:cubicBezTo>
                    <a:pt x="115" y="7"/>
                    <a:pt x="115" y="6"/>
                    <a:pt x="115" y="5"/>
                  </a:cubicBezTo>
                  <a:cubicBezTo>
                    <a:pt x="115" y="1"/>
                    <a:pt x="113" y="0"/>
                    <a:pt x="110" y="0"/>
                  </a:cubicBezTo>
                  <a:cubicBezTo>
                    <a:pt x="105" y="0"/>
                    <a:pt x="61" y="33"/>
                    <a:pt x="31" y="97"/>
                  </a:cubicBezTo>
                  <a:cubicBezTo>
                    <a:pt x="6" y="152"/>
                    <a:pt x="0" y="207"/>
                    <a:pt x="0" y="249"/>
                  </a:cubicBezTo>
                  <a:cubicBezTo>
                    <a:pt x="0" y="288"/>
                    <a:pt x="5" y="348"/>
                    <a:pt x="33" y="405"/>
                  </a:cubicBezTo>
                  <a:cubicBezTo>
                    <a:pt x="63" y="466"/>
                    <a:pt x="105"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 name="Freeform 105">
              <a:extLst>
                <a:ext uri="{FF2B5EF4-FFF2-40B4-BE49-F238E27FC236}">
                  <a16:creationId xmlns:a16="http://schemas.microsoft.com/office/drawing/2014/main" id="{81C1CD15-716F-4187-8371-6D2DE2FADC5D}"/>
                </a:ext>
              </a:extLst>
            </p:cNvPr>
            <p:cNvSpPr>
              <a:spLocks/>
            </p:cNvSpPr>
            <p:nvPr>
              <p:custDataLst>
                <p:tags r:id="rId57"/>
              </p:custDataLst>
            </p:nvPr>
          </p:nvSpPr>
          <p:spPr bwMode="auto">
            <a:xfrm>
              <a:off x="4056062" y="2633663"/>
              <a:ext cx="122238" cy="104775"/>
            </a:xfrm>
            <a:custGeom>
              <a:avLst/>
              <a:gdLst>
                <a:gd name="T0" fmla="*/ 119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9 h 221"/>
                <a:gd name="T46" fmla="*/ 91 w 269"/>
                <a:gd name="T47" fmla="*/ 140 h 221"/>
                <a:gd name="T48" fmla="*/ 119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9"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6" y="29"/>
                  </a:lnTo>
                  <a:cubicBezTo>
                    <a:pt x="90" y="90"/>
                    <a:pt x="63" y="150"/>
                    <a:pt x="42" y="195"/>
                  </a:cubicBezTo>
                  <a:cubicBezTo>
                    <a:pt x="38" y="203"/>
                    <a:pt x="38" y="204"/>
                    <a:pt x="38" y="207"/>
                  </a:cubicBezTo>
                  <a:cubicBezTo>
                    <a:pt x="38" y="217"/>
                    <a:pt x="46" y="221"/>
                    <a:pt x="52" y="221"/>
                  </a:cubicBezTo>
                  <a:cubicBezTo>
                    <a:pt x="67" y="221"/>
                    <a:pt x="71" y="207"/>
                    <a:pt x="77" y="189"/>
                  </a:cubicBezTo>
                  <a:cubicBezTo>
                    <a:pt x="84" y="166"/>
                    <a:pt x="84" y="165"/>
                    <a:pt x="91" y="140"/>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 name="Freeform 106">
              <a:extLst>
                <a:ext uri="{FF2B5EF4-FFF2-40B4-BE49-F238E27FC236}">
                  <a16:creationId xmlns:a16="http://schemas.microsoft.com/office/drawing/2014/main" id="{4F044A5C-BA75-4DF1-B39C-AB00DF133F6D}"/>
                </a:ext>
              </a:extLst>
            </p:cNvPr>
            <p:cNvSpPr>
              <a:spLocks/>
            </p:cNvSpPr>
            <p:nvPr>
              <p:custDataLst>
                <p:tags r:id="rId58"/>
              </p:custDataLst>
            </p:nvPr>
          </p:nvSpPr>
          <p:spPr bwMode="auto">
            <a:xfrm>
              <a:off x="4191000" y="2587625"/>
              <a:ext cx="69850" cy="150813"/>
            </a:xfrm>
            <a:custGeom>
              <a:avLst/>
              <a:gdLst>
                <a:gd name="T0" fmla="*/ 92 w 153"/>
                <a:gd name="T1" fmla="*/ 113 h 318"/>
                <a:gd name="T2" fmla="*/ 138 w 153"/>
                <a:gd name="T3" fmla="*/ 113 h 318"/>
                <a:gd name="T4" fmla="*/ 153 w 153"/>
                <a:gd name="T5" fmla="*/ 103 h 318"/>
                <a:gd name="T6" fmla="*/ 139 w 153"/>
                <a:gd name="T7" fmla="*/ 97 h 318"/>
                <a:gd name="T8" fmla="*/ 96 w 153"/>
                <a:gd name="T9" fmla="*/ 97 h 318"/>
                <a:gd name="T10" fmla="*/ 116 w 153"/>
                <a:gd name="T11" fmla="*/ 14 h 318"/>
                <a:gd name="T12" fmla="*/ 102 w 153"/>
                <a:gd name="T13" fmla="*/ 0 h 318"/>
                <a:gd name="T14" fmla="*/ 82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2 w 153"/>
                <a:gd name="T39" fmla="*/ 284 h 318"/>
                <a:gd name="T40" fmla="*/ 55 w 153"/>
                <a:gd name="T41" fmla="*/ 260 h 318"/>
                <a:gd name="T42" fmla="*/ 92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2" y="113"/>
                  </a:moveTo>
                  <a:lnTo>
                    <a:pt x="138" y="113"/>
                  </a:lnTo>
                  <a:cubicBezTo>
                    <a:pt x="148" y="113"/>
                    <a:pt x="153" y="113"/>
                    <a:pt x="153" y="103"/>
                  </a:cubicBezTo>
                  <a:cubicBezTo>
                    <a:pt x="153" y="97"/>
                    <a:pt x="148" y="97"/>
                    <a:pt x="139" y="97"/>
                  </a:cubicBezTo>
                  <a:lnTo>
                    <a:pt x="96" y="97"/>
                  </a:lnTo>
                  <a:cubicBezTo>
                    <a:pt x="114" y="27"/>
                    <a:pt x="116" y="17"/>
                    <a:pt x="116" y="14"/>
                  </a:cubicBezTo>
                  <a:cubicBezTo>
                    <a:pt x="116" y="5"/>
                    <a:pt x="110" y="0"/>
                    <a:pt x="102" y="0"/>
                  </a:cubicBezTo>
                  <a:cubicBezTo>
                    <a:pt x="100" y="0"/>
                    <a:pt x="86" y="1"/>
                    <a:pt x="82"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1" y="295"/>
                    <a:pt x="84" y="307"/>
                    <a:pt x="67" y="307"/>
                  </a:cubicBezTo>
                  <a:cubicBezTo>
                    <a:pt x="57" y="307"/>
                    <a:pt x="52" y="300"/>
                    <a:pt x="52" y="284"/>
                  </a:cubicBezTo>
                  <a:cubicBezTo>
                    <a:pt x="52" y="272"/>
                    <a:pt x="53" y="269"/>
                    <a:pt x="55" y="260"/>
                  </a:cubicBezTo>
                  <a:lnTo>
                    <a:pt x="92"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2" name="Rectangle 107">
              <a:extLst>
                <a:ext uri="{FF2B5EF4-FFF2-40B4-BE49-F238E27FC236}">
                  <a16:creationId xmlns:a16="http://schemas.microsoft.com/office/drawing/2014/main" id="{0D2EAE3E-D84D-4AE1-9F51-0A284C38FA0C}"/>
                </a:ext>
              </a:extLst>
            </p:cNvPr>
            <p:cNvSpPr>
              <a:spLocks noChangeArrowheads="1"/>
            </p:cNvSpPr>
            <p:nvPr>
              <p:custDataLst>
                <p:tags r:id="rId59"/>
              </p:custDataLst>
            </p:nvPr>
          </p:nvSpPr>
          <p:spPr bwMode="auto">
            <a:xfrm>
              <a:off x="4041775" y="2832100"/>
              <a:ext cx="23336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3" name="Freeform 108">
              <a:extLst>
                <a:ext uri="{FF2B5EF4-FFF2-40B4-BE49-F238E27FC236}">
                  <a16:creationId xmlns:a16="http://schemas.microsoft.com/office/drawing/2014/main" id="{575041F7-6961-4861-8CC2-1303743E7F5B}"/>
                </a:ext>
              </a:extLst>
            </p:cNvPr>
            <p:cNvSpPr>
              <a:spLocks/>
            </p:cNvSpPr>
            <p:nvPr>
              <p:custDataLst>
                <p:tags r:id="rId60"/>
              </p:custDataLst>
            </p:nvPr>
          </p:nvSpPr>
          <p:spPr bwMode="auto">
            <a:xfrm>
              <a:off x="4048125" y="2898775"/>
              <a:ext cx="152400"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5 w 339"/>
                <a:gd name="T15" fmla="*/ 101 h 338"/>
                <a:gd name="T16" fmla="*/ 338 w 339"/>
                <a:gd name="T17" fmla="*/ 14 h 338"/>
                <a:gd name="T18" fmla="*/ 339 w 339"/>
                <a:gd name="T19" fmla="*/ 5 h 338"/>
                <a:gd name="T20" fmla="*/ 326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8 w 339"/>
                <a:gd name="T37" fmla="*/ 15 h 338"/>
                <a:gd name="T38" fmla="*/ 162 w 339"/>
                <a:gd name="T39" fmla="*/ 21 h 338"/>
                <a:gd name="T40" fmla="*/ 160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6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3" y="112"/>
                    <a:pt x="324" y="108"/>
                    <a:pt x="325" y="101"/>
                  </a:cubicBezTo>
                  <a:lnTo>
                    <a:pt x="338" y="14"/>
                  </a:lnTo>
                  <a:cubicBezTo>
                    <a:pt x="339" y="12"/>
                    <a:pt x="339" y="7"/>
                    <a:pt x="339" y="5"/>
                  </a:cubicBezTo>
                  <a:cubicBezTo>
                    <a:pt x="339" y="0"/>
                    <a:pt x="334" y="0"/>
                    <a:pt x="326"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8" y="15"/>
                  </a:lnTo>
                  <a:cubicBezTo>
                    <a:pt x="162" y="15"/>
                    <a:pt x="162" y="17"/>
                    <a:pt x="162" y="21"/>
                  </a:cubicBezTo>
                  <a:cubicBezTo>
                    <a:pt x="162" y="24"/>
                    <a:pt x="160" y="30"/>
                    <a:pt x="160"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6" y="337"/>
                  </a:cubicBezTo>
                  <a:cubicBezTo>
                    <a:pt x="160" y="337"/>
                    <a:pt x="175" y="338"/>
                    <a:pt x="189" y="338"/>
                  </a:cubicBezTo>
                  <a:cubicBezTo>
                    <a:pt x="194" y="338"/>
                    <a:pt x="200" y="338"/>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4" name="Freeform 109">
              <a:extLst>
                <a:ext uri="{FF2B5EF4-FFF2-40B4-BE49-F238E27FC236}">
                  <a16:creationId xmlns:a16="http://schemas.microsoft.com/office/drawing/2014/main" id="{8B16ECBE-4AA8-4ED9-9333-C137F01D155B}"/>
                </a:ext>
              </a:extLst>
            </p:cNvPr>
            <p:cNvSpPr>
              <a:spLocks noEditPoints="1"/>
            </p:cNvSpPr>
            <p:nvPr>
              <p:custDataLst>
                <p:tags r:id="rId61"/>
              </p:custDataLst>
            </p:nvPr>
          </p:nvSpPr>
          <p:spPr bwMode="auto">
            <a:xfrm>
              <a:off x="4181475" y="2984500"/>
              <a:ext cx="74613" cy="114300"/>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1 h 238"/>
                <a:gd name="T16" fmla="*/ 32 w 162"/>
                <a:gd name="T17" fmla="*/ 116 h 238"/>
                <a:gd name="T18" fmla="*/ 37 w 162"/>
                <a:gd name="T19" fmla="*/ 44 h 238"/>
                <a:gd name="T20" fmla="*/ 81 w 162"/>
                <a:gd name="T21" fmla="*/ 10 h 238"/>
                <a:gd name="T22" fmla="*/ 124 w 162"/>
                <a:gd name="T23" fmla="*/ 41 h 238"/>
                <a:gd name="T24" fmla="*/ 130 w 162"/>
                <a:gd name="T25" fmla="*/ 116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1"/>
                  </a:cubicBezTo>
                  <a:cubicBezTo>
                    <a:pt x="32" y="170"/>
                    <a:pt x="32" y="141"/>
                    <a:pt x="32" y="116"/>
                  </a:cubicBezTo>
                  <a:cubicBezTo>
                    <a:pt x="32" y="90"/>
                    <a:pt x="32" y="64"/>
                    <a:pt x="37" y="44"/>
                  </a:cubicBezTo>
                  <a:cubicBezTo>
                    <a:pt x="44" y="17"/>
                    <a:pt x="67" y="10"/>
                    <a:pt x="81" y="10"/>
                  </a:cubicBezTo>
                  <a:cubicBezTo>
                    <a:pt x="100" y="10"/>
                    <a:pt x="118" y="21"/>
                    <a:pt x="124" y="41"/>
                  </a:cubicBezTo>
                  <a:cubicBezTo>
                    <a:pt x="130" y="60"/>
                    <a:pt x="130" y="85"/>
                    <a:pt x="130" y="116"/>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5" name="Freeform 110">
              <a:extLst>
                <a:ext uri="{FF2B5EF4-FFF2-40B4-BE49-F238E27FC236}">
                  <a16:creationId xmlns:a16="http://schemas.microsoft.com/office/drawing/2014/main" id="{EE3A9E80-223A-4ADC-8BF7-B20AEDBAB472}"/>
                </a:ext>
              </a:extLst>
            </p:cNvPr>
            <p:cNvSpPr>
              <a:spLocks/>
            </p:cNvSpPr>
            <p:nvPr>
              <p:custDataLst>
                <p:tags r:id="rId62"/>
              </p:custDataLst>
            </p:nvPr>
          </p:nvSpPr>
          <p:spPr bwMode="auto">
            <a:xfrm>
              <a:off x="4314825" y="2719388"/>
              <a:ext cx="52388" cy="236538"/>
            </a:xfrm>
            <a:custGeom>
              <a:avLst/>
              <a:gdLst>
                <a:gd name="T0" fmla="*/ 115 w 115"/>
                <a:gd name="T1" fmla="*/ 249 h 499"/>
                <a:gd name="T2" fmla="*/ 83 w 115"/>
                <a:gd name="T3" fmla="*/ 93 h 499"/>
                <a:gd name="T4" fmla="*/ 5 w 115"/>
                <a:gd name="T5" fmla="*/ 0 h 499"/>
                <a:gd name="T6" fmla="*/ 0 w 115"/>
                <a:gd name="T7" fmla="*/ 5 h 499"/>
                <a:gd name="T8" fmla="*/ 9 w 115"/>
                <a:gd name="T9" fmla="*/ 16 h 499"/>
                <a:gd name="T10" fmla="*/ 87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3" y="93"/>
                  </a:cubicBezTo>
                  <a:cubicBezTo>
                    <a:pt x="53" y="32"/>
                    <a:pt x="10" y="0"/>
                    <a:pt x="5" y="0"/>
                  </a:cubicBezTo>
                  <a:cubicBezTo>
                    <a:pt x="2" y="0"/>
                    <a:pt x="0" y="2"/>
                    <a:pt x="0" y="5"/>
                  </a:cubicBezTo>
                  <a:cubicBezTo>
                    <a:pt x="0" y="6"/>
                    <a:pt x="0" y="7"/>
                    <a:pt x="9" y="16"/>
                  </a:cubicBezTo>
                  <a:cubicBezTo>
                    <a:pt x="58" y="65"/>
                    <a:pt x="87" y="145"/>
                    <a:pt x="87" y="249"/>
                  </a:cubicBezTo>
                  <a:cubicBezTo>
                    <a:pt x="87" y="334"/>
                    <a:pt x="68" y="422"/>
                    <a:pt x="6" y="485"/>
                  </a:cubicBezTo>
                  <a:cubicBezTo>
                    <a:pt x="0" y="491"/>
                    <a:pt x="0" y="492"/>
                    <a:pt x="0" y="494"/>
                  </a:cubicBezTo>
                  <a:cubicBezTo>
                    <a:pt x="0" y="497"/>
                    <a:pt x="2" y="499"/>
                    <a:pt x="5" y="499"/>
                  </a:cubicBezTo>
                  <a:cubicBezTo>
                    <a:pt x="10" y="499"/>
                    <a:pt x="55" y="465"/>
                    <a:pt x="84" y="401"/>
                  </a:cubicBezTo>
                  <a:cubicBezTo>
                    <a:pt x="109" y="346"/>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6" name="Freeform 111">
              <a:extLst>
                <a:ext uri="{FF2B5EF4-FFF2-40B4-BE49-F238E27FC236}">
                  <a16:creationId xmlns:a16="http://schemas.microsoft.com/office/drawing/2014/main" id="{7FAFA525-39AD-439E-91E8-4D516DDEAF78}"/>
                </a:ext>
              </a:extLst>
            </p:cNvPr>
            <p:cNvSpPr>
              <a:spLocks/>
            </p:cNvSpPr>
            <p:nvPr>
              <p:custDataLst>
                <p:tags r:id="rId63"/>
              </p:custDataLst>
            </p:nvPr>
          </p:nvSpPr>
          <p:spPr bwMode="auto">
            <a:xfrm>
              <a:off x="4616450" y="2630488"/>
              <a:ext cx="87313" cy="107950"/>
            </a:xfrm>
            <a:custGeom>
              <a:avLst/>
              <a:gdLst>
                <a:gd name="T0" fmla="*/ 42 w 190"/>
                <a:gd name="T1" fmla="*/ 115 h 229"/>
                <a:gd name="T2" fmla="*/ 109 w 190"/>
                <a:gd name="T3" fmla="*/ 12 h 229"/>
                <a:gd name="T4" fmla="*/ 162 w 190"/>
                <a:gd name="T5" fmla="*/ 31 h 229"/>
                <a:gd name="T6" fmla="*/ 139 w 190"/>
                <a:gd name="T7" fmla="*/ 54 h 229"/>
                <a:gd name="T8" fmla="*/ 162 w 190"/>
                <a:gd name="T9" fmla="*/ 77 h 229"/>
                <a:gd name="T10" fmla="*/ 185 w 190"/>
                <a:gd name="T11" fmla="*/ 53 h 229"/>
                <a:gd name="T12" fmla="*/ 108 w 190"/>
                <a:gd name="T13" fmla="*/ 0 h 229"/>
                <a:gd name="T14" fmla="*/ 0 w 190"/>
                <a:gd name="T15" fmla="*/ 116 h 229"/>
                <a:gd name="T16" fmla="*/ 107 w 190"/>
                <a:gd name="T17" fmla="*/ 229 h 229"/>
                <a:gd name="T18" fmla="*/ 190 w 190"/>
                <a:gd name="T19" fmla="*/ 164 h 229"/>
                <a:gd name="T20" fmla="*/ 184 w 190"/>
                <a:gd name="T21" fmla="*/ 159 h 229"/>
                <a:gd name="T22" fmla="*/ 177 w 190"/>
                <a:gd name="T23" fmla="*/ 164 h 229"/>
                <a:gd name="T24" fmla="*/ 112 w 190"/>
                <a:gd name="T25" fmla="*/ 216 h 229"/>
                <a:gd name="T26" fmla="*/ 42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2" y="115"/>
                  </a:moveTo>
                  <a:cubicBezTo>
                    <a:pt x="42" y="33"/>
                    <a:pt x="83" y="12"/>
                    <a:pt x="109" y="12"/>
                  </a:cubicBezTo>
                  <a:cubicBezTo>
                    <a:pt x="113" y="12"/>
                    <a:pt x="145" y="13"/>
                    <a:pt x="162" y="31"/>
                  </a:cubicBezTo>
                  <a:cubicBezTo>
                    <a:pt x="142" y="32"/>
                    <a:pt x="139" y="47"/>
                    <a:pt x="139" y="54"/>
                  </a:cubicBezTo>
                  <a:cubicBezTo>
                    <a:pt x="139" y="67"/>
                    <a:pt x="148" y="77"/>
                    <a:pt x="162" y="77"/>
                  </a:cubicBezTo>
                  <a:cubicBezTo>
                    <a:pt x="175" y="77"/>
                    <a:pt x="185" y="68"/>
                    <a:pt x="185" y="53"/>
                  </a:cubicBezTo>
                  <a:cubicBezTo>
                    <a:pt x="185" y="19"/>
                    <a:pt x="147" y="0"/>
                    <a:pt x="108" y="0"/>
                  </a:cubicBezTo>
                  <a:cubicBezTo>
                    <a:pt x="46" y="0"/>
                    <a:pt x="0" y="54"/>
                    <a:pt x="0" y="116"/>
                  </a:cubicBezTo>
                  <a:cubicBezTo>
                    <a:pt x="0" y="180"/>
                    <a:pt x="50" y="229"/>
                    <a:pt x="107" y="229"/>
                  </a:cubicBezTo>
                  <a:cubicBezTo>
                    <a:pt x="174" y="229"/>
                    <a:pt x="190" y="169"/>
                    <a:pt x="190" y="164"/>
                  </a:cubicBezTo>
                  <a:cubicBezTo>
                    <a:pt x="190" y="159"/>
                    <a:pt x="185" y="159"/>
                    <a:pt x="184" y="159"/>
                  </a:cubicBezTo>
                  <a:cubicBezTo>
                    <a:pt x="179" y="159"/>
                    <a:pt x="178" y="161"/>
                    <a:pt x="177" y="164"/>
                  </a:cubicBezTo>
                  <a:cubicBezTo>
                    <a:pt x="163" y="210"/>
                    <a:pt x="130" y="216"/>
                    <a:pt x="112" y="216"/>
                  </a:cubicBezTo>
                  <a:cubicBezTo>
                    <a:pt x="86" y="216"/>
                    <a:pt x="42" y="195"/>
                    <a:pt x="42"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7" name="Freeform 112">
              <a:extLst>
                <a:ext uri="{FF2B5EF4-FFF2-40B4-BE49-F238E27FC236}">
                  <a16:creationId xmlns:a16="http://schemas.microsoft.com/office/drawing/2014/main" id="{39A82974-FF67-417D-A837-8D41305C9956}"/>
                </a:ext>
              </a:extLst>
            </p:cNvPr>
            <p:cNvSpPr>
              <a:spLocks noEditPoints="1"/>
            </p:cNvSpPr>
            <p:nvPr>
              <p:custDataLst>
                <p:tags r:id="rId64"/>
              </p:custDataLst>
            </p:nvPr>
          </p:nvSpPr>
          <p:spPr bwMode="auto">
            <a:xfrm>
              <a:off x="4716462" y="2630488"/>
              <a:ext cx="100013" cy="107950"/>
            </a:xfrm>
            <a:custGeom>
              <a:avLst/>
              <a:gdLst>
                <a:gd name="T0" fmla="*/ 221 w 221"/>
                <a:gd name="T1" fmla="*/ 117 h 229"/>
                <a:gd name="T2" fmla="*/ 110 w 221"/>
                <a:gd name="T3" fmla="*/ 0 h 229"/>
                <a:gd name="T4" fmla="*/ 0 w 221"/>
                <a:gd name="T5" fmla="*/ 117 h 229"/>
                <a:gd name="T6" fmla="*/ 110 w 221"/>
                <a:gd name="T7" fmla="*/ 229 h 229"/>
                <a:gd name="T8" fmla="*/ 221 w 221"/>
                <a:gd name="T9" fmla="*/ 117 h 229"/>
                <a:gd name="T10" fmla="*/ 110 w 221"/>
                <a:gd name="T11" fmla="*/ 216 h 229"/>
                <a:gd name="T12" fmla="*/ 54 w 221"/>
                <a:gd name="T13" fmla="*/ 183 h 229"/>
                <a:gd name="T14" fmla="*/ 41 w 221"/>
                <a:gd name="T15" fmla="*/ 113 h 229"/>
                <a:gd name="T16" fmla="*/ 53 w 221"/>
                <a:gd name="T17" fmla="*/ 44 h 229"/>
                <a:gd name="T18" fmla="*/ 110 w 221"/>
                <a:gd name="T19" fmla="*/ 11 h 229"/>
                <a:gd name="T20" fmla="*/ 166 w 221"/>
                <a:gd name="T21" fmla="*/ 43 h 229"/>
                <a:gd name="T22" fmla="*/ 179 w 221"/>
                <a:gd name="T23" fmla="*/ 113 h 229"/>
                <a:gd name="T24" fmla="*/ 168 w 221"/>
                <a:gd name="T25" fmla="*/ 180 h 229"/>
                <a:gd name="T26" fmla="*/ 110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7"/>
                  </a:moveTo>
                  <a:cubicBezTo>
                    <a:pt x="221" y="53"/>
                    <a:pt x="171" y="0"/>
                    <a:pt x="110" y="0"/>
                  </a:cubicBezTo>
                  <a:cubicBezTo>
                    <a:pt x="48" y="0"/>
                    <a:pt x="0" y="54"/>
                    <a:pt x="0" y="117"/>
                  </a:cubicBezTo>
                  <a:cubicBezTo>
                    <a:pt x="0" y="181"/>
                    <a:pt x="52" y="229"/>
                    <a:pt x="110" y="229"/>
                  </a:cubicBezTo>
                  <a:cubicBezTo>
                    <a:pt x="170" y="229"/>
                    <a:pt x="221" y="180"/>
                    <a:pt x="221" y="117"/>
                  </a:cubicBezTo>
                  <a:close/>
                  <a:moveTo>
                    <a:pt x="110" y="216"/>
                  </a:moveTo>
                  <a:cubicBezTo>
                    <a:pt x="89" y="216"/>
                    <a:pt x="67" y="206"/>
                    <a:pt x="54" y="183"/>
                  </a:cubicBezTo>
                  <a:cubicBezTo>
                    <a:pt x="41" y="161"/>
                    <a:pt x="41" y="131"/>
                    <a:pt x="41" y="113"/>
                  </a:cubicBezTo>
                  <a:cubicBezTo>
                    <a:pt x="41" y="93"/>
                    <a:pt x="41" y="66"/>
                    <a:pt x="53" y="44"/>
                  </a:cubicBezTo>
                  <a:cubicBezTo>
                    <a:pt x="66" y="21"/>
                    <a:pt x="90" y="11"/>
                    <a:pt x="110" y="11"/>
                  </a:cubicBezTo>
                  <a:cubicBezTo>
                    <a:pt x="132" y="11"/>
                    <a:pt x="153" y="22"/>
                    <a:pt x="166" y="43"/>
                  </a:cubicBezTo>
                  <a:cubicBezTo>
                    <a:pt x="179" y="65"/>
                    <a:pt x="179" y="94"/>
                    <a:pt x="179" y="113"/>
                  </a:cubicBezTo>
                  <a:cubicBezTo>
                    <a:pt x="179" y="131"/>
                    <a:pt x="179" y="158"/>
                    <a:pt x="168" y="180"/>
                  </a:cubicBezTo>
                  <a:cubicBezTo>
                    <a:pt x="157" y="202"/>
                    <a:pt x="135" y="216"/>
                    <a:pt x="110"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8" name="Freeform 113">
              <a:extLst>
                <a:ext uri="{FF2B5EF4-FFF2-40B4-BE49-F238E27FC236}">
                  <a16:creationId xmlns:a16="http://schemas.microsoft.com/office/drawing/2014/main" id="{B7FE1DDB-F80B-40CB-AF30-E141B9C091EA}"/>
                </a:ext>
              </a:extLst>
            </p:cNvPr>
            <p:cNvSpPr>
              <a:spLocks/>
            </p:cNvSpPr>
            <p:nvPr>
              <p:custDataLst>
                <p:tags r:id="rId65"/>
              </p:custDataLst>
            </p:nvPr>
          </p:nvSpPr>
          <p:spPr bwMode="auto">
            <a:xfrm>
              <a:off x="4830762" y="2630488"/>
              <a:ext cx="73025" cy="107950"/>
            </a:xfrm>
            <a:custGeom>
              <a:avLst/>
              <a:gdLst>
                <a:gd name="T0" fmla="*/ 88 w 163"/>
                <a:gd name="T1" fmla="*/ 127 h 229"/>
                <a:gd name="T2" fmla="*/ 139 w 163"/>
                <a:gd name="T3" fmla="*/ 173 h 229"/>
                <a:gd name="T4" fmla="*/ 83 w 163"/>
                <a:gd name="T5" fmla="*/ 218 h 229"/>
                <a:gd name="T6" fmla="*/ 14 w 163"/>
                <a:gd name="T7" fmla="*/ 147 h 229"/>
                <a:gd name="T8" fmla="*/ 7 w 163"/>
                <a:gd name="T9" fmla="*/ 139 h 229"/>
                <a:gd name="T10" fmla="*/ 0 w 163"/>
                <a:gd name="T11" fmla="*/ 151 h 229"/>
                <a:gd name="T12" fmla="*/ 0 w 163"/>
                <a:gd name="T13" fmla="*/ 217 h 229"/>
                <a:gd name="T14" fmla="*/ 6 w 163"/>
                <a:gd name="T15" fmla="*/ 229 h 229"/>
                <a:gd name="T16" fmla="*/ 18 w 163"/>
                <a:gd name="T17" fmla="*/ 219 h 229"/>
                <a:gd name="T18" fmla="*/ 28 w 163"/>
                <a:gd name="T19" fmla="*/ 207 h 229"/>
                <a:gd name="T20" fmla="*/ 83 w 163"/>
                <a:gd name="T21" fmla="*/ 229 h 229"/>
                <a:gd name="T22" fmla="*/ 163 w 163"/>
                <a:gd name="T23" fmla="*/ 160 h 229"/>
                <a:gd name="T24" fmla="*/ 142 w 163"/>
                <a:gd name="T25" fmla="*/ 112 h 229"/>
                <a:gd name="T26" fmla="*/ 86 w 163"/>
                <a:gd name="T27" fmla="*/ 88 h 229"/>
                <a:gd name="T28" fmla="*/ 24 w 163"/>
                <a:gd name="T29" fmla="*/ 47 h 229"/>
                <a:gd name="T30" fmla="*/ 80 w 163"/>
                <a:gd name="T31" fmla="*/ 9 h 229"/>
                <a:gd name="T32" fmla="*/ 138 w 163"/>
                <a:gd name="T33" fmla="*/ 70 h 229"/>
                <a:gd name="T34" fmla="*/ 144 w 163"/>
                <a:gd name="T35" fmla="*/ 74 h 229"/>
                <a:gd name="T36" fmla="*/ 151 w 163"/>
                <a:gd name="T37" fmla="*/ 62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1 h 229"/>
                <a:gd name="T50" fmla="*/ 22 w 163"/>
                <a:gd name="T51" fmla="*/ 104 h 229"/>
                <a:gd name="T52" fmla="*/ 88 w 163"/>
                <a:gd name="T53" fmla="*/ 1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8" y="127"/>
                  </a:moveTo>
                  <a:cubicBezTo>
                    <a:pt x="99" y="129"/>
                    <a:pt x="139" y="137"/>
                    <a:pt x="139" y="173"/>
                  </a:cubicBezTo>
                  <a:cubicBezTo>
                    <a:pt x="139" y="198"/>
                    <a:pt x="122" y="218"/>
                    <a:pt x="83" y="218"/>
                  </a:cubicBezTo>
                  <a:cubicBezTo>
                    <a:pt x="41" y="218"/>
                    <a:pt x="23" y="190"/>
                    <a:pt x="14" y="147"/>
                  </a:cubicBezTo>
                  <a:cubicBezTo>
                    <a:pt x="12" y="141"/>
                    <a:pt x="12" y="139"/>
                    <a:pt x="7" y="139"/>
                  </a:cubicBezTo>
                  <a:cubicBezTo>
                    <a:pt x="0" y="139"/>
                    <a:pt x="0" y="142"/>
                    <a:pt x="0" y="151"/>
                  </a:cubicBezTo>
                  <a:lnTo>
                    <a:pt x="0" y="217"/>
                  </a:lnTo>
                  <a:cubicBezTo>
                    <a:pt x="0" y="225"/>
                    <a:pt x="0" y="229"/>
                    <a:pt x="6" y="229"/>
                  </a:cubicBezTo>
                  <a:cubicBezTo>
                    <a:pt x="8" y="229"/>
                    <a:pt x="9" y="228"/>
                    <a:pt x="18" y="219"/>
                  </a:cubicBezTo>
                  <a:cubicBezTo>
                    <a:pt x="19" y="218"/>
                    <a:pt x="19" y="217"/>
                    <a:pt x="28" y="207"/>
                  </a:cubicBezTo>
                  <a:cubicBezTo>
                    <a:pt x="50" y="228"/>
                    <a:pt x="73" y="229"/>
                    <a:pt x="83" y="229"/>
                  </a:cubicBezTo>
                  <a:cubicBezTo>
                    <a:pt x="140" y="229"/>
                    <a:pt x="163" y="195"/>
                    <a:pt x="163" y="160"/>
                  </a:cubicBezTo>
                  <a:cubicBezTo>
                    <a:pt x="163" y="133"/>
                    <a:pt x="148" y="118"/>
                    <a:pt x="142" y="112"/>
                  </a:cubicBezTo>
                  <a:cubicBezTo>
                    <a:pt x="126" y="96"/>
                    <a:pt x="107" y="92"/>
                    <a:pt x="86" y="88"/>
                  </a:cubicBezTo>
                  <a:cubicBezTo>
                    <a:pt x="58" y="83"/>
                    <a:pt x="24" y="76"/>
                    <a:pt x="24" y="47"/>
                  </a:cubicBezTo>
                  <a:cubicBezTo>
                    <a:pt x="24" y="30"/>
                    <a:pt x="37" y="9"/>
                    <a:pt x="80" y="9"/>
                  </a:cubicBezTo>
                  <a:cubicBezTo>
                    <a:pt x="135" y="9"/>
                    <a:pt x="137" y="54"/>
                    <a:pt x="138" y="70"/>
                  </a:cubicBezTo>
                  <a:cubicBezTo>
                    <a:pt x="139" y="74"/>
                    <a:pt x="143" y="74"/>
                    <a:pt x="144" y="74"/>
                  </a:cubicBezTo>
                  <a:cubicBezTo>
                    <a:pt x="151" y="74"/>
                    <a:pt x="151" y="72"/>
                    <a:pt x="151" y="62"/>
                  </a:cubicBezTo>
                  <a:lnTo>
                    <a:pt x="151" y="12"/>
                  </a:lnTo>
                  <a:cubicBezTo>
                    <a:pt x="151" y="3"/>
                    <a:pt x="151" y="0"/>
                    <a:pt x="145" y="0"/>
                  </a:cubicBezTo>
                  <a:cubicBezTo>
                    <a:pt x="143" y="0"/>
                    <a:pt x="142" y="0"/>
                    <a:pt x="135" y="6"/>
                  </a:cubicBezTo>
                  <a:cubicBezTo>
                    <a:pt x="134" y="8"/>
                    <a:pt x="129" y="12"/>
                    <a:pt x="127" y="14"/>
                  </a:cubicBezTo>
                  <a:cubicBezTo>
                    <a:pt x="108" y="0"/>
                    <a:pt x="88" y="0"/>
                    <a:pt x="80" y="0"/>
                  </a:cubicBezTo>
                  <a:cubicBezTo>
                    <a:pt x="19" y="0"/>
                    <a:pt x="0" y="33"/>
                    <a:pt x="0" y="61"/>
                  </a:cubicBezTo>
                  <a:cubicBezTo>
                    <a:pt x="0" y="79"/>
                    <a:pt x="8" y="93"/>
                    <a:pt x="22" y="104"/>
                  </a:cubicBezTo>
                  <a:cubicBezTo>
                    <a:pt x="38" y="117"/>
                    <a:pt x="52" y="120"/>
                    <a:pt x="88" y="1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9" name="Freeform 114">
              <a:extLst>
                <a:ext uri="{FF2B5EF4-FFF2-40B4-BE49-F238E27FC236}">
                  <a16:creationId xmlns:a16="http://schemas.microsoft.com/office/drawing/2014/main" id="{32FCCA4A-2AFC-4E9D-AAF8-E0FC781F7BEE}"/>
                </a:ext>
              </a:extLst>
            </p:cNvPr>
            <p:cNvSpPr>
              <a:spLocks/>
            </p:cNvSpPr>
            <p:nvPr>
              <p:custDataLst>
                <p:tags r:id="rId66"/>
              </p:custDataLst>
            </p:nvPr>
          </p:nvSpPr>
          <p:spPr bwMode="auto">
            <a:xfrm>
              <a:off x="4933950" y="2557463"/>
              <a:ext cx="52388" cy="238125"/>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5" y="420"/>
                    <a:pt x="29" y="326"/>
                    <a:pt x="29" y="250"/>
                  </a:cubicBezTo>
                  <a:cubicBezTo>
                    <a:pt x="29" y="163"/>
                    <a:pt x="47" y="76"/>
                    <a:pt x="109" y="14"/>
                  </a:cubicBezTo>
                  <a:cubicBezTo>
                    <a:pt x="115" y="8"/>
                    <a:pt x="115" y="7"/>
                    <a:pt x="115" y="5"/>
                  </a:cubicBezTo>
                  <a:cubicBezTo>
                    <a:pt x="115" y="2"/>
                    <a:pt x="113" y="0"/>
                    <a:pt x="110" y="0"/>
                  </a:cubicBezTo>
                  <a:cubicBezTo>
                    <a:pt x="105" y="0"/>
                    <a:pt x="60" y="34"/>
                    <a:pt x="31" y="98"/>
                  </a:cubicBezTo>
                  <a:cubicBezTo>
                    <a:pt x="6" y="152"/>
                    <a:pt x="0" y="208"/>
                    <a:pt x="0" y="250"/>
                  </a:cubicBezTo>
                  <a:cubicBezTo>
                    <a:pt x="0" y="289"/>
                    <a:pt x="5" y="349"/>
                    <a:pt x="33" y="405"/>
                  </a:cubicBezTo>
                  <a:cubicBezTo>
                    <a:pt x="62"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0" name="Freeform 115">
              <a:extLst>
                <a:ext uri="{FF2B5EF4-FFF2-40B4-BE49-F238E27FC236}">
                  <a16:creationId xmlns:a16="http://schemas.microsoft.com/office/drawing/2014/main" id="{995BBC2D-9B4A-4D0A-9634-44D9C1E34844}"/>
                </a:ext>
              </a:extLst>
            </p:cNvPr>
            <p:cNvSpPr>
              <a:spLocks/>
            </p:cNvSpPr>
            <p:nvPr>
              <p:custDataLst>
                <p:tags r:id="rId67"/>
              </p:custDataLst>
            </p:nvPr>
          </p:nvSpPr>
          <p:spPr bwMode="auto">
            <a:xfrm>
              <a:off x="5005387" y="2633663"/>
              <a:ext cx="122238" cy="104775"/>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4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5 w 269"/>
                <a:gd name="T37" fmla="*/ 29 h 221"/>
                <a:gd name="T38" fmla="*/ 41 w 269"/>
                <a:gd name="T39" fmla="*/ 195 h 221"/>
                <a:gd name="T40" fmla="*/ 37 w 269"/>
                <a:gd name="T41" fmla="*/ 207 h 221"/>
                <a:gd name="T42" fmla="*/ 52 w 269"/>
                <a:gd name="T43" fmla="*/ 221 h 221"/>
                <a:gd name="T44" fmla="*/ 77 w 269"/>
                <a:gd name="T45" fmla="*/ 189 h 221"/>
                <a:gd name="T46" fmla="*/ 90 w 269"/>
                <a:gd name="T47" fmla="*/ 140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4" y="29"/>
                  </a:lnTo>
                  <a:cubicBezTo>
                    <a:pt x="251" y="29"/>
                    <a:pt x="269" y="29"/>
                    <a:pt x="269" y="12"/>
                  </a:cubicBezTo>
                  <a:cubicBezTo>
                    <a:pt x="269" y="0"/>
                    <a:pt x="258"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5" y="29"/>
                  </a:lnTo>
                  <a:cubicBezTo>
                    <a:pt x="89" y="90"/>
                    <a:pt x="62" y="150"/>
                    <a:pt x="41" y="195"/>
                  </a:cubicBezTo>
                  <a:cubicBezTo>
                    <a:pt x="37" y="203"/>
                    <a:pt x="37" y="204"/>
                    <a:pt x="37" y="207"/>
                  </a:cubicBezTo>
                  <a:cubicBezTo>
                    <a:pt x="37" y="217"/>
                    <a:pt x="45" y="221"/>
                    <a:pt x="52" y="221"/>
                  </a:cubicBezTo>
                  <a:cubicBezTo>
                    <a:pt x="67" y="221"/>
                    <a:pt x="71" y="207"/>
                    <a:pt x="77" y="189"/>
                  </a:cubicBezTo>
                  <a:cubicBezTo>
                    <a:pt x="84" y="166"/>
                    <a:pt x="84" y="165"/>
                    <a:pt x="90" y="140"/>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1" name="Freeform 116">
              <a:extLst>
                <a:ext uri="{FF2B5EF4-FFF2-40B4-BE49-F238E27FC236}">
                  <a16:creationId xmlns:a16="http://schemas.microsoft.com/office/drawing/2014/main" id="{7BA93A4E-7E31-4B5A-B1A6-726A5CB24C0A}"/>
                </a:ext>
              </a:extLst>
            </p:cNvPr>
            <p:cNvSpPr>
              <a:spLocks/>
            </p:cNvSpPr>
            <p:nvPr>
              <p:custDataLst>
                <p:tags r:id="rId68"/>
              </p:custDataLst>
            </p:nvPr>
          </p:nvSpPr>
          <p:spPr bwMode="auto">
            <a:xfrm>
              <a:off x="5141912" y="2587625"/>
              <a:ext cx="69850" cy="15081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6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6" y="17"/>
                    <a:pt x="116" y="14"/>
                  </a:cubicBezTo>
                  <a:cubicBezTo>
                    <a:pt x="116" y="5"/>
                    <a:pt x="110" y="0"/>
                    <a:pt x="101" y="0"/>
                  </a:cubicBezTo>
                  <a:cubicBezTo>
                    <a:pt x="100" y="0"/>
                    <a:pt x="86" y="1"/>
                    <a:pt x="81" y="18"/>
                  </a:cubicBezTo>
                  <a:lnTo>
                    <a:pt x="62" y="97"/>
                  </a:lnTo>
                  <a:lnTo>
                    <a:pt x="15" y="97"/>
                  </a:lnTo>
                  <a:cubicBezTo>
                    <a:pt x="5" y="97"/>
                    <a:pt x="0" y="97"/>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0" y="295"/>
                    <a:pt x="84" y="307"/>
                    <a:pt x="67" y="307"/>
                  </a:cubicBezTo>
                  <a:cubicBezTo>
                    <a:pt x="56" y="307"/>
                    <a:pt x="51" y="300"/>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2" name="Freeform 117">
              <a:extLst>
                <a:ext uri="{FF2B5EF4-FFF2-40B4-BE49-F238E27FC236}">
                  <a16:creationId xmlns:a16="http://schemas.microsoft.com/office/drawing/2014/main" id="{ADFEB9B7-0D0A-41C0-A22C-2F4348E66682}"/>
                </a:ext>
              </a:extLst>
            </p:cNvPr>
            <p:cNvSpPr>
              <a:spLocks/>
            </p:cNvSpPr>
            <p:nvPr>
              <p:custDataLst>
                <p:tags r:id="rId69"/>
              </p:custDataLst>
            </p:nvPr>
          </p:nvSpPr>
          <p:spPr bwMode="auto">
            <a:xfrm>
              <a:off x="5230812" y="2557463"/>
              <a:ext cx="87313" cy="238125"/>
            </a:xfrm>
            <a:custGeom>
              <a:avLst/>
              <a:gdLst>
                <a:gd name="T0" fmla="*/ 191 w 194"/>
                <a:gd name="T1" fmla="*/ 19 h 499"/>
                <a:gd name="T2" fmla="*/ 194 w 194"/>
                <a:gd name="T3" fmla="*/ 10 h 499"/>
                <a:gd name="T4" fmla="*/ 184 w 194"/>
                <a:gd name="T5" fmla="*/ 0 h 499"/>
                <a:gd name="T6" fmla="*/ 175 w 194"/>
                <a:gd name="T7" fmla="*/ 5 h 499"/>
                <a:gd name="T8" fmla="*/ 2 w 194"/>
                <a:gd name="T9" fmla="*/ 480 h 499"/>
                <a:gd name="T10" fmla="*/ 0 w 194"/>
                <a:gd name="T11" fmla="*/ 489 h 499"/>
                <a:gd name="T12" fmla="*/ 10 w 194"/>
                <a:gd name="T13" fmla="*/ 499 h 499"/>
                <a:gd name="T14" fmla="*/ 21 w 194"/>
                <a:gd name="T15" fmla="*/ 487 h 499"/>
                <a:gd name="T16" fmla="*/ 191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1" y="19"/>
                  </a:moveTo>
                  <a:cubicBezTo>
                    <a:pt x="194" y="13"/>
                    <a:pt x="194" y="11"/>
                    <a:pt x="194" y="10"/>
                  </a:cubicBezTo>
                  <a:cubicBezTo>
                    <a:pt x="194" y="5"/>
                    <a:pt x="189" y="0"/>
                    <a:pt x="184" y="0"/>
                  </a:cubicBezTo>
                  <a:cubicBezTo>
                    <a:pt x="180" y="0"/>
                    <a:pt x="177" y="2"/>
                    <a:pt x="175" y="5"/>
                  </a:cubicBezTo>
                  <a:lnTo>
                    <a:pt x="2" y="480"/>
                  </a:lnTo>
                  <a:cubicBezTo>
                    <a:pt x="0" y="487"/>
                    <a:pt x="0" y="489"/>
                    <a:pt x="0" y="489"/>
                  </a:cubicBezTo>
                  <a:cubicBezTo>
                    <a:pt x="0" y="495"/>
                    <a:pt x="4" y="499"/>
                    <a:pt x="10" y="499"/>
                  </a:cubicBezTo>
                  <a:cubicBezTo>
                    <a:pt x="16" y="499"/>
                    <a:pt x="18" y="496"/>
                    <a:pt x="21" y="487"/>
                  </a:cubicBezTo>
                  <a:lnTo>
                    <a:pt x="191"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3" name="Freeform 118">
              <a:extLst>
                <a:ext uri="{FF2B5EF4-FFF2-40B4-BE49-F238E27FC236}">
                  <a16:creationId xmlns:a16="http://schemas.microsoft.com/office/drawing/2014/main" id="{211F1D45-F027-4799-B1AC-48CFAB6260A8}"/>
                </a:ext>
              </a:extLst>
            </p:cNvPr>
            <p:cNvSpPr>
              <a:spLocks/>
            </p:cNvSpPr>
            <p:nvPr>
              <p:custDataLst>
                <p:tags r:id="rId70"/>
              </p:custDataLst>
            </p:nvPr>
          </p:nvSpPr>
          <p:spPr bwMode="auto">
            <a:xfrm>
              <a:off x="5335587" y="2576513"/>
              <a:ext cx="153988" cy="160338"/>
            </a:xfrm>
            <a:custGeom>
              <a:avLst/>
              <a:gdLst>
                <a:gd name="T0" fmla="*/ 201 w 339"/>
                <a:gd name="T1" fmla="*/ 35 h 337"/>
                <a:gd name="T2" fmla="*/ 213 w 339"/>
                <a:gd name="T3" fmla="*/ 16 h 337"/>
                <a:gd name="T4" fmla="*/ 244 w 339"/>
                <a:gd name="T5" fmla="*/ 15 h 337"/>
                <a:gd name="T6" fmla="*/ 317 w 339"/>
                <a:gd name="T7" fmla="*/ 56 h 337"/>
                <a:gd name="T8" fmla="*/ 313 w 339"/>
                <a:gd name="T9" fmla="*/ 96 h 337"/>
                <a:gd name="T10" fmla="*/ 311 w 339"/>
                <a:gd name="T11" fmla="*/ 105 h 337"/>
                <a:gd name="T12" fmla="*/ 317 w 339"/>
                <a:gd name="T13" fmla="*/ 112 h 337"/>
                <a:gd name="T14" fmla="*/ 325 w 339"/>
                <a:gd name="T15" fmla="*/ 100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7 h 337"/>
                <a:gd name="T28" fmla="*/ 0 w 339"/>
                <a:gd name="T29" fmla="*/ 106 h 337"/>
                <a:gd name="T30" fmla="*/ 6 w 339"/>
                <a:gd name="T31" fmla="*/ 112 h 337"/>
                <a:gd name="T32" fmla="*/ 15 w 339"/>
                <a:gd name="T33" fmla="*/ 101 h 337"/>
                <a:gd name="T34" fmla="*/ 129 w 339"/>
                <a:gd name="T35" fmla="*/ 15 h 337"/>
                <a:gd name="T36" fmla="*/ 148 w 339"/>
                <a:gd name="T37" fmla="*/ 15 h 337"/>
                <a:gd name="T38" fmla="*/ 162 w 339"/>
                <a:gd name="T39" fmla="*/ 21 h 337"/>
                <a:gd name="T40" fmla="*/ 160 w 339"/>
                <a:gd name="T41" fmla="*/ 32 h 337"/>
                <a:gd name="T42" fmla="*/ 93 w 339"/>
                <a:gd name="T43" fmla="*/ 298 h 337"/>
                <a:gd name="T44" fmla="*/ 34 w 339"/>
                <a:gd name="T45" fmla="*/ 322 h 337"/>
                <a:gd name="T46" fmla="*/ 13 w 339"/>
                <a:gd name="T47" fmla="*/ 331 h 337"/>
                <a:gd name="T48" fmla="*/ 21 w 339"/>
                <a:gd name="T49" fmla="*/ 337 h 337"/>
                <a:gd name="T50" fmla="*/ 62 w 339"/>
                <a:gd name="T51" fmla="*/ 336 h 337"/>
                <a:gd name="T52" fmla="*/ 105 w 339"/>
                <a:gd name="T53" fmla="*/ 336 h 337"/>
                <a:gd name="T54" fmla="*/ 146 w 339"/>
                <a:gd name="T55" fmla="*/ 336 h 337"/>
                <a:gd name="T56" fmla="*/ 189 w 339"/>
                <a:gd name="T57" fmla="*/ 337 h 337"/>
                <a:gd name="T58" fmla="*/ 200 w 339"/>
                <a:gd name="T59" fmla="*/ 327 h 337"/>
                <a:gd name="T60" fmla="*/ 183 w 339"/>
                <a:gd name="T61" fmla="*/ 322 h 337"/>
                <a:gd name="T62" fmla="*/ 151 w 339"/>
                <a:gd name="T63" fmla="*/ 321 h 337"/>
                <a:gd name="T64" fmla="*/ 133 w 339"/>
                <a:gd name="T65" fmla="*/ 310 h 337"/>
                <a:gd name="T66" fmla="*/ 135 w 339"/>
                <a:gd name="T67" fmla="*/ 300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5" y="21"/>
                    <a:pt x="207" y="18"/>
                    <a:pt x="213" y="16"/>
                  </a:cubicBezTo>
                  <a:cubicBezTo>
                    <a:pt x="217" y="15"/>
                    <a:pt x="234" y="15"/>
                    <a:pt x="244" y="15"/>
                  </a:cubicBezTo>
                  <a:cubicBezTo>
                    <a:pt x="295" y="15"/>
                    <a:pt x="317" y="17"/>
                    <a:pt x="317" y="56"/>
                  </a:cubicBezTo>
                  <a:cubicBezTo>
                    <a:pt x="317" y="63"/>
                    <a:pt x="315" y="83"/>
                    <a:pt x="313" y="96"/>
                  </a:cubicBezTo>
                  <a:cubicBezTo>
                    <a:pt x="312" y="98"/>
                    <a:pt x="311" y="104"/>
                    <a:pt x="311" y="105"/>
                  </a:cubicBezTo>
                  <a:cubicBezTo>
                    <a:pt x="311" y="108"/>
                    <a:pt x="313" y="112"/>
                    <a:pt x="317" y="112"/>
                  </a:cubicBezTo>
                  <a:cubicBezTo>
                    <a:pt x="323" y="112"/>
                    <a:pt x="324" y="108"/>
                    <a:pt x="325" y="100"/>
                  </a:cubicBezTo>
                  <a:lnTo>
                    <a:pt x="338" y="14"/>
                  </a:lnTo>
                  <a:cubicBezTo>
                    <a:pt x="339" y="12"/>
                    <a:pt x="339" y="7"/>
                    <a:pt x="339" y="5"/>
                  </a:cubicBezTo>
                  <a:cubicBezTo>
                    <a:pt x="339" y="0"/>
                    <a:pt x="334" y="0"/>
                    <a:pt x="326" y="0"/>
                  </a:cubicBezTo>
                  <a:lnTo>
                    <a:pt x="49" y="0"/>
                  </a:lnTo>
                  <a:cubicBezTo>
                    <a:pt x="37" y="0"/>
                    <a:pt x="37" y="0"/>
                    <a:pt x="33" y="10"/>
                  </a:cubicBezTo>
                  <a:lnTo>
                    <a:pt x="3" y="97"/>
                  </a:lnTo>
                  <a:cubicBezTo>
                    <a:pt x="3" y="98"/>
                    <a:pt x="0" y="105"/>
                    <a:pt x="0" y="106"/>
                  </a:cubicBezTo>
                  <a:cubicBezTo>
                    <a:pt x="0" y="109"/>
                    <a:pt x="3" y="112"/>
                    <a:pt x="6" y="112"/>
                  </a:cubicBezTo>
                  <a:cubicBezTo>
                    <a:pt x="11" y="112"/>
                    <a:pt x="12" y="109"/>
                    <a:pt x="15" y="101"/>
                  </a:cubicBezTo>
                  <a:cubicBezTo>
                    <a:pt x="42" y="24"/>
                    <a:pt x="55" y="15"/>
                    <a:pt x="129" y="15"/>
                  </a:cubicBezTo>
                  <a:lnTo>
                    <a:pt x="148" y="15"/>
                  </a:lnTo>
                  <a:cubicBezTo>
                    <a:pt x="162" y="15"/>
                    <a:pt x="162" y="17"/>
                    <a:pt x="162" y="21"/>
                  </a:cubicBezTo>
                  <a:cubicBezTo>
                    <a:pt x="162" y="24"/>
                    <a:pt x="160" y="30"/>
                    <a:pt x="160" y="32"/>
                  </a:cubicBezTo>
                  <a:lnTo>
                    <a:pt x="93" y="298"/>
                  </a:lnTo>
                  <a:cubicBezTo>
                    <a:pt x="89" y="316"/>
                    <a:pt x="87" y="322"/>
                    <a:pt x="34" y="322"/>
                  </a:cubicBezTo>
                  <a:cubicBezTo>
                    <a:pt x="16" y="322"/>
                    <a:pt x="13" y="322"/>
                    <a:pt x="13" y="331"/>
                  </a:cubicBezTo>
                  <a:cubicBezTo>
                    <a:pt x="13" y="337"/>
                    <a:pt x="18" y="337"/>
                    <a:pt x="21" y="337"/>
                  </a:cubicBezTo>
                  <a:cubicBezTo>
                    <a:pt x="35" y="337"/>
                    <a:pt x="49" y="336"/>
                    <a:pt x="62" y="336"/>
                  </a:cubicBezTo>
                  <a:cubicBezTo>
                    <a:pt x="76" y="336"/>
                    <a:pt x="91" y="336"/>
                    <a:pt x="105" y="336"/>
                  </a:cubicBezTo>
                  <a:cubicBezTo>
                    <a:pt x="119" y="336"/>
                    <a:pt x="132" y="336"/>
                    <a:pt x="146" y="336"/>
                  </a:cubicBezTo>
                  <a:cubicBezTo>
                    <a:pt x="160" y="336"/>
                    <a:pt x="175" y="337"/>
                    <a:pt x="189" y="337"/>
                  </a:cubicBezTo>
                  <a:cubicBezTo>
                    <a:pt x="194" y="337"/>
                    <a:pt x="200" y="337"/>
                    <a:pt x="200" y="327"/>
                  </a:cubicBezTo>
                  <a:cubicBezTo>
                    <a:pt x="200" y="322"/>
                    <a:pt x="196" y="322"/>
                    <a:pt x="183" y="322"/>
                  </a:cubicBezTo>
                  <a:cubicBezTo>
                    <a:pt x="171" y="322"/>
                    <a:pt x="164" y="322"/>
                    <a:pt x="151" y="321"/>
                  </a:cubicBezTo>
                  <a:cubicBezTo>
                    <a:pt x="137" y="319"/>
                    <a:pt x="133" y="318"/>
                    <a:pt x="133" y="310"/>
                  </a:cubicBezTo>
                  <a:cubicBezTo>
                    <a:pt x="133" y="309"/>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4" name="Freeform 119">
              <a:extLst>
                <a:ext uri="{FF2B5EF4-FFF2-40B4-BE49-F238E27FC236}">
                  <a16:creationId xmlns:a16="http://schemas.microsoft.com/office/drawing/2014/main" id="{496D5484-917E-4688-AC43-3048C527CC2D}"/>
                </a:ext>
              </a:extLst>
            </p:cNvPr>
            <p:cNvSpPr>
              <a:spLocks noEditPoints="1"/>
            </p:cNvSpPr>
            <p:nvPr>
              <p:custDataLst>
                <p:tags r:id="rId71"/>
              </p:custDataLst>
            </p:nvPr>
          </p:nvSpPr>
          <p:spPr bwMode="auto">
            <a:xfrm>
              <a:off x="5472112" y="2662238"/>
              <a:ext cx="73025" cy="112713"/>
            </a:xfrm>
            <a:custGeom>
              <a:avLst/>
              <a:gdLst>
                <a:gd name="T0" fmla="*/ 162 w 162"/>
                <a:gd name="T1" fmla="*/ 120 h 238"/>
                <a:gd name="T2" fmla="*/ 141 w 162"/>
                <a:gd name="T3" fmla="*/ 30 h 238"/>
                <a:gd name="T4" fmla="*/ 81 w 162"/>
                <a:gd name="T5" fmla="*/ 0 h 238"/>
                <a:gd name="T6" fmla="*/ 0 w 162"/>
                <a:gd name="T7" fmla="*/ 120 h 238"/>
                <a:gd name="T8" fmla="*/ 81 w 162"/>
                <a:gd name="T9" fmla="*/ 238 h 238"/>
                <a:gd name="T10" fmla="*/ 162 w 162"/>
                <a:gd name="T11" fmla="*/ 120 h 238"/>
                <a:gd name="T12" fmla="*/ 81 w 162"/>
                <a:gd name="T13" fmla="*/ 229 h 238"/>
                <a:gd name="T14" fmla="*/ 37 w 162"/>
                <a:gd name="T15" fmla="*/ 190 h 238"/>
                <a:gd name="T16" fmla="*/ 32 w 162"/>
                <a:gd name="T17" fmla="*/ 115 h 238"/>
                <a:gd name="T18" fmla="*/ 37 w 162"/>
                <a:gd name="T19" fmla="*/ 44 h 238"/>
                <a:gd name="T20" fmla="*/ 81 w 162"/>
                <a:gd name="T21" fmla="*/ 9 h 238"/>
                <a:gd name="T22" fmla="*/ 124 w 162"/>
                <a:gd name="T23" fmla="*/ 41 h 238"/>
                <a:gd name="T24" fmla="*/ 130 w 162"/>
                <a:gd name="T25" fmla="*/ 115 h 238"/>
                <a:gd name="T26" fmla="*/ 126 w 162"/>
                <a:gd name="T27" fmla="*/ 189 h 238"/>
                <a:gd name="T28" fmla="*/ 81 w 162"/>
                <a:gd name="T29" fmla="*/ 2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8">
                  <a:moveTo>
                    <a:pt x="162" y="120"/>
                  </a:moveTo>
                  <a:cubicBezTo>
                    <a:pt x="162" y="82"/>
                    <a:pt x="157" y="54"/>
                    <a:pt x="141" y="30"/>
                  </a:cubicBezTo>
                  <a:cubicBezTo>
                    <a:pt x="131" y="14"/>
                    <a:pt x="109" y="0"/>
                    <a:pt x="81" y="0"/>
                  </a:cubicBezTo>
                  <a:cubicBezTo>
                    <a:pt x="0" y="0"/>
                    <a:pt x="0" y="95"/>
                    <a:pt x="0" y="120"/>
                  </a:cubicBezTo>
                  <a:cubicBezTo>
                    <a:pt x="0" y="145"/>
                    <a:pt x="0" y="238"/>
                    <a:pt x="81" y="238"/>
                  </a:cubicBezTo>
                  <a:cubicBezTo>
                    <a:pt x="162" y="238"/>
                    <a:pt x="162" y="145"/>
                    <a:pt x="162" y="120"/>
                  </a:cubicBezTo>
                  <a:close/>
                  <a:moveTo>
                    <a:pt x="81" y="229"/>
                  </a:moveTo>
                  <a:cubicBezTo>
                    <a:pt x="65" y="229"/>
                    <a:pt x="44" y="219"/>
                    <a:pt x="37" y="190"/>
                  </a:cubicBezTo>
                  <a:cubicBezTo>
                    <a:pt x="32" y="170"/>
                    <a:pt x="32" y="141"/>
                    <a:pt x="32" y="115"/>
                  </a:cubicBezTo>
                  <a:cubicBezTo>
                    <a:pt x="32" y="90"/>
                    <a:pt x="32" y="63"/>
                    <a:pt x="37" y="44"/>
                  </a:cubicBezTo>
                  <a:cubicBezTo>
                    <a:pt x="44" y="17"/>
                    <a:pt x="67" y="9"/>
                    <a:pt x="81" y="9"/>
                  </a:cubicBezTo>
                  <a:cubicBezTo>
                    <a:pt x="100" y="9"/>
                    <a:pt x="118" y="21"/>
                    <a:pt x="124" y="41"/>
                  </a:cubicBezTo>
                  <a:cubicBezTo>
                    <a:pt x="130" y="60"/>
                    <a:pt x="130" y="85"/>
                    <a:pt x="130" y="115"/>
                  </a:cubicBezTo>
                  <a:cubicBezTo>
                    <a:pt x="130" y="141"/>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5" name="Freeform 120">
              <a:extLst>
                <a:ext uri="{FF2B5EF4-FFF2-40B4-BE49-F238E27FC236}">
                  <a16:creationId xmlns:a16="http://schemas.microsoft.com/office/drawing/2014/main" id="{4D77CD69-B65B-4730-9815-7A4AF2B4C42E}"/>
                </a:ext>
              </a:extLst>
            </p:cNvPr>
            <p:cNvSpPr>
              <a:spLocks/>
            </p:cNvSpPr>
            <p:nvPr>
              <p:custDataLst>
                <p:tags r:id="rId72"/>
              </p:custDataLst>
            </p:nvPr>
          </p:nvSpPr>
          <p:spPr bwMode="auto">
            <a:xfrm>
              <a:off x="5576887" y="2557463"/>
              <a:ext cx="53975" cy="238125"/>
            </a:xfrm>
            <a:custGeom>
              <a:avLst/>
              <a:gdLst>
                <a:gd name="T0" fmla="*/ 116 w 116"/>
                <a:gd name="T1" fmla="*/ 250 h 499"/>
                <a:gd name="T2" fmla="*/ 83 w 116"/>
                <a:gd name="T3" fmla="*/ 94 h 499"/>
                <a:gd name="T4" fmla="*/ 5 w 116"/>
                <a:gd name="T5" fmla="*/ 0 h 499"/>
                <a:gd name="T6" fmla="*/ 0 w 116"/>
                <a:gd name="T7" fmla="*/ 5 h 499"/>
                <a:gd name="T8" fmla="*/ 9 w 116"/>
                <a:gd name="T9" fmla="*/ 17 h 499"/>
                <a:gd name="T10" fmla="*/ 87 w 116"/>
                <a:gd name="T11" fmla="*/ 250 h 499"/>
                <a:gd name="T12" fmla="*/ 6 w 116"/>
                <a:gd name="T13" fmla="*/ 486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0"/>
                    <a:pt x="83" y="94"/>
                  </a:cubicBezTo>
                  <a:cubicBezTo>
                    <a:pt x="53" y="33"/>
                    <a:pt x="10" y="0"/>
                    <a:pt x="5" y="0"/>
                  </a:cubicBezTo>
                  <a:cubicBezTo>
                    <a:pt x="2" y="0"/>
                    <a:pt x="0" y="2"/>
                    <a:pt x="0" y="5"/>
                  </a:cubicBezTo>
                  <a:cubicBezTo>
                    <a:pt x="0" y="7"/>
                    <a:pt x="0" y="8"/>
                    <a:pt x="9" y="17"/>
                  </a:cubicBezTo>
                  <a:cubicBezTo>
                    <a:pt x="58" y="66"/>
                    <a:pt x="87" y="145"/>
                    <a:pt x="87" y="250"/>
                  </a:cubicBezTo>
                  <a:cubicBezTo>
                    <a:pt x="87" y="335"/>
                    <a:pt x="68" y="423"/>
                    <a:pt x="6" y="486"/>
                  </a:cubicBezTo>
                  <a:cubicBezTo>
                    <a:pt x="0" y="492"/>
                    <a:pt x="0" y="493"/>
                    <a:pt x="0" y="494"/>
                  </a:cubicBezTo>
                  <a:cubicBezTo>
                    <a:pt x="0" y="497"/>
                    <a:pt x="2" y="499"/>
                    <a:pt x="5" y="499"/>
                  </a:cubicBezTo>
                  <a:cubicBezTo>
                    <a:pt x="10" y="499"/>
                    <a:pt x="55" y="465"/>
                    <a:pt x="84" y="402"/>
                  </a:cubicBezTo>
                  <a:cubicBezTo>
                    <a:pt x="110" y="347"/>
                    <a:pt x="116" y="292"/>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6" name="Rectangle 121">
              <a:extLst>
                <a:ext uri="{FF2B5EF4-FFF2-40B4-BE49-F238E27FC236}">
                  <a16:creationId xmlns:a16="http://schemas.microsoft.com/office/drawing/2014/main" id="{21D42117-48AA-41AB-9E1A-53CD21945C41}"/>
                </a:ext>
              </a:extLst>
            </p:cNvPr>
            <p:cNvSpPr>
              <a:spLocks noChangeArrowheads="1"/>
            </p:cNvSpPr>
            <p:nvPr>
              <p:custDataLst>
                <p:tags r:id="rId73"/>
              </p:custDataLst>
            </p:nvPr>
          </p:nvSpPr>
          <p:spPr bwMode="auto">
            <a:xfrm>
              <a:off x="4418012" y="2832100"/>
              <a:ext cx="14255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7" name="Freeform 122">
              <a:extLst>
                <a:ext uri="{FF2B5EF4-FFF2-40B4-BE49-F238E27FC236}">
                  <a16:creationId xmlns:a16="http://schemas.microsoft.com/office/drawing/2014/main" id="{22888E5E-BA36-4684-8659-E25D7F2083E1}"/>
                </a:ext>
              </a:extLst>
            </p:cNvPr>
            <p:cNvSpPr>
              <a:spLocks/>
            </p:cNvSpPr>
            <p:nvPr>
              <p:custDataLst>
                <p:tags r:id="rId74"/>
              </p:custDataLst>
            </p:nvPr>
          </p:nvSpPr>
          <p:spPr bwMode="auto">
            <a:xfrm>
              <a:off x="4422775" y="2957513"/>
              <a:ext cx="122238" cy="104775"/>
            </a:xfrm>
            <a:custGeom>
              <a:avLst/>
              <a:gdLst>
                <a:gd name="T0" fmla="*/ 119 w 269"/>
                <a:gd name="T1" fmla="*/ 28 h 220"/>
                <a:gd name="T2" fmla="*/ 175 w 269"/>
                <a:gd name="T3" fmla="*/ 28 h 220"/>
                <a:gd name="T4" fmla="*/ 154 w 269"/>
                <a:gd name="T5" fmla="*/ 157 h 220"/>
                <a:gd name="T6" fmla="*/ 158 w 269"/>
                <a:gd name="T7" fmla="*/ 195 h 220"/>
                <a:gd name="T8" fmla="*/ 176 w 269"/>
                <a:gd name="T9" fmla="*/ 220 h 220"/>
                <a:gd name="T10" fmla="*/ 197 w 269"/>
                <a:gd name="T11" fmla="*/ 201 h 220"/>
                <a:gd name="T12" fmla="*/ 194 w 269"/>
                <a:gd name="T13" fmla="*/ 190 h 220"/>
                <a:gd name="T14" fmla="*/ 179 w 269"/>
                <a:gd name="T15" fmla="*/ 108 h 220"/>
                <a:gd name="T16" fmla="*/ 188 w 269"/>
                <a:gd name="T17" fmla="*/ 28 h 220"/>
                <a:gd name="T18" fmla="*/ 245 w 269"/>
                <a:gd name="T19" fmla="*/ 28 h 220"/>
                <a:gd name="T20" fmla="*/ 269 w 269"/>
                <a:gd name="T21" fmla="*/ 11 h 220"/>
                <a:gd name="T22" fmla="*/ 250 w 269"/>
                <a:gd name="T23" fmla="*/ 0 h 220"/>
                <a:gd name="T24" fmla="*/ 83 w 269"/>
                <a:gd name="T25" fmla="*/ 0 h 220"/>
                <a:gd name="T26" fmla="*/ 31 w 269"/>
                <a:gd name="T27" fmla="*/ 23 h 220"/>
                <a:gd name="T28" fmla="*/ 0 w 269"/>
                <a:gd name="T29" fmla="*/ 68 h 220"/>
                <a:gd name="T30" fmla="*/ 6 w 269"/>
                <a:gd name="T31" fmla="*/ 73 h 220"/>
                <a:gd name="T32" fmla="*/ 14 w 269"/>
                <a:gd name="T33" fmla="*/ 67 h 220"/>
                <a:gd name="T34" fmla="*/ 78 w 269"/>
                <a:gd name="T35" fmla="*/ 28 h 220"/>
                <a:gd name="T36" fmla="*/ 106 w 269"/>
                <a:gd name="T37" fmla="*/ 28 h 220"/>
                <a:gd name="T38" fmla="*/ 42 w 269"/>
                <a:gd name="T39" fmla="*/ 195 h 220"/>
                <a:gd name="T40" fmla="*/ 38 w 269"/>
                <a:gd name="T41" fmla="*/ 207 h 220"/>
                <a:gd name="T42" fmla="*/ 53 w 269"/>
                <a:gd name="T43" fmla="*/ 220 h 220"/>
                <a:gd name="T44" fmla="*/ 78 w 269"/>
                <a:gd name="T45" fmla="*/ 188 h 220"/>
                <a:gd name="T46" fmla="*/ 91 w 269"/>
                <a:gd name="T47" fmla="*/ 139 h 220"/>
                <a:gd name="T48" fmla="*/ 119 w 269"/>
                <a:gd name="T49" fmla="*/ 2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9" y="28"/>
                  </a:moveTo>
                  <a:lnTo>
                    <a:pt x="175" y="28"/>
                  </a:lnTo>
                  <a:cubicBezTo>
                    <a:pt x="159" y="102"/>
                    <a:pt x="154" y="124"/>
                    <a:pt x="154" y="157"/>
                  </a:cubicBezTo>
                  <a:cubicBezTo>
                    <a:pt x="154" y="165"/>
                    <a:pt x="154" y="178"/>
                    <a:pt x="158" y="195"/>
                  </a:cubicBezTo>
                  <a:cubicBezTo>
                    <a:pt x="163" y="217"/>
                    <a:pt x="169" y="220"/>
                    <a:pt x="176" y="220"/>
                  </a:cubicBezTo>
                  <a:cubicBezTo>
                    <a:pt x="186" y="220"/>
                    <a:pt x="197" y="211"/>
                    <a:pt x="197" y="201"/>
                  </a:cubicBezTo>
                  <a:cubicBezTo>
                    <a:pt x="197" y="198"/>
                    <a:pt x="197" y="197"/>
                    <a:pt x="194" y="190"/>
                  </a:cubicBezTo>
                  <a:cubicBezTo>
                    <a:pt x="179" y="154"/>
                    <a:pt x="179" y="122"/>
                    <a:pt x="179" y="108"/>
                  </a:cubicBezTo>
                  <a:cubicBezTo>
                    <a:pt x="179" y="81"/>
                    <a:pt x="183" y="54"/>
                    <a:pt x="188" y="28"/>
                  </a:cubicBezTo>
                  <a:lnTo>
                    <a:pt x="245" y="28"/>
                  </a:lnTo>
                  <a:cubicBezTo>
                    <a:pt x="252" y="28"/>
                    <a:pt x="269" y="28"/>
                    <a:pt x="269" y="11"/>
                  </a:cubicBezTo>
                  <a:cubicBezTo>
                    <a:pt x="269" y="0"/>
                    <a:pt x="259" y="0"/>
                    <a:pt x="250" y="0"/>
                  </a:cubicBezTo>
                  <a:lnTo>
                    <a:pt x="83" y="0"/>
                  </a:lnTo>
                  <a:cubicBezTo>
                    <a:pt x="72" y="0"/>
                    <a:pt x="53" y="0"/>
                    <a:pt x="31" y="23"/>
                  </a:cubicBezTo>
                  <a:cubicBezTo>
                    <a:pt x="13" y="42"/>
                    <a:pt x="0" y="65"/>
                    <a:pt x="0" y="68"/>
                  </a:cubicBezTo>
                  <a:cubicBezTo>
                    <a:pt x="0" y="68"/>
                    <a:pt x="0" y="73"/>
                    <a:pt x="6" y="73"/>
                  </a:cubicBezTo>
                  <a:cubicBezTo>
                    <a:pt x="10" y="73"/>
                    <a:pt x="11" y="71"/>
                    <a:pt x="14" y="67"/>
                  </a:cubicBezTo>
                  <a:cubicBezTo>
                    <a:pt x="39" y="28"/>
                    <a:pt x="68" y="28"/>
                    <a:pt x="78" y="28"/>
                  </a:cubicBezTo>
                  <a:lnTo>
                    <a:pt x="106" y="28"/>
                  </a:lnTo>
                  <a:cubicBezTo>
                    <a:pt x="90" y="89"/>
                    <a:pt x="63" y="149"/>
                    <a:pt x="42" y="195"/>
                  </a:cubicBezTo>
                  <a:cubicBezTo>
                    <a:pt x="38" y="202"/>
                    <a:pt x="38" y="203"/>
                    <a:pt x="38" y="207"/>
                  </a:cubicBezTo>
                  <a:cubicBezTo>
                    <a:pt x="38" y="216"/>
                    <a:pt x="46" y="220"/>
                    <a:pt x="53" y="220"/>
                  </a:cubicBezTo>
                  <a:cubicBezTo>
                    <a:pt x="68" y="220"/>
                    <a:pt x="72" y="206"/>
                    <a:pt x="78" y="188"/>
                  </a:cubicBezTo>
                  <a:cubicBezTo>
                    <a:pt x="85" y="165"/>
                    <a:pt x="85" y="164"/>
                    <a:pt x="91" y="139"/>
                  </a:cubicBezTo>
                  <a:lnTo>
                    <a:pt x="119"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8" name="Freeform 123">
              <a:extLst>
                <a:ext uri="{FF2B5EF4-FFF2-40B4-BE49-F238E27FC236}">
                  <a16:creationId xmlns:a16="http://schemas.microsoft.com/office/drawing/2014/main" id="{456215E3-D814-4F82-98C3-7D53F386688E}"/>
                </a:ext>
              </a:extLst>
            </p:cNvPr>
            <p:cNvSpPr>
              <a:spLocks/>
            </p:cNvSpPr>
            <p:nvPr>
              <p:custDataLst>
                <p:tags r:id="rId75"/>
              </p:custDataLst>
            </p:nvPr>
          </p:nvSpPr>
          <p:spPr bwMode="auto">
            <a:xfrm>
              <a:off x="4564062" y="2881313"/>
              <a:ext cx="69850" cy="109538"/>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2 h 232"/>
                <a:gd name="T18" fmla="*/ 18 w 154"/>
                <a:gd name="T19" fmla="*/ 82 h 232"/>
                <a:gd name="T20" fmla="*/ 37 w 154"/>
                <a:gd name="T21" fmla="*/ 63 h 232"/>
                <a:gd name="T22" fmla="*/ 16 w 154"/>
                <a:gd name="T23" fmla="*/ 45 h 232"/>
                <a:gd name="T24" fmla="*/ 67 w 154"/>
                <a:gd name="T25" fmla="*/ 12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6"/>
                    <a:pt x="133" y="200"/>
                  </a:cubicBezTo>
                  <a:cubicBezTo>
                    <a:pt x="130" y="202"/>
                    <a:pt x="103" y="202"/>
                    <a:pt x="98"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7" y="82"/>
                    <a:pt x="37" y="76"/>
                    <a:pt x="37" y="63"/>
                  </a:cubicBezTo>
                  <a:cubicBezTo>
                    <a:pt x="37" y="57"/>
                    <a:pt x="34" y="45"/>
                    <a:pt x="16" y="45"/>
                  </a:cubicBezTo>
                  <a:cubicBezTo>
                    <a:pt x="27" y="20"/>
                    <a:pt x="51" y="12"/>
                    <a:pt x="67" y="12"/>
                  </a:cubicBezTo>
                  <a:cubicBezTo>
                    <a:pt x="102" y="12"/>
                    <a:pt x="120" y="40"/>
                    <a:pt x="120" y="68"/>
                  </a:cubicBezTo>
                  <a:cubicBezTo>
                    <a:pt x="120" y="98"/>
                    <a:pt x="98" y="122"/>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9" name="Freeform 124">
              <a:extLst>
                <a:ext uri="{FF2B5EF4-FFF2-40B4-BE49-F238E27FC236}">
                  <a16:creationId xmlns:a16="http://schemas.microsoft.com/office/drawing/2014/main" id="{9B04469B-0BD2-45F3-B6DB-9C0F2E4E2403}"/>
                </a:ext>
              </a:extLst>
            </p:cNvPr>
            <p:cNvSpPr>
              <a:spLocks/>
            </p:cNvSpPr>
            <p:nvPr>
              <p:custDataLst>
                <p:tags r:id="rId76"/>
              </p:custDataLst>
            </p:nvPr>
          </p:nvSpPr>
          <p:spPr bwMode="auto">
            <a:xfrm>
              <a:off x="4724400" y="2995613"/>
              <a:ext cx="138113" cy="9525"/>
            </a:xfrm>
            <a:custGeom>
              <a:avLst/>
              <a:gdLst>
                <a:gd name="T0" fmla="*/ 288 w 305"/>
                <a:gd name="T1" fmla="*/ 20 h 20"/>
                <a:gd name="T2" fmla="*/ 305 w 305"/>
                <a:gd name="T3" fmla="*/ 10 h 20"/>
                <a:gd name="T4" fmla="*/ 288 w 305"/>
                <a:gd name="T5" fmla="*/ 0 h 20"/>
                <a:gd name="T6" fmla="*/ 18 w 305"/>
                <a:gd name="T7" fmla="*/ 0 h 20"/>
                <a:gd name="T8" fmla="*/ 0 w 305"/>
                <a:gd name="T9" fmla="*/ 10 h 20"/>
                <a:gd name="T10" fmla="*/ 18 w 305"/>
                <a:gd name="T11" fmla="*/ 20 h 20"/>
                <a:gd name="T12" fmla="*/ 288 w 305"/>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305" h="20">
                  <a:moveTo>
                    <a:pt x="288" y="20"/>
                  </a:moveTo>
                  <a:cubicBezTo>
                    <a:pt x="296" y="20"/>
                    <a:pt x="305" y="20"/>
                    <a:pt x="305" y="10"/>
                  </a:cubicBezTo>
                  <a:cubicBezTo>
                    <a:pt x="305" y="0"/>
                    <a:pt x="296" y="0"/>
                    <a:pt x="288" y="0"/>
                  </a:cubicBezTo>
                  <a:lnTo>
                    <a:pt x="18" y="0"/>
                  </a:lnTo>
                  <a:cubicBezTo>
                    <a:pt x="9" y="0"/>
                    <a:pt x="0" y="0"/>
                    <a:pt x="0" y="10"/>
                  </a:cubicBezTo>
                  <a:cubicBezTo>
                    <a:pt x="0" y="20"/>
                    <a:pt x="9" y="20"/>
                    <a:pt x="18" y="20"/>
                  </a:cubicBezTo>
                  <a:lnTo>
                    <a:pt x="288" y="2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0" name="Freeform 125">
              <a:extLst>
                <a:ext uri="{FF2B5EF4-FFF2-40B4-BE49-F238E27FC236}">
                  <a16:creationId xmlns:a16="http://schemas.microsoft.com/office/drawing/2014/main" id="{5D267F2C-4F86-4DA2-9DC7-617CFCB0C45D}"/>
                </a:ext>
              </a:extLst>
            </p:cNvPr>
            <p:cNvSpPr>
              <a:spLocks noEditPoints="1"/>
            </p:cNvSpPr>
            <p:nvPr>
              <p:custDataLst>
                <p:tags r:id="rId77"/>
              </p:custDataLst>
            </p:nvPr>
          </p:nvSpPr>
          <p:spPr bwMode="auto">
            <a:xfrm>
              <a:off x="4938712" y="2898775"/>
              <a:ext cx="100013" cy="160338"/>
            </a:xfrm>
            <a:custGeom>
              <a:avLst/>
              <a:gdLst>
                <a:gd name="T0" fmla="*/ 133 w 221"/>
                <a:gd name="T1" fmla="*/ 255 h 338"/>
                <a:gd name="T2" fmla="*/ 133 w 221"/>
                <a:gd name="T3" fmla="*/ 299 h 338"/>
                <a:gd name="T4" fmla="*/ 95 w 221"/>
                <a:gd name="T5" fmla="*/ 322 h 338"/>
                <a:gd name="T6" fmla="*/ 84 w 221"/>
                <a:gd name="T7" fmla="*/ 322 h 338"/>
                <a:gd name="T8" fmla="*/ 84 w 221"/>
                <a:gd name="T9" fmla="*/ 338 h 338"/>
                <a:gd name="T10" fmla="*/ 152 w 221"/>
                <a:gd name="T11" fmla="*/ 336 h 338"/>
                <a:gd name="T12" fmla="*/ 219 w 221"/>
                <a:gd name="T13" fmla="*/ 338 h 338"/>
                <a:gd name="T14" fmla="*/ 219 w 221"/>
                <a:gd name="T15" fmla="*/ 322 h 338"/>
                <a:gd name="T16" fmla="*/ 209 w 221"/>
                <a:gd name="T17" fmla="*/ 322 h 338"/>
                <a:gd name="T18" fmla="*/ 171 w 221"/>
                <a:gd name="T19" fmla="*/ 299 h 338"/>
                <a:gd name="T20" fmla="*/ 171 w 221"/>
                <a:gd name="T21" fmla="*/ 255 h 338"/>
                <a:gd name="T22" fmla="*/ 221 w 221"/>
                <a:gd name="T23" fmla="*/ 255 h 338"/>
                <a:gd name="T24" fmla="*/ 221 w 221"/>
                <a:gd name="T25" fmla="*/ 240 h 338"/>
                <a:gd name="T26" fmla="*/ 171 w 221"/>
                <a:gd name="T27" fmla="*/ 240 h 338"/>
                <a:gd name="T28" fmla="*/ 171 w 221"/>
                <a:gd name="T29" fmla="*/ 13 h 338"/>
                <a:gd name="T30" fmla="*/ 163 w 221"/>
                <a:gd name="T31" fmla="*/ 0 h 338"/>
                <a:gd name="T32" fmla="*/ 153 w 221"/>
                <a:gd name="T33" fmla="*/ 6 h 338"/>
                <a:gd name="T34" fmla="*/ 0 w 221"/>
                <a:gd name="T35" fmla="*/ 240 h 338"/>
                <a:gd name="T36" fmla="*/ 0 w 221"/>
                <a:gd name="T37" fmla="*/ 255 h 338"/>
                <a:gd name="T38" fmla="*/ 133 w 221"/>
                <a:gd name="T39" fmla="*/ 255 h 338"/>
                <a:gd name="T40" fmla="*/ 136 w 221"/>
                <a:gd name="T41" fmla="*/ 240 h 338"/>
                <a:gd name="T42" fmla="*/ 14 w 221"/>
                <a:gd name="T43" fmla="*/ 240 h 338"/>
                <a:gd name="T44" fmla="*/ 136 w 221"/>
                <a:gd name="T45" fmla="*/ 54 h 338"/>
                <a:gd name="T46" fmla="*/ 136 w 221"/>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8">
                  <a:moveTo>
                    <a:pt x="133" y="255"/>
                  </a:moveTo>
                  <a:lnTo>
                    <a:pt x="133" y="299"/>
                  </a:lnTo>
                  <a:cubicBezTo>
                    <a:pt x="133" y="317"/>
                    <a:pt x="132" y="322"/>
                    <a:pt x="95" y="322"/>
                  </a:cubicBezTo>
                  <a:lnTo>
                    <a:pt x="84" y="322"/>
                  </a:lnTo>
                  <a:lnTo>
                    <a:pt x="84" y="338"/>
                  </a:lnTo>
                  <a:cubicBezTo>
                    <a:pt x="105" y="336"/>
                    <a:pt x="131" y="336"/>
                    <a:pt x="152" y="336"/>
                  </a:cubicBezTo>
                  <a:cubicBezTo>
                    <a:pt x="173" y="336"/>
                    <a:pt x="199" y="336"/>
                    <a:pt x="219" y="338"/>
                  </a:cubicBezTo>
                  <a:lnTo>
                    <a:pt x="219" y="322"/>
                  </a:lnTo>
                  <a:lnTo>
                    <a:pt x="209" y="322"/>
                  </a:lnTo>
                  <a:cubicBezTo>
                    <a:pt x="172" y="322"/>
                    <a:pt x="171" y="317"/>
                    <a:pt x="171" y="299"/>
                  </a:cubicBezTo>
                  <a:lnTo>
                    <a:pt x="171" y="255"/>
                  </a:lnTo>
                  <a:lnTo>
                    <a:pt x="221" y="255"/>
                  </a:lnTo>
                  <a:lnTo>
                    <a:pt x="221" y="240"/>
                  </a:lnTo>
                  <a:lnTo>
                    <a:pt x="171" y="240"/>
                  </a:lnTo>
                  <a:lnTo>
                    <a:pt x="171" y="13"/>
                  </a:lnTo>
                  <a:cubicBezTo>
                    <a:pt x="171" y="3"/>
                    <a:pt x="171" y="0"/>
                    <a:pt x="163" y="0"/>
                  </a:cubicBezTo>
                  <a:cubicBezTo>
                    <a:pt x="159" y="0"/>
                    <a:pt x="157" y="0"/>
                    <a:pt x="153" y="6"/>
                  </a:cubicBezTo>
                  <a:lnTo>
                    <a:pt x="0" y="240"/>
                  </a:lnTo>
                  <a:lnTo>
                    <a:pt x="0" y="255"/>
                  </a:lnTo>
                  <a:lnTo>
                    <a:pt x="133" y="255"/>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1" name="Freeform 126">
              <a:extLst>
                <a:ext uri="{FF2B5EF4-FFF2-40B4-BE49-F238E27FC236}">
                  <a16:creationId xmlns:a16="http://schemas.microsoft.com/office/drawing/2014/main" id="{2172C203-1833-4716-BB9C-1F8F2929D277}"/>
                </a:ext>
              </a:extLst>
            </p:cNvPr>
            <p:cNvSpPr>
              <a:spLocks/>
            </p:cNvSpPr>
            <p:nvPr>
              <p:custDataLst>
                <p:tags r:id="rId78"/>
              </p:custDataLst>
            </p:nvPr>
          </p:nvSpPr>
          <p:spPr bwMode="auto">
            <a:xfrm>
              <a:off x="5051425" y="2957513"/>
              <a:ext cx="122238" cy="104775"/>
            </a:xfrm>
            <a:custGeom>
              <a:avLst/>
              <a:gdLst>
                <a:gd name="T0" fmla="*/ 118 w 269"/>
                <a:gd name="T1" fmla="*/ 28 h 220"/>
                <a:gd name="T2" fmla="*/ 175 w 269"/>
                <a:gd name="T3" fmla="*/ 28 h 220"/>
                <a:gd name="T4" fmla="*/ 154 w 269"/>
                <a:gd name="T5" fmla="*/ 157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8 h 220"/>
                <a:gd name="T18" fmla="*/ 244 w 269"/>
                <a:gd name="T19" fmla="*/ 28 h 220"/>
                <a:gd name="T20" fmla="*/ 269 w 269"/>
                <a:gd name="T21" fmla="*/ 11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8 h 220"/>
                <a:gd name="T36" fmla="*/ 105 w 269"/>
                <a:gd name="T37" fmla="*/ 28 h 220"/>
                <a:gd name="T38" fmla="*/ 41 w 269"/>
                <a:gd name="T39" fmla="*/ 195 h 220"/>
                <a:gd name="T40" fmla="*/ 37 w 269"/>
                <a:gd name="T41" fmla="*/ 207 h 220"/>
                <a:gd name="T42" fmla="*/ 52 w 269"/>
                <a:gd name="T43" fmla="*/ 220 h 220"/>
                <a:gd name="T44" fmla="*/ 77 w 269"/>
                <a:gd name="T45" fmla="*/ 188 h 220"/>
                <a:gd name="T46" fmla="*/ 90 w 269"/>
                <a:gd name="T47" fmla="*/ 139 h 220"/>
                <a:gd name="T48" fmla="*/ 118 w 269"/>
                <a:gd name="T49" fmla="*/ 2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8" y="28"/>
                  </a:moveTo>
                  <a:lnTo>
                    <a:pt x="175" y="28"/>
                  </a:lnTo>
                  <a:cubicBezTo>
                    <a:pt x="158" y="102"/>
                    <a:pt x="154" y="124"/>
                    <a:pt x="154" y="157"/>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4"/>
                    <a:pt x="179" y="122"/>
                    <a:pt x="179" y="108"/>
                  </a:cubicBezTo>
                  <a:cubicBezTo>
                    <a:pt x="179" y="81"/>
                    <a:pt x="182" y="54"/>
                    <a:pt x="188" y="28"/>
                  </a:cubicBezTo>
                  <a:lnTo>
                    <a:pt x="244" y="28"/>
                  </a:lnTo>
                  <a:cubicBezTo>
                    <a:pt x="251" y="28"/>
                    <a:pt x="269" y="28"/>
                    <a:pt x="269" y="11"/>
                  </a:cubicBezTo>
                  <a:cubicBezTo>
                    <a:pt x="269" y="0"/>
                    <a:pt x="258" y="0"/>
                    <a:pt x="249" y="0"/>
                  </a:cubicBezTo>
                  <a:lnTo>
                    <a:pt x="82" y="0"/>
                  </a:lnTo>
                  <a:cubicBezTo>
                    <a:pt x="71" y="0"/>
                    <a:pt x="52" y="0"/>
                    <a:pt x="30" y="23"/>
                  </a:cubicBezTo>
                  <a:cubicBezTo>
                    <a:pt x="13" y="42"/>
                    <a:pt x="0" y="65"/>
                    <a:pt x="0" y="68"/>
                  </a:cubicBezTo>
                  <a:cubicBezTo>
                    <a:pt x="0" y="68"/>
                    <a:pt x="0" y="73"/>
                    <a:pt x="6" y="73"/>
                  </a:cubicBezTo>
                  <a:cubicBezTo>
                    <a:pt x="10" y="73"/>
                    <a:pt x="11" y="71"/>
                    <a:pt x="14" y="67"/>
                  </a:cubicBezTo>
                  <a:cubicBezTo>
                    <a:pt x="38" y="28"/>
                    <a:pt x="67" y="28"/>
                    <a:pt x="77" y="28"/>
                  </a:cubicBezTo>
                  <a:lnTo>
                    <a:pt x="105" y="28"/>
                  </a:lnTo>
                  <a:cubicBezTo>
                    <a:pt x="89" y="89"/>
                    <a:pt x="62" y="149"/>
                    <a:pt x="41" y="195"/>
                  </a:cubicBezTo>
                  <a:cubicBezTo>
                    <a:pt x="37" y="202"/>
                    <a:pt x="37" y="203"/>
                    <a:pt x="37" y="207"/>
                  </a:cubicBezTo>
                  <a:cubicBezTo>
                    <a:pt x="37" y="216"/>
                    <a:pt x="45" y="220"/>
                    <a:pt x="52" y="220"/>
                  </a:cubicBezTo>
                  <a:cubicBezTo>
                    <a:pt x="67" y="220"/>
                    <a:pt x="71" y="206"/>
                    <a:pt x="77" y="188"/>
                  </a:cubicBezTo>
                  <a:cubicBezTo>
                    <a:pt x="84" y="165"/>
                    <a:pt x="84" y="164"/>
                    <a:pt x="90" y="139"/>
                  </a:cubicBezTo>
                  <a:lnTo>
                    <a:pt x="118"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2" name="Freeform 127">
              <a:extLst>
                <a:ext uri="{FF2B5EF4-FFF2-40B4-BE49-F238E27FC236}">
                  <a16:creationId xmlns:a16="http://schemas.microsoft.com/office/drawing/2014/main" id="{CC8099CA-6BBB-4BDE-8017-9F79679A9720}"/>
                </a:ext>
              </a:extLst>
            </p:cNvPr>
            <p:cNvSpPr>
              <a:spLocks/>
            </p:cNvSpPr>
            <p:nvPr>
              <p:custDataLst>
                <p:tags r:id="rId79"/>
              </p:custDataLst>
            </p:nvPr>
          </p:nvSpPr>
          <p:spPr bwMode="auto">
            <a:xfrm>
              <a:off x="5192712" y="2881313"/>
              <a:ext cx="69850" cy="109538"/>
            </a:xfrm>
            <a:custGeom>
              <a:avLst/>
              <a:gdLst>
                <a:gd name="T0" fmla="*/ 154 w 154"/>
                <a:gd name="T1" fmla="*/ 168 h 232"/>
                <a:gd name="T2" fmla="*/ 142 w 154"/>
                <a:gd name="T3" fmla="*/ 168 h 232"/>
                <a:gd name="T4" fmla="*/ 133 w 154"/>
                <a:gd name="T5" fmla="*/ 200 h 232"/>
                <a:gd name="T6" fmla="*/ 99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2 h 232"/>
                <a:gd name="T18" fmla="*/ 18 w 154"/>
                <a:gd name="T19" fmla="*/ 82 h 232"/>
                <a:gd name="T20" fmla="*/ 37 w 154"/>
                <a:gd name="T21" fmla="*/ 63 h 232"/>
                <a:gd name="T22" fmla="*/ 16 w 154"/>
                <a:gd name="T23" fmla="*/ 45 h 232"/>
                <a:gd name="T24" fmla="*/ 67 w 154"/>
                <a:gd name="T25" fmla="*/ 12 h 232"/>
                <a:gd name="T26" fmla="*/ 120 w 154"/>
                <a:gd name="T27" fmla="*/ 68 h 232"/>
                <a:gd name="T28" fmla="*/ 87 w 154"/>
                <a:gd name="T29" fmla="*/ 135 h 232"/>
                <a:gd name="T30" fmla="*/ 3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8" y="196"/>
                    <a:pt x="133" y="200"/>
                  </a:cubicBezTo>
                  <a:cubicBezTo>
                    <a:pt x="130" y="202"/>
                    <a:pt x="103" y="202"/>
                    <a:pt x="99"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7" y="82"/>
                    <a:pt x="37" y="76"/>
                    <a:pt x="37" y="63"/>
                  </a:cubicBezTo>
                  <a:cubicBezTo>
                    <a:pt x="37" y="57"/>
                    <a:pt x="34" y="45"/>
                    <a:pt x="16" y="45"/>
                  </a:cubicBezTo>
                  <a:cubicBezTo>
                    <a:pt x="27" y="20"/>
                    <a:pt x="51" y="12"/>
                    <a:pt x="67" y="12"/>
                  </a:cubicBezTo>
                  <a:cubicBezTo>
                    <a:pt x="102" y="12"/>
                    <a:pt x="120" y="40"/>
                    <a:pt x="120" y="68"/>
                  </a:cubicBezTo>
                  <a:cubicBezTo>
                    <a:pt x="120" y="98"/>
                    <a:pt x="99" y="122"/>
                    <a:pt x="87" y="135"/>
                  </a:cubicBezTo>
                  <a:lnTo>
                    <a:pt x="3"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3" name="Freeform 128">
              <a:extLst>
                <a:ext uri="{FF2B5EF4-FFF2-40B4-BE49-F238E27FC236}">
                  <a16:creationId xmlns:a16="http://schemas.microsoft.com/office/drawing/2014/main" id="{963B76DB-A903-4827-A770-5ED9FC04D99A}"/>
                </a:ext>
              </a:extLst>
            </p:cNvPr>
            <p:cNvSpPr>
              <a:spLocks/>
            </p:cNvSpPr>
            <p:nvPr>
              <p:custDataLst>
                <p:tags r:id="rId80"/>
              </p:custDataLst>
            </p:nvPr>
          </p:nvSpPr>
          <p:spPr bwMode="auto">
            <a:xfrm>
              <a:off x="5287962" y="2911475"/>
              <a:ext cx="69850" cy="150813"/>
            </a:xfrm>
            <a:custGeom>
              <a:avLst/>
              <a:gdLst>
                <a:gd name="T0" fmla="*/ 91 w 153"/>
                <a:gd name="T1" fmla="*/ 113 h 318"/>
                <a:gd name="T2" fmla="*/ 138 w 153"/>
                <a:gd name="T3" fmla="*/ 113 h 318"/>
                <a:gd name="T4" fmla="*/ 153 w 153"/>
                <a:gd name="T5" fmla="*/ 103 h 318"/>
                <a:gd name="T6" fmla="*/ 139 w 153"/>
                <a:gd name="T7" fmla="*/ 98 h 318"/>
                <a:gd name="T8" fmla="*/ 95 w 153"/>
                <a:gd name="T9" fmla="*/ 98 h 318"/>
                <a:gd name="T10" fmla="*/ 116 w 153"/>
                <a:gd name="T11" fmla="*/ 14 h 318"/>
                <a:gd name="T12" fmla="*/ 101 w 153"/>
                <a:gd name="T13" fmla="*/ 0 h 318"/>
                <a:gd name="T14" fmla="*/ 81 w 153"/>
                <a:gd name="T15" fmla="*/ 18 h 318"/>
                <a:gd name="T16" fmla="*/ 62 w 153"/>
                <a:gd name="T17" fmla="*/ 98 h 318"/>
                <a:gd name="T18" fmla="*/ 15 w 153"/>
                <a:gd name="T19" fmla="*/ 98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8"/>
                    <a:pt x="148" y="98"/>
                    <a:pt x="139" y="98"/>
                  </a:cubicBezTo>
                  <a:lnTo>
                    <a:pt x="95" y="98"/>
                  </a:lnTo>
                  <a:cubicBezTo>
                    <a:pt x="113" y="27"/>
                    <a:pt x="116" y="17"/>
                    <a:pt x="116" y="14"/>
                  </a:cubicBezTo>
                  <a:cubicBezTo>
                    <a:pt x="116" y="5"/>
                    <a:pt x="110" y="0"/>
                    <a:pt x="101" y="0"/>
                  </a:cubicBezTo>
                  <a:cubicBezTo>
                    <a:pt x="100" y="0"/>
                    <a:pt x="86" y="1"/>
                    <a:pt x="81" y="18"/>
                  </a:cubicBezTo>
                  <a:lnTo>
                    <a:pt x="62" y="98"/>
                  </a:lnTo>
                  <a:lnTo>
                    <a:pt x="15" y="98"/>
                  </a:lnTo>
                  <a:cubicBezTo>
                    <a:pt x="5" y="98"/>
                    <a:pt x="0" y="98"/>
                    <a:pt x="0" y="107"/>
                  </a:cubicBezTo>
                  <a:cubicBezTo>
                    <a:pt x="0" y="113"/>
                    <a:pt x="4" y="113"/>
                    <a:pt x="14" y="113"/>
                  </a:cubicBezTo>
                  <a:lnTo>
                    <a:pt x="58" y="113"/>
                  </a:lnTo>
                  <a:cubicBezTo>
                    <a:pt x="22" y="255"/>
                    <a:pt x="20" y="263"/>
                    <a:pt x="20" y="272"/>
                  </a:cubicBezTo>
                  <a:cubicBezTo>
                    <a:pt x="20" y="299"/>
                    <a:pt x="39" y="318"/>
                    <a:pt x="66" y="318"/>
                  </a:cubicBezTo>
                  <a:cubicBezTo>
                    <a:pt x="117" y="318"/>
                    <a:pt x="145" y="245"/>
                    <a:pt x="145" y="241"/>
                  </a:cubicBezTo>
                  <a:cubicBezTo>
                    <a:pt x="145" y="236"/>
                    <a:pt x="141" y="236"/>
                    <a:pt x="139" y="236"/>
                  </a:cubicBezTo>
                  <a:cubicBezTo>
                    <a:pt x="135" y="236"/>
                    <a:pt x="134" y="238"/>
                    <a:pt x="132" y="243"/>
                  </a:cubicBezTo>
                  <a:cubicBezTo>
                    <a:pt x="110" y="295"/>
                    <a:pt x="84" y="307"/>
                    <a:pt x="67" y="307"/>
                  </a:cubicBezTo>
                  <a:cubicBezTo>
                    <a:pt x="56" y="307"/>
                    <a:pt x="51" y="301"/>
                    <a:pt x="51" y="284"/>
                  </a:cubicBezTo>
                  <a:cubicBezTo>
                    <a:pt x="51" y="272"/>
                    <a:pt x="52" y="269"/>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4" name="Freeform 129">
              <a:extLst>
                <a:ext uri="{FF2B5EF4-FFF2-40B4-BE49-F238E27FC236}">
                  <a16:creationId xmlns:a16="http://schemas.microsoft.com/office/drawing/2014/main" id="{85B1035F-2308-4E5D-813E-7F5B4CEBB24E}"/>
                </a:ext>
              </a:extLst>
            </p:cNvPr>
            <p:cNvSpPr>
              <a:spLocks/>
            </p:cNvSpPr>
            <p:nvPr>
              <p:custDataLst>
                <p:tags r:id="rId81"/>
              </p:custDataLst>
            </p:nvPr>
          </p:nvSpPr>
          <p:spPr bwMode="auto">
            <a:xfrm>
              <a:off x="5375275" y="2881313"/>
              <a:ext cx="69850" cy="109538"/>
            </a:xfrm>
            <a:custGeom>
              <a:avLst/>
              <a:gdLst>
                <a:gd name="T0" fmla="*/ 154 w 154"/>
                <a:gd name="T1" fmla="*/ 168 h 232"/>
                <a:gd name="T2" fmla="*/ 143 w 154"/>
                <a:gd name="T3" fmla="*/ 168 h 232"/>
                <a:gd name="T4" fmla="*/ 134 w 154"/>
                <a:gd name="T5" fmla="*/ 200 h 232"/>
                <a:gd name="T6" fmla="*/ 99 w 154"/>
                <a:gd name="T7" fmla="*/ 202 h 232"/>
                <a:gd name="T8" fmla="*/ 35 w 154"/>
                <a:gd name="T9" fmla="*/ 202 h 232"/>
                <a:gd name="T10" fmla="*/ 105 w 154"/>
                <a:gd name="T11" fmla="*/ 143 h 232"/>
                <a:gd name="T12" fmla="*/ 154 w 154"/>
                <a:gd name="T13" fmla="*/ 68 h 232"/>
                <a:gd name="T14" fmla="*/ 73 w 154"/>
                <a:gd name="T15" fmla="*/ 0 h 232"/>
                <a:gd name="T16" fmla="*/ 0 w 154"/>
                <a:gd name="T17" fmla="*/ 62 h 232"/>
                <a:gd name="T18" fmla="*/ 19 w 154"/>
                <a:gd name="T19" fmla="*/ 82 h 232"/>
                <a:gd name="T20" fmla="*/ 37 w 154"/>
                <a:gd name="T21" fmla="*/ 63 h 232"/>
                <a:gd name="T22" fmla="*/ 17 w 154"/>
                <a:gd name="T23" fmla="*/ 45 h 232"/>
                <a:gd name="T24" fmla="*/ 68 w 154"/>
                <a:gd name="T25" fmla="*/ 12 h 232"/>
                <a:gd name="T26" fmla="*/ 121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3" y="168"/>
                  </a:lnTo>
                  <a:cubicBezTo>
                    <a:pt x="142" y="176"/>
                    <a:pt x="138" y="196"/>
                    <a:pt x="134" y="200"/>
                  </a:cubicBezTo>
                  <a:cubicBezTo>
                    <a:pt x="131" y="202"/>
                    <a:pt x="104" y="202"/>
                    <a:pt x="99" y="202"/>
                  </a:cubicBezTo>
                  <a:lnTo>
                    <a:pt x="35" y="202"/>
                  </a:lnTo>
                  <a:cubicBezTo>
                    <a:pt x="72" y="169"/>
                    <a:pt x="84" y="160"/>
                    <a:pt x="105" y="143"/>
                  </a:cubicBezTo>
                  <a:cubicBezTo>
                    <a:pt x="130" y="123"/>
                    <a:pt x="154" y="101"/>
                    <a:pt x="154" y="68"/>
                  </a:cubicBezTo>
                  <a:cubicBezTo>
                    <a:pt x="154" y="26"/>
                    <a:pt x="117"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40"/>
                    <a:pt x="121" y="68"/>
                  </a:cubicBezTo>
                  <a:cubicBezTo>
                    <a:pt x="121" y="98"/>
                    <a:pt x="99" y="122"/>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5" name="Freeform 130">
              <a:extLst>
                <a:ext uri="{FF2B5EF4-FFF2-40B4-BE49-F238E27FC236}">
                  <a16:creationId xmlns:a16="http://schemas.microsoft.com/office/drawing/2014/main" id="{221791F1-4245-42E6-B6FF-40930659FB35}"/>
                </a:ext>
              </a:extLst>
            </p:cNvPr>
            <p:cNvSpPr>
              <a:spLocks/>
            </p:cNvSpPr>
            <p:nvPr>
              <p:custDataLst>
                <p:tags r:id="rId82"/>
              </p:custDataLst>
            </p:nvPr>
          </p:nvSpPr>
          <p:spPr bwMode="auto">
            <a:xfrm>
              <a:off x="5478462" y="2881313"/>
              <a:ext cx="88900" cy="238125"/>
            </a:xfrm>
            <a:custGeom>
              <a:avLst/>
              <a:gdLst>
                <a:gd name="T0" fmla="*/ 192 w 194"/>
                <a:gd name="T1" fmla="*/ 19 h 499"/>
                <a:gd name="T2" fmla="*/ 194 w 194"/>
                <a:gd name="T3" fmla="*/ 10 h 499"/>
                <a:gd name="T4" fmla="*/ 184 w 194"/>
                <a:gd name="T5" fmla="*/ 0 h 499"/>
                <a:gd name="T6" fmla="*/ 176 w 194"/>
                <a:gd name="T7" fmla="*/ 5 h 499"/>
                <a:gd name="T8" fmla="*/ 3 w 194"/>
                <a:gd name="T9" fmla="*/ 480 h 499"/>
                <a:gd name="T10" fmla="*/ 0 w 194"/>
                <a:gd name="T11" fmla="*/ 489 h 499"/>
                <a:gd name="T12" fmla="*/ 10 w 194"/>
                <a:gd name="T13" fmla="*/ 499 h 499"/>
                <a:gd name="T14" fmla="*/ 21 w 194"/>
                <a:gd name="T15" fmla="*/ 487 h 499"/>
                <a:gd name="T16" fmla="*/ 192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2" y="19"/>
                  </a:moveTo>
                  <a:cubicBezTo>
                    <a:pt x="194" y="13"/>
                    <a:pt x="194" y="11"/>
                    <a:pt x="194" y="10"/>
                  </a:cubicBezTo>
                  <a:cubicBezTo>
                    <a:pt x="194" y="5"/>
                    <a:pt x="190" y="0"/>
                    <a:pt x="184" y="0"/>
                  </a:cubicBezTo>
                  <a:cubicBezTo>
                    <a:pt x="181" y="0"/>
                    <a:pt x="177" y="2"/>
                    <a:pt x="176" y="5"/>
                  </a:cubicBezTo>
                  <a:lnTo>
                    <a:pt x="3" y="480"/>
                  </a:lnTo>
                  <a:cubicBezTo>
                    <a:pt x="0" y="487"/>
                    <a:pt x="0" y="489"/>
                    <a:pt x="0" y="489"/>
                  </a:cubicBezTo>
                  <a:cubicBezTo>
                    <a:pt x="0" y="495"/>
                    <a:pt x="5" y="499"/>
                    <a:pt x="10" y="499"/>
                  </a:cubicBezTo>
                  <a:cubicBezTo>
                    <a:pt x="17" y="499"/>
                    <a:pt x="18" y="496"/>
                    <a:pt x="21" y="487"/>
                  </a:cubicBezTo>
                  <a:lnTo>
                    <a:pt x="192"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6" name="Freeform 131">
              <a:extLst>
                <a:ext uri="{FF2B5EF4-FFF2-40B4-BE49-F238E27FC236}">
                  <a16:creationId xmlns:a16="http://schemas.microsoft.com/office/drawing/2014/main" id="{6C3F77F1-F496-4E83-9399-6E905576E16F}"/>
                </a:ext>
              </a:extLst>
            </p:cNvPr>
            <p:cNvSpPr>
              <a:spLocks/>
            </p:cNvSpPr>
            <p:nvPr>
              <p:custDataLst>
                <p:tags r:id="rId83"/>
              </p:custDataLst>
            </p:nvPr>
          </p:nvSpPr>
          <p:spPr bwMode="auto">
            <a:xfrm>
              <a:off x="5584825" y="2898775"/>
              <a:ext cx="153988" cy="160338"/>
            </a:xfrm>
            <a:custGeom>
              <a:avLst/>
              <a:gdLst>
                <a:gd name="T0" fmla="*/ 201 w 339"/>
                <a:gd name="T1" fmla="*/ 35 h 338"/>
                <a:gd name="T2" fmla="*/ 212 w 339"/>
                <a:gd name="T3" fmla="*/ 16 h 338"/>
                <a:gd name="T4" fmla="*/ 244 w 339"/>
                <a:gd name="T5" fmla="*/ 15 h 338"/>
                <a:gd name="T6" fmla="*/ 317 w 339"/>
                <a:gd name="T7" fmla="*/ 56 h 338"/>
                <a:gd name="T8" fmla="*/ 313 w 339"/>
                <a:gd name="T9" fmla="*/ 96 h 338"/>
                <a:gd name="T10" fmla="*/ 311 w 339"/>
                <a:gd name="T11" fmla="*/ 106 h 338"/>
                <a:gd name="T12" fmla="*/ 317 w 339"/>
                <a:gd name="T13" fmla="*/ 112 h 338"/>
                <a:gd name="T14" fmla="*/ 324 w 339"/>
                <a:gd name="T15" fmla="*/ 101 h 338"/>
                <a:gd name="T16" fmla="*/ 338 w 339"/>
                <a:gd name="T17" fmla="*/ 14 h 338"/>
                <a:gd name="T18" fmla="*/ 339 w 339"/>
                <a:gd name="T19" fmla="*/ 5 h 338"/>
                <a:gd name="T20" fmla="*/ 325 w 339"/>
                <a:gd name="T21" fmla="*/ 0 h 338"/>
                <a:gd name="T22" fmla="*/ 49 w 339"/>
                <a:gd name="T23" fmla="*/ 0 h 338"/>
                <a:gd name="T24" fmla="*/ 33 w 339"/>
                <a:gd name="T25" fmla="*/ 10 h 338"/>
                <a:gd name="T26" fmla="*/ 3 w 339"/>
                <a:gd name="T27" fmla="*/ 98 h 338"/>
                <a:gd name="T28" fmla="*/ 0 w 339"/>
                <a:gd name="T29" fmla="*/ 107 h 338"/>
                <a:gd name="T30" fmla="*/ 6 w 339"/>
                <a:gd name="T31" fmla="*/ 112 h 338"/>
                <a:gd name="T32" fmla="*/ 14 w 339"/>
                <a:gd name="T33" fmla="*/ 102 h 338"/>
                <a:gd name="T34" fmla="*/ 128 w 339"/>
                <a:gd name="T35" fmla="*/ 15 h 338"/>
                <a:gd name="T36" fmla="*/ 147 w 339"/>
                <a:gd name="T37" fmla="*/ 15 h 338"/>
                <a:gd name="T38" fmla="*/ 161 w 339"/>
                <a:gd name="T39" fmla="*/ 21 h 338"/>
                <a:gd name="T40" fmla="*/ 159 w 339"/>
                <a:gd name="T41" fmla="*/ 32 h 338"/>
                <a:gd name="T42" fmla="*/ 93 w 339"/>
                <a:gd name="T43" fmla="*/ 298 h 338"/>
                <a:gd name="T44" fmla="*/ 33 w 339"/>
                <a:gd name="T45" fmla="*/ 322 h 338"/>
                <a:gd name="T46" fmla="*/ 12 w 339"/>
                <a:gd name="T47" fmla="*/ 332 h 338"/>
                <a:gd name="T48" fmla="*/ 21 w 339"/>
                <a:gd name="T49" fmla="*/ 338 h 338"/>
                <a:gd name="T50" fmla="*/ 62 w 339"/>
                <a:gd name="T51" fmla="*/ 337 h 338"/>
                <a:gd name="T52" fmla="*/ 104 w 339"/>
                <a:gd name="T53" fmla="*/ 336 h 338"/>
                <a:gd name="T54" fmla="*/ 145 w 339"/>
                <a:gd name="T55" fmla="*/ 337 h 338"/>
                <a:gd name="T56" fmla="*/ 189 w 339"/>
                <a:gd name="T57" fmla="*/ 338 h 338"/>
                <a:gd name="T58" fmla="*/ 200 w 339"/>
                <a:gd name="T59" fmla="*/ 328 h 338"/>
                <a:gd name="T60" fmla="*/ 183 w 339"/>
                <a:gd name="T61" fmla="*/ 322 h 338"/>
                <a:gd name="T62" fmla="*/ 151 w 339"/>
                <a:gd name="T63" fmla="*/ 321 h 338"/>
                <a:gd name="T64" fmla="*/ 133 w 339"/>
                <a:gd name="T65" fmla="*/ 310 h 338"/>
                <a:gd name="T66" fmla="*/ 135 w 339"/>
                <a:gd name="T67" fmla="*/ 300 h 338"/>
                <a:gd name="T68" fmla="*/ 201 w 339"/>
                <a:gd name="T69" fmla="*/ 35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8">
                  <a:moveTo>
                    <a:pt x="201" y="35"/>
                  </a:moveTo>
                  <a:cubicBezTo>
                    <a:pt x="204" y="21"/>
                    <a:pt x="206" y="18"/>
                    <a:pt x="212" y="16"/>
                  </a:cubicBezTo>
                  <a:cubicBezTo>
                    <a:pt x="217" y="15"/>
                    <a:pt x="233" y="15"/>
                    <a:pt x="244" y="15"/>
                  </a:cubicBezTo>
                  <a:cubicBezTo>
                    <a:pt x="294" y="15"/>
                    <a:pt x="317" y="17"/>
                    <a:pt x="317" y="56"/>
                  </a:cubicBezTo>
                  <a:cubicBezTo>
                    <a:pt x="317" y="64"/>
                    <a:pt x="315" y="83"/>
                    <a:pt x="313" y="96"/>
                  </a:cubicBezTo>
                  <a:cubicBezTo>
                    <a:pt x="312" y="98"/>
                    <a:pt x="311" y="104"/>
                    <a:pt x="311" y="106"/>
                  </a:cubicBezTo>
                  <a:cubicBezTo>
                    <a:pt x="311" y="109"/>
                    <a:pt x="313" y="112"/>
                    <a:pt x="317" y="112"/>
                  </a:cubicBezTo>
                  <a:cubicBezTo>
                    <a:pt x="322" y="112"/>
                    <a:pt x="323" y="108"/>
                    <a:pt x="324" y="101"/>
                  </a:cubicBezTo>
                  <a:lnTo>
                    <a:pt x="338" y="14"/>
                  </a:lnTo>
                  <a:cubicBezTo>
                    <a:pt x="338" y="12"/>
                    <a:pt x="339" y="7"/>
                    <a:pt x="339" y="5"/>
                  </a:cubicBezTo>
                  <a:cubicBezTo>
                    <a:pt x="339" y="0"/>
                    <a:pt x="334" y="0"/>
                    <a:pt x="325" y="0"/>
                  </a:cubicBezTo>
                  <a:lnTo>
                    <a:pt x="49" y="0"/>
                  </a:lnTo>
                  <a:cubicBezTo>
                    <a:pt x="37" y="0"/>
                    <a:pt x="36" y="0"/>
                    <a:pt x="33" y="10"/>
                  </a:cubicBezTo>
                  <a:lnTo>
                    <a:pt x="3" y="98"/>
                  </a:lnTo>
                  <a:cubicBezTo>
                    <a:pt x="2" y="99"/>
                    <a:pt x="0" y="106"/>
                    <a:pt x="0" y="107"/>
                  </a:cubicBezTo>
                  <a:cubicBezTo>
                    <a:pt x="0" y="110"/>
                    <a:pt x="2" y="112"/>
                    <a:pt x="6" y="112"/>
                  </a:cubicBezTo>
                  <a:cubicBezTo>
                    <a:pt x="11" y="112"/>
                    <a:pt x="11" y="110"/>
                    <a:pt x="14" y="102"/>
                  </a:cubicBezTo>
                  <a:cubicBezTo>
                    <a:pt x="41" y="24"/>
                    <a:pt x="54" y="15"/>
                    <a:pt x="128" y="15"/>
                  </a:cubicBezTo>
                  <a:lnTo>
                    <a:pt x="147" y="15"/>
                  </a:lnTo>
                  <a:cubicBezTo>
                    <a:pt x="161" y="15"/>
                    <a:pt x="161" y="17"/>
                    <a:pt x="161" y="21"/>
                  </a:cubicBezTo>
                  <a:cubicBezTo>
                    <a:pt x="161" y="24"/>
                    <a:pt x="160" y="30"/>
                    <a:pt x="159" y="32"/>
                  </a:cubicBezTo>
                  <a:lnTo>
                    <a:pt x="93" y="298"/>
                  </a:lnTo>
                  <a:cubicBezTo>
                    <a:pt x="88" y="317"/>
                    <a:pt x="87" y="322"/>
                    <a:pt x="33" y="322"/>
                  </a:cubicBezTo>
                  <a:cubicBezTo>
                    <a:pt x="15" y="322"/>
                    <a:pt x="12" y="322"/>
                    <a:pt x="12" y="332"/>
                  </a:cubicBezTo>
                  <a:cubicBezTo>
                    <a:pt x="12" y="338"/>
                    <a:pt x="18" y="338"/>
                    <a:pt x="21" y="338"/>
                  </a:cubicBezTo>
                  <a:cubicBezTo>
                    <a:pt x="34" y="338"/>
                    <a:pt x="48" y="337"/>
                    <a:pt x="62" y="337"/>
                  </a:cubicBezTo>
                  <a:cubicBezTo>
                    <a:pt x="76" y="337"/>
                    <a:pt x="90" y="336"/>
                    <a:pt x="104" y="336"/>
                  </a:cubicBezTo>
                  <a:cubicBezTo>
                    <a:pt x="118" y="336"/>
                    <a:pt x="132" y="337"/>
                    <a:pt x="145" y="337"/>
                  </a:cubicBezTo>
                  <a:cubicBezTo>
                    <a:pt x="160" y="337"/>
                    <a:pt x="175" y="338"/>
                    <a:pt x="189" y="338"/>
                  </a:cubicBezTo>
                  <a:cubicBezTo>
                    <a:pt x="194" y="338"/>
                    <a:pt x="200" y="338"/>
                    <a:pt x="200" y="328"/>
                  </a:cubicBezTo>
                  <a:cubicBezTo>
                    <a:pt x="200" y="322"/>
                    <a:pt x="196" y="322"/>
                    <a:pt x="183" y="322"/>
                  </a:cubicBezTo>
                  <a:cubicBezTo>
                    <a:pt x="170" y="322"/>
                    <a:pt x="164" y="322"/>
                    <a:pt x="151" y="321"/>
                  </a:cubicBezTo>
                  <a:cubicBezTo>
                    <a:pt x="137" y="320"/>
                    <a:pt x="133" y="318"/>
                    <a:pt x="133" y="310"/>
                  </a:cubicBezTo>
                  <a:cubicBezTo>
                    <a:pt x="133" y="310"/>
                    <a:pt x="133" y="307"/>
                    <a:pt x="135" y="300"/>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7" name="Freeform 132">
              <a:extLst>
                <a:ext uri="{FF2B5EF4-FFF2-40B4-BE49-F238E27FC236}">
                  <a16:creationId xmlns:a16="http://schemas.microsoft.com/office/drawing/2014/main" id="{37744CC7-F9CE-4F29-A7EB-1547E20C0F45}"/>
                </a:ext>
              </a:extLst>
            </p:cNvPr>
            <p:cNvSpPr>
              <a:spLocks/>
            </p:cNvSpPr>
            <p:nvPr>
              <p:custDataLst>
                <p:tags r:id="rId84"/>
              </p:custDataLst>
            </p:nvPr>
          </p:nvSpPr>
          <p:spPr bwMode="auto">
            <a:xfrm>
              <a:off x="5753100" y="2867025"/>
              <a:ext cx="69850" cy="111125"/>
            </a:xfrm>
            <a:custGeom>
              <a:avLst/>
              <a:gdLst>
                <a:gd name="T0" fmla="*/ 154 w 154"/>
                <a:gd name="T1" fmla="*/ 169 h 232"/>
                <a:gd name="T2" fmla="*/ 142 w 154"/>
                <a:gd name="T3" fmla="*/ 169 h 232"/>
                <a:gd name="T4" fmla="*/ 133 w 154"/>
                <a:gd name="T5" fmla="*/ 200 h 232"/>
                <a:gd name="T6" fmla="*/ 99 w 154"/>
                <a:gd name="T7" fmla="*/ 202 h 232"/>
                <a:gd name="T8" fmla="*/ 35 w 154"/>
                <a:gd name="T9" fmla="*/ 202 h 232"/>
                <a:gd name="T10" fmla="*/ 104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7 w 154"/>
                <a:gd name="T23" fmla="*/ 45 h 232"/>
                <a:gd name="T24" fmla="*/ 67 w 154"/>
                <a:gd name="T25" fmla="*/ 13 h 232"/>
                <a:gd name="T26" fmla="*/ 120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9"/>
                  </a:moveTo>
                  <a:lnTo>
                    <a:pt x="142" y="169"/>
                  </a:lnTo>
                  <a:cubicBezTo>
                    <a:pt x="141" y="176"/>
                    <a:pt x="138" y="197"/>
                    <a:pt x="133" y="200"/>
                  </a:cubicBezTo>
                  <a:cubicBezTo>
                    <a:pt x="131" y="202"/>
                    <a:pt x="104" y="202"/>
                    <a:pt x="99" y="202"/>
                  </a:cubicBezTo>
                  <a:lnTo>
                    <a:pt x="35" y="202"/>
                  </a:lnTo>
                  <a:cubicBezTo>
                    <a:pt x="71" y="170"/>
                    <a:pt x="83" y="160"/>
                    <a:pt x="104" y="144"/>
                  </a:cubicBezTo>
                  <a:cubicBezTo>
                    <a:pt x="130" y="123"/>
                    <a:pt x="154" y="102"/>
                    <a:pt x="154" y="68"/>
                  </a:cubicBezTo>
                  <a:cubicBezTo>
                    <a:pt x="154" y="26"/>
                    <a:pt x="117" y="0"/>
                    <a:pt x="73" y="0"/>
                  </a:cubicBezTo>
                  <a:cubicBezTo>
                    <a:pt x="29" y="0"/>
                    <a:pt x="0" y="31"/>
                    <a:pt x="0" y="63"/>
                  </a:cubicBezTo>
                  <a:cubicBezTo>
                    <a:pt x="0" y="81"/>
                    <a:pt x="15" y="82"/>
                    <a:pt x="19" y="82"/>
                  </a:cubicBezTo>
                  <a:cubicBezTo>
                    <a:pt x="27" y="82"/>
                    <a:pt x="37" y="76"/>
                    <a:pt x="37" y="64"/>
                  </a:cubicBezTo>
                  <a:cubicBezTo>
                    <a:pt x="37" y="58"/>
                    <a:pt x="35" y="45"/>
                    <a:pt x="17" y="45"/>
                  </a:cubicBezTo>
                  <a:cubicBezTo>
                    <a:pt x="27" y="21"/>
                    <a:pt x="51" y="13"/>
                    <a:pt x="67" y="13"/>
                  </a:cubicBezTo>
                  <a:cubicBezTo>
                    <a:pt x="102" y="13"/>
                    <a:pt x="120" y="40"/>
                    <a:pt x="120" y="68"/>
                  </a:cubicBezTo>
                  <a:cubicBezTo>
                    <a:pt x="120" y="99"/>
                    <a:pt x="99" y="123"/>
                    <a:pt x="88" y="135"/>
                  </a:cubicBezTo>
                  <a:lnTo>
                    <a:pt x="4" y="218"/>
                  </a:lnTo>
                  <a:cubicBezTo>
                    <a:pt x="0" y="222"/>
                    <a:pt x="0" y="222"/>
                    <a:pt x="0" y="232"/>
                  </a:cubicBezTo>
                  <a:lnTo>
                    <a:pt x="144" y="232"/>
                  </a:lnTo>
                  <a:lnTo>
                    <a:pt x="154" y="16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8" name="Freeform 133">
              <a:extLst>
                <a:ext uri="{FF2B5EF4-FFF2-40B4-BE49-F238E27FC236}">
                  <a16:creationId xmlns:a16="http://schemas.microsoft.com/office/drawing/2014/main" id="{764A6F21-126E-41F8-A3CA-1D4AF201878D}"/>
                </a:ext>
              </a:extLst>
            </p:cNvPr>
            <p:cNvSpPr>
              <a:spLocks noEditPoints="1"/>
            </p:cNvSpPr>
            <p:nvPr>
              <p:custDataLst>
                <p:tags r:id="rId85"/>
              </p:custDataLst>
            </p:nvPr>
          </p:nvSpPr>
          <p:spPr bwMode="auto">
            <a:xfrm>
              <a:off x="5719762" y="3013075"/>
              <a:ext cx="73025" cy="112713"/>
            </a:xfrm>
            <a:custGeom>
              <a:avLst/>
              <a:gdLst>
                <a:gd name="T0" fmla="*/ 162 w 162"/>
                <a:gd name="T1" fmla="*/ 120 h 239"/>
                <a:gd name="T2" fmla="*/ 141 w 162"/>
                <a:gd name="T3" fmla="*/ 30 h 239"/>
                <a:gd name="T4" fmla="*/ 81 w 162"/>
                <a:gd name="T5" fmla="*/ 0 h 239"/>
                <a:gd name="T6" fmla="*/ 0 w 162"/>
                <a:gd name="T7" fmla="*/ 120 h 239"/>
                <a:gd name="T8" fmla="*/ 81 w 162"/>
                <a:gd name="T9" fmla="*/ 239 h 239"/>
                <a:gd name="T10" fmla="*/ 162 w 162"/>
                <a:gd name="T11" fmla="*/ 120 h 239"/>
                <a:gd name="T12" fmla="*/ 81 w 162"/>
                <a:gd name="T13" fmla="*/ 229 h 239"/>
                <a:gd name="T14" fmla="*/ 37 w 162"/>
                <a:gd name="T15" fmla="*/ 191 h 239"/>
                <a:gd name="T16" fmla="*/ 32 w 162"/>
                <a:gd name="T17" fmla="*/ 116 h 239"/>
                <a:gd name="T18" fmla="*/ 37 w 162"/>
                <a:gd name="T19" fmla="*/ 45 h 239"/>
                <a:gd name="T20" fmla="*/ 81 w 162"/>
                <a:gd name="T21" fmla="*/ 10 h 239"/>
                <a:gd name="T22" fmla="*/ 124 w 162"/>
                <a:gd name="T23" fmla="*/ 41 h 239"/>
                <a:gd name="T24" fmla="*/ 130 w 162"/>
                <a:gd name="T25" fmla="*/ 116 h 239"/>
                <a:gd name="T26" fmla="*/ 126 w 162"/>
                <a:gd name="T27" fmla="*/ 189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0"/>
                  </a:moveTo>
                  <a:cubicBezTo>
                    <a:pt x="162" y="82"/>
                    <a:pt x="157" y="54"/>
                    <a:pt x="141" y="30"/>
                  </a:cubicBezTo>
                  <a:cubicBezTo>
                    <a:pt x="130" y="14"/>
                    <a:pt x="109" y="0"/>
                    <a:pt x="81" y="0"/>
                  </a:cubicBezTo>
                  <a:cubicBezTo>
                    <a:pt x="0" y="0"/>
                    <a:pt x="0" y="95"/>
                    <a:pt x="0" y="120"/>
                  </a:cubicBezTo>
                  <a:cubicBezTo>
                    <a:pt x="0" y="145"/>
                    <a:pt x="0" y="239"/>
                    <a:pt x="81" y="239"/>
                  </a:cubicBezTo>
                  <a:cubicBezTo>
                    <a:pt x="162" y="239"/>
                    <a:pt x="162" y="145"/>
                    <a:pt x="162" y="120"/>
                  </a:cubicBezTo>
                  <a:close/>
                  <a:moveTo>
                    <a:pt x="81" y="229"/>
                  </a:moveTo>
                  <a:cubicBezTo>
                    <a:pt x="65" y="229"/>
                    <a:pt x="44" y="219"/>
                    <a:pt x="37" y="191"/>
                  </a:cubicBezTo>
                  <a:cubicBezTo>
                    <a:pt x="32" y="170"/>
                    <a:pt x="32" y="142"/>
                    <a:pt x="32" y="116"/>
                  </a:cubicBezTo>
                  <a:cubicBezTo>
                    <a:pt x="32" y="90"/>
                    <a:pt x="32" y="64"/>
                    <a:pt x="37" y="45"/>
                  </a:cubicBezTo>
                  <a:cubicBezTo>
                    <a:pt x="44" y="17"/>
                    <a:pt x="67" y="10"/>
                    <a:pt x="81" y="10"/>
                  </a:cubicBezTo>
                  <a:cubicBezTo>
                    <a:pt x="100" y="10"/>
                    <a:pt x="118" y="21"/>
                    <a:pt x="124" y="41"/>
                  </a:cubicBezTo>
                  <a:cubicBezTo>
                    <a:pt x="130" y="60"/>
                    <a:pt x="130" y="85"/>
                    <a:pt x="130" y="116"/>
                  </a:cubicBezTo>
                  <a:cubicBezTo>
                    <a:pt x="130" y="142"/>
                    <a:pt x="130" y="167"/>
                    <a:pt x="126" y="189"/>
                  </a:cubicBezTo>
                  <a:cubicBezTo>
                    <a:pt x="119"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281" name="グループ化 280">
            <a:extLst>
              <a:ext uri="{FF2B5EF4-FFF2-40B4-BE49-F238E27FC236}">
                <a16:creationId xmlns:a16="http://schemas.microsoft.com/office/drawing/2014/main" id="{57E8CBAA-35DC-468E-9FCD-EB65FFFBA4BF}"/>
              </a:ext>
            </a:extLst>
          </p:cNvPr>
          <p:cNvGrpSpPr>
            <a:grpSpLocks noChangeAspect="1"/>
          </p:cNvGrpSpPr>
          <p:nvPr>
            <p:custDataLst>
              <p:tags r:id="rId3"/>
            </p:custDataLst>
          </p:nvPr>
        </p:nvGrpSpPr>
        <p:grpSpPr>
          <a:xfrm>
            <a:off x="5609904" y="2737259"/>
            <a:ext cx="5658068" cy="524589"/>
            <a:chOff x="2540000" y="2540000"/>
            <a:chExt cx="2876550" cy="266700"/>
          </a:xfrm>
        </p:grpSpPr>
        <p:sp>
          <p:nvSpPr>
            <p:cNvPr id="260" name="Freeform 221">
              <a:extLst>
                <a:ext uri="{FF2B5EF4-FFF2-40B4-BE49-F238E27FC236}">
                  <a16:creationId xmlns:a16="http://schemas.microsoft.com/office/drawing/2014/main" id="{CD712B28-E975-45AD-8B12-2280FCC65652}"/>
                </a:ext>
              </a:extLst>
            </p:cNvPr>
            <p:cNvSpPr>
              <a:spLocks/>
            </p:cNvSpPr>
            <p:nvPr>
              <p:custDataLst>
                <p:tags r:id="rId22"/>
              </p:custDataLst>
            </p:nvPr>
          </p:nvSpPr>
          <p:spPr bwMode="auto">
            <a:xfrm>
              <a:off x="2540000" y="2573338"/>
              <a:ext cx="69850" cy="16986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6 w 153"/>
                <a:gd name="T11" fmla="*/ 14 h 318"/>
                <a:gd name="T12" fmla="*/ 101 w 153"/>
                <a:gd name="T13" fmla="*/ 0 h 318"/>
                <a:gd name="T14" fmla="*/ 81 w 153"/>
                <a:gd name="T15" fmla="*/ 18 h 318"/>
                <a:gd name="T16" fmla="*/ 62 w 153"/>
                <a:gd name="T17" fmla="*/ 97 h 318"/>
                <a:gd name="T18" fmla="*/ 15 w 153"/>
                <a:gd name="T19" fmla="*/ 97 h 318"/>
                <a:gd name="T20" fmla="*/ 0 w 153"/>
                <a:gd name="T21" fmla="*/ 107 h 318"/>
                <a:gd name="T22" fmla="*/ 14 w 153"/>
                <a:gd name="T23" fmla="*/ 113 h 318"/>
                <a:gd name="T24" fmla="*/ 58 w 153"/>
                <a:gd name="T25" fmla="*/ 113 h 318"/>
                <a:gd name="T26" fmla="*/ 20 w 153"/>
                <a:gd name="T27" fmla="*/ 272 h 318"/>
                <a:gd name="T28" fmla="*/ 66 w 153"/>
                <a:gd name="T29" fmla="*/ 318 h 318"/>
                <a:gd name="T30" fmla="*/ 145 w 153"/>
                <a:gd name="T31" fmla="*/ 241 h 318"/>
                <a:gd name="T32" fmla="*/ 139 w 153"/>
                <a:gd name="T33" fmla="*/ 236 h 318"/>
                <a:gd name="T34" fmla="*/ 132 w 153"/>
                <a:gd name="T35" fmla="*/ 243 h 318"/>
                <a:gd name="T36" fmla="*/ 67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6" y="17"/>
                    <a:pt x="116" y="14"/>
                  </a:cubicBezTo>
                  <a:cubicBezTo>
                    <a:pt x="116" y="5"/>
                    <a:pt x="110" y="0"/>
                    <a:pt x="101" y="0"/>
                  </a:cubicBezTo>
                  <a:cubicBezTo>
                    <a:pt x="100" y="0"/>
                    <a:pt x="86" y="1"/>
                    <a:pt x="81" y="18"/>
                  </a:cubicBezTo>
                  <a:lnTo>
                    <a:pt x="62" y="97"/>
                  </a:lnTo>
                  <a:lnTo>
                    <a:pt x="15" y="97"/>
                  </a:lnTo>
                  <a:cubicBezTo>
                    <a:pt x="5" y="97"/>
                    <a:pt x="0" y="97"/>
                    <a:pt x="0" y="107"/>
                  </a:cubicBezTo>
                  <a:cubicBezTo>
                    <a:pt x="0" y="113"/>
                    <a:pt x="4" y="113"/>
                    <a:pt x="14" y="113"/>
                  </a:cubicBezTo>
                  <a:lnTo>
                    <a:pt x="58" y="113"/>
                  </a:lnTo>
                  <a:cubicBezTo>
                    <a:pt x="22" y="254"/>
                    <a:pt x="20" y="263"/>
                    <a:pt x="20" y="272"/>
                  </a:cubicBezTo>
                  <a:cubicBezTo>
                    <a:pt x="20" y="299"/>
                    <a:pt x="39" y="318"/>
                    <a:pt x="66" y="318"/>
                  </a:cubicBezTo>
                  <a:cubicBezTo>
                    <a:pt x="117" y="318"/>
                    <a:pt x="145" y="245"/>
                    <a:pt x="145" y="241"/>
                  </a:cubicBezTo>
                  <a:cubicBezTo>
                    <a:pt x="145" y="236"/>
                    <a:pt x="141" y="236"/>
                    <a:pt x="139" y="236"/>
                  </a:cubicBezTo>
                  <a:cubicBezTo>
                    <a:pt x="135" y="236"/>
                    <a:pt x="134" y="237"/>
                    <a:pt x="132" y="243"/>
                  </a:cubicBezTo>
                  <a:cubicBezTo>
                    <a:pt x="110" y="295"/>
                    <a:pt x="84" y="307"/>
                    <a:pt x="67" y="307"/>
                  </a:cubicBezTo>
                  <a:cubicBezTo>
                    <a:pt x="56" y="307"/>
                    <a:pt x="51" y="300"/>
                    <a:pt x="51" y="284"/>
                  </a:cubicBezTo>
                  <a:cubicBezTo>
                    <a:pt x="51" y="272"/>
                    <a:pt x="52" y="268"/>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1" name="Freeform 222">
              <a:extLst>
                <a:ext uri="{FF2B5EF4-FFF2-40B4-BE49-F238E27FC236}">
                  <a16:creationId xmlns:a16="http://schemas.microsoft.com/office/drawing/2014/main" id="{CBF7EF09-4CEB-4D5A-85CD-F9633550CB45}"/>
                </a:ext>
              </a:extLst>
            </p:cNvPr>
            <p:cNvSpPr>
              <a:spLocks noEditPoints="1"/>
            </p:cNvSpPr>
            <p:nvPr>
              <p:custDataLst>
                <p:tags r:id="rId23"/>
              </p:custDataLst>
            </p:nvPr>
          </p:nvSpPr>
          <p:spPr bwMode="auto">
            <a:xfrm>
              <a:off x="2692400"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2" name="Freeform 223">
              <a:extLst>
                <a:ext uri="{FF2B5EF4-FFF2-40B4-BE49-F238E27FC236}">
                  <a16:creationId xmlns:a16="http://schemas.microsoft.com/office/drawing/2014/main" id="{54FE2611-1C01-47FC-9316-1A98AC084905}"/>
                </a:ext>
              </a:extLst>
            </p:cNvPr>
            <p:cNvSpPr>
              <a:spLocks/>
            </p:cNvSpPr>
            <p:nvPr>
              <p:custDataLst>
                <p:tags r:id="rId24"/>
              </p:custDataLst>
            </p:nvPr>
          </p:nvSpPr>
          <p:spPr bwMode="auto">
            <a:xfrm>
              <a:off x="2924175"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5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5" y="11"/>
                  </a:cubicBezTo>
                  <a:cubicBezTo>
                    <a:pt x="197" y="11"/>
                    <a:pt x="202" y="29"/>
                    <a:pt x="202" y="46"/>
                  </a:cubicBezTo>
                  <a:cubicBezTo>
                    <a:pt x="202" y="77"/>
                    <a:pt x="177" y="140"/>
                    <a:pt x="169" y="162"/>
                  </a:cubicBezTo>
                  <a:cubicBezTo>
                    <a:pt x="165" y="173"/>
                    <a:pt x="164" y="179"/>
                    <a:pt x="164" y="185"/>
                  </a:cubicBezTo>
                  <a:cubicBezTo>
                    <a:pt x="164" y="208"/>
                    <a:pt x="182"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8" y="215"/>
                    <a:pt x="194" y="210"/>
                    <a:pt x="194" y="198"/>
                  </a:cubicBezTo>
                  <a:cubicBezTo>
                    <a:pt x="194" y="186"/>
                    <a:pt x="199"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2" y="81"/>
                    <a:pt x="15"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3" name="Freeform 224">
              <a:extLst>
                <a:ext uri="{FF2B5EF4-FFF2-40B4-BE49-F238E27FC236}">
                  <a16:creationId xmlns:a16="http://schemas.microsoft.com/office/drawing/2014/main" id="{3A3C7980-68A6-4CBD-8882-24E4F3485524}"/>
                </a:ext>
              </a:extLst>
            </p:cNvPr>
            <p:cNvSpPr>
              <a:spLocks/>
            </p:cNvSpPr>
            <p:nvPr>
              <p:custDataLst>
                <p:tags r:id="rId25"/>
              </p:custDataLst>
            </p:nvPr>
          </p:nvSpPr>
          <p:spPr bwMode="auto">
            <a:xfrm>
              <a:off x="3059113" y="2559050"/>
              <a:ext cx="153988" cy="180975"/>
            </a:xfrm>
            <a:custGeom>
              <a:avLst/>
              <a:gdLst>
                <a:gd name="T0" fmla="*/ 200 w 339"/>
                <a:gd name="T1" fmla="*/ 35 h 337"/>
                <a:gd name="T2" fmla="*/ 212 w 339"/>
                <a:gd name="T3" fmla="*/ 16 h 337"/>
                <a:gd name="T4" fmla="*/ 243 w 339"/>
                <a:gd name="T5" fmla="*/ 15 h 337"/>
                <a:gd name="T6" fmla="*/ 316 w 339"/>
                <a:gd name="T7" fmla="*/ 56 h 337"/>
                <a:gd name="T8" fmla="*/ 312 w 339"/>
                <a:gd name="T9" fmla="*/ 96 h 337"/>
                <a:gd name="T10" fmla="*/ 311 w 339"/>
                <a:gd name="T11" fmla="*/ 105 h 337"/>
                <a:gd name="T12" fmla="*/ 317 w 339"/>
                <a:gd name="T13" fmla="*/ 112 h 337"/>
                <a:gd name="T14" fmla="*/ 324 w 339"/>
                <a:gd name="T15" fmla="*/ 100 h 337"/>
                <a:gd name="T16" fmla="*/ 338 w 339"/>
                <a:gd name="T17" fmla="*/ 14 h 337"/>
                <a:gd name="T18" fmla="*/ 339 w 339"/>
                <a:gd name="T19" fmla="*/ 5 h 337"/>
                <a:gd name="T20" fmla="*/ 325 w 339"/>
                <a:gd name="T21" fmla="*/ 0 h 337"/>
                <a:gd name="T22" fmla="*/ 48 w 339"/>
                <a:gd name="T23" fmla="*/ 0 h 337"/>
                <a:gd name="T24" fmla="*/ 32 w 339"/>
                <a:gd name="T25" fmla="*/ 10 h 337"/>
                <a:gd name="T26" fmla="*/ 3 w 339"/>
                <a:gd name="T27" fmla="*/ 97 h 337"/>
                <a:gd name="T28" fmla="*/ 0 w 339"/>
                <a:gd name="T29" fmla="*/ 106 h 337"/>
                <a:gd name="T30" fmla="*/ 6 w 339"/>
                <a:gd name="T31" fmla="*/ 112 h 337"/>
                <a:gd name="T32" fmla="*/ 14 w 339"/>
                <a:gd name="T33" fmla="*/ 101 h 337"/>
                <a:gd name="T34" fmla="*/ 128 w 339"/>
                <a:gd name="T35" fmla="*/ 15 h 337"/>
                <a:gd name="T36" fmla="*/ 147 w 339"/>
                <a:gd name="T37" fmla="*/ 15 h 337"/>
                <a:gd name="T38" fmla="*/ 161 w 339"/>
                <a:gd name="T39" fmla="*/ 21 h 337"/>
                <a:gd name="T40" fmla="*/ 159 w 339"/>
                <a:gd name="T41" fmla="*/ 32 h 337"/>
                <a:gd name="T42" fmla="*/ 92 w 339"/>
                <a:gd name="T43" fmla="*/ 298 h 337"/>
                <a:gd name="T44" fmla="*/ 33 w 339"/>
                <a:gd name="T45" fmla="*/ 322 h 337"/>
                <a:gd name="T46" fmla="*/ 12 w 339"/>
                <a:gd name="T47" fmla="*/ 331 h 337"/>
                <a:gd name="T48" fmla="*/ 20 w 339"/>
                <a:gd name="T49" fmla="*/ 337 h 337"/>
                <a:gd name="T50" fmla="*/ 61 w 339"/>
                <a:gd name="T51" fmla="*/ 336 h 337"/>
                <a:gd name="T52" fmla="*/ 104 w 339"/>
                <a:gd name="T53" fmla="*/ 336 h 337"/>
                <a:gd name="T54" fmla="*/ 145 w 339"/>
                <a:gd name="T55" fmla="*/ 336 h 337"/>
                <a:gd name="T56" fmla="*/ 189 w 339"/>
                <a:gd name="T57" fmla="*/ 337 h 337"/>
                <a:gd name="T58" fmla="*/ 199 w 339"/>
                <a:gd name="T59" fmla="*/ 327 h 337"/>
                <a:gd name="T60" fmla="*/ 183 w 339"/>
                <a:gd name="T61" fmla="*/ 322 h 337"/>
                <a:gd name="T62" fmla="*/ 151 w 339"/>
                <a:gd name="T63" fmla="*/ 321 h 337"/>
                <a:gd name="T64" fmla="*/ 132 w 339"/>
                <a:gd name="T65" fmla="*/ 310 h 337"/>
                <a:gd name="T66" fmla="*/ 134 w 339"/>
                <a:gd name="T67" fmla="*/ 299 h 337"/>
                <a:gd name="T68" fmla="*/ 200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0" y="35"/>
                  </a:moveTo>
                  <a:cubicBezTo>
                    <a:pt x="204" y="21"/>
                    <a:pt x="206" y="18"/>
                    <a:pt x="212" y="16"/>
                  </a:cubicBezTo>
                  <a:cubicBezTo>
                    <a:pt x="216" y="15"/>
                    <a:pt x="233" y="15"/>
                    <a:pt x="243" y="15"/>
                  </a:cubicBezTo>
                  <a:cubicBezTo>
                    <a:pt x="294" y="15"/>
                    <a:pt x="316" y="17"/>
                    <a:pt x="316" y="56"/>
                  </a:cubicBezTo>
                  <a:cubicBezTo>
                    <a:pt x="316" y="64"/>
                    <a:pt x="314" y="83"/>
                    <a:pt x="312" y="96"/>
                  </a:cubicBezTo>
                  <a:cubicBezTo>
                    <a:pt x="312" y="98"/>
                    <a:pt x="311" y="104"/>
                    <a:pt x="311" y="105"/>
                  </a:cubicBezTo>
                  <a:cubicBezTo>
                    <a:pt x="311" y="108"/>
                    <a:pt x="312" y="112"/>
                    <a:pt x="317" y="112"/>
                  </a:cubicBezTo>
                  <a:cubicBezTo>
                    <a:pt x="322" y="112"/>
                    <a:pt x="323" y="108"/>
                    <a:pt x="324" y="100"/>
                  </a:cubicBezTo>
                  <a:lnTo>
                    <a:pt x="338" y="14"/>
                  </a:lnTo>
                  <a:cubicBezTo>
                    <a:pt x="338" y="12"/>
                    <a:pt x="339" y="7"/>
                    <a:pt x="339" y="5"/>
                  </a:cubicBezTo>
                  <a:cubicBezTo>
                    <a:pt x="339" y="0"/>
                    <a:pt x="334" y="0"/>
                    <a:pt x="325" y="0"/>
                  </a:cubicBezTo>
                  <a:lnTo>
                    <a:pt x="48" y="0"/>
                  </a:lnTo>
                  <a:cubicBezTo>
                    <a:pt x="36" y="0"/>
                    <a:pt x="36" y="0"/>
                    <a:pt x="32" y="10"/>
                  </a:cubicBezTo>
                  <a:lnTo>
                    <a:pt x="3" y="97"/>
                  </a:lnTo>
                  <a:cubicBezTo>
                    <a:pt x="2" y="98"/>
                    <a:pt x="0" y="105"/>
                    <a:pt x="0" y="106"/>
                  </a:cubicBezTo>
                  <a:cubicBezTo>
                    <a:pt x="0" y="109"/>
                    <a:pt x="2" y="112"/>
                    <a:pt x="6" y="112"/>
                  </a:cubicBezTo>
                  <a:cubicBezTo>
                    <a:pt x="11" y="112"/>
                    <a:pt x="11" y="109"/>
                    <a:pt x="14" y="101"/>
                  </a:cubicBezTo>
                  <a:cubicBezTo>
                    <a:pt x="41" y="24"/>
                    <a:pt x="54" y="15"/>
                    <a:pt x="128" y="15"/>
                  </a:cubicBezTo>
                  <a:lnTo>
                    <a:pt x="147" y="15"/>
                  </a:lnTo>
                  <a:cubicBezTo>
                    <a:pt x="161" y="15"/>
                    <a:pt x="161" y="17"/>
                    <a:pt x="161" y="21"/>
                  </a:cubicBezTo>
                  <a:cubicBezTo>
                    <a:pt x="161" y="24"/>
                    <a:pt x="160" y="30"/>
                    <a:pt x="159" y="32"/>
                  </a:cubicBezTo>
                  <a:lnTo>
                    <a:pt x="92" y="298"/>
                  </a:lnTo>
                  <a:cubicBezTo>
                    <a:pt x="88" y="316"/>
                    <a:pt x="86" y="322"/>
                    <a:pt x="33" y="322"/>
                  </a:cubicBezTo>
                  <a:cubicBezTo>
                    <a:pt x="15" y="322"/>
                    <a:pt x="12" y="322"/>
                    <a:pt x="12" y="331"/>
                  </a:cubicBezTo>
                  <a:cubicBezTo>
                    <a:pt x="12" y="337"/>
                    <a:pt x="17" y="337"/>
                    <a:pt x="20" y="337"/>
                  </a:cubicBezTo>
                  <a:cubicBezTo>
                    <a:pt x="34" y="337"/>
                    <a:pt x="48" y="336"/>
                    <a:pt x="61" y="336"/>
                  </a:cubicBezTo>
                  <a:cubicBezTo>
                    <a:pt x="75" y="336"/>
                    <a:pt x="90" y="336"/>
                    <a:pt x="104" y="336"/>
                  </a:cubicBezTo>
                  <a:cubicBezTo>
                    <a:pt x="118" y="336"/>
                    <a:pt x="132" y="336"/>
                    <a:pt x="145" y="336"/>
                  </a:cubicBezTo>
                  <a:cubicBezTo>
                    <a:pt x="160" y="336"/>
                    <a:pt x="175" y="337"/>
                    <a:pt x="189" y="337"/>
                  </a:cubicBezTo>
                  <a:cubicBezTo>
                    <a:pt x="194" y="337"/>
                    <a:pt x="199" y="337"/>
                    <a:pt x="199" y="327"/>
                  </a:cubicBezTo>
                  <a:cubicBezTo>
                    <a:pt x="199" y="322"/>
                    <a:pt x="196" y="322"/>
                    <a:pt x="183" y="322"/>
                  </a:cubicBezTo>
                  <a:cubicBezTo>
                    <a:pt x="170" y="322"/>
                    <a:pt x="164" y="322"/>
                    <a:pt x="151" y="321"/>
                  </a:cubicBezTo>
                  <a:cubicBezTo>
                    <a:pt x="136" y="319"/>
                    <a:pt x="132" y="318"/>
                    <a:pt x="132" y="310"/>
                  </a:cubicBezTo>
                  <a:cubicBezTo>
                    <a:pt x="132" y="309"/>
                    <a:pt x="132" y="307"/>
                    <a:pt x="134" y="299"/>
                  </a:cubicBezTo>
                  <a:lnTo>
                    <a:pt x="200"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4" name="Freeform 225">
              <a:extLst>
                <a:ext uri="{FF2B5EF4-FFF2-40B4-BE49-F238E27FC236}">
                  <a16:creationId xmlns:a16="http://schemas.microsoft.com/office/drawing/2014/main" id="{5861E9FA-7462-494D-A043-5362B47A2732}"/>
                </a:ext>
              </a:extLst>
            </p:cNvPr>
            <p:cNvSpPr>
              <a:spLocks noEditPoints="1"/>
            </p:cNvSpPr>
            <p:nvPr>
              <p:custDataLst>
                <p:tags r:id="rId26"/>
              </p:custDataLst>
            </p:nvPr>
          </p:nvSpPr>
          <p:spPr bwMode="auto">
            <a:xfrm>
              <a:off x="3194050" y="2655888"/>
              <a:ext cx="74613" cy="127000"/>
            </a:xfrm>
            <a:custGeom>
              <a:avLst/>
              <a:gdLst>
                <a:gd name="T0" fmla="*/ 162 w 162"/>
                <a:gd name="T1" fmla="*/ 121 h 239"/>
                <a:gd name="T2" fmla="*/ 141 w 162"/>
                <a:gd name="T3" fmla="*/ 30 h 239"/>
                <a:gd name="T4" fmla="*/ 81 w 162"/>
                <a:gd name="T5" fmla="*/ 0 h 239"/>
                <a:gd name="T6" fmla="*/ 0 w 162"/>
                <a:gd name="T7" fmla="*/ 121 h 239"/>
                <a:gd name="T8" fmla="*/ 81 w 162"/>
                <a:gd name="T9" fmla="*/ 239 h 239"/>
                <a:gd name="T10" fmla="*/ 162 w 162"/>
                <a:gd name="T11" fmla="*/ 121 h 239"/>
                <a:gd name="T12" fmla="*/ 81 w 162"/>
                <a:gd name="T13" fmla="*/ 229 h 239"/>
                <a:gd name="T14" fmla="*/ 37 w 162"/>
                <a:gd name="T15" fmla="*/ 191 h 239"/>
                <a:gd name="T16" fmla="*/ 32 w 162"/>
                <a:gd name="T17" fmla="*/ 116 h 239"/>
                <a:gd name="T18" fmla="*/ 37 w 162"/>
                <a:gd name="T19" fmla="*/ 45 h 239"/>
                <a:gd name="T20" fmla="*/ 81 w 162"/>
                <a:gd name="T21" fmla="*/ 10 h 239"/>
                <a:gd name="T22" fmla="*/ 124 w 162"/>
                <a:gd name="T23" fmla="*/ 42 h 239"/>
                <a:gd name="T24" fmla="*/ 130 w 162"/>
                <a:gd name="T25" fmla="*/ 116 h 239"/>
                <a:gd name="T26" fmla="*/ 125 w 162"/>
                <a:gd name="T27" fmla="*/ 190 h 239"/>
                <a:gd name="T28" fmla="*/ 81 w 162"/>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2" h="239">
                  <a:moveTo>
                    <a:pt x="162" y="121"/>
                  </a:moveTo>
                  <a:cubicBezTo>
                    <a:pt x="162" y="82"/>
                    <a:pt x="157" y="55"/>
                    <a:pt x="141" y="30"/>
                  </a:cubicBezTo>
                  <a:cubicBezTo>
                    <a:pt x="130" y="14"/>
                    <a:pt x="109" y="0"/>
                    <a:pt x="81" y="0"/>
                  </a:cubicBezTo>
                  <a:cubicBezTo>
                    <a:pt x="0" y="0"/>
                    <a:pt x="0" y="96"/>
                    <a:pt x="0" y="121"/>
                  </a:cubicBezTo>
                  <a:cubicBezTo>
                    <a:pt x="0" y="146"/>
                    <a:pt x="0" y="239"/>
                    <a:pt x="81" y="239"/>
                  </a:cubicBezTo>
                  <a:cubicBezTo>
                    <a:pt x="162" y="239"/>
                    <a:pt x="162" y="146"/>
                    <a:pt x="162" y="121"/>
                  </a:cubicBezTo>
                  <a:close/>
                  <a:moveTo>
                    <a:pt x="81" y="229"/>
                  </a:moveTo>
                  <a:cubicBezTo>
                    <a:pt x="65" y="229"/>
                    <a:pt x="43" y="220"/>
                    <a:pt x="37" y="191"/>
                  </a:cubicBezTo>
                  <a:cubicBezTo>
                    <a:pt x="32" y="171"/>
                    <a:pt x="32" y="142"/>
                    <a:pt x="32" y="116"/>
                  </a:cubicBezTo>
                  <a:cubicBezTo>
                    <a:pt x="32" y="91"/>
                    <a:pt x="32" y="64"/>
                    <a:pt x="37" y="45"/>
                  </a:cubicBezTo>
                  <a:cubicBezTo>
                    <a:pt x="44" y="17"/>
                    <a:pt x="67" y="10"/>
                    <a:pt x="81" y="10"/>
                  </a:cubicBezTo>
                  <a:cubicBezTo>
                    <a:pt x="100" y="10"/>
                    <a:pt x="118" y="22"/>
                    <a:pt x="124" y="42"/>
                  </a:cubicBezTo>
                  <a:cubicBezTo>
                    <a:pt x="130" y="61"/>
                    <a:pt x="130" y="86"/>
                    <a:pt x="130" y="116"/>
                  </a:cubicBezTo>
                  <a:cubicBezTo>
                    <a:pt x="130" y="142"/>
                    <a:pt x="130" y="168"/>
                    <a:pt x="125" y="190"/>
                  </a:cubicBezTo>
                  <a:cubicBezTo>
                    <a:pt x="118"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5" name="Freeform 226">
              <a:extLst>
                <a:ext uri="{FF2B5EF4-FFF2-40B4-BE49-F238E27FC236}">
                  <a16:creationId xmlns:a16="http://schemas.microsoft.com/office/drawing/2014/main" id="{D6B4ACB1-9F44-47FD-BE09-2394241BD721}"/>
                </a:ext>
              </a:extLst>
            </p:cNvPr>
            <p:cNvSpPr>
              <a:spLocks/>
            </p:cNvSpPr>
            <p:nvPr>
              <p:custDataLst>
                <p:tags r:id="rId27"/>
              </p:custDataLst>
            </p:nvPr>
          </p:nvSpPr>
          <p:spPr bwMode="auto">
            <a:xfrm>
              <a:off x="3300413" y="2540000"/>
              <a:ext cx="88900" cy="266700"/>
            </a:xfrm>
            <a:custGeom>
              <a:avLst/>
              <a:gdLst>
                <a:gd name="T0" fmla="*/ 191 w 194"/>
                <a:gd name="T1" fmla="*/ 19 h 499"/>
                <a:gd name="T2" fmla="*/ 194 w 194"/>
                <a:gd name="T3" fmla="*/ 10 h 499"/>
                <a:gd name="T4" fmla="*/ 184 w 194"/>
                <a:gd name="T5" fmla="*/ 0 h 499"/>
                <a:gd name="T6" fmla="*/ 175 w 194"/>
                <a:gd name="T7" fmla="*/ 5 h 499"/>
                <a:gd name="T8" fmla="*/ 2 w 194"/>
                <a:gd name="T9" fmla="*/ 480 h 499"/>
                <a:gd name="T10" fmla="*/ 0 w 194"/>
                <a:gd name="T11" fmla="*/ 489 h 499"/>
                <a:gd name="T12" fmla="*/ 10 w 194"/>
                <a:gd name="T13" fmla="*/ 499 h 499"/>
                <a:gd name="T14" fmla="*/ 21 w 194"/>
                <a:gd name="T15" fmla="*/ 487 h 499"/>
                <a:gd name="T16" fmla="*/ 191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1" y="19"/>
                  </a:moveTo>
                  <a:cubicBezTo>
                    <a:pt x="194" y="13"/>
                    <a:pt x="194" y="11"/>
                    <a:pt x="194" y="10"/>
                  </a:cubicBezTo>
                  <a:cubicBezTo>
                    <a:pt x="194" y="5"/>
                    <a:pt x="189" y="0"/>
                    <a:pt x="184" y="0"/>
                  </a:cubicBezTo>
                  <a:cubicBezTo>
                    <a:pt x="180" y="0"/>
                    <a:pt x="177" y="2"/>
                    <a:pt x="175" y="5"/>
                  </a:cubicBezTo>
                  <a:lnTo>
                    <a:pt x="2" y="480"/>
                  </a:lnTo>
                  <a:cubicBezTo>
                    <a:pt x="0" y="486"/>
                    <a:pt x="0" y="488"/>
                    <a:pt x="0" y="489"/>
                  </a:cubicBezTo>
                  <a:cubicBezTo>
                    <a:pt x="0" y="494"/>
                    <a:pt x="4" y="499"/>
                    <a:pt x="10" y="499"/>
                  </a:cubicBezTo>
                  <a:cubicBezTo>
                    <a:pt x="16" y="499"/>
                    <a:pt x="18" y="495"/>
                    <a:pt x="21" y="487"/>
                  </a:cubicBezTo>
                  <a:lnTo>
                    <a:pt x="191"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6" name="Freeform 227">
              <a:extLst>
                <a:ext uri="{FF2B5EF4-FFF2-40B4-BE49-F238E27FC236}">
                  <a16:creationId xmlns:a16="http://schemas.microsoft.com/office/drawing/2014/main" id="{FF08DD2D-7941-400D-9DA9-5F504D0FAB32}"/>
                </a:ext>
              </a:extLst>
            </p:cNvPr>
            <p:cNvSpPr>
              <a:spLocks/>
            </p:cNvSpPr>
            <p:nvPr>
              <p:custDataLst>
                <p:tags r:id="rId28"/>
              </p:custDataLst>
            </p:nvPr>
          </p:nvSpPr>
          <p:spPr bwMode="auto">
            <a:xfrm>
              <a:off x="3411538" y="2562225"/>
              <a:ext cx="90488" cy="177800"/>
            </a:xfrm>
            <a:custGeom>
              <a:avLst/>
              <a:gdLst>
                <a:gd name="T0" fmla="*/ 39 w 199"/>
                <a:gd name="T1" fmla="*/ 294 h 332"/>
                <a:gd name="T2" fmla="*/ 91 w 199"/>
                <a:gd name="T3" fmla="*/ 243 h 332"/>
                <a:gd name="T4" fmla="*/ 199 w 199"/>
                <a:gd name="T5" fmla="*/ 97 h 332"/>
                <a:gd name="T6" fmla="*/ 93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3"/>
                  </a:lnTo>
                  <a:cubicBezTo>
                    <a:pt x="169" y="174"/>
                    <a:pt x="199" y="147"/>
                    <a:pt x="199" y="97"/>
                  </a:cubicBezTo>
                  <a:cubicBezTo>
                    <a:pt x="199" y="40"/>
                    <a:pt x="154" y="0"/>
                    <a:pt x="93"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7" name="Freeform 228">
              <a:extLst>
                <a:ext uri="{FF2B5EF4-FFF2-40B4-BE49-F238E27FC236}">
                  <a16:creationId xmlns:a16="http://schemas.microsoft.com/office/drawing/2014/main" id="{7A27B93F-DF05-4AD5-98C6-45D04CB3510E}"/>
                </a:ext>
              </a:extLst>
            </p:cNvPr>
            <p:cNvSpPr>
              <a:spLocks/>
            </p:cNvSpPr>
            <p:nvPr>
              <p:custDataLst>
                <p:tags r:id="rId29"/>
              </p:custDataLst>
            </p:nvPr>
          </p:nvSpPr>
          <p:spPr bwMode="auto">
            <a:xfrm>
              <a:off x="3746500"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4 w 270"/>
                <a:gd name="T17" fmla="*/ 11 h 226"/>
                <a:gd name="T18" fmla="*/ 201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4" y="11"/>
                  </a:cubicBezTo>
                  <a:cubicBezTo>
                    <a:pt x="197" y="11"/>
                    <a:pt x="201" y="29"/>
                    <a:pt x="201" y="46"/>
                  </a:cubicBezTo>
                  <a:cubicBezTo>
                    <a:pt x="201" y="77"/>
                    <a:pt x="177" y="140"/>
                    <a:pt x="169" y="162"/>
                  </a:cubicBezTo>
                  <a:cubicBezTo>
                    <a:pt x="164" y="173"/>
                    <a:pt x="164" y="179"/>
                    <a:pt x="164" y="185"/>
                  </a:cubicBezTo>
                  <a:cubicBezTo>
                    <a:pt x="164" y="208"/>
                    <a:pt x="181"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7" y="215"/>
                    <a:pt x="194" y="210"/>
                    <a:pt x="194" y="198"/>
                  </a:cubicBezTo>
                  <a:cubicBezTo>
                    <a:pt x="194" y="186"/>
                    <a:pt x="198"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1"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8" name="Freeform 229">
              <a:extLst>
                <a:ext uri="{FF2B5EF4-FFF2-40B4-BE49-F238E27FC236}">
                  <a16:creationId xmlns:a16="http://schemas.microsoft.com/office/drawing/2014/main" id="{CD03F923-5ECA-4F82-B5A3-CF3DFB33963E}"/>
                </a:ext>
              </a:extLst>
            </p:cNvPr>
            <p:cNvSpPr>
              <a:spLocks noEditPoints="1"/>
            </p:cNvSpPr>
            <p:nvPr>
              <p:custDataLst>
                <p:tags r:id="rId30"/>
              </p:custDataLst>
            </p:nvPr>
          </p:nvSpPr>
          <p:spPr bwMode="auto">
            <a:xfrm>
              <a:off x="3951288"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9" name="Freeform 230">
              <a:extLst>
                <a:ext uri="{FF2B5EF4-FFF2-40B4-BE49-F238E27FC236}">
                  <a16:creationId xmlns:a16="http://schemas.microsoft.com/office/drawing/2014/main" id="{B7738BFD-974E-41EF-B1A1-E731CEF031FE}"/>
                </a:ext>
              </a:extLst>
            </p:cNvPr>
            <p:cNvSpPr>
              <a:spLocks/>
            </p:cNvSpPr>
            <p:nvPr>
              <p:custDataLst>
                <p:tags r:id="rId31"/>
              </p:custDataLst>
            </p:nvPr>
          </p:nvSpPr>
          <p:spPr bwMode="auto">
            <a:xfrm>
              <a:off x="4191000"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0" name="Freeform 231">
              <a:extLst>
                <a:ext uri="{FF2B5EF4-FFF2-40B4-BE49-F238E27FC236}">
                  <a16:creationId xmlns:a16="http://schemas.microsoft.com/office/drawing/2014/main" id="{B45205C4-865B-47E6-AC99-7F2C1097B3A8}"/>
                </a:ext>
              </a:extLst>
            </p:cNvPr>
            <p:cNvSpPr>
              <a:spLocks/>
            </p:cNvSpPr>
            <p:nvPr>
              <p:custDataLst>
                <p:tags r:id="rId32"/>
              </p:custDataLst>
            </p:nvPr>
          </p:nvSpPr>
          <p:spPr bwMode="auto">
            <a:xfrm>
              <a:off x="4375150" y="2562225"/>
              <a:ext cx="73025" cy="177800"/>
            </a:xfrm>
            <a:custGeom>
              <a:avLst/>
              <a:gdLst>
                <a:gd name="T0" fmla="*/ 102 w 164"/>
                <a:gd name="T1" fmla="*/ 13 h 332"/>
                <a:gd name="T2" fmla="*/ 90 w 164"/>
                <a:gd name="T3" fmla="*/ 0 h 332"/>
                <a:gd name="T4" fmla="*/ 0 w 164"/>
                <a:gd name="T5" fmla="*/ 32 h 332"/>
                <a:gd name="T6" fmla="*/ 0 w 164"/>
                <a:gd name="T7" fmla="*/ 48 h 332"/>
                <a:gd name="T8" fmla="*/ 65 w 164"/>
                <a:gd name="T9" fmla="*/ 35 h 332"/>
                <a:gd name="T10" fmla="*/ 65 w 164"/>
                <a:gd name="T11" fmla="*/ 293 h 332"/>
                <a:gd name="T12" fmla="*/ 19 w 164"/>
                <a:gd name="T13" fmla="*/ 317 h 332"/>
                <a:gd name="T14" fmla="*/ 3 w 164"/>
                <a:gd name="T15" fmla="*/ 317 h 332"/>
                <a:gd name="T16" fmla="*/ 3 w 164"/>
                <a:gd name="T17" fmla="*/ 332 h 332"/>
                <a:gd name="T18" fmla="*/ 83 w 164"/>
                <a:gd name="T19" fmla="*/ 331 h 332"/>
                <a:gd name="T20" fmla="*/ 164 w 164"/>
                <a:gd name="T21" fmla="*/ 332 h 332"/>
                <a:gd name="T22" fmla="*/ 164 w 164"/>
                <a:gd name="T23" fmla="*/ 317 h 332"/>
                <a:gd name="T24" fmla="*/ 148 w 164"/>
                <a:gd name="T25" fmla="*/ 317 h 332"/>
                <a:gd name="T26" fmla="*/ 102 w 164"/>
                <a:gd name="T27" fmla="*/ 293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0" y="0"/>
                  </a:cubicBezTo>
                  <a:cubicBezTo>
                    <a:pt x="60" y="32"/>
                    <a:pt x="16" y="32"/>
                    <a:pt x="0" y="32"/>
                  </a:cubicBezTo>
                  <a:lnTo>
                    <a:pt x="0" y="48"/>
                  </a:lnTo>
                  <a:cubicBezTo>
                    <a:pt x="10" y="48"/>
                    <a:pt x="39" y="48"/>
                    <a:pt x="65" y="35"/>
                  </a:cubicBezTo>
                  <a:lnTo>
                    <a:pt x="65" y="293"/>
                  </a:lnTo>
                  <a:cubicBezTo>
                    <a:pt x="65" y="311"/>
                    <a:pt x="64" y="317"/>
                    <a:pt x="19" y="317"/>
                  </a:cubicBezTo>
                  <a:lnTo>
                    <a:pt x="3" y="317"/>
                  </a:lnTo>
                  <a:lnTo>
                    <a:pt x="3" y="332"/>
                  </a:lnTo>
                  <a:cubicBezTo>
                    <a:pt x="20" y="331"/>
                    <a:pt x="64" y="331"/>
                    <a:pt x="83" y="331"/>
                  </a:cubicBezTo>
                  <a:cubicBezTo>
                    <a:pt x="103" y="331"/>
                    <a:pt x="147" y="331"/>
                    <a:pt x="164" y="332"/>
                  </a:cubicBezTo>
                  <a:lnTo>
                    <a:pt x="164" y="317"/>
                  </a:lnTo>
                  <a:lnTo>
                    <a:pt x="148" y="317"/>
                  </a:lnTo>
                  <a:cubicBezTo>
                    <a:pt x="103"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1" name="Freeform 232">
              <a:extLst>
                <a:ext uri="{FF2B5EF4-FFF2-40B4-BE49-F238E27FC236}">
                  <a16:creationId xmlns:a16="http://schemas.microsoft.com/office/drawing/2014/main" id="{D0183647-E0D5-4472-A86B-FBDA4A1DA814}"/>
                </a:ext>
              </a:extLst>
            </p:cNvPr>
            <p:cNvSpPr>
              <a:spLocks/>
            </p:cNvSpPr>
            <p:nvPr>
              <p:custDataLst>
                <p:tags r:id="rId33"/>
              </p:custDataLst>
            </p:nvPr>
          </p:nvSpPr>
          <p:spPr bwMode="auto">
            <a:xfrm>
              <a:off x="4486275" y="2711450"/>
              <a:ext cx="26988" cy="79375"/>
            </a:xfrm>
            <a:custGeom>
              <a:avLst/>
              <a:gdLst>
                <a:gd name="T0" fmla="*/ 59 w 59"/>
                <a:gd name="T1" fmla="*/ 53 h 150"/>
                <a:gd name="T2" fmla="*/ 27 w 59"/>
                <a:gd name="T3" fmla="*/ 0 h 150"/>
                <a:gd name="T4" fmla="*/ 0 w 59"/>
                <a:gd name="T5" fmla="*/ 27 h 150"/>
                <a:gd name="T6" fmla="*/ 27 w 59"/>
                <a:gd name="T7" fmla="*/ 53 h 150"/>
                <a:gd name="T8" fmla="*/ 44 w 59"/>
                <a:gd name="T9" fmla="*/ 47 h 150"/>
                <a:gd name="T10" fmla="*/ 47 w 59"/>
                <a:gd name="T11" fmla="*/ 45 h 150"/>
                <a:gd name="T12" fmla="*/ 48 w 59"/>
                <a:gd name="T13" fmla="*/ 53 h 150"/>
                <a:gd name="T14" fmla="*/ 14 w 59"/>
                <a:gd name="T15" fmla="*/ 136 h 150"/>
                <a:gd name="T16" fmla="*/ 8 w 59"/>
                <a:gd name="T17" fmla="*/ 144 h 150"/>
                <a:gd name="T18" fmla="*/ 13 w 59"/>
                <a:gd name="T19" fmla="*/ 150 h 150"/>
                <a:gd name="T20" fmla="*/ 59 w 59"/>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50">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9" y="111"/>
                    <a:pt x="59"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2" name="Freeform 233">
              <a:extLst>
                <a:ext uri="{FF2B5EF4-FFF2-40B4-BE49-F238E27FC236}">
                  <a16:creationId xmlns:a16="http://schemas.microsoft.com/office/drawing/2014/main" id="{7AC7594C-9F7D-47B3-8D52-00486332D9FA}"/>
                </a:ext>
              </a:extLst>
            </p:cNvPr>
            <p:cNvSpPr>
              <a:spLocks/>
            </p:cNvSpPr>
            <p:nvPr>
              <p:custDataLst>
                <p:tags r:id="rId34"/>
              </p:custDataLst>
            </p:nvPr>
          </p:nvSpPr>
          <p:spPr bwMode="auto">
            <a:xfrm>
              <a:off x="4579938"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3" name="Freeform 234">
              <a:extLst>
                <a:ext uri="{FF2B5EF4-FFF2-40B4-BE49-F238E27FC236}">
                  <a16:creationId xmlns:a16="http://schemas.microsoft.com/office/drawing/2014/main" id="{6C07BE39-6E84-4715-B96D-7ACAEC6F0E40}"/>
                </a:ext>
              </a:extLst>
            </p:cNvPr>
            <p:cNvSpPr>
              <a:spLocks/>
            </p:cNvSpPr>
            <p:nvPr>
              <p:custDataLst>
                <p:tags r:id="rId35"/>
              </p:custDataLst>
            </p:nvPr>
          </p:nvSpPr>
          <p:spPr bwMode="auto">
            <a:xfrm>
              <a:off x="4754563" y="2562225"/>
              <a:ext cx="90488" cy="177800"/>
            </a:xfrm>
            <a:custGeom>
              <a:avLst/>
              <a:gdLst>
                <a:gd name="T0" fmla="*/ 39 w 199"/>
                <a:gd name="T1" fmla="*/ 294 h 332"/>
                <a:gd name="T2" fmla="*/ 91 w 199"/>
                <a:gd name="T3" fmla="*/ 243 h 332"/>
                <a:gd name="T4" fmla="*/ 199 w 199"/>
                <a:gd name="T5" fmla="*/ 97 h 332"/>
                <a:gd name="T6" fmla="*/ 93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3"/>
                  </a:lnTo>
                  <a:cubicBezTo>
                    <a:pt x="169" y="174"/>
                    <a:pt x="199" y="147"/>
                    <a:pt x="199" y="97"/>
                  </a:cubicBezTo>
                  <a:cubicBezTo>
                    <a:pt x="199" y="40"/>
                    <a:pt x="154" y="0"/>
                    <a:pt x="93"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4" name="Freeform 235">
              <a:extLst>
                <a:ext uri="{FF2B5EF4-FFF2-40B4-BE49-F238E27FC236}">
                  <a16:creationId xmlns:a16="http://schemas.microsoft.com/office/drawing/2014/main" id="{9CCD53F8-806C-4671-A055-377B3833CC49}"/>
                </a:ext>
              </a:extLst>
            </p:cNvPr>
            <p:cNvSpPr>
              <a:spLocks/>
            </p:cNvSpPr>
            <p:nvPr>
              <p:custDataLst>
                <p:tags r:id="rId36"/>
              </p:custDataLst>
            </p:nvPr>
          </p:nvSpPr>
          <p:spPr bwMode="auto">
            <a:xfrm>
              <a:off x="4876800" y="2711450"/>
              <a:ext cx="25400" cy="79375"/>
            </a:xfrm>
            <a:custGeom>
              <a:avLst/>
              <a:gdLst>
                <a:gd name="T0" fmla="*/ 58 w 58"/>
                <a:gd name="T1" fmla="*/ 53 h 150"/>
                <a:gd name="T2" fmla="*/ 27 w 58"/>
                <a:gd name="T3" fmla="*/ 0 h 150"/>
                <a:gd name="T4" fmla="*/ 0 w 58"/>
                <a:gd name="T5" fmla="*/ 27 h 150"/>
                <a:gd name="T6" fmla="*/ 27 w 58"/>
                <a:gd name="T7" fmla="*/ 53 h 150"/>
                <a:gd name="T8" fmla="*/ 44 w 58"/>
                <a:gd name="T9" fmla="*/ 47 h 150"/>
                <a:gd name="T10" fmla="*/ 46 w 58"/>
                <a:gd name="T11" fmla="*/ 45 h 150"/>
                <a:gd name="T12" fmla="*/ 48 w 58"/>
                <a:gd name="T13" fmla="*/ 53 h 150"/>
                <a:gd name="T14" fmla="*/ 14 w 58"/>
                <a:gd name="T15" fmla="*/ 136 h 150"/>
                <a:gd name="T16" fmla="*/ 8 w 58"/>
                <a:gd name="T17" fmla="*/ 144 h 150"/>
                <a:gd name="T18" fmla="*/ 13 w 58"/>
                <a:gd name="T19" fmla="*/ 150 h 150"/>
                <a:gd name="T20" fmla="*/ 58 w 58"/>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50">
                  <a:moveTo>
                    <a:pt x="58" y="53"/>
                  </a:moveTo>
                  <a:cubicBezTo>
                    <a:pt x="58" y="20"/>
                    <a:pt x="46" y="0"/>
                    <a:pt x="27" y="0"/>
                  </a:cubicBezTo>
                  <a:cubicBezTo>
                    <a:pt x="10" y="0"/>
                    <a:pt x="0" y="13"/>
                    <a:pt x="0" y="27"/>
                  </a:cubicBezTo>
                  <a:cubicBezTo>
                    <a:pt x="0" y="40"/>
                    <a:pt x="10" y="53"/>
                    <a:pt x="27" y="53"/>
                  </a:cubicBezTo>
                  <a:cubicBezTo>
                    <a:pt x="33" y="53"/>
                    <a:pt x="39" y="51"/>
                    <a:pt x="44" y="47"/>
                  </a:cubicBezTo>
                  <a:cubicBezTo>
                    <a:pt x="45" y="46"/>
                    <a:pt x="46" y="45"/>
                    <a:pt x="46"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8" y="111"/>
                    <a:pt x="58"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5" name="Freeform 236">
              <a:extLst>
                <a:ext uri="{FF2B5EF4-FFF2-40B4-BE49-F238E27FC236}">
                  <a16:creationId xmlns:a16="http://schemas.microsoft.com/office/drawing/2014/main" id="{A2A2CD60-EF2A-43FC-B95E-4B3F56FEC099}"/>
                </a:ext>
              </a:extLst>
            </p:cNvPr>
            <p:cNvSpPr>
              <a:spLocks/>
            </p:cNvSpPr>
            <p:nvPr>
              <p:custDataLst>
                <p:tags r:id="rId37"/>
              </p:custDataLst>
            </p:nvPr>
          </p:nvSpPr>
          <p:spPr bwMode="auto">
            <a:xfrm>
              <a:off x="4970463" y="2562225"/>
              <a:ext cx="150813"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6" name="Freeform 237">
              <a:extLst>
                <a:ext uri="{FF2B5EF4-FFF2-40B4-BE49-F238E27FC236}">
                  <a16:creationId xmlns:a16="http://schemas.microsoft.com/office/drawing/2014/main" id="{134BFD68-83C0-45F6-AEDF-B877B2669D52}"/>
                </a:ext>
              </a:extLst>
            </p:cNvPr>
            <p:cNvSpPr>
              <a:spLocks/>
            </p:cNvSpPr>
            <p:nvPr>
              <p:custDataLst>
                <p:tags r:id="rId38"/>
              </p:custDataLst>
            </p:nvPr>
          </p:nvSpPr>
          <p:spPr bwMode="auto">
            <a:xfrm>
              <a:off x="5143500" y="2562225"/>
              <a:ext cx="93663" cy="18256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8 h 343"/>
                <a:gd name="T12" fmla="*/ 34 w 207"/>
                <a:gd name="T13" fmla="*/ 44 h 343"/>
                <a:gd name="T14" fmla="*/ 100 w 207"/>
                <a:gd name="T15" fmla="*/ 13 h 343"/>
                <a:gd name="T16" fmla="*/ 148 w 207"/>
                <a:gd name="T17" fmla="*/ 68 h 343"/>
                <a:gd name="T18" fmla="*/ 134 w 207"/>
                <a:gd name="T19" fmla="*/ 125 h 343"/>
                <a:gd name="T20" fmla="*/ 89 w 207"/>
                <a:gd name="T21" fmla="*/ 151 h 343"/>
                <a:gd name="T22" fmla="*/ 70 w 207"/>
                <a:gd name="T23" fmla="*/ 153 h 343"/>
                <a:gd name="T24" fmla="*/ 63 w 207"/>
                <a:gd name="T25" fmla="*/ 159 h 343"/>
                <a:gd name="T26" fmla="*/ 75 w 207"/>
                <a:gd name="T27" fmla="*/ 164 h 343"/>
                <a:gd name="T28" fmla="*/ 96 w 207"/>
                <a:gd name="T29" fmla="*/ 164 h 343"/>
                <a:gd name="T30" fmla="*/ 156 w 207"/>
                <a:gd name="T31" fmla="*/ 247 h 343"/>
                <a:gd name="T32" fmla="*/ 99 w 207"/>
                <a:gd name="T33" fmla="*/ 329 h 343"/>
                <a:gd name="T34" fmla="*/ 23 w 207"/>
                <a:gd name="T35" fmla="*/ 291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8"/>
                    <a:pt x="194" y="69"/>
                  </a:cubicBezTo>
                  <a:cubicBezTo>
                    <a:pt x="194" y="28"/>
                    <a:pt x="150" y="0"/>
                    <a:pt x="102" y="0"/>
                  </a:cubicBezTo>
                  <a:cubicBezTo>
                    <a:pt x="52" y="0"/>
                    <a:pt x="14" y="30"/>
                    <a:pt x="14" y="68"/>
                  </a:cubicBezTo>
                  <a:cubicBezTo>
                    <a:pt x="14" y="84"/>
                    <a:pt x="25" y="94"/>
                    <a:pt x="39" y="94"/>
                  </a:cubicBezTo>
                  <a:cubicBezTo>
                    <a:pt x="55" y="94"/>
                    <a:pt x="65" y="83"/>
                    <a:pt x="65" y="68"/>
                  </a:cubicBezTo>
                  <a:cubicBezTo>
                    <a:pt x="65" y="44"/>
                    <a:pt x="41" y="44"/>
                    <a:pt x="34" y="44"/>
                  </a:cubicBezTo>
                  <a:cubicBezTo>
                    <a:pt x="49" y="19"/>
                    <a:pt x="82" y="13"/>
                    <a:pt x="100" y="13"/>
                  </a:cubicBezTo>
                  <a:cubicBezTo>
                    <a:pt x="120" y="13"/>
                    <a:pt x="148" y="24"/>
                    <a:pt x="148" y="68"/>
                  </a:cubicBezTo>
                  <a:cubicBezTo>
                    <a:pt x="148" y="74"/>
                    <a:pt x="147" y="103"/>
                    <a:pt x="134" y="125"/>
                  </a:cubicBezTo>
                  <a:cubicBezTo>
                    <a:pt x="119" y="149"/>
                    <a:pt x="102" y="151"/>
                    <a:pt x="89" y="151"/>
                  </a:cubicBezTo>
                  <a:cubicBezTo>
                    <a:pt x="85" y="152"/>
                    <a:pt x="74" y="153"/>
                    <a:pt x="70" y="153"/>
                  </a:cubicBezTo>
                  <a:cubicBezTo>
                    <a:pt x="66" y="153"/>
                    <a:pt x="63" y="154"/>
                    <a:pt x="63" y="159"/>
                  </a:cubicBezTo>
                  <a:cubicBezTo>
                    <a:pt x="63" y="164"/>
                    <a:pt x="66" y="164"/>
                    <a:pt x="75" y="164"/>
                  </a:cubicBezTo>
                  <a:lnTo>
                    <a:pt x="96" y="164"/>
                  </a:lnTo>
                  <a:cubicBezTo>
                    <a:pt x="137" y="164"/>
                    <a:pt x="156" y="198"/>
                    <a:pt x="156" y="247"/>
                  </a:cubicBezTo>
                  <a:cubicBezTo>
                    <a:pt x="156" y="315"/>
                    <a:pt x="121" y="329"/>
                    <a:pt x="99" y="329"/>
                  </a:cubicBezTo>
                  <a:cubicBezTo>
                    <a:pt x="78" y="329"/>
                    <a:pt x="41" y="321"/>
                    <a:pt x="23" y="291"/>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7" name="Oval 238">
              <a:extLst>
                <a:ext uri="{FF2B5EF4-FFF2-40B4-BE49-F238E27FC236}">
                  <a16:creationId xmlns:a16="http://schemas.microsoft.com/office/drawing/2014/main" id="{59397727-C69C-4D25-9A72-66211ABC0AFB}"/>
                </a:ext>
              </a:extLst>
            </p:cNvPr>
            <p:cNvSpPr>
              <a:spLocks noChangeArrowheads="1"/>
            </p:cNvSpPr>
            <p:nvPr>
              <p:custDataLst>
                <p:tags r:id="rId39"/>
              </p:custDataLst>
            </p:nvPr>
          </p:nvSpPr>
          <p:spPr bwMode="auto">
            <a:xfrm>
              <a:off x="5265738"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8" name="Oval 239">
              <a:extLst>
                <a:ext uri="{FF2B5EF4-FFF2-40B4-BE49-F238E27FC236}">
                  <a16:creationId xmlns:a16="http://schemas.microsoft.com/office/drawing/2014/main" id="{39A3BB4C-8906-4F27-9DC4-35539051D274}"/>
                </a:ext>
              </a:extLst>
            </p:cNvPr>
            <p:cNvSpPr>
              <a:spLocks noChangeArrowheads="1"/>
            </p:cNvSpPr>
            <p:nvPr>
              <p:custDataLst>
                <p:tags r:id="rId40"/>
              </p:custDataLst>
            </p:nvPr>
          </p:nvSpPr>
          <p:spPr bwMode="auto">
            <a:xfrm>
              <a:off x="5329238"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9" name="Oval 240">
              <a:extLst>
                <a:ext uri="{FF2B5EF4-FFF2-40B4-BE49-F238E27FC236}">
                  <a16:creationId xmlns:a16="http://schemas.microsoft.com/office/drawing/2014/main" id="{73C08536-0A68-423A-9AF6-64C12D519655}"/>
                </a:ext>
              </a:extLst>
            </p:cNvPr>
            <p:cNvSpPr>
              <a:spLocks noChangeArrowheads="1"/>
            </p:cNvSpPr>
            <p:nvPr>
              <p:custDataLst>
                <p:tags r:id="rId41"/>
              </p:custDataLst>
            </p:nvPr>
          </p:nvSpPr>
          <p:spPr bwMode="auto">
            <a:xfrm>
              <a:off x="5391150" y="2711450"/>
              <a:ext cx="25400"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307" name="グループ化 306">
            <a:extLst>
              <a:ext uri="{FF2B5EF4-FFF2-40B4-BE49-F238E27FC236}">
                <a16:creationId xmlns:a16="http://schemas.microsoft.com/office/drawing/2014/main" id="{09D0B527-DE46-43B2-B7A7-02A3381B7DC3}"/>
              </a:ext>
            </a:extLst>
          </p:cNvPr>
          <p:cNvGrpSpPr>
            <a:grpSpLocks noChangeAspect="1"/>
          </p:cNvGrpSpPr>
          <p:nvPr>
            <p:custDataLst>
              <p:tags r:id="rId4"/>
            </p:custDataLst>
          </p:nvPr>
        </p:nvGrpSpPr>
        <p:grpSpPr>
          <a:xfrm>
            <a:off x="5665921" y="6012166"/>
            <a:ext cx="5679894" cy="603556"/>
            <a:chOff x="2540000" y="2540000"/>
            <a:chExt cx="2509838" cy="266700"/>
          </a:xfrm>
        </p:grpSpPr>
        <p:sp>
          <p:nvSpPr>
            <p:cNvPr id="289" name="Freeform 247">
              <a:extLst>
                <a:ext uri="{FF2B5EF4-FFF2-40B4-BE49-F238E27FC236}">
                  <a16:creationId xmlns:a16="http://schemas.microsoft.com/office/drawing/2014/main" id="{FDED9D8C-4CD2-4294-8DEC-7BE3DA0B8DAE}"/>
                </a:ext>
              </a:extLst>
            </p:cNvPr>
            <p:cNvSpPr>
              <a:spLocks/>
            </p:cNvSpPr>
            <p:nvPr>
              <p:custDataLst>
                <p:tags r:id="rId5"/>
              </p:custDataLst>
            </p:nvPr>
          </p:nvSpPr>
          <p:spPr bwMode="auto">
            <a:xfrm>
              <a:off x="2540000" y="2573338"/>
              <a:ext cx="69850" cy="169863"/>
            </a:xfrm>
            <a:custGeom>
              <a:avLst/>
              <a:gdLst>
                <a:gd name="T0" fmla="*/ 91 w 153"/>
                <a:gd name="T1" fmla="*/ 113 h 318"/>
                <a:gd name="T2" fmla="*/ 138 w 153"/>
                <a:gd name="T3" fmla="*/ 113 h 318"/>
                <a:gd name="T4" fmla="*/ 153 w 153"/>
                <a:gd name="T5" fmla="*/ 103 h 318"/>
                <a:gd name="T6" fmla="*/ 139 w 153"/>
                <a:gd name="T7" fmla="*/ 97 h 318"/>
                <a:gd name="T8" fmla="*/ 95 w 153"/>
                <a:gd name="T9" fmla="*/ 97 h 318"/>
                <a:gd name="T10" fmla="*/ 115 w 153"/>
                <a:gd name="T11" fmla="*/ 14 h 318"/>
                <a:gd name="T12" fmla="*/ 101 w 153"/>
                <a:gd name="T13" fmla="*/ 0 h 318"/>
                <a:gd name="T14" fmla="*/ 81 w 153"/>
                <a:gd name="T15" fmla="*/ 18 h 318"/>
                <a:gd name="T16" fmla="*/ 61 w 153"/>
                <a:gd name="T17" fmla="*/ 97 h 318"/>
                <a:gd name="T18" fmla="*/ 15 w 153"/>
                <a:gd name="T19" fmla="*/ 97 h 318"/>
                <a:gd name="T20" fmla="*/ 0 w 153"/>
                <a:gd name="T21" fmla="*/ 107 h 318"/>
                <a:gd name="T22" fmla="*/ 14 w 153"/>
                <a:gd name="T23" fmla="*/ 113 h 318"/>
                <a:gd name="T24" fmla="*/ 57 w 153"/>
                <a:gd name="T25" fmla="*/ 113 h 318"/>
                <a:gd name="T26" fmla="*/ 20 w 153"/>
                <a:gd name="T27" fmla="*/ 272 h 318"/>
                <a:gd name="T28" fmla="*/ 65 w 153"/>
                <a:gd name="T29" fmla="*/ 318 h 318"/>
                <a:gd name="T30" fmla="*/ 145 w 153"/>
                <a:gd name="T31" fmla="*/ 241 h 318"/>
                <a:gd name="T32" fmla="*/ 139 w 153"/>
                <a:gd name="T33" fmla="*/ 236 h 318"/>
                <a:gd name="T34" fmla="*/ 131 w 153"/>
                <a:gd name="T35" fmla="*/ 243 h 318"/>
                <a:gd name="T36" fmla="*/ 66 w 153"/>
                <a:gd name="T37" fmla="*/ 307 h 318"/>
                <a:gd name="T38" fmla="*/ 51 w 153"/>
                <a:gd name="T39" fmla="*/ 284 h 318"/>
                <a:gd name="T40" fmla="*/ 54 w 153"/>
                <a:gd name="T41" fmla="*/ 260 h 318"/>
                <a:gd name="T42" fmla="*/ 91 w 153"/>
                <a:gd name="T43" fmla="*/ 1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3" h="318">
                  <a:moveTo>
                    <a:pt x="91" y="113"/>
                  </a:moveTo>
                  <a:lnTo>
                    <a:pt x="138" y="113"/>
                  </a:lnTo>
                  <a:cubicBezTo>
                    <a:pt x="148" y="113"/>
                    <a:pt x="153" y="113"/>
                    <a:pt x="153" y="103"/>
                  </a:cubicBezTo>
                  <a:cubicBezTo>
                    <a:pt x="153" y="97"/>
                    <a:pt x="148" y="97"/>
                    <a:pt x="139" y="97"/>
                  </a:cubicBezTo>
                  <a:lnTo>
                    <a:pt x="95" y="97"/>
                  </a:lnTo>
                  <a:cubicBezTo>
                    <a:pt x="113" y="27"/>
                    <a:pt x="115" y="17"/>
                    <a:pt x="115" y="14"/>
                  </a:cubicBezTo>
                  <a:cubicBezTo>
                    <a:pt x="115" y="5"/>
                    <a:pt x="109" y="0"/>
                    <a:pt x="101" y="0"/>
                  </a:cubicBezTo>
                  <a:cubicBezTo>
                    <a:pt x="99" y="0"/>
                    <a:pt x="85" y="1"/>
                    <a:pt x="81" y="18"/>
                  </a:cubicBezTo>
                  <a:lnTo>
                    <a:pt x="61" y="97"/>
                  </a:lnTo>
                  <a:lnTo>
                    <a:pt x="15" y="97"/>
                  </a:lnTo>
                  <a:cubicBezTo>
                    <a:pt x="5" y="97"/>
                    <a:pt x="0" y="97"/>
                    <a:pt x="0" y="107"/>
                  </a:cubicBezTo>
                  <a:cubicBezTo>
                    <a:pt x="0" y="113"/>
                    <a:pt x="4" y="113"/>
                    <a:pt x="14" y="113"/>
                  </a:cubicBezTo>
                  <a:lnTo>
                    <a:pt x="57" y="113"/>
                  </a:lnTo>
                  <a:cubicBezTo>
                    <a:pt x="22" y="254"/>
                    <a:pt x="20" y="263"/>
                    <a:pt x="20" y="272"/>
                  </a:cubicBezTo>
                  <a:cubicBezTo>
                    <a:pt x="20" y="299"/>
                    <a:pt x="39" y="318"/>
                    <a:pt x="65" y="318"/>
                  </a:cubicBezTo>
                  <a:cubicBezTo>
                    <a:pt x="116" y="318"/>
                    <a:pt x="145" y="245"/>
                    <a:pt x="145" y="241"/>
                  </a:cubicBezTo>
                  <a:cubicBezTo>
                    <a:pt x="145" y="236"/>
                    <a:pt x="141" y="236"/>
                    <a:pt x="139" y="236"/>
                  </a:cubicBezTo>
                  <a:cubicBezTo>
                    <a:pt x="134" y="236"/>
                    <a:pt x="134" y="237"/>
                    <a:pt x="131" y="243"/>
                  </a:cubicBezTo>
                  <a:cubicBezTo>
                    <a:pt x="110" y="295"/>
                    <a:pt x="83" y="307"/>
                    <a:pt x="66" y="307"/>
                  </a:cubicBezTo>
                  <a:cubicBezTo>
                    <a:pt x="56" y="307"/>
                    <a:pt x="51" y="300"/>
                    <a:pt x="51" y="284"/>
                  </a:cubicBezTo>
                  <a:cubicBezTo>
                    <a:pt x="51" y="272"/>
                    <a:pt x="52" y="268"/>
                    <a:pt x="54" y="260"/>
                  </a:cubicBezTo>
                  <a:lnTo>
                    <a:pt x="91" y="1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0" name="Freeform 248">
              <a:extLst>
                <a:ext uri="{FF2B5EF4-FFF2-40B4-BE49-F238E27FC236}">
                  <a16:creationId xmlns:a16="http://schemas.microsoft.com/office/drawing/2014/main" id="{9BB06A96-7301-4627-B876-B3B9B74AD425}"/>
                </a:ext>
              </a:extLst>
            </p:cNvPr>
            <p:cNvSpPr>
              <a:spLocks noEditPoints="1"/>
            </p:cNvSpPr>
            <p:nvPr>
              <p:custDataLst>
                <p:tags r:id="rId6"/>
              </p:custDataLst>
            </p:nvPr>
          </p:nvSpPr>
          <p:spPr bwMode="auto">
            <a:xfrm>
              <a:off x="2693988" y="2641600"/>
              <a:ext cx="150813" cy="61913"/>
            </a:xfrm>
            <a:custGeom>
              <a:avLst/>
              <a:gdLst>
                <a:gd name="T0" fmla="*/ 315 w 332"/>
                <a:gd name="T1" fmla="*/ 20 h 117"/>
                <a:gd name="T2" fmla="*/ 332 w 332"/>
                <a:gd name="T3" fmla="*/ 10 h 117"/>
                <a:gd name="T4" fmla="*/ 315 w 332"/>
                <a:gd name="T5" fmla="*/ 0 h 117"/>
                <a:gd name="T6" fmla="*/ 17 w 332"/>
                <a:gd name="T7" fmla="*/ 0 h 117"/>
                <a:gd name="T8" fmla="*/ 0 w 332"/>
                <a:gd name="T9" fmla="*/ 10 h 117"/>
                <a:gd name="T10" fmla="*/ 17 w 332"/>
                <a:gd name="T11" fmla="*/ 20 h 117"/>
                <a:gd name="T12" fmla="*/ 315 w 332"/>
                <a:gd name="T13" fmla="*/ 20 h 117"/>
                <a:gd name="T14" fmla="*/ 315 w 332"/>
                <a:gd name="T15" fmla="*/ 117 h 117"/>
                <a:gd name="T16" fmla="*/ 332 w 332"/>
                <a:gd name="T17" fmla="*/ 107 h 117"/>
                <a:gd name="T18" fmla="*/ 315 w 332"/>
                <a:gd name="T19" fmla="*/ 97 h 117"/>
                <a:gd name="T20" fmla="*/ 17 w 332"/>
                <a:gd name="T21" fmla="*/ 97 h 117"/>
                <a:gd name="T22" fmla="*/ 0 w 332"/>
                <a:gd name="T23" fmla="*/ 107 h 117"/>
                <a:gd name="T24" fmla="*/ 17 w 332"/>
                <a:gd name="T25" fmla="*/ 117 h 117"/>
                <a:gd name="T26" fmla="*/ 315 w 332"/>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7">
                  <a:moveTo>
                    <a:pt x="315" y="20"/>
                  </a:moveTo>
                  <a:cubicBezTo>
                    <a:pt x="322" y="20"/>
                    <a:pt x="332" y="20"/>
                    <a:pt x="332" y="10"/>
                  </a:cubicBezTo>
                  <a:cubicBezTo>
                    <a:pt x="332" y="0"/>
                    <a:pt x="322" y="0"/>
                    <a:pt x="315" y="0"/>
                  </a:cubicBezTo>
                  <a:lnTo>
                    <a:pt x="17" y="0"/>
                  </a:lnTo>
                  <a:cubicBezTo>
                    <a:pt x="10" y="0"/>
                    <a:pt x="0" y="0"/>
                    <a:pt x="0" y="10"/>
                  </a:cubicBezTo>
                  <a:cubicBezTo>
                    <a:pt x="0" y="20"/>
                    <a:pt x="10" y="20"/>
                    <a:pt x="17" y="20"/>
                  </a:cubicBezTo>
                  <a:lnTo>
                    <a:pt x="315" y="20"/>
                  </a:lnTo>
                  <a:close/>
                  <a:moveTo>
                    <a:pt x="315" y="117"/>
                  </a:moveTo>
                  <a:cubicBezTo>
                    <a:pt x="322" y="117"/>
                    <a:pt x="332" y="117"/>
                    <a:pt x="332" y="107"/>
                  </a:cubicBezTo>
                  <a:cubicBezTo>
                    <a:pt x="332" y="97"/>
                    <a:pt x="322" y="97"/>
                    <a:pt x="315" y="97"/>
                  </a:cubicBezTo>
                  <a:lnTo>
                    <a:pt x="17" y="97"/>
                  </a:lnTo>
                  <a:cubicBezTo>
                    <a:pt x="10" y="97"/>
                    <a:pt x="0" y="97"/>
                    <a:pt x="0" y="107"/>
                  </a:cubicBezTo>
                  <a:cubicBezTo>
                    <a:pt x="0" y="117"/>
                    <a:pt x="10" y="117"/>
                    <a:pt x="17"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1" name="Freeform 249">
              <a:extLst>
                <a:ext uri="{FF2B5EF4-FFF2-40B4-BE49-F238E27FC236}">
                  <a16:creationId xmlns:a16="http://schemas.microsoft.com/office/drawing/2014/main" id="{109F6D35-674B-4A61-B851-ED6CF300DFB4}"/>
                </a:ext>
              </a:extLst>
            </p:cNvPr>
            <p:cNvSpPr>
              <a:spLocks/>
            </p:cNvSpPr>
            <p:nvPr>
              <p:custDataLst>
                <p:tags r:id="rId7"/>
              </p:custDataLst>
            </p:nvPr>
          </p:nvSpPr>
          <p:spPr bwMode="auto">
            <a:xfrm>
              <a:off x="2928938"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4 w 270"/>
                <a:gd name="T17" fmla="*/ 11 h 226"/>
                <a:gd name="T18" fmla="*/ 201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4" y="11"/>
                  </a:cubicBezTo>
                  <a:cubicBezTo>
                    <a:pt x="197" y="11"/>
                    <a:pt x="201" y="29"/>
                    <a:pt x="201" y="46"/>
                  </a:cubicBezTo>
                  <a:cubicBezTo>
                    <a:pt x="201" y="77"/>
                    <a:pt x="177" y="140"/>
                    <a:pt x="169" y="162"/>
                  </a:cubicBezTo>
                  <a:cubicBezTo>
                    <a:pt x="164" y="173"/>
                    <a:pt x="164" y="179"/>
                    <a:pt x="164" y="185"/>
                  </a:cubicBezTo>
                  <a:cubicBezTo>
                    <a:pt x="164" y="208"/>
                    <a:pt x="181"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7" y="215"/>
                    <a:pt x="194" y="210"/>
                    <a:pt x="194" y="198"/>
                  </a:cubicBezTo>
                  <a:cubicBezTo>
                    <a:pt x="194" y="186"/>
                    <a:pt x="198"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1"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2" name="Freeform 250">
              <a:extLst>
                <a:ext uri="{FF2B5EF4-FFF2-40B4-BE49-F238E27FC236}">
                  <a16:creationId xmlns:a16="http://schemas.microsoft.com/office/drawing/2014/main" id="{FF4D4C70-EA22-479A-82C6-7B1E71B05FC2}"/>
                </a:ext>
              </a:extLst>
            </p:cNvPr>
            <p:cNvSpPr>
              <a:spLocks/>
            </p:cNvSpPr>
            <p:nvPr>
              <p:custDataLst>
                <p:tags r:id="rId8"/>
              </p:custDataLst>
            </p:nvPr>
          </p:nvSpPr>
          <p:spPr bwMode="auto">
            <a:xfrm>
              <a:off x="3063875" y="2559050"/>
              <a:ext cx="155575" cy="180975"/>
            </a:xfrm>
            <a:custGeom>
              <a:avLst/>
              <a:gdLst>
                <a:gd name="T0" fmla="*/ 201 w 339"/>
                <a:gd name="T1" fmla="*/ 35 h 337"/>
                <a:gd name="T2" fmla="*/ 213 w 339"/>
                <a:gd name="T3" fmla="*/ 16 h 337"/>
                <a:gd name="T4" fmla="*/ 244 w 339"/>
                <a:gd name="T5" fmla="*/ 15 h 337"/>
                <a:gd name="T6" fmla="*/ 317 w 339"/>
                <a:gd name="T7" fmla="*/ 56 h 337"/>
                <a:gd name="T8" fmla="*/ 313 w 339"/>
                <a:gd name="T9" fmla="*/ 96 h 337"/>
                <a:gd name="T10" fmla="*/ 311 w 339"/>
                <a:gd name="T11" fmla="*/ 105 h 337"/>
                <a:gd name="T12" fmla="*/ 317 w 339"/>
                <a:gd name="T13" fmla="*/ 112 h 337"/>
                <a:gd name="T14" fmla="*/ 325 w 339"/>
                <a:gd name="T15" fmla="*/ 100 h 337"/>
                <a:gd name="T16" fmla="*/ 338 w 339"/>
                <a:gd name="T17" fmla="*/ 14 h 337"/>
                <a:gd name="T18" fmla="*/ 339 w 339"/>
                <a:gd name="T19" fmla="*/ 5 h 337"/>
                <a:gd name="T20" fmla="*/ 326 w 339"/>
                <a:gd name="T21" fmla="*/ 0 h 337"/>
                <a:gd name="T22" fmla="*/ 49 w 339"/>
                <a:gd name="T23" fmla="*/ 0 h 337"/>
                <a:gd name="T24" fmla="*/ 33 w 339"/>
                <a:gd name="T25" fmla="*/ 10 h 337"/>
                <a:gd name="T26" fmla="*/ 3 w 339"/>
                <a:gd name="T27" fmla="*/ 97 h 337"/>
                <a:gd name="T28" fmla="*/ 0 w 339"/>
                <a:gd name="T29" fmla="*/ 106 h 337"/>
                <a:gd name="T30" fmla="*/ 6 w 339"/>
                <a:gd name="T31" fmla="*/ 112 h 337"/>
                <a:gd name="T32" fmla="*/ 15 w 339"/>
                <a:gd name="T33" fmla="*/ 101 h 337"/>
                <a:gd name="T34" fmla="*/ 128 w 339"/>
                <a:gd name="T35" fmla="*/ 15 h 337"/>
                <a:gd name="T36" fmla="*/ 148 w 339"/>
                <a:gd name="T37" fmla="*/ 15 h 337"/>
                <a:gd name="T38" fmla="*/ 162 w 339"/>
                <a:gd name="T39" fmla="*/ 21 h 337"/>
                <a:gd name="T40" fmla="*/ 160 w 339"/>
                <a:gd name="T41" fmla="*/ 32 h 337"/>
                <a:gd name="T42" fmla="*/ 93 w 339"/>
                <a:gd name="T43" fmla="*/ 298 h 337"/>
                <a:gd name="T44" fmla="*/ 34 w 339"/>
                <a:gd name="T45" fmla="*/ 322 h 337"/>
                <a:gd name="T46" fmla="*/ 13 w 339"/>
                <a:gd name="T47" fmla="*/ 331 h 337"/>
                <a:gd name="T48" fmla="*/ 21 w 339"/>
                <a:gd name="T49" fmla="*/ 337 h 337"/>
                <a:gd name="T50" fmla="*/ 62 w 339"/>
                <a:gd name="T51" fmla="*/ 336 h 337"/>
                <a:gd name="T52" fmla="*/ 105 w 339"/>
                <a:gd name="T53" fmla="*/ 336 h 337"/>
                <a:gd name="T54" fmla="*/ 146 w 339"/>
                <a:gd name="T55" fmla="*/ 336 h 337"/>
                <a:gd name="T56" fmla="*/ 189 w 339"/>
                <a:gd name="T57" fmla="*/ 337 h 337"/>
                <a:gd name="T58" fmla="*/ 200 w 339"/>
                <a:gd name="T59" fmla="*/ 327 h 337"/>
                <a:gd name="T60" fmla="*/ 183 w 339"/>
                <a:gd name="T61" fmla="*/ 322 h 337"/>
                <a:gd name="T62" fmla="*/ 151 w 339"/>
                <a:gd name="T63" fmla="*/ 321 h 337"/>
                <a:gd name="T64" fmla="*/ 133 w 339"/>
                <a:gd name="T65" fmla="*/ 310 h 337"/>
                <a:gd name="T66" fmla="*/ 135 w 339"/>
                <a:gd name="T67" fmla="*/ 299 h 337"/>
                <a:gd name="T68" fmla="*/ 201 w 339"/>
                <a:gd name="T69" fmla="*/ 35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39" h="337">
                  <a:moveTo>
                    <a:pt x="201" y="35"/>
                  </a:moveTo>
                  <a:cubicBezTo>
                    <a:pt x="205" y="21"/>
                    <a:pt x="207" y="18"/>
                    <a:pt x="213" y="16"/>
                  </a:cubicBezTo>
                  <a:cubicBezTo>
                    <a:pt x="217" y="15"/>
                    <a:pt x="234" y="15"/>
                    <a:pt x="244" y="15"/>
                  </a:cubicBezTo>
                  <a:cubicBezTo>
                    <a:pt x="295" y="15"/>
                    <a:pt x="317" y="17"/>
                    <a:pt x="317" y="56"/>
                  </a:cubicBezTo>
                  <a:cubicBezTo>
                    <a:pt x="317" y="64"/>
                    <a:pt x="315" y="83"/>
                    <a:pt x="313" y="96"/>
                  </a:cubicBezTo>
                  <a:cubicBezTo>
                    <a:pt x="312" y="98"/>
                    <a:pt x="311" y="104"/>
                    <a:pt x="311" y="105"/>
                  </a:cubicBezTo>
                  <a:cubicBezTo>
                    <a:pt x="311" y="108"/>
                    <a:pt x="313" y="112"/>
                    <a:pt x="317" y="112"/>
                  </a:cubicBezTo>
                  <a:cubicBezTo>
                    <a:pt x="323" y="112"/>
                    <a:pt x="324" y="108"/>
                    <a:pt x="325" y="100"/>
                  </a:cubicBezTo>
                  <a:lnTo>
                    <a:pt x="338" y="14"/>
                  </a:lnTo>
                  <a:cubicBezTo>
                    <a:pt x="339" y="12"/>
                    <a:pt x="339" y="7"/>
                    <a:pt x="339" y="5"/>
                  </a:cubicBezTo>
                  <a:cubicBezTo>
                    <a:pt x="339" y="0"/>
                    <a:pt x="334" y="0"/>
                    <a:pt x="326" y="0"/>
                  </a:cubicBezTo>
                  <a:lnTo>
                    <a:pt x="49" y="0"/>
                  </a:lnTo>
                  <a:cubicBezTo>
                    <a:pt x="37" y="0"/>
                    <a:pt x="37" y="0"/>
                    <a:pt x="33" y="10"/>
                  </a:cubicBezTo>
                  <a:lnTo>
                    <a:pt x="3" y="97"/>
                  </a:lnTo>
                  <a:cubicBezTo>
                    <a:pt x="3" y="98"/>
                    <a:pt x="0" y="105"/>
                    <a:pt x="0" y="106"/>
                  </a:cubicBezTo>
                  <a:cubicBezTo>
                    <a:pt x="0" y="109"/>
                    <a:pt x="3" y="112"/>
                    <a:pt x="6" y="112"/>
                  </a:cubicBezTo>
                  <a:cubicBezTo>
                    <a:pt x="11" y="112"/>
                    <a:pt x="12" y="109"/>
                    <a:pt x="15" y="101"/>
                  </a:cubicBezTo>
                  <a:cubicBezTo>
                    <a:pt x="42" y="24"/>
                    <a:pt x="55" y="15"/>
                    <a:pt x="128" y="15"/>
                  </a:cubicBezTo>
                  <a:lnTo>
                    <a:pt x="148" y="15"/>
                  </a:lnTo>
                  <a:cubicBezTo>
                    <a:pt x="162" y="15"/>
                    <a:pt x="162" y="17"/>
                    <a:pt x="162" y="21"/>
                  </a:cubicBezTo>
                  <a:cubicBezTo>
                    <a:pt x="162" y="24"/>
                    <a:pt x="160" y="30"/>
                    <a:pt x="160" y="32"/>
                  </a:cubicBezTo>
                  <a:lnTo>
                    <a:pt x="93" y="298"/>
                  </a:lnTo>
                  <a:cubicBezTo>
                    <a:pt x="89" y="316"/>
                    <a:pt x="87" y="322"/>
                    <a:pt x="34" y="322"/>
                  </a:cubicBezTo>
                  <a:cubicBezTo>
                    <a:pt x="16" y="322"/>
                    <a:pt x="13" y="322"/>
                    <a:pt x="13" y="331"/>
                  </a:cubicBezTo>
                  <a:cubicBezTo>
                    <a:pt x="13" y="337"/>
                    <a:pt x="18" y="337"/>
                    <a:pt x="21" y="337"/>
                  </a:cubicBezTo>
                  <a:cubicBezTo>
                    <a:pt x="35" y="337"/>
                    <a:pt x="49" y="336"/>
                    <a:pt x="62" y="336"/>
                  </a:cubicBezTo>
                  <a:cubicBezTo>
                    <a:pt x="76" y="336"/>
                    <a:pt x="91" y="336"/>
                    <a:pt x="105" y="336"/>
                  </a:cubicBezTo>
                  <a:cubicBezTo>
                    <a:pt x="118" y="336"/>
                    <a:pt x="132" y="336"/>
                    <a:pt x="146" y="336"/>
                  </a:cubicBezTo>
                  <a:cubicBezTo>
                    <a:pt x="160" y="336"/>
                    <a:pt x="175" y="337"/>
                    <a:pt x="189" y="337"/>
                  </a:cubicBezTo>
                  <a:cubicBezTo>
                    <a:pt x="194" y="337"/>
                    <a:pt x="200" y="337"/>
                    <a:pt x="200" y="327"/>
                  </a:cubicBezTo>
                  <a:cubicBezTo>
                    <a:pt x="200" y="322"/>
                    <a:pt x="196" y="322"/>
                    <a:pt x="183" y="322"/>
                  </a:cubicBezTo>
                  <a:cubicBezTo>
                    <a:pt x="171" y="322"/>
                    <a:pt x="164" y="322"/>
                    <a:pt x="151" y="321"/>
                  </a:cubicBezTo>
                  <a:cubicBezTo>
                    <a:pt x="137" y="319"/>
                    <a:pt x="133" y="318"/>
                    <a:pt x="133" y="310"/>
                  </a:cubicBezTo>
                  <a:cubicBezTo>
                    <a:pt x="133" y="309"/>
                    <a:pt x="133" y="307"/>
                    <a:pt x="135" y="299"/>
                  </a:cubicBezTo>
                  <a:lnTo>
                    <a:pt x="201" y="3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3" name="Freeform 251">
              <a:extLst>
                <a:ext uri="{FF2B5EF4-FFF2-40B4-BE49-F238E27FC236}">
                  <a16:creationId xmlns:a16="http://schemas.microsoft.com/office/drawing/2014/main" id="{32218067-3407-437B-86E5-F1FF14635789}"/>
                </a:ext>
              </a:extLst>
            </p:cNvPr>
            <p:cNvSpPr>
              <a:spLocks noEditPoints="1"/>
            </p:cNvSpPr>
            <p:nvPr>
              <p:custDataLst>
                <p:tags r:id="rId9"/>
              </p:custDataLst>
            </p:nvPr>
          </p:nvSpPr>
          <p:spPr bwMode="auto">
            <a:xfrm>
              <a:off x="3200400" y="2655888"/>
              <a:ext cx="74613" cy="127000"/>
            </a:xfrm>
            <a:custGeom>
              <a:avLst/>
              <a:gdLst>
                <a:gd name="T0" fmla="*/ 161 w 161"/>
                <a:gd name="T1" fmla="*/ 121 h 239"/>
                <a:gd name="T2" fmla="*/ 141 w 161"/>
                <a:gd name="T3" fmla="*/ 30 h 239"/>
                <a:gd name="T4" fmla="*/ 81 w 161"/>
                <a:gd name="T5" fmla="*/ 0 h 239"/>
                <a:gd name="T6" fmla="*/ 0 w 161"/>
                <a:gd name="T7" fmla="*/ 121 h 239"/>
                <a:gd name="T8" fmla="*/ 81 w 161"/>
                <a:gd name="T9" fmla="*/ 239 h 239"/>
                <a:gd name="T10" fmla="*/ 161 w 161"/>
                <a:gd name="T11" fmla="*/ 121 h 239"/>
                <a:gd name="T12" fmla="*/ 81 w 161"/>
                <a:gd name="T13" fmla="*/ 229 h 239"/>
                <a:gd name="T14" fmla="*/ 36 w 161"/>
                <a:gd name="T15" fmla="*/ 191 h 239"/>
                <a:gd name="T16" fmla="*/ 31 w 161"/>
                <a:gd name="T17" fmla="*/ 116 h 239"/>
                <a:gd name="T18" fmla="*/ 37 w 161"/>
                <a:gd name="T19" fmla="*/ 45 h 239"/>
                <a:gd name="T20" fmla="*/ 81 w 161"/>
                <a:gd name="T21" fmla="*/ 10 h 239"/>
                <a:gd name="T22" fmla="*/ 124 w 161"/>
                <a:gd name="T23" fmla="*/ 42 h 239"/>
                <a:gd name="T24" fmla="*/ 130 w 161"/>
                <a:gd name="T25" fmla="*/ 116 h 239"/>
                <a:gd name="T26" fmla="*/ 125 w 161"/>
                <a:gd name="T27" fmla="*/ 190 h 239"/>
                <a:gd name="T28" fmla="*/ 81 w 161"/>
                <a:gd name="T29" fmla="*/ 22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1" h="239">
                  <a:moveTo>
                    <a:pt x="161" y="121"/>
                  </a:moveTo>
                  <a:cubicBezTo>
                    <a:pt x="161" y="82"/>
                    <a:pt x="157" y="55"/>
                    <a:pt x="141" y="30"/>
                  </a:cubicBezTo>
                  <a:cubicBezTo>
                    <a:pt x="130" y="14"/>
                    <a:pt x="108" y="0"/>
                    <a:pt x="81" y="0"/>
                  </a:cubicBezTo>
                  <a:cubicBezTo>
                    <a:pt x="0" y="0"/>
                    <a:pt x="0" y="96"/>
                    <a:pt x="0" y="121"/>
                  </a:cubicBezTo>
                  <a:cubicBezTo>
                    <a:pt x="0" y="146"/>
                    <a:pt x="0" y="239"/>
                    <a:pt x="81" y="239"/>
                  </a:cubicBezTo>
                  <a:cubicBezTo>
                    <a:pt x="161" y="239"/>
                    <a:pt x="161" y="146"/>
                    <a:pt x="161" y="121"/>
                  </a:cubicBezTo>
                  <a:close/>
                  <a:moveTo>
                    <a:pt x="81" y="229"/>
                  </a:moveTo>
                  <a:cubicBezTo>
                    <a:pt x="65" y="229"/>
                    <a:pt x="43" y="220"/>
                    <a:pt x="36" y="191"/>
                  </a:cubicBezTo>
                  <a:cubicBezTo>
                    <a:pt x="31" y="171"/>
                    <a:pt x="31" y="142"/>
                    <a:pt x="31" y="116"/>
                  </a:cubicBezTo>
                  <a:cubicBezTo>
                    <a:pt x="31" y="91"/>
                    <a:pt x="31" y="64"/>
                    <a:pt x="37" y="45"/>
                  </a:cubicBezTo>
                  <a:cubicBezTo>
                    <a:pt x="44" y="17"/>
                    <a:pt x="66" y="10"/>
                    <a:pt x="81" y="10"/>
                  </a:cubicBezTo>
                  <a:cubicBezTo>
                    <a:pt x="99" y="10"/>
                    <a:pt x="118" y="22"/>
                    <a:pt x="124" y="42"/>
                  </a:cubicBezTo>
                  <a:cubicBezTo>
                    <a:pt x="129" y="61"/>
                    <a:pt x="130" y="86"/>
                    <a:pt x="130" y="116"/>
                  </a:cubicBezTo>
                  <a:cubicBezTo>
                    <a:pt x="130" y="142"/>
                    <a:pt x="130" y="168"/>
                    <a:pt x="125" y="190"/>
                  </a:cubicBezTo>
                  <a:cubicBezTo>
                    <a:pt x="118" y="221"/>
                    <a:pt x="95" y="229"/>
                    <a:pt x="81" y="2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4" name="Freeform 252">
              <a:extLst>
                <a:ext uri="{FF2B5EF4-FFF2-40B4-BE49-F238E27FC236}">
                  <a16:creationId xmlns:a16="http://schemas.microsoft.com/office/drawing/2014/main" id="{C89F1828-A63C-4809-86C5-5CE96809CAEC}"/>
                </a:ext>
              </a:extLst>
            </p:cNvPr>
            <p:cNvSpPr>
              <a:spLocks/>
            </p:cNvSpPr>
            <p:nvPr>
              <p:custDataLst>
                <p:tags r:id="rId10"/>
              </p:custDataLst>
            </p:nvPr>
          </p:nvSpPr>
          <p:spPr bwMode="auto">
            <a:xfrm>
              <a:off x="3306763" y="2540000"/>
              <a:ext cx="88900" cy="266700"/>
            </a:xfrm>
            <a:custGeom>
              <a:avLst/>
              <a:gdLst>
                <a:gd name="T0" fmla="*/ 192 w 194"/>
                <a:gd name="T1" fmla="*/ 19 h 499"/>
                <a:gd name="T2" fmla="*/ 194 w 194"/>
                <a:gd name="T3" fmla="*/ 10 h 499"/>
                <a:gd name="T4" fmla="*/ 184 w 194"/>
                <a:gd name="T5" fmla="*/ 0 h 499"/>
                <a:gd name="T6" fmla="*/ 176 w 194"/>
                <a:gd name="T7" fmla="*/ 5 h 499"/>
                <a:gd name="T8" fmla="*/ 3 w 194"/>
                <a:gd name="T9" fmla="*/ 480 h 499"/>
                <a:gd name="T10" fmla="*/ 0 w 194"/>
                <a:gd name="T11" fmla="*/ 489 h 499"/>
                <a:gd name="T12" fmla="*/ 10 w 194"/>
                <a:gd name="T13" fmla="*/ 499 h 499"/>
                <a:gd name="T14" fmla="*/ 21 w 194"/>
                <a:gd name="T15" fmla="*/ 487 h 499"/>
                <a:gd name="T16" fmla="*/ 192 w 194"/>
                <a:gd name="T17" fmla="*/ 1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499">
                  <a:moveTo>
                    <a:pt x="192" y="19"/>
                  </a:moveTo>
                  <a:cubicBezTo>
                    <a:pt x="194" y="13"/>
                    <a:pt x="194" y="11"/>
                    <a:pt x="194" y="10"/>
                  </a:cubicBezTo>
                  <a:cubicBezTo>
                    <a:pt x="194" y="5"/>
                    <a:pt x="190" y="0"/>
                    <a:pt x="184" y="0"/>
                  </a:cubicBezTo>
                  <a:cubicBezTo>
                    <a:pt x="181" y="0"/>
                    <a:pt x="177" y="2"/>
                    <a:pt x="176" y="5"/>
                  </a:cubicBezTo>
                  <a:lnTo>
                    <a:pt x="3" y="480"/>
                  </a:lnTo>
                  <a:cubicBezTo>
                    <a:pt x="0" y="486"/>
                    <a:pt x="0" y="488"/>
                    <a:pt x="0" y="489"/>
                  </a:cubicBezTo>
                  <a:cubicBezTo>
                    <a:pt x="0" y="494"/>
                    <a:pt x="5" y="499"/>
                    <a:pt x="10" y="499"/>
                  </a:cubicBezTo>
                  <a:cubicBezTo>
                    <a:pt x="17" y="499"/>
                    <a:pt x="18" y="495"/>
                    <a:pt x="21" y="487"/>
                  </a:cubicBezTo>
                  <a:lnTo>
                    <a:pt x="192" y="1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5" name="Freeform 253">
              <a:extLst>
                <a:ext uri="{FF2B5EF4-FFF2-40B4-BE49-F238E27FC236}">
                  <a16:creationId xmlns:a16="http://schemas.microsoft.com/office/drawing/2014/main" id="{283F2D8F-05FA-47FB-855A-839C0B76FC3C}"/>
                </a:ext>
              </a:extLst>
            </p:cNvPr>
            <p:cNvSpPr>
              <a:spLocks/>
            </p:cNvSpPr>
            <p:nvPr>
              <p:custDataLst>
                <p:tags r:id="rId11"/>
              </p:custDataLst>
            </p:nvPr>
          </p:nvSpPr>
          <p:spPr bwMode="auto">
            <a:xfrm>
              <a:off x="3421063" y="2562225"/>
              <a:ext cx="90488" cy="177800"/>
            </a:xfrm>
            <a:custGeom>
              <a:avLst/>
              <a:gdLst>
                <a:gd name="T0" fmla="*/ 38 w 199"/>
                <a:gd name="T1" fmla="*/ 294 h 332"/>
                <a:gd name="T2" fmla="*/ 91 w 199"/>
                <a:gd name="T3" fmla="*/ 243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6" name="Freeform 254">
              <a:extLst>
                <a:ext uri="{FF2B5EF4-FFF2-40B4-BE49-F238E27FC236}">
                  <a16:creationId xmlns:a16="http://schemas.microsoft.com/office/drawing/2014/main" id="{74FD5821-64D3-4E22-A24D-E84A56779BB6}"/>
                </a:ext>
              </a:extLst>
            </p:cNvPr>
            <p:cNvSpPr>
              <a:spLocks/>
            </p:cNvSpPr>
            <p:nvPr>
              <p:custDataLst>
                <p:tags r:id="rId12"/>
              </p:custDataLst>
            </p:nvPr>
          </p:nvSpPr>
          <p:spPr bwMode="auto">
            <a:xfrm>
              <a:off x="3759200" y="2622550"/>
              <a:ext cx="123825" cy="120650"/>
            </a:xfrm>
            <a:custGeom>
              <a:avLst/>
              <a:gdLst>
                <a:gd name="T0" fmla="*/ 29 w 270"/>
                <a:gd name="T1" fmla="*/ 191 h 226"/>
                <a:gd name="T2" fmla="*/ 25 w 270"/>
                <a:gd name="T3" fmla="*/ 212 h 226"/>
                <a:gd name="T4" fmla="*/ 39 w 270"/>
                <a:gd name="T5" fmla="*/ 226 h 226"/>
                <a:gd name="T6" fmla="*/ 58 w 270"/>
                <a:gd name="T7" fmla="*/ 212 h 226"/>
                <a:gd name="T8" fmla="*/ 67 w 270"/>
                <a:gd name="T9" fmla="*/ 175 h 226"/>
                <a:gd name="T10" fmla="*/ 78 w 270"/>
                <a:gd name="T11" fmla="*/ 130 h 226"/>
                <a:gd name="T12" fmla="*/ 87 w 270"/>
                <a:gd name="T13" fmla="*/ 97 h 226"/>
                <a:gd name="T14" fmla="*/ 93 w 270"/>
                <a:gd name="T15" fmla="*/ 72 h 226"/>
                <a:gd name="T16" fmla="*/ 175 w 270"/>
                <a:gd name="T17" fmla="*/ 11 h 226"/>
                <a:gd name="T18" fmla="*/ 202 w 270"/>
                <a:gd name="T19" fmla="*/ 46 h 226"/>
                <a:gd name="T20" fmla="*/ 169 w 270"/>
                <a:gd name="T21" fmla="*/ 162 h 226"/>
                <a:gd name="T22" fmla="*/ 164 w 270"/>
                <a:gd name="T23" fmla="*/ 185 h 226"/>
                <a:gd name="T24" fmla="*/ 205 w 270"/>
                <a:gd name="T25" fmla="*/ 226 h 226"/>
                <a:gd name="T26" fmla="*/ 270 w 270"/>
                <a:gd name="T27" fmla="*/ 149 h 226"/>
                <a:gd name="T28" fmla="*/ 264 w 270"/>
                <a:gd name="T29" fmla="*/ 144 h 226"/>
                <a:gd name="T30" fmla="*/ 257 w 270"/>
                <a:gd name="T31" fmla="*/ 153 h 226"/>
                <a:gd name="T32" fmla="*/ 206 w 270"/>
                <a:gd name="T33" fmla="*/ 215 h 226"/>
                <a:gd name="T34" fmla="*/ 194 w 270"/>
                <a:gd name="T35" fmla="*/ 198 h 226"/>
                <a:gd name="T36" fmla="*/ 203 w 270"/>
                <a:gd name="T37" fmla="*/ 163 h 226"/>
                <a:gd name="T38" fmla="*/ 233 w 270"/>
                <a:gd name="T39" fmla="*/ 53 h 226"/>
                <a:gd name="T40" fmla="*/ 176 w 270"/>
                <a:gd name="T41" fmla="*/ 0 h 226"/>
                <a:gd name="T42" fmla="*/ 98 w 270"/>
                <a:gd name="T43" fmla="*/ 43 h 226"/>
                <a:gd name="T44" fmla="*/ 52 w 270"/>
                <a:gd name="T45" fmla="*/ 0 h 226"/>
                <a:gd name="T46" fmla="*/ 15 w 270"/>
                <a:gd name="T47" fmla="*/ 28 h 226"/>
                <a:gd name="T48" fmla="*/ 0 w 270"/>
                <a:gd name="T49" fmla="*/ 77 h 226"/>
                <a:gd name="T50" fmla="*/ 6 w 270"/>
                <a:gd name="T51" fmla="*/ 82 h 226"/>
                <a:gd name="T52" fmla="*/ 14 w 270"/>
                <a:gd name="T53" fmla="*/ 70 h 226"/>
                <a:gd name="T54" fmla="*/ 51 w 270"/>
                <a:gd name="T55" fmla="*/ 11 h 226"/>
                <a:gd name="T56" fmla="*/ 66 w 270"/>
                <a:gd name="T57" fmla="*/ 34 h 226"/>
                <a:gd name="T58" fmla="*/ 58 w 270"/>
                <a:gd name="T59" fmla="*/ 76 h 226"/>
                <a:gd name="T60" fmla="*/ 29 w 270"/>
                <a:gd name="T61" fmla="*/ 19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70" h="226">
                  <a:moveTo>
                    <a:pt x="29" y="191"/>
                  </a:moveTo>
                  <a:cubicBezTo>
                    <a:pt x="28" y="198"/>
                    <a:pt x="25" y="210"/>
                    <a:pt x="25" y="212"/>
                  </a:cubicBezTo>
                  <a:cubicBezTo>
                    <a:pt x="25" y="221"/>
                    <a:pt x="32" y="226"/>
                    <a:pt x="39" y="226"/>
                  </a:cubicBezTo>
                  <a:cubicBezTo>
                    <a:pt x="45" y="226"/>
                    <a:pt x="54" y="222"/>
                    <a:pt x="58" y="212"/>
                  </a:cubicBezTo>
                  <a:cubicBezTo>
                    <a:pt x="58" y="211"/>
                    <a:pt x="64" y="187"/>
                    <a:pt x="67" y="175"/>
                  </a:cubicBezTo>
                  <a:lnTo>
                    <a:pt x="78" y="130"/>
                  </a:lnTo>
                  <a:cubicBezTo>
                    <a:pt x="81" y="119"/>
                    <a:pt x="84" y="108"/>
                    <a:pt x="87" y="97"/>
                  </a:cubicBezTo>
                  <a:cubicBezTo>
                    <a:pt x="89" y="88"/>
                    <a:pt x="93" y="74"/>
                    <a:pt x="93" y="72"/>
                  </a:cubicBezTo>
                  <a:cubicBezTo>
                    <a:pt x="101" y="56"/>
                    <a:pt x="127" y="11"/>
                    <a:pt x="175" y="11"/>
                  </a:cubicBezTo>
                  <a:cubicBezTo>
                    <a:pt x="197" y="11"/>
                    <a:pt x="202" y="29"/>
                    <a:pt x="202" y="46"/>
                  </a:cubicBezTo>
                  <a:cubicBezTo>
                    <a:pt x="202" y="77"/>
                    <a:pt x="177" y="140"/>
                    <a:pt x="169" y="162"/>
                  </a:cubicBezTo>
                  <a:cubicBezTo>
                    <a:pt x="165" y="173"/>
                    <a:pt x="164" y="179"/>
                    <a:pt x="164" y="185"/>
                  </a:cubicBezTo>
                  <a:cubicBezTo>
                    <a:pt x="164" y="208"/>
                    <a:pt x="182" y="226"/>
                    <a:pt x="205" y="226"/>
                  </a:cubicBezTo>
                  <a:cubicBezTo>
                    <a:pt x="252" y="226"/>
                    <a:pt x="270" y="153"/>
                    <a:pt x="270" y="149"/>
                  </a:cubicBezTo>
                  <a:cubicBezTo>
                    <a:pt x="270" y="144"/>
                    <a:pt x="266" y="144"/>
                    <a:pt x="264" y="144"/>
                  </a:cubicBezTo>
                  <a:cubicBezTo>
                    <a:pt x="259" y="144"/>
                    <a:pt x="259" y="145"/>
                    <a:pt x="257" y="153"/>
                  </a:cubicBezTo>
                  <a:cubicBezTo>
                    <a:pt x="247" y="187"/>
                    <a:pt x="230" y="215"/>
                    <a:pt x="206" y="215"/>
                  </a:cubicBezTo>
                  <a:cubicBezTo>
                    <a:pt x="198" y="215"/>
                    <a:pt x="194" y="210"/>
                    <a:pt x="194" y="198"/>
                  </a:cubicBezTo>
                  <a:cubicBezTo>
                    <a:pt x="194" y="186"/>
                    <a:pt x="199" y="174"/>
                    <a:pt x="203" y="163"/>
                  </a:cubicBezTo>
                  <a:cubicBezTo>
                    <a:pt x="212" y="137"/>
                    <a:pt x="233" y="82"/>
                    <a:pt x="233" y="53"/>
                  </a:cubicBezTo>
                  <a:cubicBezTo>
                    <a:pt x="233" y="20"/>
                    <a:pt x="212" y="0"/>
                    <a:pt x="176" y="0"/>
                  </a:cubicBezTo>
                  <a:cubicBezTo>
                    <a:pt x="131" y="0"/>
                    <a:pt x="107" y="32"/>
                    <a:pt x="98" y="43"/>
                  </a:cubicBezTo>
                  <a:cubicBezTo>
                    <a:pt x="96" y="15"/>
                    <a:pt x="75" y="0"/>
                    <a:pt x="52" y="0"/>
                  </a:cubicBezTo>
                  <a:cubicBezTo>
                    <a:pt x="29" y="0"/>
                    <a:pt x="20" y="19"/>
                    <a:pt x="15" y="28"/>
                  </a:cubicBezTo>
                  <a:cubicBezTo>
                    <a:pt x="7" y="45"/>
                    <a:pt x="0" y="75"/>
                    <a:pt x="0" y="77"/>
                  </a:cubicBezTo>
                  <a:cubicBezTo>
                    <a:pt x="0" y="82"/>
                    <a:pt x="5" y="82"/>
                    <a:pt x="6" y="82"/>
                  </a:cubicBezTo>
                  <a:cubicBezTo>
                    <a:pt x="11" y="82"/>
                    <a:pt x="12" y="81"/>
                    <a:pt x="14" y="70"/>
                  </a:cubicBezTo>
                  <a:cubicBezTo>
                    <a:pt x="23" y="35"/>
                    <a:pt x="33" y="11"/>
                    <a:pt x="51" y="11"/>
                  </a:cubicBezTo>
                  <a:cubicBezTo>
                    <a:pt x="61" y="11"/>
                    <a:pt x="66" y="17"/>
                    <a:pt x="66" y="34"/>
                  </a:cubicBezTo>
                  <a:cubicBezTo>
                    <a:pt x="66" y="44"/>
                    <a:pt x="65" y="50"/>
                    <a:pt x="58" y="76"/>
                  </a:cubicBezTo>
                  <a:lnTo>
                    <a:pt x="29" y="19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7" name="Freeform 255">
              <a:extLst>
                <a:ext uri="{FF2B5EF4-FFF2-40B4-BE49-F238E27FC236}">
                  <a16:creationId xmlns:a16="http://schemas.microsoft.com/office/drawing/2014/main" id="{51EEF7CA-CAFC-41FF-A2F1-E19292F8A4E7}"/>
                </a:ext>
              </a:extLst>
            </p:cNvPr>
            <p:cNvSpPr>
              <a:spLocks noEditPoints="1"/>
            </p:cNvSpPr>
            <p:nvPr>
              <p:custDataLst>
                <p:tags r:id="rId13"/>
              </p:custDataLst>
            </p:nvPr>
          </p:nvSpPr>
          <p:spPr bwMode="auto">
            <a:xfrm>
              <a:off x="3965575" y="2641600"/>
              <a:ext cx="150813" cy="61913"/>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8" name="Freeform 256">
              <a:extLst>
                <a:ext uri="{FF2B5EF4-FFF2-40B4-BE49-F238E27FC236}">
                  <a16:creationId xmlns:a16="http://schemas.microsoft.com/office/drawing/2014/main" id="{74F82109-1791-48A4-A9C5-57F30C016CB9}"/>
                </a:ext>
              </a:extLst>
            </p:cNvPr>
            <p:cNvSpPr>
              <a:spLocks/>
            </p:cNvSpPr>
            <p:nvPr>
              <p:custDataLst>
                <p:tags r:id="rId14"/>
              </p:custDataLst>
            </p:nvPr>
          </p:nvSpPr>
          <p:spPr bwMode="auto">
            <a:xfrm>
              <a:off x="4205288" y="2562225"/>
              <a:ext cx="153988" cy="177800"/>
            </a:xfrm>
            <a:custGeom>
              <a:avLst/>
              <a:gdLst>
                <a:gd name="T0" fmla="*/ 177 w 333"/>
                <a:gd name="T1" fmla="*/ 176 h 332"/>
                <a:gd name="T2" fmla="*/ 315 w 333"/>
                <a:gd name="T3" fmla="*/ 176 h 332"/>
                <a:gd name="T4" fmla="*/ 333 w 333"/>
                <a:gd name="T5" fmla="*/ 166 h 332"/>
                <a:gd name="T6" fmla="*/ 315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5 w 333"/>
                <a:gd name="T35" fmla="*/ 332 h 332"/>
                <a:gd name="T36" fmla="*/ 333 w 333"/>
                <a:gd name="T37" fmla="*/ 322 h 332"/>
                <a:gd name="T38" fmla="*/ 315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5" y="176"/>
                  </a:lnTo>
                  <a:cubicBezTo>
                    <a:pt x="324" y="176"/>
                    <a:pt x="333" y="176"/>
                    <a:pt x="333" y="166"/>
                  </a:cubicBezTo>
                  <a:cubicBezTo>
                    <a:pt x="333" y="156"/>
                    <a:pt x="324" y="156"/>
                    <a:pt x="315"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5" y="332"/>
                  </a:lnTo>
                  <a:cubicBezTo>
                    <a:pt x="324" y="332"/>
                    <a:pt x="333" y="332"/>
                    <a:pt x="333" y="322"/>
                  </a:cubicBezTo>
                  <a:cubicBezTo>
                    <a:pt x="333" y="312"/>
                    <a:pt x="324" y="312"/>
                    <a:pt x="315"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9" name="Freeform 257">
              <a:extLst>
                <a:ext uri="{FF2B5EF4-FFF2-40B4-BE49-F238E27FC236}">
                  <a16:creationId xmlns:a16="http://schemas.microsoft.com/office/drawing/2014/main" id="{052C3FB8-DBCD-402F-9441-31738B245FCB}"/>
                </a:ext>
              </a:extLst>
            </p:cNvPr>
            <p:cNvSpPr>
              <a:spLocks/>
            </p:cNvSpPr>
            <p:nvPr>
              <p:custDataLst>
                <p:tags r:id="rId15"/>
              </p:custDataLst>
            </p:nvPr>
          </p:nvSpPr>
          <p:spPr bwMode="auto">
            <a:xfrm>
              <a:off x="4383088" y="2562225"/>
              <a:ext cx="90488" cy="177800"/>
            </a:xfrm>
            <a:custGeom>
              <a:avLst/>
              <a:gdLst>
                <a:gd name="T0" fmla="*/ 39 w 199"/>
                <a:gd name="T1" fmla="*/ 294 h 332"/>
                <a:gd name="T2" fmla="*/ 92 w 199"/>
                <a:gd name="T3" fmla="*/ 243 h 332"/>
                <a:gd name="T4" fmla="*/ 199 w 199"/>
                <a:gd name="T5" fmla="*/ 97 h 332"/>
                <a:gd name="T6" fmla="*/ 94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7 h 332"/>
                <a:gd name="T18" fmla="*/ 87 w 199"/>
                <a:gd name="T19" fmla="*/ 16 h 332"/>
                <a:gd name="T20" fmla="*/ 154 w 199"/>
                <a:gd name="T21" fmla="*/ 97 h 332"/>
                <a:gd name="T22" fmla="*/ 102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2" y="243"/>
                  </a:lnTo>
                  <a:cubicBezTo>
                    <a:pt x="169" y="174"/>
                    <a:pt x="199" y="147"/>
                    <a:pt x="199" y="97"/>
                  </a:cubicBezTo>
                  <a:cubicBezTo>
                    <a:pt x="199" y="40"/>
                    <a:pt x="154" y="0"/>
                    <a:pt x="94"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7"/>
                  </a:cubicBezTo>
                  <a:cubicBezTo>
                    <a:pt x="31" y="34"/>
                    <a:pt x="58" y="16"/>
                    <a:pt x="87" y="16"/>
                  </a:cubicBezTo>
                  <a:cubicBezTo>
                    <a:pt x="132" y="16"/>
                    <a:pt x="154" y="56"/>
                    <a:pt x="154" y="97"/>
                  </a:cubicBezTo>
                  <a:cubicBezTo>
                    <a:pt x="154" y="137"/>
                    <a:pt x="129" y="176"/>
                    <a:pt x="102" y="207"/>
                  </a:cubicBezTo>
                  <a:lnTo>
                    <a:pt x="6" y="314"/>
                  </a:lnTo>
                  <a:cubicBezTo>
                    <a:pt x="0" y="319"/>
                    <a:pt x="0" y="320"/>
                    <a:pt x="0" y="332"/>
                  </a:cubicBezTo>
                  <a:lnTo>
                    <a:pt x="185" y="332"/>
                  </a:lnTo>
                  <a:lnTo>
                    <a:pt x="199" y="246"/>
                  </a:lnTo>
                  <a:lnTo>
                    <a:pt x="187" y="246"/>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0" name="Freeform 258">
              <a:extLst>
                <a:ext uri="{FF2B5EF4-FFF2-40B4-BE49-F238E27FC236}">
                  <a16:creationId xmlns:a16="http://schemas.microsoft.com/office/drawing/2014/main" id="{06E1F2B1-5B36-401D-89B0-AD26D94B57DF}"/>
                </a:ext>
              </a:extLst>
            </p:cNvPr>
            <p:cNvSpPr>
              <a:spLocks/>
            </p:cNvSpPr>
            <p:nvPr>
              <p:custDataLst>
                <p:tags r:id="rId16"/>
              </p:custDataLst>
            </p:nvPr>
          </p:nvSpPr>
          <p:spPr bwMode="auto">
            <a:xfrm>
              <a:off x="4505325" y="2711450"/>
              <a:ext cx="26988" cy="79375"/>
            </a:xfrm>
            <a:custGeom>
              <a:avLst/>
              <a:gdLst>
                <a:gd name="T0" fmla="*/ 59 w 59"/>
                <a:gd name="T1" fmla="*/ 53 h 150"/>
                <a:gd name="T2" fmla="*/ 27 w 59"/>
                <a:gd name="T3" fmla="*/ 0 h 150"/>
                <a:gd name="T4" fmla="*/ 0 w 59"/>
                <a:gd name="T5" fmla="*/ 27 h 150"/>
                <a:gd name="T6" fmla="*/ 27 w 59"/>
                <a:gd name="T7" fmla="*/ 53 h 150"/>
                <a:gd name="T8" fmla="*/ 44 w 59"/>
                <a:gd name="T9" fmla="*/ 47 h 150"/>
                <a:gd name="T10" fmla="*/ 47 w 59"/>
                <a:gd name="T11" fmla="*/ 45 h 150"/>
                <a:gd name="T12" fmla="*/ 48 w 59"/>
                <a:gd name="T13" fmla="*/ 53 h 150"/>
                <a:gd name="T14" fmla="*/ 14 w 59"/>
                <a:gd name="T15" fmla="*/ 136 h 150"/>
                <a:gd name="T16" fmla="*/ 8 w 59"/>
                <a:gd name="T17" fmla="*/ 144 h 150"/>
                <a:gd name="T18" fmla="*/ 13 w 59"/>
                <a:gd name="T19" fmla="*/ 150 h 150"/>
                <a:gd name="T20" fmla="*/ 59 w 59"/>
                <a:gd name="T21" fmla="*/ 53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50">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2"/>
                    <a:pt x="8" y="143"/>
                    <a:pt x="8" y="144"/>
                  </a:cubicBezTo>
                  <a:cubicBezTo>
                    <a:pt x="8" y="147"/>
                    <a:pt x="11" y="150"/>
                    <a:pt x="13" y="150"/>
                  </a:cubicBezTo>
                  <a:cubicBezTo>
                    <a:pt x="19" y="150"/>
                    <a:pt x="59" y="111"/>
                    <a:pt x="59"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1" name="Freeform 259">
              <a:extLst>
                <a:ext uri="{FF2B5EF4-FFF2-40B4-BE49-F238E27FC236}">
                  <a16:creationId xmlns:a16="http://schemas.microsoft.com/office/drawing/2014/main" id="{1B0A7543-B484-4FB9-AB6C-B06D0ACC423D}"/>
                </a:ext>
              </a:extLst>
            </p:cNvPr>
            <p:cNvSpPr>
              <a:spLocks/>
            </p:cNvSpPr>
            <p:nvPr>
              <p:custDataLst>
                <p:tags r:id="rId17"/>
              </p:custDataLst>
            </p:nvPr>
          </p:nvSpPr>
          <p:spPr bwMode="auto">
            <a:xfrm>
              <a:off x="4598988" y="2562225"/>
              <a:ext cx="152400" cy="177800"/>
            </a:xfrm>
            <a:custGeom>
              <a:avLst/>
              <a:gdLst>
                <a:gd name="T0" fmla="*/ 177 w 333"/>
                <a:gd name="T1" fmla="*/ 176 h 332"/>
                <a:gd name="T2" fmla="*/ 316 w 333"/>
                <a:gd name="T3" fmla="*/ 176 h 332"/>
                <a:gd name="T4" fmla="*/ 333 w 333"/>
                <a:gd name="T5" fmla="*/ 166 h 332"/>
                <a:gd name="T6" fmla="*/ 316 w 333"/>
                <a:gd name="T7" fmla="*/ 156 h 332"/>
                <a:gd name="T8" fmla="*/ 177 w 333"/>
                <a:gd name="T9" fmla="*/ 156 h 332"/>
                <a:gd name="T10" fmla="*/ 177 w 333"/>
                <a:gd name="T11" fmla="*/ 19 h 332"/>
                <a:gd name="T12" fmla="*/ 167 w 333"/>
                <a:gd name="T13" fmla="*/ 0 h 332"/>
                <a:gd name="T14" fmla="*/ 157 w 333"/>
                <a:gd name="T15" fmla="*/ 17 h 332"/>
                <a:gd name="T16" fmla="*/ 157 w 333"/>
                <a:gd name="T17" fmla="*/ 156 h 332"/>
                <a:gd name="T18" fmla="*/ 18 w 333"/>
                <a:gd name="T19" fmla="*/ 156 h 332"/>
                <a:gd name="T20" fmla="*/ 0 w 333"/>
                <a:gd name="T21" fmla="*/ 166 h 332"/>
                <a:gd name="T22" fmla="*/ 18 w 333"/>
                <a:gd name="T23" fmla="*/ 176 h 332"/>
                <a:gd name="T24" fmla="*/ 157 w 333"/>
                <a:gd name="T25" fmla="*/ 176 h 332"/>
                <a:gd name="T26" fmla="*/ 157 w 333"/>
                <a:gd name="T27" fmla="*/ 312 h 332"/>
                <a:gd name="T28" fmla="*/ 18 w 333"/>
                <a:gd name="T29" fmla="*/ 312 h 332"/>
                <a:gd name="T30" fmla="*/ 0 w 333"/>
                <a:gd name="T31" fmla="*/ 322 h 332"/>
                <a:gd name="T32" fmla="*/ 18 w 333"/>
                <a:gd name="T33" fmla="*/ 332 h 332"/>
                <a:gd name="T34" fmla="*/ 316 w 333"/>
                <a:gd name="T35" fmla="*/ 332 h 332"/>
                <a:gd name="T36" fmla="*/ 333 w 333"/>
                <a:gd name="T37" fmla="*/ 322 h 332"/>
                <a:gd name="T38" fmla="*/ 316 w 333"/>
                <a:gd name="T39" fmla="*/ 312 h 332"/>
                <a:gd name="T40" fmla="*/ 177 w 333"/>
                <a:gd name="T41" fmla="*/ 312 h 332"/>
                <a:gd name="T42" fmla="*/ 177 w 333"/>
                <a:gd name="T4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33" h="332">
                  <a:moveTo>
                    <a:pt x="177" y="176"/>
                  </a:moveTo>
                  <a:lnTo>
                    <a:pt x="316" y="176"/>
                  </a:lnTo>
                  <a:cubicBezTo>
                    <a:pt x="324" y="176"/>
                    <a:pt x="333" y="176"/>
                    <a:pt x="333" y="166"/>
                  </a:cubicBezTo>
                  <a:cubicBezTo>
                    <a:pt x="333" y="156"/>
                    <a:pt x="324" y="156"/>
                    <a:pt x="316" y="156"/>
                  </a:cubicBezTo>
                  <a:lnTo>
                    <a:pt x="177" y="156"/>
                  </a:lnTo>
                  <a:lnTo>
                    <a:pt x="177" y="19"/>
                  </a:lnTo>
                  <a:cubicBezTo>
                    <a:pt x="177" y="11"/>
                    <a:pt x="177" y="0"/>
                    <a:pt x="167" y="0"/>
                  </a:cubicBezTo>
                  <a:cubicBezTo>
                    <a:pt x="157" y="0"/>
                    <a:pt x="157" y="9"/>
                    <a:pt x="157" y="17"/>
                  </a:cubicBezTo>
                  <a:lnTo>
                    <a:pt x="157" y="156"/>
                  </a:lnTo>
                  <a:lnTo>
                    <a:pt x="18" y="156"/>
                  </a:lnTo>
                  <a:cubicBezTo>
                    <a:pt x="9" y="156"/>
                    <a:pt x="0" y="156"/>
                    <a:pt x="0" y="166"/>
                  </a:cubicBezTo>
                  <a:cubicBezTo>
                    <a:pt x="0" y="176"/>
                    <a:pt x="9" y="176"/>
                    <a:pt x="18" y="176"/>
                  </a:cubicBezTo>
                  <a:lnTo>
                    <a:pt x="157" y="176"/>
                  </a:lnTo>
                  <a:lnTo>
                    <a:pt x="157" y="312"/>
                  </a:lnTo>
                  <a:lnTo>
                    <a:pt x="18" y="312"/>
                  </a:lnTo>
                  <a:cubicBezTo>
                    <a:pt x="9" y="312"/>
                    <a:pt x="0" y="312"/>
                    <a:pt x="0" y="322"/>
                  </a:cubicBezTo>
                  <a:cubicBezTo>
                    <a:pt x="0" y="332"/>
                    <a:pt x="9" y="332"/>
                    <a:pt x="18" y="332"/>
                  </a:cubicBezTo>
                  <a:lnTo>
                    <a:pt x="316" y="332"/>
                  </a:lnTo>
                  <a:cubicBezTo>
                    <a:pt x="324" y="332"/>
                    <a:pt x="333" y="332"/>
                    <a:pt x="333" y="322"/>
                  </a:cubicBezTo>
                  <a:cubicBezTo>
                    <a:pt x="333" y="312"/>
                    <a:pt x="324" y="312"/>
                    <a:pt x="316" y="312"/>
                  </a:cubicBezTo>
                  <a:lnTo>
                    <a:pt x="177" y="312"/>
                  </a:lnTo>
                  <a:lnTo>
                    <a:pt x="177"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2" name="Freeform 260">
              <a:extLst>
                <a:ext uri="{FF2B5EF4-FFF2-40B4-BE49-F238E27FC236}">
                  <a16:creationId xmlns:a16="http://schemas.microsoft.com/office/drawing/2014/main" id="{B6A1E1FD-D40B-4D1E-B71C-AF11DFCE8BC2}"/>
                </a:ext>
              </a:extLst>
            </p:cNvPr>
            <p:cNvSpPr>
              <a:spLocks/>
            </p:cNvSpPr>
            <p:nvPr>
              <p:custDataLst>
                <p:tags r:id="rId18"/>
              </p:custDataLst>
            </p:nvPr>
          </p:nvSpPr>
          <p:spPr bwMode="auto">
            <a:xfrm>
              <a:off x="4773613" y="2562225"/>
              <a:ext cx="95250" cy="18256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8 h 343"/>
                <a:gd name="T12" fmla="*/ 34 w 207"/>
                <a:gd name="T13" fmla="*/ 44 h 343"/>
                <a:gd name="T14" fmla="*/ 100 w 207"/>
                <a:gd name="T15" fmla="*/ 13 h 343"/>
                <a:gd name="T16" fmla="*/ 148 w 207"/>
                <a:gd name="T17" fmla="*/ 68 h 343"/>
                <a:gd name="T18" fmla="*/ 134 w 207"/>
                <a:gd name="T19" fmla="*/ 125 h 343"/>
                <a:gd name="T20" fmla="*/ 90 w 207"/>
                <a:gd name="T21" fmla="*/ 151 h 343"/>
                <a:gd name="T22" fmla="*/ 70 w 207"/>
                <a:gd name="T23" fmla="*/ 153 h 343"/>
                <a:gd name="T24" fmla="*/ 63 w 207"/>
                <a:gd name="T25" fmla="*/ 159 h 343"/>
                <a:gd name="T26" fmla="*/ 75 w 207"/>
                <a:gd name="T27" fmla="*/ 164 h 343"/>
                <a:gd name="T28" fmla="*/ 97 w 207"/>
                <a:gd name="T29" fmla="*/ 164 h 343"/>
                <a:gd name="T30" fmla="*/ 156 w 207"/>
                <a:gd name="T31" fmla="*/ 247 h 343"/>
                <a:gd name="T32" fmla="*/ 100 w 207"/>
                <a:gd name="T33" fmla="*/ 329 h 343"/>
                <a:gd name="T34" fmla="*/ 23 w 207"/>
                <a:gd name="T35" fmla="*/ 291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8"/>
                    <a:pt x="194" y="69"/>
                  </a:cubicBezTo>
                  <a:cubicBezTo>
                    <a:pt x="194" y="28"/>
                    <a:pt x="150" y="0"/>
                    <a:pt x="102" y="0"/>
                  </a:cubicBezTo>
                  <a:cubicBezTo>
                    <a:pt x="52" y="0"/>
                    <a:pt x="14" y="30"/>
                    <a:pt x="14" y="68"/>
                  </a:cubicBezTo>
                  <a:cubicBezTo>
                    <a:pt x="14" y="84"/>
                    <a:pt x="25" y="94"/>
                    <a:pt x="39" y="94"/>
                  </a:cubicBezTo>
                  <a:cubicBezTo>
                    <a:pt x="55" y="94"/>
                    <a:pt x="65" y="83"/>
                    <a:pt x="65" y="68"/>
                  </a:cubicBezTo>
                  <a:cubicBezTo>
                    <a:pt x="65" y="44"/>
                    <a:pt x="41" y="44"/>
                    <a:pt x="34" y="44"/>
                  </a:cubicBezTo>
                  <a:cubicBezTo>
                    <a:pt x="49" y="19"/>
                    <a:pt x="82" y="13"/>
                    <a:pt x="100" y="13"/>
                  </a:cubicBezTo>
                  <a:cubicBezTo>
                    <a:pt x="121" y="13"/>
                    <a:pt x="148" y="24"/>
                    <a:pt x="148" y="68"/>
                  </a:cubicBezTo>
                  <a:cubicBezTo>
                    <a:pt x="148" y="74"/>
                    <a:pt x="147" y="103"/>
                    <a:pt x="134" y="125"/>
                  </a:cubicBezTo>
                  <a:cubicBezTo>
                    <a:pt x="119" y="149"/>
                    <a:pt x="102" y="151"/>
                    <a:pt x="90" y="151"/>
                  </a:cubicBezTo>
                  <a:cubicBezTo>
                    <a:pt x="86" y="152"/>
                    <a:pt x="74" y="153"/>
                    <a:pt x="70" y="153"/>
                  </a:cubicBezTo>
                  <a:cubicBezTo>
                    <a:pt x="66" y="153"/>
                    <a:pt x="63" y="154"/>
                    <a:pt x="63" y="159"/>
                  </a:cubicBezTo>
                  <a:cubicBezTo>
                    <a:pt x="63" y="164"/>
                    <a:pt x="66" y="164"/>
                    <a:pt x="75" y="164"/>
                  </a:cubicBezTo>
                  <a:lnTo>
                    <a:pt x="97" y="164"/>
                  </a:lnTo>
                  <a:cubicBezTo>
                    <a:pt x="138" y="164"/>
                    <a:pt x="156" y="198"/>
                    <a:pt x="156" y="247"/>
                  </a:cubicBezTo>
                  <a:cubicBezTo>
                    <a:pt x="156" y="315"/>
                    <a:pt x="122" y="329"/>
                    <a:pt x="100" y="329"/>
                  </a:cubicBezTo>
                  <a:cubicBezTo>
                    <a:pt x="78" y="329"/>
                    <a:pt x="41" y="321"/>
                    <a:pt x="23" y="291"/>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3" name="Oval 261">
              <a:extLst>
                <a:ext uri="{FF2B5EF4-FFF2-40B4-BE49-F238E27FC236}">
                  <a16:creationId xmlns:a16="http://schemas.microsoft.com/office/drawing/2014/main" id="{EC0522A0-72CE-42B4-AF48-A23276FD9ED4}"/>
                </a:ext>
              </a:extLst>
            </p:cNvPr>
            <p:cNvSpPr>
              <a:spLocks noChangeArrowheads="1"/>
            </p:cNvSpPr>
            <p:nvPr>
              <p:custDataLst>
                <p:tags r:id="rId19"/>
              </p:custDataLst>
            </p:nvPr>
          </p:nvSpPr>
          <p:spPr bwMode="auto">
            <a:xfrm>
              <a:off x="48990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4" name="Oval 262">
              <a:extLst>
                <a:ext uri="{FF2B5EF4-FFF2-40B4-BE49-F238E27FC236}">
                  <a16:creationId xmlns:a16="http://schemas.microsoft.com/office/drawing/2014/main" id="{648033D9-3488-45A5-8CFA-E7956424F168}"/>
                </a:ext>
              </a:extLst>
            </p:cNvPr>
            <p:cNvSpPr>
              <a:spLocks noChangeArrowheads="1"/>
            </p:cNvSpPr>
            <p:nvPr>
              <p:custDataLst>
                <p:tags r:id="rId20"/>
              </p:custDataLst>
            </p:nvPr>
          </p:nvSpPr>
          <p:spPr bwMode="auto">
            <a:xfrm>
              <a:off x="49625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5" name="Oval 263">
              <a:extLst>
                <a:ext uri="{FF2B5EF4-FFF2-40B4-BE49-F238E27FC236}">
                  <a16:creationId xmlns:a16="http://schemas.microsoft.com/office/drawing/2014/main" id="{429A9154-3243-48ED-B1DE-B80075EAEBDB}"/>
                </a:ext>
              </a:extLst>
            </p:cNvPr>
            <p:cNvSpPr>
              <a:spLocks noChangeArrowheads="1"/>
            </p:cNvSpPr>
            <p:nvPr>
              <p:custDataLst>
                <p:tags r:id="rId21"/>
              </p:custDataLst>
            </p:nvPr>
          </p:nvSpPr>
          <p:spPr bwMode="auto">
            <a:xfrm>
              <a:off x="5026025" y="2711450"/>
              <a:ext cx="23813" cy="28575"/>
            </a:xfrm>
            <a:prstGeom prst="ellipse">
              <a:avLst/>
            </a:pr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308" name="テキスト ボックス 307">
            <a:extLst>
              <a:ext uri="{FF2B5EF4-FFF2-40B4-BE49-F238E27FC236}">
                <a16:creationId xmlns:a16="http://schemas.microsoft.com/office/drawing/2014/main" id="{B7494FBA-2A80-4184-9ACF-F7A758B8DD90}"/>
              </a:ext>
            </a:extLst>
          </p:cNvPr>
          <p:cNvSpPr txBox="1"/>
          <p:nvPr/>
        </p:nvSpPr>
        <p:spPr>
          <a:xfrm>
            <a:off x="941624" y="1524000"/>
            <a:ext cx="1854888" cy="523220"/>
          </a:xfrm>
          <a:prstGeom prst="rect">
            <a:avLst/>
          </a:prstGeom>
          <a:noFill/>
        </p:spPr>
        <p:txBody>
          <a:bodyPr wrap="square" rtlCol="0">
            <a:spAutoFit/>
          </a:bodyPr>
          <a:lstStyle/>
          <a:p>
            <a:r>
              <a:rPr kumimoji="1" lang="ja-JP" altLang="en-US" sz="2800" dirty="0"/>
              <a:t>理想</a:t>
            </a:r>
            <a:r>
              <a:rPr kumimoji="1" lang="en-US" altLang="ja-JP" sz="2800" dirty="0"/>
              <a:t>LPF</a:t>
            </a:r>
            <a:endParaRPr kumimoji="1" lang="ja-JP" altLang="en-US" sz="2800" dirty="0"/>
          </a:p>
        </p:txBody>
      </p:sp>
      <p:sp>
        <p:nvSpPr>
          <p:cNvPr id="309" name="テキスト ボックス 308">
            <a:extLst>
              <a:ext uri="{FF2B5EF4-FFF2-40B4-BE49-F238E27FC236}">
                <a16:creationId xmlns:a16="http://schemas.microsoft.com/office/drawing/2014/main" id="{F1622695-2501-49A8-BB4F-45E3088F03A2}"/>
              </a:ext>
            </a:extLst>
          </p:cNvPr>
          <p:cNvSpPr txBox="1"/>
          <p:nvPr/>
        </p:nvSpPr>
        <p:spPr>
          <a:xfrm>
            <a:off x="897732" y="3767300"/>
            <a:ext cx="5655959" cy="523220"/>
          </a:xfrm>
          <a:prstGeom prst="rect">
            <a:avLst/>
          </a:prstGeom>
          <a:noFill/>
        </p:spPr>
        <p:txBody>
          <a:bodyPr wrap="square" rtlCol="0">
            <a:spAutoFit/>
          </a:bodyPr>
          <a:lstStyle/>
          <a:p>
            <a:r>
              <a:rPr kumimoji="1" lang="ja-JP" altLang="en-US" sz="2800" dirty="0"/>
              <a:t>コサインロールオフフィルタ</a:t>
            </a:r>
          </a:p>
        </p:txBody>
      </p:sp>
    </p:spTree>
    <p:extLst>
      <p:ext uri="{BB962C8B-B14F-4D97-AF65-F5344CB8AC3E}">
        <p14:creationId xmlns:p14="http://schemas.microsoft.com/office/powerpoint/2010/main" val="4157749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2"/>
                <a:stretch>
                  <a:fillRect l="-2087" t="-28111"/>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F6DFB2AD-57D1-4A4E-849F-B980BD265E28}"/>
              </a:ext>
            </a:extLst>
          </p:cNvPr>
          <p:cNvGrpSpPr/>
          <p:nvPr/>
        </p:nvGrpSpPr>
        <p:grpSpPr>
          <a:xfrm>
            <a:off x="268326" y="1871547"/>
            <a:ext cx="7189825" cy="4986453"/>
            <a:chOff x="2230476" y="1871547"/>
            <a:chExt cx="7189825" cy="4986453"/>
          </a:xfrm>
        </p:grpSpPr>
        <p:pic>
          <p:nvPicPr>
            <p:cNvPr id="4" name="図 3">
              <a:extLst>
                <a:ext uri="{FF2B5EF4-FFF2-40B4-BE49-F238E27FC236}">
                  <a16:creationId xmlns:a16="http://schemas.microsoft.com/office/drawing/2014/main" id="{2D1D39C4-383A-4C6B-BF53-68B5771DE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1698" y="1871547"/>
              <a:ext cx="6648603" cy="4986453"/>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3C2A424-35A9-4E27-8742-9453F3C571BA}"/>
                    </a:ext>
                  </a:extLst>
                </p:cNvPr>
                <p:cNvSpPr txBox="1"/>
                <p:nvPr/>
              </p:nvSpPr>
              <p:spPr>
                <a:xfrm>
                  <a:off x="3117493" y="6338154"/>
                  <a:ext cx="113774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𝜔</m:t>
                            </m:r>
                          </m:e>
                          <m:sub>
                            <m:r>
                              <a:rPr kumimoji="1" lang="en-US" altLang="ja-JP" sz="2800" b="0" i="1" smtClean="0">
                                <a:latin typeface="Cambria Math" panose="02040503050406030204" pitchFamily="18" charset="0"/>
                              </a:rPr>
                              <m:t>1</m:t>
                            </m:r>
                          </m:sub>
                        </m:sSub>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83C2A424-35A9-4E27-8742-9453F3C571BA}"/>
                    </a:ext>
                  </a:extLst>
                </p:cNvPr>
                <p:cNvSpPr txBox="1">
                  <a:spLocks noRot="1" noChangeAspect="1" noMove="1" noResize="1" noEditPoints="1" noAdjustHandles="1" noChangeArrowheads="1" noChangeShapeType="1" noTextEdit="1"/>
                </p:cNvSpPr>
                <p:nvPr/>
              </p:nvSpPr>
              <p:spPr>
                <a:xfrm>
                  <a:off x="3117493" y="6338154"/>
                  <a:ext cx="1137748"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25417D-86D4-477A-9C23-6778F108F080}"/>
                    </a:ext>
                  </a:extLst>
                </p:cNvPr>
                <p:cNvSpPr txBox="1"/>
                <p:nvPr/>
              </p:nvSpPr>
              <p:spPr>
                <a:xfrm>
                  <a:off x="8362762" y="6338153"/>
                  <a:ext cx="82795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𝜔</m:t>
                            </m:r>
                          </m:e>
                          <m:sub>
                            <m:r>
                              <a:rPr kumimoji="1" lang="en-US" altLang="ja-JP" sz="2800" b="0" i="1" smtClean="0">
                                <a:latin typeface="Cambria Math" panose="02040503050406030204" pitchFamily="18" charset="0"/>
                              </a:rPr>
                              <m:t>1</m:t>
                            </m:r>
                          </m:sub>
                        </m:sSub>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25417D-86D4-477A-9C23-6778F108F080}"/>
                    </a:ext>
                  </a:extLst>
                </p:cNvPr>
                <p:cNvSpPr txBox="1">
                  <a:spLocks noRot="1" noChangeAspect="1" noMove="1" noResize="1" noEditPoints="1" noAdjustHandles="1" noChangeArrowheads="1" noChangeShapeType="1" noTextEdit="1"/>
                </p:cNvSpPr>
                <p:nvPr/>
              </p:nvSpPr>
              <p:spPr>
                <a:xfrm>
                  <a:off x="8362762" y="6338153"/>
                  <a:ext cx="827954" cy="43088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6ACB827-AB52-46E0-B38D-77569E9875FF}"/>
                    </a:ext>
                  </a:extLst>
                </p:cNvPr>
                <p:cNvSpPr txBox="1"/>
                <p:nvPr/>
              </p:nvSpPr>
              <p:spPr>
                <a:xfrm>
                  <a:off x="2230476" y="2043556"/>
                  <a:ext cx="1082444"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𝜔</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B6ACB827-AB52-46E0-B38D-77569E9875FF}"/>
                    </a:ext>
                  </a:extLst>
                </p:cNvPr>
                <p:cNvSpPr txBox="1">
                  <a:spLocks noRot="1" noChangeAspect="1" noMove="1" noResize="1" noEditPoints="1" noAdjustHandles="1" noChangeArrowheads="1" noChangeShapeType="1" noTextEdit="1"/>
                </p:cNvSpPr>
                <p:nvPr/>
              </p:nvSpPr>
              <p:spPr>
                <a:xfrm>
                  <a:off x="2230476" y="2043556"/>
                  <a:ext cx="1082444" cy="430887"/>
                </a:xfrm>
                <a:prstGeom prst="rect">
                  <a:avLst/>
                </a:prstGeom>
                <a:blipFill>
                  <a:blip r:embed="rId6"/>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2D7B9FA-E3C2-437E-8B1B-7C98089CEF49}"/>
                  </a:ext>
                </a:extLst>
              </p:cNvPr>
              <p:cNvSpPr txBox="1"/>
              <p:nvPr/>
            </p:nvSpPr>
            <p:spPr>
              <a:xfrm>
                <a:off x="7228565" y="2646452"/>
                <a:ext cx="5111395" cy="923330"/>
              </a:xfrm>
              <a:prstGeom prst="rect">
                <a:avLst/>
              </a:prstGeom>
              <a:noFill/>
            </p:spPr>
            <p:txBody>
              <a:bodyPr wrap="square" rtlCol="0">
                <a:spAutoFit/>
              </a:bodyPr>
              <a:lstStyle/>
              <a:p>
                <a:r>
                  <a:rPr lang="ja-JP" altLang="en-US" dirty="0"/>
                  <a:t>電力を同じにするべき</a:t>
                </a:r>
                <a:endParaRPr lang="en-US" altLang="ja-JP" dirty="0"/>
              </a:p>
              <a:p>
                <a:r>
                  <a:rPr kumimoji="1" lang="ja-JP" altLang="en-US" dirty="0"/>
                  <a:t>→</a:t>
                </a:r>
                <a14:m>
                  <m:oMath xmlns:m="http://schemas.openxmlformats.org/officeDocument/2006/math">
                    <m:sSup>
                      <m:sSupPr>
                        <m:ctrlPr>
                          <a:rPr lang="en-US" altLang="ja-JP" b="0" i="1" smtClean="0">
                            <a:latin typeface="Cambria Math" panose="02040503050406030204" pitchFamily="18" charset="0"/>
                          </a:rPr>
                        </m:ctrlPr>
                      </m:sSupPr>
                      <m:e>
                        <m:r>
                          <a:rPr lang="en-US" altLang="ja-JP" i="1">
                            <a:latin typeface="Cambria Math" panose="02040503050406030204" pitchFamily="18" charset="0"/>
                          </a:rPr>
                          <m:t>𝐻</m:t>
                        </m:r>
                      </m:e>
                      <m:sup>
                        <m:r>
                          <a:rPr lang="en-US" altLang="ja-JP" b="0" i="1" smtClean="0">
                            <a:latin typeface="Cambria Math" panose="02040503050406030204" pitchFamily="18" charset="0"/>
                          </a:rPr>
                          <m:t>2</m:t>
                        </m:r>
                      </m:sup>
                    </m:sSup>
                    <m:r>
                      <a:rPr lang="en-US" altLang="ja-JP" i="1">
                        <a:latin typeface="Cambria Math" panose="02040503050406030204" pitchFamily="18" charset="0"/>
                      </a:rPr>
                      <m:t>(</m:t>
                    </m:r>
                    <m:r>
                      <a:rPr lang="en-US" altLang="ja-JP" i="1">
                        <a:latin typeface="Cambria Math" panose="02040503050406030204" pitchFamily="18" charset="0"/>
                      </a:rPr>
                      <m:t>𝜔</m:t>
                    </m:r>
                    <m:r>
                      <a:rPr lang="en-US" altLang="ja-JP" i="1">
                        <a:latin typeface="Cambria Math" panose="02040503050406030204" pitchFamily="18" charset="0"/>
                      </a:rPr>
                      <m:t>)</m:t>
                    </m:r>
                  </m:oMath>
                </a14:m>
                <a:r>
                  <a:rPr lang="ja-JP" altLang="en-US" dirty="0"/>
                  <a:t>の面積を等しくする？</a:t>
                </a:r>
              </a:p>
              <a:p>
                <a:endParaRPr kumimoji="1" lang="ja-JP" altLang="en-US" dirty="0"/>
              </a:p>
            </p:txBody>
          </p:sp>
        </mc:Choice>
        <mc:Fallback xmlns="">
          <p:sp>
            <p:nvSpPr>
              <p:cNvPr id="9" name="テキスト ボックス 8">
                <a:extLst>
                  <a:ext uri="{FF2B5EF4-FFF2-40B4-BE49-F238E27FC236}">
                    <a16:creationId xmlns:a16="http://schemas.microsoft.com/office/drawing/2014/main" id="{F2D7B9FA-E3C2-437E-8B1B-7C98089CEF49}"/>
                  </a:ext>
                </a:extLst>
              </p:cNvPr>
              <p:cNvSpPr txBox="1">
                <a:spLocks noRot="1" noChangeAspect="1" noMove="1" noResize="1" noEditPoints="1" noAdjustHandles="1" noChangeArrowheads="1" noChangeShapeType="1" noTextEdit="1"/>
              </p:cNvSpPr>
              <p:nvPr/>
            </p:nvSpPr>
            <p:spPr>
              <a:xfrm>
                <a:off x="7228565" y="2646452"/>
                <a:ext cx="5111395" cy="923330"/>
              </a:xfrm>
              <a:prstGeom prst="rect">
                <a:avLst/>
              </a:prstGeom>
              <a:blipFill>
                <a:blip r:embed="rId7"/>
                <a:stretch>
                  <a:fillRect l="-1074" t="-32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6549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107"/>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73E2B5E8-5792-45CB-988B-5E44483F005A}"/>
                  </a:ext>
                </a:extLst>
              </p:cNvPr>
              <p:cNvSpPr txBox="1"/>
              <p:nvPr/>
            </p:nvSpPr>
            <p:spPr>
              <a:xfrm>
                <a:off x="1202747" y="1392271"/>
                <a:ext cx="5630615" cy="369332"/>
              </a:xfrm>
              <a:prstGeom prst="rect">
                <a:avLst/>
              </a:prstGeom>
              <a:noFill/>
            </p:spPr>
            <p:txBody>
              <a:bodyPr wrap="square" rtlCol="0">
                <a:spAutoFit/>
              </a:bodyPr>
              <a:lstStyle/>
              <a:p>
                <a:r>
                  <a:rPr kumimoji="1" lang="ja-JP" altLang="en-US" dirty="0"/>
                  <a:t>コサインロールオフフィルタの周波数特性</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endParaRPr kumimoji="1" lang="ja-JP" altLang="en-US" dirty="0"/>
              </a:p>
            </p:txBody>
          </p:sp>
        </mc:Choice>
        <mc:Fallback xmlns="">
          <p:sp>
            <p:nvSpPr>
              <p:cNvPr id="195" name="テキスト ボックス 194">
                <a:extLst>
                  <a:ext uri="{FF2B5EF4-FFF2-40B4-BE49-F238E27FC236}">
                    <a16:creationId xmlns:a16="http://schemas.microsoft.com/office/drawing/2014/main" id="{73E2B5E8-5792-45CB-988B-5E44483F005A}"/>
                  </a:ext>
                </a:extLst>
              </p:cNvPr>
              <p:cNvSpPr txBox="1">
                <a:spLocks noRot="1" noChangeAspect="1" noMove="1" noResize="1" noEditPoints="1" noAdjustHandles="1" noChangeArrowheads="1" noChangeShapeType="1" noTextEdit="1"/>
              </p:cNvSpPr>
              <p:nvPr/>
            </p:nvSpPr>
            <p:spPr>
              <a:xfrm>
                <a:off x="1202747" y="1392271"/>
                <a:ext cx="5630615" cy="369332"/>
              </a:xfrm>
              <a:prstGeom prst="rect">
                <a:avLst/>
              </a:prstGeom>
              <a:blipFill>
                <a:blip r:embed="rId108"/>
                <a:stretch>
                  <a:fillRect l="-866" t="-6557" b="-26230"/>
                </a:stretch>
              </a:blipFill>
            </p:spPr>
            <p:txBody>
              <a:bodyPr/>
              <a:lstStyle/>
              <a:p>
                <a:r>
                  <a:rPr lang="ja-JP" altLang="en-US">
                    <a:noFill/>
                  </a:rPr>
                  <a:t> </a:t>
                </a:r>
              </a:p>
            </p:txBody>
          </p:sp>
        </mc:Fallback>
      </mc:AlternateContent>
      <p:sp>
        <p:nvSpPr>
          <p:cNvPr id="229" name="テキスト ボックス 228">
            <a:extLst>
              <a:ext uri="{FF2B5EF4-FFF2-40B4-BE49-F238E27FC236}">
                <a16:creationId xmlns:a16="http://schemas.microsoft.com/office/drawing/2014/main" id="{655D9151-C0E7-4BDD-94C2-3D6338C544D2}"/>
              </a:ext>
            </a:extLst>
          </p:cNvPr>
          <p:cNvSpPr txBox="1"/>
          <p:nvPr/>
        </p:nvSpPr>
        <p:spPr>
          <a:xfrm>
            <a:off x="1155916" y="3071818"/>
            <a:ext cx="5630615" cy="369332"/>
          </a:xfrm>
          <a:prstGeom prst="rect">
            <a:avLst/>
          </a:prstGeom>
          <a:noFill/>
        </p:spPr>
        <p:txBody>
          <a:bodyPr wrap="square" rtlCol="0">
            <a:spAutoFit/>
          </a:bodyPr>
          <a:lstStyle/>
          <a:p>
            <a:r>
              <a:rPr kumimoji="1" lang="ja-JP" altLang="en-US" dirty="0"/>
              <a:t>理想</a:t>
            </a:r>
            <a:r>
              <a:rPr kumimoji="1" lang="en-US" altLang="ja-JP" dirty="0"/>
              <a:t>LPF</a:t>
            </a:r>
            <a:r>
              <a:rPr kumimoji="1" lang="ja-JP" altLang="en-US" dirty="0"/>
              <a:t>の周波数特性</a:t>
            </a:r>
          </a:p>
        </p:txBody>
      </p:sp>
      <p:grpSp>
        <p:nvGrpSpPr>
          <p:cNvPr id="326" name="グループ化 325">
            <a:extLst>
              <a:ext uri="{FF2B5EF4-FFF2-40B4-BE49-F238E27FC236}">
                <a16:creationId xmlns:a16="http://schemas.microsoft.com/office/drawing/2014/main" id="{D3E31524-CFDB-4E62-9724-2BAE596F18C8}"/>
              </a:ext>
            </a:extLst>
          </p:cNvPr>
          <p:cNvGrpSpPr>
            <a:grpSpLocks noChangeAspect="1"/>
          </p:cNvGrpSpPr>
          <p:nvPr>
            <p:custDataLst>
              <p:tags r:id="rId1"/>
            </p:custDataLst>
          </p:nvPr>
        </p:nvGrpSpPr>
        <p:grpSpPr>
          <a:xfrm>
            <a:off x="1443130" y="1931185"/>
            <a:ext cx="3795713" cy="954088"/>
            <a:chOff x="2540000" y="2540000"/>
            <a:chExt cx="3795713" cy="954088"/>
          </a:xfrm>
        </p:grpSpPr>
        <p:sp>
          <p:nvSpPr>
            <p:cNvPr id="287" name="Freeform 252">
              <a:extLst>
                <a:ext uri="{FF2B5EF4-FFF2-40B4-BE49-F238E27FC236}">
                  <a16:creationId xmlns:a16="http://schemas.microsoft.com/office/drawing/2014/main" id="{1E70B78F-6A94-45BE-91DC-B657F8A6692A}"/>
                </a:ext>
              </a:extLst>
            </p:cNvPr>
            <p:cNvSpPr>
              <a:spLocks/>
            </p:cNvSpPr>
            <p:nvPr>
              <p:custDataLst>
                <p:tags r:id="rId67"/>
              </p:custDataLst>
            </p:nvPr>
          </p:nvSpPr>
          <p:spPr bwMode="auto">
            <a:xfrm>
              <a:off x="2540000" y="2901950"/>
              <a:ext cx="215900" cy="180975"/>
            </a:xfrm>
            <a:custGeom>
              <a:avLst/>
              <a:gdLst>
                <a:gd name="T0" fmla="*/ 361 w 420"/>
                <a:gd name="T1" fmla="*/ 39 h 341"/>
                <a:gd name="T2" fmla="*/ 403 w 420"/>
                <a:gd name="T3" fmla="*/ 16 h 341"/>
                <a:gd name="T4" fmla="*/ 420 w 420"/>
                <a:gd name="T5" fmla="*/ 6 h 341"/>
                <a:gd name="T6" fmla="*/ 413 w 420"/>
                <a:gd name="T7" fmla="*/ 0 h 341"/>
                <a:gd name="T8" fmla="*/ 349 w 420"/>
                <a:gd name="T9" fmla="*/ 2 h 341"/>
                <a:gd name="T10" fmla="*/ 285 w 420"/>
                <a:gd name="T11" fmla="*/ 0 h 341"/>
                <a:gd name="T12" fmla="*/ 276 w 420"/>
                <a:gd name="T13" fmla="*/ 10 h 341"/>
                <a:gd name="T14" fmla="*/ 290 w 420"/>
                <a:gd name="T15" fmla="*/ 16 h 341"/>
                <a:gd name="T16" fmla="*/ 309 w 420"/>
                <a:gd name="T17" fmla="*/ 17 h 341"/>
                <a:gd name="T18" fmla="*/ 322 w 420"/>
                <a:gd name="T19" fmla="*/ 25 h 341"/>
                <a:gd name="T20" fmla="*/ 320 w 420"/>
                <a:gd name="T21" fmla="*/ 34 h 341"/>
                <a:gd name="T22" fmla="*/ 290 w 420"/>
                <a:gd name="T23" fmla="*/ 156 h 341"/>
                <a:gd name="T24" fmla="*/ 138 w 420"/>
                <a:gd name="T25" fmla="*/ 156 h 341"/>
                <a:gd name="T26" fmla="*/ 167 w 420"/>
                <a:gd name="T27" fmla="*/ 39 h 341"/>
                <a:gd name="T28" fmla="*/ 209 w 420"/>
                <a:gd name="T29" fmla="*/ 16 h 341"/>
                <a:gd name="T30" fmla="*/ 226 w 420"/>
                <a:gd name="T31" fmla="*/ 6 h 341"/>
                <a:gd name="T32" fmla="*/ 219 w 420"/>
                <a:gd name="T33" fmla="*/ 0 h 341"/>
                <a:gd name="T34" fmla="*/ 155 w 420"/>
                <a:gd name="T35" fmla="*/ 2 h 341"/>
                <a:gd name="T36" fmla="*/ 91 w 420"/>
                <a:gd name="T37" fmla="*/ 0 h 341"/>
                <a:gd name="T38" fmla="*/ 82 w 420"/>
                <a:gd name="T39" fmla="*/ 10 h 341"/>
                <a:gd name="T40" fmla="*/ 96 w 420"/>
                <a:gd name="T41" fmla="*/ 16 h 341"/>
                <a:gd name="T42" fmla="*/ 115 w 420"/>
                <a:gd name="T43" fmla="*/ 17 h 341"/>
                <a:gd name="T44" fmla="*/ 128 w 420"/>
                <a:gd name="T45" fmla="*/ 25 h 341"/>
                <a:gd name="T46" fmla="*/ 126 w 420"/>
                <a:gd name="T47" fmla="*/ 34 h 341"/>
                <a:gd name="T48" fmla="*/ 59 w 420"/>
                <a:gd name="T49" fmla="*/ 302 h 341"/>
                <a:gd name="T50" fmla="*/ 14 w 420"/>
                <a:gd name="T51" fmla="*/ 325 h 341"/>
                <a:gd name="T52" fmla="*/ 0 w 420"/>
                <a:gd name="T53" fmla="*/ 335 h 341"/>
                <a:gd name="T54" fmla="*/ 7 w 420"/>
                <a:gd name="T55" fmla="*/ 341 h 341"/>
                <a:gd name="T56" fmla="*/ 71 w 420"/>
                <a:gd name="T57" fmla="*/ 339 h 341"/>
                <a:gd name="T58" fmla="*/ 103 w 420"/>
                <a:gd name="T59" fmla="*/ 340 h 341"/>
                <a:gd name="T60" fmla="*/ 135 w 420"/>
                <a:gd name="T61" fmla="*/ 341 h 341"/>
                <a:gd name="T62" fmla="*/ 145 w 420"/>
                <a:gd name="T63" fmla="*/ 331 h 341"/>
                <a:gd name="T64" fmla="*/ 131 w 420"/>
                <a:gd name="T65" fmla="*/ 325 h 341"/>
                <a:gd name="T66" fmla="*/ 99 w 420"/>
                <a:gd name="T67" fmla="*/ 316 h 341"/>
                <a:gd name="T68" fmla="*/ 100 w 420"/>
                <a:gd name="T69" fmla="*/ 308 h 341"/>
                <a:gd name="T70" fmla="*/ 134 w 420"/>
                <a:gd name="T71" fmla="*/ 171 h 341"/>
                <a:gd name="T72" fmla="*/ 286 w 420"/>
                <a:gd name="T73" fmla="*/ 171 h 341"/>
                <a:gd name="T74" fmla="*/ 252 w 420"/>
                <a:gd name="T75" fmla="*/ 309 h 341"/>
                <a:gd name="T76" fmla="*/ 206 w 420"/>
                <a:gd name="T77" fmla="*/ 325 h 341"/>
                <a:gd name="T78" fmla="*/ 194 w 420"/>
                <a:gd name="T79" fmla="*/ 335 h 341"/>
                <a:gd name="T80" fmla="*/ 201 w 420"/>
                <a:gd name="T81" fmla="*/ 341 h 341"/>
                <a:gd name="T82" fmla="*/ 265 w 420"/>
                <a:gd name="T83" fmla="*/ 339 h 341"/>
                <a:gd name="T84" fmla="*/ 297 w 420"/>
                <a:gd name="T85" fmla="*/ 340 h 341"/>
                <a:gd name="T86" fmla="*/ 329 w 420"/>
                <a:gd name="T87" fmla="*/ 341 h 341"/>
                <a:gd name="T88" fmla="*/ 339 w 420"/>
                <a:gd name="T89" fmla="*/ 331 h 341"/>
                <a:gd name="T90" fmla="*/ 325 w 420"/>
                <a:gd name="T91" fmla="*/ 325 h 341"/>
                <a:gd name="T92" fmla="*/ 293 w 420"/>
                <a:gd name="T93" fmla="*/ 316 h 341"/>
                <a:gd name="T94" fmla="*/ 294 w 420"/>
                <a:gd name="T95" fmla="*/ 308 h 341"/>
                <a:gd name="T96" fmla="*/ 361 w 420"/>
                <a:gd name="T97" fmla="*/ 3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0" h="341">
                  <a:moveTo>
                    <a:pt x="361" y="39"/>
                  </a:moveTo>
                  <a:cubicBezTo>
                    <a:pt x="366" y="21"/>
                    <a:pt x="367" y="16"/>
                    <a:pt x="403" y="16"/>
                  </a:cubicBezTo>
                  <a:cubicBezTo>
                    <a:pt x="416" y="16"/>
                    <a:pt x="420" y="16"/>
                    <a:pt x="420" y="6"/>
                  </a:cubicBezTo>
                  <a:cubicBezTo>
                    <a:pt x="420" y="0"/>
                    <a:pt x="415" y="0"/>
                    <a:pt x="413" y="0"/>
                  </a:cubicBezTo>
                  <a:cubicBezTo>
                    <a:pt x="399" y="0"/>
                    <a:pt x="363" y="2"/>
                    <a:pt x="349" y="2"/>
                  </a:cubicBezTo>
                  <a:cubicBezTo>
                    <a:pt x="335" y="2"/>
                    <a:pt x="300" y="0"/>
                    <a:pt x="285" y="0"/>
                  </a:cubicBezTo>
                  <a:cubicBezTo>
                    <a:pt x="281" y="0"/>
                    <a:pt x="276" y="0"/>
                    <a:pt x="276" y="10"/>
                  </a:cubicBezTo>
                  <a:cubicBezTo>
                    <a:pt x="276" y="16"/>
                    <a:pt x="280" y="16"/>
                    <a:pt x="290" y="16"/>
                  </a:cubicBezTo>
                  <a:cubicBezTo>
                    <a:pt x="291" y="16"/>
                    <a:pt x="300" y="16"/>
                    <a:pt x="309" y="17"/>
                  </a:cubicBezTo>
                  <a:cubicBezTo>
                    <a:pt x="318" y="18"/>
                    <a:pt x="322" y="18"/>
                    <a:pt x="322" y="25"/>
                  </a:cubicBezTo>
                  <a:cubicBezTo>
                    <a:pt x="322" y="27"/>
                    <a:pt x="321" y="28"/>
                    <a:pt x="320" y="34"/>
                  </a:cubicBezTo>
                  <a:lnTo>
                    <a:pt x="290" y="156"/>
                  </a:lnTo>
                  <a:lnTo>
                    <a:pt x="138" y="156"/>
                  </a:lnTo>
                  <a:lnTo>
                    <a:pt x="167" y="39"/>
                  </a:lnTo>
                  <a:cubicBezTo>
                    <a:pt x="172" y="21"/>
                    <a:pt x="173" y="16"/>
                    <a:pt x="209" y="16"/>
                  </a:cubicBezTo>
                  <a:cubicBezTo>
                    <a:pt x="222" y="16"/>
                    <a:pt x="226" y="16"/>
                    <a:pt x="226" y="6"/>
                  </a:cubicBezTo>
                  <a:cubicBezTo>
                    <a:pt x="226" y="0"/>
                    <a:pt x="221" y="0"/>
                    <a:pt x="219" y="0"/>
                  </a:cubicBezTo>
                  <a:cubicBezTo>
                    <a:pt x="205" y="0"/>
                    <a:pt x="169" y="2"/>
                    <a:pt x="155" y="2"/>
                  </a:cubicBezTo>
                  <a:cubicBezTo>
                    <a:pt x="141" y="2"/>
                    <a:pt x="106" y="0"/>
                    <a:pt x="91" y="0"/>
                  </a:cubicBezTo>
                  <a:cubicBezTo>
                    <a:pt x="87" y="0"/>
                    <a:pt x="82" y="0"/>
                    <a:pt x="82" y="10"/>
                  </a:cubicBezTo>
                  <a:cubicBezTo>
                    <a:pt x="82" y="16"/>
                    <a:pt x="86" y="16"/>
                    <a:pt x="96" y="16"/>
                  </a:cubicBezTo>
                  <a:cubicBezTo>
                    <a:pt x="97" y="16"/>
                    <a:pt x="106" y="16"/>
                    <a:pt x="115" y="17"/>
                  </a:cubicBezTo>
                  <a:cubicBezTo>
                    <a:pt x="124" y="18"/>
                    <a:pt x="128" y="18"/>
                    <a:pt x="128" y="25"/>
                  </a:cubicBezTo>
                  <a:cubicBezTo>
                    <a:pt x="128" y="27"/>
                    <a:pt x="128" y="28"/>
                    <a:pt x="126" y="34"/>
                  </a:cubicBezTo>
                  <a:lnTo>
                    <a:pt x="59" y="302"/>
                  </a:lnTo>
                  <a:cubicBezTo>
                    <a:pt x="54" y="321"/>
                    <a:pt x="53" y="325"/>
                    <a:pt x="14" y="325"/>
                  </a:cubicBezTo>
                  <a:cubicBezTo>
                    <a:pt x="5" y="325"/>
                    <a:pt x="0" y="325"/>
                    <a:pt x="0" y="335"/>
                  </a:cubicBezTo>
                  <a:cubicBezTo>
                    <a:pt x="0" y="341"/>
                    <a:pt x="6" y="341"/>
                    <a:pt x="7" y="341"/>
                  </a:cubicBezTo>
                  <a:cubicBezTo>
                    <a:pt x="21" y="341"/>
                    <a:pt x="57" y="339"/>
                    <a:pt x="71" y="339"/>
                  </a:cubicBezTo>
                  <a:cubicBezTo>
                    <a:pt x="81" y="339"/>
                    <a:pt x="92" y="340"/>
                    <a:pt x="103" y="340"/>
                  </a:cubicBezTo>
                  <a:cubicBezTo>
                    <a:pt x="114" y="340"/>
                    <a:pt x="125" y="341"/>
                    <a:pt x="135" y="341"/>
                  </a:cubicBezTo>
                  <a:cubicBezTo>
                    <a:pt x="139" y="341"/>
                    <a:pt x="145" y="341"/>
                    <a:pt x="145" y="331"/>
                  </a:cubicBezTo>
                  <a:cubicBezTo>
                    <a:pt x="145" y="325"/>
                    <a:pt x="140" y="325"/>
                    <a:pt x="131" y="325"/>
                  </a:cubicBezTo>
                  <a:cubicBezTo>
                    <a:pt x="113" y="325"/>
                    <a:pt x="99" y="325"/>
                    <a:pt x="99" y="316"/>
                  </a:cubicBezTo>
                  <a:cubicBezTo>
                    <a:pt x="99" y="313"/>
                    <a:pt x="100" y="311"/>
                    <a:pt x="100" y="308"/>
                  </a:cubicBezTo>
                  <a:lnTo>
                    <a:pt x="134" y="171"/>
                  </a:lnTo>
                  <a:lnTo>
                    <a:pt x="286" y="171"/>
                  </a:lnTo>
                  <a:cubicBezTo>
                    <a:pt x="265" y="254"/>
                    <a:pt x="254" y="301"/>
                    <a:pt x="252" y="309"/>
                  </a:cubicBezTo>
                  <a:cubicBezTo>
                    <a:pt x="247" y="325"/>
                    <a:pt x="237" y="325"/>
                    <a:pt x="206" y="325"/>
                  </a:cubicBezTo>
                  <a:cubicBezTo>
                    <a:pt x="199" y="325"/>
                    <a:pt x="194" y="325"/>
                    <a:pt x="194" y="335"/>
                  </a:cubicBezTo>
                  <a:cubicBezTo>
                    <a:pt x="194" y="341"/>
                    <a:pt x="200" y="341"/>
                    <a:pt x="201" y="341"/>
                  </a:cubicBezTo>
                  <a:cubicBezTo>
                    <a:pt x="215" y="341"/>
                    <a:pt x="251" y="339"/>
                    <a:pt x="265" y="339"/>
                  </a:cubicBezTo>
                  <a:cubicBezTo>
                    <a:pt x="275" y="339"/>
                    <a:pt x="286" y="340"/>
                    <a:pt x="297" y="340"/>
                  </a:cubicBezTo>
                  <a:cubicBezTo>
                    <a:pt x="308" y="340"/>
                    <a:pt x="318" y="341"/>
                    <a:pt x="329" y="341"/>
                  </a:cubicBezTo>
                  <a:cubicBezTo>
                    <a:pt x="333" y="341"/>
                    <a:pt x="339" y="341"/>
                    <a:pt x="339" y="331"/>
                  </a:cubicBezTo>
                  <a:cubicBezTo>
                    <a:pt x="339" y="325"/>
                    <a:pt x="334" y="325"/>
                    <a:pt x="325" y="325"/>
                  </a:cubicBezTo>
                  <a:cubicBezTo>
                    <a:pt x="307" y="325"/>
                    <a:pt x="293" y="325"/>
                    <a:pt x="293" y="316"/>
                  </a:cubicBezTo>
                  <a:cubicBezTo>
                    <a:pt x="293" y="313"/>
                    <a:pt x="294" y="311"/>
                    <a:pt x="294" y="308"/>
                  </a:cubicBezTo>
                  <a:lnTo>
                    <a:pt x="361" y="3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8" name="Freeform 253">
              <a:extLst>
                <a:ext uri="{FF2B5EF4-FFF2-40B4-BE49-F238E27FC236}">
                  <a16:creationId xmlns:a16="http://schemas.microsoft.com/office/drawing/2014/main" id="{BCC53D02-E94D-43C0-97EF-949D228B7B3F}"/>
                </a:ext>
              </a:extLst>
            </p:cNvPr>
            <p:cNvSpPr>
              <a:spLocks/>
            </p:cNvSpPr>
            <p:nvPr>
              <p:custDataLst>
                <p:tags r:id="rId68"/>
              </p:custDataLst>
            </p:nvPr>
          </p:nvSpPr>
          <p:spPr bwMode="auto">
            <a:xfrm>
              <a:off x="2755900" y="2992438"/>
              <a:ext cx="139700" cy="133350"/>
            </a:xfrm>
            <a:custGeom>
              <a:avLst/>
              <a:gdLst>
                <a:gd name="T0" fmla="*/ 269 w 269"/>
                <a:gd name="T1" fmla="*/ 5 h 252"/>
                <a:gd name="T2" fmla="*/ 265 w 269"/>
                <a:gd name="T3" fmla="*/ 0 h 252"/>
                <a:gd name="T4" fmla="*/ 258 w 269"/>
                <a:gd name="T5" fmla="*/ 5 h 252"/>
                <a:gd name="T6" fmla="*/ 233 w 269"/>
                <a:gd name="T7" fmla="*/ 31 h 252"/>
                <a:gd name="T8" fmla="*/ 167 w 269"/>
                <a:gd name="T9" fmla="*/ 0 h 252"/>
                <a:gd name="T10" fmla="*/ 0 w 269"/>
                <a:gd name="T11" fmla="*/ 154 h 252"/>
                <a:gd name="T12" fmla="*/ 107 w 269"/>
                <a:gd name="T13" fmla="*/ 252 h 252"/>
                <a:gd name="T14" fmla="*/ 195 w 269"/>
                <a:gd name="T15" fmla="*/ 218 h 252"/>
                <a:gd name="T16" fmla="*/ 230 w 269"/>
                <a:gd name="T17" fmla="*/ 162 h 252"/>
                <a:gd name="T18" fmla="*/ 224 w 269"/>
                <a:gd name="T19" fmla="*/ 157 h 252"/>
                <a:gd name="T20" fmla="*/ 218 w 269"/>
                <a:gd name="T21" fmla="*/ 163 h 252"/>
                <a:gd name="T22" fmla="*/ 113 w 269"/>
                <a:gd name="T23" fmla="*/ 240 h 252"/>
                <a:gd name="T24" fmla="*/ 34 w 269"/>
                <a:gd name="T25" fmla="*/ 165 h 252"/>
                <a:gd name="T26" fmla="*/ 77 w 269"/>
                <a:gd name="T27" fmla="*/ 56 h 252"/>
                <a:gd name="T28" fmla="*/ 171 w 269"/>
                <a:gd name="T29" fmla="*/ 13 h 252"/>
                <a:gd name="T30" fmla="*/ 235 w 269"/>
                <a:gd name="T31" fmla="*/ 81 h 252"/>
                <a:gd name="T32" fmla="*/ 234 w 269"/>
                <a:gd name="T33" fmla="*/ 96 h 252"/>
                <a:gd name="T34" fmla="*/ 240 w 269"/>
                <a:gd name="T35" fmla="*/ 100 h 252"/>
                <a:gd name="T36" fmla="*/ 247 w 269"/>
                <a:gd name="T37" fmla="*/ 92 h 252"/>
                <a:gd name="T38" fmla="*/ 269 w 269"/>
                <a:gd name="T39" fmla="*/ 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9" h="252">
                  <a:moveTo>
                    <a:pt x="269" y="5"/>
                  </a:moveTo>
                  <a:cubicBezTo>
                    <a:pt x="269" y="3"/>
                    <a:pt x="268" y="0"/>
                    <a:pt x="265" y="0"/>
                  </a:cubicBezTo>
                  <a:cubicBezTo>
                    <a:pt x="262" y="0"/>
                    <a:pt x="261" y="1"/>
                    <a:pt x="258" y="5"/>
                  </a:cubicBezTo>
                  <a:lnTo>
                    <a:pt x="233" y="31"/>
                  </a:lnTo>
                  <a:cubicBezTo>
                    <a:pt x="230" y="27"/>
                    <a:pt x="210" y="0"/>
                    <a:pt x="167" y="0"/>
                  </a:cubicBezTo>
                  <a:cubicBezTo>
                    <a:pt x="83" y="0"/>
                    <a:pt x="0" y="75"/>
                    <a:pt x="0" y="154"/>
                  </a:cubicBezTo>
                  <a:cubicBezTo>
                    <a:pt x="0" y="211"/>
                    <a:pt x="44" y="252"/>
                    <a:pt x="107" y="252"/>
                  </a:cubicBezTo>
                  <a:cubicBezTo>
                    <a:pt x="125" y="252"/>
                    <a:pt x="159" y="249"/>
                    <a:pt x="195" y="218"/>
                  </a:cubicBezTo>
                  <a:cubicBezTo>
                    <a:pt x="222" y="195"/>
                    <a:pt x="230" y="165"/>
                    <a:pt x="230" y="162"/>
                  </a:cubicBezTo>
                  <a:cubicBezTo>
                    <a:pt x="230" y="157"/>
                    <a:pt x="226" y="157"/>
                    <a:pt x="224" y="157"/>
                  </a:cubicBezTo>
                  <a:cubicBezTo>
                    <a:pt x="220" y="157"/>
                    <a:pt x="219" y="159"/>
                    <a:pt x="218" y="163"/>
                  </a:cubicBezTo>
                  <a:cubicBezTo>
                    <a:pt x="203" y="211"/>
                    <a:pt x="155" y="240"/>
                    <a:pt x="113" y="240"/>
                  </a:cubicBezTo>
                  <a:cubicBezTo>
                    <a:pt x="76" y="240"/>
                    <a:pt x="34" y="220"/>
                    <a:pt x="34" y="165"/>
                  </a:cubicBezTo>
                  <a:cubicBezTo>
                    <a:pt x="34" y="155"/>
                    <a:pt x="37" y="100"/>
                    <a:pt x="77" y="56"/>
                  </a:cubicBezTo>
                  <a:cubicBezTo>
                    <a:pt x="101" y="29"/>
                    <a:pt x="138" y="13"/>
                    <a:pt x="171" y="13"/>
                  </a:cubicBezTo>
                  <a:cubicBezTo>
                    <a:pt x="211" y="13"/>
                    <a:pt x="235" y="42"/>
                    <a:pt x="235" y="81"/>
                  </a:cubicBezTo>
                  <a:cubicBezTo>
                    <a:pt x="235" y="91"/>
                    <a:pt x="234" y="93"/>
                    <a:pt x="234" y="96"/>
                  </a:cubicBezTo>
                  <a:cubicBezTo>
                    <a:pt x="234" y="100"/>
                    <a:pt x="238" y="100"/>
                    <a:pt x="240" y="100"/>
                  </a:cubicBezTo>
                  <a:cubicBezTo>
                    <a:pt x="246" y="100"/>
                    <a:pt x="246" y="99"/>
                    <a:pt x="247" y="92"/>
                  </a:cubicBezTo>
                  <a:lnTo>
                    <a:pt x="269" y="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9" name="Freeform 254">
              <a:extLst>
                <a:ext uri="{FF2B5EF4-FFF2-40B4-BE49-F238E27FC236}">
                  <a16:creationId xmlns:a16="http://schemas.microsoft.com/office/drawing/2014/main" id="{3653F13E-C539-4E40-BF2A-0C282E2E952B}"/>
                </a:ext>
              </a:extLst>
            </p:cNvPr>
            <p:cNvSpPr>
              <a:spLocks/>
            </p:cNvSpPr>
            <p:nvPr>
              <p:custDataLst>
                <p:tags r:id="rId69"/>
              </p:custDataLst>
            </p:nvPr>
          </p:nvSpPr>
          <p:spPr bwMode="auto">
            <a:xfrm>
              <a:off x="2941638" y="2884488"/>
              <a:ext cx="60325" cy="265113"/>
            </a:xfrm>
            <a:custGeom>
              <a:avLst/>
              <a:gdLst>
                <a:gd name="T0" fmla="*/ 115 w 115"/>
                <a:gd name="T1" fmla="*/ 494 h 499"/>
                <a:gd name="T2" fmla="*/ 107 w 115"/>
                <a:gd name="T3" fmla="*/ 483 h 499"/>
                <a:gd name="T4" fmla="*/ 28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2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4" y="420"/>
                    <a:pt x="28" y="325"/>
                    <a:pt x="28" y="249"/>
                  </a:cubicBezTo>
                  <a:cubicBezTo>
                    <a:pt x="28" y="162"/>
                    <a:pt x="47" y="76"/>
                    <a:pt x="109" y="13"/>
                  </a:cubicBezTo>
                  <a:cubicBezTo>
                    <a:pt x="115" y="7"/>
                    <a:pt x="115" y="6"/>
                    <a:pt x="115" y="5"/>
                  </a:cubicBezTo>
                  <a:cubicBezTo>
                    <a:pt x="115" y="1"/>
                    <a:pt x="113" y="0"/>
                    <a:pt x="110" y="0"/>
                  </a:cubicBezTo>
                  <a:cubicBezTo>
                    <a:pt x="105" y="0"/>
                    <a:pt x="60" y="34"/>
                    <a:pt x="31" y="97"/>
                  </a:cubicBezTo>
                  <a:cubicBezTo>
                    <a:pt x="6" y="152"/>
                    <a:pt x="0" y="207"/>
                    <a:pt x="0" y="249"/>
                  </a:cubicBezTo>
                  <a:cubicBezTo>
                    <a:pt x="0" y="288"/>
                    <a:pt x="5" y="348"/>
                    <a:pt x="32" y="405"/>
                  </a:cubicBezTo>
                  <a:cubicBezTo>
                    <a:pt x="62" y="466"/>
                    <a:pt x="105"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0" name="Freeform 255">
              <a:extLst>
                <a:ext uri="{FF2B5EF4-FFF2-40B4-BE49-F238E27FC236}">
                  <a16:creationId xmlns:a16="http://schemas.microsoft.com/office/drawing/2014/main" id="{63E37212-5274-4D0B-B98F-C98F15D8F922}"/>
                </a:ext>
              </a:extLst>
            </p:cNvPr>
            <p:cNvSpPr>
              <a:spLocks/>
            </p:cNvSpPr>
            <p:nvPr>
              <p:custDataLst>
                <p:tags r:id="rId70"/>
              </p:custDataLst>
            </p:nvPr>
          </p:nvSpPr>
          <p:spPr bwMode="auto">
            <a:xfrm>
              <a:off x="3019425" y="2965450"/>
              <a:ext cx="152400" cy="120650"/>
            </a:xfrm>
            <a:custGeom>
              <a:avLst/>
              <a:gdLst>
                <a:gd name="T0" fmla="*/ 296 w 296"/>
                <a:gd name="T1" fmla="*/ 35 h 226"/>
                <a:gd name="T2" fmla="*/ 276 w 296"/>
                <a:gd name="T3" fmla="*/ 0 h 226"/>
                <a:gd name="T4" fmla="*/ 249 w 296"/>
                <a:gd name="T5" fmla="*/ 24 h 226"/>
                <a:gd name="T6" fmla="*/ 257 w 296"/>
                <a:gd name="T7" fmla="*/ 39 h 226"/>
                <a:gd name="T8" fmla="*/ 274 w 296"/>
                <a:gd name="T9" fmla="*/ 81 h 226"/>
                <a:gd name="T10" fmla="*/ 249 w 296"/>
                <a:gd name="T11" fmla="*/ 152 h 226"/>
                <a:gd name="T12" fmla="*/ 192 w 296"/>
                <a:gd name="T13" fmla="*/ 190 h 226"/>
                <a:gd name="T14" fmla="*/ 144 w 296"/>
                <a:gd name="T15" fmla="*/ 146 h 226"/>
                <a:gd name="T16" fmla="*/ 161 w 296"/>
                <a:gd name="T17" fmla="*/ 87 h 226"/>
                <a:gd name="T18" fmla="*/ 152 w 296"/>
                <a:gd name="T19" fmla="*/ 76 h 226"/>
                <a:gd name="T20" fmla="*/ 139 w 296"/>
                <a:gd name="T21" fmla="*/ 84 h 226"/>
                <a:gd name="T22" fmla="*/ 127 w 296"/>
                <a:gd name="T23" fmla="*/ 145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9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1"/>
                  </a:cubicBezTo>
                  <a:cubicBezTo>
                    <a:pt x="274" y="101"/>
                    <a:pt x="265" y="129"/>
                    <a:pt x="249" y="152"/>
                  </a:cubicBezTo>
                  <a:cubicBezTo>
                    <a:pt x="234" y="173"/>
                    <a:pt x="216" y="190"/>
                    <a:pt x="192" y="190"/>
                  </a:cubicBezTo>
                  <a:cubicBezTo>
                    <a:pt x="164" y="190"/>
                    <a:pt x="148" y="172"/>
                    <a:pt x="144" y="146"/>
                  </a:cubicBezTo>
                  <a:cubicBezTo>
                    <a:pt x="149" y="133"/>
                    <a:pt x="161" y="101"/>
                    <a:pt x="161" y="87"/>
                  </a:cubicBezTo>
                  <a:cubicBezTo>
                    <a:pt x="161" y="81"/>
                    <a:pt x="158" y="76"/>
                    <a:pt x="152" y="76"/>
                  </a:cubicBezTo>
                  <a:cubicBezTo>
                    <a:pt x="148" y="76"/>
                    <a:pt x="143" y="77"/>
                    <a:pt x="139" y="84"/>
                  </a:cubicBezTo>
                  <a:cubicBezTo>
                    <a:pt x="133" y="94"/>
                    <a:pt x="127" y="127"/>
                    <a:pt x="127" y="145"/>
                  </a:cubicBezTo>
                  <a:cubicBezTo>
                    <a:pt x="111" y="168"/>
                    <a:pt x="91" y="190"/>
                    <a:pt x="59" y="190"/>
                  </a:cubicBezTo>
                  <a:cubicBezTo>
                    <a:pt x="26" y="190"/>
                    <a:pt x="16" y="161"/>
                    <a:pt x="16" y="133"/>
                  </a:cubicBezTo>
                  <a:cubicBezTo>
                    <a:pt x="16" y="71"/>
                    <a:pt x="67" y="18"/>
                    <a:pt x="67" y="12"/>
                  </a:cubicBezTo>
                  <a:cubicBezTo>
                    <a:pt x="67" y="6"/>
                    <a:pt x="63" y="2"/>
                    <a:pt x="57" y="2"/>
                  </a:cubicBezTo>
                  <a:cubicBezTo>
                    <a:pt x="51" y="2"/>
                    <a:pt x="47" y="9"/>
                    <a:pt x="44" y="13"/>
                  </a:cubicBezTo>
                  <a:cubicBezTo>
                    <a:pt x="19" y="50"/>
                    <a:pt x="0" y="110"/>
                    <a:pt x="0" y="155"/>
                  </a:cubicBezTo>
                  <a:cubicBezTo>
                    <a:pt x="0" y="189"/>
                    <a:pt x="11" y="226"/>
                    <a:pt x="52" y="226"/>
                  </a:cubicBezTo>
                  <a:cubicBezTo>
                    <a:pt x="88" y="226"/>
                    <a:pt x="111" y="201"/>
                    <a:pt x="129" y="174"/>
                  </a:cubicBezTo>
                  <a:cubicBezTo>
                    <a:pt x="134" y="203"/>
                    <a:pt x="153" y="226"/>
                    <a:pt x="184" y="226"/>
                  </a:cubicBezTo>
                  <a:cubicBezTo>
                    <a:pt x="223" y="226"/>
                    <a:pt x="247" y="196"/>
                    <a:pt x="265" y="159"/>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1" name="Freeform 256">
              <a:extLst>
                <a:ext uri="{FF2B5EF4-FFF2-40B4-BE49-F238E27FC236}">
                  <a16:creationId xmlns:a16="http://schemas.microsoft.com/office/drawing/2014/main" id="{4A267214-B4A1-4B1C-BEE0-608E11680C38}"/>
                </a:ext>
              </a:extLst>
            </p:cNvPr>
            <p:cNvSpPr>
              <a:spLocks/>
            </p:cNvSpPr>
            <p:nvPr>
              <p:custDataLst>
                <p:tags r:id="rId71"/>
              </p:custDataLst>
            </p:nvPr>
          </p:nvSpPr>
          <p:spPr bwMode="auto">
            <a:xfrm>
              <a:off x="3200400" y="2884488"/>
              <a:ext cx="58738" cy="265113"/>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4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0"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4"/>
                    <a:pt x="69" y="422"/>
                    <a:pt x="7" y="485"/>
                  </a:cubicBezTo>
                  <a:cubicBezTo>
                    <a:pt x="0" y="491"/>
                    <a:pt x="0" y="492"/>
                    <a:pt x="0" y="494"/>
                  </a:cubicBezTo>
                  <a:cubicBezTo>
                    <a:pt x="0" y="497"/>
                    <a:pt x="2" y="499"/>
                    <a:pt x="5" y="499"/>
                  </a:cubicBezTo>
                  <a:cubicBezTo>
                    <a:pt x="10" y="499"/>
                    <a:pt x="55" y="465"/>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2" name="Freeform 257">
              <a:extLst>
                <a:ext uri="{FF2B5EF4-FFF2-40B4-BE49-F238E27FC236}">
                  <a16:creationId xmlns:a16="http://schemas.microsoft.com/office/drawing/2014/main" id="{301AFC6E-AB0D-4CBC-A4DD-D320F38DB55D}"/>
                </a:ext>
              </a:extLst>
            </p:cNvPr>
            <p:cNvSpPr>
              <a:spLocks noEditPoints="1"/>
            </p:cNvSpPr>
            <p:nvPr>
              <p:custDataLst>
                <p:tags r:id="rId72"/>
              </p:custDataLst>
            </p:nvPr>
          </p:nvSpPr>
          <p:spPr bwMode="auto">
            <a:xfrm>
              <a:off x="3370263" y="2986088"/>
              <a:ext cx="171450" cy="61913"/>
            </a:xfrm>
            <a:custGeom>
              <a:avLst/>
              <a:gdLst>
                <a:gd name="T0" fmla="*/ 315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5 w 331"/>
                <a:gd name="T13" fmla="*/ 20 h 117"/>
                <a:gd name="T14" fmla="*/ 315 w 331"/>
                <a:gd name="T15" fmla="*/ 117 h 117"/>
                <a:gd name="T16" fmla="*/ 331 w 331"/>
                <a:gd name="T17" fmla="*/ 107 h 117"/>
                <a:gd name="T18" fmla="*/ 315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5"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5" y="20"/>
                  </a:lnTo>
                  <a:close/>
                  <a:moveTo>
                    <a:pt x="315" y="117"/>
                  </a:moveTo>
                  <a:cubicBezTo>
                    <a:pt x="322" y="117"/>
                    <a:pt x="331" y="117"/>
                    <a:pt x="331" y="107"/>
                  </a:cubicBezTo>
                  <a:cubicBezTo>
                    <a:pt x="331" y="97"/>
                    <a:pt x="322" y="97"/>
                    <a:pt x="315"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3" name="Freeform 258">
              <a:extLst>
                <a:ext uri="{FF2B5EF4-FFF2-40B4-BE49-F238E27FC236}">
                  <a16:creationId xmlns:a16="http://schemas.microsoft.com/office/drawing/2014/main" id="{0214EE84-1465-4A9A-97B5-1744D4835CF3}"/>
                </a:ext>
              </a:extLst>
            </p:cNvPr>
            <p:cNvSpPr>
              <a:spLocks/>
            </p:cNvSpPr>
            <p:nvPr>
              <p:custDataLst>
                <p:tags r:id="rId73"/>
              </p:custDataLst>
            </p:nvPr>
          </p:nvSpPr>
          <p:spPr bwMode="auto">
            <a:xfrm>
              <a:off x="3725863" y="2540000"/>
              <a:ext cx="85725" cy="241300"/>
            </a:xfrm>
            <a:custGeom>
              <a:avLst/>
              <a:gdLst>
                <a:gd name="T0" fmla="*/ 60 w 167"/>
                <a:gd name="T1" fmla="*/ 225 h 453"/>
                <a:gd name="T2" fmla="*/ 160 w 167"/>
                <a:gd name="T3" fmla="*/ 27 h 453"/>
                <a:gd name="T4" fmla="*/ 167 w 167"/>
                <a:gd name="T5" fmla="*/ 12 h 453"/>
                <a:gd name="T6" fmla="*/ 154 w 167"/>
                <a:gd name="T7" fmla="*/ 0 h 453"/>
                <a:gd name="T8" fmla="*/ 146 w 167"/>
                <a:gd name="T9" fmla="*/ 0 h 453"/>
                <a:gd name="T10" fmla="*/ 0 w 167"/>
                <a:gd name="T11" fmla="*/ 225 h 453"/>
                <a:gd name="T12" fmla="*/ 0 w 167"/>
                <a:gd name="T13" fmla="*/ 440 h 453"/>
                <a:gd name="T14" fmla="*/ 14 w 167"/>
                <a:gd name="T15" fmla="*/ 453 h 453"/>
                <a:gd name="T16" fmla="*/ 46 w 167"/>
                <a:gd name="T17" fmla="*/ 453 h 453"/>
                <a:gd name="T18" fmla="*/ 60 w 167"/>
                <a:gd name="T19" fmla="*/ 440 h 453"/>
                <a:gd name="T20" fmla="*/ 60 w 167"/>
                <a:gd name="T21" fmla="*/ 225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7" h="453">
                  <a:moveTo>
                    <a:pt x="60" y="225"/>
                  </a:moveTo>
                  <a:cubicBezTo>
                    <a:pt x="60" y="185"/>
                    <a:pt x="71" y="89"/>
                    <a:pt x="160" y="27"/>
                  </a:cubicBezTo>
                  <a:cubicBezTo>
                    <a:pt x="166" y="22"/>
                    <a:pt x="167" y="21"/>
                    <a:pt x="167" y="12"/>
                  </a:cubicBezTo>
                  <a:cubicBezTo>
                    <a:pt x="167" y="1"/>
                    <a:pt x="166" y="0"/>
                    <a:pt x="154" y="0"/>
                  </a:cubicBezTo>
                  <a:lnTo>
                    <a:pt x="146" y="0"/>
                  </a:lnTo>
                  <a:cubicBezTo>
                    <a:pt x="39" y="58"/>
                    <a:pt x="0" y="152"/>
                    <a:pt x="0" y="225"/>
                  </a:cubicBezTo>
                  <a:lnTo>
                    <a:pt x="0" y="440"/>
                  </a:lnTo>
                  <a:cubicBezTo>
                    <a:pt x="0" y="453"/>
                    <a:pt x="1" y="453"/>
                    <a:pt x="14" y="453"/>
                  </a:cubicBezTo>
                  <a:lnTo>
                    <a:pt x="46" y="453"/>
                  </a:lnTo>
                  <a:cubicBezTo>
                    <a:pt x="60" y="453"/>
                    <a:pt x="60" y="453"/>
                    <a:pt x="60" y="440"/>
                  </a:cubicBezTo>
                  <a:lnTo>
                    <a:pt x="60" y="22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4" name="Freeform 259">
              <a:extLst>
                <a:ext uri="{FF2B5EF4-FFF2-40B4-BE49-F238E27FC236}">
                  <a16:creationId xmlns:a16="http://schemas.microsoft.com/office/drawing/2014/main" id="{AB0D625F-C6E8-44C7-BF7E-5F4A08B27107}"/>
                </a:ext>
              </a:extLst>
            </p:cNvPr>
            <p:cNvSpPr>
              <a:spLocks/>
            </p:cNvSpPr>
            <p:nvPr>
              <p:custDataLst>
                <p:tags r:id="rId74"/>
              </p:custDataLst>
            </p:nvPr>
          </p:nvSpPr>
          <p:spPr bwMode="auto">
            <a:xfrm>
              <a:off x="3670300" y="2774950"/>
              <a:ext cx="87313" cy="484188"/>
            </a:xfrm>
            <a:custGeom>
              <a:avLst/>
              <a:gdLst>
                <a:gd name="T0" fmla="*/ 107 w 167"/>
                <a:gd name="T1" fmla="*/ 894 h 907"/>
                <a:gd name="T2" fmla="*/ 121 w 167"/>
                <a:gd name="T3" fmla="*/ 907 h 907"/>
                <a:gd name="T4" fmla="*/ 153 w 167"/>
                <a:gd name="T5" fmla="*/ 907 h 907"/>
                <a:gd name="T6" fmla="*/ 167 w 167"/>
                <a:gd name="T7" fmla="*/ 894 h 907"/>
                <a:gd name="T8" fmla="*/ 167 w 167"/>
                <a:gd name="T9" fmla="*/ 684 h 907"/>
                <a:gd name="T10" fmla="*/ 30 w 167"/>
                <a:gd name="T11" fmla="*/ 454 h 907"/>
                <a:gd name="T12" fmla="*/ 167 w 167"/>
                <a:gd name="T13" fmla="*/ 224 h 907"/>
                <a:gd name="T14" fmla="*/ 167 w 167"/>
                <a:gd name="T15" fmla="*/ 13 h 907"/>
                <a:gd name="T16" fmla="*/ 153 w 167"/>
                <a:gd name="T17" fmla="*/ 0 h 907"/>
                <a:gd name="T18" fmla="*/ 121 w 167"/>
                <a:gd name="T19" fmla="*/ 0 h 907"/>
                <a:gd name="T20" fmla="*/ 107 w 167"/>
                <a:gd name="T21" fmla="*/ 13 h 907"/>
                <a:gd name="T22" fmla="*/ 107 w 167"/>
                <a:gd name="T23" fmla="*/ 224 h 907"/>
                <a:gd name="T24" fmla="*/ 6 w 167"/>
                <a:gd name="T25" fmla="*/ 440 h 907"/>
                <a:gd name="T26" fmla="*/ 0 w 167"/>
                <a:gd name="T27" fmla="*/ 454 h 907"/>
                <a:gd name="T28" fmla="*/ 6 w 167"/>
                <a:gd name="T29" fmla="*/ 468 h 907"/>
                <a:gd name="T30" fmla="*/ 78 w 167"/>
                <a:gd name="T31" fmla="*/ 554 h 907"/>
                <a:gd name="T32" fmla="*/ 107 w 167"/>
                <a:gd name="T33" fmla="*/ 683 h 907"/>
                <a:gd name="T34" fmla="*/ 107 w 167"/>
                <a:gd name="T35" fmla="*/ 894 h 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7" h="907">
                  <a:moveTo>
                    <a:pt x="107" y="894"/>
                  </a:moveTo>
                  <a:cubicBezTo>
                    <a:pt x="107" y="907"/>
                    <a:pt x="108" y="907"/>
                    <a:pt x="121" y="907"/>
                  </a:cubicBezTo>
                  <a:lnTo>
                    <a:pt x="153" y="907"/>
                  </a:lnTo>
                  <a:cubicBezTo>
                    <a:pt x="167" y="907"/>
                    <a:pt x="167" y="907"/>
                    <a:pt x="167" y="894"/>
                  </a:cubicBezTo>
                  <a:lnTo>
                    <a:pt x="167" y="684"/>
                  </a:lnTo>
                  <a:cubicBezTo>
                    <a:pt x="167" y="623"/>
                    <a:pt x="142" y="522"/>
                    <a:pt x="30" y="454"/>
                  </a:cubicBezTo>
                  <a:cubicBezTo>
                    <a:pt x="143" y="385"/>
                    <a:pt x="167" y="283"/>
                    <a:pt x="167" y="224"/>
                  </a:cubicBezTo>
                  <a:lnTo>
                    <a:pt x="167" y="13"/>
                  </a:lnTo>
                  <a:cubicBezTo>
                    <a:pt x="167" y="1"/>
                    <a:pt x="167" y="0"/>
                    <a:pt x="153" y="0"/>
                  </a:cubicBezTo>
                  <a:lnTo>
                    <a:pt x="121" y="0"/>
                  </a:lnTo>
                  <a:cubicBezTo>
                    <a:pt x="108" y="0"/>
                    <a:pt x="107" y="1"/>
                    <a:pt x="107" y="13"/>
                  </a:cubicBezTo>
                  <a:lnTo>
                    <a:pt x="107" y="224"/>
                  </a:lnTo>
                  <a:cubicBezTo>
                    <a:pt x="107" y="266"/>
                    <a:pt x="98" y="370"/>
                    <a:pt x="6" y="440"/>
                  </a:cubicBezTo>
                  <a:cubicBezTo>
                    <a:pt x="1" y="444"/>
                    <a:pt x="0" y="445"/>
                    <a:pt x="0" y="454"/>
                  </a:cubicBezTo>
                  <a:cubicBezTo>
                    <a:pt x="0" y="463"/>
                    <a:pt x="1" y="463"/>
                    <a:pt x="6" y="468"/>
                  </a:cubicBezTo>
                  <a:cubicBezTo>
                    <a:pt x="19" y="478"/>
                    <a:pt x="54" y="504"/>
                    <a:pt x="78" y="554"/>
                  </a:cubicBezTo>
                  <a:cubicBezTo>
                    <a:pt x="97" y="594"/>
                    <a:pt x="107" y="639"/>
                    <a:pt x="107" y="683"/>
                  </a:cubicBezTo>
                  <a:lnTo>
                    <a:pt x="107" y="8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5" name="Freeform 260">
              <a:extLst>
                <a:ext uri="{FF2B5EF4-FFF2-40B4-BE49-F238E27FC236}">
                  <a16:creationId xmlns:a16="http://schemas.microsoft.com/office/drawing/2014/main" id="{BB9C881F-98A3-485C-80AA-D07578B7EBC3}"/>
                </a:ext>
              </a:extLst>
            </p:cNvPr>
            <p:cNvSpPr>
              <a:spLocks/>
            </p:cNvSpPr>
            <p:nvPr>
              <p:custDataLst>
                <p:tags r:id="rId75"/>
              </p:custDataLst>
            </p:nvPr>
          </p:nvSpPr>
          <p:spPr bwMode="auto">
            <a:xfrm>
              <a:off x="3725863" y="3252788"/>
              <a:ext cx="85725" cy="241300"/>
            </a:xfrm>
            <a:custGeom>
              <a:avLst/>
              <a:gdLst>
                <a:gd name="T0" fmla="*/ 154 w 167"/>
                <a:gd name="T1" fmla="*/ 453 h 453"/>
                <a:gd name="T2" fmla="*/ 167 w 167"/>
                <a:gd name="T3" fmla="*/ 441 h 453"/>
                <a:gd name="T4" fmla="*/ 164 w 167"/>
                <a:gd name="T5" fmla="*/ 430 h 453"/>
                <a:gd name="T6" fmla="*/ 89 w 167"/>
                <a:gd name="T7" fmla="*/ 347 h 453"/>
                <a:gd name="T8" fmla="*/ 60 w 167"/>
                <a:gd name="T9" fmla="*/ 227 h 453"/>
                <a:gd name="T10" fmla="*/ 60 w 167"/>
                <a:gd name="T11" fmla="*/ 13 h 453"/>
                <a:gd name="T12" fmla="*/ 46 w 167"/>
                <a:gd name="T13" fmla="*/ 0 h 453"/>
                <a:gd name="T14" fmla="*/ 14 w 167"/>
                <a:gd name="T15" fmla="*/ 0 h 453"/>
                <a:gd name="T16" fmla="*/ 0 w 167"/>
                <a:gd name="T17" fmla="*/ 13 h 453"/>
                <a:gd name="T18" fmla="*/ 0 w 167"/>
                <a:gd name="T19" fmla="*/ 227 h 453"/>
                <a:gd name="T20" fmla="*/ 146 w 167"/>
                <a:gd name="T21" fmla="*/ 453 h 453"/>
                <a:gd name="T22" fmla="*/ 154 w 167"/>
                <a:gd name="T23" fmla="*/ 453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 h="453">
                  <a:moveTo>
                    <a:pt x="154" y="453"/>
                  </a:moveTo>
                  <a:cubicBezTo>
                    <a:pt x="166" y="453"/>
                    <a:pt x="167" y="452"/>
                    <a:pt x="167" y="441"/>
                  </a:cubicBezTo>
                  <a:cubicBezTo>
                    <a:pt x="167" y="432"/>
                    <a:pt x="166" y="431"/>
                    <a:pt x="164" y="430"/>
                  </a:cubicBezTo>
                  <a:cubicBezTo>
                    <a:pt x="149" y="418"/>
                    <a:pt x="113" y="393"/>
                    <a:pt x="89" y="347"/>
                  </a:cubicBezTo>
                  <a:cubicBezTo>
                    <a:pt x="70" y="309"/>
                    <a:pt x="60" y="271"/>
                    <a:pt x="60" y="227"/>
                  </a:cubicBezTo>
                  <a:lnTo>
                    <a:pt x="60" y="13"/>
                  </a:lnTo>
                  <a:cubicBezTo>
                    <a:pt x="60" y="0"/>
                    <a:pt x="60" y="0"/>
                    <a:pt x="46" y="0"/>
                  </a:cubicBezTo>
                  <a:lnTo>
                    <a:pt x="14" y="0"/>
                  </a:lnTo>
                  <a:cubicBezTo>
                    <a:pt x="1" y="0"/>
                    <a:pt x="0" y="0"/>
                    <a:pt x="0" y="13"/>
                  </a:cubicBezTo>
                  <a:lnTo>
                    <a:pt x="0" y="227"/>
                  </a:lnTo>
                  <a:cubicBezTo>
                    <a:pt x="0" y="301"/>
                    <a:pt x="39" y="395"/>
                    <a:pt x="146" y="453"/>
                  </a:cubicBezTo>
                  <a:lnTo>
                    <a:pt x="154" y="45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6" name="Freeform 261">
              <a:extLst>
                <a:ext uri="{FF2B5EF4-FFF2-40B4-BE49-F238E27FC236}">
                  <a16:creationId xmlns:a16="http://schemas.microsoft.com/office/drawing/2014/main" id="{DCC59C60-6809-4135-8618-CC15238E3157}"/>
                </a:ext>
              </a:extLst>
            </p:cNvPr>
            <p:cNvSpPr>
              <a:spLocks/>
            </p:cNvSpPr>
            <p:nvPr>
              <p:custDataLst>
                <p:tags r:id="rId76"/>
              </p:custDataLst>
            </p:nvPr>
          </p:nvSpPr>
          <p:spPr bwMode="auto">
            <a:xfrm>
              <a:off x="3863975" y="2743200"/>
              <a:ext cx="98425" cy="122238"/>
            </a:xfrm>
            <a:custGeom>
              <a:avLst/>
              <a:gdLst>
                <a:gd name="T0" fmla="*/ 42 w 190"/>
                <a:gd name="T1" fmla="*/ 115 h 229"/>
                <a:gd name="T2" fmla="*/ 109 w 190"/>
                <a:gd name="T3" fmla="*/ 12 h 229"/>
                <a:gd name="T4" fmla="*/ 163 w 190"/>
                <a:gd name="T5" fmla="*/ 31 h 229"/>
                <a:gd name="T6" fmla="*/ 139 w 190"/>
                <a:gd name="T7" fmla="*/ 54 h 229"/>
                <a:gd name="T8" fmla="*/ 162 w 190"/>
                <a:gd name="T9" fmla="*/ 77 h 229"/>
                <a:gd name="T10" fmla="*/ 185 w 190"/>
                <a:gd name="T11" fmla="*/ 53 h 229"/>
                <a:gd name="T12" fmla="*/ 109 w 190"/>
                <a:gd name="T13" fmla="*/ 0 h 229"/>
                <a:gd name="T14" fmla="*/ 0 w 190"/>
                <a:gd name="T15" fmla="*/ 116 h 229"/>
                <a:gd name="T16" fmla="*/ 108 w 190"/>
                <a:gd name="T17" fmla="*/ 229 h 229"/>
                <a:gd name="T18" fmla="*/ 190 w 190"/>
                <a:gd name="T19" fmla="*/ 164 h 229"/>
                <a:gd name="T20" fmla="*/ 184 w 190"/>
                <a:gd name="T21" fmla="*/ 159 h 229"/>
                <a:gd name="T22" fmla="*/ 177 w 190"/>
                <a:gd name="T23" fmla="*/ 164 h 229"/>
                <a:gd name="T24" fmla="*/ 112 w 190"/>
                <a:gd name="T25" fmla="*/ 216 h 229"/>
                <a:gd name="T26" fmla="*/ 42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2" y="115"/>
                  </a:moveTo>
                  <a:cubicBezTo>
                    <a:pt x="42" y="33"/>
                    <a:pt x="83" y="12"/>
                    <a:pt x="109" y="12"/>
                  </a:cubicBezTo>
                  <a:cubicBezTo>
                    <a:pt x="114" y="12"/>
                    <a:pt x="145" y="13"/>
                    <a:pt x="163" y="31"/>
                  </a:cubicBezTo>
                  <a:cubicBezTo>
                    <a:pt x="142" y="32"/>
                    <a:pt x="139" y="47"/>
                    <a:pt x="139" y="54"/>
                  </a:cubicBezTo>
                  <a:cubicBezTo>
                    <a:pt x="139" y="67"/>
                    <a:pt x="148" y="77"/>
                    <a:pt x="162" y="77"/>
                  </a:cubicBezTo>
                  <a:cubicBezTo>
                    <a:pt x="175" y="77"/>
                    <a:pt x="185" y="68"/>
                    <a:pt x="185" y="53"/>
                  </a:cubicBezTo>
                  <a:cubicBezTo>
                    <a:pt x="185" y="19"/>
                    <a:pt x="147" y="0"/>
                    <a:pt x="109" y="0"/>
                  </a:cubicBezTo>
                  <a:cubicBezTo>
                    <a:pt x="46" y="0"/>
                    <a:pt x="0" y="54"/>
                    <a:pt x="0" y="116"/>
                  </a:cubicBezTo>
                  <a:cubicBezTo>
                    <a:pt x="0" y="179"/>
                    <a:pt x="50" y="229"/>
                    <a:pt x="108" y="229"/>
                  </a:cubicBezTo>
                  <a:cubicBezTo>
                    <a:pt x="174" y="229"/>
                    <a:pt x="190" y="169"/>
                    <a:pt x="190" y="164"/>
                  </a:cubicBezTo>
                  <a:cubicBezTo>
                    <a:pt x="190" y="159"/>
                    <a:pt x="185" y="159"/>
                    <a:pt x="184" y="159"/>
                  </a:cubicBezTo>
                  <a:cubicBezTo>
                    <a:pt x="179" y="159"/>
                    <a:pt x="178" y="161"/>
                    <a:pt x="177" y="164"/>
                  </a:cubicBezTo>
                  <a:cubicBezTo>
                    <a:pt x="163" y="210"/>
                    <a:pt x="131" y="216"/>
                    <a:pt x="112" y="216"/>
                  </a:cubicBezTo>
                  <a:cubicBezTo>
                    <a:pt x="86" y="216"/>
                    <a:pt x="42" y="195"/>
                    <a:pt x="42"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7" name="Freeform 262">
              <a:extLst>
                <a:ext uri="{FF2B5EF4-FFF2-40B4-BE49-F238E27FC236}">
                  <a16:creationId xmlns:a16="http://schemas.microsoft.com/office/drawing/2014/main" id="{D42E8BAB-65EE-4134-B05A-A76F9EFD54D7}"/>
                </a:ext>
              </a:extLst>
            </p:cNvPr>
            <p:cNvSpPr>
              <a:spLocks noEditPoints="1"/>
            </p:cNvSpPr>
            <p:nvPr>
              <p:custDataLst>
                <p:tags r:id="rId77"/>
              </p:custDataLst>
            </p:nvPr>
          </p:nvSpPr>
          <p:spPr bwMode="auto">
            <a:xfrm>
              <a:off x="3976688" y="2743200"/>
              <a:ext cx="114300" cy="122238"/>
            </a:xfrm>
            <a:custGeom>
              <a:avLst/>
              <a:gdLst>
                <a:gd name="T0" fmla="*/ 221 w 221"/>
                <a:gd name="T1" fmla="*/ 117 h 229"/>
                <a:gd name="T2" fmla="*/ 110 w 221"/>
                <a:gd name="T3" fmla="*/ 0 h 229"/>
                <a:gd name="T4" fmla="*/ 0 w 221"/>
                <a:gd name="T5" fmla="*/ 117 h 229"/>
                <a:gd name="T6" fmla="*/ 110 w 221"/>
                <a:gd name="T7" fmla="*/ 229 h 229"/>
                <a:gd name="T8" fmla="*/ 221 w 221"/>
                <a:gd name="T9" fmla="*/ 117 h 229"/>
                <a:gd name="T10" fmla="*/ 110 w 221"/>
                <a:gd name="T11" fmla="*/ 216 h 229"/>
                <a:gd name="T12" fmla="*/ 54 w 221"/>
                <a:gd name="T13" fmla="*/ 183 h 229"/>
                <a:gd name="T14" fmla="*/ 41 w 221"/>
                <a:gd name="T15" fmla="*/ 113 h 229"/>
                <a:gd name="T16" fmla="*/ 53 w 221"/>
                <a:gd name="T17" fmla="*/ 44 h 229"/>
                <a:gd name="T18" fmla="*/ 110 w 221"/>
                <a:gd name="T19" fmla="*/ 11 h 229"/>
                <a:gd name="T20" fmla="*/ 166 w 221"/>
                <a:gd name="T21" fmla="*/ 43 h 229"/>
                <a:gd name="T22" fmla="*/ 179 w 221"/>
                <a:gd name="T23" fmla="*/ 113 h 229"/>
                <a:gd name="T24" fmla="*/ 168 w 221"/>
                <a:gd name="T25" fmla="*/ 179 h 229"/>
                <a:gd name="T26" fmla="*/ 110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7"/>
                  </a:moveTo>
                  <a:cubicBezTo>
                    <a:pt x="221" y="53"/>
                    <a:pt x="171" y="0"/>
                    <a:pt x="110" y="0"/>
                  </a:cubicBezTo>
                  <a:cubicBezTo>
                    <a:pt x="48" y="0"/>
                    <a:pt x="0" y="54"/>
                    <a:pt x="0" y="117"/>
                  </a:cubicBezTo>
                  <a:cubicBezTo>
                    <a:pt x="0" y="181"/>
                    <a:pt x="52" y="229"/>
                    <a:pt x="110" y="229"/>
                  </a:cubicBezTo>
                  <a:cubicBezTo>
                    <a:pt x="170" y="229"/>
                    <a:pt x="221" y="180"/>
                    <a:pt x="221" y="117"/>
                  </a:cubicBezTo>
                  <a:close/>
                  <a:moveTo>
                    <a:pt x="110" y="216"/>
                  </a:moveTo>
                  <a:cubicBezTo>
                    <a:pt x="89" y="216"/>
                    <a:pt x="67" y="206"/>
                    <a:pt x="54" y="183"/>
                  </a:cubicBezTo>
                  <a:cubicBezTo>
                    <a:pt x="41" y="161"/>
                    <a:pt x="41" y="130"/>
                    <a:pt x="41" y="113"/>
                  </a:cubicBezTo>
                  <a:cubicBezTo>
                    <a:pt x="41" y="93"/>
                    <a:pt x="41" y="66"/>
                    <a:pt x="53" y="44"/>
                  </a:cubicBezTo>
                  <a:cubicBezTo>
                    <a:pt x="67" y="21"/>
                    <a:pt x="90" y="11"/>
                    <a:pt x="110" y="11"/>
                  </a:cubicBezTo>
                  <a:cubicBezTo>
                    <a:pt x="132" y="11"/>
                    <a:pt x="153" y="22"/>
                    <a:pt x="166" y="43"/>
                  </a:cubicBezTo>
                  <a:cubicBezTo>
                    <a:pt x="179" y="65"/>
                    <a:pt x="179" y="94"/>
                    <a:pt x="179" y="113"/>
                  </a:cubicBezTo>
                  <a:cubicBezTo>
                    <a:pt x="179" y="130"/>
                    <a:pt x="179" y="157"/>
                    <a:pt x="168" y="179"/>
                  </a:cubicBezTo>
                  <a:cubicBezTo>
                    <a:pt x="157" y="202"/>
                    <a:pt x="135" y="216"/>
                    <a:pt x="110"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8" name="Freeform 263">
              <a:extLst>
                <a:ext uri="{FF2B5EF4-FFF2-40B4-BE49-F238E27FC236}">
                  <a16:creationId xmlns:a16="http://schemas.microsoft.com/office/drawing/2014/main" id="{412D3952-0092-40EC-AEF7-7F4547D912F5}"/>
                </a:ext>
              </a:extLst>
            </p:cNvPr>
            <p:cNvSpPr>
              <a:spLocks/>
            </p:cNvSpPr>
            <p:nvPr>
              <p:custDataLst>
                <p:tags r:id="rId78"/>
              </p:custDataLst>
            </p:nvPr>
          </p:nvSpPr>
          <p:spPr bwMode="auto">
            <a:xfrm>
              <a:off x="4106863" y="2743200"/>
              <a:ext cx="84138" cy="122238"/>
            </a:xfrm>
            <a:custGeom>
              <a:avLst/>
              <a:gdLst>
                <a:gd name="T0" fmla="*/ 88 w 163"/>
                <a:gd name="T1" fmla="*/ 126 h 229"/>
                <a:gd name="T2" fmla="*/ 139 w 163"/>
                <a:gd name="T3" fmla="*/ 172 h 229"/>
                <a:gd name="T4" fmla="*/ 83 w 163"/>
                <a:gd name="T5" fmla="*/ 218 h 229"/>
                <a:gd name="T6" fmla="*/ 14 w 163"/>
                <a:gd name="T7" fmla="*/ 147 h 229"/>
                <a:gd name="T8" fmla="*/ 7 w 163"/>
                <a:gd name="T9" fmla="*/ 138 h 229"/>
                <a:gd name="T10" fmla="*/ 0 w 163"/>
                <a:gd name="T11" fmla="*/ 151 h 229"/>
                <a:gd name="T12" fmla="*/ 0 w 163"/>
                <a:gd name="T13" fmla="*/ 217 h 229"/>
                <a:gd name="T14" fmla="*/ 6 w 163"/>
                <a:gd name="T15" fmla="*/ 229 h 229"/>
                <a:gd name="T16" fmla="*/ 18 w 163"/>
                <a:gd name="T17" fmla="*/ 219 h 229"/>
                <a:gd name="T18" fmla="*/ 28 w 163"/>
                <a:gd name="T19" fmla="*/ 207 h 229"/>
                <a:gd name="T20" fmla="*/ 83 w 163"/>
                <a:gd name="T21" fmla="*/ 229 h 229"/>
                <a:gd name="T22" fmla="*/ 163 w 163"/>
                <a:gd name="T23" fmla="*/ 159 h 229"/>
                <a:gd name="T24" fmla="*/ 142 w 163"/>
                <a:gd name="T25" fmla="*/ 112 h 229"/>
                <a:gd name="T26" fmla="*/ 86 w 163"/>
                <a:gd name="T27" fmla="*/ 88 h 229"/>
                <a:gd name="T28" fmla="*/ 24 w 163"/>
                <a:gd name="T29" fmla="*/ 47 h 229"/>
                <a:gd name="T30" fmla="*/ 80 w 163"/>
                <a:gd name="T31" fmla="*/ 9 h 229"/>
                <a:gd name="T32" fmla="*/ 138 w 163"/>
                <a:gd name="T33" fmla="*/ 70 h 229"/>
                <a:gd name="T34" fmla="*/ 144 w 163"/>
                <a:gd name="T35" fmla="*/ 74 h 229"/>
                <a:gd name="T36" fmla="*/ 151 w 163"/>
                <a:gd name="T37" fmla="*/ 62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1 h 229"/>
                <a:gd name="T50" fmla="*/ 22 w 163"/>
                <a:gd name="T51" fmla="*/ 104 h 229"/>
                <a:gd name="T52" fmla="*/ 88 w 163"/>
                <a:gd name="T53" fmla="*/ 1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8" y="126"/>
                  </a:moveTo>
                  <a:cubicBezTo>
                    <a:pt x="99" y="128"/>
                    <a:pt x="139" y="136"/>
                    <a:pt x="139" y="172"/>
                  </a:cubicBezTo>
                  <a:cubicBezTo>
                    <a:pt x="139" y="198"/>
                    <a:pt x="122" y="218"/>
                    <a:pt x="83" y="218"/>
                  </a:cubicBezTo>
                  <a:cubicBezTo>
                    <a:pt x="41" y="218"/>
                    <a:pt x="23" y="189"/>
                    <a:pt x="14" y="147"/>
                  </a:cubicBezTo>
                  <a:cubicBezTo>
                    <a:pt x="12" y="140"/>
                    <a:pt x="12" y="138"/>
                    <a:pt x="7" y="138"/>
                  </a:cubicBezTo>
                  <a:cubicBezTo>
                    <a:pt x="0" y="138"/>
                    <a:pt x="0" y="142"/>
                    <a:pt x="0" y="151"/>
                  </a:cubicBezTo>
                  <a:lnTo>
                    <a:pt x="0" y="217"/>
                  </a:lnTo>
                  <a:cubicBezTo>
                    <a:pt x="0" y="225"/>
                    <a:pt x="0" y="229"/>
                    <a:pt x="6" y="229"/>
                  </a:cubicBezTo>
                  <a:cubicBezTo>
                    <a:pt x="8" y="229"/>
                    <a:pt x="9" y="228"/>
                    <a:pt x="18" y="219"/>
                  </a:cubicBezTo>
                  <a:cubicBezTo>
                    <a:pt x="19" y="218"/>
                    <a:pt x="19" y="217"/>
                    <a:pt x="28" y="207"/>
                  </a:cubicBezTo>
                  <a:cubicBezTo>
                    <a:pt x="50" y="228"/>
                    <a:pt x="73" y="229"/>
                    <a:pt x="83" y="229"/>
                  </a:cubicBezTo>
                  <a:cubicBezTo>
                    <a:pt x="140" y="229"/>
                    <a:pt x="163" y="195"/>
                    <a:pt x="163" y="159"/>
                  </a:cubicBezTo>
                  <a:cubicBezTo>
                    <a:pt x="163" y="133"/>
                    <a:pt x="148" y="118"/>
                    <a:pt x="142" y="112"/>
                  </a:cubicBezTo>
                  <a:cubicBezTo>
                    <a:pt x="126" y="96"/>
                    <a:pt x="107" y="92"/>
                    <a:pt x="86" y="88"/>
                  </a:cubicBezTo>
                  <a:cubicBezTo>
                    <a:pt x="58" y="83"/>
                    <a:pt x="24" y="76"/>
                    <a:pt x="24" y="47"/>
                  </a:cubicBezTo>
                  <a:cubicBezTo>
                    <a:pt x="24" y="30"/>
                    <a:pt x="37" y="9"/>
                    <a:pt x="80" y="9"/>
                  </a:cubicBezTo>
                  <a:cubicBezTo>
                    <a:pt x="135" y="9"/>
                    <a:pt x="137" y="54"/>
                    <a:pt x="138" y="70"/>
                  </a:cubicBezTo>
                  <a:cubicBezTo>
                    <a:pt x="139" y="74"/>
                    <a:pt x="143" y="74"/>
                    <a:pt x="144" y="74"/>
                  </a:cubicBezTo>
                  <a:cubicBezTo>
                    <a:pt x="151" y="74"/>
                    <a:pt x="151" y="72"/>
                    <a:pt x="151" y="62"/>
                  </a:cubicBezTo>
                  <a:lnTo>
                    <a:pt x="151" y="12"/>
                  </a:lnTo>
                  <a:cubicBezTo>
                    <a:pt x="151" y="3"/>
                    <a:pt x="151" y="0"/>
                    <a:pt x="145" y="0"/>
                  </a:cubicBezTo>
                  <a:cubicBezTo>
                    <a:pt x="143" y="0"/>
                    <a:pt x="142" y="0"/>
                    <a:pt x="135" y="6"/>
                  </a:cubicBezTo>
                  <a:cubicBezTo>
                    <a:pt x="134" y="8"/>
                    <a:pt x="129" y="12"/>
                    <a:pt x="127" y="14"/>
                  </a:cubicBezTo>
                  <a:cubicBezTo>
                    <a:pt x="108" y="0"/>
                    <a:pt x="88" y="0"/>
                    <a:pt x="80" y="0"/>
                  </a:cubicBezTo>
                  <a:cubicBezTo>
                    <a:pt x="19" y="0"/>
                    <a:pt x="0" y="33"/>
                    <a:pt x="0" y="61"/>
                  </a:cubicBezTo>
                  <a:cubicBezTo>
                    <a:pt x="0" y="79"/>
                    <a:pt x="8" y="93"/>
                    <a:pt x="22" y="104"/>
                  </a:cubicBezTo>
                  <a:cubicBezTo>
                    <a:pt x="38" y="117"/>
                    <a:pt x="52" y="120"/>
                    <a:pt x="88" y="1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9" name="Freeform 264">
              <a:extLst>
                <a:ext uri="{FF2B5EF4-FFF2-40B4-BE49-F238E27FC236}">
                  <a16:creationId xmlns:a16="http://schemas.microsoft.com/office/drawing/2014/main" id="{724D3423-44AD-4943-9483-E7F84FF66469}"/>
                </a:ext>
              </a:extLst>
            </p:cNvPr>
            <p:cNvSpPr>
              <a:spLocks/>
            </p:cNvSpPr>
            <p:nvPr>
              <p:custDataLst>
                <p:tags r:id="rId79"/>
              </p:custDataLst>
            </p:nvPr>
          </p:nvSpPr>
          <p:spPr bwMode="auto">
            <a:xfrm>
              <a:off x="4210050" y="2641600"/>
              <a:ext cx="79375" cy="123825"/>
            </a:xfrm>
            <a:custGeom>
              <a:avLst/>
              <a:gdLst>
                <a:gd name="T0" fmla="*/ 154 w 154"/>
                <a:gd name="T1" fmla="*/ 168 h 231"/>
                <a:gd name="T2" fmla="*/ 143 w 154"/>
                <a:gd name="T3" fmla="*/ 168 h 231"/>
                <a:gd name="T4" fmla="*/ 134 w 154"/>
                <a:gd name="T5" fmla="*/ 200 h 231"/>
                <a:gd name="T6" fmla="*/ 99 w 154"/>
                <a:gd name="T7" fmla="*/ 202 h 231"/>
                <a:gd name="T8" fmla="*/ 35 w 154"/>
                <a:gd name="T9" fmla="*/ 202 h 231"/>
                <a:gd name="T10" fmla="*/ 105 w 154"/>
                <a:gd name="T11" fmla="*/ 143 h 231"/>
                <a:gd name="T12" fmla="*/ 154 w 154"/>
                <a:gd name="T13" fmla="*/ 68 h 231"/>
                <a:gd name="T14" fmla="*/ 73 w 154"/>
                <a:gd name="T15" fmla="*/ 0 h 231"/>
                <a:gd name="T16" fmla="*/ 0 w 154"/>
                <a:gd name="T17" fmla="*/ 62 h 231"/>
                <a:gd name="T18" fmla="*/ 19 w 154"/>
                <a:gd name="T19" fmla="*/ 82 h 231"/>
                <a:gd name="T20" fmla="*/ 37 w 154"/>
                <a:gd name="T21" fmla="*/ 63 h 231"/>
                <a:gd name="T22" fmla="*/ 17 w 154"/>
                <a:gd name="T23" fmla="*/ 45 h 231"/>
                <a:gd name="T24" fmla="*/ 68 w 154"/>
                <a:gd name="T25" fmla="*/ 13 h 231"/>
                <a:gd name="T26" fmla="*/ 121 w 154"/>
                <a:gd name="T27" fmla="*/ 68 h 231"/>
                <a:gd name="T28" fmla="*/ 88 w 154"/>
                <a:gd name="T29" fmla="*/ 135 h 231"/>
                <a:gd name="T30" fmla="*/ 4 w 154"/>
                <a:gd name="T31" fmla="*/ 218 h 231"/>
                <a:gd name="T32" fmla="*/ 0 w 154"/>
                <a:gd name="T33" fmla="*/ 231 h 231"/>
                <a:gd name="T34" fmla="*/ 144 w 154"/>
                <a:gd name="T35" fmla="*/ 231 h 231"/>
                <a:gd name="T36" fmla="*/ 154 w 154"/>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1">
                  <a:moveTo>
                    <a:pt x="154" y="168"/>
                  </a:moveTo>
                  <a:lnTo>
                    <a:pt x="143" y="168"/>
                  </a:lnTo>
                  <a:cubicBezTo>
                    <a:pt x="142" y="176"/>
                    <a:pt x="138" y="196"/>
                    <a:pt x="134" y="200"/>
                  </a:cubicBezTo>
                  <a:cubicBezTo>
                    <a:pt x="131" y="202"/>
                    <a:pt x="104" y="202"/>
                    <a:pt x="99" y="202"/>
                  </a:cubicBezTo>
                  <a:lnTo>
                    <a:pt x="35" y="202"/>
                  </a:lnTo>
                  <a:cubicBezTo>
                    <a:pt x="72" y="169"/>
                    <a:pt x="84" y="160"/>
                    <a:pt x="105" y="143"/>
                  </a:cubicBezTo>
                  <a:cubicBezTo>
                    <a:pt x="130" y="123"/>
                    <a:pt x="154" y="101"/>
                    <a:pt x="154" y="68"/>
                  </a:cubicBezTo>
                  <a:cubicBezTo>
                    <a:pt x="154" y="26"/>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3"/>
                    <a:pt x="68" y="13"/>
                  </a:cubicBezTo>
                  <a:cubicBezTo>
                    <a:pt x="103" y="13"/>
                    <a:pt x="121" y="40"/>
                    <a:pt x="121" y="68"/>
                  </a:cubicBezTo>
                  <a:cubicBezTo>
                    <a:pt x="121" y="98"/>
                    <a:pt x="99" y="122"/>
                    <a:pt x="88" y="135"/>
                  </a:cubicBezTo>
                  <a:lnTo>
                    <a:pt x="4" y="218"/>
                  </a:lnTo>
                  <a:cubicBezTo>
                    <a:pt x="0" y="221"/>
                    <a:pt x="0" y="222"/>
                    <a:pt x="0" y="231"/>
                  </a:cubicBezTo>
                  <a:lnTo>
                    <a:pt x="144" y="231"/>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0" name="Freeform 265">
              <a:extLst>
                <a:ext uri="{FF2B5EF4-FFF2-40B4-BE49-F238E27FC236}">
                  <a16:creationId xmlns:a16="http://schemas.microsoft.com/office/drawing/2014/main" id="{20C58EA6-A7F2-4750-A2DD-FB6DD42C26FD}"/>
                </a:ext>
              </a:extLst>
            </p:cNvPr>
            <p:cNvSpPr>
              <a:spLocks/>
            </p:cNvSpPr>
            <p:nvPr>
              <p:custDataLst>
                <p:tags r:id="rId80"/>
              </p:custDataLst>
            </p:nvPr>
          </p:nvSpPr>
          <p:spPr bwMode="auto">
            <a:xfrm>
              <a:off x="4340225" y="2662238"/>
              <a:ext cx="60325" cy="266700"/>
            </a:xfrm>
            <a:custGeom>
              <a:avLst/>
              <a:gdLst>
                <a:gd name="T0" fmla="*/ 116 w 116"/>
                <a:gd name="T1" fmla="*/ 494 h 499"/>
                <a:gd name="T2" fmla="*/ 107 w 116"/>
                <a:gd name="T3" fmla="*/ 483 h 499"/>
                <a:gd name="T4" fmla="*/ 29 w 116"/>
                <a:gd name="T5" fmla="*/ 250 h 499"/>
                <a:gd name="T6" fmla="*/ 109 w 116"/>
                <a:gd name="T7" fmla="*/ 14 h 499"/>
                <a:gd name="T8" fmla="*/ 116 w 116"/>
                <a:gd name="T9" fmla="*/ 5 h 499"/>
                <a:gd name="T10" fmla="*/ 111 w 116"/>
                <a:gd name="T11" fmla="*/ 0 h 499"/>
                <a:gd name="T12" fmla="*/ 32 w 116"/>
                <a:gd name="T13" fmla="*/ 97 h 499"/>
                <a:gd name="T14" fmla="*/ 0 w 116"/>
                <a:gd name="T15" fmla="*/ 250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50"/>
                  </a:cubicBezTo>
                  <a:cubicBezTo>
                    <a:pt x="29" y="163"/>
                    <a:pt x="48" y="76"/>
                    <a:pt x="109" y="14"/>
                  </a:cubicBezTo>
                  <a:cubicBezTo>
                    <a:pt x="116" y="8"/>
                    <a:pt x="116" y="7"/>
                    <a:pt x="116" y="5"/>
                  </a:cubicBezTo>
                  <a:cubicBezTo>
                    <a:pt x="116" y="2"/>
                    <a:pt x="114" y="0"/>
                    <a:pt x="111" y="0"/>
                  </a:cubicBezTo>
                  <a:cubicBezTo>
                    <a:pt x="106" y="0"/>
                    <a:pt x="61" y="34"/>
                    <a:pt x="32" y="97"/>
                  </a:cubicBezTo>
                  <a:cubicBezTo>
                    <a:pt x="6" y="152"/>
                    <a:pt x="0" y="208"/>
                    <a:pt x="0" y="250"/>
                  </a:cubicBezTo>
                  <a:cubicBezTo>
                    <a:pt x="0" y="288"/>
                    <a:pt x="6" y="349"/>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1" name="Freeform 266">
              <a:extLst>
                <a:ext uri="{FF2B5EF4-FFF2-40B4-BE49-F238E27FC236}">
                  <a16:creationId xmlns:a16="http://schemas.microsoft.com/office/drawing/2014/main" id="{F3B21D81-C668-40B9-A5F2-D0FFCF03B548}"/>
                </a:ext>
              </a:extLst>
            </p:cNvPr>
            <p:cNvSpPr>
              <a:spLocks/>
            </p:cNvSpPr>
            <p:nvPr>
              <p:custDataLst>
                <p:tags r:id="rId81"/>
              </p:custDataLst>
            </p:nvPr>
          </p:nvSpPr>
          <p:spPr bwMode="auto">
            <a:xfrm>
              <a:off x="4491038" y="2566988"/>
              <a:ext cx="139700" cy="119063"/>
            </a:xfrm>
            <a:custGeom>
              <a:avLst/>
              <a:gdLst>
                <a:gd name="T0" fmla="*/ 119 w 270"/>
                <a:gd name="T1" fmla="*/ 29 h 221"/>
                <a:gd name="T2" fmla="*/ 175 w 270"/>
                <a:gd name="T3" fmla="*/ 29 h 221"/>
                <a:gd name="T4" fmla="*/ 154 w 270"/>
                <a:gd name="T5" fmla="*/ 158 h 221"/>
                <a:gd name="T6" fmla="*/ 158 w 270"/>
                <a:gd name="T7" fmla="*/ 196 h 221"/>
                <a:gd name="T8" fmla="*/ 176 w 270"/>
                <a:gd name="T9" fmla="*/ 221 h 221"/>
                <a:gd name="T10" fmla="*/ 197 w 270"/>
                <a:gd name="T11" fmla="*/ 202 h 221"/>
                <a:gd name="T12" fmla="*/ 194 w 270"/>
                <a:gd name="T13" fmla="*/ 191 h 221"/>
                <a:gd name="T14" fmla="*/ 179 w 270"/>
                <a:gd name="T15" fmla="*/ 108 h 221"/>
                <a:gd name="T16" fmla="*/ 188 w 270"/>
                <a:gd name="T17" fmla="*/ 29 h 221"/>
                <a:gd name="T18" fmla="*/ 245 w 270"/>
                <a:gd name="T19" fmla="*/ 29 h 221"/>
                <a:gd name="T20" fmla="*/ 270 w 270"/>
                <a:gd name="T21" fmla="*/ 12 h 221"/>
                <a:gd name="T22" fmla="*/ 250 w 270"/>
                <a:gd name="T23" fmla="*/ 0 h 221"/>
                <a:gd name="T24" fmla="*/ 83 w 270"/>
                <a:gd name="T25" fmla="*/ 0 h 221"/>
                <a:gd name="T26" fmla="*/ 31 w 270"/>
                <a:gd name="T27" fmla="*/ 24 h 221"/>
                <a:gd name="T28" fmla="*/ 0 w 270"/>
                <a:gd name="T29" fmla="*/ 69 h 221"/>
                <a:gd name="T30" fmla="*/ 6 w 270"/>
                <a:gd name="T31" fmla="*/ 74 h 221"/>
                <a:gd name="T32" fmla="*/ 14 w 270"/>
                <a:gd name="T33" fmla="*/ 68 h 221"/>
                <a:gd name="T34" fmla="*/ 78 w 270"/>
                <a:gd name="T35" fmla="*/ 29 h 221"/>
                <a:gd name="T36" fmla="*/ 106 w 270"/>
                <a:gd name="T37" fmla="*/ 29 h 221"/>
                <a:gd name="T38" fmla="*/ 42 w 270"/>
                <a:gd name="T39" fmla="*/ 195 h 221"/>
                <a:gd name="T40" fmla="*/ 38 w 270"/>
                <a:gd name="T41" fmla="*/ 207 h 221"/>
                <a:gd name="T42" fmla="*/ 53 w 270"/>
                <a:gd name="T43" fmla="*/ 221 h 221"/>
                <a:gd name="T44" fmla="*/ 78 w 270"/>
                <a:gd name="T45" fmla="*/ 188 h 221"/>
                <a:gd name="T46" fmla="*/ 91 w 270"/>
                <a:gd name="T47" fmla="*/ 139 h 221"/>
                <a:gd name="T48" fmla="*/ 119 w 270"/>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0" h="221">
                  <a:moveTo>
                    <a:pt x="119" y="29"/>
                  </a:moveTo>
                  <a:lnTo>
                    <a:pt x="175" y="29"/>
                  </a:lnTo>
                  <a:cubicBezTo>
                    <a:pt x="159" y="103"/>
                    <a:pt x="154" y="124"/>
                    <a:pt x="154" y="158"/>
                  </a:cubicBezTo>
                  <a:cubicBezTo>
                    <a:pt x="154" y="165"/>
                    <a:pt x="154" y="179"/>
                    <a:pt x="158" y="196"/>
                  </a:cubicBezTo>
                  <a:cubicBezTo>
                    <a:pt x="163" y="218"/>
                    <a:pt x="169" y="221"/>
                    <a:pt x="176" y="221"/>
                  </a:cubicBezTo>
                  <a:cubicBezTo>
                    <a:pt x="186" y="221"/>
                    <a:pt x="197" y="212"/>
                    <a:pt x="197" y="202"/>
                  </a:cubicBezTo>
                  <a:cubicBezTo>
                    <a:pt x="197" y="199"/>
                    <a:pt x="197" y="198"/>
                    <a:pt x="194" y="191"/>
                  </a:cubicBezTo>
                  <a:cubicBezTo>
                    <a:pt x="179" y="155"/>
                    <a:pt x="179" y="122"/>
                    <a:pt x="179" y="108"/>
                  </a:cubicBezTo>
                  <a:cubicBezTo>
                    <a:pt x="179" y="82"/>
                    <a:pt x="183" y="55"/>
                    <a:pt x="188" y="29"/>
                  </a:cubicBezTo>
                  <a:lnTo>
                    <a:pt x="245" y="29"/>
                  </a:lnTo>
                  <a:cubicBezTo>
                    <a:pt x="252" y="29"/>
                    <a:pt x="270" y="29"/>
                    <a:pt x="270" y="12"/>
                  </a:cubicBezTo>
                  <a:cubicBezTo>
                    <a:pt x="270" y="0"/>
                    <a:pt x="259" y="0"/>
                    <a:pt x="250" y="0"/>
                  </a:cubicBezTo>
                  <a:lnTo>
                    <a:pt x="83" y="0"/>
                  </a:lnTo>
                  <a:cubicBezTo>
                    <a:pt x="72" y="0"/>
                    <a:pt x="53" y="0"/>
                    <a:pt x="31" y="24"/>
                  </a:cubicBezTo>
                  <a:cubicBezTo>
                    <a:pt x="13" y="43"/>
                    <a:pt x="0" y="66"/>
                    <a:pt x="0" y="69"/>
                  </a:cubicBezTo>
                  <a:cubicBezTo>
                    <a:pt x="0" y="69"/>
                    <a:pt x="0" y="74"/>
                    <a:pt x="6" y="74"/>
                  </a:cubicBezTo>
                  <a:cubicBezTo>
                    <a:pt x="10" y="74"/>
                    <a:pt x="11" y="72"/>
                    <a:pt x="14" y="68"/>
                  </a:cubicBezTo>
                  <a:cubicBezTo>
                    <a:pt x="39" y="29"/>
                    <a:pt x="68" y="29"/>
                    <a:pt x="78" y="29"/>
                  </a:cubicBezTo>
                  <a:lnTo>
                    <a:pt x="106" y="29"/>
                  </a:lnTo>
                  <a:cubicBezTo>
                    <a:pt x="90" y="90"/>
                    <a:pt x="63" y="150"/>
                    <a:pt x="42" y="195"/>
                  </a:cubicBezTo>
                  <a:cubicBezTo>
                    <a:pt x="38" y="203"/>
                    <a:pt x="38" y="204"/>
                    <a:pt x="38" y="207"/>
                  </a:cubicBezTo>
                  <a:cubicBezTo>
                    <a:pt x="38" y="217"/>
                    <a:pt x="46" y="221"/>
                    <a:pt x="53" y="221"/>
                  </a:cubicBezTo>
                  <a:cubicBezTo>
                    <a:pt x="68" y="221"/>
                    <a:pt x="72" y="207"/>
                    <a:pt x="78" y="188"/>
                  </a:cubicBezTo>
                  <a:cubicBezTo>
                    <a:pt x="85" y="165"/>
                    <a:pt x="85" y="164"/>
                    <a:pt x="91" y="139"/>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2" name="Freeform 267">
              <a:extLst>
                <a:ext uri="{FF2B5EF4-FFF2-40B4-BE49-F238E27FC236}">
                  <a16:creationId xmlns:a16="http://schemas.microsoft.com/office/drawing/2014/main" id="{C148EB40-4C96-4906-9DFE-8248C8E9DFF1}"/>
                </a:ext>
              </a:extLst>
            </p:cNvPr>
            <p:cNvSpPr>
              <a:spLocks/>
            </p:cNvSpPr>
            <p:nvPr>
              <p:custDataLst>
                <p:tags r:id="rId82"/>
              </p:custDataLst>
            </p:nvPr>
          </p:nvSpPr>
          <p:spPr bwMode="auto">
            <a:xfrm>
              <a:off x="4643438" y="2565400"/>
              <a:ext cx="152400" cy="120650"/>
            </a:xfrm>
            <a:custGeom>
              <a:avLst/>
              <a:gdLst>
                <a:gd name="T0" fmla="*/ 295 w 295"/>
                <a:gd name="T1" fmla="*/ 35 h 226"/>
                <a:gd name="T2" fmla="*/ 275 w 295"/>
                <a:gd name="T3" fmla="*/ 0 h 226"/>
                <a:gd name="T4" fmla="*/ 249 w 295"/>
                <a:gd name="T5" fmla="*/ 23 h 226"/>
                <a:gd name="T6" fmla="*/ 256 w 295"/>
                <a:gd name="T7" fmla="*/ 38 h 226"/>
                <a:gd name="T8" fmla="*/ 274 w 295"/>
                <a:gd name="T9" fmla="*/ 80 h 226"/>
                <a:gd name="T10" fmla="*/ 249 w 295"/>
                <a:gd name="T11" fmla="*/ 151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2 h 226"/>
                <a:gd name="T28" fmla="*/ 66 w 295"/>
                <a:gd name="T29" fmla="*/ 11 h 226"/>
                <a:gd name="T30" fmla="*/ 57 w 295"/>
                <a:gd name="T31" fmla="*/ 2 h 226"/>
                <a:gd name="T32" fmla="*/ 44 w 295"/>
                <a:gd name="T33" fmla="*/ 13 h 226"/>
                <a:gd name="T34" fmla="*/ 0 w 295"/>
                <a:gd name="T35" fmla="*/ 154 h 226"/>
                <a:gd name="T36" fmla="*/ 52 w 295"/>
                <a:gd name="T37" fmla="*/ 226 h 226"/>
                <a:gd name="T38" fmla="*/ 129 w 295"/>
                <a:gd name="T39" fmla="*/ 173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2"/>
                    <a:pt x="286" y="0"/>
                    <a:pt x="275" y="0"/>
                  </a:cubicBezTo>
                  <a:cubicBezTo>
                    <a:pt x="262" y="0"/>
                    <a:pt x="249" y="12"/>
                    <a:pt x="249" y="23"/>
                  </a:cubicBezTo>
                  <a:cubicBezTo>
                    <a:pt x="249" y="28"/>
                    <a:pt x="251" y="34"/>
                    <a:pt x="256" y="38"/>
                  </a:cubicBezTo>
                  <a:cubicBezTo>
                    <a:pt x="265" y="46"/>
                    <a:pt x="274" y="59"/>
                    <a:pt x="274" y="80"/>
                  </a:cubicBezTo>
                  <a:cubicBezTo>
                    <a:pt x="274" y="100"/>
                    <a:pt x="264" y="128"/>
                    <a:pt x="249" y="151"/>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7"/>
                    <a:pt x="90" y="190"/>
                    <a:pt x="59" y="190"/>
                  </a:cubicBezTo>
                  <a:cubicBezTo>
                    <a:pt x="26" y="190"/>
                    <a:pt x="16" y="160"/>
                    <a:pt x="16" y="132"/>
                  </a:cubicBezTo>
                  <a:cubicBezTo>
                    <a:pt x="16" y="70"/>
                    <a:pt x="66" y="18"/>
                    <a:pt x="66" y="11"/>
                  </a:cubicBezTo>
                  <a:cubicBezTo>
                    <a:pt x="66" y="6"/>
                    <a:pt x="62" y="2"/>
                    <a:pt x="57" y="2"/>
                  </a:cubicBezTo>
                  <a:cubicBezTo>
                    <a:pt x="50" y="2"/>
                    <a:pt x="47" y="8"/>
                    <a:pt x="44" y="13"/>
                  </a:cubicBezTo>
                  <a:cubicBezTo>
                    <a:pt x="19" y="50"/>
                    <a:pt x="0" y="109"/>
                    <a:pt x="0" y="154"/>
                  </a:cubicBezTo>
                  <a:cubicBezTo>
                    <a:pt x="0" y="189"/>
                    <a:pt x="11" y="226"/>
                    <a:pt x="52" y="226"/>
                  </a:cubicBezTo>
                  <a:cubicBezTo>
                    <a:pt x="87" y="226"/>
                    <a:pt x="111" y="201"/>
                    <a:pt x="129" y="173"/>
                  </a:cubicBezTo>
                  <a:cubicBezTo>
                    <a:pt x="133" y="202"/>
                    <a:pt x="153" y="226"/>
                    <a:pt x="184" y="226"/>
                  </a:cubicBezTo>
                  <a:cubicBezTo>
                    <a:pt x="222" y="226"/>
                    <a:pt x="246" y="195"/>
                    <a:pt x="264" y="158"/>
                  </a:cubicBezTo>
                  <a:cubicBezTo>
                    <a:pt x="276" y="133"/>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3" name="Rectangle 268">
              <a:extLst>
                <a:ext uri="{FF2B5EF4-FFF2-40B4-BE49-F238E27FC236}">
                  <a16:creationId xmlns:a16="http://schemas.microsoft.com/office/drawing/2014/main" id="{70562FCC-8E25-4700-8140-A48AB80ED543}"/>
                </a:ext>
              </a:extLst>
            </p:cNvPr>
            <p:cNvSpPr>
              <a:spLocks noChangeArrowheads="1"/>
            </p:cNvSpPr>
            <p:nvPr>
              <p:custDataLst>
                <p:tags r:id="rId83"/>
              </p:custDataLst>
            </p:nvPr>
          </p:nvSpPr>
          <p:spPr bwMode="auto">
            <a:xfrm>
              <a:off x="4445000" y="2790825"/>
              <a:ext cx="404813"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4" name="Freeform 269">
              <a:extLst>
                <a:ext uri="{FF2B5EF4-FFF2-40B4-BE49-F238E27FC236}">
                  <a16:creationId xmlns:a16="http://schemas.microsoft.com/office/drawing/2014/main" id="{9244E660-2AF5-400F-8D92-3EB998E23E45}"/>
                </a:ext>
              </a:extLst>
            </p:cNvPr>
            <p:cNvSpPr>
              <a:spLocks noEditPoints="1"/>
            </p:cNvSpPr>
            <p:nvPr>
              <p:custDataLst>
                <p:tags r:id="rId84"/>
              </p:custDataLst>
            </p:nvPr>
          </p:nvSpPr>
          <p:spPr bwMode="auto">
            <a:xfrm>
              <a:off x="4452938" y="2863850"/>
              <a:ext cx="114300" cy="179388"/>
            </a:xfrm>
            <a:custGeom>
              <a:avLst/>
              <a:gdLst>
                <a:gd name="T0" fmla="*/ 133 w 221"/>
                <a:gd name="T1" fmla="*/ 256 h 338"/>
                <a:gd name="T2" fmla="*/ 133 w 221"/>
                <a:gd name="T3" fmla="*/ 299 h 338"/>
                <a:gd name="T4" fmla="*/ 95 w 221"/>
                <a:gd name="T5" fmla="*/ 322 h 338"/>
                <a:gd name="T6" fmla="*/ 85 w 221"/>
                <a:gd name="T7" fmla="*/ 322 h 338"/>
                <a:gd name="T8" fmla="*/ 85 w 221"/>
                <a:gd name="T9" fmla="*/ 338 h 338"/>
                <a:gd name="T10" fmla="*/ 152 w 221"/>
                <a:gd name="T11" fmla="*/ 336 h 338"/>
                <a:gd name="T12" fmla="*/ 220 w 221"/>
                <a:gd name="T13" fmla="*/ 338 h 338"/>
                <a:gd name="T14" fmla="*/ 220 w 221"/>
                <a:gd name="T15" fmla="*/ 322 h 338"/>
                <a:gd name="T16" fmla="*/ 209 w 221"/>
                <a:gd name="T17" fmla="*/ 322 h 338"/>
                <a:gd name="T18" fmla="*/ 171 w 221"/>
                <a:gd name="T19" fmla="*/ 299 h 338"/>
                <a:gd name="T20" fmla="*/ 171 w 221"/>
                <a:gd name="T21" fmla="*/ 256 h 338"/>
                <a:gd name="T22" fmla="*/ 221 w 221"/>
                <a:gd name="T23" fmla="*/ 256 h 338"/>
                <a:gd name="T24" fmla="*/ 221 w 221"/>
                <a:gd name="T25" fmla="*/ 240 h 338"/>
                <a:gd name="T26" fmla="*/ 171 w 221"/>
                <a:gd name="T27" fmla="*/ 240 h 338"/>
                <a:gd name="T28" fmla="*/ 171 w 221"/>
                <a:gd name="T29" fmla="*/ 13 h 338"/>
                <a:gd name="T30" fmla="*/ 163 w 221"/>
                <a:gd name="T31" fmla="*/ 0 h 338"/>
                <a:gd name="T32" fmla="*/ 153 w 221"/>
                <a:gd name="T33" fmla="*/ 6 h 338"/>
                <a:gd name="T34" fmla="*/ 0 w 221"/>
                <a:gd name="T35" fmla="*/ 240 h 338"/>
                <a:gd name="T36" fmla="*/ 0 w 221"/>
                <a:gd name="T37" fmla="*/ 256 h 338"/>
                <a:gd name="T38" fmla="*/ 133 w 221"/>
                <a:gd name="T39" fmla="*/ 256 h 338"/>
                <a:gd name="T40" fmla="*/ 136 w 221"/>
                <a:gd name="T41" fmla="*/ 240 h 338"/>
                <a:gd name="T42" fmla="*/ 14 w 221"/>
                <a:gd name="T43" fmla="*/ 240 h 338"/>
                <a:gd name="T44" fmla="*/ 136 w 221"/>
                <a:gd name="T45" fmla="*/ 54 h 338"/>
                <a:gd name="T46" fmla="*/ 136 w 221"/>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8">
                  <a:moveTo>
                    <a:pt x="133" y="256"/>
                  </a:moveTo>
                  <a:lnTo>
                    <a:pt x="133" y="299"/>
                  </a:lnTo>
                  <a:cubicBezTo>
                    <a:pt x="133" y="317"/>
                    <a:pt x="132" y="322"/>
                    <a:pt x="95" y="322"/>
                  </a:cubicBezTo>
                  <a:lnTo>
                    <a:pt x="85" y="322"/>
                  </a:lnTo>
                  <a:lnTo>
                    <a:pt x="85" y="338"/>
                  </a:lnTo>
                  <a:cubicBezTo>
                    <a:pt x="105" y="336"/>
                    <a:pt x="131" y="336"/>
                    <a:pt x="152" y="336"/>
                  </a:cubicBezTo>
                  <a:cubicBezTo>
                    <a:pt x="173" y="336"/>
                    <a:pt x="199" y="336"/>
                    <a:pt x="220" y="338"/>
                  </a:cubicBezTo>
                  <a:lnTo>
                    <a:pt x="220" y="322"/>
                  </a:lnTo>
                  <a:lnTo>
                    <a:pt x="209" y="322"/>
                  </a:lnTo>
                  <a:cubicBezTo>
                    <a:pt x="172" y="322"/>
                    <a:pt x="171" y="317"/>
                    <a:pt x="171" y="299"/>
                  </a:cubicBezTo>
                  <a:lnTo>
                    <a:pt x="171" y="256"/>
                  </a:lnTo>
                  <a:lnTo>
                    <a:pt x="221" y="256"/>
                  </a:lnTo>
                  <a:lnTo>
                    <a:pt x="221" y="240"/>
                  </a:lnTo>
                  <a:lnTo>
                    <a:pt x="171" y="240"/>
                  </a:lnTo>
                  <a:lnTo>
                    <a:pt x="171" y="13"/>
                  </a:lnTo>
                  <a:cubicBezTo>
                    <a:pt x="171" y="3"/>
                    <a:pt x="171" y="0"/>
                    <a:pt x="163" y="0"/>
                  </a:cubicBezTo>
                  <a:cubicBezTo>
                    <a:pt x="159" y="0"/>
                    <a:pt x="157" y="0"/>
                    <a:pt x="153" y="6"/>
                  </a:cubicBezTo>
                  <a:lnTo>
                    <a:pt x="0" y="240"/>
                  </a:lnTo>
                  <a:lnTo>
                    <a:pt x="0" y="256"/>
                  </a:lnTo>
                  <a:lnTo>
                    <a:pt x="133" y="256"/>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5" name="Freeform 270">
              <a:extLst>
                <a:ext uri="{FF2B5EF4-FFF2-40B4-BE49-F238E27FC236}">
                  <a16:creationId xmlns:a16="http://schemas.microsoft.com/office/drawing/2014/main" id="{17FF7C02-7B6A-4D67-BFEA-6ACE0520F883}"/>
                </a:ext>
              </a:extLst>
            </p:cNvPr>
            <p:cNvSpPr>
              <a:spLocks/>
            </p:cNvSpPr>
            <p:nvPr>
              <p:custDataLst>
                <p:tags r:id="rId85"/>
              </p:custDataLst>
            </p:nvPr>
          </p:nvSpPr>
          <p:spPr bwMode="auto">
            <a:xfrm>
              <a:off x="4576763" y="2927350"/>
              <a:ext cx="152400" cy="119063"/>
            </a:xfrm>
            <a:custGeom>
              <a:avLst/>
              <a:gdLst>
                <a:gd name="T0" fmla="*/ 296 w 296"/>
                <a:gd name="T1" fmla="*/ 34 h 225"/>
                <a:gd name="T2" fmla="*/ 276 w 296"/>
                <a:gd name="T3" fmla="*/ 0 h 225"/>
                <a:gd name="T4" fmla="*/ 250 w 296"/>
                <a:gd name="T5" fmla="*/ 23 h 225"/>
                <a:gd name="T6" fmla="*/ 257 w 296"/>
                <a:gd name="T7" fmla="*/ 38 h 225"/>
                <a:gd name="T8" fmla="*/ 275 w 296"/>
                <a:gd name="T9" fmla="*/ 80 h 225"/>
                <a:gd name="T10" fmla="*/ 250 w 296"/>
                <a:gd name="T11" fmla="*/ 151 h 225"/>
                <a:gd name="T12" fmla="*/ 193 w 296"/>
                <a:gd name="T13" fmla="*/ 190 h 225"/>
                <a:gd name="T14" fmla="*/ 145 w 296"/>
                <a:gd name="T15" fmla="*/ 145 h 225"/>
                <a:gd name="T16" fmla="*/ 162 w 296"/>
                <a:gd name="T17" fmla="*/ 86 h 225"/>
                <a:gd name="T18" fmla="*/ 153 w 296"/>
                <a:gd name="T19" fmla="*/ 75 h 225"/>
                <a:gd name="T20" fmla="*/ 139 w 296"/>
                <a:gd name="T21" fmla="*/ 83 h 225"/>
                <a:gd name="T22" fmla="*/ 128 w 296"/>
                <a:gd name="T23" fmla="*/ 144 h 225"/>
                <a:gd name="T24" fmla="*/ 60 w 296"/>
                <a:gd name="T25" fmla="*/ 190 h 225"/>
                <a:gd name="T26" fmla="*/ 16 w 296"/>
                <a:gd name="T27" fmla="*/ 132 h 225"/>
                <a:gd name="T28" fmla="*/ 67 w 296"/>
                <a:gd name="T29" fmla="*/ 11 h 225"/>
                <a:gd name="T30" fmla="*/ 58 w 296"/>
                <a:gd name="T31" fmla="*/ 2 h 225"/>
                <a:gd name="T32" fmla="*/ 45 w 296"/>
                <a:gd name="T33" fmla="*/ 13 h 225"/>
                <a:gd name="T34" fmla="*/ 0 w 296"/>
                <a:gd name="T35" fmla="*/ 154 h 225"/>
                <a:gd name="T36" fmla="*/ 53 w 296"/>
                <a:gd name="T37" fmla="*/ 225 h 225"/>
                <a:gd name="T38" fmla="*/ 130 w 296"/>
                <a:gd name="T39" fmla="*/ 173 h 225"/>
                <a:gd name="T40" fmla="*/ 184 w 296"/>
                <a:gd name="T41" fmla="*/ 225 h 225"/>
                <a:gd name="T42" fmla="*/ 265 w 296"/>
                <a:gd name="T43" fmla="*/ 158 h 225"/>
                <a:gd name="T44" fmla="*/ 296 w 296"/>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5">
                  <a:moveTo>
                    <a:pt x="296" y="34"/>
                  </a:moveTo>
                  <a:cubicBezTo>
                    <a:pt x="296" y="12"/>
                    <a:pt x="287" y="0"/>
                    <a:pt x="276" y="0"/>
                  </a:cubicBezTo>
                  <a:cubicBezTo>
                    <a:pt x="263" y="0"/>
                    <a:pt x="250" y="12"/>
                    <a:pt x="250" y="23"/>
                  </a:cubicBezTo>
                  <a:cubicBezTo>
                    <a:pt x="250" y="28"/>
                    <a:pt x="252" y="33"/>
                    <a:pt x="257" y="38"/>
                  </a:cubicBezTo>
                  <a:cubicBezTo>
                    <a:pt x="266" y="45"/>
                    <a:pt x="275" y="59"/>
                    <a:pt x="275" y="80"/>
                  </a:cubicBezTo>
                  <a:cubicBezTo>
                    <a:pt x="275" y="100"/>
                    <a:pt x="265" y="128"/>
                    <a:pt x="250" y="151"/>
                  </a:cubicBezTo>
                  <a:cubicBezTo>
                    <a:pt x="235" y="173"/>
                    <a:pt x="216" y="190"/>
                    <a:pt x="193" y="190"/>
                  </a:cubicBezTo>
                  <a:cubicBezTo>
                    <a:pt x="165" y="190"/>
                    <a:pt x="149" y="172"/>
                    <a:pt x="145" y="145"/>
                  </a:cubicBezTo>
                  <a:cubicBezTo>
                    <a:pt x="150" y="132"/>
                    <a:pt x="162" y="100"/>
                    <a:pt x="162" y="86"/>
                  </a:cubicBezTo>
                  <a:cubicBezTo>
                    <a:pt x="162" y="80"/>
                    <a:pt x="159" y="75"/>
                    <a:pt x="153" y="75"/>
                  </a:cubicBezTo>
                  <a:cubicBezTo>
                    <a:pt x="149" y="75"/>
                    <a:pt x="143" y="76"/>
                    <a:pt x="139" y="83"/>
                  </a:cubicBezTo>
                  <a:cubicBezTo>
                    <a:pt x="134" y="93"/>
                    <a:pt x="128" y="126"/>
                    <a:pt x="128" y="144"/>
                  </a:cubicBezTo>
                  <a:cubicBezTo>
                    <a:pt x="111" y="167"/>
                    <a:pt x="91" y="190"/>
                    <a:pt x="60" y="190"/>
                  </a:cubicBezTo>
                  <a:cubicBezTo>
                    <a:pt x="27" y="190"/>
                    <a:pt x="16" y="160"/>
                    <a:pt x="16" y="132"/>
                  </a:cubicBezTo>
                  <a:cubicBezTo>
                    <a:pt x="16" y="70"/>
                    <a:pt x="67" y="17"/>
                    <a:pt x="67" y="11"/>
                  </a:cubicBezTo>
                  <a:cubicBezTo>
                    <a:pt x="67" y="6"/>
                    <a:pt x="63" y="2"/>
                    <a:pt x="58" y="2"/>
                  </a:cubicBezTo>
                  <a:cubicBezTo>
                    <a:pt x="51" y="2"/>
                    <a:pt x="48" y="8"/>
                    <a:pt x="45" y="13"/>
                  </a:cubicBezTo>
                  <a:cubicBezTo>
                    <a:pt x="19" y="49"/>
                    <a:pt x="0" y="109"/>
                    <a:pt x="0" y="154"/>
                  </a:cubicBezTo>
                  <a:cubicBezTo>
                    <a:pt x="0" y="189"/>
                    <a:pt x="12" y="225"/>
                    <a:pt x="53" y="225"/>
                  </a:cubicBezTo>
                  <a:cubicBezTo>
                    <a:pt x="88" y="225"/>
                    <a:pt x="112" y="200"/>
                    <a:pt x="130" y="173"/>
                  </a:cubicBezTo>
                  <a:cubicBezTo>
                    <a:pt x="134" y="202"/>
                    <a:pt x="154" y="225"/>
                    <a:pt x="184" y="225"/>
                  </a:cubicBezTo>
                  <a:cubicBezTo>
                    <a:pt x="223" y="225"/>
                    <a:pt x="247" y="195"/>
                    <a:pt x="265" y="158"/>
                  </a:cubicBezTo>
                  <a:cubicBezTo>
                    <a:pt x="277" y="133"/>
                    <a:pt x="296" y="65"/>
                    <a:pt x="296"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6" name="Freeform 271">
              <a:extLst>
                <a:ext uri="{FF2B5EF4-FFF2-40B4-BE49-F238E27FC236}">
                  <a16:creationId xmlns:a16="http://schemas.microsoft.com/office/drawing/2014/main" id="{5BC20691-3257-4140-B644-7C292BCA9BE1}"/>
                </a:ext>
              </a:extLst>
            </p:cNvPr>
            <p:cNvSpPr>
              <a:spLocks/>
            </p:cNvSpPr>
            <p:nvPr>
              <p:custDataLst>
                <p:tags r:id="rId86"/>
              </p:custDataLst>
            </p:nvPr>
          </p:nvSpPr>
          <p:spPr bwMode="auto">
            <a:xfrm>
              <a:off x="4752975" y="2960688"/>
              <a:ext cx="65088" cy="123825"/>
            </a:xfrm>
            <a:custGeom>
              <a:avLst/>
              <a:gdLst>
                <a:gd name="T0" fmla="*/ 78 w 126"/>
                <a:gd name="T1" fmla="*/ 10 h 232"/>
                <a:gd name="T2" fmla="*/ 68 w 126"/>
                <a:gd name="T3" fmla="*/ 0 h 232"/>
                <a:gd name="T4" fmla="*/ 0 w 126"/>
                <a:gd name="T5" fmla="*/ 22 h 232"/>
                <a:gd name="T6" fmla="*/ 0 w 126"/>
                <a:gd name="T7" fmla="*/ 35 h 232"/>
                <a:gd name="T8" fmla="*/ 50 w 126"/>
                <a:gd name="T9" fmla="*/ 25 h 232"/>
                <a:gd name="T10" fmla="*/ 50 w 126"/>
                <a:gd name="T11" fmla="*/ 203 h 232"/>
                <a:gd name="T12" fmla="*/ 15 w 126"/>
                <a:gd name="T13" fmla="*/ 219 h 232"/>
                <a:gd name="T14" fmla="*/ 2 w 126"/>
                <a:gd name="T15" fmla="*/ 219 h 232"/>
                <a:gd name="T16" fmla="*/ 2 w 126"/>
                <a:gd name="T17" fmla="*/ 232 h 232"/>
                <a:gd name="T18" fmla="*/ 64 w 126"/>
                <a:gd name="T19" fmla="*/ 230 h 232"/>
                <a:gd name="T20" fmla="*/ 126 w 126"/>
                <a:gd name="T21" fmla="*/ 232 h 232"/>
                <a:gd name="T22" fmla="*/ 126 w 126"/>
                <a:gd name="T23" fmla="*/ 219 h 232"/>
                <a:gd name="T24" fmla="*/ 113 w 126"/>
                <a:gd name="T25" fmla="*/ 219 h 232"/>
                <a:gd name="T26" fmla="*/ 78 w 126"/>
                <a:gd name="T27" fmla="*/ 203 h 232"/>
                <a:gd name="T28" fmla="*/ 78 w 126"/>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32">
                  <a:moveTo>
                    <a:pt x="78" y="10"/>
                  </a:moveTo>
                  <a:cubicBezTo>
                    <a:pt x="78"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2"/>
                  </a:lnTo>
                  <a:cubicBezTo>
                    <a:pt x="8" y="231"/>
                    <a:pt x="51" y="230"/>
                    <a:pt x="64" y="230"/>
                  </a:cubicBezTo>
                  <a:cubicBezTo>
                    <a:pt x="75" y="230"/>
                    <a:pt x="119" y="231"/>
                    <a:pt x="126" y="232"/>
                  </a:cubicBezTo>
                  <a:lnTo>
                    <a:pt x="126" y="219"/>
                  </a:lnTo>
                  <a:lnTo>
                    <a:pt x="113" y="219"/>
                  </a:lnTo>
                  <a:cubicBezTo>
                    <a:pt x="78" y="219"/>
                    <a:pt x="78" y="214"/>
                    <a:pt x="78" y="203"/>
                  </a:cubicBezTo>
                  <a:lnTo>
                    <a:pt x="78"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7" name="Freeform 272">
              <a:extLst>
                <a:ext uri="{FF2B5EF4-FFF2-40B4-BE49-F238E27FC236}">
                  <a16:creationId xmlns:a16="http://schemas.microsoft.com/office/drawing/2014/main" id="{D8AFFCBE-BC4F-47E2-A695-66A50FDF0465}"/>
                </a:ext>
              </a:extLst>
            </p:cNvPr>
            <p:cNvSpPr>
              <a:spLocks/>
            </p:cNvSpPr>
            <p:nvPr>
              <p:custDataLst>
                <p:tags r:id="rId87"/>
              </p:custDataLst>
            </p:nvPr>
          </p:nvSpPr>
          <p:spPr bwMode="auto">
            <a:xfrm>
              <a:off x="4894263" y="2662238"/>
              <a:ext cx="60325" cy="266700"/>
            </a:xfrm>
            <a:custGeom>
              <a:avLst/>
              <a:gdLst>
                <a:gd name="T0" fmla="*/ 116 w 116"/>
                <a:gd name="T1" fmla="*/ 250 h 499"/>
                <a:gd name="T2" fmla="*/ 83 w 116"/>
                <a:gd name="T3" fmla="*/ 94 h 499"/>
                <a:gd name="T4" fmla="*/ 5 w 116"/>
                <a:gd name="T5" fmla="*/ 0 h 499"/>
                <a:gd name="T6" fmla="*/ 0 w 116"/>
                <a:gd name="T7" fmla="*/ 5 h 499"/>
                <a:gd name="T8" fmla="*/ 10 w 116"/>
                <a:gd name="T9" fmla="*/ 17 h 499"/>
                <a:gd name="T10" fmla="*/ 87 w 116"/>
                <a:gd name="T11" fmla="*/ 250 h 499"/>
                <a:gd name="T12" fmla="*/ 7 w 116"/>
                <a:gd name="T13" fmla="*/ 485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0"/>
                    <a:pt x="83" y="94"/>
                  </a:cubicBezTo>
                  <a:cubicBezTo>
                    <a:pt x="53" y="33"/>
                    <a:pt x="10" y="0"/>
                    <a:pt x="5" y="0"/>
                  </a:cubicBezTo>
                  <a:cubicBezTo>
                    <a:pt x="2" y="0"/>
                    <a:pt x="0" y="2"/>
                    <a:pt x="0" y="5"/>
                  </a:cubicBezTo>
                  <a:cubicBezTo>
                    <a:pt x="0" y="7"/>
                    <a:pt x="0" y="8"/>
                    <a:pt x="10" y="17"/>
                  </a:cubicBezTo>
                  <a:cubicBezTo>
                    <a:pt x="58" y="66"/>
                    <a:pt x="87" y="145"/>
                    <a:pt x="87" y="250"/>
                  </a:cubicBezTo>
                  <a:cubicBezTo>
                    <a:pt x="87" y="335"/>
                    <a:pt x="68" y="423"/>
                    <a:pt x="7" y="485"/>
                  </a:cubicBezTo>
                  <a:cubicBezTo>
                    <a:pt x="0" y="491"/>
                    <a:pt x="0" y="492"/>
                    <a:pt x="0" y="494"/>
                  </a:cubicBezTo>
                  <a:cubicBezTo>
                    <a:pt x="0" y="497"/>
                    <a:pt x="2" y="499"/>
                    <a:pt x="5" y="499"/>
                  </a:cubicBezTo>
                  <a:cubicBezTo>
                    <a:pt x="10" y="499"/>
                    <a:pt x="55" y="465"/>
                    <a:pt x="84" y="402"/>
                  </a:cubicBezTo>
                  <a:cubicBezTo>
                    <a:pt x="110" y="347"/>
                    <a:pt x="116" y="291"/>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8" name="Freeform 273">
              <a:extLst>
                <a:ext uri="{FF2B5EF4-FFF2-40B4-BE49-F238E27FC236}">
                  <a16:creationId xmlns:a16="http://schemas.microsoft.com/office/drawing/2014/main" id="{16678FA7-88C2-4D57-95E0-AFA09D2062AF}"/>
                </a:ext>
              </a:extLst>
            </p:cNvPr>
            <p:cNvSpPr>
              <a:spLocks/>
            </p:cNvSpPr>
            <p:nvPr>
              <p:custDataLst>
                <p:tags r:id="rId88"/>
              </p:custDataLst>
            </p:nvPr>
          </p:nvSpPr>
          <p:spPr bwMode="auto">
            <a:xfrm>
              <a:off x="5002213" y="2833688"/>
              <a:ext cx="30163" cy="79375"/>
            </a:xfrm>
            <a:custGeom>
              <a:avLst/>
              <a:gdLst>
                <a:gd name="T0" fmla="*/ 59 w 59"/>
                <a:gd name="T1" fmla="*/ 53 h 149"/>
                <a:gd name="T2" fmla="*/ 27 w 59"/>
                <a:gd name="T3" fmla="*/ 0 h 149"/>
                <a:gd name="T4" fmla="*/ 0 w 59"/>
                <a:gd name="T5" fmla="*/ 27 h 149"/>
                <a:gd name="T6" fmla="*/ 27 w 59"/>
                <a:gd name="T7" fmla="*/ 53 h 149"/>
                <a:gd name="T8" fmla="*/ 44 w 59"/>
                <a:gd name="T9" fmla="*/ 47 h 149"/>
                <a:gd name="T10" fmla="*/ 47 w 59"/>
                <a:gd name="T11" fmla="*/ 45 h 149"/>
                <a:gd name="T12" fmla="*/ 48 w 59"/>
                <a:gd name="T13" fmla="*/ 53 h 149"/>
                <a:gd name="T14" fmla="*/ 14 w 59"/>
                <a:gd name="T15" fmla="*/ 136 h 149"/>
                <a:gd name="T16" fmla="*/ 8 w 59"/>
                <a:gd name="T17" fmla="*/ 144 h 149"/>
                <a:gd name="T18" fmla="*/ 13 w 59"/>
                <a:gd name="T19" fmla="*/ 149 h 149"/>
                <a:gd name="T20" fmla="*/ 59 w 59"/>
                <a:gd name="T21" fmla="*/ 5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3"/>
                  </a:moveTo>
                  <a:cubicBezTo>
                    <a:pt x="59" y="20"/>
                    <a:pt x="46" y="0"/>
                    <a:pt x="27" y="0"/>
                  </a:cubicBezTo>
                  <a:cubicBezTo>
                    <a:pt x="10" y="0"/>
                    <a:pt x="0" y="13"/>
                    <a:pt x="0" y="27"/>
                  </a:cubicBezTo>
                  <a:cubicBezTo>
                    <a:pt x="0" y="40"/>
                    <a:pt x="10" y="53"/>
                    <a:pt x="27" y="53"/>
                  </a:cubicBezTo>
                  <a:cubicBezTo>
                    <a:pt x="33" y="53"/>
                    <a:pt x="39" y="51"/>
                    <a:pt x="44" y="47"/>
                  </a:cubicBezTo>
                  <a:cubicBezTo>
                    <a:pt x="46" y="46"/>
                    <a:pt x="46" y="45"/>
                    <a:pt x="47" y="45"/>
                  </a:cubicBezTo>
                  <a:cubicBezTo>
                    <a:pt x="47" y="45"/>
                    <a:pt x="48" y="46"/>
                    <a:pt x="48" y="53"/>
                  </a:cubicBezTo>
                  <a:cubicBezTo>
                    <a:pt x="48" y="90"/>
                    <a:pt x="30" y="120"/>
                    <a:pt x="14" y="136"/>
                  </a:cubicBezTo>
                  <a:cubicBezTo>
                    <a:pt x="8" y="141"/>
                    <a:pt x="8" y="142"/>
                    <a:pt x="8" y="144"/>
                  </a:cubicBezTo>
                  <a:cubicBezTo>
                    <a:pt x="8" y="147"/>
                    <a:pt x="11" y="149"/>
                    <a:pt x="13" y="149"/>
                  </a:cubicBezTo>
                  <a:cubicBezTo>
                    <a:pt x="19" y="149"/>
                    <a:pt x="59" y="111"/>
                    <a:pt x="59" y="5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9" name="Freeform 274">
              <a:extLst>
                <a:ext uri="{FF2B5EF4-FFF2-40B4-BE49-F238E27FC236}">
                  <a16:creationId xmlns:a16="http://schemas.microsoft.com/office/drawing/2014/main" id="{8A4E9120-C8B2-4D02-92F8-EF21B0142485}"/>
                </a:ext>
              </a:extLst>
            </p:cNvPr>
            <p:cNvSpPr>
              <a:spLocks/>
            </p:cNvSpPr>
            <p:nvPr>
              <p:custDataLst>
                <p:tags r:id="rId89"/>
              </p:custDataLst>
            </p:nvPr>
          </p:nvSpPr>
          <p:spPr bwMode="auto">
            <a:xfrm>
              <a:off x="5338763" y="2662238"/>
              <a:ext cx="9525" cy="266700"/>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0" name="Freeform 275">
              <a:extLst>
                <a:ext uri="{FF2B5EF4-FFF2-40B4-BE49-F238E27FC236}">
                  <a16:creationId xmlns:a16="http://schemas.microsoft.com/office/drawing/2014/main" id="{78BEB566-E7AF-46C1-ADCF-6615EB4887B4}"/>
                </a:ext>
              </a:extLst>
            </p:cNvPr>
            <p:cNvSpPr>
              <a:spLocks/>
            </p:cNvSpPr>
            <p:nvPr>
              <p:custDataLst>
                <p:tags r:id="rId90"/>
              </p:custDataLst>
            </p:nvPr>
          </p:nvSpPr>
          <p:spPr bwMode="auto">
            <a:xfrm>
              <a:off x="5381625" y="2744788"/>
              <a:ext cx="152400" cy="120650"/>
            </a:xfrm>
            <a:custGeom>
              <a:avLst/>
              <a:gdLst>
                <a:gd name="T0" fmla="*/ 296 w 296"/>
                <a:gd name="T1" fmla="*/ 35 h 226"/>
                <a:gd name="T2" fmla="*/ 276 w 296"/>
                <a:gd name="T3" fmla="*/ 0 h 226"/>
                <a:gd name="T4" fmla="*/ 250 w 296"/>
                <a:gd name="T5" fmla="*/ 23 h 226"/>
                <a:gd name="T6" fmla="*/ 257 w 296"/>
                <a:gd name="T7" fmla="*/ 38 h 226"/>
                <a:gd name="T8" fmla="*/ 275 w 296"/>
                <a:gd name="T9" fmla="*/ 80 h 226"/>
                <a:gd name="T10" fmla="*/ 250 w 296"/>
                <a:gd name="T11" fmla="*/ 151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8 w 296"/>
                <a:gd name="T23" fmla="*/ 144 h 226"/>
                <a:gd name="T24" fmla="*/ 60 w 296"/>
                <a:gd name="T25" fmla="*/ 190 h 226"/>
                <a:gd name="T26" fmla="*/ 16 w 296"/>
                <a:gd name="T27" fmla="*/ 132 h 226"/>
                <a:gd name="T28" fmla="*/ 67 w 296"/>
                <a:gd name="T29" fmla="*/ 11 h 226"/>
                <a:gd name="T30" fmla="*/ 58 w 296"/>
                <a:gd name="T31" fmla="*/ 2 h 226"/>
                <a:gd name="T32" fmla="*/ 45 w 296"/>
                <a:gd name="T33" fmla="*/ 13 h 226"/>
                <a:gd name="T34" fmla="*/ 0 w 296"/>
                <a:gd name="T35" fmla="*/ 154 h 226"/>
                <a:gd name="T36" fmla="*/ 53 w 296"/>
                <a:gd name="T37" fmla="*/ 226 h 226"/>
                <a:gd name="T38" fmla="*/ 130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50" y="12"/>
                    <a:pt x="250" y="23"/>
                  </a:cubicBezTo>
                  <a:cubicBezTo>
                    <a:pt x="250" y="28"/>
                    <a:pt x="252" y="34"/>
                    <a:pt x="257" y="38"/>
                  </a:cubicBezTo>
                  <a:cubicBezTo>
                    <a:pt x="266" y="46"/>
                    <a:pt x="275" y="59"/>
                    <a:pt x="275" y="80"/>
                  </a:cubicBezTo>
                  <a:cubicBezTo>
                    <a:pt x="275" y="100"/>
                    <a:pt x="265" y="128"/>
                    <a:pt x="250" y="151"/>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4" y="94"/>
                    <a:pt x="128" y="126"/>
                    <a:pt x="128" y="144"/>
                  </a:cubicBezTo>
                  <a:cubicBezTo>
                    <a:pt x="111" y="167"/>
                    <a:pt x="91" y="190"/>
                    <a:pt x="60" y="190"/>
                  </a:cubicBezTo>
                  <a:cubicBezTo>
                    <a:pt x="27" y="190"/>
                    <a:pt x="16" y="160"/>
                    <a:pt x="16" y="132"/>
                  </a:cubicBezTo>
                  <a:cubicBezTo>
                    <a:pt x="16" y="70"/>
                    <a:pt x="67" y="18"/>
                    <a:pt x="67" y="11"/>
                  </a:cubicBezTo>
                  <a:cubicBezTo>
                    <a:pt x="67" y="6"/>
                    <a:pt x="63" y="2"/>
                    <a:pt x="58" y="2"/>
                  </a:cubicBezTo>
                  <a:cubicBezTo>
                    <a:pt x="51" y="2"/>
                    <a:pt x="48" y="8"/>
                    <a:pt x="45" y="13"/>
                  </a:cubicBezTo>
                  <a:cubicBezTo>
                    <a:pt x="19" y="50"/>
                    <a:pt x="0" y="109"/>
                    <a:pt x="0" y="154"/>
                  </a:cubicBezTo>
                  <a:cubicBezTo>
                    <a:pt x="0" y="189"/>
                    <a:pt x="12" y="226"/>
                    <a:pt x="53" y="226"/>
                  </a:cubicBezTo>
                  <a:cubicBezTo>
                    <a:pt x="88" y="226"/>
                    <a:pt x="112" y="201"/>
                    <a:pt x="130" y="173"/>
                  </a:cubicBezTo>
                  <a:cubicBezTo>
                    <a:pt x="134" y="202"/>
                    <a:pt x="153" y="226"/>
                    <a:pt x="184" y="226"/>
                  </a:cubicBezTo>
                  <a:cubicBezTo>
                    <a:pt x="223" y="226"/>
                    <a:pt x="247" y="195"/>
                    <a:pt x="265" y="158"/>
                  </a:cubicBezTo>
                  <a:cubicBezTo>
                    <a:pt x="277" y="133"/>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1" name="Freeform 276">
              <a:extLst>
                <a:ext uri="{FF2B5EF4-FFF2-40B4-BE49-F238E27FC236}">
                  <a16:creationId xmlns:a16="http://schemas.microsoft.com/office/drawing/2014/main" id="{D8619FD2-24A0-4BA4-9E82-94FC6FC02B3C}"/>
                </a:ext>
              </a:extLst>
            </p:cNvPr>
            <p:cNvSpPr>
              <a:spLocks/>
            </p:cNvSpPr>
            <p:nvPr>
              <p:custDataLst>
                <p:tags r:id="rId91"/>
              </p:custDataLst>
            </p:nvPr>
          </p:nvSpPr>
          <p:spPr bwMode="auto">
            <a:xfrm>
              <a:off x="5578475" y="2662238"/>
              <a:ext cx="11113" cy="266700"/>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2" name="Freeform 277">
              <a:extLst>
                <a:ext uri="{FF2B5EF4-FFF2-40B4-BE49-F238E27FC236}">
                  <a16:creationId xmlns:a16="http://schemas.microsoft.com/office/drawing/2014/main" id="{13E8EC77-0675-4A8F-A045-34674F58F646}"/>
                </a:ext>
              </a:extLst>
            </p:cNvPr>
            <p:cNvSpPr>
              <a:spLocks noEditPoints="1"/>
            </p:cNvSpPr>
            <p:nvPr>
              <p:custDataLst>
                <p:tags r:id="rId92"/>
              </p:custDataLst>
            </p:nvPr>
          </p:nvSpPr>
          <p:spPr bwMode="auto">
            <a:xfrm>
              <a:off x="5711825" y="2692400"/>
              <a:ext cx="157163" cy="206375"/>
            </a:xfrm>
            <a:custGeom>
              <a:avLst/>
              <a:gdLst>
                <a:gd name="T0" fmla="*/ 296 w 305"/>
                <a:gd name="T1" fmla="*/ 21 h 386"/>
                <a:gd name="T2" fmla="*/ 305 w 305"/>
                <a:gd name="T3" fmla="*/ 10 h 386"/>
                <a:gd name="T4" fmla="*/ 295 w 305"/>
                <a:gd name="T5" fmla="*/ 0 h 386"/>
                <a:gd name="T6" fmla="*/ 286 w 305"/>
                <a:gd name="T7" fmla="*/ 3 h 386"/>
                <a:gd name="T8" fmla="*/ 10 w 305"/>
                <a:gd name="T9" fmla="*/ 133 h 386"/>
                <a:gd name="T10" fmla="*/ 0 w 305"/>
                <a:gd name="T11" fmla="*/ 145 h 386"/>
                <a:gd name="T12" fmla="*/ 10 w 305"/>
                <a:gd name="T13" fmla="*/ 156 h 386"/>
                <a:gd name="T14" fmla="*/ 286 w 305"/>
                <a:gd name="T15" fmla="*/ 285 h 386"/>
                <a:gd name="T16" fmla="*/ 295 w 305"/>
                <a:gd name="T17" fmla="*/ 289 h 386"/>
                <a:gd name="T18" fmla="*/ 305 w 305"/>
                <a:gd name="T19" fmla="*/ 279 h 386"/>
                <a:gd name="T20" fmla="*/ 295 w 305"/>
                <a:gd name="T21" fmla="*/ 267 h 386"/>
                <a:gd name="T22" fmla="*/ 34 w 305"/>
                <a:gd name="T23" fmla="*/ 145 h 386"/>
                <a:gd name="T24" fmla="*/ 296 w 305"/>
                <a:gd name="T25" fmla="*/ 21 h 386"/>
                <a:gd name="T26" fmla="*/ 288 w 305"/>
                <a:gd name="T27" fmla="*/ 386 h 386"/>
                <a:gd name="T28" fmla="*/ 305 w 305"/>
                <a:gd name="T29" fmla="*/ 376 h 386"/>
                <a:gd name="T30" fmla="*/ 287 w 305"/>
                <a:gd name="T31" fmla="*/ 366 h 386"/>
                <a:gd name="T32" fmla="*/ 18 w 305"/>
                <a:gd name="T33" fmla="*/ 366 h 386"/>
                <a:gd name="T34" fmla="*/ 0 w 305"/>
                <a:gd name="T35" fmla="*/ 376 h 386"/>
                <a:gd name="T36" fmla="*/ 18 w 305"/>
                <a:gd name="T37" fmla="*/ 386 h 386"/>
                <a:gd name="T38" fmla="*/ 288 w 305"/>
                <a:gd name="T39"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5" h="386">
                  <a:moveTo>
                    <a:pt x="296" y="21"/>
                  </a:moveTo>
                  <a:cubicBezTo>
                    <a:pt x="301" y="19"/>
                    <a:pt x="305" y="16"/>
                    <a:pt x="305" y="10"/>
                  </a:cubicBezTo>
                  <a:cubicBezTo>
                    <a:pt x="305" y="5"/>
                    <a:pt x="301" y="0"/>
                    <a:pt x="295" y="0"/>
                  </a:cubicBezTo>
                  <a:cubicBezTo>
                    <a:pt x="293" y="0"/>
                    <a:pt x="288" y="2"/>
                    <a:pt x="286" y="3"/>
                  </a:cubicBezTo>
                  <a:lnTo>
                    <a:pt x="10" y="133"/>
                  </a:lnTo>
                  <a:cubicBezTo>
                    <a:pt x="2" y="137"/>
                    <a:pt x="0" y="141"/>
                    <a:pt x="0" y="145"/>
                  </a:cubicBezTo>
                  <a:cubicBezTo>
                    <a:pt x="0" y="149"/>
                    <a:pt x="3" y="153"/>
                    <a:pt x="10" y="156"/>
                  </a:cubicBezTo>
                  <a:lnTo>
                    <a:pt x="286" y="285"/>
                  </a:lnTo>
                  <a:cubicBezTo>
                    <a:pt x="293" y="289"/>
                    <a:pt x="294" y="289"/>
                    <a:pt x="295" y="289"/>
                  </a:cubicBezTo>
                  <a:cubicBezTo>
                    <a:pt x="301" y="289"/>
                    <a:pt x="305" y="284"/>
                    <a:pt x="305" y="279"/>
                  </a:cubicBezTo>
                  <a:cubicBezTo>
                    <a:pt x="305" y="274"/>
                    <a:pt x="303" y="271"/>
                    <a:pt x="295" y="267"/>
                  </a:cubicBezTo>
                  <a:lnTo>
                    <a:pt x="34" y="145"/>
                  </a:lnTo>
                  <a:lnTo>
                    <a:pt x="296" y="21"/>
                  </a:lnTo>
                  <a:close/>
                  <a:moveTo>
                    <a:pt x="288" y="386"/>
                  </a:moveTo>
                  <a:cubicBezTo>
                    <a:pt x="296" y="386"/>
                    <a:pt x="305" y="386"/>
                    <a:pt x="305" y="376"/>
                  </a:cubicBezTo>
                  <a:cubicBezTo>
                    <a:pt x="305" y="366"/>
                    <a:pt x="295" y="366"/>
                    <a:pt x="287" y="366"/>
                  </a:cubicBezTo>
                  <a:lnTo>
                    <a:pt x="18" y="366"/>
                  </a:lnTo>
                  <a:cubicBezTo>
                    <a:pt x="11" y="366"/>
                    <a:pt x="0" y="366"/>
                    <a:pt x="0" y="376"/>
                  </a:cubicBezTo>
                  <a:cubicBezTo>
                    <a:pt x="0" y="386"/>
                    <a:pt x="9" y="386"/>
                    <a:pt x="18" y="386"/>
                  </a:cubicBezTo>
                  <a:lnTo>
                    <a:pt x="288" y="38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3" name="Freeform 278">
              <a:extLst>
                <a:ext uri="{FF2B5EF4-FFF2-40B4-BE49-F238E27FC236}">
                  <a16:creationId xmlns:a16="http://schemas.microsoft.com/office/drawing/2014/main" id="{460AA29D-94C7-4AF0-9951-73D9E4569CF5}"/>
                </a:ext>
              </a:extLst>
            </p:cNvPr>
            <p:cNvSpPr>
              <a:spLocks/>
            </p:cNvSpPr>
            <p:nvPr>
              <p:custDataLst>
                <p:tags r:id="rId93"/>
              </p:custDataLst>
            </p:nvPr>
          </p:nvSpPr>
          <p:spPr bwMode="auto">
            <a:xfrm>
              <a:off x="5975350" y="2684463"/>
              <a:ext cx="101600" cy="177800"/>
            </a:xfrm>
            <a:custGeom>
              <a:avLst/>
              <a:gdLst>
                <a:gd name="T0" fmla="*/ 38 w 199"/>
                <a:gd name="T1" fmla="*/ 294 h 332"/>
                <a:gd name="T2" fmla="*/ 91 w 199"/>
                <a:gd name="T3" fmla="*/ 242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6 h 332"/>
                <a:gd name="T18" fmla="*/ 86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5 h 332"/>
                <a:gd name="T32" fmla="*/ 186 w 199"/>
                <a:gd name="T33" fmla="*/ 245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2"/>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6"/>
                  </a:cubicBezTo>
                  <a:cubicBezTo>
                    <a:pt x="31" y="34"/>
                    <a:pt x="58" y="16"/>
                    <a:pt x="86" y="16"/>
                  </a:cubicBezTo>
                  <a:cubicBezTo>
                    <a:pt x="132" y="16"/>
                    <a:pt x="153" y="56"/>
                    <a:pt x="153" y="97"/>
                  </a:cubicBezTo>
                  <a:cubicBezTo>
                    <a:pt x="153" y="137"/>
                    <a:pt x="128" y="176"/>
                    <a:pt x="101" y="207"/>
                  </a:cubicBezTo>
                  <a:lnTo>
                    <a:pt x="5" y="314"/>
                  </a:lnTo>
                  <a:cubicBezTo>
                    <a:pt x="0" y="319"/>
                    <a:pt x="0" y="320"/>
                    <a:pt x="0" y="332"/>
                  </a:cubicBezTo>
                  <a:lnTo>
                    <a:pt x="185" y="332"/>
                  </a:lnTo>
                  <a:lnTo>
                    <a:pt x="199" y="245"/>
                  </a:lnTo>
                  <a:lnTo>
                    <a:pt x="186" y="245"/>
                  </a:lnTo>
                  <a:cubicBezTo>
                    <a:pt x="184" y="260"/>
                    <a:pt x="180" y="282"/>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4" name="Freeform 279">
              <a:extLst>
                <a:ext uri="{FF2B5EF4-FFF2-40B4-BE49-F238E27FC236}">
                  <a16:creationId xmlns:a16="http://schemas.microsoft.com/office/drawing/2014/main" id="{CCE5A9F7-B18C-405A-9973-BD1FEA604427}"/>
                </a:ext>
              </a:extLst>
            </p:cNvPr>
            <p:cNvSpPr>
              <a:spLocks/>
            </p:cNvSpPr>
            <p:nvPr>
              <p:custDataLst>
                <p:tags r:id="rId94"/>
              </p:custDataLst>
            </p:nvPr>
          </p:nvSpPr>
          <p:spPr bwMode="auto">
            <a:xfrm>
              <a:off x="6092825" y="2744788"/>
              <a:ext cx="153988" cy="120650"/>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1 h 226"/>
                <a:gd name="T12" fmla="*/ 192 w 296"/>
                <a:gd name="T13" fmla="*/ 190 h 226"/>
                <a:gd name="T14" fmla="*/ 144 w 296"/>
                <a:gd name="T15" fmla="*/ 145 h 226"/>
                <a:gd name="T16" fmla="*/ 161 w 296"/>
                <a:gd name="T17" fmla="*/ 86 h 226"/>
                <a:gd name="T18" fmla="*/ 152 w 296"/>
                <a:gd name="T19" fmla="*/ 75 h 226"/>
                <a:gd name="T20" fmla="*/ 138 w 296"/>
                <a:gd name="T21" fmla="*/ 84 h 226"/>
                <a:gd name="T22" fmla="*/ 127 w 296"/>
                <a:gd name="T23" fmla="*/ 144 h 226"/>
                <a:gd name="T24" fmla="*/ 59 w 296"/>
                <a:gd name="T25" fmla="*/ 190 h 226"/>
                <a:gd name="T26" fmla="*/ 16 w 296"/>
                <a:gd name="T27" fmla="*/ 132 h 226"/>
                <a:gd name="T28" fmla="*/ 67 w 296"/>
                <a:gd name="T29" fmla="*/ 11 h 226"/>
                <a:gd name="T30" fmla="*/ 57 w 296"/>
                <a:gd name="T31" fmla="*/ 2 h 226"/>
                <a:gd name="T32" fmla="*/ 44 w 296"/>
                <a:gd name="T33" fmla="*/ 13 h 226"/>
                <a:gd name="T34" fmla="*/ 0 w 296"/>
                <a:gd name="T35" fmla="*/ 154 h 226"/>
                <a:gd name="T36" fmla="*/ 52 w 296"/>
                <a:gd name="T37" fmla="*/ 226 h 226"/>
                <a:gd name="T38" fmla="*/ 129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49" y="12"/>
                    <a:pt x="249" y="23"/>
                  </a:cubicBezTo>
                  <a:cubicBezTo>
                    <a:pt x="249" y="28"/>
                    <a:pt x="252" y="34"/>
                    <a:pt x="257" y="38"/>
                  </a:cubicBezTo>
                  <a:cubicBezTo>
                    <a:pt x="265" y="46"/>
                    <a:pt x="274" y="59"/>
                    <a:pt x="274" y="80"/>
                  </a:cubicBezTo>
                  <a:cubicBezTo>
                    <a:pt x="274" y="100"/>
                    <a:pt x="265" y="128"/>
                    <a:pt x="249" y="151"/>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1" y="167"/>
                    <a:pt x="91" y="190"/>
                    <a:pt x="59" y="190"/>
                  </a:cubicBezTo>
                  <a:cubicBezTo>
                    <a:pt x="26" y="190"/>
                    <a:pt x="16" y="160"/>
                    <a:pt x="16" y="132"/>
                  </a:cubicBezTo>
                  <a:cubicBezTo>
                    <a:pt x="16" y="70"/>
                    <a:pt x="67" y="18"/>
                    <a:pt x="67" y="11"/>
                  </a:cubicBezTo>
                  <a:cubicBezTo>
                    <a:pt x="67" y="6"/>
                    <a:pt x="63" y="2"/>
                    <a:pt x="57" y="2"/>
                  </a:cubicBezTo>
                  <a:cubicBezTo>
                    <a:pt x="51" y="2"/>
                    <a:pt x="47" y="8"/>
                    <a:pt x="44" y="13"/>
                  </a:cubicBezTo>
                  <a:cubicBezTo>
                    <a:pt x="19" y="50"/>
                    <a:pt x="0" y="109"/>
                    <a:pt x="0" y="154"/>
                  </a:cubicBezTo>
                  <a:cubicBezTo>
                    <a:pt x="0" y="189"/>
                    <a:pt x="11" y="226"/>
                    <a:pt x="52" y="226"/>
                  </a:cubicBezTo>
                  <a:cubicBezTo>
                    <a:pt x="88" y="226"/>
                    <a:pt x="111" y="201"/>
                    <a:pt x="129" y="173"/>
                  </a:cubicBezTo>
                  <a:cubicBezTo>
                    <a:pt x="133" y="202"/>
                    <a:pt x="153" y="226"/>
                    <a:pt x="184" y="226"/>
                  </a:cubicBezTo>
                  <a:cubicBezTo>
                    <a:pt x="223" y="226"/>
                    <a:pt x="247" y="195"/>
                    <a:pt x="265" y="158"/>
                  </a:cubicBezTo>
                  <a:cubicBezTo>
                    <a:pt x="277" y="133"/>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5" name="Freeform 280">
              <a:extLst>
                <a:ext uri="{FF2B5EF4-FFF2-40B4-BE49-F238E27FC236}">
                  <a16:creationId xmlns:a16="http://schemas.microsoft.com/office/drawing/2014/main" id="{90B1DBB6-D703-4A4C-9DFE-5D765E6FDFCD}"/>
                </a:ext>
              </a:extLst>
            </p:cNvPr>
            <p:cNvSpPr>
              <a:spLocks/>
            </p:cNvSpPr>
            <p:nvPr>
              <p:custDataLst>
                <p:tags r:id="rId95"/>
              </p:custDataLst>
            </p:nvPr>
          </p:nvSpPr>
          <p:spPr bwMode="auto">
            <a:xfrm>
              <a:off x="6269038" y="2778125"/>
              <a:ext cx="66675" cy="123825"/>
            </a:xfrm>
            <a:custGeom>
              <a:avLst/>
              <a:gdLst>
                <a:gd name="T0" fmla="*/ 79 w 127"/>
                <a:gd name="T1" fmla="*/ 10 h 232"/>
                <a:gd name="T2" fmla="*/ 68 w 127"/>
                <a:gd name="T3" fmla="*/ 0 h 232"/>
                <a:gd name="T4" fmla="*/ 0 w 127"/>
                <a:gd name="T5" fmla="*/ 23 h 232"/>
                <a:gd name="T6" fmla="*/ 0 w 127"/>
                <a:gd name="T7" fmla="*/ 35 h 232"/>
                <a:gd name="T8" fmla="*/ 51 w 127"/>
                <a:gd name="T9" fmla="*/ 25 h 232"/>
                <a:gd name="T10" fmla="*/ 51 w 127"/>
                <a:gd name="T11" fmla="*/ 203 h 232"/>
                <a:gd name="T12" fmla="*/ 16 w 127"/>
                <a:gd name="T13" fmla="*/ 219 h 232"/>
                <a:gd name="T14" fmla="*/ 2 w 127"/>
                <a:gd name="T15" fmla="*/ 219 h 232"/>
                <a:gd name="T16" fmla="*/ 2 w 127"/>
                <a:gd name="T17" fmla="*/ 232 h 232"/>
                <a:gd name="T18" fmla="*/ 64 w 127"/>
                <a:gd name="T19" fmla="*/ 230 h 232"/>
                <a:gd name="T20" fmla="*/ 127 w 127"/>
                <a:gd name="T21" fmla="*/ 232 h 232"/>
                <a:gd name="T22" fmla="*/ 127 w 127"/>
                <a:gd name="T23" fmla="*/ 219 h 232"/>
                <a:gd name="T24" fmla="*/ 114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1"/>
                    <a:pt x="78" y="0"/>
                    <a:pt x="68" y="0"/>
                  </a:cubicBezTo>
                  <a:cubicBezTo>
                    <a:pt x="46" y="22"/>
                    <a:pt x="14" y="23"/>
                    <a:pt x="0" y="23"/>
                  </a:cubicBezTo>
                  <a:lnTo>
                    <a:pt x="0" y="35"/>
                  </a:lnTo>
                  <a:cubicBezTo>
                    <a:pt x="8" y="35"/>
                    <a:pt x="31" y="35"/>
                    <a:pt x="51" y="25"/>
                  </a:cubicBezTo>
                  <a:lnTo>
                    <a:pt x="51" y="203"/>
                  </a:lnTo>
                  <a:cubicBezTo>
                    <a:pt x="51" y="215"/>
                    <a:pt x="51" y="219"/>
                    <a:pt x="16" y="219"/>
                  </a:cubicBezTo>
                  <a:lnTo>
                    <a:pt x="2" y="219"/>
                  </a:lnTo>
                  <a:lnTo>
                    <a:pt x="2" y="232"/>
                  </a:lnTo>
                  <a:cubicBezTo>
                    <a:pt x="9" y="231"/>
                    <a:pt x="52" y="230"/>
                    <a:pt x="64" y="230"/>
                  </a:cubicBezTo>
                  <a:cubicBezTo>
                    <a:pt x="75" y="230"/>
                    <a:pt x="119" y="231"/>
                    <a:pt x="127" y="232"/>
                  </a:cubicBezTo>
                  <a:lnTo>
                    <a:pt x="127" y="219"/>
                  </a:lnTo>
                  <a:lnTo>
                    <a:pt x="114" y="219"/>
                  </a:lnTo>
                  <a:cubicBezTo>
                    <a:pt x="79" y="219"/>
                    <a:pt x="79" y="215"/>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6" name="Freeform 281">
              <a:extLst>
                <a:ext uri="{FF2B5EF4-FFF2-40B4-BE49-F238E27FC236}">
                  <a16:creationId xmlns:a16="http://schemas.microsoft.com/office/drawing/2014/main" id="{BC7D08E6-201C-46AF-A63E-694CD4D5BBC5}"/>
                </a:ext>
              </a:extLst>
            </p:cNvPr>
            <p:cNvSpPr>
              <a:spLocks noEditPoints="1"/>
            </p:cNvSpPr>
            <p:nvPr>
              <p:custDataLst>
                <p:tags r:id="rId96"/>
              </p:custDataLst>
            </p:nvPr>
          </p:nvSpPr>
          <p:spPr bwMode="auto">
            <a:xfrm>
              <a:off x="3865563" y="3175000"/>
              <a:ext cx="107950" cy="182563"/>
            </a:xfrm>
            <a:custGeom>
              <a:avLst/>
              <a:gdLst>
                <a:gd name="T0" fmla="*/ 210 w 210"/>
                <a:gd name="T1" fmla="*/ 172 h 343"/>
                <a:gd name="T2" fmla="*/ 190 w 210"/>
                <a:gd name="T3" fmla="*/ 56 h 343"/>
                <a:gd name="T4" fmla="*/ 105 w 210"/>
                <a:gd name="T5" fmla="*/ 0 h 343"/>
                <a:gd name="T6" fmla="*/ 18 w 210"/>
                <a:gd name="T7" fmla="*/ 59 h 343"/>
                <a:gd name="T8" fmla="*/ 0 w 210"/>
                <a:gd name="T9" fmla="*/ 172 h 343"/>
                <a:gd name="T10" fmla="*/ 22 w 210"/>
                <a:gd name="T11" fmla="*/ 292 h 343"/>
                <a:gd name="T12" fmla="*/ 105 w 210"/>
                <a:gd name="T13" fmla="*/ 343 h 343"/>
                <a:gd name="T14" fmla="*/ 191 w 210"/>
                <a:gd name="T15" fmla="*/ 285 h 343"/>
                <a:gd name="T16" fmla="*/ 210 w 210"/>
                <a:gd name="T17" fmla="*/ 172 h 343"/>
                <a:gd name="T18" fmla="*/ 105 w 210"/>
                <a:gd name="T19" fmla="*/ 332 h 343"/>
                <a:gd name="T20" fmla="*/ 47 w 210"/>
                <a:gd name="T21" fmla="*/ 271 h 343"/>
                <a:gd name="T22" fmla="*/ 41 w 210"/>
                <a:gd name="T23" fmla="*/ 166 h 343"/>
                <a:gd name="T24" fmla="*/ 45 w 210"/>
                <a:gd name="T25" fmla="*/ 74 h 343"/>
                <a:gd name="T26" fmla="*/ 105 w 210"/>
                <a:gd name="T27" fmla="*/ 11 h 343"/>
                <a:gd name="T28" fmla="*/ 164 w 210"/>
                <a:gd name="T29" fmla="*/ 69 h 343"/>
                <a:gd name="T30" fmla="*/ 168 w 210"/>
                <a:gd name="T31" fmla="*/ 166 h 343"/>
                <a:gd name="T32" fmla="*/ 163 w 210"/>
                <a:gd name="T33" fmla="*/ 269 h 343"/>
                <a:gd name="T34" fmla="*/ 105 w 210"/>
                <a:gd name="T35" fmla="*/ 332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0" h="343">
                  <a:moveTo>
                    <a:pt x="210" y="172"/>
                  </a:moveTo>
                  <a:cubicBezTo>
                    <a:pt x="210" y="132"/>
                    <a:pt x="207" y="92"/>
                    <a:pt x="190" y="56"/>
                  </a:cubicBezTo>
                  <a:cubicBezTo>
                    <a:pt x="167" y="8"/>
                    <a:pt x="126" y="0"/>
                    <a:pt x="105" y="0"/>
                  </a:cubicBezTo>
                  <a:cubicBezTo>
                    <a:pt x="75" y="0"/>
                    <a:pt x="39" y="13"/>
                    <a:pt x="18" y="59"/>
                  </a:cubicBezTo>
                  <a:cubicBezTo>
                    <a:pt x="2" y="93"/>
                    <a:pt x="0" y="132"/>
                    <a:pt x="0" y="172"/>
                  </a:cubicBezTo>
                  <a:cubicBezTo>
                    <a:pt x="0" y="210"/>
                    <a:pt x="2" y="254"/>
                    <a:pt x="22" y="292"/>
                  </a:cubicBezTo>
                  <a:cubicBezTo>
                    <a:pt x="44" y="333"/>
                    <a:pt x="80" y="343"/>
                    <a:pt x="105" y="343"/>
                  </a:cubicBezTo>
                  <a:cubicBezTo>
                    <a:pt x="132" y="343"/>
                    <a:pt x="169" y="332"/>
                    <a:pt x="191" y="285"/>
                  </a:cubicBezTo>
                  <a:cubicBezTo>
                    <a:pt x="207" y="250"/>
                    <a:pt x="210" y="212"/>
                    <a:pt x="210" y="172"/>
                  </a:cubicBezTo>
                  <a:close/>
                  <a:moveTo>
                    <a:pt x="105" y="332"/>
                  </a:moveTo>
                  <a:cubicBezTo>
                    <a:pt x="85" y="332"/>
                    <a:pt x="56" y="319"/>
                    <a:pt x="47" y="271"/>
                  </a:cubicBezTo>
                  <a:cubicBezTo>
                    <a:pt x="41" y="241"/>
                    <a:pt x="41" y="196"/>
                    <a:pt x="41" y="166"/>
                  </a:cubicBezTo>
                  <a:cubicBezTo>
                    <a:pt x="41" y="134"/>
                    <a:pt x="41" y="101"/>
                    <a:pt x="45" y="74"/>
                  </a:cubicBezTo>
                  <a:cubicBezTo>
                    <a:pt x="55" y="15"/>
                    <a:pt x="92" y="11"/>
                    <a:pt x="105" y="11"/>
                  </a:cubicBezTo>
                  <a:cubicBezTo>
                    <a:pt x="121" y="11"/>
                    <a:pt x="154" y="20"/>
                    <a:pt x="164" y="69"/>
                  </a:cubicBezTo>
                  <a:cubicBezTo>
                    <a:pt x="168" y="97"/>
                    <a:pt x="168" y="135"/>
                    <a:pt x="168" y="166"/>
                  </a:cubicBezTo>
                  <a:cubicBezTo>
                    <a:pt x="168" y="204"/>
                    <a:pt x="168" y="237"/>
                    <a:pt x="163" y="269"/>
                  </a:cubicBezTo>
                  <a:cubicBezTo>
                    <a:pt x="156" y="317"/>
                    <a:pt x="127" y="332"/>
                    <a:pt x="105" y="3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7" name="Freeform 282">
              <a:extLst>
                <a:ext uri="{FF2B5EF4-FFF2-40B4-BE49-F238E27FC236}">
                  <a16:creationId xmlns:a16="http://schemas.microsoft.com/office/drawing/2014/main" id="{63873544-04B1-4A1F-8EF4-1560F0AF0422}"/>
                </a:ext>
              </a:extLst>
            </p:cNvPr>
            <p:cNvSpPr>
              <a:spLocks/>
            </p:cNvSpPr>
            <p:nvPr>
              <p:custDataLst>
                <p:tags r:id="rId97"/>
              </p:custDataLst>
            </p:nvPr>
          </p:nvSpPr>
          <p:spPr bwMode="auto">
            <a:xfrm>
              <a:off x="4006850" y="3322638"/>
              <a:ext cx="30163" cy="79375"/>
            </a:xfrm>
            <a:custGeom>
              <a:avLst/>
              <a:gdLst>
                <a:gd name="T0" fmla="*/ 59 w 59"/>
                <a:gd name="T1" fmla="*/ 52 h 149"/>
                <a:gd name="T2" fmla="*/ 27 w 59"/>
                <a:gd name="T3" fmla="*/ 0 h 149"/>
                <a:gd name="T4" fmla="*/ 0 w 59"/>
                <a:gd name="T5" fmla="*/ 26 h 149"/>
                <a:gd name="T6" fmla="*/ 27 w 59"/>
                <a:gd name="T7" fmla="*/ 53 h 149"/>
                <a:gd name="T8" fmla="*/ 44 w 59"/>
                <a:gd name="T9" fmla="*/ 46 h 149"/>
                <a:gd name="T10" fmla="*/ 47 w 59"/>
                <a:gd name="T11" fmla="*/ 45 h 149"/>
                <a:gd name="T12" fmla="*/ 48 w 59"/>
                <a:gd name="T13" fmla="*/ 52 h 149"/>
                <a:gd name="T14" fmla="*/ 14 w 59"/>
                <a:gd name="T15" fmla="*/ 136 h 149"/>
                <a:gd name="T16" fmla="*/ 8 w 59"/>
                <a:gd name="T17" fmla="*/ 143 h 149"/>
                <a:gd name="T18" fmla="*/ 13 w 59"/>
                <a:gd name="T19" fmla="*/ 149 h 149"/>
                <a:gd name="T20" fmla="*/ 59 w 59"/>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149">
                  <a:moveTo>
                    <a:pt x="59" y="52"/>
                  </a:moveTo>
                  <a:cubicBezTo>
                    <a:pt x="59" y="19"/>
                    <a:pt x="46" y="0"/>
                    <a:pt x="27" y="0"/>
                  </a:cubicBezTo>
                  <a:cubicBezTo>
                    <a:pt x="10" y="0"/>
                    <a:pt x="0" y="12"/>
                    <a:pt x="0" y="26"/>
                  </a:cubicBezTo>
                  <a:cubicBezTo>
                    <a:pt x="0" y="40"/>
                    <a:pt x="10" y="53"/>
                    <a:pt x="27" y="53"/>
                  </a:cubicBezTo>
                  <a:cubicBezTo>
                    <a:pt x="33" y="53"/>
                    <a:pt x="39" y="51"/>
                    <a:pt x="44" y="46"/>
                  </a:cubicBezTo>
                  <a:cubicBezTo>
                    <a:pt x="46" y="45"/>
                    <a:pt x="46" y="45"/>
                    <a:pt x="47" y="45"/>
                  </a:cubicBezTo>
                  <a:cubicBezTo>
                    <a:pt x="47" y="45"/>
                    <a:pt x="48" y="45"/>
                    <a:pt x="48" y="52"/>
                  </a:cubicBezTo>
                  <a:cubicBezTo>
                    <a:pt x="48" y="89"/>
                    <a:pt x="30" y="119"/>
                    <a:pt x="14" y="136"/>
                  </a:cubicBezTo>
                  <a:cubicBezTo>
                    <a:pt x="8" y="141"/>
                    <a:pt x="8" y="142"/>
                    <a:pt x="8" y="143"/>
                  </a:cubicBezTo>
                  <a:cubicBezTo>
                    <a:pt x="8" y="147"/>
                    <a:pt x="11" y="149"/>
                    <a:pt x="13" y="149"/>
                  </a:cubicBezTo>
                  <a:cubicBezTo>
                    <a:pt x="19" y="149"/>
                    <a:pt x="59" y="111"/>
                    <a:pt x="59" y="5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8" name="Freeform 283">
              <a:extLst>
                <a:ext uri="{FF2B5EF4-FFF2-40B4-BE49-F238E27FC236}">
                  <a16:creationId xmlns:a16="http://schemas.microsoft.com/office/drawing/2014/main" id="{9015C5FD-711A-4CB0-92C0-E615575C0200}"/>
                </a:ext>
              </a:extLst>
            </p:cNvPr>
            <p:cNvSpPr>
              <a:spLocks/>
            </p:cNvSpPr>
            <p:nvPr>
              <p:custDataLst>
                <p:tags r:id="rId98"/>
              </p:custDataLst>
            </p:nvPr>
          </p:nvSpPr>
          <p:spPr bwMode="auto">
            <a:xfrm>
              <a:off x="5338763" y="3152775"/>
              <a:ext cx="9525" cy="265113"/>
            </a:xfrm>
            <a:custGeom>
              <a:avLst/>
              <a:gdLst>
                <a:gd name="T0" fmla="*/ 20 w 20"/>
                <a:gd name="T1" fmla="*/ 18 h 498"/>
                <a:gd name="T2" fmla="*/ 10 w 20"/>
                <a:gd name="T3" fmla="*/ 0 h 498"/>
                <a:gd name="T4" fmla="*/ 0 w 20"/>
                <a:gd name="T5" fmla="*/ 18 h 498"/>
                <a:gd name="T6" fmla="*/ 0 w 20"/>
                <a:gd name="T7" fmla="*/ 480 h 498"/>
                <a:gd name="T8" fmla="*/ 10 w 20"/>
                <a:gd name="T9" fmla="*/ 498 h 498"/>
                <a:gd name="T10" fmla="*/ 20 w 20"/>
                <a:gd name="T11" fmla="*/ 480 h 498"/>
                <a:gd name="T12" fmla="*/ 20 w 20"/>
                <a:gd name="T13" fmla="*/ 18 h 498"/>
              </a:gdLst>
              <a:ahLst/>
              <a:cxnLst>
                <a:cxn ang="0">
                  <a:pos x="T0" y="T1"/>
                </a:cxn>
                <a:cxn ang="0">
                  <a:pos x="T2" y="T3"/>
                </a:cxn>
                <a:cxn ang="0">
                  <a:pos x="T4" y="T5"/>
                </a:cxn>
                <a:cxn ang="0">
                  <a:pos x="T6" y="T7"/>
                </a:cxn>
                <a:cxn ang="0">
                  <a:pos x="T8" y="T9"/>
                </a:cxn>
                <a:cxn ang="0">
                  <a:pos x="T10" y="T11"/>
                </a:cxn>
                <a:cxn ang="0">
                  <a:pos x="T12" y="T13"/>
                </a:cxn>
              </a:cxnLst>
              <a:rect l="0" t="0" r="r" b="b"/>
              <a:pathLst>
                <a:path w="20" h="498">
                  <a:moveTo>
                    <a:pt x="20" y="18"/>
                  </a:moveTo>
                  <a:cubicBezTo>
                    <a:pt x="20" y="9"/>
                    <a:pt x="20" y="0"/>
                    <a:pt x="10" y="0"/>
                  </a:cubicBezTo>
                  <a:cubicBezTo>
                    <a:pt x="0" y="0"/>
                    <a:pt x="0" y="9"/>
                    <a:pt x="0" y="18"/>
                  </a:cubicBezTo>
                  <a:lnTo>
                    <a:pt x="0" y="480"/>
                  </a:lnTo>
                  <a:cubicBezTo>
                    <a:pt x="0" y="489"/>
                    <a:pt x="0" y="498"/>
                    <a:pt x="10" y="498"/>
                  </a:cubicBezTo>
                  <a:cubicBezTo>
                    <a:pt x="20" y="498"/>
                    <a:pt x="20" y="489"/>
                    <a:pt x="20" y="480"/>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9" name="Freeform 284">
              <a:extLst>
                <a:ext uri="{FF2B5EF4-FFF2-40B4-BE49-F238E27FC236}">
                  <a16:creationId xmlns:a16="http://schemas.microsoft.com/office/drawing/2014/main" id="{9986A608-ACD5-4964-9570-C0EB84834F3C}"/>
                </a:ext>
              </a:extLst>
            </p:cNvPr>
            <p:cNvSpPr>
              <a:spLocks/>
            </p:cNvSpPr>
            <p:nvPr>
              <p:custDataLst>
                <p:tags r:id="rId99"/>
              </p:custDataLst>
            </p:nvPr>
          </p:nvSpPr>
          <p:spPr bwMode="auto">
            <a:xfrm>
              <a:off x="5381625" y="3233738"/>
              <a:ext cx="152400" cy="120650"/>
            </a:xfrm>
            <a:custGeom>
              <a:avLst/>
              <a:gdLst>
                <a:gd name="T0" fmla="*/ 296 w 296"/>
                <a:gd name="T1" fmla="*/ 35 h 226"/>
                <a:gd name="T2" fmla="*/ 276 w 296"/>
                <a:gd name="T3" fmla="*/ 0 h 226"/>
                <a:gd name="T4" fmla="*/ 250 w 296"/>
                <a:gd name="T5" fmla="*/ 24 h 226"/>
                <a:gd name="T6" fmla="*/ 257 w 296"/>
                <a:gd name="T7" fmla="*/ 39 h 226"/>
                <a:gd name="T8" fmla="*/ 275 w 296"/>
                <a:gd name="T9" fmla="*/ 81 h 226"/>
                <a:gd name="T10" fmla="*/ 250 w 296"/>
                <a:gd name="T11" fmla="*/ 152 h 226"/>
                <a:gd name="T12" fmla="*/ 193 w 296"/>
                <a:gd name="T13" fmla="*/ 190 h 226"/>
                <a:gd name="T14" fmla="*/ 144 w 296"/>
                <a:gd name="T15" fmla="*/ 145 h 226"/>
                <a:gd name="T16" fmla="*/ 161 w 296"/>
                <a:gd name="T17" fmla="*/ 87 h 226"/>
                <a:gd name="T18" fmla="*/ 152 w 296"/>
                <a:gd name="T19" fmla="*/ 76 h 226"/>
                <a:gd name="T20" fmla="*/ 139 w 296"/>
                <a:gd name="T21" fmla="*/ 84 h 226"/>
                <a:gd name="T22" fmla="*/ 128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30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1"/>
                  </a:cubicBezTo>
                  <a:cubicBezTo>
                    <a:pt x="275" y="101"/>
                    <a:pt x="265" y="129"/>
                    <a:pt x="250" y="152"/>
                  </a:cubicBezTo>
                  <a:cubicBezTo>
                    <a:pt x="235" y="173"/>
                    <a:pt x="216" y="190"/>
                    <a:pt x="193" y="190"/>
                  </a:cubicBezTo>
                  <a:cubicBezTo>
                    <a:pt x="164" y="190"/>
                    <a:pt x="149" y="172"/>
                    <a:pt x="144" y="145"/>
                  </a:cubicBezTo>
                  <a:cubicBezTo>
                    <a:pt x="150" y="132"/>
                    <a:pt x="161" y="101"/>
                    <a:pt x="161" y="87"/>
                  </a:cubicBezTo>
                  <a:cubicBezTo>
                    <a:pt x="161" y="81"/>
                    <a:pt x="159" y="76"/>
                    <a:pt x="152" y="76"/>
                  </a:cubicBezTo>
                  <a:cubicBezTo>
                    <a:pt x="148" y="76"/>
                    <a:pt x="143" y="77"/>
                    <a:pt x="139" y="84"/>
                  </a:cubicBezTo>
                  <a:cubicBezTo>
                    <a:pt x="134" y="94"/>
                    <a:pt x="128" y="126"/>
                    <a:pt x="128" y="144"/>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10"/>
                    <a:pt x="0" y="155"/>
                  </a:cubicBezTo>
                  <a:cubicBezTo>
                    <a:pt x="0" y="189"/>
                    <a:pt x="12" y="226"/>
                    <a:pt x="53" y="226"/>
                  </a:cubicBezTo>
                  <a:cubicBezTo>
                    <a:pt x="88" y="226"/>
                    <a:pt x="112" y="201"/>
                    <a:pt x="130"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0" name="Freeform 285">
              <a:extLst>
                <a:ext uri="{FF2B5EF4-FFF2-40B4-BE49-F238E27FC236}">
                  <a16:creationId xmlns:a16="http://schemas.microsoft.com/office/drawing/2014/main" id="{35345AEA-C1C5-448F-B4D0-5A99FDC3C07E}"/>
                </a:ext>
              </a:extLst>
            </p:cNvPr>
            <p:cNvSpPr>
              <a:spLocks/>
            </p:cNvSpPr>
            <p:nvPr>
              <p:custDataLst>
                <p:tags r:id="rId100"/>
              </p:custDataLst>
            </p:nvPr>
          </p:nvSpPr>
          <p:spPr bwMode="auto">
            <a:xfrm>
              <a:off x="5578475" y="3152775"/>
              <a:ext cx="11113" cy="265113"/>
            </a:xfrm>
            <a:custGeom>
              <a:avLst/>
              <a:gdLst>
                <a:gd name="T0" fmla="*/ 20 w 20"/>
                <a:gd name="T1" fmla="*/ 18 h 498"/>
                <a:gd name="T2" fmla="*/ 10 w 20"/>
                <a:gd name="T3" fmla="*/ 0 h 498"/>
                <a:gd name="T4" fmla="*/ 0 w 20"/>
                <a:gd name="T5" fmla="*/ 18 h 498"/>
                <a:gd name="T6" fmla="*/ 0 w 20"/>
                <a:gd name="T7" fmla="*/ 480 h 498"/>
                <a:gd name="T8" fmla="*/ 10 w 20"/>
                <a:gd name="T9" fmla="*/ 498 h 498"/>
                <a:gd name="T10" fmla="*/ 20 w 20"/>
                <a:gd name="T11" fmla="*/ 480 h 498"/>
                <a:gd name="T12" fmla="*/ 20 w 20"/>
                <a:gd name="T13" fmla="*/ 18 h 498"/>
              </a:gdLst>
              <a:ahLst/>
              <a:cxnLst>
                <a:cxn ang="0">
                  <a:pos x="T0" y="T1"/>
                </a:cxn>
                <a:cxn ang="0">
                  <a:pos x="T2" y="T3"/>
                </a:cxn>
                <a:cxn ang="0">
                  <a:pos x="T4" y="T5"/>
                </a:cxn>
                <a:cxn ang="0">
                  <a:pos x="T6" y="T7"/>
                </a:cxn>
                <a:cxn ang="0">
                  <a:pos x="T8" y="T9"/>
                </a:cxn>
                <a:cxn ang="0">
                  <a:pos x="T10" y="T11"/>
                </a:cxn>
                <a:cxn ang="0">
                  <a:pos x="T12" y="T13"/>
                </a:cxn>
              </a:cxnLst>
              <a:rect l="0" t="0" r="r" b="b"/>
              <a:pathLst>
                <a:path w="20" h="498">
                  <a:moveTo>
                    <a:pt x="20" y="18"/>
                  </a:moveTo>
                  <a:cubicBezTo>
                    <a:pt x="20" y="9"/>
                    <a:pt x="20" y="0"/>
                    <a:pt x="10" y="0"/>
                  </a:cubicBezTo>
                  <a:cubicBezTo>
                    <a:pt x="0" y="0"/>
                    <a:pt x="0" y="9"/>
                    <a:pt x="0" y="18"/>
                  </a:cubicBezTo>
                  <a:lnTo>
                    <a:pt x="0" y="480"/>
                  </a:lnTo>
                  <a:cubicBezTo>
                    <a:pt x="0" y="489"/>
                    <a:pt x="0" y="498"/>
                    <a:pt x="10" y="498"/>
                  </a:cubicBezTo>
                  <a:cubicBezTo>
                    <a:pt x="20" y="498"/>
                    <a:pt x="20" y="489"/>
                    <a:pt x="20" y="480"/>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1" name="Freeform 286">
              <a:extLst>
                <a:ext uri="{FF2B5EF4-FFF2-40B4-BE49-F238E27FC236}">
                  <a16:creationId xmlns:a16="http://schemas.microsoft.com/office/drawing/2014/main" id="{F92EF763-DC5F-4718-8DCF-00F9AA7F0A98}"/>
                </a:ext>
              </a:extLst>
            </p:cNvPr>
            <p:cNvSpPr>
              <a:spLocks noEditPoints="1"/>
            </p:cNvSpPr>
            <p:nvPr>
              <p:custDataLst>
                <p:tags r:id="rId101"/>
              </p:custDataLst>
            </p:nvPr>
          </p:nvSpPr>
          <p:spPr bwMode="auto">
            <a:xfrm>
              <a:off x="5711825" y="3182938"/>
              <a:ext cx="157163" cy="204788"/>
            </a:xfrm>
            <a:custGeom>
              <a:avLst/>
              <a:gdLst>
                <a:gd name="T0" fmla="*/ 295 w 305"/>
                <a:gd name="T1" fmla="*/ 155 h 385"/>
                <a:gd name="T2" fmla="*/ 305 w 305"/>
                <a:gd name="T3" fmla="*/ 144 h 385"/>
                <a:gd name="T4" fmla="*/ 295 w 305"/>
                <a:gd name="T5" fmla="*/ 133 h 385"/>
                <a:gd name="T6" fmla="*/ 20 w 305"/>
                <a:gd name="T7" fmla="*/ 3 h 385"/>
                <a:gd name="T8" fmla="*/ 10 w 305"/>
                <a:gd name="T9" fmla="*/ 0 h 385"/>
                <a:gd name="T10" fmla="*/ 0 w 305"/>
                <a:gd name="T11" fmla="*/ 10 h 385"/>
                <a:gd name="T12" fmla="*/ 10 w 305"/>
                <a:gd name="T13" fmla="*/ 21 h 385"/>
                <a:gd name="T14" fmla="*/ 272 w 305"/>
                <a:gd name="T15" fmla="*/ 144 h 385"/>
                <a:gd name="T16" fmla="*/ 11 w 305"/>
                <a:gd name="T17" fmla="*/ 267 h 385"/>
                <a:gd name="T18" fmla="*/ 0 w 305"/>
                <a:gd name="T19" fmla="*/ 278 h 385"/>
                <a:gd name="T20" fmla="*/ 10 w 305"/>
                <a:gd name="T21" fmla="*/ 288 h 385"/>
                <a:gd name="T22" fmla="*/ 19 w 305"/>
                <a:gd name="T23" fmla="*/ 285 h 385"/>
                <a:gd name="T24" fmla="*/ 295 w 305"/>
                <a:gd name="T25" fmla="*/ 155 h 385"/>
                <a:gd name="T26" fmla="*/ 288 w 305"/>
                <a:gd name="T27" fmla="*/ 385 h 385"/>
                <a:gd name="T28" fmla="*/ 305 w 305"/>
                <a:gd name="T29" fmla="*/ 375 h 385"/>
                <a:gd name="T30" fmla="*/ 287 w 305"/>
                <a:gd name="T31" fmla="*/ 365 h 385"/>
                <a:gd name="T32" fmla="*/ 18 w 305"/>
                <a:gd name="T33" fmla="*/ 365 h 385"/>
                <a:gd name="T34" fmla="*/ 0 w 305"/>
                <a:gd name="T35" fmla="*/ 375 h 385"/>
                <a:gd name="T36" fmla="*/ 18 w 305"/>
                <a:gd name="T37" fmla="*/ 385 h 385"/>
                <a:gd name="T38" fmla="*/ 288 w 305"/>
                <a:gd name="T39" fmla="*/ 385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5" h="385">
                  <a:moveTo>
                    <a:pt x="295" y="155"/>
                  </a:moveTo>
                  <a:cubicBezTo>
                    <a:pt x="302" y="152"/>
                    <a:pt x="305" y="149"/>
                    <a:pt x="305" y="144"/>
                  </a:cubicBezTo>
                  <a:cubicBezTo>
                    <a:pt x="305" y="139"/>
                    <a:pt x="303" y="136"/>
                    <a:pt x="295" y="133"/>
                  </a:cubicBezTo>
                  <a:lnTo>
                    <a:pt x="20" y="3"/>
                  </a:lnTo>
                  <a:cubicBezTo>
                    <a:pt x="13" y="0"/>
                    <a:pt x="11" y="0"/>
                    <a:pt x="10" y="0"/>
                  </a:cubicBezTo>
                  <a:cubicBezTo>
                    <a:pt x="4" y="0"/>
                    <a:pt x="0" y="4"/>
                    <a:pt x="0" y="10"/>
                  </a:cubicBezTo>
                  <a:cubicBezTo>
                    <a:pt x="0" y="16"/>
                    <a:pt x="4" y="18"/>
                    <a:pt x="10" y="21"/>
                  </a:cubicBezTo>
                  <a:lnTo>
                    <a:pt x="272" y="144"/>
                  </a:lnTo>
                  <a:lnTo>
                    <a:pt x="11" y="267"/>
                  </a:lnTo>
                  <a:cubicBezTo>
                    <a:pt x="1" y="271"/>
                    <a:pt x="0" y="275"/>
                    <a:pt x="0" y="278"/>
                  </a:cubicBezTo>
                  <a:cubicBezTo>
                    <a:pt x="0" y="284"/>
                    <a:pt x="5" y="288"/>
                    <a:pt x="10" y="288"/>
                  </a:cubicBezTo>
                  <a:cubicBezTo>
                    <a:pt x="12" y="288"/>
                    <a:pt x="13" y="288"/>
                    <a:pt x="19" y="285"/>
                  </a:cubicBezTo>
                  <a:lnTo>
                    <a:pt x="295" y="155"/>
                  </a:lnTo>
                  <a:close/>
                  <a:moveTo>
                    <a:pt x="288" y="385"/>
                  </a:moveTo>
                  <a:cubicBezTo>
                    <a:pt x="296" y="385"/>
                    <a:pt x="305" y="385"/>
                    <a:pt x="305" y="375"/>
                  </a:cubicBezTo>
                  <a:cubicBezTo>
                    <a:pt x="305" y="365"/>
                    <a:pt x="295" y="365"/>
                    <a:pt x="287" y="365"/>
                  </a:cubicBezTo>
                  <a:lnTo>
                    <a:pt x="18" y="365"/>
                  </a:lnTo>
                  <a:cubicBezTo>
                    <a:pt x="11" y="365"/>
                    <a:pt x="0" y="365"/>
                    <a:pt x="0" y="375"/>
                  </a:cubicBezTo>
                  <a:cubicBezTo>
                    <a:pt x="0" y="385"/>
                    <a:pt x="9" y="385"/>
                    <a:pt x="18" y="385"/>
                  </a:cubicBezTo>
                  <a:lnTo>
                    <a:pt x="288" y="38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2" name="Freeform 287">
              <a:extLst>
                <a:ext uri="{FF2B5EF4-FFF2-40B4-BE49-F238E27FC236}">
                  <a16:creationId xmlns:a16="http://schemas.microsoft.com/office/drawing/2014/main" id="{4D2BECD3-9102-470B-A7B0-8F1FFBD53D57}"/>
                </a:ext>
              </a:extLst>
            </p:cNvPr>
            <p:cNvSpPr>
              <a:spLocks/>
            </p:cNvSpPr>
            <p:nvPr>
              <p:custDataLst>
                <p:tags r:id="rId102"/>
              </p:custDataLst>
            </p:nvPr>
          </p:nvSpPr>
          <p:spPr bwMode="auto">
            <a:xfrm>
              <a:off x="5975350" y="3175000"/>
              <a:ext cx="101600" cy="176213"/>
            </a:xfrm>
            <a:custGeom>
              <a:avLst/>
              <a:gdLst>
                <a:gd name="T0" fmla="*/ 38 w 199"/>
                <a:gd name="T1" fmla="*/ 293 h 332"/>
                <a:gd name="T2" fmla="*/ 91 w 199"/>
                <a:gd name="T3" fmla="*/ 242 h 332"/>
                <a:gd name="T4" fmla="*/ 199 w 199"/>
                <a:gd name="T5" fmla="*/ 96 h 332"/>
                <a:gd name="T6" fmla="*/ 93 w 199"/>
                <a:gd name="T7" fmla="*/ 0 h 332"/>
                <a:gd name="T8" fmla="*/ 0 w 199"/>
                <a:gd name="T9" fmla="*/ 90 h 332"/>
                <a:gd name="T10" fmla="*/ 26 w 199"/>
                <a:gd name="T11" fmla="*/ 118 h 332"/>
                <a:gd name="T12" fmla="*/ 52 w 199"/>
                <a:gd name="T13" fmla="*/ 91 h 332"/>
                <a:gd name="T14" fmla="*/ 26 w 199"/>
                <a:gd name="T15" fmla="*/ 65 h 332"/>
                <a:gd name="T16" fmla="*/ 19 w 199"/>
                <a:gd name="T17" fmla="*/ 66 h 332"/>
                <a:gd name="T18" fmla="*/ 86 w 199"/>
                <a:gd name="T19" fmla="*/ 15 h 332"/>
                <a:gd name="T20" fmla="*/ 153 w 199"/>
                <a:gd name="T21" fmla="*/ 96 h 332"/>
                <a:gd name="T22" fmla="*/ 101 w 199"/>
                <a:gd name="T23" fmla="*/ 207 h 332"/>
                <a:gd name="T24" fmla="*/ 5 w 199"/>
                <a:gd name="T25" fmla="*/ 313 h 332"/>
                <a:gd name="T26" fmla="*/ 0 w 199"/>
                <a:gd name="T27" fmla="*/ 332 h 332"/>
                <a:gd name="T28" fmla="*/ 185 w 199"/>
                <a:gd name="T29" fmla="*/ 332 h 332"/>
                <a:gd name="T30" fmla="*/ 199 w 199"/>
                <a:gd name="T31" fmla="*/ 245 h 332"/>
                <a:gd name="T32" fmla="*/ 186 w 199"/>
                <a:gd name="T33" fmla="*/ 245 h 332"/>
                <a:gd name="T34" fmla="*/ 175 w 199"/>
                <a:gd name="T35" fmla="*/ 289 h 332"/>
                <a:gd name="T36" fmla="*/ 128 w 199"/>
                <a:gd name="T37" fmla="*/ 293 h 332"/>
                <a:gd name="T38" fmla="*/ 38 w 199"/>
                <a:gd name="T39" fmla="*/ 29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3"/>
                  </a:moveTo>
                  <a:lnTo>
                    <a:pt x="91" y="242"/>
                  </a:lnTo>
                  <a:cubicBezTo>
                    <a:pt x="169" y="173"/>
                    <a:pt x="199" y="146"/>
                    <a:pt x="199" y="96"/>
                  </a:cubicBezTo>
                  <a:cubicBezTo>
                    <a:pt x="199" y="40"/>
                    <a:pt x="154" y="0"/>
                    <a:pt x="93" y="0"/>
                  </a:cubicBezTo>
                  <a:cubicBezTo>
                    <a:pt x="37" y="0"/>
                    <a:pt x="0" y="46"/>
                    <a:pt x="0" y="90"/>
                  </a:cubicBezTo>
                  <a:cubicBezTo>
                    <a:pt x="0" y="118"/>
                    <a:pt x="25" y="118"/>
                    <a:pt x="26" y="118"/>
                  </a:cubicBezTo>
                  <a:cubicBezTo>
                    <a:pt x="35" y="118"/>
                    <a:pt x="52" y="112"/>
                    <a:pt x="52" y="91"/>
                  </a:cubicBezTo>
                  <a:cubicBezTo>
                    <a:pt x="52" y="78"/>
                    <a:pt x="43" y="65"/>
                    <a:pt x="26" y="65"/>
                  </a:cubicBezTo>
                  <a:cubicBezTo>
                    <a:pt x="22" y="65"/>
                    <a:pt x="21" y="65"/>
                    <a:pt x="19" y="66"/>
                  </a:cubicBezTo>
                  <a:cubicBezTo>
                    <a:pt x="31" y="34"/>
                    <a:pt x="58" y="15"/>
                    <a:pt x="86" y="15"/>
                  </a:cubicBezTo>
                  <a:cubicBezTo>
                    <a:pt x="132" y="15"/>
                    <a:pt x="153" y="56"/>
                    <a:pt x="153" y="96"/>
                  </a:cubicBezTo>
                  <a:cubicBezTo>
                    <a:pt x="153" y="136"/>
                    <a:pt x="128" y="176"/>
                    <a:pt x="101" y="207"/>
                  </a:cubicBezTo>
                  <a:lnTo>
                    <a:pt x="5" y="313"/>
                  </a:lnTo>
                  <a:cubicBezTo>
                    <a:pt x="0" y="319"/>
                    <a:pt x="0" y="320"/>
                    <a:pt x="0" y="332"/>
                  </a:cubicBezTo>
                  <a:lnTo>
                    <a:pt x="185" y="332"/>
                  </a:lnTo>
                  <a:lnTo>
                    <a:pt x="199" y="245"/>
                  </a:lnTo>
                  <a:lnTo>
                    <a:pt x="186" y="245"/>
                  </a:lnTo>
                  <a:cubicBezTo>
                    <a:pt x="184" y="260"/>
                    <a:pt x="180" y="282"/>
                    <a:pt x="175" y="289"/>
                  </a:cubicBezTo>
                  <a:cubicBezTo>
                    <a:pt x="172" y="293"/>
                    <a:pt x="139" y="293"/>
                    <a:pt x="128" y="293"/>
                  </a:cubicBezTo>
                  <a:lnTo>
                    <a:pt x="38" y="29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3" name="Freeform 288">
              <a:extLst>
                <a:ext uri="{FF2B5EF4-FFF2-40B4-BE49-F238E27FC236}">
                  <a16:creationId xmlns:a16="http://schemas.microsoft.com/office/drawing/2014/main" id="{C2062EE1-A5EA-4106-A4CA-C9460C3C4B17}"/>
                </a:ext>
              </a:extLst>
            </p:cNvPr>
            <p:cNvSpPr>
              <a:spLocks/>
            </p:cNvSpPr>
            <p:nvPr>
              <p:custDataLst>
                <p:tags r:id="rId103"/>
              </p:custDataLst>
            </p:nvPr>
          </p:nvSpPr>
          <p:spPr bwMode="auto">
            <a:xfrm>
              <a:off x="6092825" y="3233738"/>
              <a:ext cx="153988" cy="120650"/>
            </a:xfrm>
            <a:custGeom>
              <a:avLst/>
              <a:gdLst>
                <a:gd name="T0" fmla="*/ 296 w 296"/>
                <a:gd name="T1" fmla="*/ 35 h 226"/>
                <a:gd name="T2" fmla="*/ 276 w 296"/>
                <a:gd name="T3" fmla="*/ 0 h 226"/>
                <a:gd name="T4" fmla="*/ 249 w 296"/>
                <a:gd name="T5" fmla="*/ 24 h 226"/>
                <a:gd name="T6" fmla="*/ 257 w 296"/>
                <a:gd name="T7" fmla="*/ 39 h 226"/>
                <a:gd name="T8" fmla="*/ 274 w 296"/>
                <a:gd name="T9" fmla="*/ 81 h 226"/>
                <a:gd name="T10" fmla="*/ 249 w 296"/>
                <a:gd name="T11" fmla="*/ 152 h 226"/>
                <a:gd name="T12" fmla="*/ 192 w 296"/>
                <a:gd name="T13" fmla="*/ 190 h 226"/>
                <a:gd name="T14" fmla="*/ 144 w 296"/>
                <a:gd name="T15" fmla="*/ 145 h 226"/>
                <a:gd name="T16" fmla="*/ 161 w 296"/>
                <a:gd name="T17" fmla="*/ 87 h 226"/>
                <a:gd name="T18" fmla="*/ 152 w 296"/>
                <a:gd name="T19" fmla="*/ 76 h 226"/>
                <a:gd name="T20" fmla="*/ 138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1"/>
                  </a:cubicBezTo>
                  <a:cubicBezTo>
                    <a:pt x="274" y="101"/>
                    <a:pt x="265" y="129"/>
                    <a:pt x="249" y="152"/>
                  </a:cubicBezTo>
                  <a:cubicBezTo>
                    <a:pt x="234" y="173"/>
                    <a:pt x="216" y="190"/>
                    <a:pt x="192" y="190"/>
                  </a:cubicBezTo>
                  <a:cubicBezTo>
                    <a:pt x="164" y="190"/>
                    <a:pt x="148" y="172"/>
                    <a:pt x="144" y="145"/>
                  </a:cubicBezTo>
                  <a:cubicBezTo>
                    <a:pt x="149" y="132"/>
                    <a:pt x="161" y="101"/>
                    <a:pt x="161" y="87"/>
                  </a:cubicBezTo>
                  <a:cubicBezTo>
                    <a:pt x="161" y="81"/>
                    <a:pt x="158" y="76"/>
                    <a:pt x="152" y="76"/>
                  </a:cubicBezTo>
                  <a:cubicBezTo>
                    <a:pt x="148" y="76"/>
                    <a:pt x="142" y="77"/>
                    <a:pt x="138" y="84"/>
                  </a:cubicBezTo>
                  <a:cubicBezTo>
                    <a:pt x="133" y="94"/>
                    <a:pt x="127" y="126"/>
                    <a:pt x="127" y="144"/>
                  </a:cubicBezTo>
                  <a:cubicBezTo>
                    <a:pt x="111" y="168"/>
                    <a:pt x="91" y="190"/>
                    <a:pt x="59" y="190"/>
                  </a:cubicBezTo>
                  <a:cubicBezTo>
                    <a:pt x="26" y="190"/>
                    <a:pt x="16" y="161"/>
                    <a:pt x="16" y="133"/>
                  </a:cubicBezTo>
                  <a:cubicBezTo>
                    <a:pt x="16" y="71"/>
                    <a:pt x="67" y="18"/>
                    <a:pt x="67" y="12"/>
                  </a:cubicBezTo>
                  <a:cubicBezTo>
                    <a:pt x="67" y="6"/>
                    <a:pt x="63" y="2"/>
                    <a:pt x="57" y="2"/>
                  </a:cubicBezTo>
                  <a:cubicBezTo>
                    <a:pt x="51" y="2"/>
                    <a:pt x="47" y="9"/>
                    <a:pt x="44" y="13"/>
                  </a:cubicBezTo>
                  <a:cubicBezTo>
                    <a:pt x="19" y="50"/>
                    <a:pt x="0" y="110"/>
                    <a:pt x="0" y="155"/>
                  </a:cubicBezTo>
                  <a:cubicBezTo>
                    <a:pt x="0" y="189"/>
                    <a:pt x="11" y="226"/>
                    <a:pt x="52" y="226"/>
                  </a:cubicBezTo>
                  <a:cubicBezTo>
                    <a:pt x="88" y="226"/>
                    <a:pt x="111" y="201"/>
                    <a:pt x="129" y="174"/>
                  </a:cubicBezTo>
                  <a:cubicBezTo>
                    <a:pt x="133"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4" name="Freeform 289">
              <a:extLst>
                <a:ext uri="{FF2B5EF4-FFF2-40B4-BE49-F238E27FC236}">
                  <a16:creationId xmlns:a16="http://schemas.microsoft.com/office/drawing/2014/main" id="{39659A2D-AC2C-44B3-9C39-402B366E4032}"/>
                </a:ext>
              </a:extLst>
            </p:cNvPr>
            <p:cNvSpPr>
              <a:spLocks/>
            </p:cNvSpPr>
            <p:nvPr>
              <p:custDataLst>
                <p:tags r:id="rId104"/>
              </p:custDataLst>
            </p:nvPr>
          </p:nvSpPr>
          <p:spPr bwMode="auto">
            <a:xfrm>
              <a:off x="6269038" y="3267075"/>
              <a:ext cx="66675" cy="123825"/>
            </a:xfrm>
            <a:custGeom>
              <a:avLst/>
              <a:gdLst>
                <a:gd name="T0" fmla="*/ 79 w 127"/>
                <a:gd name="T1" fmla="*/ 10 h 231"/>
                <a:gd name="T2" fmla="*/ 68 w 127"/>
                <a:gd name="T3" fmla="*/ 0 h 231"/>
                <a:gd name="T4" fmla="*/ 0 w 127"/>
                <a:gd name="T5" fmla="*/ 22 h 231"/>
                <a:gd name="T6" fmla="*/ 0 w 127"/>
                <a:gd name="T7" fmla="*/ 35 h 231"/>
                <a:gd name="T8" fmla="*/ 51 w 127"/>
                <a:gd name="T9" fmla="*/ 25 h 231"/>
                <a:gd name="T10" fmla="*/ 51 w 127"/>
                <a:gd name="T11" fmla="*/ 203 h 231"/>
                <a:gd name="T12" fmla="*/ 16 w 127"/>
                <a:gd name="T13" fmla="*/ 219 h 231"/>
                <a:gd name="T14" fmla="*/ 2 w 127"/>
                <a:gd name="T15" fmla="*/ 219 h 231"/>
                <a:gd name="T16" fmla="*/ 2 w 127"/>
                <a:gd name="T17" fmla="*/ 231 h 231"/>
                <a:gd name="T18" fmla="*/ 64 w 127"/>
                <a:gd name="T19" fmla="*/ 230 h 231"/>
                <a:gd name="T20" fmla="*/ 127 w 127"/>
                <a:gd name="T21" fmla="*/ 231 h 231"/>
                <a:gd name="T22" fmla="*/ 127 w 127"/>
                <a:gd name="T23" fmla="*/ 219 h 231"/>
                <a:gd name="T24" fmla="*/ 114 w 127"/>
                <a:gd name="T25" fmla="*/ 219 h 231"/>
                <a:gd name="T26" fmla="*/ 79 w 127"/>
                <a:gd name="T27" fmla="*/ 203 h 231"/>
                <a:gd name="T28" fmla="*/ 79 w 127"/>
                <a:gd name="T29" fmla="*/ 1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10"/>
                  </a:moveTo>
                  <a:cubicBezTo>
                    <a:pt x="79" y="0"/>
                    <a:pt x="78" y="0"/>
                    <a:pt x="68" y="0"/>
                  </a:cubicBezTo>
                  <a:cubicBezTo>
                    <a:pt x="46" y="22"/>
                    <a:pt x="14" y="22"/>
                    <a:pt x="0" y="22"/>
                  </a:cubicBezTo>
                  <a:lnTo>
                    <a:pt x="0" y="35"/>
                  </a:lnTo>
                  <a:cubicBezTo>
                    <a:pt x="8" y="35"/>
                    <a:pt x="31" y="35"/>
                    <a:pt x="51" y="25"/>
                  </a:cubicBezTo>
                  <a:lnTo>
                    <a:pt x="51" y="203"/>
                  </a:lnTo>
                  <a:cubicBezTo>
                    <a:pt x="51" y="214"/>
                    <a:pt x="51" y="219"/>
                    <a:pt x="16" y="219"/>
                  </a:cubicBezTo>
                  <a:lnTo>
                    <a:pt x="2" y="219"/>
                  </a:lnTo>
                  <a:lnTo>
                    <a:pt x="2" y="231"/>
                  </a:lnTo>
                  <a:cubicBezTo>
                    <a:pt x="9" y="231"/>
                    <a:pt x="52" y="230"/>
                    <a:pt x="64" y="230"/>
                  </a:cubicBezTo>
                  <a:cubicBezTo>
                    <a:pt x="75" y="230"/>
                    <a:pt x="119" y="231"/>
                    <a:pt x="127" y="231"/>
                  </a:cubicBezTo>
                  <a:lnTo>
                    <a:pt x="127" y="219"/>
                  </a:lnTo>
                  <a:lnTo>
                    <a:pt x="114" y="219"/>
                  </a:lnTo>
                  <a:cubicBezTo>
                    <a:pt x="79" y="219"/>
                    <a:pt x="79" y="214"/>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360" name="グループ化 359">
            <a:extLst>
              <a:ext uri="{FF2B5EF4-FFF2-40B4-BE49-F238E27FC236}">
                <a16:creationId xmlns:a16="http://schemas.microsoft.com/office/drawing/2014/main" id="{502DB462-0C80-4166-A2EC-89817F91BCB9}"/>
              </a:ext>
            </a:extLst>
          </p:cNvPr>
          <p:cNvGrpSpPr>
            <a:grpSpLocks noChangeAspect="1"/>
          </p:cNvGrpSpPr>
          <p:nvPr>
            <p:custDataLst>
              <p:tags r:id="rId2"/>
            </p:custDataLst>
          </p:nvPr>
        </p:nvGrpSpPr>
        <p:grpSpPr>
          <a:xfrm>
            <a:off x="1396522" y="3560768"/>
            <a:ext cx="2768601" cy="804863"/>
            <a:chOff x="2540000" y="2540000"/>
            <a:chExt cx="2768601" cy="804863"/>
          </a:xfrm>
        </p:grpSpPr>
        <p:sp>
          <p:nvSpPr>
            <p:cNvPr id="334" name="Freeform 296">
              <a:extLst>
                <a:ext uri="{FF2B5EF4-FFF2-40B4-BE49-F238E27FC236}">
                  <a16:creationId xmlns:a16="http://schemas.microsoft.com/office/drawing/2014/main" id="{F7DCB45F-A440-430A-9653-49F64AF225FD}"/>
                </a:ext>
              </a:extLst>
            </p:cNvPr>
            <p:cNvSpPr>
              <a:spLocks/>
            </p:cNvSpPr>
            <p:nvPr>
              <p:custDataLst>
                <p:tags r:id="rId42"/>
              </p:custDataLst>
            </p:nvPr>
          </p:nvSpPr>
          <p:spPr bwMode="auto">
            <a:xfrm>
              <a:off x="2540000" y="2825750"/>
              <a:ext cx="217488" cy="182563"/>
            </a:xfrm>
            <a:custGeom>
              <a:avLst/>
              <a:gdLst>
                <a:gd name="T0" fmla="*/ 361 w 420"/>
                <a:gd name="T1" fmla="*/ 38 h 341"/>
                <a:gd name="T2" fmla="*/ 403 w 420"/>
                <a:gd name="T3" fmla="*/ 15 h 341"/>
                <a:gd name="T4" fmla="*/ 420 w 420"/>
                <a:gd name="T5" fmla="*/ 5 h 341"/>
                <a:gd name="T6" fmla="*/ 413 w 420"/>
                <a:gd name="T7" fmla="*/ 0 h 341"/>
                <a:gd name="T8" fmla="*/ 349 w 420"/>
                <a:gd name="T9" fmla="*/ 1 h 341"/>
                <a:gd name="T10" fmla="*/ 284 w 420"/>
                <a:gd name="T11" fmla="*/ 0 h 341"/>
                <a:gd name="T12" fmla="*/ 275 w 420"/>
                <a:gd name="T13" fmla="*/ 10 h 341"/>
                <a:gd name="T14" fmla="*/ 289 w 420"/>
                <a:gd name="T15" fmla="*/ 15 h 341"/>
                <a:gd name="T16" fmla="*/ 308 w 420"/>
                <a:gd name="T17" fmla="*/ 16 h 341"/>
                <a:gd name="T18" fmla="*/ 321 w 420"/>
                <a:gd name="T19" fmla="*/ 24 h 341"/>
                <a:gd name="T20" fmla="*/ 319 w 420"/>
                <a:gd name="T21" fmla="*/ 34 h 341"/>
                <a:gd name="T22" fmla="*/ 289 w 420"/>
                <a:gd name="T23" fmla="*/ 156 h 341"/>
                <a:gd name="T24" fmla="*/ 137 w 420"/>
                <a:gd name="T25" fmla="*/ 156 h 341"/>
                <a:gd name="T26" fmla="*/ 167 w 420"/>
                <a:gd name="T27" fmla="*/ 38 h 341"/>
                <a:gd name="T28" fmla="*/ 209 w 420"/>
                <a:gd name="T29" fmla="*/ 15 h 341"/>
                <a:gd name="T30" fmla="*/ 226 w 420"/>
                <a:gd name="T31" fmla="*/ 5 h 341"/>
                <a:gd name="T32" fmla="*/ 219 w 420"/>
                <a:gd name="T33" fmla="*/ 0 h 341"/>
                <a:gd name="T34" fmla="*/ 155 w 420"/>
                <a:gd name="T35" fmla="*/ 1 h 341"/>
                <a:gd name="T36" fmla="*/ 90 w 420"/>
                <a:gd name="T37" fmla="*/ 0 h 341"/>
                <a:gd name="T38" fmla="*/ 81 w 420"/>
                <a:gd name="T39" fmla="*/ 10 h 341"/>
                <a:gd name="T40" fmla="*/ 95 w 420"/>
                <a:gd name="T41" fmla="*/ 15 h 341"/>
                <a:gd name="T42" fmla="*/ 114 w 420"/>
                <a:gd name="T43" fmla="*/ 16 h 341"/>
                <a:gd name="T44" fmla="*/ 127 w 420"/>
                <a:gd name="T45" fmla="*/ 24 h 341"/>
                <a:gd name="T46" fmla="*/ 125 w 420"/>
                <a:gd name="T47" fmla="*/ 34 h 341"/>
                <a:gd name="T48" fmla="*/ 59 w 420"/>
                <a:gd name="T49" fmla="*/ 302 h 341"/>
                <a:gd name="T50" fmla="*/ 13 w 420"/>
                <a:gd name="T51" fmla="*/ 325 h 341"/>
                <a:gd name="T52" fmla="*/ 0 w 420"/>
                <a:gd name="T53" fmla="*/ 335 h 341"/>
                <a:gd name="T54" fmla="*/ 7 w 420"/>
                <a:gd name="T55" fmla="*/ 341 h 341"/>
                <a:gd name="T56" fmla="*/ 70 w 420"/>
                <a:gd name="T57" fmla="*/ 339 h 341"/>
                <a:gd name="T58" fmla="*/ 102 w 420"/>
                <a:gd name="T59" fmla="*/ 340 h 341"/>
                <a:gd name="T60" fmla="*/ 134 w 420"/>
                <a:gd name="T61" fmla="*/ 341 h 341"/>
                <a:gd name="T62" fmla="*/ 144 w 420"/>
                <a:gd name="T63" fmla="*/ 331 h 341"/>
                <a:gd name="T64" fmla="*/ 130 w 420"/>
                <a:gd name="T65" fmla="*/ 325 h 341"/>
                <a:gd name="T66" fmla="*/ 98 w 420"/>
                <a:gd name="T67" fmla="*/ 316 h 341"/>
                <a:gd name="T68" fmla="*/ 99 w 420"/>
                <a:gd name="T69" fmla="*/ 308 h 341"/>
                <a:gd name="T70" fmla="*/ 133 w 420"/>
                <a:gd name="T71" fmla="*/ 171 h 341"/>
                <a:gd name="T72" fmla="*/ 285 w 420"/>
                <a:gd name="T73" fmla="*/ 171 h 341"/>
                <a:gd name="T74" fmla="*/ 251 w 420"/>
                <a:gd name="T75" fmla="*/ 309 h 341"/>
                <a:gd name="T76" fmla="*/ 206 w 420"/>
                <a:gd name="T77" fmla="*/ 325 h 341"/>
                <a:gd name="T78" fmla="*/ 194 w 420"/>
                <a:gd name="T79" fmla="*/ 335 h 341"/>
                <a:gd name="T80" fmla="*/ 201 w 420"/>
                <a:gd name="T81" fmla="*/ 341 h 341"/>
                <a:gd name="T82" fmla="*/ 264 w 420"/>
                <a:gd name="T83" fmla="*/ 339 h 341"/>
                <a:gd name="T84" fmla="*/ 296 w 420"/>
                <a:gd name="T85" fmla="*/ 340 h 341"/>
                <a:gd name="T86" fmla="*/ 328 w 420"/>
                <a:gd name="T87" fmla="*/ 341 h 341"/>
                <a:gd name="T88" fmla="*/ 338 w 420"/>
                <a:gd name="T89" fmla="*/ 331 h 341"/>
                <a:gd name="T90" fmla="*/ 324 w 420"/>
                <a:gd name="T91" fmla="*/ 325 h 341"/>
                <a:gd name="T92" fmla="*/ 292 w 420"/>
                <a:gd name="T93" fmla="*/ 316 h 341"/>
                <a:gd name="T94" fmla="*/ 293 w 420"/>
                <a:gd name="T95" fmla="*/ 308 h 341"/>
                <a:gd name="T96" fmla="*/ 361 w 420"/>
                <a:gd name="T97"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0" h="341">
                  <a:moveTo>
                    <a:pt x="361" y="38"/>
                  </a:moveTo>
                  <a:cubicBezTo>
                    <a:pt x="365" y="20"/>
                    <a:pt x="366" y="15"/>
                    <a:pt x="403" y="15"/>
                  </a:cubicBezTo>
                  <a:cubicBezTo>
                    <a:pt x="416" y="15"/>
                    <a:pt x="420" y="15"/>
                    <a:pt x="420" y="5"/>
                  </a:cubicBezTo>
                  <a:cubicBezTo>
                    <a:pt x="420" y="0"/>
                    <a:pt x="414" y="0"/>
                    <a:pt x="413" y="0"/>
                  </a:cubicBezTo>
                  <a:cubicBezTo>
                    <a:pt x="399" y="0"/>
                    <a:pt x="363" y="1"/>
                    <a:pt x="349" y="1"/>
                  </a:cubicBezTo>
                  <a:cubicBezTo>
                    <a:pt x="334" y="1"/>
                    <a:pt x="299" y="0"/>
                    <a:pt x="284" y="0"/>
                  </a:cubicBezTo>
                  <a:cubicBezTo>
                    <a:pt x="280" y="0"/>
                    <a:pt x="275" y="0"/>
                    <a:pt x="275" y="10"/>
                  </a:cubicBezTo>
                  <a:cubicBezTo>
                    <a:pt x="275" y="15"/>
                    <a:pt x="279" y="15"/>
                    <a:pt x="289" y="15"/>
                  </a:cubicBezTo>
                  <a:cubicBezTo>
                    <a:pt x="290" y="15"/>
                    <a:pt x="299" y="15"/>
                    <a:pt x="308" y="16"/>
                  </a:cubicBezTo>
                  <a:cubicBezTo>
                    <a:pt x="317" y="17"/>
                    <a:pt x="321" y="18"/>
                    <a:pt x="321" y="24"/>
                  </a:cubicBezTo>
                  <a:cubicBezTo>
                    <a:pt x="321" y="26"/>
                    <a:pt x="321" y="27"/>
                    <a:pt x="319" y="34"/>
                  </a:cubicBezTo>
                  <a:lnTo>
                    <a:pt x="289" y="156"/>
                  </a:lnTo>
                  <a:lnTo>
                    <a:pt x="137" y="156"/>
                  </a:lnTo>
                  <a:lnTo>
                    <a:pt x="167" y="38"/>
                  </a:lnTo>
                  <a:cubicBezTo>
                    <a:pt x="171" y="20"/>
                    <a:pt x="173" y="15"/>
                    <a:pt x="209" y="15"/>
                  </a:cubicBezTo>
                  <a:cubicBezTo>
                    <a:pt x="222" y="15"/>
                    <a:pt x="226" y="15"/>
                    <a:pt x="226" y="5"/>
                  </a:cubicBezTo>
                  <a:cubicBezTo>
                    <a:pt x="226" y="0"/>
                    <a:pt x="220" y="0"/>
                    <a:pt x="219" y="0"/>
                  </a:cubicBezTo>
                  <a:cubicBezTo>
                    <a:pt x="205" y="0"/>
                    <a:pt x="169" y="1"/>
                    <a:pt x="155" y="1"/>
                  </a:cubicBezTo>
                  <a:cubicBezTo>
                    <a:pt x="140" y="1"/>
                    <a:pt x="105" y="0"/>
                    <a:pt x="90" y="0"/>
                  </a:cubicBezTo>
                  <a:cubicBezTo>
                    <a:pt x="87" y="0"/>
                    <a:pt x="81" y="0"/>
                    <a:pt x="81" y="10"/>
                  </a:cubicBezTo>
                  <a:cubicBezTo>
                    <a:pt x="81" y="15"/>
                    <a:pt x="86" y="15"/>
                    <a:pt x="95" y="15"/>
                  </a:cubicBezTo>
                  <a:cubicBezTo>
                    <a:pt x="96" y="15"/>
                    <a:pt x="105" y="15"/>
                    <a:pt x="114" y="16"/>
                  </a:cubicBezTo>
                  <a:cubicBezTo>
                    <a:pt x="123" y="17"/>
                    <a:pt x="127" y="18"/>
                    <a:pt x="127" y="24"/>
                  </a:cubicBezTo>
                  <a:cubicBezTo>
                    <a:pt x="127" y="26"/>
                    <a:pt x="127" y="28"/>
                    <a:pt x="125" y="34"/>
                  </a:cubicBezTo>
                  <a:lnTo>
                    <a:pt x="59" y="302"/>
                  </a:lnTo>
                  <a:cubicBezTo>
                    <a:pt x="54" y="321"/>
                    <a:pt x="53" y="325"/>
                    <a:pt x="13" y="325"/>
                  </a:cubicBezTo>
                  <a:cubicBezTo>
                    <a:pt x="4" y="325"/>
                    <a:pt x="0" y="325"/>
                    <a:pt x="0" y="335"/>
                  </a:cubicBezTo>
                  <a:cubicBezTo>
                    <a:pt x="0" y="341"/>
                    <a:pt x="6" y="341"/>
                    <a:pt x="7" y="341"/>
                  </a:cubicBezTo>
                  <a:cubicBezTo>
                    <a:pt x="21" y="341"/>
                    <a:pt x="56" y="339"/>
                    <a:pt x="70" y="339"/>
                  </a:cubicBezTo>
                  <a:cubicBezTo>
                    <a:pt x="81" y="339"/>
                    <a:pt x="91" y="340"/>
                    <a:pt x="102" y="340"/>
                  </a:cubicBezTo>
                  <a:cubicBezTo>
                    <a:pt x="113" y="340"/>
                    <a:pt x="124" y="341"/>
                    <a:pt x="134" y="341"/>
                  </a:cubicBezTo>
                  <a:cubicBezTo>
                    <a:pt x="138" y="341"/>
                    <a:pt x="144" y="341"/>
                    <a:pt x="144" y="331"/>
                  </a:cubicBezTo>
                  <a:cubicBezTo>
                    <a:pt x="144" y="325"/>
                    <a:pt x="140" y="325"/>
                    <a:pt x="130" y="325"/>
                  </a:cubicBezTo>
                  <a:cubicBezTo>
                    <a:pt x="112" y="325"/>
                    <a:pt x="98" y="325"/>
                    <a:pt x="98" y="316"/>
                  </a:cubicBezTo>
                  <a:cubicBezTo>
                    <a:pt x="98" y="313"/>
                    <a:pt x="99" y="311"/>
                    <a:pt x="99" y="308"/>
                  </a:cubicBezTo>
                  <a:lnTo>
                    <a:pt x="133" y="171"/>
                  </a:lnTo>
                  <a:lnTo>
                    <a:pt x="285" y="171"/>
                  </a:lnTo>
                  <a:cubicBezTo>
                    <a:pt x="265" y="254"/>
                    <a:pt x="253" y="301"/>
                    <a:pt x="251" y="309"/>
                  </a:cubicBezTo>
                  <a:cubicBezTo>
                    <a:pt x="246" y="325"/>
                    <a:pt x="237" y="325"/>
                    <a:pt x="206" y="325"/>
                  </a:cubicBezTo>
                  <a:cubicBezTo>
                    <a:pt x="198" y="325"/>
                    <a:pt x="194" y="325"/>
                    <a:pt x="194" y="335"/>
                  </a:cubicBezTo>
                  <a:cubicBezTo>
                    <a:pt x="194" y="341"/>
                    <a:pt x="200" y="341"/>
                    <a:pt x="201" y="341"/>
                  </a:cubicBezTo>
                  <a:cubicBezTo>
                    <a:pt x="215" y="341"/>
                    <a:pt x="250" y="339"/>
                    <a:pt x="264" y="339"/>
                  </a:cubicBezTo>
                  <a:cubicBezTo>
                    <a:pt x="274" y="339"/>
                    <a:pt x="285" y="340"/>
                    <a:pt x="296" y="340"/>
                  </a:cubicBezTo>
                  <a:cubicBezTo>
                    <a:pt x="307" y="340"/>
                    <a:pt x="318" y="341"/>
                    <a:pt x="328" y="341"/>
                  </a:cubicBezTo>
                  <a:cubicBezTo>
                    <a:pt x="332" y="341"/>
                    <a:pt x="338" y="341"/>
                    <a:pt x="338" y="331"/>
                  </a:cubicBezTo>
                  <a:cubicBezTo>
                    <a:pt x="338" y="325"/>
                    <a:pt x="334" y="325"/>
                    <a:pt x="324" y="325"/>
                  </a:cubicBezTo>
                  <a:cubicBezTo>
                    <a:pt x="306" y="325"/>
                    <a:pt x="292" y="325"/>
                    <a:pt x="292" y="316"/>
                  </a:cubicBezTo>
                  <a:cubicBezTo>
                    <a:pt x="292" y="313"/>
                    <a:pt x="293" y="311"/>
                    <a:pt x="293" y="308"/>
                  </a:cubicBezTo>
                  <a:lnTo>
                    <a:pt x="361"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5" name="Freeform 297">
              <a:extLst>
                <a:ext uri="{FF2B5EF4-FFF2-40B4-BE49-F238E27FC236}">
                  <a16:creationId xmlns:a16="http://schemas.microsoft.com/office/drawing/2014/main" id="{BE9CB2D8-9DBF-4C4F-A1A2-6678C7F03D2D}"/>
                </a:ext>
              </a:extLst>
            </p:cNvPr>
            <p:cNvSpPr>
              <a:spLocks/>
            </p:cNvSpPr>
            <p:nvPr>
              <p:custDataLst>
                <p:tags r:id="rId43"/>
              </p:custDataLst>
            </p:nvPr>
          </p:nvSpPr>
          <p:spPr bwMode="auto">
            <a:xfrm>
              <a:off x="2757488" y="2921000"/>
              <a:ext cx="117475" cy="128588"/>
            </a:xfrm>
            <a:custGeom>
              <a:avLst/>
              <a:gdLst>
                <a:gd name="T0" fmla="*/ 120 w 228"/>
                <a:gd name="T1" fmla="*/ 29 h 238"/>
                <a:gd name="T2" fmla="*/ 156 w 228"/>
                <a:gd name="T3" fmla="*/ 13 h 238"/>
                <a:gd name="T4" fmla="*/ 171 w 228"/>
                <a:gd name="T5" fmla="*/ 5 h 238"/>
                <a:gd name="T6" fmla="*/ 165 w 228"/>
                <a:gd name="T7" fmla="*/ 0 h 238"/>
                <a:gd name="T8" fmla="*/ 139 w 228"/>
                <a:gd name="T9" fmla="*/ 1 h 238"/>
                <a:gd name="T10" fmla="*/ 111 w 228"/>
                <a:gd name="T11" fmla="*/ 2 h 238"/>
                <a:gd name="T12" fmla="*/ 87 w 228"/>
                <a:gd name="T13" fmla="*/ 1 h 238"/>
                <a:gd name="T14" fmla="*/ 64 w 228"/>
                <a:gd name="T15" fmla="*/ 0 h 238"/>
                <a:gd name="T16" fmla="*/ 57 w 228"/>
                <a:gd name="T17" fmla="*/ 8 h 238"/>
                <a:gd name="T18" fmla="*/ 68 w 228"/>
                <a:gd name="T19" fmla="*/ 13 h 238"/>
                <a:gd name="T20" fmla="*/ 81 w 228"/>
                <a:gd name="T21" fmla="*/ 14 h 238"/>
                <a:gd name="T22" fmla="*/ 89 w 228"/>
                <a:gd name="T23" fmla="*/ 18 h 238"/>
                <a:gd name="T24" fmla="*/ 88 w 228"/>
                <a:gd name="T25" fmla="*/ 26 h 238"/>
                <a:gd name="T26" fmla="*/ 42 w 228"/>
                <a:gd name="T27" fmla="*/ 211 h 238"/>
                <a:gd name="T28" fmla="*/ 11 w 228"/>
                <a:gd name="T29" fmla="*/ 226 h 238"/>
                <a:gd name="T30" fmla="*/ 0 w 228"/>
                <a:gd name="T31" fmla="*/ 233 h 238"/>
                <a:gd name="T32" fmla="*/ 11 w 228"/>
                <a:gd name="T33" fmla="*/ 238 h 238"/>
                <a:gd name="T34" fmla="*/ 186 w 228"/>
                <a:gd name="T35" fmla="*/ 238 h 238"/>
                <a:gd name="T36" fmla="*/ 198 w 228"/>
                <a:gd name="T37" fmla="*/ 232 h 238"/>
                <a:gd name="T38" fmla="*/ 228 w 228"/>
                <a:gd name="T39" fmla="*/ 152 h 238"/>
                <a:gd name="T40" fmla="*/ 222 w 228"/>
                <a:gd name="T41" fmla="*/ 147 h 238"/>
                <a:gd name="T42" fmla="*/ 215 w 228"/>
                <a:gd name="T43" fmla="*/ 154 h 238"/>
                <a:gd name="T44" fmla="*/ 122 w 228"/>
                <a:gd name="T45" fmla="*/ 226 h 238"/>
                <a:gd name="T46" fmla="*/ 83 w 228"/>
                <a:gd name="T47" fmla="*/ 226 h 238"/>
                <a:gd name="T48" fmla="*/ 72 w 228"/>
                <a:gd name="T49" fmla="*/ 222 h 238"/>
                <a:gd name="T50" fmla="*/ 73 w 228"/>
                <a:gd name="T51" fmla="*/ 215 h 238"/>
                <a:gd name="T52" fmla="*/ 120 w 228"/>
                <a:gd name="T53" fmla="*/ 2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38">
                  <a:moveTo>
                    <a:pt x="120" y="29"/>
                  </a:moveTo>
                  <a:cubicBezTo>
                    <a:pt x="123" y="16"/>
                    <a:pt x="124" y="13"/>
                    <a:pt x="156" y="13"/>
                  </a:cubicBezTo>
                  <a:cubicBezTo>
                    <a:pt x="167" y="13"/>
                    <a:pt x="171" y="13"/>
                    <a:pt x="171" y="5"/>
                  </a:cubicBezTo>
                  <a:cubicBezTo>
                    <a:pt x="171" y="5"/>
                    <a:pt x="170" y="0"/>
                    <a:pt x="165" y="0"/>
                  </a:cubicBezTo>
                  <a:cubicBezTo>
                    <a:pt x="157" y="0"/>
                    <a:pt x="147" y="1"/>
                    <a:pt x="139" y="1"/>
                  </a:cubicBezTo>
                  <a:cubicBezTo>
                    <a:pt x="130" y="2"/>
                    <a:pt x="120" y="2"/>
                    <a:pt x="111" y="2"/>
                  </a:cubicBezTo>
                  <a:cubicBezTo>
                    <a:pt x="104" y="2"/>
                    <a:pt x="94" y="1"/>
                    <a:pt x="87" y="1"/>
                  </a:cubicBezTo>
                  <a:cubicBezTo>
                    <a:pt x="80" y="1"/>
                    <a:pt x="71" y="0"/>
                    <a:pt x="64" y="0"/>
                  </a:cubicBezTo>
                  <a:cubicBezTo>
                    <a:pt x="62" y="0"/>
                    <a:pt x="57" y="0"/>
                    <a:pt x="57" y="8"/>
                  </a:cubicBezTo>
                  <a:cubicBezTo>
                    <a:pt x="57" y="13"/>
                    <a:pt x="61" y="13"/>
                    <a:pt x="68" y="13"/>
                  </a:cubicBezTo>
                  <a:cubicBezTo>
                    <a:pt x="68" y="13"/>
                    <a:pt x="75" y="13"/>
                    <a:pt x="81" y="14"/>
                  </a:cubicBezTo>
                  <a:cubicBezTo>
                    <a:pt x="89" y="14"/>
                    <a:pt x="89" y="15"/>
                    <a:pt x="89" y="18"/>
                  </a:cubicBezTo>
                  <a:cubicBezTo>
                    <a:pt x="89" y="19"/>
                    <a:pt x="89" y="21"/>
                    <a:pt x="88" y="26"/>
                  </a:cubicBezTo>
                  <a:lnTo>
                    <a:pt x="42" y="211"/>
                  </a:lnTo>
                  <a:cubicBezTo>
                    <a:pt x="38" y="223"/>
                    <a:pt x="38" y="226"/>
                    <a:pt x="11" y="226"/>
                  </a:cubicBezTo>
                  <a:cubicBezTo>
                    <a:pt x="5" y="226"/>
                    <a:pt x="0" y="226"/>
                    <a:pt x="0" y="233"/>
                  </a:cubicBezTo>
                  <a:cubicBezTo>
                    <a:pt x="0" y="238"/>
                    <a:pt x="5" y="238"/>
                    <a:pt x="11" y="238"/>
                  </a:cubicBezTo>
                  <a:lnTo>
                    <a:pt x="186" y="238"/>
                  </a:lnTo>
                  <a:cubicBezTo>
                    <a:pt x="195" y="238"/>
                    <a:pt x="195" y="238"/>
                    <a:pt x="198" y="232"/>
                  </a:cubicBezTo>
                  <a:cubicBezTo>
                    <a:pt x="202" y="222"/>
                    <a:pt x="228" y="154"/>
                    <a:pt x="228" y="152"/>
                  </a:cubicBezTo>
                  <a:cubicBezTo>
                    <a:pt x="228" y="151"/>
                    <a:pt x="227" y="147"/>
                    <a:pt x="222" y="147"/>
                  </a:cubicBezTo>
                  <a:cubicBezTo>
                    <a:pt x="218" y="147"/>
                    <a:pt x="217" y="148"/>
                    <a:pt x="215" y="154"/>
                  </a:cubicBezTo>
                  <a:cubicBezTo>
                    <a:pt x="202" y="187"/>
                    <a:pt x="186" y="226"/>
                    <a:pt x="122" y="226"/>
                  </a:cubicBezTo>
                  <a:lnTo>
                    <a:pt x="83" y="226"/>
                  </a:lnTo>
                  <a:cubicBezTo>
                    <a:pt x="72" y="226"/>
                    <a:pt x="72" y="226"/>
                    <a:pt x="72" y="222"/>
                  </a:cubicBezTo>
                  <a:cubicBezTo>
                    <a:pt x="72" y="222"/>
                    <a:pt x="72" y="220"/>
                    <a:pt x="73" y="215"/>
                  </a:cubicBezTo>
                  <a:lnTo>
                    <a:pt x="120"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6" name="Freeform 298">
              <a:extLst>
                <a:ext uri="{FF2B5EF4-FFF2-40B4-BE49-F238E27FC236}">
                  <a16:creationId xmlns:a16="http://schemas.microsoft.com/office/drawing/2014/main" id="{2621ED92-3407-43EE-ADFD-3989FBA7C897}"/>
                </a:ext>
              </a:extLst>
            </p:cNvPr>
            <p:cNvSpPr>
              <a:spLocks/>
            </p:cNvSpPr>
            <p:nvPr>
              <p:custDataLst>
                <p:tags r:id="rId44"/>
              </p:custDataLst>
            </p:nvPr>
          </p:nvSpPr>
          <p:spPr bwMode="auto">
            <a:xfrm>
              <a:off x="2924175" y="2808288"/>
              <a:ext cx="60325" cy="268288"/>
            </a:xfrm>
            <a:custGeom>
              <a:avLst/>
              <a:gdLst>
                <a:gd name="T0" fmla="*/ 116 w 116"/>
                <a:gd name="T1" fmla="*/ 493 h 498"/>
                <a:gd name="T2" fmla="*/ 107 w 116"/>
                <a:gd name="T3" fmla="*/ 482 h 498"/>
                <a:gd name="T4" fmla="*/ 29 w 116"/>
                <a:gd name="T5" fmla="*/ 249 h 498"/>
                <a:gd name="T6" fmla="*/ 109 w 116"/>
                <a:gd name="T7" fmla="*/ 13 h 498"/>
                <a:gd name="T8" fmla="*/ 116 w 116"/>
                <a:gd name="T9" fmla="*/ 5 h 498"/>
                <a:gd name="T10" fmla="*/ 111 w 116"/>
                <a:gd name="T11" fmla="*/ 0 h 498"/>
                <a:gd name="T12" fmla="*/ 31 w 116"/>
                <a:gd name="T13" fmla="*/ 97 h 498"/>
                <a:gd name="T14" fmla="*/ 0 w 116"/>
                <a:gd name="T15" fmla="*/ 249 h 498"/>
                <a:gd name="T16" fmla="*/ 33 w 116"/>
                <a:gd name="T17" fmla="*/ 405 h 498"/>
                <a:gd name="T18" fmla="*/ 111 w 116"/>
                <a:gd name="T19" fmla="*/ 498 h 498"/>
                <a:gd name="T20" fmla="*/ 116 w 116"/>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493"/>
                  </a:moveTo>
                  <a:cubicBezTo>
                    <a:pt x="116" y="492"/>
                    <a:pt x="116" y="491"/>
                    <a:pt x="107" y="482"/>
                  </a:cubicBezTo>
                  <a:cubicBezTo>
                    <a:pt x="45" y="420"/>
                    <a:pt x="29" y="325"/>
                    <a:pt x="29" y="249"/>
                  </a:cubicBezTo>
                  <a:cubicBezTo>
                    <a:pt x="29" y="162"/>
                    <a:pt x="48" y="75"/>
                    <a:pt x="109" y="13"/>
                  </a:cubicBezTo>
                  <a:cubicBezTo>
                    <a:pt x="116" y="7"/>
                    <a:pt x="116" y="6"/>
                    <a:pt x="116" y="5"/>
                  </a:cubicBezTo>
                  <a:cubicBezTo>
                    <a:pt x="116" y="1"/>
                    <a:pt x="114" y="0"/>
                    <a:pt x="111" y="0"/>
                  </a:cubicBezTo>
                  <a:cubicBezTo>
                    <a:pt x="106" y="0"/>
                    <a:pt x="61" y="33"/>
                    <a:pt x="31" y="97"/>
                  </a:cubicBezTo>
                  <a:cubicBezTo>
                    <a:pt x="6" y="152"/>
                    <a:pt x="0" y="207"/>
                    <a:pt x="0" y="249"/>
                  </a:cubicBezTo>
                  <a:cubicBezTo>
                    <a:pt x="0" y="288"/>
                    <a:pt x="5" y="348"/>
                    <a:pt x="33" y="405"/>
                  </a:cubicBezTo>
                  <a:cubicBezTo>
                    <a:pt x="63" y="466"/>
                    <a:pt x="106" y="498"/>
                    <a:pt x="111" y="498"/>
                  </a:cubicBezTo>
                  <a:cubicBezTo>
                    <a:pt x="114" y="498"/>
                    <a:pt x="116" y="497"/>
                    <a:pt x="116"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7" name="Freeform 299">
              <a:extLst>
                <a:ext uri="{FF2B5EF4-FFF2-40B4-BE49-F238E27FC236}">
                  <a16:creationId xmlns:a16="http://schemas.microsoft.com/office/drawing/2014/main" id="{11AC3789-6913-459B-88F4-9C3423B8711D}"/>
                </a:ext>
              </a:extLst>
            </p:cNvPr>
            <p:cNvSpPr>
              <a:spLocks/>
            </p:cNvSpPr>
            <p:nvPr>
              <p:custDataLst>
                <p:tags r:id="rId45"/>
              </p:custDataLst>
            </p:nvPr>
          </p:nvSpPr>
          <p:spPr bwMode="auto">
            <a:xfrm>
              <a:off x="3001963" y="2890838"/>
              <a:ext cx="152400" cy="120650"/>
            </a:xfrm>
            <a:custGeom>
              <a:avLst/>
              <a:gdLst>
                <a:gd name="T0" fmla="*/ 296 w 296"/>
                <a:gd name="T1" fmla="*/ 35 h 226"/>
                <a:gd name="T2" fmla="*/ 276 w 296"/>
                <a:gd name="T3" fmla="*/ 0 h 226"/>
                <a:gd name="T4" fmla="*/ 250 w 296"/>
                <a:gd name="T5" fmla="*/ 24 h 226"/>
                <a:gd name="T6" fmla="*/ 257 w 296"/>
                <a:gd name="T7" fmla="*/ 39 h 226"/>
                <a:gd name="T8" fmla="*/ 275 w 296"/>
                <a:gd name="T9" fmla="*/ 80 h 226"/>
                <a:gd name="T10" fmla="*/ 250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0"/>
                  </a:cubicBezTo>
                  <a:cubicBezTo>
                    <a:pt x="275" y="100"/>
                    <a:pt x="265" y="129"/>
                    <a:pt x="250" y="152"/>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09"/>
                    <a:pt x="0" y="155"/>
                  </a:cubicBezTo>
                  <a:cubicBezTo>
                    <a:pt x="0" y="189"/>
                    <a:pt x="12" y="226"/>
                    <a:pt x="53"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8" name="Freeform 300">
              <a:extLst>
                <a:ext uri="{FF2B5EF4-FFF2-40B4-BE49-F238E27FC236}">
                  <a16:creationId xmlns:a16="http://schemas.microsoft.com/office/drawing/2014/main" id="{1FCAAF77-0F0F-4289-A06D-1EAD50C6C245}"/>
                </a:ext>
              </a:extLst>
            </p:cNvPr>
            <p:cNvSpPr>
              <a:spLocks/>
            </p:cNvSpPr>
            <p:nvPr>
              <p:custDataLst>
                <p:tags r:id="rId46"/>
              </p:custDataLst>
            </p:nvPr>
          </p:nvSpPr>
          <p:spPr bwMode="auto">
            <a:xfrm>
              <a:off x="3182938" y="2808288"/>
              <a:ext cx="60325" cy="268288"/>
            </a:xfrm>
            <a:custGeom>
              <a:avLst/>
              <a:gdLst>
                <a:gd name="T0" fmla="*/ 116 w 116"/>
                <a:gd name="T1" fmla="*/ 249 h 498"/>
                <a:gd name="T2" fmla="*/ 83 w 116"/>
                <a:gd name="T3" fmla="*/ 93 h 498"/>
                <a:gd name="T4" fmla="*/ 5 w 116"/>
                <a:gd name="T5" fmla="*/ 0 h 498"/>
                <a:gd name="T6" fmla="*/ 0 w 116"/>
                <a:gd name="T7" fmla="*/ 5 h 498"/>
                <a:gd name="T8" fmla="*/ 9 w 116"/>
                <a:gd name="T9" fmla="*/ 16 h 498"/>
                <a:gd name="T10" fmla="*/ 87 w 116"/>
                <a:gd name="T11" fmla="*/ 249 h 498"/>
                <a:gd name="T12" fmla="*/ 6 w 116"/>
                <a:gd name="T13" fmla="*/ 485 h 498"/>
                <a:gd name="T14" fmla="*/ 0 w 116"/>
                <a:gd name="T15" fmla="*/ 493 h 498"/>
                <a:gd name="T16" fmla="*/ 5 w 116"/>
                <a:gd name="T17" fmla="*/ 498 h 498"/>
                <a:gd name="T18" fmla="*/ 84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3"/>
                  </a:cubicBezTo>
                  <a:cubicBezTo>
                    <a:pt x="53" y="32"/>
                    <a:pt x="10" y="0"/>
                    <a:pt x="5" y="0"/>
                  </a:cubicBezTo>
                  <a:cubicBezTo>
                    <a:pt x="2" y="0"/>
                    <a:pt x="0" y="2"/>
                    <a:pt x="0" y="5"/>
                  </a:cubicBezTo>
                  <a:cubicBezTo>
                    <a:pt x="0" y="6"/>
                    <a:pt x="0" y="7"/>
                    <a:pt x="9" y="16"/>
                  </a:cubicBezTo>
                  <a:cubicBezTo>
                    <a:pt x="58" y="65"/>
                    <a:pt x="87" y="145"/>
                    <a:pt x="87" y="249"/>
                  </a:cubicBezTo>
                  <a:cubicBezTo>
                    <a:pt x="87" y="334"/>
                    <a:pt x="68" y="422"/>
                    <a:pt x="6" y="485"/>
                  </a:cubicBezTo>
                  <a:cubicBezTo>
                    <a:pt x="0" y="491"/>
                    <a:pt x="0" y="492"/>
                    <a:pt x="0" y="493"/>
                  </a:cubicBezTo>
                  <a:cubicBezTo>
                    <a:pt x="0" y="496"/>
                    <a:pt x="2" y="498"/>
                    <a:pt x="5" y="498"/>
                  </a:cubicBezTo>
                  <a:cubicBezTo>
                    <a:pt x="10" y="498"/>
                    <a:pt x="55" y="464"/>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9" name="Freeform 301">
              <a:extLst>
                <a:ext uri="{FF2B5EF4-FFF2-40B4-BE49-F238E27FC236}">
                  <a16:creationId xmlns:a16="http://schemas.microsoft.com/office/drawing/2014/main" id="{1D8B9929-0DE0-44AE-9BC2-4963BD0BAA48}"/>
                </a:ext>
              </a:extLst>
            </p:cNvPr>
            <p:cNvSpPr>
              <a:spLocks noEditPoints="1"/>
            </p:cNvSpPr>
            <p:nvPr>
              <p:custDataLst>
                <p:tags r:id="rId47"/>
              </p:custDataLst>
            </p:nvPr>
          </p:nvSpPr>
          <p:spPr bwMode="auto">
            <a:xfrm>
              <a:off x="3355975" y="2909888"/>
              <a:ext cx="169863" cy="63500"/>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7 w 331"/>
                <a:gd name="T11" fmla="*/ 20 h 116"/>
                <a:gd name="T12" fmla="*/ 314 w 331"/>
                <a:gd name="T13" fmla="*/ 20 h 116"/>
                <a:gd name="T14" fmla="*/ 315 w 331"/>
                <a:gd name="T15" fmla="*/ 116 h 116"/>
                <a:gd name="T16" fmla="*/ 331 w 331"/>
                <a:gd name="T17" fmla="*/ 106 h 116"/>
                <a:gd name="T18" fmla="*/ 314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6"/>
                  </a:moveTo>
                  <a:cubicBezTo>
                    <a:pt x="322" y="116"/>
                    <a:pt x="331" y="116"/>
                    <a:pt x="331" y="106"/>
                  </a:cubicBezTo>
                  <a:cubicBezTo>
                    <a:pt x="331" y="96"/>
                    <a:pt x="322" y="96"/>
                    <a:pt x="314"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0" name="Freeform 302">
              <a:extLst>
                <a:ext uri="{FF2B5EF4-FFF2-40B4-BE49-F238E27FC236}">
                  <a16:creationId xmlns:a16="http://schemas.microsoft.com/office/drawing/2014/main" id="{D842A0D4-CE66-443A-832E-301596200582}"/>
                </a:ext>
              </a:extLst>
            </p:cNvPr>
            <p:cNvSpPr>
              <a:spLocks/>
            </p:cNvSpPr>
            <p:nvPr>
              <p:custDataLst>
                <p:tags r:id="rId48"/>
              </p:custDataLst>
            </p:nvPr>
          </p:nvSpPr>
          <p:spPr bwMode="auto">
            <a:xfrm>
              <a:off x="3649663" y="2540000"/>
              <a:ext cx="133350" cy="804863"/>
            </a:xfrm>
            <a:custGeom>
              <a:avLst/>
              <a:gdLst>
                <a:gd name="T0" fmla="*/ 153 w 258"/>
                <a:gd name="T1" fmla="*/ 931 h 1495"/>
                <a:gd name="T2" fmla="*/ 28 w 258"/>
                <a:gd name="T3" fmla="*/ 748 h 1495"/>
                <a:gd name="T4" fmla="*/ 153 w 258"/>
                <a:gd name="T5" fmla="*/ 567 h 1495"/>
                <a:gd name="T6" fmla="*/ 153 w 258"/>
                <a:gd name="T7" fmla="*/ 564 h 1495"/>
                <a:gd name="T8" fmla="*/ 153 w 258"/>
                <a:gd name="T9" fmla="*/ 219 h 1495"/>
                <a:gd name="T10" fmla="*/ 157 w 258"/>
                <a:gd name="T11" fmla="*/ 150 h 1495"/>
                <a:gd name="T12" fmla="*/ 253 w 258"/>
                <a:gd name="T13" fmla="*/ 23 h 1495"/>
                <a:gd name="T14" fmla="*/ 258 w 258"/>
                <a:gd name="T15" fmla="*/ 11 h 1495"/>
                <a:gd name="T16" fmla="*/ 246 w 258"/>
                <a:gd name="T17" fmla="*/ 0 h 1495"/>
                <a:gd name="T18" fmla="*/ 223 w 258"/>
                <a:gd name="T19" fmla="*/ 8 h 1495"/>
                <a:gd name="T20" fmla="*/ 105 w 258"/>
                <a:gd name="T21" fmla="*/ 181 h 1495"/>
                <a:gd name="T22" fmla="*/ 105 w 258"/>
                <a:gd name="T23" fmla="*/ 536 h 1495"/>
                <a:gd name="T24" fmla="*/ 79 w 258"/>
                <a:gd name="T25" fmla="*/ 658 h 1495"/>
                <a:gd name="T26" fmla="*/ 8 w 258"/>
                <a:gd name="T27" fmla="*/ 734 h 1495"/>
                <a:gd name="T28" fmla="*/ 0 w 258"/>
                <a:gd name="T29" fmla="*/ 747 h 1495"/>
                <a:gd name="T30" fmla="*/ 5 w 258"/>
                <a:gd name="T31" fmla="*/ 759 h 1495"/>
                <a:gd name="T32" fmla="*/ 103 w 258"/>
                <a:gd name="T33" fmla="*/ 913 h 1495"/>
                <a:gd name="T34" fmla="*/ 105 w 258"/>
                <a:gd name="T35" fmla="*/ 931 h 1495"/>
                <a:gd name="T36" fmla="*/ 105 w 258"/>
                <a:gd name="T37" fmla="*/ 1314 h 1495"/>
                <a:gd name="T38" fmla="*/ 226 w 258"/>
                <a:gd name="T39" fmla="*/ 1489 h 1495"/>
                <a:gd name="T40" fmla="*/ 246 w 258"/>
                <a:gd name="T41" fmla="*/ 1495 h 1495"/>
                <a:gd name="T42" fmla="*/ 258 w 258"/>
                <a:gd name="T43" fmla="*/ 1484 h 1495"/>
                <a:gd name="T44" fmla="*/ 255 w 258"/>
                <a:gd name="T45" fmla="*/ 1473 h 1495"/>
                <a:gd name="T46" fmla="*/ 155 w 258"/>
                <a:gd name="T47" fmla="*/ 1334 h 1495"/>
                <a:gd name="T48" fmla="*/ 153 w 258"/>
                <a:gd name="T49" fmla="*/ 1313 h 1495"/>
                <a:gd name="T50" fmla="*/ 153 w 258"/>
                <a:gd name="T51" fmla="*/ 931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8" h="1495">
                  <a:moveTo>
                    <a:pt x="153" y="931"/>
                  </a:moveTo>
                  <a:cubicBezTo>
                    <a:pt x="153" y="876"/>
                    <a:pt x="115" y="792"/>
                    <a:pt x="28" y="748"/>
                  </a:cubicBezTo>
                  <a:cubicBezTo>
                    <a:pt x="82" y="719"/>
                    <a:pt x="147" y="660"/>
                    <a:pt x="153" y="567"/>
                  </a:cubicBezTo>
                  <a:lnTo>
                    <a:pt x="153" y="564"/>
                  </a:lnTo>
                  <a:lnTo>
                    <a:pt x="153" y="219"/>
                  </a:lnTo>
                  <a:cubicBezTo>
                    <a:pt x="153" y="178"/>
                    <a:pt x="153" y="169"/>
                    <a:pt x="157" y="150"/>
                  </a:cubicBezTo>
                  <a:cubicBezTo>
                    <a:pt x="166" y="110"/>
                    <a:pt x="190" y="60"/>
                    <a:pt x="253" y="23"/>
                  </a:cubicBezTo>
                  <a:cubicBezTo>
                    <a:pt x="257" y="21"/>
                    <a:pt x="258" y="20"/>
                    <a:pt x="258" y="11"/>
                  </a:cubicBezTo>
                  <a:cubicBezTo>
                    <a:pt x="258" y="0"/>
                    <a:pt x="257" y="0"/>
                    <a:pt x="246" y="0"/>
                  </a:cubicBezTo>
                  <a:cubicBezTo>
                    <a:pt x="237" y="0"/>
                    <a:pt x="236" y="0"/>
                    <a:pt x="223" y="8"/>
                  </a:cubicBezTo>
                  <a:cubicBezTo>
                    <a:pt x="111" y="71"/>
                    <a:pt x="105" y="164"/>
                    <a:pt x="105" y="181"/>
                  </a:cubicBezTo>
                  <a:lnTo>
                    <a:pt x="105" y="536"/>
                  </a:lnTo>
                  <a:cubicBezTo>
                    <a:pt x="105" y="572"/>
                    <a:pt x="105" y="612"/>
                    <a:pt x="79" y="658"/>
                  </a:cubicBezTo>
                  <a:cubicBezTo>
                    <a:pt x="56" y="699"/>
                    <a:pt x="29" y="719"/>
                    <a:pt x="8" y="734"/>
                  </a:cubicBezTo>
                  <a:cubicBezTo>
                    <a:pt x="1" y="738"/>
                    <a:pt x="0" y="739"/>
                    <a:pt x="0" y="747"/>
                  </a:cubicBezTo>
                  <a:cubicBezTo>
                    <a:pt x="0" y="756"/>
                    <a:pt x="1" y="757"/>
                    <a:pt x="5" y="759"/>
                  </a:cubicBezTo>
                  <a:cubicBezTo>
                    <a:pt x="47" y="787"/>
                    <a:pt x="92" y="832"/>
                    <a:pt x="103" y="913"/>
                  </a:cubicBezTo>
                  <a:cubicBezTo>
                    <a:pt x="105" y="924"/>
                    <a:pt x="105" y="925"/>
                    <a:pt x="105" y="931"/>
                  </a:cubicBezTo>
                  <a:lnTo>
                    <a:pt x="105" y="1314"/>
                  </a:lnTo>
                  <a:cubicBezTo>
                    <a:pt x="105" y="1354"/>
                    <a:pt x="130" y="1438"/>
                    <a:pt x="226" y="1489"/>
                  </a:cubicBezTo>
                  <a:cubicBezTo>
                    <a:pt x="237" y="1495"/>
                    <a:pt x="238" y="1495"/>
                    <a:pt x="246" y="1495"/>
                  </a:cubicBezTo>
                  <a:cubicBezTo>
                    <a:pt x="257" y="1495"/>
                    <a:pt x="258" y="1495"/>
                    <a:pt x="258" y="1484"/>
                  </a:cubicBezTo>
                  <a:cubicBezTo>
                    <a:pt x="258" y="1475"/>
                    <a:pt x="257" y="1474"/>
                    <a:pt x="255" y="1473"/>
                  </a:cubicBezTo>
                  <a:cubicBezTo>
                    <a:pt x="234" y="1460"/>
                    <a:pt x="169" y="1421"/>
                    <a:pt x="155" y="1334"/>
                  </a:cubicBezTo>
                  <a:cubicBezTo>
                    <a:pt x="153" y="1321"/>
                    <a:pt x="153" y="1320"/>
                    <a:pt x="153" y="1313"/>
                  </a:cubicBezTo>
                  <a:lnTo>
                    <a:pt x="153" y="931"/>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1" name="Freeform 303">
              <a:extLst>
                <a:ext uri="{FF2B5EF4-FFF2-40B4-BE49-F238E27FC236}">
                  <a16:creationId xmlns:a16="http://schemas.microsoft.com/office/drawing/2014/main" id="{4FF179C4-8F7F-429F-A570-D2ED064160D6}"/>
                </a:ext>
              </a:extLst>
            </p:cNvPr>
            <p:cNvSpPr>
              <a:spLocks/>
            </p:cNvSpPr>
            <p:nvPr>
              <p:custDataLst>
                <p:tags r:id="rId49"/>
              </p:custDataLst>
            </p:nvPr>
          </p:nvSpPr>
          <p:spPr bwMode="auto">
            <a:xfrm>
              <a:off x="3843338" y="2647950"/>
              <a:ext cx="84138" cy="177800"/>
            </a:xfrm>
            <a:custGeom>
              <a:avLst/>
              <a:gdLst>
                <a:gd name="T0" fmla="*/ 102 w 164"/>
                <a:gd name="T1" fmla="*/ 13 h 332"/>
                <a:gd name="T2" fmla="*/ 91 w 164"/>
                <a:gd name="T3" fmla="*/ 0 h 332"/>
                <a:gd name="T4" fmla="*/ 0 w 164"/>
                <a:gd name="T5" fmla="*/ 32 h 332"/>
                <a:gd name="T6" fmla="*/ 0 w 164"/>
                <a:gd name="T7" fmla="*/ 47 h 332"/>
                <a:gd name="T8" fmla="*/ 65 w 164"/>
                <a:gd name="T9" fmla="*/ 34 h 332"/>
                <a:gd name="T10" fmla="*/ 65 w 164"/>
                <a:gd name="T11" fmla="*/ 292 h 332"/>
                <a:gd name="T12" fmla="*/ 19 w 164"/>
                <a:gd name="T13" fmla="*/ 316 h 332"/>
                <a:gd name="T14" fmla="*/ 3 w 164"/>
                <a:gd name="T15" fmla="*/ 316 h 332"/>
                <a:gd name="T16" fmla="*/ 3 w 164"/>
                <a:gd name="T17" fmla="*/ 332 h 332"/>
                <a:gd name="T18" fmla="*/ 84 w 164"/>
                <a:gd name="T19" fmla="*/ 330 h 332"/>
                <a:gd name="T20" fmla="*/ 164 w 164"/>
                <a:gd name="T21" fmla="*/ 332 h 332"/>
                <a:gd name="T22" fmla="*/ 164 w 164"/>
                <a:gd name="T23" fmla="*/ 316 h 332"/>
                <a:gd name="T24" fmla="*/ 148 w 164"/>
                <a:gd name="T25" fmla="*/ 316 h 332"/>
                <a:gd name="T26" fmla="*/ 102 w 164"/>
                <a:gd name="T27" fmla="*/ 292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1" y="0"/>
                  </a:cubicBezTo>
                  <a:cubicBezTo>
                    <a:pt x="60" y="32"/>
                    <a:pt x="16" y="32"/>
                    <a:pt x="0" y="32"/>
                  </a:cubicBezTo>
                  <a:lnTo>
                    <a:pt x="0" y="47"/>
                  </a:lnTo>
                  <a:cubicBezTo>
                    <a:pt x="10" y="47"/>
                    <a:pt x="39" y="47"/>
                    <a:pt x="65" y="34"/>
                  </a:cubicBezTo>
                  <a:lnTo>
                    <a:pt x="65" y="292"/>
                  </a:lnTo>
                  <a:cubicBezTo>
                    <a:pt x="65" y="310"/>
                    <a:pt x="64" y="316"/>
                    <a:pt x="19" y="316"/>
                  </a:cubicBezTo>
                  <a:lnTo>
                    <a:pt x="3" y="316"/>
                  </a:lnTo>
                  <a:lnTo>
                    <a:pt x="3" y="332"/>
                  </a:lnTo>
                  <a:cubicBezTo>
                    <a:pt x="20" y="330"/>
                    <a:pt x="64" y="330"/>
                    <a:pt x="84" y="330"/>
                  </a:cubicBezTo>
                  <a:cubicBezTo>
                    <a:pt x="104" y="330"/>
                    <a:pt x="147" y="330"/>
                    <a:pt x="164" y="332"/>
                  </a:cubicBezTo>
                  <a:lnTo>
                    <a:pt x="164" y="316"/>
                  </a:lnTo>
                  <a:lnTo>
                    <a:pt x="148" y="316"/>
                  </a:lnTo>
                  <a:cubicBezTo>
                    <a:pt x="104" y="316"/>
                    <a:pt x="102" y="311"/>
                    <a:pt x="102" y="292"/>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2" name="Freeform 304">
              <a:extLst>
                <a:ext uri="{FF2B5EF4-FFF2-40B4-BE49-F238E27FC236}">
                  <a16:creationId xmlns:a16="http://schemas.microsoft.com/office/drawing/2014/main" id="{ECB6EDC4-27F3-4BDC-914D-006C03916074}"/>
                </a:ext>
              </a:extLst>
            </p:cNvPr>
            <p:cNvSpPr>
              <a:spLocks/>
            </p:cNvSpPr>
            <p:nvPr>
              <p:custDataLst>
                <p:tags r:id="rId50"/>
              </p:custDataLst>
            </p:nvPr>
          </p:nvSpPr>
          <p:spPr bwMode="auto">
            <a:xfrm>
              <a:off x="3971925" y="2797175"/>
              <a:ext cx="30163" cy="80963"/>
            </a:xfrm>
            <a:custGeom>
              <a:avLst/>
              <a:gdLst>
                <a:gd name="T0" fmla="*/ 58 w 58"/>
                <a:gd name="T1" fmla="*/ 52 h 149"/>
                <a:gd name="T2" fmla="*/ 26 w 58"/>
                <a:gd name="T3" fmla="*/ 0 h 149"/>
                <a:gd name="T4" fmla="*/ 0 w 58"/>
                <a:gd name="T5" fmla="*/ 26 h 149"/>
                <a:gd name="T6" fmla="*/ 26 w 58"/>
                <a:gd name="T7" fmla="*/ 53 h 149"/>
                <a:gd name="T8" fmla="*/ 43 w 58"/>
                <a:gd name="T9" fmla="*/ 46 h 149"/>
                <a:gd name="T10" fmla="*/ 46 w 58"/>
                <a:gd name="T11" fmla="*/ 45 h 149"/>
                <a:gd name="T12" fmla="*/ 47 w 58"/>
                <a:gd name="T13" fmla="*/ 52 h 149"/>
                <a:gd name="T14" fmla="*/ 13 w 58"/>
                <a:gd name="T15" fmla="*/ 136 h 149"/>
                <a:gd name="T16" fmla="*/ 7 w 58"/>
                <a:gd name="T17" fmla="*/ 144 h 149"/>
                <a:gd name="T18" fmla="*/ 12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19"/>
                    <a:pt x="45" y="0"/>
                    <a:pt x="26" y="0"/>
                  </a:cubicBezTo>
                  <a:cubicBezTo>
                    <a:pt x="9" y="0"/>
                    <a:pt x="0" y="12"/>
                    <a:pt x="0" y="26"/>
                  </a:cubicBezTo>
                  <a:cubicBezTo>
                    <a:pt x="0" y="40"/>
                    <a:pt x="9" y="53"/>
                    <a:pt x="26" y="53"/>
                  </a:cubicBezTo>
                  <a:cubicBezTo>
                    <a:pt x="32" y="53"/>
                    <a:pt x="38" y="51"/>
                    <a:pt x="43" y="46"/>
                  </a:cubicBezTo>
                  <a:cubicBezTo>
                    <a:pt x="45" y="45"/>
                    <a:pt x="45" y="45"/>
                    <a:pt x="46" y="45"/>
                  </a:cubicBezTo>
                  <a:cubicBezTo>
                    <a:pt x="46" y="45"/>
                    <a:pt x="47" y="45"/>
                    <a:pt x="47" y="52"/>
                  </a:cubicBezTo>
                  <a:cubicBezTo>
                    <a:pt x="47" y="89"/>
                    <a:pt x="29" y="119"/>
                    <a:pt x="13" y="136"/>
                  </a:cubicBezTo>
                  <a:cubicBezTo>
                    <a:pt x="7" y="141"/>
                    <a:pt x="7" y="142"/>
                    <a:pt x="7" y="144"/>
                  </a:cubicBezTo>
                  <a:cubicBezTo>
                    <a:pt x="7" y="147"/>
                    <a:pt x="10" y="149"/>
                    <a:pt x="12" y="149"/>
                  </a:cubicBezTo>
                  <a:cubicBezTo>
                    <a:pt x="18" y="149"/>
                    <a:pt x="58" y="111"/>
                    <a:pt x="58" y="5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3" name="Freeform 305">
              <a:extLst>
                <a:ext uri="{FF2B5EF4-FFF2-40B4-BE49-F238E27FC236}">
                  <a16:creationId xmlns:a16="http://schemas.microsoft.com/office/drawing/2014/main" id="{CB5FE8EC-C03C-4DEC-9952-DDBD3078E0CD}"/>
                </a:ext>
              </a:extLst>
            </p:cNvPr>
            <p:cNvSpPr>
              <a:spLocks/>
            </p:cNvSpPr>
            <p:nvPr>
              <p:custDataLst>
                <p:tags r:id="rId51"/>
              </p:custDataLst>
            </p:nvPr>
          </p:nvSpPr>
          <p:spPr bwMode="auto">
            <a:xfrm>
              <a:off x="4310063" y="2625725"/>
              <a:ext cx="9525" cy="266700"/>
            </a:xfrm>
            <a:custGeom>
              <a:avLst/>
              <a:gdLst>
                <a:gd name="T0" fmla="*/ 20 w 20"/>
                <a:gd name="T1" fmla="*/ 18 h 498"/>
                <a:gd name="T2" fmla="*/ 10 w 20"/>
                <a:gd name="T3" fmla="*/ 0 h 498"/>
                <a:gd name="T4" fmla="*/ 0 w 20"/>
                <a:gd name="T5" fmla="*/ 18 h 498"/>
                <a:gd name="T6" fmla="*/ 0 w 20"/>
                <a:gd name="T7" fmla="*/ 481 h 498"/>
                <a:gd name="T8" fmla="*/ 10 w 20"/>
                <a:gd name="T9" fmla="*/ 498 h 498"/>
                <a:gd name="T10" fmla="*/ 20 w 20"/>
                <a:gd name="T11" fmla="*/ 481 h 498"/>
                <a:gd name="T12" fmla="*/ 20 w 20"/>
                <a:gd name="T13" fmla="*/ 18 h 498"/>
              </a:gdLst>
              <a:ahLst/>
              <a:cxnLst>
                <a:cxn ang="0">
                  <a:pos x="T0" y="T1"/>
                </a:cxn>
                <a:cxn ang="0">
                  <a:pos x="T2" y="T3"/>
                </a:cxn>
                <a:cxn ang="0">
                  <a:pos x="T4" y="T5"/>
                </a:cxn>
                <a:cxn ang="0">
                  <a:pos x="T6" y="T7"/>
                </a:cxn>
                <a:cxn ang="0">
                  <a:pos x="T8" y="T9"/>
                </a:cxn>
                <a:cxn ang="0">
                  <a:pos x="T10" y="T11"/>
                </a:cxn>
                <a:cxn ang="0">
                  <a:pos x="T12" y="T13"/>
                </a:cxn>
              </a:cxnLst>
              <a:rect l="0" t="0" r="r" b="b"/>
              <a:pathLst>
                <a:path w="20" h="498">
                  <a:moveTo>
                    <a:pt x="20" y="18"/>
                  </a:moveTo>
                  <a:cubicBezTo>
                    <a:pt x="20" y="9"/>
                    <a:pt x="20" y="0"/>
                    <a:pt x="10" y="0"/>
                  </a:cubicBezTo>
                  <a:cubicBezTo>
                    <a:pt x="0" y="0"/>
                    <a:pt x="0" y="9"/>
                    <a:pt x="0" y="18"/>
                  </a:cubicBezTo>
                  <a:lnTo>
                    <a:pt x="0" y="481"/>
                  </a:lnTo>
                  <a:cubicBezTo>
                    <a:pt x="0" y="489"/>
                    <a:pt x="0" y="498"/>
                    <a:pt x="10" y="498"/>
                  </a:cubicBezTo>
                  <a:cubicBezTo>
                    <a:pt x="20" y="498"/>
                    <a:pt x="20" y="489"/>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4" name="Freeform 306">
              <a:extLst>
                <a:ext uri="{FF2B5EF4-FFF2-40B4-BE49-F238E27FC236}">
                  <a16:creationId xmlns:a16="http://schemas.microsoft.com/office/drawing/2014/main" id="{4769A8DF-F5C7-411A-96EE-02A61CFD0D85}"/>
                </a:ext>
              </a:extLst>
            </p:cNvPr>
            <p:cNvSpPr>
              <a:spLocks/>
            </p:cNvSpPr>
            <p:nvPr>
              <p:custDataLst>
                <p:tags r:id="rId52"/>
              </p:custDataLst>
            </p:nvPr>
          </p:nvSpPr>
          <p:spPr bwMode="auto">
            <a:xfrm>
              <a:off x="4352925" y="2706688"/>
              <a:ext cx="152400" cy="122238"/>
            </a:xfrm>
            <a:custGeom>
              <a:avLst/>
              <a:gdLst>
                <a:gd name="T0" fmla="*/ 295 w 295"/>
                <a:gd name="T1" fmla="*/ 35 h 226"/>
                <a:gd name="T2" fmla="*/ 275 w 295"/>
                <a:gd name="T3" fmla="*/ 0 h 226"/>
                <a:gd name="T4" fmla="*/ 249 w 295"/>
                <a:gd name="T5" fmla="*/ 24 h 226"/>
                <a:gd name="T6" fmla="*/ 257 w 295"/>
                <a:gd name="T7" fmla="*/ 39 h 226"/>
                <a:gd name="T8" fmla="*/ 274 w 295"/>
                <a:gd name="T9" fmla="*/ 81 h 226"/>
                <a:gd name="T10" fmla="*/ 249 w 295"/>
                <a:gd name="T11" fmla="*/ 152 h 226"/>
                <a:gd name="T12" fmla="*/ 192 w 295"/>
                <a:gd name="T13" fmla="*/ 190 h 226"/>
                <a:gd name="T14" fmla="*/ 144 w 295"/>
                <a:gd name="T15" fmla="*/ 145 h 226"/>
                <a:gd name="T16" fmla="*/ 161 w 295"/>
                <a:gd name="T17" fmla="*/ 87 h 226"/>
                <a:gd name="T18" fmla="*/ 152 w 295"/>
                <a:gd name="T19" fmla="*/ 76 h 226"/>
                <a:gd name="T20" fmla="*/ 138 w 295"/>
                <a:gd name="T21" fmla="*/ 84 h 226"/>
                <a:gd name="T22" fmla="*/ 127 w 295"/>
                <a:gd name="T23" fmla="*/ 144 h 226"/>
                <a:gd name="T24" fmla="*/ 59 w 295"/>
                <a:gd name="T25" fmla="*/ 190 h 226"/>
                <a:gd name="T26" fmla="*/ 16 w 295"/>
                <a:gd name="T27" fmla="*/ 133 h 226"/>
                <a:gd name="T28" fmla="*/ 67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6" y="0"/>
                    <a:pt x="275" y="0"/>
                  </a:cubicBezTo>
                  <a:cubicBezTo>
                    <a:pt x="262" y="0"/>
                    <a:pt x="249" y="12"/>
                    <a:pt x="249" y="24"/>
                  </a:cubicBezTo>
                  <a:cubicBezTo>
                    <a:pt x="249" y="29"/>
                    <a:pt x="252" y="34"/>
                    <a:pt x="257" y="39"/>
                  </a:cubicBezTo>
                  <a:cubicBezTo>
                    <a:pt x="265" y="46"/>
                    <a:pt x="274" y="60"/>
                    <a:pt x="274" y="81"/>
                  </a:cubicBezTo>
                  <a:cubicBezTo>
                    <a:pt x="274" y="101"/>
                    <a:pt x="264" y="129"/>
                    <a:pt x="249" y="152"/>
                  </a:cubicBezTo>
                  <a:cubicBezTo>
                    <a:pt x="234" y="173"/>
                    <a:pt x="216" y="190"/>
                    <a:pt x="192" y="190"/>
                  </a:cubicBezTo>
                  <a:cubicBezTo>
                    <a:pt x="164" y="190"/>
                    <a:pt x="148" y="172"/>
                    <a:pt x="144" y="145"/>
                  </a:cubicBezTo>
                  <a:cubicBezTo>
                    <a:pt x="149" y="132"/>
                    <a:pt x="161" y="101"/>
                    <a:pt x="161" y="87"/>
                  </a:cubicBezTo>
                  <a:cubicBezTo>
                    <a:pt x="161" y="81"/>
                    <a:pt x="158" y="76"/>
                    <a:pt x="152" y="76"/>
                  </a:cubicBezTo>
                  <a:cubicBezTo>
                    <a:pt x="148" y="76"/>
                    <a:pt x="142" y="77"/>
                    <a:pt x="138" y="84"/>
                  </a:cubicBezTo>
                  <a:cubicBezTo>
                    <a:pt x="133" y="94"/>
                    <a:pt x="127" y="126"/>
                    <a:pt x="127" y="144"/>
                  </a:cubicBezTo>
                  <a:cubicBezTo>
                    <a:pt x="110" y="168"/>
                    <a:pt x="90" y="190"/>
                    <a:pt x="59" y="190"/>
                  </a:cubicBezTo>
                  <a:cubicBezTo>
                    <a:pt x="26" y="190"/>
                    <a:pt x="16" y="161"/>
                    <a:pt x="16" y="133"/>
                  </a:cubicBezTo>
                  <a:cubicBezTo>
                    <a:pt x="16" y="71"/>
                    <a:pt x="67" y="18"/>
                    <a:pt x="67" y="12"/>
                  </a:cubicBezTo>
                  <a:cubicBezTo>
                    <a:pt x="67" y="6"/>
                    <a:pt x="63" y="2"/>
                    <a:pt x="57" y="2"/>
                  </a:cubicBezTo>
                  <a:cubicBezTo>
                    <a:pt x="51" y="2"/>
                    <a:pt x="47" y="9"/>
                    <a:pt x="44" y="13"/>
                  </a:cubicBezTo>
                  <a:cubicBezTo>
                    <a:pt x="19" y="50"/>
                    <a:pt x="0" y="110"/>
                    <a:pt x="0" y="155"/>
                  </a:cubicBezTo>
                  <a:cubicBezTo>
                    <a:pt x="0" y="189"/>
                    <a:pt x="11" y="226"/>
                    <a:pt x="52" y="226"/>
                  </a:cubicBezTo>
                  <a:cubicBezTo>
                    <a:pt x="87" y="226"/>
                    <a:pt x="111" y="201"/>
                    <a:pt x="129" y="174"/>
                  </a:cubicBezTo>
                  <a:cubicBezTo>
                    <a:pt x="133" y="203"/>
                    <a:pt x="153" y="226"/>
                    <a:pt x="184" y="226"/>
                  </a:cubicBezTo>
                  <a:cubicBezTo>
                    <a:pt x="223" y="226"/>
                    <a:pt x="247"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5" name="Freeform 307">
              <a:extLst>
                <a:ext uri="{FF2B5EF4-FFF2-40B4-BE49-F238E27FC236}">
                  <a16:creationId xmlns:a16="http://schemas.microsoft.com/office/drawing/2014/main" id="{58B56AFB-5552-49D1-A711-72DA8351E9CE}"/>
                </a:ext>
              </a:extLst>
            </p:cNvPr>
            <p:cNvSpPr>
              <a:spLocks/>
            </p:cNvSpPr>
            <p:nvPr>
              <p:custDataLst>
                <p:tags r:id="rId53"/>
              </p:custDataLst>
            </p:nvPr>
          </p:nvSpPr>
          <p:spPr bwMode="auto">
            <a:xfrm>
              <a:off x="4549775" y="2625725"/>
              <a:ext cx="11113" cy="266700"/>
            </a:xfrm>
            <a:custGeom>
              <a:avLst/>
              <a:gdLst>
                <a:gd name="T0" fmla="*/ 20 w 20"/>
                <a:gd name="T1" fmla="*/ 18 h 498"/>
                <a:gd name="T2" fmla="*/ 10 w 20"/>
                <a:gd name="T3" fmla="*/ 0 h 498"/>
                <a:gd name="T4" fmla="*/ 0 w 20"/>
                <a:gd name="T5" fmla="*/ 18 h 498"/>
                <a:gd name="T6" fmla="*/ 0 w 20"/>
                <a:gd name="T7" fmla="*/ 481 h 498"/>
                <a:gd name="T8" fmla="*/ 10 w 20"/>
                <a:gd name="T9" fmla="*/ 498 h 498"/>
                <a:gd name="T10" fmla="*/ 20 w 20"/>
                <a:gd name="T11" fmla="*/ 481 h 498"/>
                <a:gd name="T12" fmla="*/ 20 w 20"/>
                <a:gd name="T13" fmla="*/ 18 h 498"/>
              </a:gdLst>
              <a:ahLst/>
              <a:cxnLst>
                <a:cxn ang="0">
                  <a:pos x="T0" y="T1"/>
                </a:cxn>
                <a:cxn ang="0">
                  <a:pos x="T2" y="T3"/>
                </a:cxn>
                <a:cxn ang="0">
                  <a:pos x="T4" y="T5"/>
                </a:cxn>
                <a:cxn ang="0">
                  <a:pos x="T6" y="T7"/>
                </a:cxn>
                <a:cxn ang="0">
                  <a:pos x="T8" y="T9"/>
                </a:cxn>
                <a:cxn ang="0">
                  <a:pos x="T10" y="T11"/>
                </a:cxn>
                <a:cxn ang="0">
                  <a:pos x="T12" y="T13"/>
                </a:cxn>
              </a:cxnLst>
              <a:rect l="0" t="0" r="r" b="b"/>
              <a:pathLst>
                <a:path w="20" h="498">
                  <a:moveTo>
                    <a:pt x="20" y="18"/>
                  </a:moveTo>
                  <a:cubicBezTo>
                    <a:pt x="20" y="9"/>
                    <a:pt x="20" y="0"/>
                    <a:pt x="10" y="0"/>
                  </a:cubicBezTo>
                  <a:cubicBezTo>
                    <a:pt x="0" y="0"/>
                    <a:pt x="0" y="9"/>
                    <a:pt x="0" y="18"/>
                  </a:cubicBezTo>
                  <a:lnTo>
                    <a:pt x="0" y="481"/>
                  </a:lnTo>
                  <a:cubicBezTo>
                    <a:pt x="0" y="489"/>
                    <a:pt x="0" y="498"/>
                    <a:pt x="10" y="498"/>
                  </a:cubicBezTo>
                  <a:cubicBezTo>
                    <a:pt x="20" y="498"/>
                    <a:pt x="20" y="489"/>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6" name="Freeform 308">
              <a:extLst>
                <a:ext uri="{FF2B5EF4-FFF2-40B4-BE49-F238E27FC236}">
                  <a16:creationId xmlns:a16="http://schemas.microsoft.com/office/drawing/2014/main" id="{111831D3-8FAF-4DDC-961F-12B726AC22A8}"/>
                </a:ext>
              </a:extLst>
            </p:cNvPr>
            <p:cNvSpPr>
              <a:spLocks noEditPoints="1"/>
            </p:cNvSpPr>
            <p:nvPr>
              <p:custDataLst>
                <p:tags r:id="rId54"/>
              </p:custDataLst>
            </p:nvPr>
          </p:nvSpPr>
          <p:spPr bwMode="auto">
            <a:xfrm>
              <a:off x="4684713" y="2655888"/>
              <a:ext cx="157163" cy="206375"/>
            </a:xfrm>
            <a:custGeom>
              <a:avLst/>
              <a:gdLst>
                <a:gd name="T0" fmla="*/ 295 w 304"/>
                <a:gd name="T1" fmla="*/ 20 h 385"/>
                <a:gd name="T2" fmla="*/ 304 w 304"/>
                <a:gd name="T3" fmla="*/ 10 h 385"/>
                <a:gd name="T4" fmla="*/ 295 w 304"/>
                <a:gd name="T5" fmla="*/ 0 h 385"/>
                <a:gd name="T6" fmla="*/ 286 w 304"/>
                <a:gd name="T7" fmla="*/ 3 h 385"/>
                <a:gd name="T8" fmla="*/ 10 w 304"/>
                <a:gd name="T9" fmla="*/ 133 h 385"/>
                <a:gd name="T10" fmla="*/ 0 w 304"/>
                <a:gd name="T11" fmla="*/ 144 h 385"/>
                <a:gd name="T12" fmla="*/ 10 w 304"/>
                <a:gd name="T13" fmla="*/ 155 h 385"/>
                <a:gd name="T14" fmla="*/ 286 w 304"/>
                <a:gd name="T15" fmla="*/ 285 h 385"/>
                <a:gd name="T16" fmla="*/ 295 w 304"/>
                <a:gd name="T17" fmla="*/ 288 h 385"/>
                <a:gd name="T18" fmla="*/ 304 w 304"/>
                <a:gd name="T19" fmla="*/ 278 h 385"/>
                <a:gd name="T20" fmla="*/ 294 w 304"/>
                <a:gd name="T21" fmla="*/ 267 h 385"/>
                <a:gd name="T22" fmla="*/ 33 w 304"/>
                <a:gd name="T23" fmla="*/ 144 h 385"/>
                <a:gd name="T24" fmla="*/ 295 w 304"/>
                <a:gd name="T25" fmla="*/ 20 h 385"/>
                <a:gd name="T26" fmla="*/ 287 w 304"/>
                <a:gd name="T27" fmla="*/ 385 h 385"/>
                <a:gd name="T28" fmla="*/ 304 w 304"/>
                <a:gd name="T29" fmla="*/ 375 h 385"/>
                <a:gd name="T30" fmla="*/ 287 w 304"/>
                <a:gd name="T31" fmla="*/ 365 h 385"/>
                <a:gd name="T32" fmla="*/ 18 w 304"/>
                <a:gd name="T33" fmla="*/ 365 h 385"/>
                <a:gd name="T34" fmla="*/ 0 w 304"/>
                <a:gd name="T35" fmla="*/ 375 h 385"/>
                <a:gd name="T36" fmla="*/ 17 w 304"/>
                <a:gd name="T37" fmla="*/ 385 h 385"/>
                <a:gd name="T38" fmla="*/ 287 w 304"/>
                <a:gd name="T39" fmla="*/ 385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4" h="385">
                  <a:moveTo>
                    <a:pt x="295" y="20"/>
                  </a:moveTo>
                  <a:cubicBezTo>
                    <a:pt x="301" y="18"/>
                    <a:pt x="304" y="16"/>
                    <a:pt x="304" y="10"/>
                  </a:cubicBezTo>
                  <a:cubicBezTo>
                    <a:pt x="304" y="4"/>
                    <a:pt x="301" y="0"/>
                    <a:pt x="295" y="0"/>
                  </a:cubicBezTo>
                  <a:cubicBezTo>
                    <a:pt x="292" y="0"/>
                    <a:pt x="288" y="2"/>
                    <a:pt x="286" y="3"/>
                  </a:cubicBezTo>
                  <a:lnTo>
                    <a:pt x="10" y="133"/>
                  </a:lnTo>
                  <a:cubicBezTo>
                    <a:pt x="1" y="137"/>
                    <a:pt x="0" y="140"/>
                    <a:pt x="0" y="144"/>
                  </a:cubicBezTo>
                  <a:cubicBezTo>
                    <a:pt x="0" y="149"/>
                    <a:pt x="3" y="152"/>
                    <a:pt x="10" y="155"/>
                  </a:cubicBezTo>
                  <a:lnTo>
                    <a:pt x="286" y="285"/>
                  </a:lnTo>
                  <a:cubicBezTo>
                    <a:pt x="292" y="288"/>
                    <a:pt x="293" y="288"/>
                    <a:pt x="295" y="288"/>
                  </a:cubicBezTo>
                  <a:cubicBezTo>
                    <a:pt x="300" y="288"/>
                    <a:pt x="304" y="284"/>
                    <a:pt x="304" y="278"/>
                  </a:cubicBezTo>
                  <a:cubicBezTo>
                    <a:pt x="304" y="274"/>
                    <a:pt x="303" y="271"/>
                    <a:pt x="294" y="267"/>
                  </a:cubicBezTo>
                  <a:lnTo>
                    <a:pt x="33" y="144"/>
                  </a:lnTo>
                  <a:lnTo>
                    <a:pt x="295" y="20"/>
                  </a:lnTo>
                  <a:close/>
                  <a:moveTo>
                    <a:pt x="287" y="385"/>
                  </a:moveTo>
                  <a:cubicBezTo>
                    <a:pt x="296" y="385"/>
                    <a:pt x="304" y="385"/>
                    <a:pt x="304" y="375"/>
                  </a:cubicBezTo>
                  <a:cubicBezTo>
                    <a:pt x="304" y="365"/>
                    <a:pt x="294" y="365"/>
                    <a:pt x="287" y="365"/>
                  </a:cubicBezTo>
                  <a:lnTo>
                    <a:pt x="18" y="365"/>
                  </a:lnTo>
                  <a:cubicBezTo>
                    <a:pt x="10" y="365"/>
                    <a:pt x="0" y="365"/>
                    <a:pt x="0" y="375"/>
                  </a:cubicBezTo>
                  <a:cubicBezTo>
                    <a:pt x="0" y="385"/>
                    <a:pt x="9" y="385"/>
                    <a:pt x="17" y="385"/>
                  </a:cubicBezTo>
                  <a:lnTo>
                    <a:pt x="287" y="38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7" name="Freeform 309">
              <a:extLst>
                <a:ext uri="{FF2B5EF4-FFF2-40B4-BE49-F238E27FC236}">
                  <a16:creationId xmlns:a16="http://schemas.microsoft.com/office/drawing/2014/main" id="{FCCDAD35-258A-4EB4-8619-ADC549118B5B}"/>
                </a:ext>
              </a:extLst>
            </p:cNvPr>
            <p:cNvSpPr>
              <a:spLocks/>
            </p:cNvSpPr>
            <p:nvPr>
              <p:custDataLst>
                <p:tags r:id="rId55"/>
              </p:custDataLst>
            </p:nvPr>
          </p:nvSpPr>
          <p:spPr bwMode="auto">
            <a:xfrm>
              <a:off x="4948238" y="2647950"/>
              <a:ext cx="103188" cy="177800"/>
            </a:xfrm>
            <a:custGeom>
              <a:avLst/>
              <a:gdLst>
                <a:gd name="T0" fmla="*/ 39 w 199"/>
                <a:gd name="T1" fmla="*/ 293 h 332"/>
                <a:gd name="T2" fmla="*/ 91 w 199"/>
                <a:gd name="T3" fmla="*/ 242 h 332"/>
                <a:gd name="T4" fmla="*/ 199 w 199"/>
                <a:gd name="T5" fmla="*/ 96 h 332"/>
                <a:gd name="T6" fmla="*/ 93 w 199"/>
                <a:gd name="T7" fmla="*/ 0 h 332"/>
                <a:gd name="T8" fmla="*/ 0 w 199"/>
                <a:gd name="T9" fmla="*/ 90 h 332"/>
                <a:gd name="T10" fmla="*/ 27 w 199"/>
                <a:gd name="T11" fmla="*/ 118 h 332"/>
                <a:gd name="T12" fmla="*/ 52 w 199"/>
                <a:gd name="T13" fmla="*/ 91 h 332"/>
                <a:gd name="T14" fmla="*/ 26 w 199"/>
                <a:gd name="T15" fmla="*/ 65 h 332"/>
                <a:gd name="T16" fmla="*/ 20 w 199"/>
                <a:gd name="T17" fmla="*/ 66 h 332"/>
                <a:gd name="T18" fmla="*/ 87 w 199"/>
                <a:gd name="T19" fmla="*/ 15 h 332"/>
                <a:gd name="T20" fmla="*/ 154 w 199"/>
                <a:gd name="T21" fmla="*/ 96 h 332"/>
                <a:gd name="T22" fmla="*/ 101 w 199"/>
                <a:gd name="T23" fmla="*/ 207 h 332"/>
                <a:gd name="T24" fmla="*/ 6 w 199"/>
                <a:gd name="T25" fmla="*/ 313 h 332"/>
                <a:gd name="T26" fmla="*/ 0 w 199"/>
                <a:gd name="T27" fmla="*/ 332 h 332"/>
                <a:gd name="T28" fmla="*/ 185 w 199"/>
                <a:gd name="T29" fmla="*/ 332 h 332"/>
                <a:gd name="T30" fmla="*/ 199 w 199"/>
                <a:gd name="T31" fmla="*/ 245 h 332"/>
                <a:gd name="T32" fmla="*/ 187 w 199"/>
                <a:gd name="T33" fmla="*/ 245 h 332"/>
                <a:gd name="T34" fmla="*/ 176 w 199"/>
                <a:gd name="T35" fmla="*/ 289 h 332"/>
                <a:gd name="T36" fmla="*/ 128 w 199"/>
                <a:gd name="T37" fmla="*/ 293 h 332"/>
                <a:gd name="T38" fmla="*/ 39 w 199"/>
                <a:gd name="T39" fmla="*/ 29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3"/>
                  </a:moveTo>
                  <a:lnTo>
                    <a:pt x="91" y="242"/>
                  </a:lnTo>
                  <a:cubicBezTo>
                    <a:pt x="169" y="173"/>
                    <a:pt x="199" y="146"/>
                    <a:pt x="199" y="96"/>
                  </a:cubicBezTo>
                  <a:cubicBezTo>
                    <a:pt x="199" y="39"/>
                    <a:pt x="154" y="0"/>
                    <a:pt x="93" y="0"/>
                  </a:cubicBezTo>
                  <a:cubicBezTo>
                    <a:pt x="37" y="0"/>
                    <a:pt x="0" y="45"/>
                    <a:pt x="0" y="90"/>
                  </a:cubicBezTo>
                  <a:cubicBezTo>
                    <a:pt x="0" y="118"/>
                    <a:pt x="25" y="118"/>
                    <a:pt x="27" y="118"/>
                  </a:cubicBezTo>
                  <a:cubicBezTo>
                    <a:pt x="35" y="118"/>
                    <a:pt x="52" y="112"/>
                    <a:pt x="52" y="91"/>
                  </a:cubicBezTo>
                  <a:cubicBezTo>
                    <a:pt x="52" y="78"/>
                    <a:pt x="44" y="65"/>
                    <a:pt x="26" y="65"/>
                  </a:cubicBezTo>
                  <a:cubicBezTo>
                    <a:pt x="22" y="65"/>
                    <a:pt x="21" y="65"/>
                    <a:pt x="20" y="66"/>
                  </a:cubicBezTo>
                  <a:cubicBezTo>
                    <a:pt x="31" y="34"/>
                    <a:pt x="58" y="15"/>
                    <a:pt x="87" y="15"/>
                  </a:cubicBezTo>
                  <a:cubicBezTo>
                    <a:pt x="132" y="15"/>
                    <a:pt x="154" y="55"/>
                    <a:pt x="154" y="96"/>
                  </a:cubicBezTo>
                  <a:cubicBezTo>
                    <a:pt x="154" y="136"/>
                    <a:pt x="129" y="176"/>
                    <a:pt x="101" y="207"/>
                  </a:cubicBezTo>
                  <a:lnTo>
                    <a:pt x="6" y="313"/>
                  </a:lnTo>
                  <a:cubicBezTo>
                    <a:pt x="0" y="319"/>
                    <a:pt x="0" y="320"/>
                    <a:pt x="0" y="332"/>
                  </a:cubicBezTo>
                  <a:lnTo>
                    <a:pt x="185" y="332"/>
                  </a:lnTo>
                  <a:lnTo>
                    <a:pt x="199" y="245"/>
                  </a:lnTo>
                  <a:lnTo>
                    <a:pt x="187" y="245"/>
                  </a:lnTo>
                  <a:cubicBezTo>
                    <a:pt x="184" y="260"/>
                    <a:pt x="181" y="282"/>
                    <a:pt x="176" y="289"/>
                  </a:cubicBezTo>
                  <a:cubicBezTo>
                    <a:pt x="172" y="293"/>
                    <a:pt x="139" y="293"/>
                    <a:pt x="128" y="293"/>
                  </a:cubicBezTo>
                  <a:lnTo>
                    <a:pt x="39" y="29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8" name="Freeform 310">
              <a:extLst>
                <a:ext uri="{FF2B5EF4-FFF2-40B4-BE49-F238E27FC236}">
                  <a16:creationId xmlns:a16="http://schemas.microsoft.com/office/drawing/2014/main" id="{5F68BF54-2D18-42A9-ADDB-52B2BB785B44}"/>
                </a:ext>
              </a:extLst>
            </p:cNvPr>
            <p:cNvSpPr>
              <a:spLocks/>
            </p:cNvSpPr>
            <p:nvPr>
              <p:custDataLst>
                <p:tags r:id="rId56"/>
              </p:custDataLst>
            </p:nvPr>
          </p:nvSpPr>
          <p:spPr bwMode="auto">
            <a:xfrm>
              <a:off x="5067300" y="2706688"/>
              <a:ext cx="152400" cy="122238"/>
            </a:xfrm>
            <a:custGeom>
              <a:avLst/>
              <a:gdLst>
                <a:gd name="T0" fmla="*/ 296 w 296"/>
                <a:gd name="T1" fmla="*/ 35 h 226"/>
                <a:gd name="T2" fmla="*/ 276 w 296"/>
                <a:gd name="T3" fmla="*/ 0 h 226"/>
                <a:gd name="T4" fmla="*/ 250 w 296"/>
                <a:gd name="T5" fmla="*/ 24 h 226"/>
                <a:gd name="T6" fmla="*/ 257 w 296"/>
                <a:gd name="T7" fmla="*/ 39 h 226"/>
                <a:gd name="T8" fmla="*/ 275 w 296"/>
                <a:gd name="T9" fmla="*/ 81 h 226"/>
                <a:gd name="T10" fmla="*/ 250 w 296"/>
                <a:gd name="T11" fmla="*/ 152 h 226"/>
                <a:gd name="T12" fmla="*/ 193 w 296"/>
                <a:gd name="T13" fmla="*/ 190 h 226"/>
                <a:gd name="T14" fmla="*/ 144 w 296"/>
                <a:gd name="T15" fmla="*/ 145 h 226"/>
                <a:gd name="T16" fmla="*/ 161 w 296"/>
                <a:gd name="T17" fmla="*/ 87 h 226"/>
                <a:gd name="T18" fmla="*/ 152 w 296"/>
                <a:gd name="T19" fmla="*/ 76 h 226"/>
                <a:gd name="T20" fmla="*/ 139 w 296"/>
                <a:gd name="T21" fmla="*/ 84 h 226"/>
                <a:gd name="T22" fmla="*/ 127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1"/>
                  </a:cubicBezTo>
                  <a:cubicBezTo>
                    <a:pt x="275" y="101"/>
                    <a:pt x="265" y="129"/>
                    <a:pt x="250" y="152"/>
                  </a:cubicBezTo>
                  <a:cubicBezTo>
                    <a:pt x="235" y="173"/>
                    <a:pt x="216" y="190"/>
                    <a:pt x="193" y="190"/>
                  </a:cubicBezTo>
                  <a:cubicBezTo>
                    <a:pt x="164" y="190"/>
                    <a:pt x="149" y="172"/>
                    <a:pt x="144" y="145"/>
                  </a:cubicBezTo>
                  <a:cubicBezTo>
                    <a:pt x="150" y="132"/>
                    <a:pt x="161" y="101"/>
                    <a:pt x="161" y="87"/>
                  </a:cubicBezTo>
                  <a:cubicBezTo>
                    <a:pt x="161" y="81"/>
                    <a:pt x="159" y="76"/>
                    <a:pt x="152" y="76"/>
                  </a:cubicBezTo>
                  <a:cubicBezTo>
                    <a:pt x="148" y="76"/>
                    <a:pt x="143" y="77"/>
                    <a:pt x="139" y="84"/>
                  </a:cubicBezTo>
                  <a:cubicBezTo>
                    <a:pt x="133" y="94"/>
                    <a:pt x="127" y="126"/>
                    <a:pt x="127" y="144"/>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10"/>
                    <a:pt x="0" y="155"/>
                  </a:cubicBezTo>
                  <a:cubicBezTo>
                    <a:pt x="0" y="189"/>
                    <a:pt x="12" y="226"/>
                    <a:pt x="53" y="226"/>
                  </a:cubicBezTo>
                  <a:cubicBezTo>
                    <a:pt x="88" y="226"/>
                    <a:pt x="112"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9" name="Freeform 311">
              <a:extLst>
                <a:ext uri="{FF2B5EF4-FFF2-40B4-BE49-F238E27FC236}">
                  <a16:creationId xmlns:a16="http://schemas.microsoft.com/office/drawing/2014/main" id="{EBE3A8E9-784B-4EA0-9A48-8EE2729505AF}"/>
                </a:ext>
              </a:extLst>
            </p:cNvPr>
            <p:cNvSpPr>
              <a:spLocks/>
            </p:cNvSpPr>
            <p:nvPr>
              <p:custDataLst>
                <p:tags r:id="rId57"/>
              </p:custDataLst>
            </p:nvPr>
          </p:nvSpPr>
          <p:spPr bwMode="auto">
            <a:xfrm>
              <a:off x="5243513" y="2741613"/>
              <a:ext cx="65088" cy="125413"/>
            </a:xfrm>
            <a:custGeom>
              <a:avLst/>
              <a:gdLst>
                <a:gd name="T0" fmla="*/ 79 w 127"/>
                <a:gd name="T1" fmla="*/ 10 h 232"/>
                <a:gd name="T2" fmla="*/ 69 w 127"/>
                <a:gd name="T3" fmla="*/ 0 h 232"/>
                <a:gd name="T4" fmla="*/ 0 w 127"/>
                <a:gd name="T5" fmla="*/ 22 h 232"/>
                <a:gd name="T6" fmla="*/ 0 w 127"/>
                <a:gd name="T7" fmla="*/ 35 h 232"/>
                <a:gd name="T8" fmla="*/ 51 w 127"/>
                <a:gd name="T9" fmla="*/ 25 h 232"/>
                <a:gd name="T10" fmla="*/ 51 w 127"/>
                <a:gd name="T11" fmla="*/ 203 h 232"/>
                <a:gd name="T12" fmla="*/ 16 w 127"/>
                <a:gd name="T13" fmla="*/ 219 h 232"/>
                <a:gd name="T14" fmla="*/ 3 w 127"/>
                <a:gd name="T15" fmla="*/ 219 h 232"/>
                <a:gd name="T16" fmla="*/ 3 w 127"/>
                <a:gd name="T17" fmla="*/ 232 h 232"/>
                <a:gd name="T18" fmla="*/ 65 w 127"/>
                <a:gd name="T19" fmla="*/ 230 h 232"/>
                <a:gd name="T20" fmla="*/ 127 w 127"/>
                <a:gd name="T21" fmla="*/ 232 h 232"/>
                <a:gd name="T22" fmla="*/ 127 w 127"/>
                <a:gd name="T23" fmla="*/ 219 h 232"/>
                <a:gd name="T24" fmla="*/ 114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0"/>
                    <a:pt x="79" y="0"/>
                    <a:pt x="69" y="0"/>
                  </a:cubicBezTo>
                  <a:cubicBezTo>
                    <a:pt x="46" y="22"/>
                    <a:pt x="15" y="22"/>
                    <a:pt x="0" y="22"/>
                  </a:cubicBezTo>
                  <a:lnTo>
                    <a:pt x="0" y="35"/>
                  </a:lnTo>
                  <a:cubicBezTo>
                    <a:pt x="9" y="35"/>
                    <a:pt x="32" y="35"/>
                    <a:pt x="51" y="25"/>
                  </a:cubicBezTo>
                  <a:lnTo>
                    <a:pt x="51" y="203"/>
                  </a:lnTo>
                  <a:cubicBezTo>
                    <a:pt x="51" y="215"/>
                    <a:pt x="51" y="219"/>
                    <a:pt x="16" y="219"/>
                  </a:cubicBezTo>
                  <a:lnTo>
                    <a:pt x="3" y="219"/>
                  </a:lnTo>
                  <a:lnTo>
                    <a:pt x="3" y="232"/>
                  </a:lnTo>
                  <a:cubicBezTo>
                    <a:pt x="9" y="231"/>
                    <a:pt x="52" y="230"/>
                    <a:pt x="65" y="230"/>
                  </a:cubicBezTo>
                  <a:cubicBezTo>
                    <a:pt x="76" y="230"/>
                    <a:pt x="120" y="231"/>
                    <a:pt x="127" y="232"/>
                  </a:cubicBezTo>
                  <a:lnTo>
                    <a:pt x="127" y="219"/>
                  </a:lnTo>
                  <a:lnTo>
                    <a:pt x="114" y="219"/>
                  </a:lnTo>
                  <a:cubicBezTo>
                    <a:pt x="79" y="219"/>
                    <a:pt x="79" y="215"/>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0" name="Freeform 312">
              <a:extLst>
                <a:ext uri="{FF2B5EF4-FFF2-40B4-BE49-F238E27FC236}">
                  <a16:creationId xmlns:a16="http://schemas.microsoft.com/office/drawing/2014/main" id="{A6914E16-8A5C-4CC6-83D1-F6E23A770D29}"/>
                </a:ext>
              </a:extLst>
            </p:cNvPr>
            <p:cNvSpPr>
              <a:spLocks noEditPoints="1"/>
            </p:cNvSpPr>
            <p:nvPr>
              <p:custDataLst>
                <p:tags r:id="rId58"/>
              </p:custDataLst>
            </p:nvPr>
          </p:nvSpPr>
          <p:spPr bwMode="auto">
            <a:xfrm>
              <a:off x="3830638" y="3033713"/>
              <a:ext cx="107950" cy="184150"/>
            </a:xfrm>
            <a:custGeom>
              <a:avLst/>
              <a:gdLst>
                <a:gd name="T0" fmla="*/ 210 w 210"/>
                <a:gd name="T1" fmla="*/ 173 h 343"/>
                <a:gd name="T2" fmla="*/ 190 w 210"/>
                <a:gd name="T3" fmla="*/ 56 h 343"/>
                <a:gd name="T4" fmla="*/ 105 w 210"/>
                <a:gd name="T5" fmla="*/ 0 h 343"/>
                <a:gd name="T6" fmla="*/ 18 w 210"/>
                <a:gd name="T7" fmla="*/ 60 h 343"/>
                <a:gd name="T8" fmla="*/ 0 w 210"/>
                <a:gd name="T9" fmla="*/ 173 h 343"/>
                <a:gd name="T10" fmla="*/ 22 w 210"/>
                <a:gd name="T11" fmla="*/ 293 h 343"/>
                <a:gd name="T12" fmla="*/ 105 w 210"/>
                <a:gd name="T13" fmla="*/ 343 h 343"/>
                <a:gd name="T14" fmla="*/ 191 w 210"/>
                <a:gd name="T15" fmla="*/ 286 h 343"/>
                <a:gd name="T16" fmla="*/ 210 w 210"/>
                <a:gd name="T17" fmla="*/ 173 h 343"/>
                <a:gd name="T18" fmla="*/ 105 w 210"/>
                <a:gd name="T19" fmla="*/ 332 h 343"/>
                <a:gd name="T20" fmla="*/ 47 w 210"/>
                <a:gd name="T21" fmla="*/ 272 h 343"/>
                <a:gd name="T22" fmla="*/ 41 w 210"/>
                <a:gd name="T23" fmla="*/ 167 h 343"/>
                <a:gd name="T24" fmla="*/ 45 w 210"/>
                <a:gd name="T25" fmla="*/ 75 h 343"/>
                <a:gd name="T26" fmla="*/ 105 w 210"/>
                <a:gd name="T27" fmla="*/ 11 h 343"/>
                <a:gd name="T28" fmla="*/ 164 w 210"/>
                <a:gd name="T29" fmla="*/ 70 h 343"/>
                <a:gd name="T30" fmla="*/ 168 w 210"/>
                <a:gd name="T31" fmla="*/ 167 h 343"/>
                <a:gd name="T32" fmla="*/ 163 w 210"/>
                <a:gd name="T33" fmla="*/ 270 h 343"/>
                <a:gd name="T34" fmla="*/ 105 w 210"/>
                <a:gd name="T35" fmla="*/ 332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0" h="343">
                  <a:moveTo>
                    <a:pt x="210" y="173"/>
                  </a:moveTo>
                  <a:cubicBezTo>
                    <a:pt x="210" y="133"/>
                    <a:pt x="207" y="93"/>
                    <a:pt x="190" y="56"/>
                  </a:cubicBezTo>
                  <a:cubicBezTo>
                    <a:pt x="167" y="8"/>
                    <a:pt x="126" y="0"/>
                    <a:pt x="105" y="0"/>
                  </a:cubicBezTo>
                  <a:cubicBezTo>
                    <a:pt x="75" y="0"/>
                    <a:pt x="39" y="13"/>
                    <a:pt x="18" y="60"/>
                  </a:cubicBezTo>
                  <a:cubicBezTo>
                    <a:pt x="2" y="94"/>
                    <a:pt x="0" y="133"/>
                    <a:pt x="0" y="173"/>
                  </a:cubicBezTo>
                  <a:cubicBezTo>
                    <a:pt x="0" y="210"/>
                    <a:pt x="2" y="255"/>
                    <a:pt x="22" y="293"/>
                  </a:cubicBezTo>
                  <a:cubicBezTo>
                    <a:pt x="44" y="333"/>
                    <a:pt x="80" y="343"/>
                    <a:pt x="105" y="343"/>
                  </a:cubicBezTo>
                  <a:cubicBezTo>
                    <a:pt x="132" y="343"/>
                    <a:pt x="170" y="333"/>
                    <a:pt x="191" y="286"/>
                  </a:cubicBezTo>
                  <a:cubicBezTo>
                    <a:pt x="207" y="251"/>
                    <a:pt x="210" y="212"/>
                    <a:pt x="210" y="173"/>
                  </a:cubicBezTo>
                  <a:close/>
                  <a:moveTo>
                    <a:pt x="105" y="332"/>
                  </a:moveTo>
                  <a:cubicBezTo>
                    <a:pt x="85" y="332"/>
                    <a:pt x="56" y="320"/>
                    <a:pt x="47" y="272"/>
                  </a:cubicBezTo>
                  <a:cubicBezTo>
                    <a:pt x="41" y="242"/>
                    <a:pt x="41" y="196"/>
                    <a:pt x="41" y="167"/>
                  </a:cubicBezTo>
                  <a:cubicBezTo>
                    <a:pt x="41" y="135"/>
                    <a:pt x="41" y="102"/>
                    <a:pt x="45" y="75"/>
                  </a:cubicBezTo>
                  <a:cubicBezTo>
                    <a:pt x="55" y="16"/>
                    <a:pt x="92" y="11"/>
                    <a:pt x="105" y="11"/>
                  </a:cubicBezTo>
                  <a:cubicBezTo>
                    <a:pt x="121" y="11"/>
                    <a:pt x="154" y="20"/>
                    <a:pt x="164" y="70"/>
                  </a:cubicBezTo>
                  <a:cubicBezTo>
                    <a:pt x="168" y="98"/>
                    <a:pt x="168" y="135"/>
                    <a:pt x="168" y="167"/>
                  </a:cubicBezTo>
                  <a:cubicBezTo>
                    <a:pt x="168" y="204"/>
                    <a:pt x="168" y="238"/>
                    <a:pt x="163" y="270"/>
                  </a:cubicBezTo>
                  <a:cubicBezTo>
                    <a:pt x="156" y="317"/>
                    <a:pt x="127" y="332"/>
                    <a:pt x="105" y="33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1" name="Freeform 313">
              <a:extLst>
                <a:ext uri="{FF2B5EF4-FFF2-40B4-BE49-F238E27FC236}">
                  <a16:creationId xmlns:a16="http://schemas.microsoft.com/office/drawing/2014/main" id="{B62E40F0-04C1-4517-80D4-173AC32D94CA}"/>
                </a:ext>
              </a:extLst>
            </p:cNvPr>
            <p:cNvSpPr>
              <a:spLocks/>
            </p:cNvSpPr>
            <p:nvPr>
              <p:custDataLst>
                <p:tags r:id="rId59"/>
              </p:custDataLst>
            </p:nvPr>
          </p:nvSpPr>
          <p:spPr bwMode="auto">
            <a:xfrm>
              <a:off x="3971925" y="3184525"/>
              <a:ext cx="30163" cy="79375"/>
            </a:xfrm>
            <a:custGeom>
              <a:avLst/>
              <a:gdLst>
                <a:gd name="T0" fmla="*/ 58 w 58"/>
                <a:gd name="T1" fmla="*/ 52 h 149"/>
                <a:gd name="T2" fmla="*/ 26 w 58"/>
                <a:gd name="T3" fmla="*/ 0 h 149"/>
                <a:gd name="T4" fmla="*/ 0 w 58"/>
                <a:gd name="T5" fmla="*/ 26 h 149"/>
                <a:gd name="T6" fmla="*/ 26 w 58"/>
                <a:gd name="T7" fmla="*/ 52 h 149"/>
                <a:gd name="T8" fmla="*/ 43 w 58"/>
                <a:gd name="T9" fmla="*/ 46 h 149"/>
                <a:gd name="T10" fmla="*/ 46 w 58"/>
                <a:gd name="T11" fmla="*/ 44 h 149"/>
                <a:gd name="T12" fmla="*/ 47 w 58"/>
                <a:gd name="T13" fmla="*/ 52 h 149"/>
                <a:gd name="T14" fmla="*/ 13 w 58"/>
                <a:gd name="T15" fmla="*/ 135 h 149"/>
                <a:gd name="T16" fmla="*/ 7 w 58"/>
                <a:gd name="T17" fmla="*/ 143 h 149"/>
                <a:gd name="T18" fmla="*/ 12 w 58"/>
                <a:gd name="T19" fmla="*/ 149 h 149"/>
                <a:gd name="T20" fmla="*/ 58 w 58"/>
                <a:gd name="T21" fmla="*/ 52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149">
                  <a:moveTo>
                    <a:pt x="58" y="52"/>
                  </a:moveTo>
                  <a:cubicBezTo>
                    <a:pt x="58" y="19"/>
                    <a:pt x="45" y="0"/>
                    <a:pt x="26" y="0"/>
                  </a:cubicBezTo>
                  <a:cubicBezTo>
                    <a:pt x="9" y="0"/>
                    <a:pt x="0" y="12"/>
                    <a:pt x="0" y="26"/>
                  </a:cubicBezTo>
                  <a:cubicBezTo>
                    <a:pt x="0" y="39"/>
                    <a:pt x="9" y="52"/>
                    <a:pt x="26" y="52"/>
                  </a:cubicBezTo>
                  <a:cubicBezTo>
                    <a:pt x="32" y="52"/>
                    <a:pt x="38" y="50"/>
                    <a:pt x="43" y="46"/>
                  </a:cubicBezTo>
                  <a:cubicBezTo>
                    <a:pt x="45" y="45"/>
                    <a:pt x="45" y="44"/>
                    <a:pt x="46" y="44"/>
                  </a:cubicBezTo>
                  <a:cubicBezTo>
                    <a:pt x="46" y="44"/>
                    <a:pt x="47" y="45"/>
                    <a:pt x="47" y="52"/>
                  </a:cubicBezTo>
                  <a:cubicBezTo>
                    <a:pt x="47" y="89"/>
                    <a:pt x="29" y="119"/>
                    <a:pt x="13" y="135"/>
                  </a:cubicBezTo>
                  <a:cubicBezTo>
                    <a:pt x="7" y="141"/>
                    <a:pt x="7" y="142"/>
                    <a:pt x="7" y="143"/>
                  </a:cubicBezTo>
                  <a:cubicBezTo>
                    <a:pt x="7" y="147"/>
                    <a:pt x="10" y="149"/>
                    <a:pt x="12" y="149"/>
                  </a:cubicBezTo>
                  <a:cubicBezTo>
                    <a:pt x="18" y="149"/>
                    <a:pt x="58" y="110"/>
                    <a:pt x="58" y="5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2" name="Freeform 314">
              <a:extLst>
                <a:ext uri="{FF2B5EF4-FFF2-40B4-BE49-F238E27FC236}">
                  <a16:creationId xmlns:a16="http://schemas.microsoft.com/office/drawing/2014/main" id="{1BEFCC8E-7B3D-4FCC-9608-9DFE5F25ED3E}"/>
                </a:ext>
              </a:extLst>
            </p:cNvPr>
            <p:cNvSpPr>
              <a:spLocks/>
            </p:cNvSpPr>
            <p:nvPr>
              <p:custDataLst>
                <p:tags r:id="rId60"/>
              </p:custDataLst>
            </p:nvPr>
          </p:nvSpPr>
          <p:spPr bwMode="auto">
            <a:xfrm>
              <a:off x="4310063" y="3011488"/>
              <a:ext cx="9525" cy="268288"/>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3" name="Freeform 315">
              <a:extLst>
                <a:ext uri="{FF2B5EF4-FFF2-40B4-BE49-F238E27FC236}">
                  <a16:creationId xmlns:a16="http://schemas.microsoft.com/office/drawing/2014/main" id="{E480CAFD-2FE5-4053-A941-6521579E3B4C}"/>
                </a:ext>
              </a:extLst>
            </p:cNvPr>
            <p:cNvSpPr>
              <a:spLocks/>
            </p:cNvSpPr>
            <p:nvPr>
              <p:custDataLst>
                <p:tags r:id="rId61"/>
              </p:custDataLst>
            </p:nvPr>
          </p:nvSpPr>
          <p:spPr bwMode="auto">
            <a:xfrm>
              <a:off x="4352925" y="3094038"/>
              <a:ext cx="152400" cy="120650"/>
            </a:xfrm>
            <a:custGeom>
              <a:avLst/>
              <a:gdLst>
                <a:gd name="T0" fmla="*/ 295 w 295"/>
                <a:gd name="T1" fmla="*/ 35 h 226"/>
                <a:gd name="T2" fmla="*/ 275 w 295"/>
                <a:gd name="T3" fmla="*/ 0 h 226"/>
                <a:gd name="T4" fmla="*/ 249 w 295"/>
                <a:gd name="T5" fmla="*/ 23 h 226"/>
                <a:gd name="T6" fmla="*/ 257 w 295"/>
                <a:gd name="T7" fmla="*/ 38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3 h 226"/>
                <a:gd name="T28" fmla="*/ 67 w 295"/>
                <a:gd name="T29" fmla="*/ 11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2"/>
                    <a:pt x="286" y="0"/>
                    <a:pt x="275" y="0"/>
                  </a:cubicBezTo>
                  <a:cubicBezTo>
                    <a:pt x="262" y="0"/>
                    <a:pt x="249" y="12"/>
                    <a:pt x="249" y="23"/>
                  </a:cubicBezTo>
                  <a:cubicBezTo>
                    <a:pt x="249" y="28"/>
                    <a:pt x="252" y="34"/>
                    <a:pt x="257" y="38"/>
                  </a:cubicBezTo>
                  <a:cubicBezTo>
                    <a:pt x="265" y="46"/>
                    <a:pt x="274" y="59"/>
                    <a:pt x="274" y="80"/>
                  </a:cubicBezTo>
                  <a:cubicBezTo>
                    <a:pt x="274" y="100"/>
                    <a:pt x="264"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8"/>
                    <a:pt x="90" y="190"/>
                    <a:pt x="59" y="190"/>
                  </a:cubicBezTo>
                  <a:cubicBezTo>
                    <a:pt x="26" y="190"/>
                    <a:pt x="16" y="161"/>
                    <a:pt x="16" y="133"/>
                  </a:cubicBezTo>
                  <a:cubicBezTo>
                    <a:pt x="16" y="70"/>
                    <a:pt x="67" y="18"/>
                    <a:pt x="67" y="11"/>
                  </a:cubicBezTo>
                  <a:cubicBezTo>
                    <a:pt x="67" y="6"/>
                    <a:pt x="63" y="2"/>
                    <a:pt x="57" y="2"/>
                  </a:cubicBezTo>
                  <a:cubicBezTo>
                    <a:pt x="51" y="2"/>
                    <a:pt x="47" y="8"/>
                    <a:pt x="44" y="13"/>
                  </a:cubicBezTo>
                  <a:cubicBezTo>
                    <a:pt x="19" y="50"/>
                    <a:pt x="0" y="109"/>
                    <a:pt x="0" y="155"/>
                  </a:cubicBezTo>
                  <a:cubicBezTo>
                    <a:pt x="0" y="189"/>
                    <a:pt x="11" y="226"/>
                    <a:pt x="52" y="226"/>
                  </a:cubicBezTo>
                  <a:cubicBezTo>
                    <a:pt x="87" y="226"/>
                    <a:pt x="111" y="201"/>
                    <a:pt x="129" y="174"/>
                  </a:cubicBezTo>
                  <a:cubicBezTo>
                    <a:pt x="133" y="202"/>
                    <a:pt x="153" y="226"/>
                    <a:pt x="184" y="226"/>
                  </a:cubicBezTo>
                  <a:cubicBezTo>
                    <a:pt x="223" y="226"/>
                    <a:pt x="247"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4" name="Freeform 316">
              <a:extLst>
                <a:ext uri="{FF2B5EF4-FFF2-40B4-BE49-F238E27FC236}">
                  <a16:creationId xmlns:a16="http://schemas.microsoft.com/office/drawing/2014/main" id="{B1F2B0FD-7E50-45FB-8BA0-A84C8B5979EE}"/>
                </a:ext>
              </a:extLst>
            </p:cNvPr>
            <p:cNvSpPr>
              <a:spLocks/>
            </p:cNvSpPr>
            <p:nvPr>
              <p:custDataLst>
                <p:tags r:id="rId62"/>
              </p:custDataLst>
            </p:nvPr>
          </p:nvSpPr>
          <p:spPr bwMode="auto">
            <a:xfrm>
              <a:off x="4549775" y="3011488"/>
              <a:ext cx="11113" cy="268288"/>
            </a:xfrm>
            <a:custGeom>
              <a:avLst/>
              <a:gdLst>
                <a:gd name="T0" fmla="*/ 20 w 20"/>
                <a:gd name="T1" fmla="*/ 18 h 499"/>
                <a:gd name="T2" fmla="*/ 10 w 20"/>
                <a:gd name="T3" fmla="*/ 0 h 499"/>
                <a:gd name="T4" fmla="*/ 0 w 20"/>
                <a:gd name="T5" fmla="*/ 18 h 499"/>
                <a:gd name="T6" fmla="*/ 0 w 20"/>
                <a:gd name="T7" fmla="*/ 481 h 499"/>
                <a:gd name="T8" fmla="*/ 10 w 20"/>
                <a:gd name="T9" fmla="*/ 499 h 499"/>
                <a:gd name="T10" fmla="*/ 20 w 20"/>
                <a:gd name="T11" fmla="*/ 481 h 499"/>
                <a:gd name="T12" fmla="*/ 20 w 20"/>
                <a:gd name="T13" fmla="*/ 18 h 499"/>
              </a:gdLst>
              <a:ahLst/>
              <a:cxnLst>
                <a:cxn ang="0">
                  <a:pos x="T0" y="T1"/>
                </a:cxn>
                <a:cxn ang="0">
                  <a:pos x="T2" y="T3"/>
                </a:cxn>
                <a:cxn ang="0">
                  <a:pos x="T4" y="T5"/>
                </a:cxn>
                <a:cxn ang="0">
                  <a:pos x="T6" y="T7"/>
                </a:cxn>
                <a:cxn ang="0">
                  <a:pos x="T8" y="T9"/>
                </a:cxn>
                <a:cxn ang="0">
                  <a:pos x="T10" y="T11"/>
                </a:cxn>
                <a:cxn ang="0">
                  <a:pos x="T12" y="T13"/>
                </a:cxn>
              </a:cxnLst>
              <a:rect l="0" t="0" r="r" b="b"/>
              <a:pathLst>
                <a:path w="20" h="499">
                  <a:moveTo>
                    <a:pt x="20" y="18"/>
                  </a:moveTo>
                  <a:cubicBezTo>
                    <a:pt x="20" y="9"/>
                    <a:pt x="20" y="0"/>
                    <a:pt x="10" y="0"/>
                  </a:cubicBezTo>
                  <a:cubicBezTo>
                    <a:pt x="0" y="0"/>
                    <a:pt x="0" y="9"/>
                    <a:pt x="0" y="18"/>
                  </a:cubicBezTo>
                  <a:lnTo>
                    <a:pt x="0" y="481"/>
                  </a:lnTo>
                  <a:cubicBezTo>
                    <a:pt x="0" y="490"/>
                    <a:pt x="0" y="499"/>
                    <a:pt x="10" y="499"/>
                  </a:cubicBezTo>
                  <a:cubicBezTo>
                    <a:pt x="20" y="499"/>
                    <a:pt x="20" y="490"/>
                    <a:pt x="20" y="481"/>
                  </a:cubicBezTo>
                  <a:lnTo>
                    <a:pt x="20" y="1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5" name="Freeform 317">
              <a:extLst>
                <a:ext uri="{FF2B5EF4-FFF2-40B4-BE49-F238E27FC236}">
                  <a16:creationId xmlns:a16="http://schemas.microsoft.com/office/drawing/2014/main" id="{1F3F82D0-5A99-43D4-BC3F-EBE111AC097C}"/>
                </a:ext>
              </a:extLst>
            </p:cNvPr>
            <p:cNvSpPr>
              <a:spLocks noEditPoints="1"/>
            </p:cNvSpPr>
            <p:nvPr>
              <p:custDataLst>
                <p:tags r:id="rId63"/>
              </p:custDataLst>
            </p:nvPr>
          </p:nvSpPr>
          <p:spPr bwMode="auto">
            <a:xfrm>
              <a:off x="4684713" y="3041650"/>
              <a:ext cx="157163" cy="207963"/>
            </a:xfrm>
            <a:custGeom>
              <a:avLst/>
              <a:gdLst>
                <a:gd name="T0" fmla="*/ 295 w 304"/>
                <a:gd name="T1" fmla="*/ 156 h 386"/>
                <a:gd name="T2" fmla="*/ 304 w 304"/>
                <a:gd name="T3" fmla="*/ 145 h 386"/>
                <a:gd name="T4" fmla="*/ 295 w 304"/>
                <a:gd name="T5" fmla="*/ 133 h 386"/>
                <a:gd name="T6" fmla="*/ 20 w 304"/>
                <a:gd name="T7" fmla="*/ 4 h 386"/>
                <a:gd name="T8" fmla="*/ 10 w 304"/>
                <a:gd name="T9" fmla="*/ 0 h 386"/>
                <a:gd name="T10" fmla="*/ 0 w 304"/>
                <a:gd name="T11" fmla="*/ 10 h 386"/>
                <a:gd name="T12" fmla="*/ 9 w 304"/>
                <a:gd name="T13" fmla="*/ 21 h 386"/>
                <a:gd name="T14" fmla="*/ 271 w 304"/>
                <a:gd name="T15" fmla="*/ 144 h 386"/>
                <a:gd name="T16" fmla="*/ 10 w 304"/>
                <a:gd name="T17" fmla="*/ 268 h 386"/>
                <a:gd name="T18" fmla="*/ 0 w 304"/>
                <a:gd name="T19" fmla="*/ 279 h 386"/>
                <a:gd name="T20" fmla="*/ 10 w 304"/>
                <a:gd name="T21" fmla="*/ 289 h 386"/>
                <a:gd name="T22" fmla="*/ 19 w 304"/>
                <a:gd name="T23" fmla="*/ 286 h 386"/>
                <a:gd name="T24" fmla="*/ 295 w 304"/>
                <a:gd name="T25" fmla="*/ 156 h 386"/>
                <a:gd name="T26" fmla="*/ 287 w 304"/>
                <a:gd name="T27" fmla="*/ 386 h 386"/>
                <a:gd name="T28" fmla="*/ 304 w 304"/>
                <a:gd name="T29" fmla="*/ 376 h 386"/>
                <a:gd name="T30" fmla="*/ 287 w 304"/>
                <a:gd name="T31" fmla="*/ 366 h 386"/>
                <a:gd name="T32" fmla="*/ 18 w 304"/>
                <a:gd name="T33" fmla="*/ 366 h 386"/>
                <a:gd name="T34" fmla="*/ 0 w 304"/>
                <a:gd name="T35" fmla="*/ 376 h 386"/>
                <a:gd name="T36" fmla="*/ 17 w 304"/>
                <a:gd name="T37" fmla="*/ 386 h 386"/>
                <a:gd name="T38" fmla="*/ 287 w 304"/>
                <a:gd name="T39"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4" h="386">
                  <a:moveTo>
                    <a:pt x="295" y="156"/>
                  </a:moveTo>
                  <a:cubicBezTo>
                    <a:pt x="302" y="153"/>
                    <a:pt x="304" y="149"/>
                    <a:pt x="304" y="145"/>
                  </a:cubicBezTo>
                  <a:cubicBezTo>
                    <a:pt x="304" y="140"/>
                    <a:pt x="303" y="137"/>
                    <a:pt x="295" y="133"/>
                  </a:cubicBezTo>
                  <a:lnTo>
                    <a:pt x="20" y="4"/>
                  </a:lnTo>
                  <a:cubicBezTo>
                    <a:pt x="13" y="0"/>
                    <a:pt x="11" y="0"/>
                    <a:pt x="10" y="0"/>
                  </a:cubicBezTo>
                  <a:cubicBezTo>
                    <a:pt x="4" y="0"/>
                    <a:pt x="0" y="5"/>
                    <a:pt x="0" y="10"/>
                  </a:cubicBezTo>
                  <a:cubicBezTo>
                    <a:pt x="0" y="16"/>
                    <a:pt x="4" y="19"/>
                    <a:pt x="9" y="21"/>
                  </a:cubicBezTo>
                  <a:lnTo>
                    <a:pt x="271" y="144"/>
                  </a:lnTo>
                  <a:lnTo>
                    <a:pt x="10" y="268"/>
                  </a:lnTo>
                  <a:cubicBezTo>
                    <a:pt x="0" y="272"/>
                    <a:pt x="0" y="276"/>
                    <a:pt x="0" y="279"/>
                  </a:cubicBezTo>
                  <a:cubicBezTo>
                    <a:pt x="0" y="285"/>
                    <a:pt x="4" y="289"/>
                    <a:pt x="10" y="289"/>
                  </a:cubicBezTo>
                  <a:cubicBezTo>
                    <a:pt x="11" y="289"/>
                    <a:pt x="12" y="289"/>
                    <a:pt x="19" y="286"/>
                  </a:cubicBezTo>
                  <a:lnTo>
                    <a:pt x="295" y="156"/>
                  </a:lnTo>
                  <a:close/>
                  <a:moveTo>
                    <a:pt x="287" y="386"/>
                  </a:moveTo>
                  <a:cubicBezTo>
                    <a:pt x="296" y="386"/>
                    <a:pt x="304" y="386"/>
                    <a:pt x="304" y="376"/>
                  </a:cubicBezTo>
                  <a:cubicBezTo>
                    <a:pt x="304" y="366"/>
                    <a:pt x="294" y="366"/>
                    <a:pt x="287" y="366"/>
                  </a:cubicBezTo>
                  <a:lnTo>
                    <a:pt x="18" y="366"/>
                  </a:lnTo>
                  <a:cubicBezTo>
                    <a:pt x="10" y="366"/>
                    <a:pt x="0" y="366"/>
                    <a:pt x="0" y="376"/>
                  </a:cubicBezTo>
                  <a:cubicBezTo>
                    <a:pt x="0" y="386"/>
                    <a:pt x="9" y="386"/>
                    <a:pt x="17" y="386"/>
                  </a:cubicBezTo>
                  <a:lnTo>
                    <a:pt x="287" y="38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6" name="Freeform 318">
              <a:extLst>
                <a:ext uri="{FF2B5EF4-FFF2-40B4-BE49-F238E27FC236}">
                  <a16:creationId xmlns:a16="http://schemas.microsoft.com/office/drawing/2014/main" id="{FC77B1C5-4640-4A71-9EC5-140DB7F96D68}"/>
                </a:ext>
              </a:extLst>
            </p:cNvPr>
            <p:cNvSpPr>
              <a:spLocks/>
            </p:cNvSpPr>
            <p:nvPr>
              <p:custDataLst>
                <p:tags r:id="rId64"/>
              </p:custDataLst>
            </p:nvPr>
          </p:nvSpPr>
          <p:spPr bwMode="auto">
            <a:xfrm>
              <a:off x="4948238" y="3033713"/>
              <a:ext cx="103188" cy="177800"/>
            </a:xfrm>
            <a:custGeom>
              <a:avLst/>
              <a:gdLst>
                <a:gd name="T0" fmla="*/ 39 w 199"/>
                <a:gd name="T1" fmla="*/ 294 h 332"/>
                <a:gd name="T2" fmla="*/ 91 w 199"/>
                <a:gd name="T3" fmla="*/ 243 h 332"/>
                <a:gd name="T4" fmla="*/ 199 w 199"/>
                <a:gd name="T5" fmla="*/ 97 h 332"/>
                <a:gd name="T6" fmla="*/ 93 w 199"/>
                <a:gd name="T7" fmla="*/ 0 h 332"/>
                <a:gd name="T8" fmla="*/ 0 w 199"/>
                <a:gd name="T9" fmla="*/ 91 h 332"/>
                <a:gd name="T10" fmla="*/ 27 w 199"/>
                <a:gd name="T11" fmla="*/ 118 h 332"/>
                <a:gd name="T12" fmla="*/ 52 w 199"/>
                <a:gd name="T13" fmla="*/ 92 h 332"/>
                <a:gd name="T14" fmla="*/ 26 w 199"/>
                <a:gd name="T15" fmla="*/ 66 h 332"/>
                <a:gd name="T16" fmla="*/ 20 w 199"/>
                <a:gd name="T17" fmla="*/ 67 h 332"/>
                <a:gd name="T18" fmla="*/ 87 w 199"/>
                <a:gd name="T19" fmla="*/ 16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6 h 332"/>
                <a:gd name="T32" fmla="*/ 187 w 199"/>
                <a:gd name="T33" fmla="*/ 246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3"/>
                  </a:lnTo>
                  <a:cubicBezTo>
                    <a:pt x="169" y="174"/>
                    <a:pt x="199" y="147"/>
                    <a:pt x="199" y="97"/>
                  </a:cubicBezTo>
                  <a:cubicBezTo>
                    <a:pt x="199" y="40"/>
                    <a:pt x="154" y="0"/>
                    <a:pt x="93" y="0"/>
                  </a:cubicBezTo>
                  <a:cubicBezTo>
                    <a:pt x="37" y="0"/>
                    <a:pt x="0" y="46"/>
                    <a:pt x="0" y="91"/>
                  </a:cubicBezTo>
                  <a:cubicBezTo>
                    <a:pt x="0" y="118"/>
                    <a:pt x="25" y="118"/>
                    <a:pt x="27" y="118"/>
                  </a:cubicBezTo>
                  <a:cubicBezTo>
                    <a:pt x="35" y="118"/>
                    <a:pt x="52" y="112"/>
                    <a:pt x="52" y="92"/>
                  </a:cubicBezTo>
                  <a:cubicBezTo>
                    <a:pt x="52" y="79"/>
                    <a:pt x="44"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19"/>
                    <a:pt x="0" y="320"/>
                    <a:pt x="0" y="332"/>
                  </a:cubicBezTo>
                  <a:lnTo>
                    <a:pt x="185" y="332"/>
                  </a:lnTo>
                  <a:lnTo>
                    <a:pt x="199" y="246"/>
                  </a:lnTo>
                  <a:lnTo>
                    <a:pt x="187" y="246"/>
                  </a:lnTo>
                  <a:cubicBezTo>
                    <a:pt x="184" y="261"/>
                    <a:pt x="181" y="283"/>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7" name="Freeform 319">
              <a:extLst>
                <a:ext uri="{FF2B5EF4-FFF2-40B4-BE49-F238E27FC236}">
                  <a16:creationId xmlns:a16="http://schemas.microsoft.com/office/drawing/2014/main" id="{E76616F8-F9E5-4E53-B77A-8B0D1BD596DA}"/>
                </a:ext>
              </a:extLst>
            </p:cNvPr>
            <p:cNvSpPr>
              <a:spLocks/>
            </p:cNvSpPr>
            <p:nvPr>
              <p:custDataLst>
                <p:tags r:id="rId65"/>
              </p:custDataLst>
            </p:nvPr>
          </p:nvSpPr>
          <p:spPr bwMode="auto">
            <a:xfrm>
              <a:off x="5067300" y="3094038"/>
              <a:ext cx="152400" cy="120650"/>
            </a:xfrm>
            <a:custGeom>
              <a:avLst/>
              <a:gdLst>
                <a:gd name="T0" fmla="*/ 296 w 296"/>
                <a:gd name="T1" fmla="*/ 35 h 226"/>
                <a:gd name="T2" fmla="*/ 276 w 296"/>
                <a:gd name="T3" fmla="*/ 0 h 226"/>
                <a:gd name="T4" fmla="*/ 250 w 296"/>
                <a:gd name="T5" fmla="*/ 23 h 226"/>
                <a:gd name="T6" fmla="*/ 257 w 296"/>
                <a:gd name="T7" fmla="*/ 38 h 226"/>
                <a:gd name="T8" fmla="*/ 275 w 296"/>
                <a:gd name="T9" fmla="*/ 80 h 226"/>
                <a:gd name="T10" fmla="*/ 250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60 w 296"/>
                <a:gd name="T25" fmla="*/ 190 h 226"/>
                <a:gd name="T26" fmla="*/ 16 w 296"/>
                <a:gd name="T27" fmla="*/ 133 h 226"/>
                <a:gd name="T28" fmla="*/ 67 w 296"/>
                <a:gd name="T29" fmla="*/ 11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50" y="12"/>
                    <a:pt x="250" y="23"/>
                  </a:cubicBezTo>
                  <a:cubicBezTo>
                    <a:pt x="250" y="28"/>
                    <a:pt x="252" y="34"/>
                    <a:pt x="257" y="38"/>
                  </a:cubicBezTo>
                  <a:cubicBezTo>
                    <a:pt x="266" y="46"/>
                    <a:pt x="275" y="59"/>
                    <a:pt x="275" y="80"/>
                  </a:cubicBezTo>
                  <a:cubicBezTo>
                    <a:pt x="275" y="100"/>
                    <a:pt x="265" y="129"/>
                    <a:pt x="250" y="152"/>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60" y="190"/>
                  </a:cubicBezTo>
                  <a:cubicBezTo>
                    <a:pt x="27" y="190"/>
                    <a:pt x="16" y="161"/>
                    <a:pt x="16" y="133"/>
                  </a:cubicBezTo>
                  <a:cubicBezTo>
                    <a:pt x="16" y="70"/>
                    <a:pt x="67" y="18"/>
                    <a:pt x="67" y="11"/>
                  </a:cubicBezTo>
                  <a:cubicBezTo>
                    <a:pt x="67" y="6"/>
                    <a:pt x="63" y="2"/>
                    <a:pt x="58" y="2"/>
                  </a:cubicBezTo>
                  <a:cubicBezTo>
                    <a:pt x="51" y="2"/>
                    <a:pt x="48" y="8"/>
                    <a:pt x="45" y="13"/>
                  </a:cubicBezTo>
                  <a:cubicBezTo>
                    <a:pt x="19" y="50"/>
                    <a:pt x="0" y="109"/>
                    <a:pt x="0" y="155"/>
                  </a:cubicBezTo>
                  <a:cubicBezTo>
                    <a:pt x="0" y="189"/>
                    <a:pt x="12" y="226"/>
                    <a:pt x="53" y="226"/>
                  </a:cubicBezTo>
                  <a:cubicBezTo>
                    <a:pt x="88" y="226"/>
                    <a:pt x="112" y="201"/>
                    <a:pt x="129" y="174"/>
                  </a:cubicBezTo>
                  <a:cubicBezTo>
                    <a:pt x="134" y="202"/>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8" name="Freeform 320">
              <a:extLst>
                <a:ext uri="{FF2B5EF4-FFF2-40B4-BE49-F238E27FC236}">
                  <a16:creationId xmlns:a16="http://schemas.microsoft.com/office/drawing/2014/main" id="{4F47AC31-51C9-4116-908E-F6F4A2FE5991}"/>
                </a:ext>
              </a:extLst>
            </p:cNvPr>
            <p:cNvSpPr>
              <a:spLocks/>
            </p:cNvSpPr>
            <p:nvPr>
              <p:custDataLst>
                <p:tags r:id="rId66"/>
              </p:custDataLst>
            </p:nvPr>
          </p:nvSpPr>
          <p:spPr bwMode="auto">
            <a:xfrm>
              <a:off x="5243513" y="3127375"/>
              <a:ext cx="65088" cy="125413"/>
            </a:xfrm>
            <a:custGeom>
              <a:avLst/>
              <a:gdLst>
                <a:gd name="T0" fmla="*/ 79 w 127"/>
                <a:gd name="T1" fmla="*/ 9 h 231"/>
                <a:gd name="T2" fmla="*/ 69 w 127"/>
                <a:gd name="T3" fmla="*/ 0 h 231"/>
                <a:gd name="T4" fmla="*/ 0 w 127"/>
                <a:gd name="T5" fmla="*/ 22 h 231"/>
                <a:gd name="T6" fmla="*/ 0 w 127"/>
                <a:gd name="T7" fmla="*/ 34 h 231"/>
                <a:gd name="T8" fmla="*/ 51 w 127"/>
                <a:gd name="T9" fmla="*/ 25 h 231"/>
                <a:gd name="T10" fmla="*/ 51 w 127"/>
                <a:gd name="T11" fmla="*/ 203 h 231"/>
                <a:gd name="T12" fmla="*/ 16 w 127"/>
                <a:gd name="T13" fmla="*/ 219 h 231"/>
                <a:gd name="T14" fmla="*/ 3 w 127"/>
                <a:gd name="T15" fmla="*/ 219 h 231"/>
                <a:gd name="T16" fmla="*/ 3 w 127"/>
                <a:gd name="T17" fmla="*/ 231 h 231"/>
                <a:gd name="T18" fmla="*/ 65 w 127"/>
                <a:gd name="T19" fmla="*/ 230 h 231"/>
                <a:gd name="T20" fmla="*/ 127 w 127"/>
                <a:gd name="T21" fmla="*/ 231 h 231"/>
                <a:gd name="T22" fmla="*/ 127 w 127"/>
                <a:gd name="T23" fmla="*/ 219 h 231"/>
                <a:gd name="T24" fmla="*/ 114 w 127"/>
                <a:gd name="T25" fmla="*/ 219 h 231"/>
                <a:gd name="T26" fmla="*/ 79 w 127"/>
                <a:gd name="T27" fmla="*/ 203 h 231"/>
                <a:gd name="T28" fmla="*/ 79 w 127"/>
                <a:gd name="T29" fmla="*/ 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9"/>
                  </a:moveTo>
                  <a:cubicBezTo>
                    <a:pt x="79" y="0"/>
                    <a:pt x="79" y="0"/>
                    <a:pt x="69" y="0"/>
                  </a:cubicBezTo>
                  <a:cubicBezTo>
                    <a:pt x="46" y="22"/>
                    <a:pt x="15" y="22"/>
                    <a:pt x="0" y="22"/>
                  </a:cubicBezTo>
                  <a:lnTo>
                    <a:pt x="0" y="34"/>
                  </a:lnTo>
                  <a:cubicBezTo>
                    <a:pt x="9" y="34"/>
                    <a:pt x="32" y="34"/>
                    <a:pt x="51" y="25"/>
                  </a:cubicBezTo>
                  <a:lnTo>
                    <a:pt x="51" y="203"/>
                  </a:lnTo>
                  <a:cubicBezTo>
                    <a:pt x="51" y="214"/>
                    <a:pt x="51" y="219"/>
                    <a:pt x="16" y="219"/>
                  </a:cubicBezTo>
                  <a:lnTo>
                    <a:pt x="3" y="219"/>
                  </a:lnTo>
                  <a:lnTo>
                    <a:pt x="3" y="231"/>
                  </a:lnTo>
                  <a:cubicBezTo>
                    <a:pt x="9" y="231"/>
                    <a:pt x="52" y="230"/>
                    <a:pt x="65" y="230"/>
                  </a:cubicBezTo>
                  <a:cubicBezTo>
                    <a:pt x="76" y="230"/>
                    <a:pt x="120" y="231"/>
                    <a:pt x="127" y="231"/>
                  </a:cubicBezTo>
                  <a:lnTo>
                    <a:pt x="127" y="219"/>
                  </a:lnTo>
                  <a:lnTo>
                    <a:pt x="114" y="219"/>
                  </a:lnTo>
                  <a:cubicBezTo>
                    <a:pt x="79" y="219"/>
                    <a:pt x="79" y="214"/>
                    <a:pt x="79" y="203"/>
                  </a:cubicBezTo>
                  <a:lnTo>
                    <a:pt x="79" y="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413" name="テキスト ボックス 412">
            <a:extLst>
              <a:ext uri="{FF2B5EF4-FFF2-40B4-BE49-F238E27FC236}">
                <a16:creationId xmlns:a16="http://schemas.microsoft.com/office/drawing/2014/main" id="{004FD981-50E3-471D-A433-21DE2A0FD647}"/>
              </a:ext>
            </a:extLst>
          </p:cNvPr>
          <p:cNvSpPr txBox="1"/>
          <p:nvPr/>
        </p:nvSpPr>
        <p:spPr>
          <a:xfrm>
            <a:off x="1258645" y="4851962"/>
            <a:ext cx="1807246" cy="369332"/>
          </a:xfrm>
          <a:prstGeom prst="rect">
            <a:avLst/>
          </a:prstGeom>
          <a:noFill/>
        </p:spPr>
        <p:txBody>
          <a:bodyPr wrap="square" rtlCol="0">
            <a:spAutoFit/>
          </a:bodyPr>
          <a:lstStyle/>
          <a:p>
            <a:r>
              <a:rPr kumimoji="1" lang="ja-JP" altLang="en-US" dirty="0"/>
              <a:t>課題</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502" name="テキスト ボックス 501">
                <a:extLst>
                  <a:ext uri="{FF2B5EF4-FFF2-40B4-BE49-F238E27FC236}">
                    <a16:creationId xmlns:a16="http://schemas.microsoft.com/office/drawing/2014/main" id="{41D89518-3D97-424C-BFC1-3C0644441A9D}"/>
                  </a:ext>
                </a:extLst>
              </p:cNvPr>
              <p:cNvSpPr txBox="1"/>
              <p:nvPr/>
            </p:nvSpPr>
            <p:spPr>
              <a:xfrm>
                <a:off x="6071617" y="5431940"/>
                <a:ext cx="2380233" cy="369332"/>
              </a:xfrm>
              <a:prstGeom prst="rect">
                <a:avLst/>
              </a:prstGeom>
              <a:noFill/>
            </p:spPr>
            <p:txBody>
              <a:bodyPr wrap="square" rtlCol="0">
                <a:spAutoFit/>
              </a:bodyPr>
              <a:lstStyle/>
              <a:p>
                <a:r>
                  <a:rPr kumimoji="1" lang="ja-JP" altLang="en-US" dirty="0"/>
                  <a:t>となる</a:t>
                </a:r>
                <a14:m>
                  <m:oMath xmlns:m="http://schemas.openxmlformats.org/officeDocument/2006/math">
                    <m:r>
                      <a:rPr kumimoji="1" lang="en-US" altLang="ja-JP" b="0" i="1" smtClean="0">
                        <a:latin typeface="Cambria Math" panose="02040503050406030204" pitchFamily="18" charset="0"/>
                      </a:rPr>
                      <m:t>𝛽</m:t>
                    </m:r>
                  </m:oMath>
                </a14:m>
                <a:r>
                  <a:rPr kumimoji="1" lang="ja-JP" altLang="en-US" dirty="0"/>
                  <a:t>を探す。</a:t>
                </a:r>
              </a:p>
            </p:txBody>
          </p:sp>
        </mc:Choice>
        <mc:Fallback xmlns="">
          <p:sp>
            <p:nvSpPr>
              <p:cNvPr id="502" name="テキスト ボックス 501">
                <a:extLst>
                  <a:ext uri="{FF2B5EF4-FFF2-40B4-BE49-F238E27FC236}">
                    <a16:creationId xmlns:a16="http://schemas.microsoft.com/office/drawing/2014/main" id="{41D89518-3D97-424C-BFC1-3C0644441A9D}"/>
                  </a:ext>
                </a:extLst>
              </p:cNvPr>
              <p:cNvSpPr txBox="1">
                <a:spLocks noRot="1" noChangeAspect="1" noMove="1" noResize="1" noEditPoints="1" noAdjustHandles="1" noChangeArrowheads="1" noChangeShapeType="1" noTextEdit="1"/>
              </p:cNvSpPr>
              <p:nvPr/>
            </p:nvSpPr>
            <p:spPr>
              <a:xfrm>
                <a:off x="6071617" y="5431940"/>
                <a:ext cx="2380233" cy="369332"/>
              </a:xfrm>
              <a:prstGeom prst="rect">
                <a:avLst/>
              </a:prstGeom>
              <a:blipFill>
                <a:blip r:embed="rId109"/>
                <a:stretch>
                  <a:fillRect l="-2051" t="-6557" b="-26230"/>
                </a:stretch>
              </a:blipFill>
            </p:spPr>
            <p:txBody>
              <a:bodyPr/>
              <a:lstStyle/>
              <a:p>
                <a:r>
                  <a:rPr lang="ja-JP" altLang="en-US">
                    <a:noFill/>
                  </a:rPr>
                  <a:t> </a:t>
                </a:r>
              </a:p>
            </p:txBody>
          </p:sp>
        </mc:Fallback>
      </mc:AlternateContent>
      <p:grpSp>
        <p:nvGrpSpPr>
          <p:cNvPr id="528" name="グループ化 527">
            <a:extLst>
              <a:ext uri="{FF2B5EF4-FFF2-40B4-BE49-F238E27FC236}">
                <a16:creationId xmlns:a16="http://schemas.microsoft.com/office/drawing/2014/main" id="{50FB10E4-9D10-4562-9FF8-2146B8F29678}"/>
              </a:ext>
            </a:extLst>
          </p:cNvPr>
          <p:cNvGrpSpPr>
            <a:grpSpLocks noChangeAspect="1"/>
          </p:cNvGrpSpPr>
          <p:nvPr>
            <p:custDataLst>
              <p:tags r:id="rId3"/>
            </p:custDataLst>
          </p:nvPr>
        </p:nvGrpSpPr>
        <p:grpSpPr>
          <a:xfrm>
            <a:off x="6149340" y="3646493"/>
            <a:ext cx="2420938" cy="660401"/>
            <a:chOff x="6096000" y="3651250"/>
            <a:chExt cx="2420938" cy="660401"/>
          </a:xfrm>
        </p:grpSpPr>
        <p:sp>
          <p:nvSpPr>
            <p:cNvPr id="510" name="Freeform 452">
              <a:extLst>
                <a:ext uri="{FF2B5EF4-FFF2-40B4-BE49-F238E27FC236}">
                  <a16:creationId xmlns:a16="http://schemas.microsoft.com/office/drawing/2014/main" id="{1A5F30A4-63F9-41CE-9904-462290B1642C}"/>
                </a:ext>
              </a:extLst>
            </p:cNvPr>
            <p:cNvSpPr>
              <a:spLocks/>
            </p:cNvSpPr>
            <p:nvPr>
              <p:custDataLst>
                <p:tags r:id="rId25"/>
              </p:custDataLst>
            </p:nvPr>
          </p:nvSpPr>
          <p:spPr bwMode="auto">
            <a:xfrm>
              <a:off x="6096000" y="3700463"/>
              <a:ext cx="228600" cy="596900"/>
            </a:xfrm>
            <a:custGeom>
              <a:avLst/>
              <a:gdLst>
                <a:gd name="T0" fmla="*/ 24 w 442"/>
                <a:gd name="T1" fmla="*/ 1086 h 1109"/>
                <a:gd name="T2" fmla="*/ 48 w 442"/>
                <a:gd name="T3" fmla="*/ 1062 h 1109"/>
                <a:gd name="T4" fmla="*/ 24 w 442"/>
                <a:gd name="T5" fmla="*/ 1037 h 1109"/>
                <a:gd name="T6" fmla="*/ 0 w 442"/>
                <a:gd name="T7" fmla="*/ 1062 h 1109"/>
                <a:gd name="T8" fmla="*/ 55 w 442"/>
                <a:gd name="T9" fmla="*/ 1109 h 1109"/>
                <a:gd name="T10" fmla="*/ 195 w 442"/>
                <a:gd name="T11" fmla="*/ 847 h 1109"/>
                <a:gd name="T12" fmla="*/ 293 w 442"/>
                <a:gd name="T13" fmla="*/ 370 h 1109"/>
                <a:gd name="T14" fmla="*/ 346 w 442"/>
                <a:gd name="T15" fmla="*/ 100 h 1109"/>
                <a:gd name="T16" fmla="*/ 389 w 442"/>
                <a:gd name="T17" fmla="*/ 11 h 1109"/>
                <a:gd name="T18" fmla="*/ 419 w 442"/>
                <a:gd name="T19" fmla="*/ 23 h 1109"/>
                <a:gd name="T20" fmla="*/ 394 w 442"/>
                <a:gd name="T21" fmla="*/ 47 h 1109"/>
                <a:gd name="T22" fmla="*/ 418 w 442"/>
                <a:gd name="T23" fmla="*/ 72 h 1109"/>
                <a:gd name="T24" fmla="*/ 442 w 442"/>
                <a:gd name="T25" fmla="*/ 47 h 1109"/>
                <a:gd name="T26" fmla="*/ 388 w 442"/>
                <a:gd name="T27" fmla="*/ 0 h 1109"/>
                <a:gd name="T28" fmla="*/ 295 w 442"/>
                <a:gd name="T29" fmla="*/ 156 h 1109"/>
                <a:gd name="T30" fmla="*/ 170 w 442"/>
                <a:gd name="T31" fmla="*/ 739 h 1109"/>
                <a:gd name="T32" fmla="*/ 127 w 442"/>
                <a:gd name="T33" fmla="*/ 967 h 1109"/>
                <a:gd name="T34" fmla="*/ 54 w 442"/>
                <a:gd name="T35" fmla="*/ 1098 h 1109"/>
                <a:gd name="T36" fmla="*/ 24 w 442"/>
                <a:gd name="T37" fmla="*/ 108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9">
                  <a:moveTo>
                    <a:pt x="24" y="1086"/>
                  </a:moveTo>
                  <a:cubicBezTo>
                    <a:pt x="40" y="1085"/>
                    <a:pt x="48" y="1074"/>
                    <a:pt x="48" y="1062"/>
                  </a:cubicBezTo>
                  <a:cubicBezTo>
                    <a:pt x="48" y="1045"/>
                    <a:pt x="36" y="1037"/>
                    <a:pt x="24" y="1037"/>
                  </a:cubicBezTo>
                  <a:cubicBezTo>
                    <a:pt x="12" y="1037"/>
                    <a:pt x="0" y="1045"/>
                    <a:pt x="0" y="1062"/>
                  </a:cubicBezTo>
                  <a:cubicBezTo>
                    <a:pt x="0" y="1088"/>
                    <a:pt x="25" y="1109"/>
                    <a:pt x="55" y="1109"/>
                  </a:cubicBezTo>
                  <a:cubicBezTo>
                    <a:pt x="131" y="1109"/>
                    <a:pt x="159" y="992"/>
                    <a:pt x="195" y="847"/>
                  </a:cubicBezTo>
                  <a:cubicBezTo>
                    <a:pt x="233" y="690"/>
                    <a:pt x="266" y="531"/>
                    <a:pt x="293" y="370"/>
                  </a:cubicBezTo>
                  <a:cubicBezTo>
                    <a:pt x="311" y="264"/>
                    <a:pt x="329" y="164"/>
                    <a:pt x="346" y="100"/>
                  </a:cubicBezTo>
                  <a:cubicBezTo>
                    <a:pt x="352" y="76"/>
                    <a:pt x="369" y="11"/>
                    <a:pt x="389" y="11"/>
                  </a:cubicBezTo>
                  <a:cubicBezTo>
                    <a:pt x="404" y="11"/>
                    <a:pt x="417" y="21"/>
                    <a:pt x="419" y="23"/>
                  </a:cubicBezTo>
                  <a:cubicBezTo>
                    <a:pt x="402" y="24"/>
                    <a:pt x="394" y="35"/>
                    <a:pt x="394" y="47"/>
                  </a:cubicBezTo>
                  <a:cubicBezTo>
                    <a:pt x="394" y="64"/>
                    <a:pt x="406" y="72"/>
                    <a:pt x="418" y="72"/>
                  </a:cubicBezTo>
                  <a:cubicBezTo>
                    <a:pt x="430" y="72"/>
                    <a:pt x="442" y="64"/>
                    <a:pt x="442" y="47"/>
                  </a:cubicBezTo>
                  <a:cubicBezTo>
                    <a:pt x="442" y="20"/>
                    <a:pt x="415" y="0"/>
                    <a:pt x="388" y="0"/>
                  </a:cubicBezTo>
                  <a:cubicBezTo>
                    <a:pt x="350" y="0"/>
                    <a:pt x="322" y="55"/>
                    <a:pt x="295" y="156"/>
                  </a:cubicBezTo>
                  <a:cubicBezTo>
                    <a:pt x="293" y="162"/>
                    <a:pt x="225" y="412"/>
                    <a:pt x="170" y="739"/>
                  </a:cubicBezTo>
                  <a:cubicBezTo>
                    <a:pt x="157" y="815"/>
                    <a:pt x="143" y="898"/>
                    <a:pt x="127" y="967"/>
                  </a:cubicBezTo>
                  <a:cubicBezTo>
                    <a:pt x="118" y="1004"/>
                    <a:pt x="95" y="1098"/>
                    <a:pt x="54" y="1098"/>
                  </a:cubicBezTo>
                  <a:cubicBezTo>
                    <a:pt x="36" y="1098"/>
                    <a:pt x="24" y="1086"/>
                    <a:pt x="24" y="10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1" name="Freeform 453">
              <a:extLst>
                <a:ext uri="{FF2B5EF4-FFF2-40B4-BE49-F238E27FC236}">
                  <a16:creationId xmlns:a16="http://schemas.microsoft.com/office/drawing/2014/main" id="{4482BFEA-E07A-4395-A6CF-04F20324EE08}"/>
                </a:ext>
              </a:extLst>
            </p:cNvPr>
            <p:cNvSpPr>
              <a:spLocks/>
            </p:cNvSpPr>
            <p:nvPr>
              <p:custDataLst>
                <p:tags r:id="rId26"/>
              </p:custDataLst>
            </p:nvPr>
          </p:nvSpPr>
          <p:spPr bwMode="auto">
            <a:xfrm>
              <a:off x="6351588" y="3651250"/>
              <a:ext cx="131763" cy="138113"/>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9"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2" name="Freeform 454">
              <a:extLst>
                <a:ext uri="{FF2B5EF4-FFF2-40B4-BE49-F238E27FC236}">
                  <a16:creationId xmlns:a16="http://schemas.microsoft.com/office/drawing/2014/main" id="{54EB8743-D275-4242-9D86-BFF4681A7586}"/>
                </a:ext>
              </a:extLst>
            </p:cNvPr>
            <p:cNvSpPr>
              <a:spLocks noEditPoints="1"/>
            </p:cNvSpPr>
            <p:nvPr>
              <p:custDataLst>
                <p:tags r:id="rId27"/>
              </p:custDataLst>
            </p:nvPr>
          </p:nvSpPr>
          <p:spPr bwMode="auto">
            <a:xfrm>
              <a:off x="6510338" y="3684588"/>
              <a:ext cx="177800" cy="84138"/>
            </a:xfrm>
            <a:custGeom>
              <a:avLst/>
              <a:gdLst>
                <a:gd name="T0" fmla="*/ 175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2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6"/>
                    <a:pt x="150" y="30"/>
                    <a:pt x="137" y="21"/>
                  </a:cubicBezTo>
                  <a:cubicBezTo>
                    <a:pt x="116" y="6"/>
                    <a:pt x="94" y="0"/>
                    <a:pt x="74" y="0"/>
                  </a:cubicBezTo>
                  <a:cubicBezTo>
                    <a:pt x="31" y="0"/>
                    <a:pt x="0" y="37"/>
                    <a:pt x="0" y="79"/>
                  </a:cubicBezTo>
                  <a:cubicBezTo>
                    <a:pt x="0" y="119"/>
                    <a:pt x="30" y="157"/>
                    <a:pt x="73" y="157"/>
                  </a:cubicBezTo>
                  <a:cubicBezTo>
                    <a:pt x="122" y="157"/>
                    <a:pt x="156" y="117"/>
                    <a:pt x="168" y="99"/>
                  </a:cubicBezTo>
                  <a:cubicBezTo>
                    <a:pt x="187" y="120"/>
                    <a:pt x="192" y="126"/>
                    <a:pt x="206" y="136"/>
                  </a:cubicBezTo>
                  <a:cubicBezTo>
                    <a:pt x="227" y="151"/>
                    <a:pt x="249" y="157"/>
                    <a:pt x="268" y="157"/>
                  </a:cubicBezTo>
                  <a:cubicBezTo>
                    <a:pt x="312" y="157"/>
                    <a:pt x="343" y="120"/>
                    <a:pt x="343" y="78"/>
                  </a:cubicBezTo>
                  <a:cubicBezTo>
                    <a:pt x="343" y="37"/>
                    <a:pt x="313" y="0"/>
                    <a:pt x="269" y="0"/>
                  </a:cubicBezTo>
                  <a:cubicBezTo>
                    <a:pt x="221" y="0"/>
                    <a:pt x="187" y="39"/>
                    <a:pt x="175" y="58"/>
                  </a:cubicBezTo>
                  <a:close/>
                  <a:moveTo>
                    <a:pt x="186" y="71"/>
                  </a:moveTo>
                  <a:cubicBezTo>
                    <a:pt x="200" y="48"/>
                    <a:pt x="230" y="13"/>
                    <a:pt x="272" y="13"/>
                  </a:cubicBezTo>
                  <a:cubicBezTo>
                    <a:pt x="308" y="13"/>
                    <a:pt x="333" y="45"/>
                    <a:pt x="333" y="78"/>
                  </a:cubicBezTo>
                  <a:cubicBezTo>
                    <a:pt x="333" y="112"/>
                    <a:pt x="306" y="138"/>
                    <a:pt x="274" y="138"/>
                  </a:cubicBezTo>
                  <a:cubicBezTo>
                    <a:pt x="241" y="138"/>
                    <a:pt x="219" y="111"/>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3" name="Freeform 455">
              <a:extLst>
                <a:ext uri="{FF2B5EF4-FFF2-40B4-BE49-F238E27FC236}">
                  <a16:creationId xmlns:a16="http://schemas.microsoft.com/office/drawing/2014/main" id="{1D8FB17A-42B8-4E11-A72C-BACFA165CFCF}"/>
                </a:ext>
              </a:extLst>
            </p:cNvPr>
            <p:cNvSpPr>
              <a:spLocks/>
            </p:cNvSpPr>
            <p:nvPr>
              <p:custDataLst>
                <p:tags r:id="rId28"/>
              </p:custDataLst>
            </p:nvPr>
          </p:nvSpPr>
          <p:spPr bwMode="auto">
            <a:xfrm>
              <a:off x="6243638" y="4259263"/>
              <a:ext cx="122238" cy="7938"/>
            </a:xfrm>
            <a:custGeom>
              <a:avLst/>
              <a:gdLst>
                <a:gd name="T0" fmla="*/ 222 w 236"/>
                <a:gd name="T1" fmla="*/ 17 h 17"/>
                <a:gd name="T2" fmla="*/ 236 w 236"/>
                <a:gd name="T3" fmla="*/ 8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8" y="17"/>
                    <a:pt x="236" y="17"/>
                    <a:pt x="236" y="8"/>
                  </a:cubicBezTo>
                  <a:cubicBezTo>
                    <a:pt x="236" y="0"/>
                    <a:pt x="228" y="0"/>
                    <a:pt x="222" y="0"/>
                  </a:cubicBezTo>
                  <a:lnTo>
                    <a:pt x="14" y="0"/>
                  </a:lnTo>
                  <a:cubicBezTo>
                    <a:pt x="9"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4" name="Freeform 456">
              <a:extLst>
                <a:ext uri="{FF2B5EF4-FFF2-40B4-BE49-F238E27FC236}">
                  <a16:creationId xmlns:a16="http://schemas.microsoft.com/office/drawing/2014/main" id="{C2191D77-2DD0-499E-808A-D690CC47ACA2}"/>
                </a:ext>
              </a:extLst>
            </p:cNvPr>
            <p:cNvSpPr>
              <a:spLocks noEditPoints="1"/>
            </p:cNvSpPr>
            <p:nvPr>
              <p:custDataLst>
                <p:tags r:id="rId29"/>
              </p:custDataLst>
            </p:nvPr>
          </p:nvSpPr>
          <p:spPr bwMode="auto">
            <a:xfrm>
              <a:off x="6399213" y="4227513"/>
              <a:ext cx="177800" cy="84138"/>
            </a:xfrm>
            <a:custGeom>
              <a:avLst/>
              <a:gdLst>
                <a:gd name="T0" fmla="*/ 175 w 343"/>
                <a:gd name="T1" fmla="*/ 58 h 157"/>
                <a:gd name="T2" fmla="*/ 137 w 343"/>
                <a:gd name="T3" fmla="*/ 21 h 157"/>
                <a:gd name="T4" fmla="*/ 75 w 343"/>
                <a:gd name="T5" fmla="*/ 0 h 157"/>
                <a:gd name="T6" fmla="*/ 0 w 343"/>
                <a:gd name="T7" fmla="*/ 79 h 157"/>
                <a:gd name="T8" fmla="*/ 74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3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6"/>
                    <a:pt x="151" y="30"/>
                    <a:pt x="137" y="21"/>
                  </a:cubicBezTo>
                  <a:cubicBezTo>
                    <a:pt x="116" y="6"/>
                    <a:pt x="94" y="0"/>
                    <a:pt x="75" y="0"/>
                  </a:cubicBezTo>
                  <a:cubicBezTo>
                    <a:pt x="31" y="0"/>
                    <a:pt x="0" y="37"/>
                    <a:pt x="0" y="79"/>
                  </a:cubicBezTo>
                  <a:cubicBezTo>
                    <a:pt x="0" y="119"/>
                    <a:pt x="30" y="157"/>
                    <a:pt x="74" y="157"/>
                  </a:cubicBezTo>
                  <a:cubicBezTo>
                    <a:pt x="122" y="157"/>
                    <a:pt x="156" y="117"/>
                    <a:pt x="168" y="99"/>
                  </a:cubicBezTo>
                  <a:cubicBezTo>
                    <a:pt x="187" y="120"/>
                    <a:pt x="192" y="126"/>
                    <a:pt x="206" y="136"/>
                  </a:cubicBezTo>
                  <a:cubicBezTo>
                    <a:pt x="227" y="151"/>
                    <a:pt x="249" y="157"/>
                    <a:pt x="268" y="157"/>
                  </a:cubicBezTo>
                  <a:cubicBezTo>
                    <a:pt x="312" y="157"/>
                    <a:pt x="343" y="120"/>
                    <a:pt x="343" y="78"/>
                  </a:cubicBezTo>
                  <a:cubicBezTo>
                    <a:pt x="343" y="37"/>
                    <a:pt x="313" y="0"/>
                    <a:pt x="269" y="0"/>
                  </a:cubicBezTo>
                  <a:cubicBezTo>
                    <a:pt x="221" y="0"/>
                    <a:pt x="187" y="40"/>
                    <a:pt x="175" y="58"/>
                  </a:cubicBezTo>
                  <a:close/>
                  <a:moveTo>
                    <a:pt x="186" y="71"/>
                  </a:moveTo>
                  <a:cubicBezTo>
                    <a:pt x="200" y="48"/>
                    <a:pt x="230" y="13"/>
                    <a:pt x="273" y="13"/>
                  </a:cubicBezTo>
                  <a:cubicBezTo>
                    <a:pt x="309" y="13"/>
                    <a:pt x="333" y="45"/>
                    <a:pt x="333" y="78"/>
                  </a:cubicBezTo>
                  <a:cubicBezTo>
                    <a:pt x="333" y="112"/>
                    <a:pt x="306" y="138"/>
                    <a:pt x="274" y="138"/>
                  </a:cubicBezTo>
                  <a:cubicBezTo>
                    <a:pt x="242" y="138"/>
                    <a:pt x="219" y="111"/>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5" name="Freeform 457">
              <a:extLst>
                <a:ext uri="{FF2B5EF4-FFF2-40B4-BE49-F238E27FC236}">
                  <a16:creationId xmlns:a16="http://schemas.microsoft.com/office/drawing/2014/main" id="{6133855A-9E29-4988-88D7-A7B1CCFEE19D}"/>
                </a:ext>
              </a:extLst>
            </p:cNvPr>
            <p:cNvSpPr>
              <a:spLocks/>
            </p:cNvSpPr>
            <p:nvPr>
              <p:custDataLst>
                <p:tags r:id="rId30"/>
              </p:custDataLst>
            </p:nvPr>
          </p:nvSpPr>
          <p:spPr bwMode="auto">
            <a:xfrm>
              <a:off x="6767513" y="3883025"/>
              <a:ext cx="217488" cy="182563"/>
            </a:xfrm>
            <a:custGeom>
              <a:avLst/>
              <a:gdLst>
                <a:gd name="T0" fmla="*/ 361 w 419"/>
                <a:gd name="T1" fmla="*/ 38 h 341"/>
                <a:gd name="T2" fmla="*/ 402 w 419"/>
                <a:gd name="T3" fmla="*/ 15 h 341"/>
                <a:gd name="T4" fmla="*/ 419 w 419"/>
                <a:gd name="T5" fmla="*/ 5 h 341"/>
                <a:gd name="T6" fmla="*/ 412 w 419"/>
                <a:gd name="T7" fmla="*/ 0 h 341"/>
                <a:gd name="T8" fmla="*/ 349 w 419"/>
                <a:gd name="T9" fmla="*/ 1 h 341"/>
                <a:gd name="T10" fmla="*/ 284 w 419"/>
                <a:gd name="T11" fmla="*/ 0 h 341"/>
                <a:gd name="T12" fmla="*/ 275 w 419"/>
                <a:gd name="T13" fmla="*/ 10 h 341"/>
                <a:gd name="T14" fmla="*/ 289 w 419"/>
                <a:gd name="T15" fmla="*/ 15 h 341"/>
                <a:gd name="T16" fmla="*/ 308 w 419"/>
                <a:gd name="T17" fmla="*/ 16 h 341"/>
                <a:gd name="T18" fmla="*/ 321 w 419"/>
                <a:gd name="T19" fmla="*/ 24 h 341"/>
                <a:gd name="T20" fmla="*/ 319 w 419"/>
                <a:gd name="T21" fmla="*/ 34 h 341"/>
                <a:gd name="T22" fmla="*/ 289 w 419"/>
                <a:gd name="T23" fmla="*/ 156 h 341"/>
                <a:gd name="T24" fmla="*/ 137 w 419"/>
                <a:gd name="T25" fmla="*/ 156 h 341"/>
                <a:gd name="T26" fmla="*/ 167 w 419"/>
                <a:gd name="T27" fmla="*/ 38 h 341"/>
                <a:gd name="T28" fmla="*/ 208 w 419"/>
                <a:gd name="T29" fmla="*/ 15 h 341"/>
                <a:gd name="T30" fmla="*/ 225 w 419"/>
                <a:gd name="T31" fmla="*/ 5 h 341"/>
                <a:gd name="T32" fmla="*/ 218 w 419"/>
                <a:gd name="T33" fmla="*/ 0 h 341"/>
                <a:gd name="T34" fmla="*/ 155 w 419"/>
                <a:gd name="T35" fmla="*/ 1 h 341"/>
                <a:gd name="T36" fmla="*/ 90 w 419"/>
                <a:gd name="T37" fmla="*/ 0 h 341"/>
                <a:gd name="T38" fmla="*/ 81 w 419"/>
                <a:gd name="T39" fmla="*/ 10 h 341"/>
                <a:gd name="T40" fmla="*/ 95 w 419"/>
                <a:gd name="T41" fmla="*/ 15 h 341"/>
                <a:gd name="T42" fmla="*/ 114 w 419"/>
                <a:gd name="T43" fmla="*/ 16 h 341"/>
                <a:gd name="T44" fmla="*/ 127 w 419"/>
                <a:gd name="T45" fmla="*/ 24 h 341"/>
                <a:gd name="T46" fmla="*/ 125 w 419"/>
                <a:gd name="T47" fmla="*/ 34 h 341"/>
                <a:gd name="T48" fmla="*/ 58 w 419"/>
                <a:gd name="T49" fmla="*/ 302 h 341"/>
                <a:gd name="T50" fmla="*/ 13 w 419"/>
                <a:gd name="T51" fmla="*/ 325 h 341"/>
                <a:gd name="T52" fmla="*/ 0 w 419"/>
                <a:gd name="T53" fmla="*/ 335 h 341"/>
                <a:gd name="T54" fmla="*/ 7 w 419"/>
                <a:gd name="T55" fmla="*/ 341 h 341"/>
                <a:gd name="T56" fmla="*/ 70 w 419"/>
                <a:gd name="T57" fmla="*/ 339 h 341"/>
                <a:gd name="T58" fmla="*/ 102 w 419"/>
                <a:gd name="T59" fmla="*/ 340 h 341"/>
                <a:gd name="T60" fmla="*/ 134 w 419"/>
                <a:gd name="T61" fmla="*/ 341 h 341"/>
                <a:gd name="T62" fmla="*/ 144 w 419"/>
                <a:gd name="T63" fmla="*/ 331 h 341"/>
                <a:gd name="T64" fmla="*/ 130 w 419"/>
                <a:gd name="T65" fmla="*/ 325 h 341"/>
                <a:gd name="T66" fmla="*/ 98 w 419"/>
                <a:gd name="T67" fmla="*/ 316 h 341"/>
                <a:gd name="T68" fmla="*/ 99 w 419"/>
                <a:gd name="T69" fmla="*/ 308 h 341"/>
                <a:gd name="T70" fmla="*/ 133 w 419"/>
                <a:gd name="T71" fmla="*/ 171 h 341"/>
                <a:gd name="T72" fmla="*/ 285 w 419"/>
                <a:gd name="T73" fmla="*/ 171 h 341"/>
                <a:gd name="T74" fmla="*/ 251 w 419"/>
                <a:gd name="T75" fmla="*/ 309 h 341"/>
                <a:gd name="T76" fmla="*/ 205 w 419"/>
                <a:gd name="T77" fmla="*/ 325 h 341"/>
                <a:gd name="T78" fmla="*/ 193 w 419"/>
                <a:gd name="T79" fmla="*/ 335 h 341"/>
                <a:gd name="T80" fmla="*/ 200 w 419"/>
                <a:gd name="T81" fmla="*/ 341 h 341"/>
                <a:gd name="T82" fmla="*/ 264 w 419"/>
                <a:gd name="T83" fmla="*/ 339 h 341"/>
                <a:gd name="T84" fmla="*/ 296 w 419"/>
                <a:gd name="T85" fmla="*/ 340 h 341"/>
                <a:gd name="T86" fmla="*/ 328 w 419"/>
                <a:gd name="T87" fmla="*/ 341 h 341"/>
                <a:gd name="T88" fmla="*/ 338 w 419"/>
                <a:gd name="T89" fmla="*/ 331 h 341"/>
                <a:gd name="T90" fmla="*/ 324 w 419"/>
                <a:gd name="T91" fmla="*/ 325 h 341"/>
                <a:gd name="T92" fmla="*/ 292 w 419"/>
                <a:gd name="T93" fmla="*/ 316 h 341"/>
                <a:gd name="T94" fmla="*/ 293 w 419"/>
                <a:gd name="T95" fmla="*/ 308 h 341"/>
                <a:gd name="T96" fmla="*/ 361 w 419"/>
                <a:gd name="T97"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9" h="341">
                  <a:moveTo>
                    <a:pt x="361" y="38"/>
                  </a:moveTo>
                  <a:cubicBezTo>
                    <a:pt x="365" y="20"/>
                    <a:pt x="366" y="15"/>
                    <a:pt x="402" y="15"/>
                  </a:cubicBezTo>
                  <a:cubicBezTo>
                    <a:pt x="415" y="15"/>
                    <a:pt x="419" y="15"/>
                    <a:pt x="419" y="5"/>
                  </a:cubicBezTo>
                  <a:cubicBezTo>
                    <a:pt x="419" y="0"/>
                    <a:pt x="414" y="0"/>
                    <a:pt x="412" y="0"/>
                  </a:cubicBezTo>
                  <a:cubicBezTo>
                    <a:pt x="398" y="0"/>
                    <a:pt x="363" y="1"/>
                    <a:pt x="349" y="1"/>
                  </a:cubicBezTo>
                  <a:cubicBezTo>
                    <a:pt x="334" y="1"/>
                    <a:pt x="299" y="0"/>
                    <a:pt x="284" y="0"/>
                  </a:cubicBezTo>
                  <a:cubicBezTo>
                    <a:pt x="280" y="0"/>
                    <a:pt x="275" y="0"/>
                    <a:pt x="275" y="10"/>
                  </a:cubicBezTo>
                  <a:cubicBezTo>
                    <a:pt x="275" y="15"/>
                    <a:pt x="279" y="15"/>
                    <a:pt x="289" y="15"/>
                  </a:cubicBezTo>
                  <a:cubicBezTo>
                    <a:pt x="290" y="15"/>
                    <a:pt x="299" y="15"/>
                    <a:pt x="308" y="16"/>
                  </a:cubicBezTo>
                  <a:cubicBezTo>
                    <a:pt x="317" y="17"/>
                    <a:pt x="321" y="18"/>
                    <a:pt x="321" y="24"/>
                  </a:cubicBezTo>
                  <a:cubicBezTo>
                    <a:pt x="321" y="26"/>
                    <a:pt x="321" y="27"/>
                    <a:pt x="319" y="34"/>
                  </a:cubicBezTo>
                  <a:lnTo>
                    <a:pt x="289" y="156"/>
                  </a:lnTo>
                  <a:lnTo>
                    <a:pt x="137" y="156"/>
                  </a:lnTo>
                  <a:lnTo>
                    <a:pt x="167" y="38"/>
                  </a:lnTo>
                  <a:cubicBezTo>
                    <a:pt x="171" y="20"/>
                    <a:pt x="173" y="15"/>
                    <a:pt x="208" y="15"/>
                  </a:cubicBezTo>
                  <a:cubicBezTo>
                    <a:pt x="221" y="15"/>
                    <a:pt x="225" y="15"/>
                    <a:pt x="225" y="5"/>
                  </a:cubicBezTo>
                  <a:cubicBezTo>
                    <a:pt x="225" y="0"/>
                    <a:pt x="220" y="0"/>
                    <a:pt x="218" y="0"/>
                  </a:cubicBezTo>
                  <a:cubicBezTo>
                    <a:pt x="204" y="0"/>
                    <a:pt x="169" y="1"/>
                    <a:pt x="155" y="1"/>
                  </a:cubicBezTo>
                  <a:cubicBezTo>
                    <a:pt x="140" y="1"/>
                    <a:pt x="105" y="0"/>
                    <a:pt x="90" y="0"/>
                  </a:cubicBezTo>
                  <a:cubicBezTo>
                    <a:pt x="86" y="0"/>
                    <a:pt x="81" y="0"/>
                    <a:pt x="81" y="10"/>
                  </a:cubicBezTo>
                  <a:cubicBezTo>
                    <a:pt x="81" y="15"/>
                    <a:pt x="85" y="15"/>
                    <a:pt x="95" y="15"/>
                  </a:cubicBezTo>
                  <a:cubicBezTo>
                    <a:pt x="96" y="15"/>
                    <a:pt x="105" y="15"/>
                    <a:pt x="114" y="16"/>
                  </a:cubicBezTo>
                  <a:cubicBezTo>
                    <a:pt x="123" y="17"/>
                    <a:pt x="127" y="18"/>
                    <a:pt x="127" y="24"/>
                  </a:cubicBezTo>
                  <a:cubicBezTo>
                    <a:pt x="127" y="26"/>
                    <a:pt x="127" y="28"/>
                    <a:pt x="125" y="34"/>
                  </a:cubicBezTo>
                  <a:lnTo>
                    <a:pt x="58" y="302"/>
                  </a:lnTo>
                  <a:cubicBezTo>
                    <a:pt x="53" y="321"/>
                    <a:pt x="52" y="325"/>
                    <a:pt x="13" y="325"/>
                  </a:cubicBezTo>
                  <a:cubicBezTo>
                    <a:pt x="4" y="325"/>
                    <a:pt x="0" y="325"/>
                    <a:pt x="0" y="335"/>
                  </a:cubicBezTo>
                  <a:cubicBezTo>
                    <a:pt x="0" y="341"/>
                    <a:pt x="6" y="341"/>
                    <a:pt x="7" y="341"/>
                  </a:cubicBezTo>
                  <a:cubicBezTo>
                    <a:pt x="20" y="341"/>
                    <a:pt x="56" y="339"/>
                    <a:pt x="70" y="339"/>
                  </a:cubicBezTo>
                  <a:cubicBezTo>
                    <a:pt x="80" y="339"/>
                    <a:pt x="91" y="340"/>
                    <a:pt x="102" y="340"/>
                  </a:cubicBezTo>
                  <a:cubicBezTo>
                    <a:pt x="113" y="340"/>
                    <a:pt x="124" y="341"/>
                    <a:pt x="134" y="341"/>
                  </a:cubicBezTo>
                  <a:cubicBezTo>
                    <a:pt x="138" y="341"/>
                    <a:pt x="144" y="341"/>
                    <a:pt x="144" y="331"/>
                  </a:cubicBezTo>
                  <a:cubicBezTo>
                    <a:pt x="144" y="325"/>
                    <a:pt x="140" y="325"/>
                    <a:pt x="130" y="325"/>
                  </a:cubicBezTo>
                  <a:cubicBezTo>
                    <a:pt x="112" y="325"/>
                    <a:pt x="98" y="325"/>
                    <a:pt x="98" y="316"/>
                  </a:cubicBezTo>
                  <a:cubicBezTo>
                    <a:pt x="98" y="313"/>
                    <a:pt x="99" y="311"/>
                    <a:pt x="99" y="308"/>
                  </a:cubicBezTo>
                  <a:lnTo>
                    <a:pt x="133" y="171"/>
                  </a:lnTo>
                  <a:lnTo>
                    <a:pt x="285" y="171"/>
                  </a:lnTo>
                  <a:cubicBezTo>
                    <a:pt x="264" y="254"/>
                    <a:pt x="253" y="301"/>
                    <a:pt x="251" y="309"/>
                  </a:cubicBezTo>
                  <a:cubicBezTo>
                    <a:pt x="246" y="325"/>
                    <a:pt x="236" y="325"/>
                    <a:pt x="205" y="325"/>
                  </a:cubicBezTo>
                  <a:cubicBezTo>
                    <a:pt x="198" y="325"/>
                    <a:pt x="193" y="325"/>
                    <a:pt x="193" y="335"/>
                  </a:cubicBezTo>
                  <a:cubicBezTo>
                    <a:pt x="193" y="341"/>
                    <a:pt x="199" y="341"/>
                    <a:pt x="200" y="341"/>
                  </a:cubicBezTo>
                  <a:cubicBezTo>
                    <a:pt x="214" y="341"/>
                    <a:pt x="250" y="339"/>
                    <a:pt x="264" y="339"/>
                  </a:cubicBezTo>
                  <a:cubicBezTo>
                    <a:pt x="274" y="339"/>
                    <a:pt x="285" y="340"/>
                    <a:pt x="296" y="340"/>
                  </a:cubicBezTo>
                  <a:cubicBezTo>
                    <a:pt x="307" y="340"/>
                    <a:pt x="318" y="341"/>
                    <a:pt x="328" y="341"/>
                  </a:cubicBezTo>
                  <a:cubicBezTo>
                    <a:pt x="332" y="341"/>
                    <a:pt x="338" y="341"/>
                    <a:pt x="338" y="331"/>
                  </a:cubicBezTo>
                  <a:cubicBezTo>
                    <a:pt x="338" y="325"/>
                    <a:pt x="334" y="325"/>
                    <a:pt x="324" y="325"/>
                  </a:cubicBezTo>
                  <a:cubicBezTo>
                    <a:pt x="306" y="325"/>
                    <a:pt x="292" y="325"/>
                    <a:pt x="292" y="316"/>
                  </a:cubicBezTo>
                  <a:cubicBezTo>
                    <a:pt x="292" y="313"/>
                    <a:pt x="293" y="311"/>
                    <a:pt x="293" y="308"/>
                  </a:cubicBezTo>
                  <a:lnTo>
                    <a:pt x="361"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6" name="Freeform 458">
              <a:extLst>
                <a:ext uri="{FF2B5EF4-FFF2-40B4-BE49-F238E27FC236}">
                  <a16:creationId xmlns:a16="http://schemas.microsoft.com/office/drawing/2014/main" id="{4F26F45F-8EA5-4E12-9ED1-B6BE649210BF}"/>
                </a:ext>
              </a:extLst>
            </p:cNvPr>
            <p:cNvSpPr>
              <a:spLocks/>
            </p:cNvSpPr>
            <p:nvPr>
              <p:custDataLst>
                <p:tags r:id="rId31"/>
              </p:custDataLst>
            </p:nvPr>
          </p:nvSpPr>
          <p:spPr bwMode="auto">
            <a:xfrm>
              <a:off x="7004050" y="3830638"/>
              <a:ext cx="79375" cy="125413"/>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4 h 232"/>
                <a:gd name="T12" fmla="*/ 154 w 154"/>
                <a:gd name="T13" fmla="*/ 68 h 232"/>
                <a:gd name="T14" fmla="*/ 72 w 154"/>
                <a:gd name="T15" fmla="*/ 0 h 232"/>
                <a:gd name="T16" fmla="*/ 0 w 154"/>
                <a:gd name="T17" fmla="*/ 63 h 232"/>
                <a:gd name="T18" fmla="*/ 18 w 154"/>
                <a:gd name="T19" fmla="*/ 82 h 232"/>
                <a:gd name="T20" fmla="*/ 37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7"/>
                    <a:pt x="133" y="200"/>
                  </a:cubicBezTo>
                  <a:cubicBezTo>
                    <a:pt x="130" y="202"/>
                    <a:pt x="103" y="202"/>
                    <a:pt x="98" y="202"/>
                  </a:cubicBezTo>
                  <a:lnTo>
                    <a:pt x="34" y="202"/>
                  </a:lnTo>
                  <a:cubicBezTo>
                    <a:pt x="71" y="170"/>
                    <a:pt x="83" y="160"/>
                    <a:pt x="104" y="144"/>
                  </a:cubicBezTo>
                  <a:cubicBezTo>
                    <a:pt x="130" y="123"/>
                    <a:pt x="154" y="101"/>
                    <a:pt x="154" y="68"/>
                  </a:cubicBezTo>
                  <a:cubicBezTo>
                    <a:pt x="154" y="26"/>
                    <a:pt x="117" y="0"/>
                    <a:pt x="72" y="0"/>
                  </a:cubicBezTo>
                  <a:cubicBezTo>
                    <a:pt x="29" y="0"/>
                    <a:pt x="0" y="31"/>
                    <a:pt x="0" y="63"/>
                  </a:cubicBezTo>
                  <a:cubicBezTo>
                    <a:pt x="0" y="80"/>
                    <a:pt x="15" y="82"/>
                    <a:pt x="18" y="82"/>
                  </a:cubicBezTo>
                  <a:cubicBezTo>
                    <a:pt x="26" y="82"/>
                    <a:pt x="37" y="76"/>
                    <a:pt x="37" y="64"/>
                  </a:cubicBezTo>
                  <a:cubicBezTo>
                    <a:pt x="37" y="57"/>
                    <a:pt x="34" y="45"/>
                    <a:pt x="16" y="45"/>
                  </a:cubicBezTo>
                  <a:cubicBezTo>
                    <a:pt x="27" y="20"/>
                    <a:pt x="50" y="13"/>
                    <a:pt x="67" y="13"/>
                  </a:cubicBezTo>
                  <a:cubicBezTo>
                    <a:pt x="102" y="13"/>
                    <a:pt x="120" y="40"/>
                    <a:pt x="120" y="68"/>
                  </a:cubicBezTo>
                  <a:cubicBezTo>
                    <a:pt x="120" y="99"/>
                    <a:pt x="98" y="123"/>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7" name="Freeform 459">
              <a:extLst>
                <a:ext uri="{FF2B5EF4-FFF2-40B4-BE49-F238E27FC236}">
                  <a16:creationId xmlns:a16="http://schemas.microsoft.com/office/drawing/2014/main" id="{22903EB3-277F-4CE9-BD5B-BCAC68DCD4AA}"/>
                </a:ext>
              </a:extLst>
            </p:cNvPr>
            <p:cNvSpPr>
              <a:spLocks/>
            </p:cNvSpPr>
            <p:nvPr>
              <p:custDataLst>
                <p:tags r:id="rId32"/>
              </p:custDataLst>
            </p:nvPr>
          </p:nvSpPr>
          <p:spPr bwMode="auto">
            <a:xfrm>
              <a:off x="6985000" y="4003675"/>
              <a:ext cx="117475" cy="128588"/>
            </a:xfrm>
            <a:custGeom>
              <a:avLst/>
              <a:gdLst>
                <a:gd name="T0" fmla="*/ 120 w 228"/>
                <a:gd name="T1" fmla="*/ 28 h 238"/>
                <a:gd name="T2" fmla="*/ 156 w 228"/>
                <a:gd name="T3" fmla="*/ 12 h 238"/>
                <a:gd name="T4" fmla="*/ 170 w 228"/>
                <a:gd name="T5" fmla="*/ 5 h 238"/>
                <a:gd name="T6" fmla="*/ 164 w 228"/>
                <a:gd name="T7" fmla="*/ 0 h 238"/>
                <a:gd name="T8" fmla="*/ 139 w 228"/>
                <a:gd name="T9" fmla="*/ 1 h 238"/>
                <a:gd name="T10" fmla="*/ 111 w 228"/>
                <a:gd name="T11" fmla="*/ 1 h 238"/>
                <a:gd name="T12" fmla="*/ 87 w 228"/>
                <a:gd name="T13" fmla="*/ 1 h 238"/>
                <a:gd name="T14" fmla="*/ 64 w 228"/>
                <a:gd name="T15" fmla="*/ 0 h 238"/>
                <a:gd name="T16" fmla="*/ 57 w 228"/>
                <a:gd name="T17" fmla="*/ 7 h 238"/>
                <a:gd name="T18" fmla="*/ 68 w 228"/>
                <a:gd name="T19" fmla="*/ 12 h 238"/>
                <a:gd name="T20" fmla="*/ 81 w 228"/>
                <a:gd name="T21" fmla="*/ 13 h 238"/>
                <a:gd name="T22" fmla="*/ 89 w 228"/>
                <a:gd name="T23" fmla="*/ 18 h 238"/>
                <a:gd name="T24" fmla="*/ 88 w 228"/>
                <a:gd name="T25" fmla="*/ 25 h 238"/>
                <a:gd name="T26" fmla="*/ 41 w 228"/>
                <a:gd name="T27" fmla="*/ 211 h 238"/>
                <a:gd name="T28" fmla="*/ 11 w 228"/>
                <a:gd name="T29" fmla="*/ 225 h 238"/>
                <a:gd name="T30" fmla="*/ 0 w 228"/>
                <a:gd name="T31" fmla="*/ 233 h 238"/>
                <a:gd name="T32" fmla="*/ 11 w 228"/>
                <a:gd name="T33" fmla="*/ 238 h 238"/>
                <a:gd name="T34" fmla="*/ 186 w 228"/>
                <a:gd name="T35" fmla="*/ 238 h 238"/>
                <a:gd name="T36" fmla="*/ 198 w 228"/>
                <a:gd name="T37" fmla="*/ 231 h 238"/>
                <a:gd name="T38" fmla="*/ 228 w 228"/>
                <a:gd name="T39" fmla="*/ 151 h 238"/>
                <a:gd name="T40" fmla="*/ 222 w 228"/>
                <a:gd name="T41" fmla="*/ 146 h 238"/>
                <a:gd name="T42" fmla="*/ 215 w 228"/>
                <a:gd name="T43" fmla="*/ 153 h 238"/>
                <a:gd name="T44" fmla="*/ 122 w 228"/>
                <a:gd name="T45" fmla="*/ 225 h 238"/>
                <a:gd name="T46" fmla="*/ 83 w 228"/>
                <a:gd name="T47" fmla="*/ 225 h 238"/>
                <a:gd name="T48" fmla="*/ 72 w 228"/>
                <a:gd name="T49" fmla="*/ 222 h 238"/>
                <a:gd name="T50" fmla="*/ 73 w 228"/>
                <a:gd name="T51" fmla="*/ 215 h 238"/>
                <a:gd name="T52" fmla="*/ 120 w 228"/>
                <a:gd name="T53"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8" h="238">
                  <a:moveTo>
                    <a:pt x="120" y="28"/>
                  </a:moveTo>
                  <a:cubicBezTo>
                    <a:pt x="123" y="16"/>
                    <a:pt x="124" y="12"/>
                    <a:pt x="156" y="12"/>
                  </a:cubicBezTo>
                  <a:cubicBezTo>
                    <a:pt x="167" y="12"/>
                    <a:pt x="170" y="12"/>
                    <a:pt x="170" y="5"/>
                  </a:cubicBezTo>
                  <a:cubicBezTo>
                    <a:pt x="170" y="4"/>
                    <a:pt x="170" y="0"/>
                    <a:pt x="164" y="0"/>
                  </a:cubicBezTo>
                  <a:cubicBezTo>
                    <a:pt x="156" y="0"/>
                    <a:pt x="147" y="0"/>
                    <a:pt x="139" y="1"/>
                  </a:cubicBezTo>
                  <a:cubicBezTo>
                    <a:pt x="130" y="1"/>
                    <a:pt x="119" y="1"/>
                    <a:pt x="111" y="1"/>
                  </a:cubicBezTo>
                  <a:cubicBezTo>
                    <a:pt x="103" y="1"/>
                    <a:pt x="94" y="1"/>
                    <a:pt x="87" y="1"/>
                  </a:cubicBezTo>
                  <a:cubicBezTo>
                    <a:pt x="79" y="1"/>
                    <a:pt x="71" y="0"/>
                    <a:pt x="64" y="0"/>
                  </a:cubicBezTo>
                  <a:cubicBezTo>
                    <a:pt x="62" y="0"/>
                    <a:pt x="57" y="0"/>
                    <a:pt x="57" y="7"/>
                  </a:cubicBezTo>
                  <a:cubicBezTo>
                    <a:pt x="57" y="12"/>
                    <a:pt x="61" y="12"/>
                    <a:pt x="68" y="12"/>
                  </a:cubicBezTo>
                  <a:cubicBezTo>
                    <a:pt x="68" y="12"/>
                    <a:pt x="75" y="12"/>
                    <a:pt x="81" y="13"/>
                  </a:cubicBezTo>
                  <a:cubicBezTo>
                    <a:pt x="88" y="14"/>
                    <a:pt x="89" y="14"/>
                    <a:pt x="89" y="18"/>
                  </a:cubicBezTo>
                  <a:cubicBezTo>
                    <a:pt x="89" y="18"/>
                    <a:pt x="89" y="20"/>
                    <a:pt x="88" y="25"/>
                  </a:cubicBezTo>
                  <a:lnTo>
                    <a:pt x="41" y="211"/>
                  </a:lnTo>
                  <a:cubicBezTo>
                    <a:pt x="38" y="223"/>
                    <a:pt x="38" y="225"/>
                    <a:pt x="11" y="225"/>
                  </a:cubicBezTo>
                  <a:cubicBezTo>
                    <a:pt x="5" y="225"/>
                    <a:pt x="0" y="225"/>
                    <a:pt x="0" y="233"/>
                  </a:cubicBezTo>
                  <a:cubicBezTo>
                    <a:pt x="0" y="238"/>
                    <a:pt x="4" y="238"/>
                    <a:pt x="11" y="238"/>
                  </a:cubicBezTo>
                  <a:lnTo>
                    <a:pt x="186" y="238"/>
                  </a:lnTo>
                  <a:cubicBezTo>
                    <a:pt x="195" y="238"/>
                    <a:pt x="195" y="238"/>
                    <a:pt x="198" y="231"/>
                  </a:cubicBezTo>
                  <a:cubicBezTo>
                    <a:pt x="201" y="221"/>
                    <a:pt x="228" y="154"/>
                    <a:pt x="228" y="151"/>
                  </a:cubicBezTo>
                  <a:cubicBezTo>
                    <a:pt x="228" y="150"/>
                    <a:pt x="227" y="146"/>
                    <a:pt x="222" y="146"/>
                  </a:cubicBezTo>
                  <a:cubicBezTo>
                    <a:pt x="217" y="146"/>
                    <a:pt x="217" y="148"/>
                    <a:pt x="215" y="153"/>
                  </a:cubicBezTo>
                  <a:cubicBezTo>
                    <a:pt x="201" y="187"/>
                    <a:pt x="186" y="225"/>
                    <a:pt x="122" y="225"/>
                  </a:cubicBezTo>
                  <a:lnTo>
                    <a:pt x="83" y="225"/>
                  </a:lnTo>
                  <a:cubicBezTo>
                    <a:pt x="72" y="225"/>
                    <a:pt x="72" y="225"/>
                    <a:pt x="72" y="222"/>
                  </a:cubicBezTo>
                  <a:cubicBezTo>
                    <a:pt x="72" y="221"/>
                    <a:pt x="72" y="220"/>
                    <a:pt x="73" y="215"/>
                  </a:cubicBezTo>
                  <a:lnTo>
                    <a:pt x="120"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8" name="Freeform 460">
              <a:extLst>
                <a:ext uri="{FF2B5EF4-FFF2-40B4-BE49-F238E27FC236}">
                  <a16:creationId xmlns:a16="http://schemas.microsoft.com/office/drawing/2014/main" id="{8FD40439-4B23-46A7-B888-41C2850A154A}"/>
                </a:ext>
              </a:extLst>
            </p:cNvPr>
            <p:cNvSpPr>
              <a:spLocks/>
            </p:cNvSpPr>
            <p:nvPr>
              <p:custDataLst>
                <p:tags r:id="rId33"/>
              </p:custDataLst>
            </p:nvPr>
          </p:nvSpPr>
          <p:spPr bwMode="auto">
            <a:xfrm>
              <a:off x="7151688" y="3865563"/>
              <a:ext cx="58738" cy="266700"/>
            </a:xfrm>
            <a:custGeom>
              <a:avLst/>
              <a:gdLst>
                <a:gd name="T0" fmla="*/ 115 w 115"/>
                <a:gd name="T1" fmla="*/ 493 h 498"/>
                <a:gd name="T2" fmla="*/ 107 w 115"/>
                <a:gd name="T3" fmla="*/ 482 h 498"/>
                <a:gd name="T4" fmla="*/ 29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3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2"/>
                  </a:cubicBezTo>
                  <a:cubicBezTo>
                    <a:pt x="45" y="420"/>
                    <a:pt x="29" y="325"/>
                    <a:pt x="29" y="249"/>
                  </a:cubicBezTo>
                  <a:cubicBezTo>
                    <a:pt x="29" y="162"/>
                    <a:pt x="48" y="75"/>
                    <a:pt x="109" y="13"/>
                  </a:cubicBezTo>
                  <a:cubicBezTo>
                    <a:pt x="115" y="7"/>
                    <a:pt x="115" y="6"/>
                    <a:pt x="115" y="5"/>
                  </a:cubicBezTo>
                  <a:cubicBezTo>
                    <a:pt x="115" y="1"/>
                    <a:pt x="113" y="0"/>
                    <a:pt x="110" y="0"/>
                  </a:cubicBezTo>
                  <a:cubicBezTo>
                    <a:pt x="105" y="0"/>
                    <a:pt x="61" y="33"/>
                    <a:pt x="31" y="97"/>
                  </a:cubicBezTo>
                  <a:cubicBezTo>
                    <a:pt x="6" y="152"/>
                    <a:pt x="0" y="207"/>
                    <a:pt x="0" y="249"/>
                  </a:cubicBezTo>
                  <a:cubicBezTo>
                    <a:pt x="0" y="288"/>
                    <a:pt x="5" y="348"/>
                    <a:pt x="33" y="405"/>
                  </a:cubicBezTo>
                  <a:cubicBezTo>
                    <a:pt x="63" y="466"/>
                    <a:pt x="105" y="498"/>
                    <a:pt x="110" y="498"/>
                  </a:cubicBezTo>
                  <a:cubicBezTo>
                    <a:pt x="113" y="498"/>
                    <a:pt x="115" y="497"/>
                    <a:pt x="115"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9" name="Freeform 461">
              <a:extLst>
                <a:ext uri="{FF2B5EF4-FFF2-40B4-BE49-F238E27FC236}">
                  <a16:creationId xmlns:a16="http://schemas.microsoft.com/office/drawing/2014/main" id="{7A248CA1-4B1C-4C3D-8286-D6CFC178BDFF}"/>
                </a:ext>
              </a:extLst>
            </p:cNvPr>
            <p:cNvSpPr>
              <a:spLocks/>
            </p:cNvSpPr>
            <p:nvPr>
              <p:custDataLst>
                <p:tags r:id="rId34"/>
              </p:custDataLst>
            </p:nvPr>
          </p:nvSpPr>
          <p:spPr bwMode="auto">
            <a:xfrm>
              <a:off x="7229475" y="3946525"/>
              <a:ext cx="152400" cy="122238"/>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59" y="190"/>
                  </a:cubicBezTo>
                  <a:cubicBezTo>
                    <a:pt x="27"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2"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0" name="Freeform 462">
              <a:extLst>
                <a:ext uri="{FF2B5EF4-FFF2-40B4-BE49-F238E27FC236}">
                  <a16:creationId xmlns:a16="http://schemas.microsoft.com/office/drawing/2014/main" id="{1E5FA548-4415-4A12-95BA-0E6D1D5E346E}"/>
                </a:ext>
              </a:extLst>
            </p:cNvPr>
            <p:cNvSpPr>
              <a:spLocks/>
            </p:cNvSpPr>
            <p:nvPr>
              <p:custDataLst>
                <p:tags r:id="rId35"/>
              </p:custDataLst>
            </p:nvPr>
          </p:nvSpPr>
          <p:spPr bwMode="auto">
            <a:xfrm>
              <a:off x="7410450" y="3865563"/>
              <a:ext cx="60325" cy="266700"/>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5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1"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3"/>
                  </a:cubicBezTo>
                  <a:cubicBezTo>
                    <a:pt x="0" y="496"/>
                    <a:pt x="2" y="498"/>
                    <a:pt x="5" y="498"/>
                  </a:cubicBezTo>
                  <a:cubicBezTo>
                    <a:pt x="10" y="498"/>
                    <a:pt x="55" y="464"/>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1" name="Freeform 463">
              <a:extLst>
                <a:ext uri="{FF2B5EF4-FFF2-40B4-BE49-F238E27FC236}">
                  <a16:creationId xmlns:a16="http://schemas.microsoft.com/office/drawing/2014/main" id="{526E1C98-AAAA-4FC3-9193-2AD10332DDEB}"/>
                </a:ext>
              </a:extLst>
            </p:cNvPr>
            <p:cNvSpPr>
              <a:spLocks noEditPoints="1"/>
            </p:cNvSpPr>
            <p:nvPr>
              <p:custDataLst>
                <p:tags r:id="rId36"/>
              </p:custDataLst>
            </p:nvPr>
          </p:nvSpPr>
          <p:spPr bwMode="auto">
            <a:xfrm>
              <a:off x="7505700" y="3879850"/>
              <a:ext cx="122238" cy="188913"/>
            </a:xfrm>
            <a:custGeom>
              <a:avLst/>
              <a:gdLst>
                <a:gd name="T0" fmla="*/ 237 w 237"/>
                <a:gd name="T1" fmla="*/ 6 h 352"/>
                <a:gd name="T2" fmla="*/ 231 w 237"/>
                <a:gd name="T3" fmla="*/ 0 h 352"/>
                <a:gd name="T4" fmla="*/ 167 w 237"/>
                <a:gd name="T5" fmla="*/ 6 h 352"/>
                <a:gd name="T6" fmla="*/ 160 w 237"/>
                <a:gd name="T7" fmla="*/ 15 h 352"/>
                <a:gd name="T8" fmla="*/ 172 w 237"/>
                <a:gd name="T9" fmla="*/ 21 h 352"/>
                <a:gd name="T10" fmla="*/ 197 w 237"/>
                <a:gd name="T11" fmla="*/ 30 h 352"/>
                <a:gd name="T12" fmla="*/ 196 w 237"/>
                <a:gd name="T13" fmla="*/ 40 h 352"/>
                <a:gd name="T14" fmla="*/ 166 w 237"/>
                <a:gd name="T15" fmla="*/ 158 h 352"/>
                <a:gd name="T16" fmla="*/ 120 w 237"/>
                <a:gd name="T17" fmla="*/ 126 h 352"/>
                <a:gd name="T18" fmla="*/ 0 w 237"/>
                <a:gd name="T19" fmla="*/ 272 h 352"/>
                <a:gd name="T20" fmla="*/ 66 w 237"/>
                <a:gd name="T21" fmla="*/ 352 h 352"/>
                <a:gd name="T22" fmla="*/ 131 w 237"/>
                <a:gd name="T23" fmla="*/ 315 h 352"/>
                <a:gd name="T24" fmla="*/ 176 w 237"/>
                <a:gd name="T25" fmla="*/ 352 h 352"/>
                <a:gd name="T26" fmla="*/ 213 w 237"/>
                <a:gd name="T27" fmla="*/ 325 h 352"/>
                <a:gd name="T28" fmla="*/ 228 w 237"/>
                <a:gd name="T29" fmla="*/ 275 h 352"/>
                <a:gd name="T30" fmla="*/ 222 w 237"/>
                <a:gd name="T31" fmla="*/ 270 h 352"/>
                <a:gd name="T32" fmla="*/ 215 w 237"/>
                <a:gd name="T33" fmla="*/ 279 h 352"/>
                <a:gd name="T34" fmla="*/ 177 w 237"/>
                <a:gd name="T35" fmla="*/ 341 h 352"/>
                <a:gd name="T36" fmla="*/ 162 w 237"/>
                <a:gd name="T37" fmla="*/ 318 h 352"/>
                <a:gd name="T38" fmla="*/ 165 w 237"/>
                <a:gd name="T39" fmla="*/ 294 h 352"/>
                <a:gd name="T40" fmla="*/ 237 w 237"/>
                <a:gd name="T41" fmla="*/ 6 h 352"/>
                <a:gd name="T42" fmla="*/ 133 w 237"/>
                <a:gd name="T43" fmla="*/ 287 h 352"/>
                <a:gd name="T44" fmla="*/ 123 w 237"/>
                <a:gd name="T45" fmla="*/ 306 h 352"/>
                <a:gd name="T46" fmla="*/ 67 w 237"/>
                <a:gd name="T47" fmla="*/ 341 h 352"/>
                <a:gd name="T48" fmla="*/ 35 w 237"/>
                <a:gd name="T49" fmla="*/ 294 h 352"/>
                <a:gd name="T50" fmla="*/ 63 w 237"/>
                <a:gd name="T51" fmla="*/ 185 h 352"/>
                <a:gd name="T52" fmla="*/ 120 w 237"/>
                <a:gd name="T53" fmla="*/ 137 h 352"/>
                <a:gd name="T54" fmla="*/ 160 w 237"/>
                <a:gd name="T55" fmla="*/ 181 h 352"/>
                <a:gd name="T56" fmla="*/ 158 w 237"/>
                <a:gd name="T57" fmla="*/ 189 h 352"/>
                <a:gd name="T58" fmla="*/ 133 w 237"/>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2">
                  <a:moveTo>
                    <a:pt x="237" y="6"/>
                  </a:moveTo>
                  <a:cubicBezTo>
                    <a:pt x="237" y="5"/>
                    <a:pt x="237" y="0"/>
                    <a:pt x="231" y="0"/>
                  </a:cubicBezTo>
                  <a:cubicBezTo>
                    <a:pt x="223" y="0"/>
                    <a:pt x="176" y="5"/>
                    <a:pt x="167" y="6"/>
                  </a:cubicBezTo>
                  <a:cubicBezTo>
                    <a:pt x="163" y="6"/>
                    <a:pt x="160" y="9"/>
                    <a:pt x="160" y="15"/>
                  </a:cubicBezTo>
                  <a:cubicBezTo>
                    <a:pt x="160" y="21"/>
                    <a:pt x="165" y="21"/>
                    <a:pt x="172" y="21"/>
                  </a:cubicBezTo>
                  <a:cubicBezTo>
                    <a:pt x="196" y="21"/>
                    <a:pt x="197" y="25"/>
                    <a:pt x="197" y="30"/>
                  </a:cubicBezTo>
                  <a:lnTo>
                    <a:pt x="196" y="40"/>
                  </a:lnTo>
                  <a:lnTo>
                    <a:pt x="166" y="158"/>
                  </a:lnTo>
                  <a:cubicBezTo>
                    <a:pt x="157" y="140"/>
                    <a:pt x="142" y="126"/>
                    <a:pt x="120" y="126"/>
                  </a:cubicBezTo>
                  <a:cubicBezTo>
                    <a:pt x="62" y="126"/>
                    <a:pt x="0" y="199"/>
                    <a:pt x="0" y="272"/>
                  </a:cubicBezTo>
                  <a:cubicBezTo>
                    <a:pt x="0" y="319"/>
                    <a:pt x="27" y="352"/>
                    <a:pt x="66" y="352"/>
                  </a:cubicBezTo>
                  <a:cubicBezTo>
                    <a:pt x="76" y="352"/>
                    <a:pt x="101" y="350"/>
                    <a:pt x="131" y="315"/>
                  </a:cubicBezTo>
                  <a:cubicBezTo>
                    <a:pt x="135" y="336"/>
                    <a:pt x="152" y="352"/>
                    <a:pt x="176" y="352"/>
                  </a:cubicBezTo>
                  <a:cubicBezTo>
                    <a:pt x="194" y="352"/>
                    <a:pt x="205" y="341"/>
                    <a:pt x="213" y="325"/>
                  </a:cubicBezTo>
                  <a:cubicBezTo>
                    <a:pt x="222" y="307"/>
                    <a:pt x="228" y="276"/>
                    <a:pt x="228" y="275"/>
                  </a:cubicBezTo>
                  <a:cubicBezTo>
                    <a:pt x="228" y="270"/>
                    <a:pt x="224" y="270"/>
                    <a:pt x="222" y="270"/>
                  </a:cubicBezTo>
                  <a:cubicBezTo>
                    <a:pt x="217" y="270"/>
                    <a:pt x="217" y="272"/>
                    <a:pt x="215" y="279"/>
                  </a:cubicBezTo>
                  <a:cubicBezTo>
                    <a:pt x="207" y="312"/>
                    <a:pt x="198" y="341"/>
                    <a:pt x="177" y="341"/>
                  </a:cubicBezTo>
                  <a:cubicBezTo>
                    <a:pt x="164" y="341"/>
                    <a:pt x="162" y="328"/>
                    <a:pt x="162" y="318"/>
                  </a:cubicBezTo>
                  <a:cubicBezTo>
                    <a:pt x="162" y="306"/>
                    <a:pt x="163" y="303"/>
                    <a:pt x="165" y="294"/>
                  </a:cubicBezTo>
                  <a:lnTo>
                    <a:pt x="237" y="6"/>
                  </a:lnTo>
                  <a:close/>
                  <a:moveTo>
                    <a:pt x="133" y="287"/>
                  </a:moveTo>
                  <a:cubicBezTo>
                    <a:pt x="131" y="296"/>
                    <a:pt x="131" y="297"/>
                    <a:pt x="123" y="306"/>
                  </a:cubicBezTo>
                  <a:cubicBezTo>
                    <a:pt x="101" y="333"/>
                    <a:pt x="81" y="341"/>
                    <a:pt x="67" y="341"/>
                  </a:cubicBezTo>
                  <a:cubicBezTo>
                    <a:pt x="42" y="341"/>
                    <a:pt x="35" y="314"/>
                    <a:pt x="35" y="294"/>
                  </a:cubicBezTo>
                  <a:cubicBezTo>
                    <a:pt x="35" y="269"/>
                    <a:pt x="51" y="208"/>
                    <a:pt x="63" y="185"/>
                  </a:cubicBezTo>
                  <a:cubicBezTo>
                    <a:pt x="78" y="156"/>
                    <a:pt x="100" y="137"/>
                    <a:pt x="120" y="137"/>
                  </a:cubicBezTo>
                  <a:cubicBezTo>
                    <a:pt x="153" y="137"/>
                    <a:pt x="160" y="178"/>
                    <a:pt x="160" y="181"/>
                  </a:cubicBezTo>
                  <a:cubicBezTo>
                    <a:pt x="160" y="184"/>
                    <a:pt x="159" y="187"/>
                    <a:pt x="158" y="189"/>
                  </a:cubicBezTo>
                  <a:lnTo>
                    <a:pt x="133"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2" name="Freeform 464">
              <a:extLst>
                <a:ext uri="{FF2B5EF4-FFF2-40B4-BE49-F238E27FC236}">
                  <a16:creationId xmlns:a16="http://schemas.microsoft.com/office/drawing/2014/main" id="{60CC40E4-AF0E-45FE-A85E-C158D53BEE08}"/>
                </a:ext>
              </a:extLst>
            </p:cNvPr>
            <p:cNvSpPr>
              <a:spLocks/>
            </p:cNvSpPr>
            <p:nvPr>
              <p:custDataLst>
                <p:tags r:id="rId37"/>
              </p:custDataLst>
            </p:nvPr>
          </p:nvSpPr>
          <p:spPr bwMode="auto">
            <a:xfrm>
              <a:off x="7632700" y="3946525"/>
              <a:ext cx="152400" cy="122238"/>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59" y="190"/>
                  </a:cubicBezTo>
                  <a:cubicBezTo>
                    <a:pt x="27"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2"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3" name="Freeform 465">
              <a:extLst>
                <a:ext uri="{FF2B5EF4-FFF2-40B4-BE49-F238E27FC236}">
                  <a16:creationId xmlns:a16="http://schemas.microsoft.com/office/drawing/2014/main" id="{0CF5B1EB-8FC6-4925-AF28-E9A6159CFC10}"/>
                </a:ext>
              </a:extLst>
            </p:cNvPr>
            <p:cNvSpPr>
              <a:spLocks noEditPoints="1"/>
            </p:cNvSpPr>
            <p:nvPr>
              <p:custDataLst>
                <p:tags r:id="rId38"/>
              </p:custDataLst>
            </p:nvPr>
          </p:nvSpPr>
          <p:spPr bwMode="auto">
            <a:xfrm>
              <a:off x="7885113" y="3967163"/>
              <a:ext cx="171450" cy="63500"/>
            </a:xfrm>
            <a:custGeom>
              <a:avLst/>
              <a:gdLst>
                <a:gd name="T0" fmla="*/ 315 w 332"/>
                <a:gd name="T1" fmla="*/ 20 h 116"/>
                <a:gd name="T2" fmla="*/ 332 w 332"/>
                <a:gd name="T3" fmla="*/ 10 h 116"/>
                <a:gd name="T4" fmla="*/ 316 w 332"/>
                <a:gd name="T5" fmla="*/ 0 h 116"/>
                <a:gd name="T6" fmla="*/ 17 w 332"/>
                <a:gd name="T7" fmla="*/ 0 h 116"/>
                <a:gd name="T8" fmla="*/ 0 w 332"/>
                <a:gd name="T9" fmla="*/ 10 h 116"/>
                <a:gd name="T10" fmla="*/ 17 w 332"/>
                <a:gd name="T11" fmla="*/ 20 h 116"/>
                <a:gd name="T12" fmla="*/ 315 w 332"/>
                <a:gd name="T13" fmla="*/ 20 h 116"/>
                <a:gd name="T14" fmla="*/ 316 w 332"/>
                <a:gd name="T15" fmla="*/ 116 h 116"/>
                <a:gd name="T16" fmla="*/ 332 w 332"/>
                <a:gd name="T17" fmla="*/ 106 h 116"/>
                <a:gd name="T18" fmla="*/ 315 w 332"/>
                <a:gd name="T19" fmla="*/ 96 h 116"/>
                <a:gd name="T20" fmla="*/ 17 w 332"/>
                <a:gd name="T21" fmla="*/ 96 h 116"/>
                <a:gd name="T22" fmla="*/ 0 w 332"/>
                <a:gd name="T23" fmla="*/ 106 h 116"/>
                <a:gd name="T24" fmla="*/ 17 w 332"/>
                <a:gd name="T25" fmla="*/ 116 h 116"/>
                <a:gd name="T26" fmla="*/ 316 w 332"/>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6">
                  <a:moveTo>
                    <a:pt x="315" y="20"/>
                  </a:moveTo>
                  <a:cubicBezTo>
                    <a:pt x="323" y="20"/>
                    <a:pt x="332" y="20"/>
                    <a:pt x="332" y="10"/>
                  </a:cubicBezTo>
                  <a:cubicBezTo>
                    <a:pt x="332" y="0"/>
                    <a:pt x="323" y="0"/>
                    <a:pt x="316" y="0"/>
                  </a:cubicBezTo>
                  <a:lnTo>
                    <a:pt x="17" y="0"/>
                  </a:lnTo>
                  <a:cubicBezTo>
                    <a:pt x="10" y="0"/>
                    <a:pt x="0" y="0"/>
                    <a:pt x="0" y="10"/>
                  </a:cubicBezTo>
                  <a:cubicBezTo>
                    <a:pt x="0" y="20"/>
                    <a:pt x="10" y="20"/>
                    <a:pt x="17" y="20"/>
                  </a:cubicBezTo>
                  <a:lnTo>
                    <a:pt x="315" y="20"/>
                  </a:lnTo>
                  <a:close/>
                  <a:moveTo>
                    <a:pt x="316" y="116"/>
                  </a:moveTo>
                  <a:cubicBezTo>
                    <a:pt x="323" y="116"/>
                    <a:pt x="332" y="116"/>
                    <a:pt x="332" y="106"/>
                  </a:cubicBezTo>
                  <a:cubicBezTo>
                    <a:pt x="332" y="96"/>
                    <a:pt x="323" y="96"/>
                    <a:pt x="315" y="96"/>
                  </a:cubicBezTo>
                  <a:lnTo>
                    <a:pt x="17" y="96"/>
                  </a:lnTo>
                  <a:cubicBezTo>
                    <a:pt x="10" y="96"/>
                    <a:pt x="0" y="96"/>
                    <a:pt x="0" y="106"/>
                  </a:cubicBezTo>
                  <a:cubicBezTo>
                    <a:pt x="0" y="116"/>
                    <a:pt x="10" y="116"/>
                    <a:pt x="17" y="116"/>
                  </a:cubicBezTo>
                  <a:lnTo>
                    <a:pt x="316"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4" name="Freeform 466">
              <a:extLst>
                <a:ext uri="{FF2B5EF4-FFF2-40B4-BE49-F238E27FC236}">
                  <a16:creationId xmlns:a16="http://schemas.microsoft.com/office/drawing/2014/main" id="{A4E78D6F-09A5-46D2-8C64-A2AA14EDD828}"/>
                </a:ext>
              </a:extLst>
            </p:cNvPr>
            <p:cNvSpPr>
              <a:spLocks noEditPoints="1"/>
            </p:cNvSpPr>
            <p:nvPr>
              <p:custDataLst>
                <p:tags r:id="rId39"/>
              </p:custDataLst>
            </p:nvPr>
          </p:nvSpPr>
          <p:spPr bwMode="auto">
            <a:xfrm>
              <a:off x="8150225" y="3884613"/>
              <a:ext cx="112713" cy="180975"/>
            </a:xfrm>
            <a:custGeom>
              <a:avLst/>
              <a:gdLst>
                <a:gd name="T0" fmla="*/ 133 w 221"/>
                <a:gd name="T1" fmla="*/ 255 h 338"/>
                <a:gd name="T2" fmla="*/ 133 w 221"/>
                <a:gd name="T3" fmla="*/ 299 h 338"/>
                <a:gd name="T4" fmla="*/ 95 w 221"/>
                <a:gd name="T5" fmla="*/ 322 h 338"/>
                <a:gd name="T6" fmla="*/ 85 w 221"/>
                <a:gd name="T7" fmla="*/ 322 h 338"/>
                <a:gd name="T8" fmla="*/ 85 w 221"/>
                <a:gd name="T9" fmla="*/ 338 h 338"/>
                <a:gd name="T10" fmla="*/ 152 w 221"/>
                <a:gd name="T11" fmla="*/ 336 h 338"/>
                <a:gd name="T12" fmla="*/ 220 w 221"/>
                <a:gd name="T13" fmla="*/ 338 h 338"/>
                <a:gd name="T14" fmla="*/ 220 w 221"/>
                <a:gd name="T15" fmla="*/ 322 h 338"/>
                <a:gd name="T16" fmla="*/ 209 w 221"/>
                <a:gd name="T17" fmla="*/ 322 h 338"/>
                <a:gd name="T18" fmla="*/ 172 w 221"/>
                <a:gd name="T19" fmla="*/ 299 h 338"/>
                <a:gd name="T20" fmla="*/ 172 w 221"/>
                <a:gd name="T21" fmla="*/ 255 h 338"/>
                <a:gd name="T22" fmla="*/ 221 w 221"/>
                <a:gd name="T23" fmla="*/ 255 h 338"/>
                <a:gd name="T24" fmla="*/ 221 w 221"/>
                <a:gd name="T25" fmla="*/ 240 h 338"/>
                <a:gd name="T26" fmla="*/ 172 w 221"/>
                <a:gd name="T27" fmla="*/ 240 h 338"/>
                <a:gd name="T28" fmla="*/ 172 w 221"/>
                <a:gd name="T29" fmla="*/ 13 h 338"/>
                <a:gd name="T30" fmla="*/ 164 w 221"/>
                <a:gd name="T31" fmla="*/ 0 h 338"/>
                <a:gd name="T32" fmla="*/ 154 w 221"/>
                <a:gd name="T33" fmla="*/ 6 h 338"/>
                <a:gd name="T34" fmla="*/ 0 w 221"/>
                <a:gd name="T35" fmla="*/ 240 h 338"/>
                <a:gd name="T36" fmla="*/ 0 w 221"/>
                <a:gd name="T37" fmla="*/ 255 h 338"/>
                <a:gd name="T38" fmla="*/ 133 w 221"/>
                <a:gd name="T39" fmla="*/ 255 h 338"/>
                <a:gd name="T40" fmla="*/ 136 w 221"/>
                <a:gd name="T41" fmla="*/ 240 h 338"/>
                <a:gd name="T42" fmla="*/ 14 w 221"/>
                <a:gd name="T43" fmla="*/ 240 h 338"/>
                <a:gd name="T44" fmla="*/ 136 w 221"/>
                <a:gd name="T45" fmla="*/ 54 h 338"/>
                <a:gd name="T46" fmla="*/ 136 w 221"/>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8">
                  <a:moveTo>
                    <a:pt x="133" y="255"/>
                  </a:moveTo>
                  <a:lnTo>
                    <a:pt x="133" y="299"/>
                  </a:lnTo>
                  <a:cubicBezTo>
                    <a:pt x="133" y="317"/>
                    <a:pt x="132" y="322"/>
                    <a:pt x="95" y="322"/>
                  </a:cubicBezTo>
                  <a:lnTo>
                    <a:pt x="85" y="322"/>
                  </a:lnTo>
                  <a:lnTo>
                    <a:pt x="85" y="338"/>
                  </a:lnTo>
                  <a:cubicBezTo>
                    <a:pt x="105" y="336"/>
                    <a:pt x="131" y="336"/>
                    <a:pt x="152" y="336"/>
                  </a:cubicBezTo>
                  <a:cubicBezTo>
                    <a:pt x="173" y="336"/>
                    <a:pt x="199" y="336"/>
                    <a:pt x="220" y="338"/>
                  </a:cubicBezTo>
                  <a:lnTo>
                    <a:pt x="220" y="322"/>
                  </a:lnTo>
                  <a:lnTo>
                    <a:pt x="209" y="322"/>
                  </a:lnTo>
                  <a:cubicBezTo>
                    <a:pt x="172" y="322"/>
                    <a:pt x="172" y="317"/>
                    <a:pt x="172" y="299"/>
                  </a:cubicBezTo>
                  <a:lnTo>
                    <a:pt x="172" y="255"/>
                  </a:lnTo>
                  <a:lnTo>
                    <a:pt x="221" y="255"/>
                  </a:lnTo>
                  <a:lnTo>
                    <a:pt x="221" y="240"/>
                  </a:lnTo>
                  <a:lnTo>
                    <a:pt x="172" y="240"/>
                  </a:lnTo>
                  <a:lnTo>
                    <a:pt x="172" y="13"/>
                  </a:lnTo>
                  <a:cubicBezTo>
                    <a:pt x="172" y="3"/>
                    <a:pt x="172" y="0"/>
                    <a:pt x="164" y="0"/>
                  </a:cubicBezTo>
                  <a:cubicBezTo>
                    <a:pt x="159" y="0"/>
                    <a:pt x="158" y="0"/>
                    <a:pt x="154" y="6"/>
                  </a:cubicBezTo>
                  <a:lnTo>
                    <a:pt x="0" y="240"/>
                  </a:lnTo>
                  <a:lnTo>
                    <a:pt x="0" y="255"/>
                  </a:lnTo>
                  <a:lnTo>
                    <a:pt x="133" y="255"/>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5" name="Freeform 467">
              <a:extLst>
                <a:ext uri="{FF2B5EF4-FFF2-40B4-BE49-F238E27FC236}">
                  <a16:creationId xmlns:a16="http://schemas.microsoft.com/office/drawing/2014/main" id="{F2A64E40-9126-49E3-ADAD-5C64288432C0}"/>
                </a:ext>
              </a:extLst>
            </p:cNvPr>
            <p:cNvSpPr>
              <a:spLocks/>
            </p:cNvSpPr>
            <p:nvPr>
              <p:custDataLst>
                <p:tags r:id="rId40"/>
              </p:custDataLst>
            </p:nvPr>
          </p:nvSpPr>
          <p:spPr bwMode="auto">
            <a:xfrm>
              <a:off x="8274050" y="3946525"/>
              <a:ext cx="152400" cy="122238"/>
            </a:xfrm>
            <a:custGeom>
              <a:avLst/>
              <a:gdLst>
                <a:gd name="T0" fmla="*/ 296 w 296"/>
                <a:gd name="T1" fmla="*/ 35 h 226"/>
                <a:gd name="T2" fmla="*/ 276 w 296"/>
                <a:gd name="T3" fmla="*/ 0 h 226"/>
                <a:gd name="T4" fmla="*/ 250 w 296"/>
                <a:gd name="T5" fmla="*/ 24 h 226"/>
                <a:gd name="T6" fmla="*/ 257 w 296"/>
                <a:gd name="T7" fmla="*/ 39 h 226"/>
                <a:gd name="T8" fmla="*/ 275 w 296"/>
                <a:gd name="T9" fmla="*/ 80 h 226"/>
                <a:gd name="T10" fmla="*/ 250 w 296"/>
                <a:gd name="T11" fmla="*/ 152 h 226"/>
                <a:gd name="T12" fmla="*/ 193 w 296"/>
                <a:gd name="T13" fmla="*/ 190 h 226"/>
                <a:gd name="T14" fmla="*/ 145 w 296"/>
                <a:gd name="T15" fmla="*/ 145 h 226"/>
                <a:gd name="T16" fmla="*/ 161 w 296"/>
                <a:gd name="T17" fmla="*/ 86 h 226"/>
                <a:gd name="T18" fmla="*/ 153 w 296"/>
                <a:gd name="T19" fmla="*/ 75 h 226"/>
                <a:gd name="T20" fmla="*/ 139 w 296"/>
                <a:gd name="T21" fmla="*/ 84 h 226"/>
                <a:gd name="T22" fmla="*/ 128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30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0"/>
                  </a:cubicBezTo>
                  <a:cubicBezTo>
                    <a:pt x="275" y="100"/>
                    <a:pt x="265" y="129"/>
                    <a:pt x="250" y="152"/>
                  </a:cubicBezTo>
                  <a:cubicBezTo>
                    <a:pt x="235" y="173"/>
                    <a:pt x="216" y="190"/>
                    <a:pt x="193" y="190"/>
                  </a:cubicBezTo>
                  <a:cubicBezTo>
                    <a:pt x="164" y="190"/>
                    <a:pt x="149" y="172"/>
                    <a:pt x="145" y="145"/>
                  </a:cubicBezTo>
                  <a:cubicBezTo>
                    <a:pt x="150" y="132"/>
                    <a:pt x="161" y="100"/>
                    <a:pt x="161" y="86"/>
                  </a:cubicBezTo>
                  <a:cubicBezTo>
                    <a:pt x="161" y="80"/>
                    <a:pt x="159" y="75"/>
                    <a:pt x="153" y="75"/>
                  </a:cubicBezTo>
                  <a:cubicBezTo>
                    <a:pt x="149" y="75"/>
                    <a:pt x="143" y="76"/>
                    <a:pt x="139" y="84"/>
                  </a:cubicBezTo>
                  <a:cubicBezTo>
                    <a:pt x="134" y="94"/>
                    <a:pt x="128" y="126"/>
                    <a:pt x="128" y="144"/>
                  </a:cubicBezTo>
                  <a:cubicBezTo>
                    <a:pt x="111" y="168"/>
                    <a:pt x="91" y="190"/>
                    <a:pt x="60" y="190"/>
                  </a:cubicBezTo>
                  <a:cubicBezTo>
                    <a:pt x="27" y="190"/>
                    <a:pt x="16" y="161"/>
                    <a:pt x="16" y="133"/>
                  </a:cubicBezTo>
                  <a:cubicBezTo>
                    <a:pt x="16" y="70"/>
                    <a:pt x="67" y="18"/>
                    <a:pt x="67" y="12"/>
                  </a:cubicBezTo>
                  <a:cubicBezTo>
                    <a:pt x="67" y="6"/>
                    <a:pt x="63" y="2"/>
                    <a:pt x="58" y="2"/>
                  </a:cubicBezTo>
                  <a:cubicBezTo>
                    <a:pt x="51" y="2"/>
                    <a:pt x="48" y="9"/>
                    <a:pt x="45" y="13"/>
                  </a:cubicBezTo>
                  <a:cubicBezTo>
                    <a:pt x="19" y="50"/>
                    <a:pt x="0" y="109"/>
                    <a:pt x="0" y="155"/>
                  </a:cubicBezTo>
                  <a:cubicBezTo>
                    <a:pt x="0" y="189"/>
                    <a:pt x="12" y="226"/>
                    <a:pt x="53" y="226"/>
                  </a:cubicBezTo>
                  <a:cubicBezTo>
                    <a:pt x="88" y="226"/>
                    <a:pt x="112" y="201"/>
                    <a:pt x="130" y="174"/>
                  </a:cubicBezTo>
                  <a:cubicBezTo>
                    <a:pt x="134" y="203"/>
                    <a:pt x="154"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6" name="Freeform 468">
              <a:extLst>
                <a:ext uri="{FF2B5EF4-FFF2-40B4-BE49-F238E27FC236}">
                  <a16:creationId xmlns:a16="http://schemas.microsoft.com/office/drawing/2014/main" id="{EB646DAD-D0F7-41F8-AC38-11AC84AB828F}"/>
                </a:ext>
              </a:extLst>
            </p:cNvPr>
            <p:cNvSpPr>
              <a:spLocks/>
            </p:cNvSpPr>
            <p:nvPr>
              <p:custDataLst>
                <p:tags r:id="rId41"/>
              </p:custDataLst>
            </p:nvPr>
          </p:nvSpPr>
          <p:spPr bwMode="auto">
            <a:xfrm>
              <a:off x="8451850" y="3981450"/>
              <a:ext cx="65088" cy="123825"/>
            </a:xfrm>
            <a:custGeom>
              <a:avLst/>
              <a:gdLst>
                <a:gd name="T0" fmla="*/ 78 w 126"/>
                <a:gd name="T1" fmla="*/ 9 h 231"/>
                <a:gd name="T2" fmla="*/ 68 w 126"/>
                <a:gd name="T3" fmla="*/ 0 h 231"/>
                <a:gd name="T4" fmla="*/ 0 w 126"/>
                <a:gd name="T5" fmla="*/ 22 h 231"/>
                <a:gd name="T6" fmla="*/ 0 w 126"/>
                <a:gd name="T7" fmla="*/ 35 h 231"/>
                <a:gd name="T8" fmla="*/ 50 w 126"/>
                <a:gd name="T9" fmla="*/ 25 h 231"/>
                <a:gd name="T10" fmla="*/ 50 w 126"/>
                <a:gd name="T11" fmla="*/ 203 h 231"/>
                <a:gd name="T12" fmla="*/ 15 w 126"/>
                <a:gd name="T13" fmla="*/ 219 h 231"/>
                <a:gd name="T14" fmla="*/ 2 w 126"/>
                <a:gd name="T15" fmla="*/ 219 h 231"/>
                <a:gd name="T16" fmla="*/ 2 w 126"/>
                <a:gd name="T17" fmla="*/ 231 h 231"/>
                <a:gd name="T18" fmla="*/ 64 w 126"/>
                <a:gd name="T19" fmla="*/ 230 h 231"/>
                <a:gd name="T20" fmla="*/ 126 w 126"/>
                <a:gd name="T21" fmla="*/ 231 h 231"/>
                <a:gd name="T22" fmla="*/ 126 w 126"/>
                <a:gd name="T23" fmla="*/ 219 h 231"/>
                <a:gd name="T24" fmla="*/ 113 w 126"/>
                <a:gd name="T25" fmla="*/ 219 h 231"/>
                <a:gd name="T26" fmla="*/ 78 w 126"/>
                <a:gd name="T27" fmla="*/ 203 h 231"/>
                <a:gd name="T28" fmla="*/ 78 w 126"/>
                <a:gd name="T29" fmla="*/ 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6" h="231">
                  <a:moveTo>
                    <a:pt x="78" y="9"/>
                  </a:moveTo>
                  <a:cubicBezTo>
                    <a:pt x="78"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1"/>
                  </a:lnTo>
                  <a:cubicBezTo>
                    <a:pt x="8" y="231"/>
                    <a:pt x="51" y="230"/>
                    <a:pt x="64" y="230"/>
                  </a:cubicBezTo>
                  <a:cubicBezTo>
                    <a:pt x="75" y="230"/>
                    <a:pt x="119" y="231"/>
                    <a:pt x="126" y="231"/>
                  </a:cubicBezTo>
                  <a:lnTo>
                    <a:pt x="126" y="219"/>
                  </a:lnTo>
                  <a:lnTo>
                    <a:pt x="113" y="219"/>
                  </a:lnTo>
                  <a:cubicBezTo>
                    <a:pt x="78" y="219"/>
                    <a:pt x="78" y="214"/>
                    <a:pt x="78" y="203"/>
                  </a:cubicBezTo>
                  <a:lnTo>
                    <a:pt x="78" y="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grpSp>
        <p:nvGrpSpPr>
          <p:cNvPr id="557" name="グループ化 556">
            <a:extLst>
              <a:ext uri="{FF2B5EF4-FFF2-40B4-BE49-F238E27FC236}">
                <a16:creationId xmlns:a16="http://schemas.microsoft.com/office/drawing/2014/main" id="{C4C480A7-3CC8-4322-83C0-4CF2229965BD}"/>
              </a:ext>
            </a:extLst>
          </p:cNvPr>
          <p:cNvGrpSpPr>
            <a:grpSpLocks noChangeAspect="1"/>
          </p:cNvGrpSpPr>
          <p:nvPr>
            <p:custDataLst>
              <p:tags r:id="rId4"/>
            </p:custDataLst>
          </p:nvPr>
        </p:nvGrpSpPr>
        <p:grpSpPr>
          <a:xfrm>
            <a:off x="2100418" y="5260506"/>
            <a:ext cx="2970213" cy="660401"/>
            <a:chOff x="2540000" y="2540000"/>
            <a:chExt cx="2970213" cy="660401"/>
          </a:xfrm>
        </p:grpSpPr>
        <p:sp>
          <p:nvSpPr>
            <p:cNvPr id="536" name="Freeform 475">
              <a:extLst>
                <a:ext uri="{FF2B5EF4-FFF2-40B4-BE49-F238E27FC236}">
                  <a16:creationId xmlns:a16="http://schemas.microsoft.com/office/drawing/2014/main" id="{9B204DFE-5D7B-4023-AB10-C73367E46959}"/>
                </a:ext>
              </a:extLst>
            </p:cNvPr>
            <p:cNvSpPr>
              <a:spLocks/>
            </p:cNvSpPr>
            <p:nvPr>
              <p:custDataLst>
                <p:tags r:id="rId5"/>
              </p:custDataLst>
            </p:nvPr>
          </p:nvSpPr>
          <p:spPr bwMode="auto">
            <a:xfrm>
              <a:off x="2540000" y="2589213"/>
              <a:ext cx="228600" cy="596900"/>
            </a:xfrm>
            <a:custGeom>
              <a:avLst/>
              <a:gdLst>
                <a:gd name="T0" fmla="*/ 24 w 442"/>
                <a:gd name="T1" fmla="*/ 1086 h 1109"/>
                <a:gd name="T2" fmla="*/ 48 w 442"/>
                <a:gd name="T3" fmla="*/ 1062 h 1109"/>
                <a:gd name="T4" fmla="*/ 24 w 442"/>
                <a:gd name="T5" fmla="*/ 1037 h 1109"/>
                <a:gd name="T6" fmla="*/ 0 w 442"/>
                <a:gd name="T7" fmla="*/ 1062 h 1109"/>
                <a:gd name="T8" fmla="*/ 55 w 442"/>
                <a:gd name="T9" fmla="*/ 1109 h 1109"/>
                <a:gd name="T10" fmla="*/ 195 w 442"/>
                <a:gd name="T11" fmla="*/ 847 h 1109"/>
                <a:gd name="T12" fmla="*/ 292 w 442"/>
                <a:gd name="T13" fmla="*/ 370 h 1109"/>
                <a:gd name="T14" fmla="*/ 346 w 442"/>
                <a:gd name="T15" fmla="*/ 100 h 1109"/>
                <a:gd name="T16" fmla="*/ 389 w 442"/>
                <a:gd name="T17" fmla="*/ 11 h 1109"/>
                <a:gd name="T18" fmla="*/ 419 w 442"/>
                <a:gd name="T19" fmla="*/ 23 h 1109"/>
                <a:gd name="T20" fmla="*/ 394 w 442"/>
                <a:gd name="T21" fmla="*/ 47 h 1109"/>
                <a:gd name="T22" fmla="*/ 418 w 442"/>
                <a:gd name="T23" fmla="*/ 72 h 1109"/>
                <a:gd name="T24" fmla="*/ 442 w 442"/>
                <a:gd name="T25" fmla="*/ 47 h 1109"/>
                <a:gd name="T26" fmla="*/ 388 w 442"/>
                <a:gd name="T27" fmla="*/ 0 h 1109"/>
                <a:gd name="T28" fmla="*/ 294 w 442"/>
                <a:gd name="T29" fmla="*/ 156 h 1109"/>
                <a:gd name="T30" fmla="*/ 170 w 442"/>
                <a:gd name="T31" fmla="*/ 739 h 1109"/>
                <a:gd name="T32" fmla="*/ 126 w 442"/>
                <a:gd name="T33" fmla="*/ 967 h 1109"/>
                <a:gd name="T34" fmla="*/ 54 w 442"/>
                <a:gd name="T35" fmla="*/ 1098 h 1109"/>
                <a:gd name="T36" fmla="*/ 24 w 442"/>
                <a:gd name="T37" fmla="*/ 108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9">
                  <a:moveTo>
                    <a:pt x="24" y="1086"/>
                  </a:moveTo>
                  <a:cubicBezTo>
                    <a:pt x="40" y="1085"/>
                    <a:pt x="48" y="1074"/>
                    <a:pt x="48" y="1062"/>
                  </a:cubicBezTo>
                  <a:cubicBezTo>
                    <a:pt x="48" y="1045"/>
                    <a:pt x="36" y="1037"/>
                    <a:pt x="24" y="1037"/>
                  </a:cubicBezTo>
                  <a:cubicBezTo>
                    <a:pt x="12" y="1037"/>
                    <a:pt x="0" y="1045"/>
                    <a:pt x="0" y="1062"/>
                  </a:cubicBezTo>
                  <a:cubicBezTo>
                    <a:pt x="0" y="1088"/>
                    <a:pt x="25" y="1109"/>
                    <a:pt x="55" y="1109"/>
                  </a:cubicBezTo>
                  <a:cubicBezTo>
                    <a:pt x="131" y="1109"/>
                    <a:pt x="159" y="992"/>
                    <a:pt x="195" y="847"/>
                  </a:cubicBezTo>
                  <a:cubicBezTo>
                    <a:pt x="233" y="690"/>
                    <a:pt x="265" y="531"/>
                    <a:pt x="292" y="370"/>
                  </a:cubicBezTo>
                  <a:cubicBezTo>
                    <a:pt x="311" y="264"/>
                    <a:pt x="329" y="164"/>
                    <a:pt x="346" y="100"/>
                  </a:cubicBezTo>
                  <a:cubicBezTo>
                    <a:pt x="352" y="76"/>
                    <a:pt x="369" y="11"/>
                    <a:pt x="389" y="11"/>
                  </a:cubicBezTo>
                  <a:cubicBezTo>
                    <a:pt x="404" y="11"/>
                    <a:pt x="417" y="21"/>
                    <a:pt x="419" y="23"/>
                  </a:cubicBezTo>
                  <a:cubicBezTo>
                    <a:pt x="402" y="24"/>
                    <a:pt x="394" y="35"/>
                    <a:pt x="394" y="47"/>
                  </a:cubicBezTo>
                  <a:cubicBezTo>
                    <a:pt x="394" y="64"/>
                    <a:pt x="406" y="72"/>
                    <a:pt x="418" y="72"/>
                  </a:cubicBezTo>
                  <a:cubicBezTo>
                    <a:pt x="430" y="72"/>
                    <a:pt x="442" y="64"/>
                    <a:pt x="442" y="47"/>
                  </a:cubicBezTo>
                  <a:cubicBezTo>
                    <a:pt x="442" y="20"/>
                    <a:pt x="415" y="0"/>
                    <a:pt x="388" y="0"/>
                  </a:cubicBezTo>
                  <a:cubicBezTo>
                    <a:pt x="350" y="0"/>
                    <a:pt x="322" y="55"/>
                    <a:pt x="294" y="156"/>
                  </a:cubicBezTo>
                  <a:cubicBezTo>
                    <a:pt x="293" y="162"/>
                    <a:pt x="225" y="412"/>
                    <a:pt x="170" y="739"/>
                  </a:cubicBezTo>
                  <a:cubicBezTo>
                    <a:pt x="157" y="815"/>
                    <a:pt x="143" y="898"/>
                    <a:pt x="126" y="967"/>
                  </a:cubicBezTo>
                  <a:cubicBezTo>
                    <a:pt x="117" y="1004"/>
                    <a:pt x="94" y="1098"/>
                    <a:pt x="54" y="1098"/>
                  </a:cubicBezTo>
                  <a:cubicBezTo>
                    <a:pt x="36" y="1098"/>
                    <a:pt x="24" y="1086"/>
                    <a:pt x="24" y="10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7" name="Freeform 476">
              <a:extLst>
                <a:ext uri="{FF2B5EF4-FFF2-40B4-BE49-F238E27FC236}">
                  <a16:creationId xmlns:a16="http://schemas.microsoft.com/office/drawing/2014/main" id="{37D651C9-5C31-4C02-8F46-776524E8B01B}"/>
                </a:ext>
              </a:extLst>
            </p:cNvPr>
            <p:cNvSpPr>
              <a:spLocks/>
            </p:cNvSpPr>
            <p:nvPr>
              <p:custDataLst>
                <p:tags r:id="rId6"/>
              </p:custDataLst>
            </p:nvPr>
          </p:nvSpPr>
          <p:spPr bwMode="auto">
            <a:xfrm>
              <a:off x="2795588" y="2540000"/>
              <a:ext cx="133350" cy="138113"/>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9"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8" name="Freeform 477">
              <a:extLst>
                <a:ext uri="{FF2B5EF4-FFF2-40B4-BE49-F238E27FC236}">
                  <a16:creationId xmlns:a16="http://schemas.microsoft.com/office/drawing/2014/main" id="{66EDC66F-FD54-4340-8D64-E0DB39E8A3BE}"/>
                </a:ext>
              </a:extLst>
            </p:cNvPr>
            <p:cNvSpPr>
              <a:spLocks noEditPoints="1"/>
            </p:cNvSpPr>
            <p:nvPr>
              <p:custDataLst>
                <p:tags r:id="rId7"/>
              </p:custDataLst>
            </p:nvPr>
          </p:nvSpPr>
          <p:spPr bwMode="auto">
            <a:xfrm>
              <a:off x="2955925" y="2573338"/>
              <a:ext cx="179388" cy="84138"/>
            </a:xfrm>
            <a:custGeom>
              <a:avLst/>
              <a:gdLst>
                <a:gd name="T0" fmla="*/ 174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5 w 343"/>
                <a:gd name="T13" fmla="*/ 136 h 157"/>
                <a:gd name="T14" fmla="*/ 268 w 343"/>
                <a:gd name="T15" fmla="*/ 157 h 157"/>
                <a:gd name="T16" fmla="*/ 343 w 343"/>
                <a:gd name="T17" fmla="*/ 78 h 157"/>
                <a:gd name="T18" fmla="*/ 269 w 343"/>
                <a:gd name="T19" fmla="*/ 0 h 157"/>
                <a:gd name="T20" fmla="*/ 174 w 343"/>
                <a:gd name="T21" fmla="*/ 58 h 157"/>
                <a:gd name="T22" fmla="*/ 186 w 343"/>
                <a:gd name="T23" fmla="*/ 71 h 157"/>
                <a:gd name="T24" fmla="*/ 272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9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4" y="58"/>
                  </a:moveTo>
                  <a:cubicBezTo>
                    <a:pt x="156" y="36"/>
                    <a:pt x="150" y="30"/>
                    <a:pt x="137" y="21"/>
                  </a:cubicBezTo>
                  <a:cubicBezTo>
                    <a:pt x="116" y="6"/>
                    <a:pt x="94" y="0"/>
                    <a:pt x="74" y="0"/>
                  </a:cubicBezTo>
                  <a:cubicBezTo>
                    <a:pt x="31" y="0"/>
                    <a:pt x="0" y="37"/>
                    <a:pt x="0" y="79"/>
                  </a:cubicBezTo>
                  <a:cubicBezTo>
                    <a:pt x="0" y="119"/>
                    <a:pt x="30" y="157"/>
                    <a:pt x="73" y="157"/>
                  </a:cubicBezTo>
                  <a:cubicBezTo>
                    <a:pt x="122" y="157"/>
                    <a:pt x="156" y="117"/>
                    <a:pt x="168" y="99"/>
                  </a:cubicBezTo>
                  <a:cubicBezTo>
                    <a:pt x="187" y="120"/>
                    <a:pt x="192" y="126"/>
                    <a:pt x="205" y="136"/>
                  </a:cubicBezTo>
                  <a:cubicBezTo>
                    <a:pt x="227" y="151"/>
                    <a:pt x="249" y="157"/>
                    <a:pt x="268" y="157"/>
                  </a:cubicBezTo>
                  <a:cubicBezTo>
                    <a:pt x="311" y="157"/>
                    <a:pt x="343" y="120"/>
                    <a:pt x="343" y="78"/>
                  </a:cubicBezTo>
                  <a:cubicBezTo>
                    <a:pt x="343" y="37"/>
                    <a:pt x="313" y="0"/>
                    <a:pt x="269" y="0"/>
                  </a:cubicBezTo>
                  <a:cubicBezTo>
                    <a:pt x="221" y="0"/>
                    <a:pt x="187" y="39"/>
                    <a:pt x="174" y="58"/>
                  </a:cubicBezTo>
                  <a:close/>
                  <a:moveTo>
                    <a:pt x="186" y="71"/>
                  </a:moveTo>
                  <a:cubicBezTo>
                    <a:pt x="200" y="48"/>
                    <a:pt x="230" y="13"/>
                    <a:pt x="272" y="13"/>
                  </a:cubicBezTo>
                  <a:cubicBezTo>
                    <a:pt x="308" y="13"/>
                    <a:pt x="333" y="45"/>
                    <a:pt x="333" y="78"/>
                  </a:cubicBezTo>
                  <a:cubicBezTo>
                    <a:pt x="333" y="112"/>
                    <a:pt x="306" y="138"/>
                    <a:pt x="274" y="138"/>
                  </a:cubicBezTo>
                  <a:cubicBezTo>
                    <a:pt x="241" y="138"/>
                    <a:pt x="219" y="111"/>
                    <a:pt x="186" y="71"/>
                  </a:cubicBezTo>
                  <a:close/>
                  <a:moveTo>
                    <a:pt x="157" y="86"/>
                  </a:moveTo>
                  <a:cubicBezTo>
                    <a:pt x="143" y="109"/>
                    <a:pt x="113" y="144"/>
                    <a:pt x="70" y="144"/>
                  </a:cubicBezTo>
                  <a:cubicBezTo>
                    <a:pt x="34" y="144"/>
                    <a:pt x="9" y="112"/>
                    <a:pt x="9" y="79"/>
                  </a:cubicBezTo>
                  <a:cubicBezTo>
                    <a:pt x="9" y="45"/>
                    <a:pt x="37" y="19"/>
                    <a:pt x="69" y="19"/>
                  </a:cubicBezTo>
                  <a:cubicBezTo>
                    <a:pt x="101" y="19"/>
                    <a:pt x="123"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9" name="Freeform 478">
              <a:extLst>
                <a:ext uri="{FF2B5EF4-FFF2-40B4-BE49-F238E27FC236}">
                  <a16:creationId xmlns:a16="http://schemas.microsoft.com/office/drawing/2014/main" id="{617D3344-D863-48EE-A8E6-685410359817}"/>
                </a:ext>
              </a:extLst>
            </p:cNvPr>
            <p:cNvSpPr>
              <a:spLocks/>
            </p:cNvSpPr>
            <p:nvPr>
              <p:custDataLst>
                <p:tags r:id="rId8"/>
              </p:custDataLst>
            </p:nvPr>
          </p:nvSpPr>
          <p:spPr bwMode="auto">
            <a:xfrm>
              <a:off x="2687638" y="3148013"/>
              <a:ext cx="123825" cy="7938"/>
            </a:xfrm>
            <a:custGeom>
              <a:avLst/>
              <a:gdLst>
                <a:gd name="T0" fmla="*/ 222 w 236"/>
                <a:gd name="T1" fmla="*/ 17 h 17"/>
                <a:gd name="T2" fmla="*/ 236 w 236"/>
                <a:gd name="T3" fmla="*/ 8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8" y="17"/>
                    <a:pt x="236" y="17"/>
                    <a:pt x="236" y="8"/>
                  </a:cubicBezTo>
                  <a:cubicBezTo>
                    <a:pt x="236" y="0"/>
                    <a:pt x="228" y="0"/>
                    <a:pt x="222" y="0"/>
                  </a:cubicBezTo>
                  <a:lnTo>
                    <a:pt x="14" y="0"/>
                  </a:lnTo>
                  <a:cubicBezTo>
                    <a:pt x="9"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0" name="Freeform 479">
              <a:extLst>
                <a:ext uri="{FF2B5EF4-FFF2-40B4-BE49-F238E27FC236}">
                  <a16:creationId xmlns:a16="http://schemas.microsoft.com/office/drawing/2014/main" id="{9675FEF8-1822-4A1C-B273-6AF3453B7937}"/>
                </a:ext>
              </a:extLst>
            </p:cNvPr>
            <p:cNvSpPr>
              <a:spLocks noEditPoints="1"/>
            </p:cNvSpPr>
            <p:nvPr>
              <p:custDataLst>
                <p:tags r:id="rId9"/>
              </p:custDataLst>
            </p:nvPr>
          </p:nvSpPr>
          <p:spPr bwMode="auto">
            <a:xfrm>
              <a:off x="2844800" y="3116263"/>
              <a:ext cx="177800" cy="84138"/>
            </a:xfrm>
            <a:custGeom>
              <a:avLst/>
              <a:gdLst>
                <a:gd name="T0" fmla="*/ 175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3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6"/>
                    <a:pt x="150" y="30"/>
                    <a:pt x="137" y="21"/>
                  </a:cubicBezTo>
                  <a:cubicBezTo>
                    <a:pt x="116" y="6"/>
                    <a:pt x="94" y="0"/>
                    <a:pt x="74" y="0"/>
                  </a:cubicBezTo>
                  <a:cubicBezTo>
                    <a:pt x="31" y="0"/>
                    <a:pt x="0" y="37"/>
                    <a:pt x="0" y="79"/>
                  </a:cubicBezTo>
                  <a:cubicBezTo>
                    <a:pt x="0" y="119"/>
                    <a:pt x="30" y="157"/>
                    <a:pt x="73" y="157"/>
                  </a:cubicBezTo>
                  <a:cubicBezTo>
                    <a:pt x="122" y="157"/>
                    <a:pt x="156" y="117"/>
                    <a:pt x="168" y="99"/>
                  </a:cubicBezTo>
                  <a:cubicBezTo>
                    <a:pt x="187" y="120"/>
                    <a:pt x="192" y="126"/>
                    <a:pt x="206" y="136"/>
                  </a:cubicBezTo>
                  <a:cubicBezTo>
                    <a:pt x="227" y="151"/>
                    <a:pt x="249" y="157"/>
                    <a:pt x="268" y="157"/>
                  </a:cubicBezTo>
                  <a:cubicBezTo>
                    <a:pt x="312" y="157"/>
                    <a:pt x="343" y="120"/>
                    <a:pt x="343" y="78"/>
                  </a:cubicBezTo>
                  <a:cubicBezTo>
                    <a:pt x="343" y="37"/>
                    <a:pt x="313" y="0"/>
                    <a:pt x="269" y="0"/>
                  </a:cubicBezTo>
                  <a:cubicBezTo>
                    <a:pt x="221" y="0"/>
                    <a:pt x="187" y="40"/>
                    <a:pt x="175" y="58"/>
                  </a:cubicBezTo>
                  <a:close/>
                  <a:moveTo>
                    <a:pt x="186" y="71"/>
                  </a:moveTo>
                  <a:cubicBezTo>
                    <a:pt x="200" y="48"/>
                    <a:pt x="230" y="13"/>
                    <a:pt x="273" y="13"/>
                  </a:cubicBezTo>
                  <a:cubicBezTo>
                    <a:pt x="308" y="13"/>
                    <a:pt x="333" y="45"/>
                    <a:pt x="333" y="78"/>
                  </a:cubicBezTo>
                  <a:cubicBezTo>
                    <a:pt x="333" y="112"/>
                    <a:pt x="306" y="138"/>
                    <a:pt x="274" y="138"/>
                  </a:cubicBezTo>
                  <a:cubicBezTo>
                    <a:pt x="241" y="138"/>
                    <a:pt x="219" y="111"/>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1" name="Freeform 480">
              <a:extLst>
                <a:ext uri="{FF2B5EF4-FFF2-40B4-BE49-F238E27FC236}">
                  <a16:creationId xmlns:a16="http://schemas.microsoft.com/office/drawing/2014/main" id="{68E07625-6730-4719-BB8A-11F90E050834}"/>
                </a:ext>
              </a:extLst>
            </p:cNvPr>
            <p:cNvSpPr>
              <a:spLocks/>
            </p:cNvSpPr>
            <p:nvPr>
              <p:custDataLst>
                <p:tags r:id="rId10"/>
              </p:custDataLst>
            </p:nvPr>
          </p:nvSpPr>
          <p:spPr bwMode="auto">
            <a:xfrm>
              <a:off x="3230563" y="2754313"/>
              <a:ext cx="60325" cy="266700"/>
            </a:xfrm>
            <a:custGeom>
              <a:avLst/>
              <a:gdLst>
                <a:gd name="T0" fmla="*/ 116 w 116"/>
                <a:gd name="T1" fmla="*/ 493 h 498"/>
                <a:gd name="T2" fmla="*/ 108 w 116"/>
                <a:gd name="T3" fmla="*/ 482 h 498"/>
                <a:gd name="T4" fmla="*/ 29 w 116"/>
                <a:gd name="T5" fmla="*/ 249 h 498"/>
                <a:gd name="T6" fmla="*/ 110 w 116"/>
                <a:gd name="T7" fmla="*/ 13 h 498"/>
                <a:gd name="T8" fmla="*/ 116 w 116"/>
                <a:gd name="T9" fmla="*/ 5 h 498"/>
                <a:gd name="T10" fmla="*/ 111 w 116"/>
                <a:gd name="T11" fmla="*/ 0 h 498"/>
                <a:gd name="T12" fmla="*/ 32 w 116"/>
                <a:gd name="T13" fmla="*/ 97 h 498"/>
                <a:gd name="T14" fmla="*/ 0 w 116"/>
                <a:gd name="T15" fmla="*/ 249 h 498"/>
                <a:gd name="T16" fmla="*/ 33 w 116"/>
                <a:gd name="T17" fmla="*/ 405 h 498"/>
                <a:gd name="T18" fmla="*/ 111 w 116"/>
                <a:gd name="T19" fmla="*/ 498 h 498"/>
                <a:gd name="T20" fmla="*/ 116 w 116"/>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493"/>
                  </a:moveTo>
                  <a:cubicBezTo>
                    <a:pt x="116" y="492"/>
                    <a:pt x="116" y="491"/>
                    <a:pt x="108" y="482"/>
                  </a:cubicBezTo>
                  <a:cubicBezTo>
                    <a:pt x="45" y="420"/>
                    <a:pt x="29" y="325"/>
                    <a:pt x="29" y="249"/>
                  </a:cubicBezTo>
                  <a:cubicBezTo>
                    <a:pt x="29" y="162"/>
                    <a:pt x="48" y="75"/>
                    <a:pt x="110" y="13"/>
                  </a:cubicBezTo>
                  <a:cubicBezTo>
                    <a:pt x="116" y="7"/>
                    <a:pt x="116" y="6"/>
                    <a:pt x="116" y="5"/>
                  </a:cubicBezTo>
                  <a:cubicBezTo>
                    <a:pt x="116" y="1"/>
                    <a:pt x="114" y="0"/>
                    <a:pt x="111" y="0"/>
                  </a:cubicBezTo>
                  <a:cubicBezTo>
                    <a:pt x="106" y="0"/>
                    <a:pt x="61" y="33"/>
                    <a:pt x="32" y="97"/>
                  </a:cubicBezTo>
                  <a:cubicBezTo>
                    <a:pt x="6" y="152"/>
                    <a:pt x="0" y="207"/>
                    <a:pt x="0" y="249"/>
                  </a:cubicBezTo>
                  <a:cubicBezTo>
                    <a:pt x="0" y="288"/>
                    <a:pt x="6" y="348"/>
                    <a:pt x="33" y="405"/>
                  </a:cubicBezTo>
                  <a:cubicBezTo>
                    <a:pt x="63" y="466"/>
                    <a:pt x="106" y="498"/>
                    <a:pt x="111" y="498"/>
                  </a:cubicBezTo>
                  <a:cubicBezTo>
                    <a:pt x="114" y="498"/>
                    <a:pt x="116" y="497"/>
                    <a:pt x="116"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2" name="Freeform 481">
              <a:extLst>
                <a:ext uri="{FF2B5EF4-FFF2-40B4-BE49-F238E27FC236}">
                  <a16:creationId xmlns:a16="http://schemas.microsoft.com/office/drawing/2014/main" id="{20D2F221-27D5-4278-97F4-F048192746D0}"/>
                </a:ext>
              </a:extLst>
            </p:cNvPr>
            <p:cNvSpPr>
              <a:spLocks noEditPoints="1"/>
            </p:cNvSpPr>
            <p:nvPr>
              <p:custDataLst>
                <p:tags r:id="rId11"/>
              </p:custDataLst>
            </p:nvPr>
          </p:nvSpPr>
          <p:spPr bwMode="auto">
            <a:xfrm>
              <a:off x="3313113" y="2765425"/>
              <a:ext cx="141288" cy="241300"/>
            </a:xfrm>
            <a:custGeom>
              <a:avLst/>
              <a:gdLst>
                <a:gd name="T0" fmla="*/ 272 w 272"/>
                <a:gd name="T1" fmla="*/ 69 h 449"/>
                <a:gd name="T2" fmla="*/ 205 w 272"/>
                <a:gd name="T3" fmla="*/ 0 h 449"/>
                <a:gd name="T4" fmla="*/ 144 w 272"/>
                <a:gd name="T5" fmla="*/ 21 h 449"/>
                <a:gd name="T6" fmla="*/ 80 w 272"/>
                <a:gd name="T7" fmla="*/ 128 h 449"/>
                <a:gd name="T8" fmla="*/ 1 w 272"/>
                <a:gd name="T9" fmla="*/ 444 h 449"/>
                <a:gd name="T10" fmla="*/ 7 w 272"/>
                <a:gd name="T11" fmla="*/ 449 h 449"/>
                <a:gd name="T12" fmla="*/ 13 w 272"/>
                <a:gd name="T13" fmla="*/ 447 h 449"/>
                <a:gd name="T14" fmla="*/ 48 w 272"/>
                <a:gd name="T15" fmla="*/ 309 h 449"/>
                <a:gd name="T16" fmla="*/ 115 w 272"/>
                <a:gd name="T17" fmla="*/ 358 h 449"/>
                <a:gd name="T18" fmla="*/ 212 w 272"/>
                <a:gd name="T19" fmla="*/ 318 h 449"/>
                <a:gd name="T20" fmla="*/ 252 w 272"/>
                <a:gd name="T21" fmla="*/ 226 h 449"/>
                <a:gd name="T22" fmla="*/ 215 w 272"/>
                <a:gd name="T23" fmla="*/ 152 h 449"/>
                <a:gd name="T24" fmla="*/ 272 w 272"/>
                <a:gd name="T25" fmla="*/ 69 h 449"/>
                <a:gd name="T26" fmla="*/ 183 w 272"/>
                <a:gd name="T27" fmla="*/ 152 h 449"/>
                <a:gd name="T28" fmla="*/ 159 w 272"/>
                <a:gd name="T29" fmla="*/ 155 h 449"/>
                <a:gd name="T30" fmla="*/ 137 w 272"/>
                <a:gd name="T31" fmla="*/ 153 h 449"/>
                <a:gd name="T32" fmla="*/ 161 w 272"/>
                <a:gd name="T33" fmla="*/ 149 h 449"/>
                <a:gd name="T34" fmla="*/ 183 w 272"/>
                <a:gd name="T35" fmla="*/ 152 h 449"/>
                <a:gd name="T36" fmla="*/ 245 w 272"/>
                <a:gd name="T37" fmla="*/ 57 h 449"/>
                <a:gd name="T38" fmla="*/ 200 w 272"/>
                <a:gd name="T39" fmla="*/ 144 h 449"/>
                <a:gd name="T40" fmla="*/ 161 w 272"/>
                <a:gd name="T41" fmla="*/ 138 h 449"/>
                <a:gd name="T42" fmla="*/ 123 w 272"/>
                <a:gd name="T43" fmla="*/ 154 h 449"/>
                <a:gd name="T44" fmla="*/ 157 w 272"/>
                <a:gd name="T45" fmla="*/ 166 h 449"/>
                <a:gd name="T46" fmla="*/ 198 w 272"/>
                <a:gd name="T47" fmla="*/ 160 h 449"/>
                <a:gd name="T48" fmla="*/ 220 w 272"/>
                <a:gd name="T49" fmla="*/ 216 h 449"/>
                <a:gd name="T50" fmla="*/ 195 w 272"/>
                <a:gd name="T51" fmla="*/ 302 h 449"/>
                <a:gd name="T52" fmla="*/ 114 w 272"/>
                <a:gd name="T53" fmla="*/ 347 h 449"/>
                <a:gd name="T54" fmla="*/ 57 w 272"/>
                <a:gd name="T55" fmla="*/ 282 h 449"/>
                <a:gd name="T56" fmla="*/ 60 w 272"/>
                <a:gd name="T57" fmla="*/ 260 h 449"/>
                <a:gd name="T58" fmla="*/ 91 w 272"/>
                <a:gd name="T59" fmla="*/ 134 h 449"/>
                <a:gd name="T60" fmla="*/ 198 w 272"/>
                <a:gd name="T61" fmla="*/ 12 h 449"/>
                <a:gd name="T62" fmla="*/ 245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9"/>
                  </a:moveTo>
                  <a:cubicBezTo>
                    <a:pt x="272" y="31"/>
                    <a:pt x="245" y="0"/>
                    <a:pt x="205" y="0"/>
                  </a:cubicBezTo>
                  <a:cubicBezTo>
                    <a:pt x="176" y="0"/>
                    <a:pt x="162" y="8"/>
                    <a:pt x="144" y="21"/>
                  </a:cubicBezTo>
                  <a:cubicBezTo>
                    <a:pt x="117" y="41"/>
                    <a:pt x="89" y="90"/>
                    <a:pt x="80" y="128"/>
                  </a:cubicBezTo>
                  <a:lnTo>
                    <a:pt x="1" y="444"/>
                  </a:lnTo>
                  <a:cubicBezTo>
                    <a:pt x="0" y="446"/>
                    <a:pt x="3" y="449"/>
                    <a:pt x="7" y="449"/>
                  </a:cubicBezTo>
                  <a:cubicBezTo>
                    <a:pt x="11" y="449"/>
                    <a:pt x="12" y="448"/>
                    <a:pt x="13" y="447"/>
                  </a:cubicBezTo>
                  <a:lnTo>
                    <a:pt x="48" y="309"/>
                  </a:lnTo>
                  <a:cubicBezTo>
                    <a:pt x="57" y="339"/>
                    <a:pt x="79" y="358"/>
                    <a:pt x="115" y="358"/>
                  </a:cubicBezTo>
                  <a:cubicBezTo>
                    <a:pt x="152" y="358"/>
                    <a:pt x="189" y="340"/>
                    <a:pt x="212" y="318"/>
                  </a:cubicBezTo>
                  <a:cubicBezTo>
                    <a:pt x="236" y="295"/>
                    <a:pt x="252" y="263"/>
                    <a:pt x="252" y="226"/>
                  </a:cubicBezTo>
                  <a:cubicBezTo>
                    <a:pt x="252" y="191"/>
                    <a:pt x="233" y="165"/>
                    <a:pt x="215" y="152"/>
                  </a:cubicBezTo>
                  <a:cubicBezTo>
                    <a:pt x="244" y="136"/>
                    <a:pt x="272" y="105"/>
                    <a:pt x="272" y="69"/>
                  </a:cubicBezTo>
                  <a:close/>
                  <a:moveTo>
                    <a:pt x="183" y="152"/>
                  </a:moveTo>
                  <a:cubicBezTo>
                    <a:pt x="176" y="154"/>
                    <a:pt x="171" y="155"/>
                    <a:pt x="159" y="155"/>
                  </a:cubicBezTo>
                  <a:cubicBezTo>
                    <a:pt x="152" y="155"/>
                    <a:pt x="142" y="156"/>
                    <a:pt x="137" y="153"/>
                  </a:cubicBezTo>
                  <a:cubicBezTo>
                    <a:pt x="138" y="148"/>
                    <a:pt x="156" y="149"/>
                    <a:pt x="161" y="149"/>
                  </a:cubicBezTo>
                  <a:cubicBezTo>
                    <a:pt x="172" y="149"/>
                    <a:pt x="176" y="149"/>
                    <a:pt x="183" y="152"/>
                  </a:cubicBezTo>
                  <a:close/>
                  <a:moveTo>
                    <a:pt x="245" y="57"/>
                  </a:moveTo>
                  <a:cubicBezTo>
                    <a:pt x="245" y="92"/>
                    <a:pt x="226" y="128"/>
                    <a:pt x="200" y="144"/>
                  </a:cubicBezTo>
                  <a:cubicBezTo>
                    <a:pt x="186" y="139"/>
                    <a:pt x="176" y="138"/>
                    <a:pt x="161" y="138"/>
                  </a:cubicBezTo>
                  <a:cubicBezTo>
                    <a:pt x="151" y="138"/>
                    <a:pt x="123" y="137"/>
                    <a:pt x="123" y="154"/>
                  </a:cubicBezTo>
                  <a:cubicBezTo>
                    <a:pt x="122" y="168"/>
                    <a:pt x="148" y="166"/>
                    <a:pt x="157" y="166"/>
                  </a:cubicBezTo>
                  <a:cubicBezTo>
                    <a:pt x="176" y="166"/>
                    <a:pt x="183" y="166"/>
                    <a:pt x="198" y="160"/>
                  </a:cubicBezTo>
                  <a:cubicBezTo>
                    <a:pt x="217" y="178"/>
                    <a:pt x="220" y="193"/>
                    <a:pt x="220" y="216"/>
                  </a:cubicBezTo>
                  <a:cubicBezTo>
                    <a:pt x="221" y="245"/>
                    <a:pt x="209" y="282"/>
                    <a:pt x="195" y="302"/>
                  </a:cubicBezTo>
                  <a:cubicBezTo>
                    <a:pt x="176" y="329"/>
                    <a:pt x="142" y="347"/>
                    <a:pt x="114" y="347"/>
                  </a:cubicBezTo>
                  <a:cubicBezTo>
                    <a:pt x="76" y="347"/>
                    <a:pt x="57" y="318"/>
                    <a:pt x="57" y="282"/>
                  </a:cubicBezTo>
                  <a:cubicBezTo>
                    <a:pt x="57" y="277"/>
                    <a:pt x="57" y="270"/>
                    <a:pt x="60" y="260"/>
                  </a:cubicBezTo>
                  <a:lnTo>
                    <a:pt x="91" y="134"/>
                  </a:lnTo>
                  <a:cubicBezTo>
                    <a:pt x="102" y="91"/>
                    <a:pt x="138" y="12"/>
                    <a:pt x="198" y="12"/>
                  </a:cubicBezTo>
                  <a:cubicBezTo>
                    <a:pt x="227" y="12"/>
                    <a:pt x="245" y="27"/>
                    <a:pt x="245"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3" name="Freeform 482">
              <a:extLst>
                <a:ext uri="{FF2B5EF4-FFF2-40B4-BE49-F238E27FC236}">
                  <a16:creationId xmlns:a16="http://schemas.microsoft.com/office/drawing/2014/main" id="{CA86E3F3-0F58-4D34-9923-1B31D64DE7EF}"/>
                </a:ext>
              </a:extLst>
            </p:cNvPr>
            <p:cNvSpPr>
              <a:spLocks/>
            </p:cNvSpPr>
            <p:nvPr>
              <p:custDataLst>
                <p:tags r:id="rId12"/>
              </p:custDataLst>
            </p:nvPr>
          </p:nvSpPr>
          <p:spPr bwMode="auto">
            <a:xfrm>
              <a:off x="3475038" y="2771775"/>
              <a:ext cx="217488" cy="182563"/>
            </a:xfrm>
            <a:custGeom>
              <a:avLst/>
              <a:gdLst>
                <a:gd name="T0" fmla="*/ 361 w 420"/>
                <a:gd name="T1" fmla="*/ 38 h 341"/>
                <a:gd name="T2" fmla="*/ 403 w 420"/>
                <a:gd name="T3" fmla="*/ 15 h 341"/>
                <a:gd name="T4" fmla="*/ 420 w 420"/>
                <a:gd name="T5" fmla="*/ 5 h 341"/>
                <a:gd name="T6" fmla="*/ 413 w 420"/>
                <a:gd name="T7" fmla="*/ 0 h 341"/>
                <a:gd name="T8" fmla="*/ 349 w 420"/>
                <a:gd name="T9" fmla="*/ 1 h 341"/>
                <a:gd name="T10" fmla="*/ 285 w 420"/>
                <a:gd name="T11" fmla="*/ 0 h 341"/>
                <a:gd name="T12" fmla="*/ 276 w 420"/>
                <a:gd name="T13" fmla="*/ 10 h 341"/>
                <a:gd name="T14" fmla="*/ 290 w 420"/>
                <a:gd name="T15" fmla="*/ 15 h 341"/>
                <a:gd name="T16" fmla="*/ 308 w 420"/>
                <a:gd name="T17" fmla="*/ 16 h 341"/>
                <a:gd name="T18" fmla="*/ 322 w 420"/>
                <a:gd name="T19" fmla="*/ 24 h 341"/>
                <a:gd name="T20" fmla="*/ 320 w 420"/>
                <a:gd name="T21" fmla="*/ 34 h 341"/>
                <a:gd name="T22" fmla="*/ 290 w 420"/>
                <a:gd name="T23" fmla="*/ 156 h 341"/>
                <a:gd name="T24" fmla="*/ 138 w 420"/>
                <a:gd name="T25" fmla="*/ 156 h 341"/>
                <a:gd name="T26" fmla="*/ 167 w 420"/>
                <a:gd name="T27" fmla="*/ 38 h 341"/>
                <a:gd name="T28" fmla="*/ 209 w 420"/>
                <a:gd name="T29" fmla="*/ 15 h 341"/>
                <a:gd name="T30" fmla="*/ 226 w 420"/>
                <a:gd name="T31" fmla="*/ 5 h 341"/>
                <a:gd name="T32" fmla="*/ 219 w 420"/>
                <a:gd name="T33" fmla="*/ 0 h 341"/>
                <a:gd name="T34" fmla="*/ 155 w 420"/>
                <a:gd name="T35" fmla="*/ 1 h 341"/>
                <a:gd name="T36" fmla="*/ 91 w 420"/>
                <a:gd name="T37" fmla="*/ 0 h 341"/>
                <a:gd name="T38" fmla="*/ 82 w 420"/>
                <a:gd name="T39" fmla="*/ 10 h 341"/>
                <a:gd name="T40" fmla="*/ 96 w 420"/>
                <a:gd name="T41" fmla="*/ 15 h 341"/>
                <a:gd name="T42" fmla="*/ 115 w 420"/>
                <a:gd name="T43" fmla="*/ 16 h 341"/>
                <a:gd name="T44" fmla="*/ 128 w 420"/>
                <a:gd name="T45" fmla="*/ 24 h 341"/>
                <a:gd name="T46" fmla="*/ 126 w 420"/>
                <a:gd name="T47" fmla="*/ 34 h 341"/>
                <a:gd name="T48" fmla="*/ 59 w 420"/>
                <a:gd name="T49" fmla="*/ 302 h 341"/>
                <a:gd name="T50" fmla="*/ 14 w 420"/>
                <a:gd name="T51" fmla="*/ 325 h 341"/>
                <a:gd name="T52" fmla="*/ 0 w 420"/>
                <a:gd name="T53" fmla="*/ 335 h 341"/>
                <a:gd name="T54" fmla="*/ 7 w 420"/>
                <a:gd name="T55" fmla="*/ 341 h 341"/>
                <a:gd name="T56" fmla="*/ 71 w 420"/>
                <a:gd name="T57" fmla="*/ 339 h 341"/>
                <a:gd name="T58" fmla="*/ 103 w 420"/>
                <a:gd name="T59" fmla="*/ 340 h 341"/>
                <a:gd name="T60" fmla="*/ 135 w 420"/>
                <a:gd name="T61" fmla="*/ 341 h 341"/>
                <a:gd name="T62" fmla="*/ 145 w 420"/>
                <a:gd name="T63" fmla="*/ 331 h 341"/>
                <a:gd name="T64" fmla="*/ 131 w 420"/>
                <a:gd name="T65" fmla="*/ 325 h 341"/>
                <a:gd name="T66" fmla="*/ 99 w 420"/>
                <a:gd name="T67" fmla="*/ 316 h 341"/>
                <a:gd name="T68" fmla="*/ 100 w 420"/>
                <a:gd name="T69" fmla="*/ 308 h 341"/>
                <a:gd name="T70" fmla="*/ 134 w 420"/>
                <a:gd name="T71" fmla="*/ 171 h 341"/>
                <a:gd name="T72" fmla="*/ 286 w 420"/>
                <a:gd name="T73" fmla="*/ 171 h 341"/>
                <a:gd name="T74" fmla="*/ 252 w 420"/>
                <a:gd name="T75" fmla="*/ 309 h 341"/>
                <a:gd name="T76" fmla="*/ 206 w 420"/>
                <a:gd name="T77" fmla="*/ 325 h 341"/>
                <a:gd name="T78" fmla="*/ 194 w 420"/>
                <a:gd name="T79" fmla="*/ 335 h 341"/>
                <a:gd name="T80" fmla="*/ 201 w 420"/>
                <a:gd name="T81" fmla="*/ 341 h 341"/>
                <a:gd name="T82" fmla="*/ 265 w 420"/>
                <a:gd name="T83" fmla="*/ 339 h 341"/>
                <a:gd name="T84" fmla="*/ 297 w 420"/>
                <a:gd name="T85" fmla="*/ 340 h 341"/>
                <a:gd name="T86" fmla="*/ 329 w 420"/>
                <a:gd name="T87" fmla="*/ 341 h 341"/>
                <a:gd name="T88" fmla="*/ 339 w 420"/>
                <a:gd name="T89" fmla="*/ 331 h 341"/>
                <a:gd name="T90" fmla="*/ 325 w 420"/>
                <a:gd name="T91" fmla="*/ 325 h 341"/>
                <a:gd name="T92" fmla="*/ 293 w 420"/>
                <a:gd name="T93" fmla="*/ 316 h 341"/>
                <a:gd name="T94" fmla="*/ 294 w 420"/>
                <a:gd name="T95" fmla="*/ 308 h 341"/>
                <a:gd name="T96" fmla="*/ 361 w 420"/>
                <a:gd name="T97"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0" h="341">
                  <a:moveTo>
                    <a:pt x="361" y="38"/>
                  </a:moveTo>
                  <a:cubicBezTo>
                    <a:pt x="366" y="20"/>
                    <a:pt x="367" y="15"/>
                    <a:pt x="403" y="15"/>
                  </a:cubicBezTo>
                  <a:cubicBezTo>
                    <a:pt x="416" y="15"/>
                    <a:pt x="420" y="15"/>
                    <a:pt x="420" y="5"/>
                  </a:cubicBezTo>
                  <a:cubicBezTo>
                    <a:pt x="420" y="0"/>
                    <a:pt x="415" y="0"/>
                    <a:pt x="413" y="0"/>
                  </a:cubicBezTo>
                  <a:cubicBezTo>
                    <a:pt x="399" y="0"/>
                    <a:pt x="363" y="1"/>
                    <a:pt x="349" y="1"/>
                  </a:cubicBezTo>
                  <a:cubicBezTo>
                    <a:pt x="335" y="1"/>
                    <a:pt x="300" y="0"/>
                    <a:pt x="285" y="0"/>
                  </a:cubicBezTo>
                  <a:cubicBezTo>
                    <a:pt x="281" y="0"/>
                    <a:pt x="276" y="0"/>
                    <a:pt x="276" y="10"/>
                  </a:cubicBezTo>
                  <a:cubicBezTo>
                    <a:pt x="276" y="15"/>
                    <a:pt x="280" y="15"/>
                    <a:pt x="290" y="15"/>
                  </a:cubicBezTo>
                  <a:cubicBezTo>
                    <a:pt x="291" y="15"/>
                    <a:pt x="300" y="15"/>
                    <a:pt x="308" y="16"/>
                  </a:cubicBezTo>
                  <a:cubicBezTo>
                    <a:pt x="317" y="17"/>
                    <a:pt x="322" y="18"/>
                    <a:pt x="322" y="24"/>
                  </a:cubicBezTo>
                  <a:cubicBezTo>
                    <a:pt x="322" y="26"/>
                    <a:pt x="321" y="27"/>
                    <a:pt x="320" y="34"/>
                  </a:cubicBezTo>
                  <a:lnTo>
                    <a:pt x="290" y="156"/>
                  </a:lnTo>
                  <a:lnTo>
                    <a:pt x="138" y="156"/>
                  </a:lnTo>
                  <a:lnTo>
                    <a:pt x="167" y="38"/>
                  </a:lnTo>
                  <a:cubicBezTo>
                    <a:pt x="172" y="20"/>
                    <a:pt x="173" y="15"/>
                    <a:pt x="209" y="15"/>
                  </a:cubicBezTo>
                  <a:cubicBezTo>
                    <a:pt x="222" y="15"/>
                    <a:pt x="226" y="15"/>
                    <a:pt x="226" y="5"/>
                  </a:cubicBezTo>
                  <a:cubicBezTo>
                    <a:pt x="226" y="0"/>
                    <a:pt x="221" y="0"/>
                    <a:pt x="219" y="0"/>
                  </a:cubicBezTo>
                  <a:cubicBezTo>
                    <a:pt x="205" y="0"/>
                    <a:pt x="169" y="1"/>
                    <a:pt x="155" y="1"/>
                  </a:cubicBezTo>
                  <a:cubicBezTo>
                    <a:pt x="141" y="1"/>
                    <a:pt x="106" y="0"/>
                    <a:pt x="91" y="0"/>
                  </a:cubicBezTo>
                  <a:cubicBezTo>
                    <a:pt x="87" y="0"/>
                    <a:pt x="82" y="0"/>
                    <a:pt x="82" y="10"/>
                  </a:cubicBezTo>
                  <a:cubicBezTo>
                    <a:pt x="82" y="15"/>
                    <a:pt x="86" y="15"/>
                    <a:pt x="96" y="15"/>
                  </a:cubicBezTo>
                  <a:cubicBezTo>
                    <a:pt x="97" y="15"/>
                    <a:pt x="106" y="15"/>
                    <a:pt x="115" y="16"/>
                  </a:cubicBezTo>
                  <a:cubicBezTo>
                    <a:pt x="123" y="17"/>
                    <a:pt x="128" y="18"/>
                    <a:pt x="128" y="24"/>
                  </a:cubicBezTo>
                  <a:cubicBezTo>
                    <a:pt x="128" y="26"/>
                    <a:pt x="127" y="28"/>
                    <a:pt x="126" y="34"/>
                  </a:cubicBezTo>
                  <a:lnTo>
                    <a:pt x="59" y="302"/>
                  </a:lnTo>
                  <a:cubicBezTo>
                    <a:pt x="54" y="321"/>
                    <a:pt x="53" y="325"/>
                    <a:pt x="14" y="325"/>
                  </a:cubicBezTo>
                  <a:cubicBezTo>
                    <a:pt x="5" y="325"/>
                    <a:pt x="0" y="325"/>
                    <a:pt x="0" y="335"/>
                  </a:cubicBezTo>
                  <a:cubicBezTo>
                    <a:pt x="0" y="341"/>
                    <a:pt x="6" y="341"/>
                    <a:pt x="7" y="341"/>
                  </a:cubicBezTo>
                  <a:cubicBezTo>
                    <a:pt x="21" y="341"/>
                    <a:pt x="57" y="339"/>
                    <a:pt x="71" y="339"/>
                  </a:cubicBezTo>
                  <a:cubicBezTo>
                    <a:pt x="81" y="339"/>
                    <a:pt x="92" y="340"/>
                    <a:pt x="103" y="340"/>
                  </a:cubicBezTo>
                  <a:cubicBezTo>
                    <a:pt x="114" y="340"/>
                    <a:pt x="124" y="341"/>
                    <a:pt x="135" y="341"/>
                  </a:cubicBezTo>
                  <a:cubicBezTo>
                    <a:pt x="139" y="341"/>
                    <a:pt x="145" y="341"/>
                    <a:pt x="145" y="331"/>
                  </a:cubicBezTo>
                  <a:cubicBezTo>
                    <a:pt x="145" y="325"/>
                    <a:pt x="140" y="325"/>
                    <a:pt x="131" y="325"/>
                  </a:cubicBezTo>
                  <a:cubicBezTo>
                    <a:pt x="113" y="325"/>
                    <a:pt x="99" y="325"/>
                    <a:pt x="99" y="316"/>
                  </a:cubicBezTo>
                  <a:cubicBezTo>
                    <a:pt x="99" y="313"/>
                    <a:pt x="100" y="311"/>
                    <a:pt x="100" y="308"/>
                  </a:cubicBezTo>
                  <a:lnTo>
                    <a:pt x="134" y="171"/>
                  </a:lnTo>
                  <a:lnTo>
                    <a:pt x="286" y="171"/>
                  </a:lnTo>
                  <a:cubicBezTo>
                    <a:pt x="265" y="254"/>
                    <a:pt x="254" y="301"/>
                    <a:pt x="252" y="309"/>
                  </a:cubicBezTo>
                  <a:cubicBezTo>
                    <a:pt x="247" y="325"/>
                    <a:pt x="237" y="325"/>
                    <a:pt x="206" y="325"/>
                  </a:cubicBezTo>
                  <a:cubicBezTo>
                    <a:pt x="199" y="325"/>
                    <a:pt x="194" y="325"/>
                    <a:pt x="194" y="335"/>
                  </a:cubicBezTo>
                  <a:cubicBezTo>
                    <a:pt x="194" y="341"/>
                    <a:pt x="200" y="341"/>
                    <a:pt x="201" y="341"/>
                  </a:cubicBezTo>
                  <a:cubicBezTo>
                    <a:pt x="215" y="341"/>
                    <a:pt x="251" y="339"/>
                    <a:pt x="265" y="339"/>
                  </a:cubicBezTo>
                  <a:cubicBezTo>
                    <a:pt x="275" y="339"/>
                    <a:pt x="286" y="340"/>
                    <a:pt x="297" y="340"/>
                  </a:cubicBezTo>
                  <a:cubicBezTo>
                    <a:pt x="308" y="340"/>
                    <a:pt x="318" y="341"/>
                    <a:pt x="329" y="341"/>
                  </a:cubicBezTo>
                  <a:cubicBezTo>
                    <a:pt x="333" y="341"/>
                    <a:pt x="339" y="341"/>
                    <a:pt x="339" y="331"/>
                  </a:cubicBezTo>
                  <a:cubicBezTo>
                    <a:pt x="339" y="325"/>
                    <a:pt x="334" y="325"/>
                    <a:pt x="325" y="325"/>
                  </a:cubicBezTo>
                  <a:cubicBezTo>
                    <a:pt x="307" y="325"/>
                    <a:pt x="293" y="325"/>
                    <a:pt x="293" y="316"/>
                  </a:cubicBezTo>
                  <a:cubicBezTo>
                    <a:pt x="293" y="313"/>
                    <a:pt x="294" y="311"/>
                    <a:pt x="294" y="308"/>
                  </a:cubicBezTo>
                  <a:lnTo>
                    <a:pt x="361"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4" name="Freeform 483">
              <a:extLst>
                <a:ext uri="{FF2B5EF4-FFF2-40B4-BE49-F238E27FC236}">
                  <a16:creationId xmlns:a16="http://schemas.microsoft.com/office/drawing/2014/main" id="{DBC5240E-4EA8-4F4D-BF33-F0FC8AD883F5}"/>
                </a:ext>
              </a:extLst>
            </p:cNvPr>
            <p:cNvSpPr>
              <a:spLocks/>
            </p:cNvSpPr>
            <p:nvPr>
              <p:custDataLst>
                <p:tags r:id="rId13"/>
              </p:custDataLst>
            </p:nvPr>
          </p:nvSpPr>
          <p:spPr bwMode="auto">
            <a:xfrm>
              <a:off x="3692525" y="2862263"/>
              <a:ext cx="139700" cy="136525"/>
            </a:xfrm>
            <a:custGeom>
              <a:avLst/>
              <a:gdLst>
                <a:gd name="T0" fmla="*/ 270 w 270"/>
                <a:gd name="T1" fmla="*/ 5 h 252"/>
                <a:gd name="T2" fmla="*/ 265 w 270"/>
                <a:gd name="T3" fmla="*/ 0 h 252"/>
                <a:gd name="T4" fmla="*/ 259 w 270"/>
                <a:gd name="T5" fmla="*/ 4 h 252"/>
                <a:gd name="T6" fmla="*/ 234 w 270"/>
                <a:gd name="T7" fmla="*/ 31 h 252"/>
                <a:gd name="T8" fmla="*/ 168 w 270"/>
                <a:gd name="T9" fmla="*/ 0 h 252"/>
                <a:gd name="T10" fmla="*/ 0 w 270"/>
                <a:gd name="T11" fmla="*/ 154 h 252"/>
                <a:gd name="T12" fmla="*/ 107 w 270"/>
                <a:gd name="T13" fmla="*/ 252 h 252"/>
                <a:gd name="T14" fmla="*/ 196 w 270"/>
                <a:gd name="T15" fmla="*/ 218 h 252"/>
                <a:gd name="T16" fmla="*/ 231 w 270"/>
                <a:gd name="T17" fmla="*/ 162 h 252"/>
                <a:gd name="T18" fmla="*/ 225 w 270"/>
                <a:gd name="T19" fmla="*/ 157 h 252"/>
                <a:gd name="T20" fmla="*/ 219 w 270"/>
                <a:gd name="T21" fmla="*/ 163 h 252"/>
                <a:gd name="T22" fmla="*/ 113 w 270"/>
                <a:gd name="T23" fmla="*/ 240 h 252"/>
                <a:gd name="T24" fmla="*/ 35 w 270"/>
                <a:gd name="T25" fmla="*/ 165 h 252"/>
                <a:gd name="T26" fmla="*/ 78 w 270"/>
                <a:gd name="T27" fmla="*/ 56 h 252"/>
                <a:gd name="T28" fmla="*/ 172 w 270"/>
                <a:gd name="T29" fmla="*/ 13 h 252"/>
                <a:gd name="T30" fmla="*/ 236 w 270"/>
                <a:gd name="T31" fmla="*/ 81 h 252"/>
                <a:gd name="T32" fmla="*/ 235 w 270"/>
                <a:gd name="T33" fmla="*/ 95 h 252"/>
                <a:gd name="T34" fmla="*/ 241 w 270"/>
                <a:gd name="T35" fmla="*/ 100 h 252"/>
                <a:gd name="T36" fmla="*/ 248 w 270"/>
                <a:gd name="T37" fmla="*/ 92 h 252"/>
                <a:gd name="T38" fmla="*/ 270 w 270"/>
                <a:gd name="T39" fmla="*/ 5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0" h="252">
                  <a:moveTo>
                    <a:pt x="270" y="5"/>
                  </a:moveTo>
                  <a:cubicBezTo>
                    <a:pt x="270" y="3"/>
                    <a:pt x="269" y="0"/>
                    <a:pt x="265" y="0"/>
                  </a:cubicBezTo>
                  <a:cubicBezTo>
                    <a:pt x="263" y="0"/>
                    <a:pt x="262" y="1"/>
                    <a:pt x="259" y="4"/>
                  </a:cubicBezTo>
                  <a:lnTo>
                    <a:pt x="234" y="31"/>
                  </a:lnTo>
                  <a:cubicBezTo>
                    <a:pt x="231" y="27"/>
                    <a:pt x="211" y="0"/>
                    <a:pt x="168" y="0"/>
                  </a:cubicBezTo>
                  <a:cubicBezTo>
                    <a:pt x="83" y="0"/>
                    <a:pt x="0" y="75"/>
                    <a:pt x="0" y="154"/>
                  </a:cubicBezTo>
                  <a:cubicBezTo>
                    <a:pt x="0" y="211"/>
                    <a:pt x="45" y="252"/>
                    <a:pt x="107" y="252"/>
                  </a:cubicBezTo>
                  <a:cubicBezTo>
                    <a:pt x="126" y="252"/>
                    <a:pt x="160" y="248"/>
                    <a:pt x="196" y="218"/>
                  </a:cubicBezTo>
                  <a:cubicBezTo>
                    <a:pt x="223" y="195"/>
                    <a:pt x="231" y="164"/>
                    <a:pt x="231" y="162"/>
                  </a:cubicBezTo>
                  <a:cubicBezTo>
                    <a:pt x="231" y="157"/>
                    <a:pt x="227" y="157"/>
                    <a:pt x="225" y="157"/>
                  </a:cubicBezTo>
                  <a:cubicBezTo>
                    <a:pt x="220" y="157"/>
                    <a:pt x="220" y="159"/>
                    <a:pt x="219" y="163"/>
                  </a:cubicBezTo>
                  <a:cubicBezTo>
                    <a:pt x="204" y="210"/>
                    <a:pt x="156" y="240"/>
                    <a:pt x="113" y="240"/>
                  </a:cubicBezTo>
                  <a:cubicBezTo>
                    <a:pt x="76" y="240"/>
                    <a:pt x="35" y="220"/>
                    <a:pt x="35" y="165"/>
                  </a:cubicBezTo>
                  <a:cubicBezTo>
                    <a:pt x="35" y="155"/>
                    <a:pt x="38" y="100"/>
                    <a:pt x="78" y="56"/>
                  </a:cubicBezTo>
                  <a:cubicBezTo>
                    <a:pt x="102" y="29"/>
                    <a:pt x="138" y="13"/>
                    <a:pt x="172" y="13"/>
                  </a:cubicBezTo>
                  <a:cubicBezTo>
                    <a:pt x="212" y="13"/>
                    <a:pt x="236" y="42"/>
                    <a:pt x="236" y="81"/>
                  </a:cubicBezTo>
                  <a:cubicBezTo>
                    <a:pt x="236" y="91"/>
                    <a:pt x="235" y="93"/>
                    <a:pt x="235" y="95"/>
                  </a:cubicBezTo>
                  <a:cubicBezTo>
                    <a:pt x="235" y="100"/>
                    <a:pt x="239" y="100"/>
                    <a:pt x="241" y="100"/>
                  </a:cubicBezTo>
                  <a:cubicBezTo>
                    <a:pt x="247" y="100"/>
                    <a:pt x="247" y="99"/>
                    <a:pt x="248" y="92"/>
                  </a:cubicBezTo>
                  <a:lnTo>
                    <a:pt x="270" y="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5" name="Freeform 484">
              <a:extLst>
                <a:ext uri="{FF2B5EF4-FFF2-40B4-BE49-F238E27FC236}">
                  <a16:creationId xmlns:a16="http://schemas.microsoft.com/office/drawing/2014/main" id="{945D776B-F01E-45C5-982F-29A466FF4A87}"/>
                </a:ext>
              </a:extLst>
            </p:cNvPr>
            <p:cNvSpPr>
              <a:spLocks/>
            </p:cNvSpPr>
            <p:nvPr>
              <p:custDataLst>
                <p:tags r:id="rId14"/>
              </p:custDataLst>
            </p:nvPr>
          </p:nvSpPr>
          <p:spPr bwMode="auto">
            <a:xfrm>
              <a:off x="3878263" y="2754313"/>
              <a:ext cx="60325" cy="266700"/>
            </a:xfrm>
            <a:custGeom>
              <a:avLst/>
              <a:gdLst>
                <a:gd name="T0" fmla="*/ 116 w 116"/>
                <a:gd name="T1" fmla="*/ 493 h 498"/>
                <a:gd name="T2" fmla="*/ 108 w 116"/>
                <a:gd name="T3" fmla="*/ 482 h 498"/>
                <a:gd name="T4" fmla="*/ 29 w 116"/>
                <a:gd name="T5" fmla="*/ 249 h 498"/>
                <a:gd name="T6" fmla="*/ 110 w 116"/>
                <a:gd name="T7" fmla="*/ 13 h 498"/>
                <a:gd name="T8" fmla="*/ 116 w 116"/>
                <a:gd name="T9" fmla="*/ 5 h 498"/>
                <a:gd name="T10" fmla="*/ 111 w 116"/>
                <a:gd name="T11" fmla="*/ 0 h 498"/>
                <a:gd name="T12" fmla="*/ 32 w 116"/>
                <a:gd name="T13" fmla="*/ 97 h 498"/>
                <a:gd name="T14" fmla="*/ 0 w 116"/>
                <a:gd name="T15" fmla="*/ 249 h 498"/>
                <a:gd name="T16" fmla="*/ 33 w 116"/>
                <a:gd name="T17" fmla="*/ 405 h 498"/>
                <a:gd name="T18" fmla="*/ 111 w 116"/>
                <a:gd name="T19" fmla="*/ 498 h 498"/>
                <a:gd name="T20" fmla="*/ 116 w 116"/>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493"/>
                  </a:moveTo>
                  <a:cubicBezTo>
                    <a:pt x="116" y="492"/>
                    <a:pt x="116" y="491"/>
                    <a:pt x="108" y="482"/>
                  </a:cubicBezTo>
                  <a:cubicBezTo>
                    <a:pt x="45" y="420"/>
                    <a:pt x="29" y="325"/>
                    <a:pt x="29" y="249"/>
                  </a:cubicBezTo>
                  <a:cubicBezTo>
                    <a:pt x="29" y="162"/>
                    <a:pt x="48" y="75"/>
                    <a:pt x="110" y="13"/>
                  </a:cubicBezTo>
                  <a:cubicBezTo>
                    <a:pt x="116" y="7"/>
                    <a:pt x="116" y="6"/>
                    <a:pt x="116" y="5"/>
                  </a:cubicBezTo>
                  <a:cubicBezTo>
                    <a:pt x="116" y="1"/>
                    <a:pt x="114" y="0"/>
                    <a:pt x="111" y="0"/>
                  </a:cubicBezTo>
                  <a:cubicBezTo>
                    <a:pt x="106" y="0"/>
                    <a:pt x="61" y="33"/>
                    <a:pt x="32" y="97"/>
                  </a:cubicBezTo>
                  <a:cubicBezTo>
                    <a:pt x="6" y="152"/>
                    <a:pt x="0" y="207"/>
                    <a:pt x="0" y="249"/>
                  </a:cubicBezTo>
                  <a:cubicBezTo>
                    <a:pt x="0" y="288"/>
                    <a:pt x="6" y="348"/>
                    <a:pt x="33" y="405"/>
                  </a:cubicBezTo>
                  <a:cubicBezTo>
                    <a:pt x="63" y="466"/>
                    <a:pt x="106" y="498"/>
                    <a:pt x="111" y="498"/>
                  </a:cubicBezTo>
                  <a:cubicBezTo>
                    <a:pt x="114" y="498"/>
                    <a:pt x="116" y="497"/>
                    <a:pt x="116"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6" name="Freeform 485">
              <a:extLst>
                <a:ext uri="{FF2B5EF4-FFF2-40B4-BE49-F238E27FC236}">
                  <a16:creationId xmlns:a16="http://schemas.microsoft.com/office/drawing/2014/main" id="{BAA79B9C-AFAE-431B-B509-D7AC3628D8AA}"/>
                </a:ext>
              </a:extLst>
            </p:cNvPr>
            <p:cNvSpPr>
              <a:spLocks/>
            </p:cNvSpPr>
            <p:nvPr>
              <p:custDataLst>
                <p:tags r:id="rId15"/>
              </p:custDataLst>
            </p:nvPr>
          </p:nvSpPr>
          <p:spPr bwMode="auto">
            <a:xfrm>
              <a:off x="3957638" y="2835275"/>
              <a:ext cx="153988" cy="122238"/>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2 w 296"/>
                <a:gd name="T13" fmla="*/ 190 h 226"/>
                <a:gd name="T14" fmla="*/ 144 w 296"/>
                <a:gd name="T15" fmla="*/ 145 h 226"/>
                <a:gd name="T16" fmla="*/ 161 w 296"/>
                <a:gd name="T17" fmla="*/ 86 h 226"/>
                <a:gd name="T18" fmla="*/ 152 w 296"/>
                <a:gd name="T19" fmla="*/ 75 h 226"/>
                <a:gd name="T20" fmla="*/ 138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1" y="168"/>
                    <a:pt x="91" y="190"/>
                    <a:pt x="59" y="190"/>
                  </a:cubicBezTo>
                  <a:cubicBezTo>
                    <a:pt x="26"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1" y="226"/>
                    <a:pt x="52" y="226"/>
                  </a:cubicBezTo>
                  <a:cubicBezTo>
                    <a:pt x="88" y="226"/>
                    <a:pt x="111" y="201"/>
                    <a:pt x="129" y="174"/>
                  </a:cubicBezTo>
                  <a:cubicBezTo>
                    <a:pt x="133"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7" name="Freeform 486">
              <a:extLst>
                <a:ext uri="{FF2B5EF4-FFF2-40B4-BE49-F238E27FC236}">
                  <a16:creationId xmlns:a16="http://schemas.microsoft.com/office/drawing/2014/main" id="{03B51F7C-64C2-4EDA-9DA0-6EAD06C0A040}"/>
                </a:ext>
              </a:extLst>
            </p:cNvPr>
            <p:cNvSpPr>
              <a:spLocks/>
            </p:cNvSpPr>
            <p:nvPr>
              <p:custDataLst>
                <p:tags r:id="rId16"/>
              </p:custDataLst>
            </p:nvPr>
          </p:nvSpPr>
          <p:spPr bwMode="auto">
            <a:xfrm>
              <a:off x="4138613" y="2754313"/>
              <a:ext cx="60325" cy="266700"/>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4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3"/>
                  </a:cubicBezTo>
                  <a:cubicBezTo>
                    <a:pt x="0" y="496"/>
                    <a:pt x="2" y="498"/>
                    <a:pt x="5" y="498"/>
                  </a:cubicBezTo>
                  <a:cubicBezTo>
                    <a:pt x="10" y="498"/>
                    <a:pt x="55" y="464"/>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8" name="Freeform 487">
              <a:extLst>
                <a:ext uri="{FF2B5EF4-FFF2-40B4-BE49-F238E27FC236}">
                  <a16:creationId xmlns:a16="http://schemas.microsoft.com/office/drawing/2014/main" id="{B4ECEDC1-F4A2-4EE9-B989-54C43639C469}"/>
                </a:ext>
              </a:extLst>
            </p:cNvPr>
            <p:cNvSpPr>
              <a:spLocks/>
            </p:cNvSpPr>
            <p:nvPr>
              <p:custDataLst>
                <p:tags r:id="rId17"/>
              </p:custDataLst>
            </p:nvPr>
          </p:nvSpPr>
          <p:spPr bwMode="auto">
            <a:xfrm>
              <a:off x="4240213" y="2754313"/>
              <a:ext cx="60325" cy="266700"/>
            </a:xfrm>
            <a:custGeom>
              <a:avLst/>
              <a:gdLst>
                <a:gd name="T0" fmla="*/ 116 w 116"/>
                <a:gd name="T1" fmla="*/ 249 h 498"/>
                <a:gd name="T2" fmla="*/ 83 w 116"/>
                <a:gd name="T3" fmla="*/ 93 h 498"/>
                <a:gd name="T4" fmla="*/ 5 w 116"/>
                <a:gd name="T5" fmla="*/ 0 h 498"/>
                <a:gd name="T6" fmla="*/ 0 w 116"/>
                <a:gd name="T7" fmla="*/ 5 h 498"/>
                <a:gd name="T8" fmla="*/ 9 w 116"/>
                <a:gd name="T9" fmla="*/ 16 h 498"/>
                <a:gd name="T10" fmla="*/ 87 w 116"/>
                <a:gd name="T11" fmla="*/ 249 h 498"/>
                <a:gd name="T12" fmla="*/ 6 w 116"/>
                <a:gd name="T13" fmla="*/ 485 h 498"/>
                <a:gd name="T14" fmla="*/ 0 w 116"/>
                <a:gd name="T15" fmla="*/ 493 h 498"/>
                <a:gd name="T16" fmla="*/ 5 w 116"/>
                <a:gd name="T17" fmla="*/ 498 h 498"/>
                <a:gd name="T18" fmla="*/ 84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3"/>
                  </a:cubicBezTo>
                  <a:cubicBezTo>
                    <a:pt x="53" y="32"/>
                    <a:pt x="10" y="0"/>
                    <a:pt x="5" y="0"/>
                  </a:cubicBezTo>
                  <a:cubicBezTo>
                    <a:pt x="2" y="0"/>
                    <a:pt x="0" y="2"/>
                    <a:pt x="0" y="5"/>
                  </a:cubicBezTo>
                  <a:cubicBezTo>
                    <a:pt x="0" y="6"/>
                    <a:pt x="0" y="7"/>
                    <a:pt x="9" y="16"/>
                  </a:cubicBezTo>
                  <a:cubicBezTo>
                    <a:pt x="58" y="65"/>
                    <a:pt x="87" y="145"/>
                    <a:pt x="87" y="249"/>
                  </a:cubicBezTo>
                  <a:cubicBezTo>
                    <a:pt x="87" y="334"/>
                    <a:pt x="68" y="422"/>
                    <a:pt x="6" y="485"/>
                  </a:cubicBezTo>
                  <a:cubicBezTo>
                    <a:pt x="0" y="491"/>
                    <a:pt x="0" y="492"/>
                    <a:pt x="0" y="493"/>
                  </a:cubicBezTo>
                  <a:cubicBezTo>
                    <a:pt x="0" y="496"/>
                    <a:pt x="2" y="498"/>
                    <a:pt x="5" y="498"/>
                  </a:cubicBezTo>
                  <a:cubicBezTo>
                    <a:pt x="10" y="498"/>
                    <a:pt x="55" y="464"/>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9" name="Freeform 488">
              <a:extLst>
                <a:ext uri="{FF2B5EF4-FFF2-40B4-BE49-F238E27FC236}">
                  <a16:creationId xmlns:a16="http://schemas.microsoft.com/office/drawing/2014/main" id="{679CA3AA-D42C-414D-B0E8-7931481E577E}"/>
                </a:ext>
              </a:extLst>
            </p:cNvPr>
            <p:cNvSpPr>
              <a:spLocks/>
            </p:cNvSpPr>
            <p:nvPr>
              <p:custDataLst>
                <p:tags r:id="rId18"/>
              </p:custDataLst>
            </p:nvPr>
          </p:nvSpPr>
          <p:spPr bwMode="auto">
            <a:xfrm>
              <a:off x="4337050" y="2695575"/>
              <a:ext cx="79375" cy="123825"/>
            </a:xfrm>
            <a:custGeom>
              <a:avLst/>
              <a:gdLst>
                <a:gd name="T0" fmla="*/ 155 w 155"/>
                <a:gd name="T1" fmla="*/ 168 h 232"/>
                <a:gd name="T2" fmla="*/ 143 w 155"/>
                <a:gd name="T3" fmla="*/ 168 h 232"/>
                <a:gd name="T4" fmla="*/ 134 w 155"/>
                <a:gd name="T5" fmla="*/ 200 h 232"/>
                <a:gd name="T6" fmla="*/ 99 w 155"/>
                <a:gd name="T7" fmla="*/ 202 h 232"/>
                <a:gd name="T8" fmla="*/ 35 w 155"/>
                <a:gd name="T9" fmla="*/ 202 h 232"/>
                <a:gd name="T10" fmla="*/ 105 w 155"/>
                <a:gd name="T11" fmla="*/ 144 h 232"/>
                <a:gd name="T12" fmla="*/ 155 w 155"/>
                <a:gd name="T13" fmla="*/ 68 h 232"/>
                <a:gd name="T14" fmla="*/ 73 w 155"/>
                <a:gd name="T15" fmla="*/ 0 h 232"/>
                <a:gd name="T16" fmla="*/ 0 w 155"/>
                <a:gd name="T17" fmla="*/ 63 h 232"/>
                <a:gd name="T18" fmla="*/ 19 w 155"/>
                <a:gd name="T19" fmla="*/ 82 h 232"/>
                <a:gd name="T20" fmla="*/ 37 w 155"/>
                <a:gd name="T21" fmla="*/ 64 h 232"/>
                <a:gd name="T22" fmla="*/ 17 w 155"/>
                <a:gd name="T23" fmla="*/ 45 h 232"/>
                <a:gd name="T24" fmla="*/ 68 w 155"/>
                <a:gd name="T25" fmla="*/ 13 h 232"/>
                <a:gd name="T26" fmla="*/ 121 w 155"/>
                <a:gd name="T27" fmla="*/ 68 h 232"/>
                <a:gd name="T28" fmla="*/ 88 w 155"/>
                <a:gd name="T29" fmla="*/ 135 h 232"/>
                <a:gd name="T30" fmla="*/ 4 w 155"/>
                <a:gd name="T31" fmla="*/ 218 h 232"/>
                <a:gd name="T32" fmla="*/ 0 w 155"/>
                <a:gd name="T33" fmla="*/ 232 h 232"/>
                <a:gd name="T34" fmla="*/ 144 w 155"/>
                <a:gd name="T35" fmla="*/ 232 h 232"/>
                <a:gd name="T36" fmla="*/ 155 w 155"/>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2">
                  <a:moveTo>
                    <a:pt x="155" y="168"/>
                  </a:moveTo>
                  <a:lnTo>
                    <a:pt x="143" y="168"/>
                  </a:lnTo>
                  <a:cubicBezTo>
                    <a:pt x="142" y="176"/>
                    <a:pt x="138" y="197"/>
                    <a:pt x="134" y="200"/>
                  </a:cubicBezTo>
                  <a:cubicBezTo>
                    <a:pt x="131" y="202"/>
                    <a:pt x="104" y="202"/>
                    <a:pt x="99" y="202"/>
                  </a:cubicBezTo>
                  <a:lnTo>
                    <a:pt x="35" y="202"/>
                  </a:lnTo>
                  <a:cubicBezTo>
                    <a:pt x="72" y="170"/>
                    <a:pt x="84" y="160"/>
                    <a:pt x="105" y="144"/>
                  </a:cubicBezTo>
                  <a:cubicBezTo>
                    <a:pt x="130" y="123"/>
                    <a:pt x="155" y="102"/>
                    <a:pt x="155" y="68"/>
                  </a:cubicBezTo>
                  <a:cubicBezTo>
                    <a:pt x="155" y="26"/>
                    <a:pt x="118" y="0"/>
                    <a:pt x="73" y="0"/>
                  </a:cubicBezTo>
                  <a:cubicBezTo>
                    <a:pt x="30" y="0"/>
                    <a:pt x="0" y="31"/>
                    <a:pt x="0" y="63"/>
                  </a:cubicBezTo>
                  <a:cubicBezTo>
                    <a:pt x="0" y="81"/>
                    <a:pt x="15" y="82"/>
                    <a:pt x="19" y="82"/>
                  </a:cubicBezTo>
                  <a:cubicBezTo>
                    <a:pt x="27" y="82"/>
                    <a:pt x="37" y="76"/>
                    <a:pt x="37" y="64"/>
                  </a:cubicBezTo>
                  <a:cubicBezTo>
                    <a:pt x="37" y="58"/>
                    <a:pt x="35" y="45"/>
                    <a:pt x="17" y="45"/>
                  </a:cubicBezTo>
                  <a:cubicBezTo>
                    <a:pt x="28" y="21"/>
                    <a:pt x="51" y="13"/>
                    <a:pt x="68" y="13"/>
                  </a:cubicBezTo>
                  <a:cubicBezTo>
                    <a:pt x="103" y="13"/>
                    <a:pt x="121" y="40"/>
                    <a:pt x="121" y="68"/>
                  </a:cubicBezTo>
                  <a:cubicBezTo>
                    <a:pt x="121" y="99"/>
                    <a:pt x="99" y="123"/>
                    <a:pt x="88" y="135"/>
                  </a:cubicBezTo>
                  <a:lnTo>
                    <a:pt x="4" y="218"/>
                  </a:lnTo>
                  <a:cubicBezTo>
                    <a:pt x="0" y="222"/>
                    <a:pt x="0" y="222"/>
                    <a:pt x="0" y="232"/>
                  </a:cubicBezTo>
                  <a:lnTo>
                    <a:pt x="144" y="232"/>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0" name="Freeform 489">
              <a:extLst>
                <a:ext uri="{FF2B5EF4-FFF2-40B4-BE49-F238E27FC236}">
                  <a16:creationId xmlns:a16="http://schemas.microsoft.com/office/drawing/2014/main" id="{46588C8A-A747-4B43-B099-AE1D530CC1B6}"/>
                </a:ext>
              </a:extLst>
            </p:cNvPr>
            <p:cNvSpPr>
              <a:spLocks noEditPoints="1"/>
            </p:cNvSpPr>
            <p:nvPr>
              <p:custDataLst>
                <p:tags r:id="rId19"/>
              </p:custDataLst>
            </p:nvPr>
          </p:nvSpPr>
          <p:spPr bwMode="auto">
            <a:xfrm>
              <a:off x="4494213" y="2768600"/>
              <a:ext cx="123825" cy="188913"/>
            </a:xfrm>
            <a:custGeom>
              <a:avLst/>
              <a:gdLst>
                <a:gd name="T0" fmla="*/ 237 w 237"/>
                <a:gd name="T1" fmla="*/ 6 h 352"/>
                <a:gd name="T2" fmla="*/ 231 w 237"/>
                <a:gd name="T3" fmla="*/ 0 h 352"/>
                <a:gd name="T4" fmla="*/ 167 w 237"/>
                <a:gd name="T5" fmla="*/ 6 h 352"/>
                <a:gd name="T6" fmla="*/ 160 w 237"/>
                <a:gd name="T7" fmla="*/ 15 h 352"/>
                <a:gd name="T8" fmla="*/ 172 w 237"/>
                <a:gd name="T9" fmla="*/ 21 h 352"/>
                <a:gd name="T10" fmla="*/ 197 w 237"/>
                <a:gd name="T11" fmla="*/ 30 h 352"/>
                <a:gd name="T12" fmla="*/ 196 w 237"/>
                <a:gd name="T13" fmla="*/ 40 h 352"/>
                <a:gd name="T14" fmla="*/ 166 w 237"/>
                <a:gd name="T15" fmla="*/ 158 h 352"/>
                <a:gd name="T16" fmla="*/ 120 w 237"/>
                <a:gd name="T17" fmla="*/ 126 h 352"/>
                <a:gd name="T18" fmla="*/ 0 w 237"/>
                <a:gd name="T19" fmla="*/ 272 h 352"/>
                <a:gd name="T20" fmla="*/ 66 w 237"/>
                <a:gd name="T21" fmla="*/ 352 h 352"/>
                <a:gd name="T22" fmla="*/ 131 w 237"/>
                <a:gd name="T23" fmla="*/ 315 h 352"/>
                <a:gd name="T24" fmla="*/ 176 w 237"/>
                <a:gd name="T25" fmla="*/ 352 h 352"/>
                <a:gd name="T26" fmla="*/ 213 w 237"/>
                <a:gd name="T27" fmla="*/ 325 h 352"/>
                <a:gd name="T28" fmla="*/ 228 w 237"/>
                <a:gd name="T29" fmla="*/ 275 h 352"/>
                <a:gd name="T30" fmla="*/ 222 w 237"/>
                <a:gd name="T31" fmla="*/ 270 h 352"/>
                <a:gd name="T32" fmla="*/ 215 w 237"/>
                <a:gd name="T33" fmla="*/ 279 h 352"/>
                <a:gd name="T34" fmla="*/ 177 w 237"/>
                <a:gd name="T35" fmla="*/ 341 h 352"/>
                <a:gd name="T36" fmla="*/ 162 w 237"/>
                <a:gd name="T37" fmla="*/ 318 h 352"/>
                <a:gd name="T38" fmla="*/ 165 w 237"/>
                <a:gd name="T39" fmla="*/ 294 h 352"/>
                <a:gd name="T40" fmla="*/ 237 w 237"/>
                <a:gd name="T41" fmla="*/ 6 h 352"/>
                <a:gd name="T42" fmla="*/ 134 w 237"/>
                <a:gd name="T43" fmla="*/ 287 h 352"/>
                <a:gd name="T44" fmla="*/ 124 w 237"/>
                <a:gd name="T45" fmla="*/ 306 h 352"/>
                <a:gd name="T46" fmla="*/ 67 w 237"/>
                <a:gd name="T47" fmla="*/ 341 h 352"/>
                <a:gd name="T48" fmla="*/ 35 w 237"/>
                <a:gd name="T49" fmla="*/ 294 h 352"/>
                <a:gd name="T50" fmla="*/ 63 w 237"/>
                <a:gd name="T51" fmla="*/ 185 h 352"/>
                <a:gd name="T52" fmla="*/ 121 w 237"/>
                <a:gd name="T53" fmla="*/ 137 h 352"/>
                <a:gd name="T54" fmla="*/ 160 w 237"/>
                <a:gd name="T55" fmla="*/ 181 h 352"/>
                <a:gd name="T56" fmla="*/ 158 w 237"/>
                <a:gd name="T57" fmla="*/ 189 h 352"/>
                <a:gd name="T58" fmla="*/ 134 w 237"/>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2">
                  <a:moveTo>
                    <a:pt x="237" y="6"/>
                  </a:moveTo>
                  <a:cubicBezTo>
                    <a:pt x="237" y="5"/>
                    <a:pt x="237" y="0"/>
                    <a:pt x="231" y="0"/>
                  </a:cubicBezTo>
                  <a:cubicBezTo>
                    <a:pt x="223" y="0"/>
                    <a:pt x="176" y="5"/>
                    <a:pt x="167" y="6"/>
                  </a:cubicBezTo>
                  <a:cubicBezTo>
                    <a:pt x="163" y="6"/>
                    <a:pt x="160" y="9"/>
                    <a:pt x="160" y="15"/>
                  </a:cubicBezTo>
                  <a:cubicBezTo>
                    <a:pt x="160" y="21"/>
                    <a:pt x="165" y="21"/>
                    <a:pt x="172" y="21"/>
                  </a:cubicBezTo>
                  <a:cubicBezTo>
                    <a:pt x="196" y="21"/>
                    <a:pt x="197" y="25"/>
                    <a:pt x="197" y="30"/>
                  </a:cubicBezTo>
                  <a:lnTo>
                    <a:pt x="196" y="40"/>
                  </a:lnTo>
                  <a:lnTo>
                    <a:pt x="166" y="158"/>
                  </a:lnTo>
                  <a:cubicBezTo>
                    <a:pt x="157" y="140"/>
                    <a:pt x="143" y="126"/>
                    <a:pt x="120" y="126"/>
                  </a:cubicBezTo>
                  <a:cubicBezTo>
                    <a:pt x="62" y="126"/>
                    <a:pt x="0" y="199"/>
                    <a:pt x="0" y="272"/>
                  </a:cubicBezTo>
                  <a:cubicBezTo>
                    <a:pt x="0" y="319"/>
                    <a:pt x="27" y="352"/>
                    <a:pt x="66" y="352"/>
                  </a:cubicBezTo>
                  <a:cubicBezTo>
                    <a:pt x="76" y="352"/>
                    <a:pt x="101" y="350"/>
                    <a:pt x="131" y="315"/>
                  </a:cubicBezTo>
                  <a:cubicBezTo>
                    <a:pt x="135" y="336"/>
                    <a:pt x="153" y="352"/>
                    <a:pt x="176" y="352"/>
                  </a:cubicBezTo>
                  <a:cubicBezTo>
                    <a:pt x="194" y="352"/>
                    <a:pt x="205" y="341"/>
                    <a:pt x="213" y="325"/>
                  </a:cubicBezTo>
                  <a:cubicBezTo>
                    <a:pt x="222" y="307"/>
                    <a:pt x="228" y="276"/>
                    <a:pt x="228" y="275"/>
                  </a:cubicBezTo>
                  <a:cubicBezTo>
                    <a:pt x="228" y="270"/>
                    <a:pt x="224" y="270"/>
                    <a:pt x="222" y="270"/>
                  </a:cubicBezTo>
                  <a:cubicBezTo>
                    <a:pt x="217" y="270"/>
                    <a:pt x="217" y="272"/>
                    <a:pt x="215" y="279"/>
                  </a:cubicBezTo>
                  <a:cubicBezTo>
                    <a:pt x="207" y="312"/>
                    <a:pt x="198" y="341"/>
                    <a:pt x="177" y="341"/>
                  </a:cubicBezTo>
                  <a:cubicBezTo>
                    <a:pt x="164" y="341"/>
                    <a:pt x="162" y="328"/>
                    <a:pt x="162" y="318"/>
                  </a:cubicBezTo>
                  <a:cubicBezTo>
                    <a:pt x="162" y="306"/>
                    <a:pt x="163" y="303"/>
                    <a:pt x="165" y="294"/>
                  </a:cubicBezTo>
                  <a:lnTo>
                    <a:pt x="237" y="6"/>
                  </a:lnTo>
                  <a:close/>
                  <a:moveTo>
                    <a:pt x="134" y="287"/>
                  </a:moveTo>
                  <a:cubicBezTo>
                    <a:pt x="131" y="296"/>
                    <a:pt x="131" y="297"/>
                    <a:pt x="124" y="306"/>
                  </a:cubicBezTo>
                  <a:cubicBezTo>
                    <a:pt x="102" y="333"/>
                    <a:pt x="81" y="341"/>
                    <a:pt x="67" y="341"/>
                  </a:cubicBezTo>
                  <a:cubicBezTo>
                    <a:pt x="42" y="341"/>
                    <a:pt x="35" y="314"/>
                    <a:pt x="35" y="294"/>
                  </a:cubicBezTo>
                  <a:cubicBezTo>
                    <a:pt x="35" y="269"/>
                    <a:pt x="51" y="208"/>
                    <a:pt x="63" y="185"/>
                  </a:cubicBezTo>
                  <a:cubicBezTo>
                    <a:pt x="78" y="156"/>
                    <a:pt x="101" y="137"/>
                    <a:pt x="121" y="137"/>
                  </a:cubicBezTo>
                  <a:cubicBezTo>
                    <a:pt x="153" y="137"/>
                    <a:pt x="160" y="178"/>
                    <a:pt x="160" y="181"/>
                  </a:cubicBezTo>
                  <a:cubicBezTo>
                    <a:pt x="160" y="184"/>
                    <a:pt x="159" y="187"/>
                    <a:pt x="158"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1" name="Freeform 490">
              <a:extLst>
                <a:ext uri="{FF2B5EF4-FFF2-40B4-BE49-F238E27FC236}">
                  <a16:creationId xmlns:a16="http://schemas.microsoft.com/office/drawing/2014/main" id="{6DC15601-5465-4F96-9CAD-0BC723AED962}"/>
                </a:ext>
              </a:extLst>
            </p:cNvPr>
            <p:cNvSpPr>
              <a:spLocks/>
            </p:cNvSpPr>
            <p:nvPr>
              <p:custDataLst>
                <p:tags r:id="rId20"/>
              </p:custDataLst>
            </p:nvPr>
          </p:nvSpPr>
          <p:spPr bwMode="auto">
            <a:xfrm>
              <a:off x="4621213" y="2835275"/>
              <a:ext cx="153988" cy="122238"/>
            </a:xfrm>
            <a:custGeom>
              <a:avLst/>
              <a:gdLst>
                <a:gd name="T0" fmla="*/ 296 w 296"/>
                <a:gd name="T1" fmla="*/ 35 h 226"/>
                <a:gd name="T2" fmla="*/ 276 w 296"/>
                <a:gd name="T3" fmla="*/ 0 h 226"/>
                <a:gd name="T4" fmla="*/ 250 w 296"/>
                <a:gd name="T5" fmla="*/ 24 h 226"/>
                <a:gd name="T6" fmla="*/ 257 w 296"/>
                <a:gd name="T7" fmla="*/ 39 h 226"/>
                <a:gd name="T8" fmla="*/ 274 w 296"/>
                <a:gd name="T9" fmla="*/ 80 h 226"/>
                <a:gd name="T10" fmla="*/ 250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5" y="46"/>
                    <a:pt x="274" y="60"/>
                    <a:pt x="274" y="80"/>
                  </a:cubicBezTo>
                  <a:cubicBezTo>
                    <a:pt x="274" y="100"/>
                    <a:pt x="265" y="129"/>
                    <a:pt x="250" y="152"/>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60" y="190"/>
                  </a:cubicBezTo>
                  <a:cubicBezTo>
                    <a:pt x="27" y="190"/>
                    <a:pt x="16" y="161"/>
                    <a:pt x="16" y="133"/>
                  </a:cubicBezTo>
                  <a:cubicBezTo>
                    <a:pt x="16" y="70"/>
                    <a:pt x="67" y="18"/>
                    <a:pt x="67" y="12"/>
                  </a:cubicBezTo>
                  <a:cubicBezTo>
                    <a:pt x="67" y="6"/>
                    <a:pt x="63" y="2"/>
                    <a:pt x="58" y="2"/>
                  </a:cubicBezTo>
                  <a:cubicBezTo>
                    <a:pt x="51" y="2"/>
                    <a:pt x="48" y="9"/>
                    <a:pt x="45" y="13"/>
                  </a:cubicBezTo>
                  <a:cubicBezTo>
                    <a:pt x="19" y="50"/>
                    <a:pt x="0" y="109"/>
                    <a:pt x="0" y="155"/>
                  </a:cubicBezTo>
                  <a:cubicBezTo>
                    <a:pt x="0" y="189"/>
                    <a:pt x="12" y="226"/>
                    <a:pt x="53"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2" name="Freeform 491">
              <a:extLst>
                <a:ext uri="{FF2B5EF4-FFF2-40B4-BE49-F238E27FC236}">
                  <a16:creationId xmlns:a16="http://schemas.microsoft.com/office/drawing/2014/main" id="{02EFEDB3-BDCC-421B-AEA9-43A65CA025CD}"/>
                </a:ext>
              </a:extLst>
            </p:cNvPr>
            <p:cNvSpPr>
              <a:spLocks noEditPoints="1"/>
            </p:cNvSpPr>
            <p:nvPr>
              <p:custDataLst>
                <p:tags r:id="rId21"/>
              </p:custDataLst>
            </p:nvPr>
          </p:nvSpPr>
          <p:spPr bwMode="auto">
            <a:xfrm>
              <a:off x="4875213" y="2855913"/>
              <a:ext cx="171450" cy="63500"/>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7 w 331"/>
                <a:gd name="T11" fmla="*/ 20 h 116"/>
                <a:gd name="T12" fmla="*/ 314 w 331"/>
                <a:gd name="T13" fmla="*/ 20 h 116"/>
                <a:gd name="T14" fmla="*/ 315 w 331"/>
                <a:gd name="T15" fmla="*/ 116 h 116"/>
                <a:gd name="T16" fmla="*/ 331 w 331"/>
                <a:gd name="T17" fmla="*/ 106 h 116"/>
                <a:gd name="T18" fmla="*/ 314 w 331"/>
                <a:gd name="T19" fmla="*/ 96 h 116"/>
                <a:gd name="T20" fmla="*/ 17 w 331"/>
                <a:gd name="T21" fmla="*/ 96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6"/>
                  </a:moveTo>
                  <a:cubicBezTo>
                    <a:pt x="322" y="116"/>
                    <a:pt x="331" y="116"/>
                    <a:pt x="331" y="106"/>
                  </a:cubicBezTo>
                  <a:cubicBezTo>
                    <a:pt x="331" y="96"/>
                    <a:pt x="322" y="96"/>
                    <a:pt x="314"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3" name="Freeform 492">
              <a:extLst>
                <a:ext uri="{FF2B5EF4-FFF2-40B4-BE49-F238E27FC236}">
                  <a16:creationId xmlns:a16="http://schemas.microsoft.com/office/drawing/2014/main" id="{94E60029-162F-4895-8956-175FA392AB4C}"/>
                </a:ext>
              </a:extLst>
            </p:cNvPr>
            <p:cNvSpPr>
              <a:spLocks noEditPoints="1"/>
            </p:cNvSpPr>
            <p:nvPr>
              <p:custDataLst>
                <p:tags r:id="rId22"/>
              </p:custDataLst>
            </p:nvPr>
          </p:nvSpPr>
          <p:spPr bwMode="auto">
            <a:xfrm>
              <a:off x="5141913" y="2773363"/>
              <a:ext cx="112713" cy="180975"/>
            </a:xfrm>
            <a:custGeom>
              <a:avLst/>
              <a:gdLst>
                <a:gd name="T0" fmla="*/ 132 w 220"/>
                <a:gd name="T1" fmla="*/ 255 h 338"/>
                <a:gd name="T2" fmla="*/ 132 w 220"/>
                <a:gd name="T3" fmla="*/ 299 h 338"/>
                <a:gd name="T4" fmla="*/ 94 w 220"/>
                <a:gd name="T5" fmla="*/ 322 h 338"/>
                <a:gd name="T6" fmla="*/ 84 w 220"/>
                <a:gd name="T7" fmla="*/ 322 h 338"/>
                <a:gd name="T8" fmla="*/ 84 w 220"/>
                <a:gd name="T9" fmla="*/ 338 h 338"/>
                <a:gd name="T10" fmla="*/ 151 w 220"/>
                <a:gd name="T11" fmla="*/ 336 h 338"/>
                <a:gd name="T12" fmla="*/ 219 w 220"/>
                <a:gd name="T13" fmla="*/ 338 h 338"/>
                <a:gd name="T14" fmla="*/ 219 w 220"/>
                <a:gd name="T15" fmla="*/ 322 h 338"/>
                <a:gd name="T16" fmla="*/ 209 w 220"/>
                <a:gd name="T17" fmla="*/ 322 h 338"/>
                <a:gd name="T18" fmla="*/ 171 w 220"/>
                <a:gd name="T19" fmla="*/ 299 h 338"/>
                <a:gd name="T20" fmla="*/ 171 w 220"/>
                <a:gd name="T21" fmla="*/ 255 h 338"/>
                <a:gd name="T22" fmla="*/ 220 w 220"/>
                <a:gd name="T23" fmla="*/ 255 h 338"/>
                <a:gd name="T24" fmla="*/ 220 w 220"/>
                <a:gd name="T25" fmla="*/ 240 h 338"/>
                <a:gd name="T26" fmla="*/ 171 w 220"/>
                <a:gd name="T27" fmla="*/ 240 h 338"/>
                <a:gd name="T28" fmla="*/ 171 w 220"/>
                <a:gd name="T29" fmla="*/ 13 h 338"/>
                <a:gd name="T30" fmla="*/ 163 w 220"/>
                <a:gd name="T31" fmla="*/ 0 h 338"/>
                <a:gd name="T32" fmla="*/ 153 w 220"/>
                <a:gd name="T33" fmla="*/ 6 h 338"/>
                <a:gd name="T34" fmla="*/ 0 w 220"/>
                <a:gd name="T35" fmla="*/ 240 h 338"/>
                <a:gd name="T36" fmla="*/ 0 w 220"/>
                <a:gd name="T37" fmla="*/ 255 h 338"/>
                <a:gd name="T38" fmla="*/ 132 w 220"/>
                <a:gd name="T39" fmla="*/ 255 h 338"/>
                <a:gd name="T40" fmla="*/ 135 w 220"/>
                <a:gd name="T41" fmla="*/ 240 h 338"/>
                <a:gd name="T42" fmla="*/ 14 w 220"/>
                <a:gd name="T43" fmla="*/ 240 h 338"/>
                <a:gd name="T44" fmla="*/ 135 w 220"/>
                <a:gd name="T45" fmla="*/ 54 h 338"/>
                <a:gd name="T46" fmla="*/ 135 w 220"/>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0" h="338">
                  <a:moveTo>
                    <a:pt x="132" y="255"/>
                  </a:moveTo>
                  <a:lnTo>
                    <a:pt x="132" y="299"/>
                  </a:lnTo>
                  <a:cubicBezTo>
                    <a:pt x="132" y="317"/>
                    <a:pt x="131" y="322"/>
                    <a:pt x="94" y="322"/>
                  </a:cubicBezTo>
                  <a:lnTo>
                    <a:pt x="84" y="322"/>
                  </a:lnTo>
                  <a:lnTo>
                    <a:pt x="84" y="338"/>
                  </a:lnTo>
                  <a:cubicBezTo>
                    <a:pt x="104" y="336"/>
                    <a:pt x="130" y="336"/>
                    <a:pt x="151" y="336"/>
                  </a:cubicBezTo>
                  <a:cubicBezTo>
                    <a:pt x="172" y="336"/>
                    <a:pt x="199" y="336"/>
                    <a:pt x="219" y="338"/>
                  </a:cubicBezTo>
                  <a:lnTo>
                    <a:pt x="219" y="322"/>
                  </a:lnTo>
                  <a:lnTo>
                    <a:pt x="209" y="322"/>
                  </a:lnTo>
                  <a:cubicBezTo>
                    <a:pt x="172" y="322"/>
                    <a:pt x="171" y="317"/>
                    <a:pt x="171" y="299"/>
                  </a:cubicBezTo>
                  <a:lnTo>
                    <a:pt x="171" y="255"/>
                  </a:lnTo>
                  <a:lnTo>
                    <a:pt x="220" y="255"/>
                  </a:lnTo>
                  <a:lnTo>
                    <a:pt x="220" y="240"/>
                  </a:lnTo>
                  <a:lnTo>
                    <a:pt x="171" y="240"/>
                  </a:lnTo>
                  <a:lnTo>
                    <a:pt x="171" y="13"/>
                  </a:lnTo>
                  <a:cubicBezTo>
                    <a:pt x="171" y="3"/>
                    <a:pt x="171" y="0"/>
                    <a:pt x="163" y="0"/>
                  </a:cubicBezTo>
                  <a:cubicBezTo>
                    <a:pt x="158" y="0"/>
                    <a:pt x="157" y="0"/>
                    <a:pt x="153" y="6"/>
                  </a:cubicBezTo>
                  <a:lnTo>
                    <a:pt x="0" y="240"/>
                  </a:lnTo>
                  <a:lnTo>
                    <a:pt x="0" y="255"/>
                  </a:lnTo>
                  <a:lnTo>
                    <a:pt x="132" y="255"/>
                  </a:lnTo>
                  <a:close/>
                  <a:moveTo>
                    <a:pt x="135" y="240"/>
                  </a:moveTo>
                  <a:lnTo>
                    <a:pt x="14" y="240"/>
                  </a:lnTo>
                  <a:lnTo>
                    <a:pt x="135" y="54"/>
                  </a:lnTo>
                  <a:lnTo>
                    <a:pt x="135"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4" name="Freeform 493">
              <a:extLst>
                <a:ext uri="{FF2B5EF4-FFF2-40B4-BE49-F238E27FC236}">
                  <a16:creationId xmlns:a16="http://schemas.microsoft.com/office/drawing/2014/main" id="{D7FA1976-0CFD-4CD5-A94A-CB8811F28A84}"/>
                </a:ext>
              </a:extLst>
            </p:cNvPr>
            <p:cNvSpPr>
              <a:spLocks/>
            </p:cNvSpPr>
            <p:nvPr>
              <p:custDataLst>
                <p:tags r:id="rId23"/>
              </p:custDataLst>
            </p:nvPr>
          </p:nvSpPr>
          <p:spPr bwMode="auto">
            <a:xfrm>
              <a:off x="5265738" y="2835275"/>
              <a:ext cx="153988" cy="122238"/>
            </a:xfrm>
            <a:custGeom>
              <a:avLst/>
              <a:gdLst>
                <a:gd name="T0" fmla="*/ 295 w 295"/>
                <a:gd name="T1" fmla="*/ 35 h 226"/>
                <a:gd name="T2" fmla="*/ 275 w 295"/>
                <a:gd name="T3" fmla="*/ 0 h 226"/>
                <a:gd name="T4" fmla="*/ 249 w 295"/>
                <a:gd name="T5" fmla="*/ 24 h 226"/>
                <a:gd name="T6" fmla="*/ 256 w 295"/>
                <a:gd name="T7" fmla="*/ 39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3 h 226"/>
                <a:gd name="T28" fmla="*/ 66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6" y="0"/>
                    <a:pt x="275" y="0"/>
                  </a:cubicBezTo>
                  <a:cubicBezTo>
                    <a:pt x="262" y="0"/>
                    <a:pt x="249" y="12"/>
                    <a:pt x="249" y="24"/>
                  </a:cubicBezTo>
                  <a:cubicBezTo>
                    <a:pt x="249" y="29"/>
                    <a:pt x="251" y="34"/>
                    <a:pt x="256" y="39"/>
                  </a:cubicBezTo>
                  <a:cubicBezTo>
                    <a:pt x="265" y="46"/>
                    <a:pt x="274" y="60"/>
                    <a:pt x="274" y="80"/>
                  </a:cubicBezTo>
                  <a:cubicBezTo>
                    <a:pt x="274" y="100"/>
                    <a:pt x="264"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8"/>
                    <a:pt x="90" y="190"/>
                    <a:pt x="59" y="190"/>
                  </a:cubicBezTo>
                  <a:cubicBezTo>
                    <a:pt x="26" y="190"/>
                    <a:pt x="16" y="161"/>
                    <a:pt x="16" y="133"/>
                  </a:cubicBezTo>
                  <a:cubicBezTo>
                    <a:pt x="16" y="70"/>
                    <a:pt x="66" y="18"/>
                    <a:pt x="66" y="12"/>
                  </a:cubicBezTo>
                  <a:cubicBezTo>
                    <a:pt x="66" y="6"/>
                    <a:pt x="62" y="2"/>
                    <a:pt x="57" y="2"/>
                  </a:cubicBezTo>
                  <a:cubicBezTo>
                    <a:pt x="50" y="2"/>
                    <a:pt x="47" y="9"/>
                    <a:pt x="44" y="13"/>
                  </a:cubicBezTo>
                  <a:cubicBezTo>
                    <a:pt x="19" y="50"/>
                    <a:pt x="0" y="109"/>
                    <a:pt x="0" y="155"/>
                  </a:cubicBezTo>
                  <a:cubicBezTo>
                    <a:pt x="0" y="189"/>
                    <a:pt x="11" y="226"/>
                    <a:pt x="52" y="226"/>
                  </a:cubicBezTo>
                  <a:cubicBezTo>
                    <a:pt x="87" y="226"/>
                    <a:pt x="111" y="201"/>
                    <a:pt x="129" y="174"/>
                  </a:cubicBezTo>
                  <a:cubicBezTo>
                    <a:pt x="133" y="203"/>
                    <a:pt x="153" y="226"/>
                    <a:pt x="184" y="226"/>
                  </a:cubicBezTo>
                  <a:cubicBezTo>
                    <a:pt x="222" y="226"/>
                    <a:pt x="246"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5" name="Freeform 494">
              <a:extLst>
                <a:ext uri="{FF2B5EF4-FFF2-40B4-BE49-F238E27FC236}">
                  <a16:creationId xmlns:a16="http://schemas.microsoft.com/office/drawing/2014/main" id="{4C1696D1-8DD1-4E48-9BA9-C191C80E4C1F}"/>
                </a:ext>
              </a:extLst>
            </p:cNvPr>
            <p:cNvSpPr>
              <a:spLocks/>
            </p:cNvSpPr>
            <p:nvPr>
              <p:custDataLst>
                <p:tags r:id="rId24"/>
              </p:custDataLst>
            </p:nvPr>
          </p:nvSpPr>
          <p:spPr bwMode="auto">
            <a:xfrm>
              <a:off x="5443538" y="2870200"/>
              <a:ext cx="66675" cy="123825"/>
            </a:xfrm>
            <a:custGeom>
              <a:avLst/>
              <a:gdLst>
                <a:gd name="T0" fmla="*/ 79 w 127"/>
                <a:gd name="T1" fmla="*/ 9 h 231"/>
                <a:gd name="T2" fmla="*/ 68 w 127"/>
                <a:gd name="T3" fmla="*/ 0 h 231"/>
                <a:gd name="T4" fmla="*/ 0 w 127"/>
                <a:gd name="T5" fmla="*/ 22 h 231"/>
                <a:gd name="T6" fmla="*/ 0 w 127"/>
                <a:gd name="T7" fmla="*/ 35 h 231"/>
                <a:gd name="T8" fmla="*/ 50 w 127"/>
                <a:gd name="T9" fmla="*/ 25 h 231"/>
                <a:gd name="T10" fmla="*/ 50 w 127"/>
                <a:gd name="T11" fmla="*/ 203 h 231"/>
                <a:gd name="T12" fmla="*/ 15 w 127"/>
                <a:gd name="T13" fmla="*/ 219 h 231"/>
                <a:gd name="T14" fmla="*/ 2 w 127"/>
                <a:gd name="T15" fmla="*/ 219 h 231"/>
                <a:gd name="T16" fmla="*/ 2 w 127"/>
                <a:gd name="T17" fmla="*/ 231 h 231"/>
                <a:gd name="T18" fmla="*/ 64 w 127"/>
                <a:gd name="T19" fmla="*/ 230 h 231"/>
                <a:gd name="T20" fmla="*/ 127 w 127"/>
                <a:gd name="T21" fmla="*/ 231 h 231"/>
                <a:gd name="T22" fmla="*/ 127 w 127"/>
                <a:gd name="T23" fmla="*/ 219 h 231"/>
                <a:gd name="T24" fmla="*/ 113 w 127"/>
                <a:gd name="T25" fmla="*/ 219 h 231"/>
                <a:gd name="T26" fmla="*/ 79 w 127"/>
                <a:gd name="T27" fmla="*/ 203 h 231"/>
                <a:gd name="T28" fmla="*/ 79 w 127"/>
                <a:gd name="T29" fmla="*/ 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9"/>
                  </a:moveTo>
                  <a:cubicBezTo>
                    <a:pt x="79"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1"/>
                  </a:lnTo>
                  <a:cubicBezTo>
                    <a:pt x="8" y="231"/>
                    <a:pt x="51" y="230"/>
                    <a:pt x="64" y="230"/>
                  </a:cubicBezTo>
                  <a:cubicBezTo>
                    <a:pt x="75" y="230"/>
                    <a:pt x="119" y="231"/>
                    <a:pt x="127" y="231"/>
                  </a:cubicBezTo>
                  <a:lnTo>
                    <a:pt x="127" y="219"/>
                  </a:lnTo>
                  <a:lnTo>
                    <a:pt x="113" y="219"/>
                  </a:lnTo>
                  <a:cubicBezTo>
                    <a:pt x="79" y="219"/>
                    <a:pt x="79" y="214"/>
                    <a:pt x="79" y="203"/>
                  </a:cubicBezTo>
                  <a:lnTo>
                    <a:pt x="79" y="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1683734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193"/>
                <a:stretch>
                  <a:fillRect l="-2087" t="-28111"/>
                </a:stretch>
              </a:blipFill>
            </p:spPr>
            <p:txBody>
              <a:bodyPr/>
              <a:lstStyle/>
              <a:p>
                <a:r>
                  <a:rPr lang="ja-JP" altLang="en-US">
                    <a:noFill/>
                  </a:rPr>
                  <a:t> </a:t>
                </a:r>
              </a:p>
            </p:txBody>
          </p:sp>
        </mc:Fallback>
      </mc:AlternateContent>
      <p:grpSp>
        <p:nvGrpSpPr>
          <p:cNvPr id="1318" name="グループ化 1317">
            <a:extLst>
              <a:ext uri="{FF2B5EF4-FFF2-40B4-BE49-F238E27FC236}">
                <a16:creationId xmlns:a16="http://schemas.microsoft.com/office/drawing/2014/main" id="{A58FDF40-0C2E-43EC-8517-A2CEAB0B4D5F}"/>
              </a:ext>
            </a:extLst>
          </p:cNvPr>
          <p:cNvGrpSpPr>
            <a:grpSpLocks noChangeAspect="1"/>
          </p:cNvGrpSpPr>
          <p:nvPr>
            <p:custDataLst>
              <p:tags r:id="rId1"/>
            </p:custDataLst>
          </p:nvPr>
        </p:nvGrpSpPr>
        <p:grpSpPr>
          <a:xfrm>
            <a:off x="1579880" y="1785620"/>
            <a:ext cx="7504113" cy="4289426"/>
            <a:chOff x="2540000" y="2540000"/>
            <a:chExt cx="7504113" cy="4289426"/>
          </a:xfrm>
        </p:grpSpPr>
        <p:sp>
          <p:nvSpPr>
            <p:cNvPr id="1127" name="Freeform 765">
              <a:extLst>
                <a:ext uri="{FF2B5EF4-FFF2-40B4-BE49-F238E27FC236}">
                  <a16:creationId xmlns:a16="http://schemas.microsoft.com/office/drawing/2014/main" id="{E6AD2C79-E7BA-4469-972C-05529879B93A}"/>
                </a:ext>
              </a:extLst>
            </p:cNvPr>
            <p:cNvSpPr>
              <a:spLocks/>
            </p:cNvSpPr>
            <p:nvPr>
              <p:custDataLst>
                <p:tags r:id="rId2"/>
              </p:custDataLst>
            </p:nvPr>
          </p:nvSpPr>
          <p:spPr bwMode="auto">
            <a:xfrm>
              <a:off x="2540000" y="2587625"/>
              <a:ext cx="225425" cy="568325"/>
            </a:xfrm>
            <a:custGeom>
              <a:avLst/>
              <a:gdLst>
                <a:gd name="T0" fmla="*/ 24 w 442"/>
                <a:gd name="T1" fmla="*/ 1085 h 1108"/>
                <a:gd name="T2" fmla="*/ 48 w 442"/>
                <a:gd name="T3" fmla="*/ 1061 h 1108"/>
                <a:gd name="T4" fmla="*/ 24 w 442"/>
                <a:gd name="T5" fmla="*/ 1037 h 1108"/>
                <a:gd name="T6" fmla="*/ 0 w 442"/>
                <a:gd name="T7" fmla="*/ 1061 h 1108"/>
                <a:gd name="T8" fmla="*/ 55 w 442"/>
                <a:gd name="T9" fmla="*/ 1108 h 1108"/>
                <a:gd name="T10" fmla="*/ 195 w 442"/>
                <a:gd name="T11" fmla="*/ 847 h 1108"/>
                <a:gd name="T12" fmla="*/ 292 w 442"/>
                <a:gd name="T13" fmla="*/ 370 h 1108"/>
                <a:gd name="T14" fmla="*/ 346 w 442"/>
                <a:gd name="T15" fmla="*/ 100 h 1108"/>
                <a:gd name="T16" fmla="*/ 389 w 442"/>
                <a:gd name="T17" fmla="*/ 11 h 1108"/>
                <a:gd name="T18" fmla="*/ 419 w 442"/>
                <a:gd name="T19" fmla="*/ 22 h 1108"/>
                <a:gd name="T20" fmla="*/ 394 w 442"/>
                <a:gd name="T21" fmla="*/ 47 h 1108"/>
                <a:gd name="T22" fmla="*/ 418 w 442"/>
                <a:gd name="T23" fmla="*/ 71 h 1108"/>
                <a:gd name="T24" fmla="*/ 442 w 442"/>
                <a:gd name="T25" fmla="*/ 46 h 1108"/>
                <a:gd name="T26" fmla="*/ 388 w 442"/>
                <a:gd name="T27" fmla="*/ 0 h 1108"/>
                <a:gd name="T28" fmla="*/ 294 w 442"/>
                <a:gd name="T29" fmla="*/ 156 h 1108"/>
                <a:gd name="T30" fmla="*/ 170 w 442"/>
                <a:gd name="T31" fmla="*/ 738 h 1108"/>
                <a:gd name="T32" fmla="*/ 126 w 442"/>
                <a:gd name="T33" fmla="*/ 967 h 1108"/>
                <a:gd name="T34" fmla="*/ 54 w 442"/>
                <a:gd name="T35" fmla="*/ 1097 h 1108"/>
                <a:gd name="T36" fmla="*/ 24 w 442"/>
                <a:gd name="T37" fmla="*/ 1085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8">
                  <a:moveTo>
                    <a:pt x="24" y="1085"/>
                  </a:moveTo>
                  <a:cubicBezTo>
                    <a:pt x="40" y="1084"/>
                    <a:pt x="48" y="1073"/>
                    <a:pt x="48" y="1061"/>
                  </a:cubicBezTo>
                  <a:cubicBezTo>
                    <a:pt x="48" y="1044"/>
                    <a:pt x="36" y="1037"/>
                    <a:pt x="24" y="1037"/>
                  </a:cubicBezTo>
                  <a:cubicBezTo>
                    <a:pt x="12" y="1037"/>
                    <a:pt x="0" y="1044"/>
                    <a:pt x="0" y="1061"/>
                  </a:cubicBezTo>
                  <a:cubicBezTo>
                    <a:pt x="0" y="1087"/>
                    <a:pt x="25" y="1108"/>
                    <a:pt x="55" y="1108"/>
                  </a:cubicBezTo>
                  <a:cubicBezTo>
                    <a:pt x="131" y="1108"/>
                    <a:pt x="159" y="991"/>
                    <a:pt x="195" y="847"/>
                  </a:cubicBezTo>
                  <a:cubicBezTo>
                    <a:pt x="233" y="689"/>
                    <a:pt x="265" y="530"/>
                    <a:pt x="292" y="370"/>
                  </a:cubicBezTo>
                  <a:cubicBezTo>
                    <a:pt x="311" y="264"/>
                    <a:pt x="329" y="164"/>
                    <a:pt x="346" y="100"/>
                  </a:cubicBezTo>
                  <a:cubicBezTo>
                    <a:pt x="352" y="75"/>
                    <a:pt x="369" y="11"/>
                    <a:pt x="389" y="11"/>
                  </a:cubicBezTo>
                  <a:cubicBezTo>
                    <a:pt x="404" y="11"/>
                    <a:pt x="417" y="20"/>
                    <a:pt x="419" y="22"/>
                  </a:cubicBezTo>
                  <a:cubicBezTo>
                    <a:pt x="402" y="23"/>
                    <a:pt x="394" y="34"/>
                    <a:pt x="394" y="47"/>
                  </a:cubicBezTo>
                  <a:cubicBezTo>
                    <a:pt x="394" y="63"/>
                    <a:pt x="406" y="71"/>
                    <a:pt x="418" y="71"/>
                  </a:cubicBezTo>
                  <a:cubicBezTo>
                    <a:pt x="429" y="71"/>
                    <a:pt x="442" y="64"/>
                    <a:pt x="442" y="46"/>
                  </a:cubicBezTo>
                  <a:cubicBezTo>
                    <a:pt x="442" y="19"/>
                    <a:pt x="415" y="0"/>
                    <a:pt x="388" y="0"/>
                  </a:cubicBezTo>
                  <a:cubicBezTo>
                    <a:pt x="350" y="0"/>
                    <a:pt x="322" y="54"/>
                    <a:pt x="294" y="156"/>
                  </a:cubicBezTo>
                  <a:cubicBezTo>
                    <a:pt x="293" y="161"/>
                    <a:pt x="225" y="412"/>
                    <a:pt x="170" y="738"/>
                  </a:cubicBezTo>
                  <a:cubicBezTo>
                    <a:pt x="157" y="814"/>
                    <a:pt x="143" y="897"/>
                    <a:pt x="126" y="967"/>
                  </a:cubicBezTo>
                  <a:cubicBezTo>
                    <a:pt x="117" y="1003"/>
                    <a:pt x="94" y="1097"/>
                    <a:pt x="54" y="1097"/>
                  </a:cubicBezTo>
                  <a:cubicBezTo>
                    <a:pt x="36" y="1097"/>
                    <a:pt x="24" y="1085"/>
                    <a:pt x="24" y="10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28" name="Freeform 766">
              <a:extLst>
                <a:ext uri="{FF2B5EF4-FFF2-40B4-BE49-F238E27FC236}">
                  <a16:creationId xmlns:a16="http://schemas.microsoft.com/office/drawing/2014/main" id="{5496E833-BCBD-4B06-BDCE-96B3C3287A49}"/>
                </a:ext>
              </a:extLst>
            </p:cNvPr>
            <p:cNvSpPr>
              <a:spLocks/>
            </p:cNvSpPr>
            <p:nvPr>
              <p:custDataLst>
                <p:tags r:id="rId3"/>
              </p:custDataLst>
            </p:nvPr>
          </p:nvSpPr>
          <p:spPr bwMode="auto">
            <a:xfrm>
              <a:off x="2792413" y="2540000"/>
              <a:ext cx="131763" cy="131763"/>
            </a:xfrm>
            <a:custGeom>
              <a:avLst/>
              <a:gdLst>
                <a:gd name="T0" fmla="*/ 137 w 257"/>
                <a:gd name="T1" fmla="*/ 137 h 257"/>
                <a:gd name="T2" fmla="*/ 244 w 257"/>
                <a:gd name="T3" fmla="*/ 137 h 257"/>
                <a:gd name="T4" fmla="*/ 257 w 257"/>
                <a:gd name="T5" fmla="*/ 129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9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9"/>
                  </a:cubicBezTo>
                  <a:cubicBezTo>
                    <a:pt x="257" y="120"/>
                    <a:pt x="249" y="120"/>
                    <a:pt x="244" y="120"/>
                  </a:cubicBezTo>
                  <a:lnTo>
                    <a:pt x="137" y="120"/>
                  </a:lnTo>
                  <a:lnTo>
                    <a:pt x="137" y="13"/>
                  </a:lnTo>
                  <a:cubicBezTo>
                    <a:pt x="137" y="9"/>
                    <a:pt x="137" y="0"/>
                    <a:pt x="129" y="0"/>
                  </a:cubicBezTo>
                  <a:cubicBezTo>
                    <a:pt x="120" y="0"/>
                    <a:pt x="120" y="8"/>
                    <a:pt x="120" y="13"/>
                  </a:cubicBezTo>
                  <a:lnTo>
                    <a:pt x="120" y="120"/>
                  </a:lnTo>
                  <a:lnTo>
                    <a:pt x="13" y="120"/>
                  </a:lnTo>
                  <a:cubicBezTo>
                    <a:pt x="9" y="120"/>
                    <a:pt x="0" y="120"/>
                    <a:pt x="0" y="129"/>
                  </a:cubicBezTo>
                  <a:cubicBezTo>
                    <a:pt x="0" y="137"/>
                    <a:pt x="8" y="137"/>
                    <a:pt x="13" y="137"/>
                  </a:cubicBezTo>
                  <a:lnTo>
                    <a:pt x="120" y="137"/>
                  </a:lnTo>
                  <a:lnTo>
                    <a:pt x="120" y="244"/>
                  </a:lnTo>
                  <a:cubicBezTo>
                    <a:pt x="120" y="249"/>
                    <a:pt x="120" y="257"/>
                    <a:pt x="128"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29" name="Freeform 767">
              <a:extLst>
                <a:ext uri="{FF2B5EF4-FFF2-40B4-BE49-F238E27FC236}">
                  <a16:creationId xmlns:a16="http://schemas.microsoft.com/office/drawing/2014/main" id="{491C1DE0-1075-4397-AEBF-C83182ED52B6}"/>
                </a:ext>
              </a:extLst>
            </p:cNvPr>
            <p:cNvSpPr>
              <a:spLocks noEditPoints="1"/>
            </p:cNvSpPr>
            <p:nvPr>
              <p:custDataLst>
                <p:tags r:id="rId4"/>
              </p:custDataLst>
            </p:nvPr>
          </p:nvSpPr>
          <p:spPr bwMode="auto">
            <a:xfrm>
              <a:off x="2949575" y="2571750"/>
              <a:ext cx="176213" cy="80963"/>
            </a:xfrm>
            <a:custGeom>
              <a:avLst/>
              <a:gdLst>
                <a:gd name="T0" fmla="*/ 174 w 343"/>
                <a:gd name="T1" fmla="*/ 59 h 158"/>
                <a:gd name="T2" fmla="*/ 137 w 343"/>
                <a:gd name="T3" fmla="*/ 22 h 158"/>
                <a:gd name="T4" fmla="*/ 74 w 343"/>
                <a:gd name="T5" fmla="*/ 0 h 158"/>
                <a:gd name="T6" fmla="*/ 0 w 343"/>
                <a:gd name="T7" fmla="*/ 79 h 158"/>
                <a:gd name="T8" fmla="*/ 73 w 343"/>
                <a:gd name="T9" fmla="*/ 158 h 158"/>
                <a:gd name="T10" fmla="*/ 168 w 343"/>
                <a:gd name="T11" fmla="*/ 99 h 158"/>
                <a:gd name="T12" fmla="*/ 205 w 343"/>
                <a:gd name="T13" fmla="*/ 136 h 158"/>
                <a:gd name="T14" fmla="*/ 268 w 343"/>
                <a:gd name="T15" fmla="*/ 158 h 158"/>
                <a:gd name="T16" fmla="*/ 343 w 343"/>
                <a:gd name="T17" fmla="*/ 79 h 158"/>
                <a:gd name="T18" fmla="*/ 269 w 343"/>
                <a:gd name="T19" fmla="*/ 0 h 158"/>
                <a:gd name="T20" fmla="*/ 174 w 343"/>
                <a:gd name="T21" fmla="*/ 59 h 158"/>
                <a:gd name="T22" fmla="*/ 185 w 343"/>
                <a:gd name="T23" fmla="*/ 71 h 158"/>
                <a:gd name="T24" fmla="*/ 272 w 343"/>
                <a:gd name="T25" fmla="*/ 14 h 158"/>
                <a:gd name="T26" fmla="*/ 333 w 343"/>
                <a:gd name="T27" fmla="*/ 79 h 158"/>
                <a:gd name="T28" fmla="*/ 274 w 343"/>
                <a:gd name="T29" fmla="*/ 138 h 158"/>
                <a:gd name="T30" fmla="*/ 185 w 343"/>
                <a:gd name="T31" fmla="*/ 71 h 158"/>
                <a:gd name="T32" fmla="*/ 157 w 343"/>
                <a:gd name="T33" fmla="*/ 86 h 158"/>
                <a:gd name="T34" fmla="*/ 70 w 343"/>
                <a:gd name="T35" fmla="*/ 144 h 158"/>
                <a:gd name="T36" fmla="*/ 9 w 343"/>
                <a:gd name="T37" fmla="*/ 79 h 158"/>
                <a:gd name="T38" fmla="*/ 69 w 343"/>
                <a:gd name="T39" fmla="*/ 19 h 158"/>
                <a:gd name="T40" fmla="*/ 157 w 343"/>
                <a:gd name="T41"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8">
                  <a:moveTo>
                    <a:pt x="174" y="59"/>
                  </a:moveTo>
                  <a:cubicBezTo>
                    <a:pt x="156" y="37"/>
                    <a:pt x="150" y="31"/>
                    <a:pt x="137" y="22"/>
                  </a:cubicBezTo>
                  <a:cubicBezTo>
                    <a:pt x="116" y="6"/>
                    <a:pt x="93" y="0"/>
                    <a:pt x="74" y="0"/>
                  </a:cubicBezTo>
                  <a:cubicBezTo>
                    <a:pt x="31" y="0"/>
                    <a:pt x="0" y="37"/>
                    <a:pt x="0" y="79"/>
                  </a:cubicBezTo>
                  <a:cubicBezTo>
                    <a:pt x="0" y="120"/>
                    <a:pt x="30" y="158"/>
                    <a:pt x="73" y="158"/>
                  </a:cubicBezTo>
                  <a:cubicBezTo>
                    <a:pt x="122" y="158"/>
                    <a:pt x="155" y="118"/>
                    <a:pt x="168" y="99"/>
                  </a:cubicBezTo>
                  <a:cubicBezTo>
                    <a:pt x="186" y="121"/>
                    <a:pt x="192" y="127"/>
                    <a:pt x="205" y="136"/>
                  </a:cubicBezTo>
                  <a:cubicBezTo>
                    <a:pt x="227" y="152"/>
                    <a:pt x="249" y="158"/>
                    <a:pt x="268" y="158"/>
                  </a:cubicBezTo>
                  <a:cubicBezTo>
                    <a:pt x="311" y="158"/>
                    <a:pt x="343" y="121"/>
                    <a:pt x="343" y="79"/>
                  </a:cubicBezTo>
                  <a:cubicBezTo>
                    <a:pt x="343" y="38"/>
                    <a:pt x="313" y="0"/>
                    <a:pt x="269" y="0"/>
                  </a:cubicBezTo>
                  <a:cubicBezTo>
                    <a:pt x="221" y="0"/>
                    <a:pt x="187" y="40"/>
                    <a:pt x="174" y="59"/>
                  </a:cubicBezTo>
                  <a:close/>
                  <a:moveTo>
                    <a:pt x="185" y="71"/>
                  </a:moveTo>
                  <a:cubicBezTo>
                    <a:pt x="199" y="49"/>
                    <a:pt x="230" y="14"/>
                    <a:pt x="272" y="14"/>
                  </a:cubicBezTo>
                  <a:cubicBezTo>
                    <a:pt x="308" y="14"/>
                    <a:pt x="333" y="45"/>
                    <a:pt x="333" y="79"/>
                  </a:cubicBezTo>
                  <a:cubicBezTo>
                    <a:pt x="333" y="112"/>
                    <a:pt x="306" y="138"/>
                    <a:pt x="274" y="138"/>
                  </a:cubicBezTo>
                  <a:cubicBezTo>
                    <a:pt x="241" y="138"/>
                    <a:pt x="219" y="112"/>
                    <a:pt x="185" y="71"/>
                  </a:cubicBezTo>
                  <a:close/>
                  <a:moveTo>
                    <a:pt x="157" y="86"/>
                  </a:moveTo>
                  <a:cubicBezTo>
                    <a:pt x="143" y="109"/>
                    <a:pt x="113" y="144"/>
                    <a:pt x="70" y="144"/>
                  </a:cubicBezTo>
                  <a:cubicBezTo>
                    <a:pt x="34" y="144"/>
                    <a:pt x="9" y="113"/>
                    <a:pt x="9" y="79"/>
                  </a:cubicBezTo>
                  <a:cubicBezTo>
                    <a:pt x="9" y="46"/>
                    <a:pt x="37" y="19"/>
                    <a:pt x="69" y="19"/>
                  </a:cubicBezTo>
                  <a:cubicBezTo>
                    <a:pt x="101" y="19"/>
                    <a:pt x="123" y="46"/>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0" name="Freeform 768">
              <a:extLst>
                <a:ext uri="{FF2B5EF4-FFF2-40B4-BE49-F238E27FC236}">
                  <a16:creationId xmlns:a16="http://schemas.microsoft.com/office/drawing/2014/main" id="{BACA260F-E243-4776-A19F-F70776AE8A2D}"/>
                </a:ext>
              </a:extLst>
            </p:cNvPr>
            <p:cNvSpPr>
              <a:spLocks/>
            </p:cNvSpPr>
            <p:nvPr>
              <p:custDataLst>
                <p:tags r:id="rId5"/>
              </p:custDataLst>
            </p:nvPr>
          </p:nvSpPr>
          <p:spPr bwMode="auto">
            <a:xfrm>
              <a:off x="2686050" y="3119438"/>
              <a:ext cx="120650" cy="9525"/>
            </a:xfrm>
            <a:custGeom>
              <a:avLst/>
              <a:gdLst>
                <a:gd name="T0" fmla="*/ 222 w 236"/>
                <a:gd name="T1" fmla="*/ 17 h 17"/>
                <a:gd name="T2" fmla="*/ 236 w 236"/>
                <a:gd name="T3" fmla="*/ 9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7" y="17"/>
                    <a:pt x="236" y="17"/>
                    <a:pt x="236" y="9"/>
                  </a:cubicBezTo>
                  <a:cubicBezTo>
                    <a:pt x="236" y="0"/>
                    <a:pt x="228" y="0"/>
                    <a:pt x="222" y="0"/>
                  </a:cubicBezTo>
                  <a:lnTo>
                    <a:pt x="14" y="0"/>
                  </a:lnTo>
                  <a:cubicBezTo>
                    <a:pt x="8"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1" name="Freeform 769">
              <a:extLst>
                <a:ext uri="{FF2B5EF4-FFF2-40B4-BE49-F238E27FC236}">
                  <a16:creationId xmlns:a16="http://schemas.microsoft.com/office/drawing/2014/main" id="{448B4067-477D-42B5-8A62-2607EFDC1AFA}"/>
                </a:ext>
              </a:extLst>
            </p:cNvPr>
            <p:cNvSpPr>
              <a:spLocks noEditPoints="1"/>
            </p:cNvSpPr>
            <p:nvPr>
              <p:custDataLst>
                <p:tags r:id="rId6"/>
              </p:custDataLst>
            </p:nvPr>
          </p:nvSpPr>
          <p:spPr bwMode="auto">
            <a:xfrm>
              <a:off x="2840038" y="3089275"/>
              <a:ext cx="174625" cy="80963"/>
            </a:xfrm>
            <a:custGeom>
              <a:avLst/>
              <a:gdLst>
                <a:gd name="T0" fmla="*/ 174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5 w 343"/>
                <a:gd name="T13" fmla="*/ 136 h 157"/>
                <a:gd name="T14" fmla="*/ 268 w 343"/>
                <a:gd name="T15" fmla="*/ 157 h 157"/>
                <a:gd name="T16" fmla="*/ 343 w 343"/>
                <a:gd name="T17" fmla="*/ 78 h 157"/>
                <a:gd name="T18" fmla="*/ 269 w 343"/>
                <a:gd name="T19" fmla="*/ 0 h 157"/>
                <a:gd name="T20" fmla="*/ 174 w 343"/>
                <a:gd name="T21" fmla="*/ 58 h 157"/>
                <a:gd name="T22" fmla="*/ 185 w 343"/>
                <a:gd name="T23" fmla="*/ 71 h 157"/>
                <a:gd name="T24" fmla="*/ 272 w 343"/>
                <a:gd name="T25" fmla="*/ 13 h 157"/>
                <a:gd name="T26" fmla="*/ 333 w 343"/>
                <a:gd name="T27" fmla="*/ 78 h 157"/>
                <a:gd name="T28" fmla="*/ 274 w 343"/>
                <a:gd name="T29" fmla="*/ 138 h 157"/>
                <a:gd name="T30" fmla="*/ 185 w 343"/>
                <a:gd name="T31" fmla="*/ 71 h 157"/>
                <a:gd name="T32" fmla="*/ 157 w 343"/>
                <a:gd name="T33" fmla="*/ 86 h 157"/>
                <a:gd name="T34" fmla="*/ 70 w 343"/>
                <a:gd name="T35" fmla="*/ 144 h 157"/>
                <a:gd name="T36" fmla="*/ 9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4" y="58"/>
                  </a:moveTo>
                  <a:cubicBezTo>
                    <a:pt x="156" y="37"/>
                    <a:pt x="150" y="31"/>
                    <a:pt x="137" y="21"/>
                  </a:cubicBezTo>
                  <a:cubicBezTo>
                    <a:pt x="116" y="6"/>
                    <a:pt x="93" y="0"/>
                    <a:pt x="74" y="0"/>
                  </a:cubicBezTo>
                  <a:cubicBezTo>
                    <a:pt x="31" y="0"/>
                    <a:pt x="0" y="37"/>
                    <a:pt x="0" y="79"/>
                  </a:cubicBezTo>
                  <a:cubicBezTo>
                    <a:pt x="0" y="120"/>
                    <a:pt x="30" y="157"/>
                    <a:pt x="73" y="157"/>
                  </a:cubicBezTo>
                  <a:cubicBezTo>
                    <a:pt x="122" y="157"/>
                    <a:pt x="155" y="117"/>
                    <a:pt x="168" y="99"/>
                  </a:cubicBezTo>
                  <a:cubicBezTo>
                    <a:pt x="186" y="121"/>
                    <a:pt x="192" y="127"/>
                    <a:pt x="205" y="136"/>
                  </a:cubicBezTo>
                  <a:cubicBezTo>
                    <a:pt x="227" y="151"/>
                    <a:pt x="249" y="157"/>
                    <a:pt x="268" y="157"/>
                  </a:cubicBezTo>
                  <a:cubicBezTo>
                    <a:pt x="311" y="157"/>
                    <a:pt x="343" y="120"/>
                    <a:pt x="343" y="78"/>
                  </a:cubicBezTo>
                  <a:cubicBezTo>
                    <a:pt x="343" y="38"/>
                    <a:pt x="313" y="0"/>
                    <a:pt x="269" y="0"/>
                  </a:cubicBezTo>
                  <a:cubicBezTo>
                    <a:pt x="221" y="0"/>
                    <a:pt x="187" y="40"/>
                    <a:pt x="174" y="58"/>
                  </a:cubicBezTo>
                  <a:close/>
                  <a:moveTo>
                    <a:pt x="185" y="71"/>
                  </a:moveTo>
                  <a:cubicBezTo>
                    <a:pt x="199" y="48"/>
                    <a:pt x="230" y="13"/>
                    <a:pt x="272" y="13"/>
                  </a:cubicBezTo>
                  <a:cubicBezTo>
                    <a:pt x="308" y="13"/>
                    <a:pt x="333" y="45"/>
                    <a:pt x="333" y="78"/>
                  </a:cubicBezTo>
                  <a:cubicBezTo>
                    <a:pt x="333" y="112"/>
                    <a:pt x="306" y="138"/>
                    <a:pt x="274" y="138"/>
                  </a:cubicBezTo>
                  <a:cubicBezTo>
                    <a:pt x="241" y="138"/>
                    <a:pt x="219" y="112"/>
                    <a:pt x="185" y="71"/>
                  </a:cubicBezTo>
                  <a:close/>
                  <a:moveTo>
                    <a:pt x="157" y="86"/>
                  </a:moveTo>
                  <a:cubicBezTo>
                    <a:pt x="143" y="109"/>
                    <a:pt x="113" y="144"/>
                    <a:pt x="70" y="144"/>
                  </a:cubicBezTo>
                  <a:cubicBezTo>
                    <a:pt x="34" y="144"/>
                    <a:pt x="9" y="112"/>
                    <a:pt x="9" y="79"/>
                  </a:cubicBezTo>
                  <a:cubicBezTo>
                    <a:pt x="9" y="45"/>
                    <a:pt x="37" y="19"/>
                    <a:pt x="69" y="19"/>
                  </a:cubicBezTo>
                  <a:cubicBezTo>
                    <a:pt x="101" y="19"/>
                    <a:pt x="123" y="46"/>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2" name="Freeform 770">
              <a:extLst>
                <a:ext uri="{FF2B5EF4-FFF2-40B4-BE49-F238E27FC236}">
                  <a16:creationId xmlns:a16="http://schemas.microsoft.com/office/drawing/2014/main" id="{42B7A6AD-483B-4586-AF2F-B9C9B75121E3}"/>
                </a:ext>
              </a:extLst>
            </p:cNvPr>
            <p:cNvSpPr>
              <a:spLocks/>
            </p:cNvSpPr>
            <p:nvPr>
              <p:custDataLst>
                <p:tags r:id="rId7"/>
              </p:custDataLst>
            </p:nvPr>
          </p:nvSpPr>
          <p:spPr bwMode="auto">
            <a:xfrm>
              <a:off x="3219450" y="2743200"/>
              <a:ext cx="58738" cy="257175"/>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2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3"/>
                    <a:pt x="48" y="76"/>
                    <a:pt x="109" y="13"/>
                  </a:cubicBezTo>
                  <a:cubicBezTo>
                    <a:pt x="116" y="7"/>
                    <a:pt x="116" y="6"/>
                    <a:pt x="116" y="5"/>
                  </a:cubicBezTo>
                  <a:cubicBezTo>
                    <a:pt x="116" y="1"/>
                    <a:pt x="114" y="0"/>
                    <a:pt x="111" y="0"/>
                  </a:cubicBezTo>
                  <a:cubicBezTo>
                    <a:pt x="106" y="0"/>
                    <a:pt x="61" y="34"/>
                    <a:pt x="32" y="97"/>
                  </a:cubicBezTo>
                  <a:cubicBezTo>
                    <a:pt x="6" y="152"/>
                    <a:pt x="0" y="207"/>
                    <a:pt x="0" y="249"/>
                  </a:cubicBezTo>
                  <a:cubicBezTo>
                    <a:pt x="0" y="288"/>
                    <a:pt x="6" y="348"/>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3" name="Freeform 771">
              <a:extLst>
                <a:ext uri="{FF2B5EF4-FFF2-40B4-BE49-F238E27FC236}">
                  <a16:creationId xmlns:a16="http://schemas.microsoft.com/office/drawing/2014/main" id="{9E0FCA8D-C664-490D-922F-E716398D054A}"/>
                </a:ext>
              </a:extLst>
            </p:cNvPr>
            <p:cNvSpPr>
              <a:spLocks noEditPoints="1"/>
            </p:cNvSpPr>
            <p:nvPr>
              <p:custDataLst>
                <p:tags r:id="rId8"/>
              </p:custDataLst>
            </p:nvPr>
          </p:nvSpPr>
          <p:spPr bwMode="auto">
            <a:xfrm>
              <a:off x="3300413" y="2754313"/>
              <a:ext cx="139700" cy="231775"/>
            </a:xfrm>
            <a:custGeom>
              <a:avLst/>
              <a:gdLst>
                <a:gd name="T0" fmla="*/ 272 w 272"/>
                <a:gd name="T1" fmla="*/ 68 h 449"/>
                <a:gd name="T2" fmla="*/ 204 w 272"/>
                <a:gd name="T3" fmla="*/ 0 h 449"/>
                <a:gd name="T4" fmla="*/ 144 w 272"/>
                <a:gd name="T5" fmla="*/ 21 h 449"/>
                <a:gd name="T6" fmla="*/ 80 w 272"/>
                <a:gd name="T7" fmla="*/ 127 h 449"/>
                <a:gd name="T8" fmla="*/ 0 w 272"/>
                <a:gd name="T9" fmla="*/ 444 h 449"/>
                <a:gd name="T10" fmla="*/ 6 w 272"/>
                <a:gd name="T11" fmla="*/ 449 h 449"/>
                <a:gd name="T12" fmla="*/ 12 w 272"/>
                <a:gd name="T13" fmla="*/ 446 h 449"/>
                <a:gd name="T14" fmla="*/ 47 w 272"/>
                <a:gd name="T15" fmla="*/ 309 h 449"/>
                <a:gd name="T16" fmla="*/ 115 w 272"/>
                <a:gd name="T17" fmla="*/ 357 h 449"/>
                <a:gd name="T18" fmla="*/ 211 w 272"/>
                <a:gd name="T19" fmla="*/ 318 h 449"/>
                <a:gd name="T20" fmla="*/ 251 w 272"/>
                <a:gd name="T21" fmla="*/ 226 h 449"/>
                <a:gd name="T22" fmla="*/ 215 w 272"/>
                <a:gd name="T23" fmla="*/ 151 h 449"/>
                <a:gd name="T24" fmla="*/ 272 w 272"/>
                <a:gd name="T25" fmla="*/ 68 h 449"/>
                <a:gd name="T26" fmla="*/ 182 w 272"/>
                <a:gd name="T27" fmla="*/ 151 h 449"/>
                <a:gd name="T28" fmla="*/ 158 w 272"/>
                <a:gd name="T29" fmla="*/ 154 h 449"/>
                <a:gd name="T30" fmla="*/ 137 w 272"/>
                <a:gd name="T31" fmla="*/ 152 h 449"/>
                <a:gd name="T32" fmla="*/ 161 w 272"/>
                <a:gd name="T33" fmla="*/ 148 h 449"/>
                <a:gd name="T34" fmla="*/ 182 w 272"/>
                <a:gd name="T35" fmla="*/ 151 h 449"/>
                <a:gd name="T36" fmla="*/ 244 w 272"/>
                <a:gd name="T37" fmla="*/ 57 h 449"/>
                <a:gd name="T38" fmla="*/ 199 w 272"/>
                <a:gd name="T39" fmla="*/ 143 h 449"/>
                <a:gd name="T40" fmla="*/ 161 w 272"/>
                <a:gd name="T41" fmla="*/ 137 h 449"/>
                <a:gd name="T42" fmla="*/ 123 w 272"/>
                <a:gd name="T43" fmla="*/ 153 h 449"/>
                <a:gd name="T44" fmla="*/ 157 w 272"/>
                <a:gd name="T45" fmla="*/ 165 h 449"/>
                <a:gd name="T46" fmla="*/ 198 w 272"/>
                <a:gd name="T47" fmla="*/ 159 h 449"/>
                <a:gd name="T48" fmla="*/ 220 w 272"/>
                <a:gd name="T49" fmla="*/ 215 h 449"/>
                <a:gd name="T50" fmla="*/ 195 w 272"/>
                <a:gd name="T51" fmla="*/ 301 h 449"/>
                <a:gd name="T52" fmla="*/ 114 w 272"/>
                <a:gd name="T53" fmla="*/ 346 h 449"/>
                <a:gd name="T54" fmla="*/ 57 w 272"/>
                <a:gd name="T55" fmla="*/ 282 h 449"/>
                <a:gd name="T56" fmla="*/ 59 w 272"/>
                <a:gd name="T57" fmla="*/ 260 h 449"/>
                <a:gd name="T58" fmla="*/ 91 w 272"/>
                <a:gd name="T59" fmla="*/ 134 h 449"/>
                <a:gd name="T60" fmla="*/ 198 w 272"/>
                <a:gd name="T61" fmla="*/ 11 h 449"/>
                <a:gd name="T62" fmla="*/ 244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8"/>
                  </a:moveTo>
                  <a:cubicBezTo>
                    <a:pt x="272" y="31"/>
                    <a:pt x="245" y="0"/>
                    <a:pt x="204" y="0"/>
                  </a:cubicBezTo>
                  <a:cubicBezTo>
                    <a:pt x="175" y="0"/>
                    <a:pt x="161" y="8"/>
                    <a:pt x="144" y="21"/>
                  </a:cubicBezTo>
                  <a:cubicBezTo>
                    <a:pt x="117" y="41"/>
                    <a:pt x="89" y="89"/>
                    <a:pt x="80" y="127"/>
                  </a:cubicBezTo>
                  <a:lnTo>
                    <a:pt x="0" y="444"/>
                  </a:lnTo>
                  <a:cubicBezTo>
                    <a:pt x="0" y="446"/>
                    <a:pt x="2" y="449"/>
                    <a:pt x="6" y="449"/>
                  </a:cubicBezTo>
                  <a:cubicBezTo>
                    <a:pt x="10" y="449"/>
                    <a:pt x="12" y="448"/>
                    <a:pt x="12" y="446"/>
                  </a:cubicBezTo>
                  <a:lnTo>
                    <a:pt x="47" y="309"/>
                  </a:lnTo>
                  <a:cubicBezTo>
                    <a:pt x="57" y="338"/>
                    <a:pt x="79" y="357"/>
                    <a:pt x="115" y="357"/>
                  </a:cubicBezTo>
                  <a:cubicBezTo>
                    <a:pt x="151" y="357"/>
                    <a:pt x="189" y="339"/>
                    <a:pt x="211" y="318"/>
                  </a:cubicBezTo>
                  <a:cubicBezTo>
                    <a:pt x="235" y="295"/>
                    <a:pt x="251" y="263"/>
                    <a:pt x="251" y="226"/>
                  </a:cubicBezTo>
                  <a:cubicBezTo>
                    <a:pt x="251" y="190"/>
                    <a:pt x="233" y="164"/>
                    <a:pt x="215" y="151"/>
                  </a:cubicBezTo>
                  <a:cubicBezTo>
                    <a:pt x="244" y="135"/>
                    <a:pt x="272" y="104"/>
                    <a:pt x="272" y="68"/>
                  </a:cubicBezTo>
                  <a:close/>
                  <a:moveTo>
                    <a:pt x="182" y="151"/>
                  </a:moveTo>
                  <a:cubicBezTo>
                    <a:pt x="176" y="153"/>
                    <a:pt x="170" y="154"/>
                    <a:pt x="158" y="154"/>
                  </a:cubicBezTo>
                  <a:cubicBezTo>
                    <a:pt x="151" y="154"/>
                    <a:pt x="142" y="155"/>
                    <a:pt x="137" y="152"/>
                  </a:cubicBezTo>
                  <a:cubicBezTo>
                    <a:pt x="138" y="147"/>
                    <a:pt x="155" y="148"/>
                    <a:pt x="161" y="148"/>
                  </a:cubicBezTo>
                  <a:cubicBezTo>
                    <a:pt x="171" y="148"/>
                    <a:pt x="176" y="148"/>
                    <a:pt x="182" y="151"/>
                  </a:cubicBezTo>
                  <a:close/>
                  <a:moveTo>
                    <a:pt x="244" y="57"/>
                  </a:moveTo>
                  <a:cubicBezTo>
                    <a:pt x="244" y="92"/>
                    <a:pt x="225" y="128"/>
                    <a:pt x="199" y="143"/>
                  </a:cubicBezTo>
                  <a:cubicBezTo>
                    <a:pt x="186" y="138"/>
                    <a:pt x="176" y="137"/>
                    <a:pt x="161" y="137"/>
                  </a:cubicBezTo>
                  <a:cubicBezTo>
                    <a:pt x="150" y="137"/>
                    <a:pt x="123" y="137"/>
                    <a:pt x="123" y="153"/>
                  </a:cubicBezTo>
                  <a:cubicBezTo>
                    <a:pt x="122" y="167"/>
                    <a:pt x="148" y="165"/>
                    <a:pt x="157" y="165"/>
                  </a:cubicBezTo>
                  <a:cubicBezTo>
                    <a:pt x="175" y="165"/>
                    <a:pt x="183" y="165"/>
                    <a:pt x="198" y="159"/>
                  </a:cubicBezTo>
                  <a:cubicBezTo>
                    <a:pt x="217" y="177"/>
                    <a:pt x="219" y="192"/>
                    <a:pt x="220" y="215"/>
                  </a:cubicBezTo>
                  <a:cubicBezTo>
                    <a:pt x="221" y="244"/>
                    <a:pt x="209" y="282"/>
                    <a:pt x="195" y="301"/>
                  </a:cubicBezTo>
                  <a:cubicBezTo>
                    <a:pt x="175" y="328"/>
                    <a:pt x="142" y="346"/>
                    <a:pt x="114" y="346"/>
                  </a:cubicBezTo>
                  <a:cubicBezTo>
                    <a:pt x="76" y="346"/>
                    <a:pt x="57" y="317"/>
                    <a:pt x="57" y="282"/>
                  </a:cubicBezTo>
                  <a:cubicBezTo>
                    <a:pt x="57" y="277"/>
                    <a:pt x="57" y="269"/>
                    <a:pt x="59" y="260"/>
                  </a:cubicBezTo>
                  <a:lnTo>
                    <a:pt x="91" y="134"/>
                  </a:lnTo>
                  <a:cubicBezTo>
                    <a:pt x="102" y="91"/>
                    <a:pt x="138" y="11"/>
                    <a:pt x="198" y="11"/>
                  </a:cubicBezTo>
                  <a:cubicBezTo>
                    <a:pt x="227" y="11"/>
                    <a:pt x="244" y="27"/>
                    <a:pt x="244"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4" name="Freeform 772">
              <a:extLst>
                <a:ext uri="{FF2B5EF4-FFF2-40B4-BE49-F238E27FC236}">
                  <a16:creationId xmlns:a16="http://schemas.microsoft.com/office/drawing/2014/main" id="{42293408-1164-481B-A40B-530DE3A4598F}"/>
                </a:ext>
              </a:extLst>
            </p:cNvPr>
            <p:cNvSpPr>
              <a:spLocks/>
            </p:cNvSpPr>
            <p:nvPr>
              <p:custDataLst>
                <p:tags r:id="rId9"/>
              </p:custDataLst>
            </p:nvPr>
          </p:nvSpPr>
          <p:spPr bwMode="auto">
            <a:xfrm>
              <a:off x="3460750" y="2760663"/>
              <a:ext cx="214313" cy="174625"/>
            </a:xfrm>
            <a:custGeom>
              <a:avLst/>
              <a:gdLst>
                <a:gd name="T0" fmla="*/ 361 w 420"/>
                <a:gd name="T1" fmla="*/ 39 h 341"/>
                <a:gd name="T2" fmla="*/ 403 w 420"/>
                <a:gd name="T3" fmla="*/ 16 h 341"/>
                <a:gd name="T4" fmla="*/ 420 w 420"/>
                <a:gd name="T5" fmla="*/ 6 h 341"/>
                <a:gd name="T6" fmla="*/ 413 w 420"/>
                <a:gd name="T7" fmla="*/ 0 h 341"/>
                <a:gd name="T8" fmla="*/ 349 w 420"/>
                <a:gd name="T9" fmla="*/ 2 h 341"/>
                <a:gd name="T10" fmla="*/ 285 w 420"/>
                <a:gd name="T11" fmla="*/ 0 h 341"/>
                <a:gd name="T12" fmla="*/ 275 w 420"/>
                <a:gd name="T13" fmla="*/ 10 h 341"/>
                <a:gd name="T14" fmla="*/ 289 w 420"/>
                <a:gd name="T15" fmla="*/ 16 h 341"/>
                <a:gd name="T16" fmla="*/ 308 w 420"/>
                <a:gd name="T17" fmla="*/ 17 h 341"/>
                <a:gd name="T18" fmla="*/ 322 w 420"/>
                <a:gd name="T19" fmla="*/ 25 h 341"/>
                <a:gd name="T20" fmla="*/ 320 w 420"/>
                <a:gd name="T21" fmla="*/ 34 h 341"/>
                <a:gd name="T22" fmla="*/ 290 w 420"/>
                <a:gd name="T23" fmla="*/ 156 h 341"/>
                <a:gd name="T24" fmla="*/ 138 w 420"/>
                <a:gd name="T25" fmla="*/ 156 h 341"/>
                <a:gd name="T26" fmla="*/ 167 w 420"/>
                <a:gd name="T27" fmla="*/ 39 h 341"/>
                <a:gd name="T28" fmla="*/ 209 w 420"/>
                <a:gd name="T29" fmla="*/ 16 h 341"/>
                <a:gd name="T30" fmla="*/ 226 w 420"/>
                <a:gd name="T31" fmla="*/ 6 h 341"/>
                <a:gd name="T32" fmla="*/ 219 w 420"/>
                <a:gd name="T33" fmla="*/ 0 h 341"/>
                <a:gd name="T34" fmla="*/ 155 w 420"/>
                <a:gd name="T35" fmla="*/ 2 h 341"/>
                <a:gd name="T36" fmla="*/ 91 w 420"/>
                <a:gd name="T37" fmla="*/ 0 h 341"/>
                <a:gd name="T38" fmla="*/ 81 w 420"/>
                <a:gd name="T39" fmla="*/ 10 h 341"/>
                <a:gd name="T40" fmla="*/ 95 w 420"/>
                <a:gd name="T41" fmla="*/ 16 h 341"/>
                <a:gd name="T42" fmla="*/ 114 w 420"/>
                <a:gd name="T43" fmla="*/ 17 h 341"/>
                <a:gd name="T44" fmla="*/ 128 w 420"/>
                <a:gd name="T45" fmla="*/ 25 h 341"/>
                <a:gd name="T46" fmla="*/ 126 w 420"/>
                <a:gd name="T47" fmla="*/ 34 h 341"/>
                <a:gd name="T48" fmla="*/ 59 w 420"/>
                <a:gd name="T49" fmla="*/ 302 h 341"/>
                <a:gd name="T50" fmla="*/ 13 w 420"/>
                <a:gd name="T51" fmla="*/ 325 h 341"/>
                <a:gd name="T52" fmla="*/ 0 w 420"/>
                <a:gd name="T53" fmla="*/ 335 h 341"/>
                <a:gd name="T54" fmla="*/ 7 w 420"/>
                <a:gd name="T55" fmla="*/ 341 h 341"/>
                <a:gd name="T56" fmla="*/ 70 w 420"/>
                <a:gd name="T57" fmla="*/ 339 h 341"/>
                <a:gd name="T58" fmla="*/ 102 w 420"/>
                <a:gd name="T59" fmla="*/ 340 h 341"/>
                <a:gd name="T60" fmla="*/ 135 w 420"/>
                <a:gd name="T61" fmla="*/ 341 h 341"/>
                <a:gd name="T62" fmla="*/ 145 w 420"/>
                <a:gd name="T63" fmla="*/ 331 h 341"/>
                <a:gd name="T64" fmla="*/ 131 w 420"/>
                <a:gd name="T65" fmla="*/ 325 h 341"/>
                <a:gd name="T66" fmla="*/ 98 w 420"/>
                <a:gd name="T67" fmla="*/ 316 h 341"/>
                <a:gd name="T68" fmla="*/ 100 w 420"/>
                <a:gd name="T69" fmla="*/ 308 h 341"/>
                <a:gd name="T70" fmla="*/ 134 w 420"/>
                <a:gd name="T71" fmla="*/ 171 h 341"/>
                <a:gd name="T72" fmla="*/ 286 w 420"/>
                <a:gd name="T73" fmla="*/ 171 h 341"/>
                <a:gd name="T74" fmla="*/ 251 w 420"/>
                <a:gd name="T75" fmla="*/ 309 h 341"/>
                <a:gd name="T76" fmla="*/ 206 w 420"/>
                <a:gd name="T77" fmla="*/ 325 h 341"/>
                <a:gd name="T78" fmla="*/ 194 w 420"/>
                <a:gd name="T79" fmla="*/ 335 h 341"/>
                <a:gd name="T80" fmla="*/ 201 w 420"/>
                <a:gd name="T81" fmla="*/ 341 h 341"/>
                <a:gd name="T82" fmla="*/ 264 w 420"/>
                <a:gd name="T83" fmla="*/ 339 h 341"/>
                <a:gd name="T84" fmla="*/ 296 w 420"/>
                <a:gd name="T85" fmla="*/ 340 h 341"/>
                <a:gd name="T86" fmla="*/ 329 w 420"/>
                <a:gd name="T87" fmla="*/ 341 h 341"/>
                <a:gd name="T88" fmla="*/ 339 w 420"/>
                <a:gd name="T89" fmla="*/ 331 h 341"/>
                <a:gd name="T90" fmla="*/ 325 w 420"/>
                <a:gd name="T91" fmla="*/ 325 h 341"/>
                <a:gd name="T92" fmla="*/ 292 w 420"/>
                <a:gd name="T93" fmla="*/ 316 h 341"/>
                <a:gd name="T94" fmla="*/ 294 w 420"/>
                <a:gd name="T95" fmla="*/ 308 h 341"/>
                <a:gd name="T96" fmla="*/ 361 w 420"/>
                <a:gd name="T97" fmla="*/ 39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0" h="341">
                  <a:moveTo>
                    <a:pt x="361" y="39"/>
                  </a:moveTo>
                  <a:cubicBezTo>
                    <a:pt x="365" y="21"/>
                    <a:pt x="366" y="16"/>
                    <a:pt x="403" y="16"/>
                  </a:cubicBezTo>
                  <a:cubicBezTo>
                    <a:pt x="416" y="16"/>
                    <a:pt x="420" y="16"/>
                    <a:pt x="420" y="6"/>
                  </a:cubicBezTo>
                  <a:cubicBezTo>
                    <a:pt x="420" y="0"/>
                    <a:pt x="414" y="0"/>
                    <a:pt x="413" y="0"/>
                  </a:cubicBezTo>
                  <a:cubicBezTo>
                    <a:pt x="399" y="0"/>
                    <a:pt x="363" y="2"/>
                    <a:pt x="349" y="2"/>
                  </a:cubicBezTo>
                  <a:cubicBezTo>
                    <a:pt x="335" y="2"/>
                    <a:pt x="299" y="0"/>
                    <a:pt x="285" y="0"/>
                  </a:cubicBezTo>
                  <a:cubicBezTo>
                    <a:pt x="281" y="0"/>
                    <a:pt x="275" y="0"/>
                    <a:pt x="275" y="10"/>
                  </a:cubicBezTo>
                  <a:cubicBezTo>
                    <a:pt x="275" y="16"/>
                    <a:pt x="280" y="16"/>
                    <a:pt x="289" y="16"/>
                  </a:cubicBezTo>
                  <a:cubicBezTo>
                    <a:pt x="290" y="16"/>
                    <a:pt x="300" y="16"/>
                    <a:pt x="308" y="17"/>
                  </a:cubicBezTo>
                  <a:cubicBezTo>
                    <a:pt x="317" y="18"/>
                    <a:pt x="322" y="18"/>
                    <a:pt x="322" y="25"/>
                  </a:cubicBezTo>
                  <a:cubicBezTo>
                    <a:pt x="322" y="27"/>
                    <a:pt x="321" y="28"/>
                    <a:pt x="320" y="34"/>
                  </a:cubicBezTo>
                  <a:lnTo>
                    <a:pt x="290" y="156"/>
                  </a:lnTo>
                  <a:lnTo>
                    <a:pt x="138" y="156"/>
                  </a:lnTo>
                  <a:lnTo>
                    <a:pt x="167" y="39"/>
                  </a:lnTo>
                  <a:cubicBezTo>
                    <a:pt x="172" y="21"/>
                    <a:pt x="173" y="16"/>
                    <a:pt x="209" y="16"/>
                  </a:cubicBezTo>
                  <a:cubicBezTo>
                    <a:pt x="222" y="16"/>
                    <a:pt x="226" y="16"/>
                    <a:pt x="226" y="6"/>
                  </a:cubicBezTo>
                  <a:cubicBezTo>
                    <a:pt x="226" y="0"/>
                    <a:pt x="220" y="0"/>
                    <a:pt x="219" y="0"/>
                  </a:cubicBezTo>
                  <a:cubicBezTo>
                    <a:pt x="205" y="0"/>
                    <a:pt x="169" y="2"/>
                    <a:pt x="155" y="2"/>
                  </a:cubicBezTo>
                  <a:cubicBezTo>
                    <a:pt x="141" y="2"/>
                    <a:pt x="105" y="0"/>
                    <a:pt x="91" y="0"/>
                  </a:cubicBezTo>
                  <a:cubicBezTo>
                    <a:pt x="87" y="0"/>
                    <a:pt x="81" y="0"/>
                    <a:pt x="81" y="10"/>
                  </a:cubicBezTo>
                  <a:cubicBezTo>
                    <a:pt x="81" y="16"/>
                    <a:pt x="86" y="16"/>
                    <a:pt x="95" y="16"/>
                  </a:cubicBezTo>
                  <a:cubicBezTo>
                    <a:pt x="96" y="16"/>
                    <a:pt x="106" y="16"/>
                    <a:pt x="114" y="17"/>
                  </a:cubicBezTo>
                  <a:cubicBezTo>
                    <a:pt x="123" y="18"/>
                    <a:pt x="128" y="18"/>
                    <a:pt x="128" y="25"/>
                  </a:cubicBezTo>
                  <a:cubicBezTo>
                    <a:pt x="128" y="27"/>
                    <a:pt x="127" y="28"/>
                    <a:pt x="126" y="34"/>
                  </a:cubicBezTo>
                  <a:lnTo>
                    <a:pt x="59" y="302"/>
                  </a:lnTo>
                  <a:cubicBezTo>
                    <a:pt x="54" y="321"/>
                    <a:pt x="53" y="325"/>
                    <a:pt x="13" y="325"/>
                  </a:cubicBezTo>
                  <a:cubicBezTo>
                    <a:pt x="4" y="325"/>
                    <a:pt x="0" y="325"/>
                    <a:pt x="0" y="335"/>
                  </a:cubicBezTo>
                  <a:cubicBezTo>
                    <a:pt x="0" y="341"/>
                    <a:pt x="6" y="341"/>
                    <a:pt x="7" y="341"/>
                  </a:cubicBezTo>
                  <a:cubicBezTo>
                    <a:pt x="21" y="341"/>
                    <a:pt x="56" y="339"/>
                    <a:pt x="70" y="339"/>
                  </a:cubicBezTo>
                  <a:cubicBezTo>
                    <a:pt x="81" y="339"/>
                    <a:pt x="92" y="340"/>
                    <a:pt x="102" y="340"/>
                  </a:cubicBezTo>
                  <a:cubicBezTo>
                    <a:pt x="113" y="340"/>
                    <a:pt x="124" y="341"/>
                    <a:pt x="135" y="341"/>
                  </a:cubicBezTo>
                  <a:cubicBezTo>
                    <a:pt x="139" y="341"/>
                    <a:pt x="145" y="341"/>
                    <a:pt x="145" y="331"/>
                  </a:cubicBezTo>
                  <a:cubicBezTo>
                    <a:pt x="145" y="325"/>
                    <a:pt x="140" y="325"/>
                    <a:pt x="131" y="325"/>
                  </a:cubicBezTo>
                  <a:cubicBezTo>
                    <a:pt x="112" y="325"/>
                    <a:pt x="98" y="325"/>
                    <a:pt x="98" y="316"/>
                  </a:cubicBezTo>
                  <a:cubicBezTo>
                    <a:pt x="98" y="313"/>
                    <a:pt x="99" y="311"/>
                    <a:pt x="100" y="308"/>
                  </a:cubicBezTo>
                  <a:lnTo>
                    <a:pt x="134" y="171"/>
                  </a:lnTo>
                  <a:lnTo>
                    <a:pt x="286" y="171"/>
                  </a:lnTo>
                  <a:cubicBezTo>
                    <a:pt x="265" y="254"/>
                    <a:pt x="253" y="302"/>
                    <a:pt x="251" y="309"/>
                  </a:cubicBezTo>
                  <a:cubicBezTo>
                    <a:pt x="246" y="325"/>
                    <a:pt x="237" y="325"/>
                    <a:pt x="206" y="325"/>
                  </a:cubicBezTo>
                  <a:cubicBezTo>
                    <a:pt x="198" y="325"/>
                    <a:pt x="194" y="325"/>
                    <a:pt x="194" y="335"/>
                  </a:cubicBezTo>
                  <a:cubicBezTo>
                    <a:pt x="194" y="341"/>
                    <a:pt x="200" y="341"/>
                    <a:pt x="201" y="341"/>
                  </a:cubicBezTo>
                  <a:cubicBezTo>
                    <a:pt x="215" y="341"/>
                    <a:pt x="250" y="339"/>
                    <a:pt x="264" y="339"/>
                  </a:cubicBezTo>
                  <a:cubicBezTo>
                    <a:pt x="275" y="339"/>
                    <a:pt x="286" y="340"/>
                    <a:pt x="296" y="340"/>
                  </a:cubicBezTo>
                  <a:cubicBezTo>
                    <a:pt x="307" y="340"/>
                    <a:pt x="318" y="341"/>
                    <a:pt x="329" y="341"/>
                  </a:cubicBezTo>
                  <a:cubicBezTo>
                    <a:pt x="333" y="341"/>
                    <a:pt x="339" y="341"/>
                    <a:pt x="339" y="331"/>
                  </a:cubicBezTo>
                  <a:cubicBezTo>
                    <a:pt x="339" y="325"/>
                    <a:pt x="334" y="325"/>
                    <a:pt x="325" y="325"/>
                  </a:cubicBezTo>
                  <a:cubicBezTo>
                    <a:pt x="306" y="325"/>
                    <a:pt x="292" y="325"/>
                    <a:pt x="292" y="316"/>
                  </a:cubicBezTo>
                  <a:cubicBezTo>
                    <a:pt x="292" y="313"/>
                    <a:pt x="293" y="311"/>
                    <a:pt x="294" y="308"/>
                  </a:cubicBezTo>
                  <a:lnTo>
                    <a:pt x="361" y="3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5" name="Freeform 773">
              <a:extLst>
                <a:ext uri="{FF2B5EF4-FFF2-40B4-BE49-F238E27FC236}">
                  <a16:creationId xmlns:a16="http://schemas.microsoft.com/office/drawing/2014/main" id="{734EDF40-2487-4AE8-ACA0-389C985DEEC8}"/>
                </a:ext>
              </a:extLst>
            </p:cNvPr>
            <p:cNvSpPr>
              <a:spLocks/>
            </p:cNvSpPr>
            <p:nvPr>
              <p:custDataLst>
                <p:tags r:id="rId10"/>
              </p:custDataLst>
            </p:nvPr>
          </p:nvSpPr>
          <p:spPr bwMode="auto">
            <a:xfrm>
              <a:off x="3675063" y="2847975"/>
              <a:ext cx="136525" cy="130175"/>
            </a:xfrm>
            <a:custGeom>
              <a:avLst/>
              <a:gdLst>
                <a:gd name="T0" fmla="*/ 269 w 269"/>
                <a:gd name="T1" fmla="*/ 5 h 253"/>
                <a:gd name="T2" fmla="*/ 265 w 269"/>
                <a:gd name="T3" fmla="*/ 0 h 253"/>
                <a:gd name="T4" fmla="*/ 259 w 269"/>
                <a:gd name="T5" fmla="*/ 5 h 253"/>
                <a:gd name="T6" fmla="*/ 233 w 269"/>
                <a:gd name="T7" fmla="*/ 31 h 253"/>
                <a:gd name="T8" fmla="*/ 168 w 269"/>
                <a:gd name="T9" fmla="*/ 0 h 253"/>
                <a:gd name="T10" fmla="*/ 0 w 269"/>
                <a:gd name="T11" fmla="*/ 154 h 253"/>
                <a:gd name="T12" fmla="*/ 107 w 269"/>
                <a:gd name="T13" fmla="*/ 253 h 253"/>
                <a:gd name="T14" fmla="*/ 195 w 269"/>
                <a:gd name="T15" fmla="*/ 218 h 253"/>
                <a:gd name="T16" fmla="*/ 230 w 269"/>
                <a:gd name="T17" fmla="*/ 162 h 253"/>
                <a:gd name="T18" fmla="*/ 225 w 269"/>
                <a:gd name="T19" fmla="*/ 157 h 253"/>
                <a:gd name="T20" fmla="*/ 218 w 269"/>
                <a:gd name="T21" fmla="*/ 163 h 253"/>
                <a:gd name="T22" fmla="*/ 113 w 269"/>
                <a:gd name="T23" fmla="*/ 240 h 253"/>
                <a:gd name="T24" fmla="*/ 35 w 269"/>
                <a:gd name="T25" fmla="*/ 165 h 253"/>
                <a:gd name="T26" fmla="*/ 77 w 269"/>
                <a:gd name="T27" fmla="*/ 56 h 253"/>
                <a:gd name="T28" fmla="*/ 171 w 269"/>
                <a:gd name="T29" fmla="*/ 13 h 253"/>
                <a:gd name="T30" fmla="*/ 235 w 269"/>
                <a:gd name="T31" fmla="*/ 81 h 253"/>
                <a:gd name="T32" fmla="*/ 234 w 269"/>
                <a:gd name="T33" fmla="*/ 96 h 253"/>
                <a:gd name="T34" fmla="*/ 241 w 269"/>
                <a:gd name="T35" fmla="*/ 100 h 253"/>
                <a:gd name="T36" fmla="*/ 248 w 269"/>
                <a:gd name="T37" fmla="*/ 92 h 253"/>
                <a:gd name="T38" fmla="*/ 269 w 269"/>
                <a:gd name="T39" fmla="*/ 5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9" h="253">
                  <a:moveTo>
                    <a:pt x="269" y="5"/>
                  </a:moveTo>
                  <a:cubicBezTo>
                    <a:pt x="269" y="3"/>
                    <a:pt x="268" y="0"/>
                    <a:pt x="265" y="0"/>
                  </a:cubicBezTo>
                  <a:cubicBezTo>
                    <a:pt x="262" y="0"/>
                    <a:pt x="262" y="1"/>
                    <a:pt x="259" y="5"/>
                  </a:cubicBezTo>
                  <a:lnTo>
                    <a:pt x="233" y="31"/>
                  </a:lnTo>
                  <a:cubicBezTo>
                    <a:pt x="230" y="27"/>
                    <a:pt x="211" y="0"/>
                    <a:pt x="168" y="0"/>
                  </a:cubicBezTo>
                  <a:cubicBezTo>
                    <a:pt x="83" y="0"/>
                    <a:pt x="0" y="75"/>
                    <a:pt x="0" y="154"/>
                  </a:cubicBezTo>
                  <a:cubicBezTo>
                    <a:pt x="0" y="211"/>
                    <a:pt x="45" y="253"/>
                    <a:pt x="107" y="253"/>
                  </a:cubicBezTo>
                  <a:cubicBezTo>
                    <a:pt x="126" y="253"/>
                    <a:pt x="159" y="249"/>
                    <a:pt x="195" y="218"/>
                  </a:cubicBezTo>
                  <a:cubicBezTo>
                    <a:pt x="223" y="195"/>
                    <a:pt x="230" y="165"/>
                    <a:pt x="230" y="162"/>
                  </a:cubicBezTo>
                  <a:cubicBezTo>
                    <a:pt x="230" y="157"/>
                    <a:pt x="226" y="157"/>
                    <a:pt x="225" y="157"/>
                  </a:cubicBezTo>
                  <a:cubicBezTo>
                    <a:pt x="220" y="157"/>
                    <a:pt x="219" y="159"/>
                    <a:pt x="218" y="163"/>
                  </a:cubicBezTo>
                  <a:cubicBezTo>
                    <a:pt x="204" y="211"/>
                    <a:pt x="155" y="240"/>
                    <a:pt x="113" y="240"/>
                  </a:cubicBezTo>
                  <a:cubicBezTo>
                    <a:pt x="76" y="240"/>
                    <a:pt x="35" y="220"/>
                    <a:pt x="35" y="165"/>
                  </a:cubicBezTo>
                  <a:cubicBezTo>
                    <a:pt x="35" y="155"/>
                    <a:pt x="37" y="100"/>
                    <a:pt x="77" y="56"/>
                  </a:cubicBezTo>
                  <a:cubicBezTo>
                    <a:pt x="101" y="29"/>
                    <a:pt x="138" y="13"/>
                    <a:pt x="171" y="13"/>
                  </a:cubicBezTo>
                  <a:cubicBezTo>
                    <a:pt x="212" y="13"/>
                    <a:pt x="235" y="42"/>
                    <a:pt x="235" y="81"/>
                  </a:cubicBezTo>
                  <a:cubicBezTo>
                    <a:pt x="235" y="91"/>
                    <a:pt x="234" y="94"/>
                    <a:pt x="234" y="96"/>
                  </a:cubicBezTo>
                  <a:cubicBezTo>
                    <a:pt x="234" y="100"/>
                    <a:pt x="239" y="100"/>
                    <a:pt x="241" y="100"/>
                  </a:cubicBezTo>
                  <a:cubicBezTo>
                    <a:pt x="246" y="100"/>
                    <a:pt x="246" y="99"/>
                    <a:pt x="248" y="92"/>
                  </a:cubicBezTo>
                  <a:lnTo>
                    <a:pt x="269" y="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6" name="Freeform 774">
              <a:extLst>
                <a:ext uri="{FF2B5EF4-FFF2-40B4-BE49-F238E27FC236}">
                  <a16:creationId xmlns:a16="http://schemas.microsoft.com/office/drawing/2014/main" id="{4D35C110-2B9B-4D8E-B77A-1F57E50FD024}"/>
                </a:ext>
              </a:extLst>
            </p:cNvPr>
            <p:cNvSpPr>
              <a:spLocks/>
            </p:cNvSpPr>
            <p:nvPr>
              <p:custDataLst>
                <p:tags r:id="rId11"/>
              </p:custDataLst>
            </p:nvPr>
          </p:nvSpPr>
          <p:spPr bwMode="auto">
            <a:xfrm>
              <a:off x="3859213" y="2743200"/>
              <a:ext cx="58738" cy="257175"/>
            </a:xfrm>
            <a:custGeom>
              <a:avLst/>
              <a:gdLst>
                <a:gd name="T0" fmla="*/ 116 w 116"/>
                <a:gd name="T1" fmla="*/ 494 h 499"/>
                <a:gd name="T2" fmla="*/ 107 w 116"/>
                <a:gd name="T3" fmla="*/ 483 h 499"/>
                <a:gd name="T4" fmla="*/ 29 w 116"/>
                <a:gd name="T5" fmla="*/ 249 h 499"/>
                <a:gd name="T6" fmla="*/ 109 w 116"/>
                <a:gd name="T7" fmla="*/ 13 h 499"/>
                <a:gd name="T8" fmla="*/ 116 w 116"/>
                <a:gd name="T9" fmla="*/ 5 h 499"/>
                <a:gd name="T10" fmla="*/ 111 w 116"/>
                <a:gd name="T11" fmla="*/ 0 h 499"/>
                <a:gd name="T12" fmla="*/ 31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3"/>
                    <a:pt x="48" y="76"/>
                    <a:pt x="109" y="13"/>
                  </a:cubicBezTo>
                  <a:cubicBezTo>
                    <a:pt x="116" y="7"/>
                    <a:pt x="116" y="6"/>
                    <a:pt x="116" y="5"/>
                  </a:cubicBezTo>
                  <a:cubicBezTo>
                    <a:pt x="116" y="1"/>
                    <a:pt x="114" y="0"/>
                    <a:pt x="111" y="0"/>
                  </a:cubicBezTo>
                  <a:cubicBezTo>
                    <a:pt x="106" y="0"/>
                    <a:pt x="61" y="34"/>
                    <a:pt x="31" y="97"/>
                  </a:cubicBezTo>
                  <a:cubicBezTo>
                    <a:pt x="6" y="152"/>
                    <a:pt x="0" y="207"/>
                    <a:pt x="0" y="249"/>
                  </a:cubicBezTo>
                  <a:cubicBezTo>
                    <a:pt x="0" y="288"/>
                    <a:pt x="5" y="348"/>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7" name="Freeform 775">
              <a:extLst>
                <a:ext uri="{FF2B5EF4-FFF2-40B4-BE49-F238E27FC236}">
                  <a16:creationId xmlns:a16="http://schemas.microsoft.com/office/drawing/2014/main" id="{6EF4A4D0-208E-423F-8028-2601C306C708}"/>
                </a:ext>
              </a:extLst>
            </p:cNvPr>
            <p:cNvSpPr>
              <a:spLocks/>
            </p:cNvSpPr>
            <p:nvPr>
              <p:custDataLst>
                <p:tags r:id="rId12"/>
              </p:custDataLst>
            </p:nvPr>
          </p:nvSpPr>
          <p:spPr bwMode="auto">
            <a:xfrm>
              <a:off x="3935413" y="2822575"/>
              <a:ext cx="150813" cy="115888"/>
            </a:xfrm>
            <a:custGeom>
              <a:avLst/>
              <a:gdLst>
                <a:gd name="T0" fmla="*/ 296 w 296"/>
                <a:gd name="T1" fmla="*/ 34 h 225"/>
                <a:gd name="T2" fmla="*/ 276 w 296"/>
                <a:gd name="T3" fmla="*/ 0 h 225"/>
                <a:gd name="T4" fmla="*/ 250 w 296"/>
                <a:gd name="T5" fmla="*/ 23 h 225"/>
                <a:gd name="T6" fmla="*/ 257 w 296"/>
                <a:gd name="T7" fmla="*/ 38 h 225"/>
                <a:gd name="T8" fmla="*/ 275 w 296"/>
                <a:gd name="T9" fmla="*/ 80 h 225"/>
                <a:gd name="T10" fmla="*/ 250 w 296"/>
                <a:gd name="T11" fmla="*/ 151 h 225"/>
                <a:gd name="T12" fmla="*/ 193 w 296"/>
                <a:gd name="T13" fmla="*/ 189 h 225"/>
                <a:gd name="T14" fmla="*/ 144 w 296"/>
                <a:gd name="T15" fmla="*/ 145 h 225"/>
                <a:gd name="T16" fmla="*/ 161 w 296"/>
                <a:gd name="T17" fmla="*/ 86 h 225"/>
                <a:gd name="T18" fmla="*/ 152 w 296"/>
                <a:gd name="T19" fmla="*/ 75 h 225"/>
                <a:gd name="T20" fmla="*/ 139 w 296"/>
                <a:gd name="T21" fmla="*/ 83 h 225"/>
                <a:gd name="T22" fmla="*/ 127 w 296"/>
                <a:gd name="T23" fmla="*/ 144 h 225"/>
                <a:gd name="T24" fmla="*/ 60 w 296"/>
                <a:gd name="T25" fmla="*/ 189 h 225"/>
                <a:gd name="T26" fmla="*/ 16 w 296"/>
                <a:gd name="T27" fmla="*/ 132 h 225"/>
                <a:gd name="T28" fmla="*/ 67 w 296"/>
                <a:gd name="T29" fmla="*/ 11 h 225"/>
                <a:gd name="T30" fmla="*/ 58 w 296"/>
                <a:gd name="T31" fmla="*/ 2 h 225"/>
                <a:gd name="T32" fmla="*/ 45 w 296"/>
                <a:gd name="T33" fmla="*/ 12 h 225"/>
                <a:gd name="T34" fmla="*/ 0 w 296"/>
                <a:gd name="T35" fmla="*/ 154 h 225"/>
                <a:gd name="T36" fmla="*/ 53 w 296"/>
                <a:gd name="T37" fmla="*/ 225 h 225"/>
                <a:gd name="T38" fmla="*/ 129 w 296"/>
                <a:gd name="T39" fmla="*/ 173 h 225"/>
                <a:gd name="T40" fmla="*/ 184 w 296"/>
                <a:gd name="T41" fmla="*/ 225 h 225"/>
                <a:gd name="T42" fmla="*/ 265 w 296"/>
                <a:gd name="T43" fmla="*/ 158 h 225"/>
                <a:gd name="T44" fmla="*/ 296 w 296"/>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5">
                  <a:moveTo>
                    <a:pt x="296" y="34"/>
                  </a:moveTo>
                  <a:cubicBezTo>
                    <a:pt x="296" y="12"/>
                    <a:pt x="287" y="0"/>
                    <a:pt x="276" y="0"/>
                  </a:cubicBezTo>
                  <a:cubicBezTo>
                    <a:pt x="263" y="0"/>
                    <a:pt x="250" y="11"/>
                    <a:pt x="250" y="23"/>
                  </a:cubicBezTo>
                  <a:cubicBezTo>
                    <a:pt x="250" y="28"/>
                    <a:pt x="252" y="33"/>
                    <a:pt x="257" y="38"/>
                  </a:cubicBezTo>
                  <a:cubicBezTo>
                    <a:pt x="266" y="45"/>
                    <a:pt x="275" y="59"/>
                    <a:pt x="275" y="80"/>
                  </a:cubicBezTo>
                  <a:cubicBezTo>
                    <a:pt x="275" y="100"/>
                    <a:pt x="265" y="128"/>
                    <a:pt x="250" y="151"/>
                  </a:cubicBezTo>
                  <a:cubicBezTo>
                    <a:pt x="235" y="173"/>
                    <a:pt x="216" y="189"/>
                    <a:pt x="193" y="189"/>
                  </a:cubicBezTo>
                  <a:cubicBezTo>
                    <a:pt x="164" y="189"/>
                    <a:pt x="149" y="172"/>
                    <a:pt x="144" y="145"/>
                  </a:cubicBezTo>
                  <a:cubicBezTo>
                    <a:pt x="150" y="132"/>
                    <a:pt x="161" y="100"/>
                    <a:pt x="161" y="86"/>
                  </a:cubicBezTo>
                  <a:cubicBezTo>
                    <a:pt x="161" y="80"/>
                    <a:pt x="159" y="75"/>
                    <a:pt x="152" y="75"/>
                  </a:cubicBezTo>
                  <a:cubicBezTo>
                    <a:pt x="148" y="75"/>
                    <a:pt x="143" y="76"/>
                    <a:pt x="139" y="83"/>
                  </a:cubicBezTo>
                  <a:cubicBezTo>
                    <a:pt x="133" y="93"/>
                    <a:pt x="127" y="126"/>
                    <a:pt x="127" y="144"/>
                  </a:cubicBezTo>
                  <a:cubicBezTo>
                    <a:pt x="111" y="167"/>
                    <a:pt x="91" y="189"/>
                    <a:pt x="60" y="189"/>
                  </a:cubicBezTo>
                  <a:cubicBezTo>
                    <a:pt x="27" y="189"/>
                    <a:pt x="16" y="160"/>
                    <a:pt x="16" y="132"/>
                  </a:cubicBezTo>
                  <a:cubicBezTo>
                    <a:pt x="16" y="70"/>
                    <a:pt x="67" y="17"/>
                    <a:pt x="67" y="11"/>
                  </a:cubicBezTo>
                  <a:cubicBezTo>
                    <a:pt x="67" y="6"/>
                    <a:pt x="63" y="2"/>
                    <a:pt x="58" y="2"/>
                  </a:cubicBezTo>
                  <a:cubicBezTo>
                    <a:pt x="51" y="2"/>
                    <a:pt x="48" y="8"/>
                    <a:pt x="45" y="12"/>
                  </a:cubicBezTo>
                  <a:cubicBezTo>
                    <a:pt x="19" y="49"/>
                    <a:pt x="0" y="109"/>
                    <a:pt x="0" y="154"/>
                  </a:cubicBezTo>
                  <a:cubicBezTo>
                    <a:pt x="0" y="188"/>
                    <a:pt x="12" y="225"/>
                    <a:pt x="53" y="225"/>
                  </a:cubicBezTo>
                  <a:cubicBezTo>
                    <a:pt x="88" y="225"/>
                    <a:pt x="112" y="200"/>
                    <a:pt x="129" y="173"/>
                  </a:cubicBezTo>
                  <a:cubicBezTo>
                    <a:pt x="134" y="202"/>
                    <a:pt x="153" y="225"/>
                    <a:pt x="184" y="225"/>
                  </a:cubicBezTo>
                  <a:cubicBezTo>
                    <a:pt x="223" y="225"/>
                    <a:pt x="247" y="195"/>
                    <a:pt x="265" y="158"/>
                  </a:cubicBezTo>
                  <a:cubicBezTo>
                    <a:pt x="277" y="133"/>
                    <a:pt x="296" y="65"/>
                    <a:pt x="296"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8" name="Freeform 776">
              <a:extLst>
                <a:ext uri="{FF2B5EF4-FFF2-40B4-BE49-F238E27FC236}">
                  <a16:creationId xmlns:a16="http://schemas.microsoft.com/office/drawing/2014/main" id="{C6171CBE-8FCA-47F2-A3D0-DC65377F7335}"/>
                </a:ext>
              </a:extLst>
            </p:cNvPr>
            <p:cNvSpPr>
              <a:spLocks/>
            </p:cNvSpPr>
            <p:nvPr>
              <p:custDataLst>
                <p:tags r:id="rId13"/>
              </p:custDataLst>
            </p:nvPr>
          </p:nvSpPr>
          <p:spPr bwMode="auto">
            <a:xfrm>
              <a:off x="4114800" y="2743200"/>
              <a:ext cx="58738" cy="257175"/>
            </a:xfrm>
            <a:custGeom>
              <a:avLst/>
              <a:gdLst>
                <a:gd name="T0" fmla="*/ 115 w 115"/>
                <a:gd name="T1" fmla="*/ 249 h 499"/>
                <a:gd name="T2" fmla="*/ 82 w 115"/>
                <a:gd name="T3" fmla="*/ 94 h 499"/>
                <a:gd name="T4" fmla="*/ 5 w 115"/>
                <a:gd name="T5" fmla="*/ 0 h 499"/>
                <a:gd name="T6" fmla="*/ 0 w 115"/>
                <a:gd name="T7" fmla="*/ 5 h 499"/>
                <a:gd name="T8" fmla="*/ 9 w 115"/>
                <a:gd name="T9" fmla="*/ 16 h 499"/>
                <a:gd name="T10" fmla="*/ 86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2" y="94"/>
                  </a:cubicBezTo>
                  <a:cubicBezTo>
                    <a:pt x="53" y="32"/>
                    <a:pt x="10" y="0"/>
                    <a:pt x="5" y="0"/>
                  </a:cubicBezTo>
                  <a:cubicBezTo>
                    <a:pt x="2" y="0"/>
                    <a:pt x="0" y="2"/>
                    <a:pt x="0" y="5"/>
                  </a:cubicBezTo>
                  <a:cubicBezTo>
                    <a:pt x="0" y="6"/>
                    <a:pt x="0" y="7"/>
                    <a:pt x="9" y="16"/>
                  </a:cubicBezTo>
                  <a:cubicBezTo>
                    <a:pt x="58" y="66"/>
                    <a:pt x="86" y="145"/>
                    <a:pt x="86" y="249"/>
                  </a:cubicBezTo>
                  <a:cubicBezTo>
                    <a:pt x="86" y="335"/>
                    <a:pt x="68" y="422"/>
                    <a:pt x="6" y="485"/>
                  </a:cubicBezTo>
                  <a:cubicBezTo>
                    <a:pt x="0" y="491"/>
                    <a:pt x="0" y="492"/>
                    <a:pt x="0" y="494"/>
                  </a:cubicBezTo>
                  <a:cubicBezTo>
                    <a:pt x="0" y="497"/>
                    <a:pt x="2" y="499"/>
                    <a:pt x="5" y="499"/>
                  </a:cubicBezTo>
                  <a:cubicBezTo>
                    <a:pt x="10" y="499"/>
                    <a:pt x="55" y="465"/>
                    <a:pt x="84" y="401"/>
                  </a:cubicBezTo>
                  <a:cubicBezTo>
                    <a:pt x="109" y="346"/>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39" name="Freeform 777">
              <a:extLst>
                <a:ext uri="{FF2B5EF4-FFF2-40B4-BE49-F238E27FC236}">
                  <a16:creationId xmlns:a16="http://schemas.microsoft.com/office/drawing/2014/main" id="{0A27D4D5-D3E2-417F-A95C-E9E7EA38C266}"/>
                </a:ext>
              </a:extLst>
            </p:cNvPr>
            <p:cNvSpPr>
              <a:spLocks/>
            </p:cNvSpPr>
            <p:nvPr>
              <p:custDataLst>
                <p:tags r:id="rId14"/>
              </p:custDataLst>
            </p:nvPr>
          </p:nvSpPr>
          <p:spPr bwMode="auto">
            <a:xfrm>
              <a:off x="4213225" y="2743200"/>
              <a:ext cx="58738" cy="257175"/>
            </a:xfrm>
            <a:custGeom>
              <a:avLst/>
              <a:gdLst>
                <a:gd name="T0" fmla="*/ 116 w 116"/>
                <a:gd name="T1" fmla="*/ 249 h 499"/>
                <a:gd name="T2" fmla="*/ 83 w 116"/>
                <a:gd name="T3" fmla="*/ 94 h 499"/>
                <a:gd name="T4" fmla="*/ 5 w 116"/>
                <a:gd name="T5" fmla="*/ 0 h 499"/>
                <a:gd name="T6" fmla="*/ 0 w 116"/>
                <a:gd name="T7" fmla="*/ 5 h 499"/>
                <a:gd name="T8" fmla="*/ 10 w 116"/>
                <a:gd name="T9" fmla="*/ 16 h 499"/>
                <a:gd name="T10" fmla="*/ 87 w 116"/>
                <a:gd name="T11" fmla="*/ 249 h 499"/>
                <a:gd name="T12" fmla="*/ 7 w 116"/>
                <a:gd name="T13" fmla="*/ 485 h 499"/>
                <a:gd name="T14" fmla="*/ 0 w 116"/>
                <a:gd name="T15" fmla="*/ 494 h 499"/>
                <a:gd name="T16" fmla="*/ 5 w 116"/>
                <a:gd name="T17" fmla="*/ 499 h 499"/>
                <a:gd name="T18" fmla="*/ 85 w 116"/>
                <a:gd name="T19" fmla="*/ 401 h 499"/>
                <a:gd name="T20" fmla="*/ 116 w 116"/>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49"/>
                  </a:moveTo>
                  <a:cubicBezTo>
                    <a:pt x="116" y="210"/>
                    <a:pt x="111"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5"/>
                    <a:pt x="69" y="422"/>
                    <a:pt x="7" y="485"/>
                  </a:cubicBezTo>
                  <a:cubicBezTo>
                    <a:pt x="0" y="491"/>
                    <a:pt x="0" y="492"/>
                    <a:pt x="0" y="494"/>
                  </a:cubicBezTo>
                  <a:cubicBezTo>
                    <a:pt x="0" y="497"/>
                    <a:pt x="2" y="499"/>
                    <a:pt x="5" y="499"/>
                  </a:cubicBezTo>
                  <a:cubicBezTo>
                    <a:pt x="10" y="499"/>
                    <a:pt x="55" y="465"/>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0" name="Freeform 778">
              <a:extLst>
                <a:ext uri="{FF2B5EF4-FFF2-40B4-BE49-F238E27FC236}">
                  <a16:creationId xmlns:a16="http://schemas.microsoft.com/office/drawing/2014/main" id="{8C244C60-35FF-4444-B61D-CA146C3C24A7}"/>
                </a:ext>
              </a:extLst>
            </p:cNvPr>
            <p:cNvSpPr>
              <a:spLocks/>
            </p:cNvSpPr>
            <p:nvPr>
              <p:custDataLst>
                <p:tags r:id="rId15"/>
              </p:custDataLst>
            </p:nvPr>
          </p:nvSpPr>
          <p:spPr bwMode="auto">
            <a:xfrm>
              <a:off x="4308475" y="2687638"/>
              <a:ext cx="79375" cy="119063"/>
            </a:xfrm>
            <a:custGeom>
              <a:avLst/>
              <a:gdLst>
                <a:gd name="T0" fmla="*/ 154 w 154"/>
                <a:gd name="T1" fmla="*/ 168 h 231"/>
                <a:gd name="T2" fmla="*/ 142 w 154"/>
                <a:gd name="T3" fmla="*/ 168 h 231"/>
                <a:gd name="T4" fmla="*/ 133 w 154"/>
                <a:gd name="T5" fmla="*/ 200 h 231"/>
                <a:gd name="T6" fmla="*/ 98 w 154"/>
                <a:gd name="T7" fmla="*/ 202 h 231"/>
                <a:gd name="T8" fmla="*/ 34 w 154"/>
                <a:gd name="T9" fmla="*/ 202 h 231"/>
                <a:gd name="T10" fmla="*/ 104 w 154"/>
                <a:gd name="T11" fmla="*/ 143 h 231"/>
                <a:gd name="T12" fmla="*/ 154 w 154"/>
                <a:gd name="T13" fmla="*/ 68 h 231"/>
                <a:gd name="T14" fmla="*/ 72 w 154"/>
                <a:gd name="T15" fmla="*/ 0 h 231"/>
                <a:gd name="T16" fmla="*/ 0 w 154"/>
                <a:gd name="T17" fmla="*/ 62 h 231"/>
                <a:gd name="T18" fmla="*/ 18 w 154"/>
                <a:gd name="T19" fmla="*/ 82 h 231"/>
                <a:gd name="T20" fmla="*/ 37 w 154"/>
                <a:gd name="T21" fmla="*/ 63 h 231"/>
                <a:gd name="T22" fmla="*/ 16 w 154"/>
                <a:gd name="T23" fmla="*/ 45 h 231"/>
                <a:gd name="T24" fmla="*/ 67 w 154"/>
                <a:gd name="T25" fmla="*/ 12 h 231"/>
                <a:gd name="T26" fmla="*/ 120 w 154"/>
                <a:gd name="T27" fmla="*/ 68 h 231"/>
                <a:gd name="T28" fmla="*/ 87 w 154"/>
                <a:gd name="T29" fmla="*/ 135 h 231"/>
                <a:gd name="T30" fmla="*/ 3 w 154"/>
                <a:gd name="T31" fmla="*/ 218 h 231"/>
                <a:gd name="T32" fmla="*/ 0 w 154"/>
                <a:gd name="T33" fmla="*/ 231 h 231"/>
                <a:gd name="T34" fmla="*/ 143 w 154"/>
                <a:gd name="T35" fmla="*/ 231 h 231"/>
                <a:gd name="T36" fmla="*/ 154 w 154"/>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1">
                  <a:moveTo>
                    <a:pt x="154" y="168"/>
                  </a:moveTo>
                  <a:lnTo>
                    <a:pt x="142" y="168"/>
                  </a:lnTo>
                  <a:cubicBezTo>
                    <a:pt x="141" y="176"/>
                    <a:pt x="137" y="196"/>
                    <a:pt x="133" y="200"/>
                  </a:cubicBezTo>
                  <a:cubicBezTo>
                    <a:pt x="130" y="202"/>
                    <a:pt x="103" y="202"/>
                    <a:pt x="98"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6" y="82"/>
                    <a:pt x="37" y="76"/>
                    <a:pt x="37" y="63"/>
                  </a:cubicBezTo>
                  <a:cubicBezTo>
                    <a:pt x="37" y="57"/>
                    <a:pt x="34" y="45"/>
                    <a:pt x="16" y="45"/>
                  </a:cubicBezTo>
                  <a:cubicBezTo>
                    <a:pt x="27" y="20"/>
                    <a:pt x="50" y="12"/>
                    <a:pt x="67" y="12"/>
                  </a:cubicBezTo>
                  <a:cubicBezTo>
                    <a:pt x="102" y="12"/>
                    <a:pt x="120" y="40"/>
                    <a:pt x="120" y="68"/>
                  </a:cubicBezTo>
                  <a:cubicBezTo>
                    <a:pt x="120" y="98"/>
                    <a:pt x="98" y="122"/>
                    <a:pt x="87" y="135"/>
                  </a:cubicBezTo>
                  <a:lnTo>
                    <a:pt x="3" y="218"/>
                  </a:lnTo>
                  <a:cubicBezTo>
                    <a:pt x="0" y="221"/>
                    <a:pt x="0" y="222"/>
                    <a:pt x="0" y="231"/>
                  </a:cubicBezTo>
                  <a:lnTo>
                    <a:pt x="143" y="231"/>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1" name="Freeform 779">
              <a:extLst>
                <a:ext uri="{FF2B5EF4-FFF2-40B4-BE49-F238E27FC236}">
                  <a16:creationId xmlns:a16="http://schemas.microsoft.com/office/drawing/2014/main" id="{89CF5A66-00E5-476B-9EDB-71B3CF3610B0}"/>
                </a:ext>
              </a:extLst>
            </p:cNvPr>
            <p:cNvSpPr>
              <a:spLocks noEditPoints="1"/>
            </p:cNvSpPr>
            <p:nvPr>
              <p:custDataLst>
                <p:tags r:id="rId16"/>
              </p:custDataLst>
            </p:nvPr>
          </p:nvSpPr>
          <p:spPr bwMode="auto">
            <a:xfrm>
              <a:off x="4464050" y="2757488"/>
              <a:ext cx="122238" cy="180975"/>
            </a:xfrm>
            <a:custGeom>
              <a:avLst/>
              <a:gdLst>
                <a:gd name="T0" fmla="*/ 237 w 237"/>
                <a:gd name="T1" fmla="*/ 5 h 351"/>
                <a:gd name="T2" fmla="*/ 231 w 237"/>
                <a:gd name="T3" fmla="*/ 0 h 351"/>
                <a:gd name="T4" fmla="*/ 168 w 237"/>
                <a:gd name="T5" fmla="*/ 5 h 351"/>
                <a:gd name="T6" fmla="*/ 161 w 237"/>
                <a:gd name="T7" fmla="*/ 15 h 351"/>
                <a:gd name="T8" fmla="*/ 173 w 237"/>
                <a:gd name="T9" fmla="*/ 21 h 351"/>
                <a:gd name="T10" fmla="*/ 198 w 237"/>
                <a:gd name="T11" fmla="*/ 29 h 351"/>
                <a:gd name="T12" fmla="*/ 196 w 237"/>
                <a:gd name="T13" fmla="*/ 39 h 351"/>
                <a:gd name="T14" fmla="*/ 166 w 237"/>
                <a:gd name="T15" fmla="*/ 157 h 351"/>
                <a:gd name="T16" fmla="*/ 120 w 237"/>
                <a:gd name="T17" fmla="*/ 126 h 351"/>
                <a:gd name="T18" fmla="*/ 0 w 237"/>
                <a:gd name="T19" fmla="*/ 272 h 351"/>
                <a:gd name="T20" fmla="*/ 66 w 237"/>
                <a:gd name="T21" fmla="*/ 351 h 351"/>
                <a:gd name="T22" fmla="*/ 131 w 237"/>
                <a:gd name="T23" fmla="*/ 314 h 351"/>
                <a:gd name="T24" fmla="*/ 177 w 237"/>
                <a:gd name="T25" fmla="*/ 351 h 351"/>
                <a:gd name="T26" fmla="*/ 213 w 237"/>
                <a:gd name="T27" fmla="*/ 324 h 351"/>
                <a:gd name="T28" fmla="*/ 228 w 237"/>
                <a:gd name="T29" fmla="*/ 275 h 351"/>
                <a:gd name="T30" fmla="*/ 222 w 237"/>
                <a:gd name="T31" fmla="*/ 270 h 351"/>
                <a:gd name="T32" fmla="*/ 215 w 237"/>
                <a:gd name="T33" fmla="*/ 279 h 351"/>
                <a:gd name="T34" fmla="*/ 178 w 237"/>
                <a:gd name="T35" fmla="*/ 340 h 351"/>
                <a:gd name="T36" fmla="*/ 163 w 237"/>
                <a:gd name="T37" fmla="*/ 317 h 351"/>
                <a:gd name="T38" fmla="*/ 166 w 237"/>
                <a:gd name="T39" fmla="*/ 294 h 351"/>
                <a:gd name="T40" fmla="*/ 237 w 237"/>
                <a:gd name="T41" fmla="*/ 5 h 351"/>
                <a:gd name="T42" fmla="*/ 134 w 237"/>
                <a:gd name="T43" fmla="*/ 287 h 351"/>
                <a:gd name="T44" fmla="*/ 124 w 237"/>
                <a:gd name="T45" fmla="*/ 305 h 351"/>
                <a:gd name="T46" fmla="*/ 67 w 237"/>
                <a:gd name="T47" fmla="*/ 340 h 351"/>
                <a:gd name="T48" fmla="*/ 35 w 237"/>
                <a:gd name="T49" fmla="*/ 294 h 351"/>
                <a:gd name="T50" fmla="*/ 63 w 237"/>
                <a:gd name="T51" fmla="*/ 184 h 351"/>
                <a:gd name="T52" fmla="*/ 121 w 237"/>
                <a:gd name="T53" fmla="*/ 137 h 351"/>
                <a:gd name="T54" fmla="*/ 160 w 237"/>
                <a:gd name="T55" fmla="*/ 180 h 351"/>
                <a:gd name="T56" fmla="*/ 159 w 237"/>
                <a:gd name="T57" fmla="*/ 189 h 351"/>
                <a:gd name="T58" fmla="*/ 134 w 237"/>
                <a:gd name="T59" fmla="*/ 287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1">
                  <a:moveTo>
                    <a:pt x="237" y="5"/>
                  </a:moveTo>
                  <a:cubicBezTo>
                    <a:pt x="237" y="5"/>
                    <a:pt x="237" y="0"/>
                    <a:pt x="231" y="0"/>
                  </a:cubicBezTo>
                  <a:cubicBezTo>
                    <a:pt x="223" y="0"/>
                    <a:pt x="176" y="4"/>
                    <a:pt x="168" y="5"/>
                  </a:cubicBezTo>
                  <a:cubicBezTo>
                    <a:pt x="164" y="6"/>
                    <a:pt x="161" y="8"/>
                    <a:pt x="161" y="15"/>
                  </a:cubicBezTo>
                  <a:cubicBezTo>
                    <a:pt x="161" y="21"/>
                    <a:pt x="165" y="21"/>
                    <a:pt x="173" y="21"/>
                  </a:cubicBezTo>
                  <a:cubicBezTo>
                    <a:pt x="196" y="21"/>
                    <a:pt x="198" y="24"/>
                    <a:pt x="198" y="29"/>
                  </a:cubicBezTo>
                  <a:lnTo>
                    <a:pt x="196" y="39"/>
                  </a:lnTo>
                  <a:lnTo>
                    <a:pt x="166" y="157"/>
                  </a:lnTo>
                  <a:cubicBezTo>
                    <a:pt x="157" y="139"/>
                    <a:pt x="143" y="126"/>
                    <a:pt x="120" y="126"/>
                  </a:cubicBezTo>
                  <a:cubicBezTo>
                    <a:pt x="62" y="126"/>
                    <a:pt x="0" y="199"/>
                    <a:pt x="0" y="272"/>
                  </a:cubicBezTo>
                  <a:cubicBezTo>
                    <a:pt x="0" y="318"/>
                    <a:pt x="27" y="351"/>
                    <a:pt x="66" y="351"/>
                  </a:cubicBezTo>
                  <a:cubicBezTo>
                    <a:pt x="76" y="351"/>
                    <a:pt x="101" y="349"/>
                    <a:pt x="131" y="314"/>
                  </a:cubicBezTo>
                  <a:cubicBezTo>
                    <a:pt x="135" y="335"/>
                    <a:pt x="153" y="351"/>
                    <a:pt x="177" y="351"/>
                  </a:cubicBezTo>
                  <a:cubicBezTo>
                    <a:pt x="194" y="351"/>
                    <a:pt x="205" y="340"/>
                    <a:pt x="213" y="324"/>
                  </a:cubicBezTo>
                  <a:cubicBezTo>
                    <a:pt x="222" y="306"/>
                    <a:pt x="228" y="276"/>
                    <a:pt x="228" y="275"/>
                  </a:cubicBezTo>
                  <a:cubicBezTo>
                    <a:pt x="228" y="270"/>
                    <a:pt x="224" y="270"/>
                    <a:pt x="222" y="270"/>
                  </a:cubicBezTo>
                  <a:cubicBezTo>
                    <a:pt x="217" y="270"/>
                    <a:pt x="217" y="272"/>
                    <a:pt x="215" y="279"/>
                  </a:cubicBezTo>
                  <a:cubicBezTo>
                    <a:pt x="207" y="311"/>
                    <a:pt x="198" y="340"/>
                    <a:pt x="178" y="340"/>
                  </a:cubicBezTo>
                  <a:cubicBezTo>
                    <a:pt x="164" y="340"/>
                    <a:pt x="163" y="327"/>
                    <a:pt x="163" y="317"/>
                  </a:cubicBezTo>
                  <a:cubicBezTo>
                    <a:pt x="163" y="306"/>
                    <a:pt x="164" y="302"/>
                    <a:pt x="166" y="294"/>
                  </a:cubicBezTo>
                  <a:lnTo>
                    <a:pt x="237" y="5"/>
                  </a:lnTo>
                  <a:close/>
                  <a:moveTo>
                    <a:pt x="134" y="287"/>
                  </a:moveTo>
                  <a:cubicBezTo>
                    <a:pt x="131" y="296"/>
                    <a:pt x="131" y="297"/>
                    <a:pt x="124" y="305"/>
                  </a:cubicBezTo>
                  <a:cubicBezTo>
                    <a:pt x="102" y="332"/>
                    <a:pt x="81" y="340"/>
                    <a:pt x="67" y="340"/>
                  </a:cubicBezTo>
                  <a:cubicBezTo>
                    <a:pt x="42" y="340"/>
                    <a:pt x="35" y="313"/>
                    <a:pt x="35" y="294"/>
                  </a:cubicBezTo>
                  <a:cubicBezTo>
                    <a:pt x="35" y="269"/>
                    <a:pt x="51" y="207"/>
                    <a:pt x="63" y="184"/>
                  </a:cubicBezTo>
                  <a:cubicBezTo>
                    <a:pt x="78" y="155"/>
                    <a:pt x="101" y="137"/>
                    <a:pt x="121" y="137"/>
                  </a:cubicBezTo>
                  <a:cubicBezTo>
                    <a:pt x="153" y="137"/>
                    <a:pt x="160" y="177"/>
                    <a:pt x="160" y="180"/>
                  </a:cubicBezTo>
                  <a:cubicBezTo>
                    <a:pt x="160" y="183"/>
                    <a:pt x="159" y="186"/>
                    <a:pt x="159"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2" name="Freeform 780">
              <a:extLst>
                <a:ext uri="{FF2B5EF4-FFF2-40B4-BE49-F238E27FC236}">
                  <a16:creationId xmlns:a16="http://schemas.microsoft.com/office/drawing/2014/main" id="{4AE87B33-C29C-40C1-8F07-55838CA769BC}"/>
                </a:ext>
              </a:extLst>
            </p:cNvPr>
            <p:cNvSpPr>
              <a:spLocks/>
            </p:cNvSpPr>
            <p:nvPr>
              <p:custDataLst>
                <p:tags r:id="rId17"/>
              </p:custDataLst>
            </p:nvPr>
          </p:nvSpPr>
          <p:spPr bwMode="auto">
            <a:xfrm>
              <a:off x="4589463" y="2822575"/>
              <a:ext cx="150813" cy="115888"/>
            </a:xfrm>
            <a:custGeom>
              <a:avLst/>
              <a:gdLst>
                <a:gd name="T0" fmla="*/ 296 w 296"/>
                <a:gd name="T1" fmla="*/ 34 h 225"/>
                <a:gd name="T2" fmla="*/ 276 w 296"/>
                <a:gd name="T3" fmla="*/ 0 h 225"/>
                <a:gd name="T4" fmla="*/ 250 w 296"/>
                <a:gd name="T5" fmla="*/ 23 h 225"/>
                <a:gd name="T6" fmla="*/ 257 w 296"/>
                <a:gd name="T7" fmla="*/ 38 h 225"/>
                <a:gd name="T8" fmla="*/ 275 w 296"/>
                <a:gd name="T9" fmla="*/ 80 h 225"/>
                <a:gd name="T10" fmla="*/ 250 w 296"/>
                <a:gd name="T11" fmla="*/ 151 h 225"/>
                <a:gd name="T12" fmla="*/ 193 w 296"/>
                <a:gd name="T13" fmla="*/ 189 h 225"/>
                <a:gd name="T14" fmla="*/ 145 w 296"/>
                <a:gd name="T15" fmla="*/ 145 h 225"/>
                <a:gd name="T16" fmla="*/ 161 w 296"/>
                <a:gd name="T17" fmla="*/ 86 h 225"/>
                <a:gd name="T18" fmla="*/ 153 w 296"/>
                <a:gd name="T19" fmla="*/ 75 h 225"/>
                <a:gd name="T20" fmla="*/ 139 w 296"/>
                <a:gd name="T21" fmla="*/ 83 h 225"/>
                <a:gd name="T22" fmla="*/ 128 w 296"/>
                <a:gd name="T23" fmla="*/ 144 h 225"/>
                <a:gd name="T24" fmla="*/ 60 w 296"/>
                <a:gd name="T25" fmla="*/ 189 h 225"/>
                <a:gd name="T26" fmla="*/ 16 w 296"/>
                <a:gd name="T27" fmla="*/ 132 h 225"/>
                <a:gd name="T28" fmla="*/ 67 w 296"/>
                <a:gd name="T29" fmla="*/ 11 h 225"/>
                <a:gd name="T30" fmla="*/ 58 w 296"/>
                <a:gd name="T31" fmla="*/ 2 h 225"/>
                <a:gd name="T32" fmla="*/ 45 w 296"/>
                <a:gd name="T33" fmla="*/ 12 h 225"/>
                <a:gd name="T34" fmla="*/ 0 w 296"/>
                <a:gd name="T35" fmla="*/ 154 h 225"/>
                <a:gd name="T36" fmla="*/ 53 w 296"/>
                <a:gd name="T37" fmla="*/ 225 h 225"/>
                <a:gd name="T38" fmla="*/ 130 w 296"/>
                <a:gd name="T39" fmla="*/ 173 h 225"/>
                <a:gd name="T40" fmla="*/ 184 w 296"/>
                <a:gd name="T41" fmla="*/ 225 h 225"/>
                <a:gd name="T42" fmla="*/ 265 w 296"/>
                <a:gd name="T43" fmla="*/ 158 h 225"/>
                <a:gd name="T44" fmla="*/ 296 w 296"/>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5">
                  <a:moveTo>
                    <a:pt x="296" y="34"/>
                  </a:moveTo>
                  <a:cubicBezTo>
                    <a:pt x="296" y="12"/>
                    <a:pt x="287" y="0"/>
                    <a:pt x="276" y="0"/>
                  </a:cubicBezTo>
                  <a:cubicBezTo>
                    <a:pt x="263" y="0"/>
                    <a:pt x="250" y="11"/>
                    <a:pt x="250" y="23"/>
                  </a:cubicBezTo>
                  <a:cubicBezTo>
                    <a:pt x="250" y="28"/>
                    <a:pt x="252" y="33"/>
                    <a:pt x="257" y="38"/>
                  </a:cubicBezTo>
                  <a:cubicBezTo>
                    <a:pt x="266" y="45"/>
                    <a:pt x="275" y="59"/>
                    <a:pt x="275" y="80"/>
                  </a:cubicBezTo>
                  <a:cubicBezTo>
                    <a:pt x="275" y="100"/>
                    <a:pt x="265" y="128"/>
                    <a:pt x="250" y="151"/>
                  </a:cubicBezTo>
                  <a:cubicBezTo>
                    <a:pt x="235" y="173"/>
                    <a:pt x="216" y="189"/>
                    <a:pt x="193" y="189"/>
                  </a:cubicBezTo>
                  <a:cubicBezTo>
                    <a:pt x="164" y="189"/>
                    <a:pt x="149" y="172"/>
                    <a:pt x="145" y="145"/>
                  </a:cubicBezTo>
                  <a:cubicBezTo>
                    <a:pt x="150" y="132"/>
                    <a:pt x="161" y="100"/>
                    <a:pt x="161" y="86"/>
                  </a:cubicBezTo>
                  <a:cubicBezTo>
                    <a:pt x="161" y="80"/>
                    <a:pt x="159" y="75"/>
                    <a:pt x="153" y="75"/>
                  </a:cubicBezTo>
                  <a:cubicBezTo>
                    <a:pt x="149" y="75"/>
                    <a:pt x="143" y="76"/>
                    <a:pt x="139" y="83"/>
                  </a:cubicBezTo>
                  <a:cubicBezTo>
                    <a:pt x="134" y="93"/>
                    <a:pt x="128" y="126"/>
                    <a:pt x="128" y="144"/>
                  </a:cubicBezTo>
                  <a:cubicBezTo>
                    <a:pt x="111" y="167"/>
                    <a:pt x="91" y="189"/>
                    <a:pt x="60" y="189"/>
                  </a:cubicBezTo>
                  <a:cubicBezTo>
                    <a:pt x="27" y="189"/>
                    <a:pt x="16" y="160"/>
                    <a:pt x="16" y="132"/>
                  </a:cubicBezTo>
                  <a:cubicBezTo>
                    <a:pt x="16" y="70"/>
                    <a:pt x="67" y="17"/>
                    <a:pt x="67" y="11"/>
                  </a:cubicBezTo>
                  <a:cubicBezTo>
                    <a:pt x="67" y="6"/>
                    <a:pt x="63" y="2"/>
                    <a:pt x="58" y="2"/>
                  </a:cubicBezTo>
                  <a:cubicBezTo>
                    <a:pt x="51" y="2"/>
                    <a:pt x="48" y="8"/>
                    <a:pt x="45" y="12"/>
                  </a:cubicBezTo>
                  <a:cubicBezTo>
                    <a:pt x="19" y="49"/>
                    <a:pt x="0" y="109"/>
                    <a:pt x="0" y="154"/>
                  </a:cubicBezTo>
                  <a:cubicBezTo>
                    <a:pt x="0" y="188"/>
                    <a:pt x="12" y="225"/>
                    <a:pt x="53" y="225"/>
                  </a:cubicBezTo>
                  <a:cubicBezTo>
                    <a:pt x="88" y="225"/>
                    <a:pt x="112" y="200"/>
                    <a:pt x="130" y="173"/>
                  </a:cubicBezTo>
                  <a:cubicBezTo>
                    <a:pt x="134" y="202"/>
                    <a:pt x="154" y="225"/>
                    <a:pt x="184" y="225"/>
                  </a:cubicBezTo>
                  <a:cubicBezTo>
                    <a:pt x="223" y="225"/>
                    <a:pt x="247" y="195"/>
                    <a:pt x="265" y="158"/>
                  </a:cubicBezTo>
                  <a:cubicBezTo>
                    <a:pt x="277" y="133"/>
                    <a:pt x="296" y="65"/>
                    <a:pt x="296"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3" name="Freeform 781">
              <a:extLst>
                <a:ext uri="{FF2B5EF4-FFF2-40B4-BE49-F238E27FC236}">
                  <a16:creationId xmlns:a16="http://schemas.microsoft.com/office/drawing/2014/main" id="{B727D091-755A-4B6B-83F3-F4AC48EF11FA}"/>
                </a:ext>
              </a:extLst>
            </p:cNvPr>
            <p:cNvSpPr>
              <a:spLocks noEditPoints="1"/>
            </p:cNvSpPr>
            <p:nvPr>
              <p:custDataLst>
                <p:tags r:id="rId18"/>
              </p:custDataLst>
            </p:nvPr>
          </p:nvSpPr>
          <p:spPr bwMode="auto">
            <a:xfrm>
              <a:off x="4838700" y="2841625"/>
              <a:ext cx="169863" cy="60325"/>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4" name="Freeform 782">
              <a:extLst>
                <a:ext uri="{FF2B5EF4-FFF2-40B4-BE49-F238E27FC236}">
                  <a16:creationId xmlns:a16="http://schemas.microsoft.com/office/drawing/2014/main" id="{6974A4CF-FC76-4B26-B5FD-BF540182072B}"/>
                </a:ext>
              </a:extLst>
            </p:cNvPr>
            <p:cNvSpPr>
              <a:spLocks noEditPoints="1"/>
            </p:cNvSpPr>
            <p:nvPr>
              <p:custDataLst>
                <p:tags r:id="rId19"/>
              </p:custDataLst>
            </p:nvPr>
          </p:nvSpPr>
          <p:spPr bwMode="auto">
            <a:xfrm>
              <a:off x="5100638" y="2754313"/>
              <a:ext cx="139700" cy="231775"/>
            </a:xfrm>
            <a:custGeom>
              <a:avLst/>
              <a:gdLst>
                <a:gd name="T0" fmla="*/ 272 w 272"/>
                <a:gd name="T1" fmla="*/ 68 h 449"/>
                <a:gd name="T2" fmla="*/ 204 w 272"/>
                <a:gd name="T3" fmla="*/ 0 h 449"/>
                <a:gd name="T4" fmla="*/ 144 w 272"/>
                <a:gd name="T5" fmla="*/ 21 h 449"/>
                <a:gd name="T6" fmla="*/ 80 w 272"/>
                <a:gd name="T7" fmla="*/ 127 h 449"/>
                <a:gd name="T8" fmla="*/ 1 w 272"/>
                <a:gd name="T9" fmla="*/ 444 h 449"/>
                <a:gd name="T10" fmla="*/ 7 w 272"/>
                <a:gd name="T11" fmla="*/ 449 h 449"/>
                <a:gd name="T12" fmla="*/ 13 w 272"/>
                <a:gd name="T13" fmla="*/ 446 h 449"/>
                <a:gd name="T14" fmla="*/ 47 w 272"/>
                <a:gd name="T15" fmla="*/ 309 h 449"/>
                <a:gd name="T16" fmla="*/ 115 w 272"/>
                <a:gd name="T17" fmla="*/ 357 h 449"/>
                <a:gd name="T18" fmla="*/ 211 w 272"/>
                <a:gd name="T19" fmla="*/ 318 h 449"/>
                <a:gd name="T20" fmla="*/ 251 w 272"/>
                <a:gd name="T21" fmla="*/ 226 h 449"/>
                <a:gd name="T22" fmla="*/ 215 w 272"/>
                <a:gd name="T23" fmla="*/ 151 h 449"/>
                <a:gd name="T24" fmla="*/ 272 w 272"/>
                <a:gd name="T25" fmla="*/ 68 h 449"/>
                <a:gd name="T26" fmla="*/ 183 w 272"/>
                <a:gd name="T27" fmla="*/ 151 h 449"/>
                <a:gd name="T28" fmla="*/ 159 w 272"/>
                <a:gd name="T29" fmla="*/ 154 h 449"/>
                <a:gd name="T30" fmla="*/ 137 w 272"/>
                <a:gd name="T31" fmla="*/ 152 h 449"/>
                <a:gd name="T32" fmla="*/ 161 w 272"/>
                <a:gd name="T33" fmla="*/ 148 h 449"/>
                <a:gd name="T34" fmla="*/ 183 w 272"/>
                <a:gd name="T35" fmla="*/ 151 h 449"/>
                <a:gd name="T36" fmla="*/ 244 w 272"/>
                <a:gd name="T37" fmla="*/ 57 h 449"/>
                <a:gd name="T38" fmla="*/ 199 w 272"/>
                <a:gd name="T39" fmla="*/ 143 h 449"/>
                <a:gd name="T40" fmla="*/ 161 w 272"/>
                <a:gd name="T41" fmla="*/ 137 h 449"/>
                <a:gd name="T42" fmla="*/ 123 w 272"/>
                <a:gd name="T43" fmla="*/ 153 h 449"/>
                <a:gd name="T44" fmla="*/ 157 w 272"/>
                <a:gd name="T45" fmla="*/ 165 h 449"/>
                <a:gd name="T46" fmla="*/ 198 w 272"/>
                <a:gd name="T47" fmla="*/ 159 h 449"/>
                <a:gd name="T48" fmla="*/ 220 w 272"/>
                <a:gd name="T49" fmla="*/ 215 h 449"/>
                <a:gd name="T50" fmla="*/ 195 w 272"/>
                <a:gd name="T51" fmla="*/ 301 h 449"/>
                <a:gd name="T52" fmla="*/ 114 w 272"/>
                <a:gd name="T53" fmla="*/ 346 h 449"/>
                <a:gd name="T54" fmla="*/ 57 w 272"/>
                <a:gd name="T55" fmla="*/ 282 h 449"/>
                <a:gd name="T56" fmla="*/ 59 w 272"/>
                <a:gd name="T57" fmla="*/ 260 h 449"/>
                <a:gd name="T58" fmla="*/ 91 w 272"/>
                <a:gd name="T59" fmla="*/ 134 h 449"/>
                <a:gd name="T60" fmla="*/ 198 w 272"/>
                <a:gd name="T61" fmla="*/ 11 h 449"/>
                <a:gd name="T62" fmla="*/ 244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8"/>
                  </a:moveTo>
                  <a:cubicBezTo>
                    <a:pt x="272" y="31"/>
                    <a:pt x="245" y="0"/>
                    <a:pt x="204" y="0"/>
                  </a:cubicBezTo>
                  <a:cubicBezTo>
                    <a:pt x="176" y="0"/>
                    <a:pt x="162" y="8"/>
                    <a:pt x="144" y="21"/>
                  </a:cubicBezTo>
                  <a:cubicBezTo>
                    <a:pt x="117" y="41"/>
                    <a:pt x="89" y="89"/>
                    <a:pt x="80" y="127"/>
                  </a:cubicBezTo>
                  <a:lnTo>
                    <a:pt x="1" y="444"/>
                  </a:lnTo>
                  <a:cubicBezTo>
                    <a:pt x="0" y="446"/>
                    <a:pt x="3" y="449"/>
                    <a:pt x="7" y="449"/>
                  </a:cubicBezTo>
                  <a:cubicBezTo>
                    <a:pt x="11" y="449"/>
                    <a:pt x="12" y="448"/>
                    <a:pt x="13" y="446"/>
                  </a:cubicBezTo>
                  <a:lnTo>
                    <a:pt x="47" y="309"/>
                  </a:lnTo>
                  <a:cubicBezTo>
                    <a:pt x="57" y="338"/>
                    <a:pt x="79" y="357"/>
                    <a:pt x="115" y="357"/>
                  </a:cubicBezTo>
                  <a:cubicBezTo>
                    <a:pt x="152" y="357"/>
                    <a:pt x="189" y="339"/>
                    <a:pt x="211" y="318"/>
                  </a:cubicBezTo>
                  <a:cubicBezTo>
                    <a:pt x="235" y="295"/>
                    <a:pt x="251" y="263"/>
                    <a:pt x="251" y="226"/>
                  </a:cubicBezTo>
                  <a:cubicBezTo>
                    <a:pt x="251" y="190"/>
                    <a:pt x="233" y="164"/>
                    <a:pt x="215" y="151"/>
                  </a:cubicBezTo>
                  <a:cubicBezTo>
                    <a:pt x="244" y="135"/>
                    <a:pt x="272" y="104"/>
                    <a:pt x="272" y="68"/>
                  </a:cubicBezTo>
                  <a:close/>
                  <a:moveTo>
                    <a:pt x="183" y="151"/>
                  </a:moveTo>
                  <a:cubicBezTo>
                    <a:pt x="176" y="153"/>
                    <a:pt x="171" y="154"/>
                    <a:pt x="159" y="154"/>
                  </a:cubicBezTo>
                  <a:cubicBezTo>
                    <a:pt x="152" y="154"/>
                    <a:pt x="142" y="155"/>
                    <a:pt x="137" y="152"/>
                  </a:cubicBezTo>
                  <a:cubicBezTo>
                    <a:pt x="138" y="147"/>
                    <a:pt x="156" y="148"/>
                    <a:pt x="161" y="148"/>
                  </a:cubicBezTo>
                  <a:cubicBezTo>
                    <a:pt x="172" y="148"/>
                    <a:pt x="176" y="148"/>
                    <a:pt x="183" y="151"/>
                  </a:cubicBezTo>
                  <a:close/>
                  <a:moveTo>
                    <a:pt x="244" y="57"/>
                  </a:moveTo>
                  <a:cubicBezTo>
                    <a:pt x="244" y="92"/>
                    <a:pt x="225" y="128"/>
                    <a:pt x="199" y="143"/>
                  </a:cubicBezTo>
                  <a:cubicBezTo>
                    <a:pt x="186" y="138"/>
                    <a:pt x="176" y="137"/>
                    <a:pt x="161" y="137"/>
                  </a:cubicBezTo>
                  <a:cubicBezTo>
                    <a:pt x="151" y="137"/>
                    <a:pt x="123" y="137"/>
                    <a:pt x="123" y="153"/>
                  </a:cubicBezTo>
                  <a:cubicBezTo>
                    <a:pt x="122" y="167"/>
                    <a:pt x="148" y="165"/>
                    <a:pt x="157" y="165"/>
                  </a:cubicBezTo>
                  <a:cubicBezTo>
                    <a:pt x="176" y="165"/>
                    <a:pt x="183" y="165"/>
                    <a:pt x="198" y="159"/>
                  </a:cubicBezTo>
                  <a:cubicBezTo>
                    <a:pt x="217" y="177"/>
                    <a:pt x="219" y="192"/>
                    <a:pt x="220" y="215"/>
                  </a:cubicBezTo>
                  <a:cubicBezTo>
                    <a:pt x="221" y="244"/>
                    <a:pt x="209" y="282"/>
                    <a:pt x="195" y="301"/>
                  </a:cubicBezTo>
                  <a:cubicBezTo>
                    <a:pt x="176" y="328"/>
                    <a:pt x="142" y="346"/>
                    <a:pt x="114" y="346"/>
                  </a:cubicBezTo>
                  <a:cubicBezTo>
                    <a:pt x="76" y="346"/>
                    <a:pt x="57" y="317"/>
                    <a:pt x="57" y="282"/>
                  </a:cubicBezTo>
                  <a:cubicBezTo>
                    <a:pt x="57" y="277"/>
                    <a:pt x="57" y="269"/>
                    <a:pt x="59" y="260"/>
                  </a:cubicBezTo>
                  <a:lnTo>
                    <a:pt x="91" y="134"/>
                  </a:lnTo>
                  <a:cubicBezTo>
                    <a:pt x="102" y="91"/>
                    <a:pt x="138" y="11"/>
                    <a:pt x="198" y="11"/>
                  </a:cubicBezTo>
                  <a:cubicBezTo>
                    <a:pt x="227" y="11"/>
                    <a:pt x="244" y="27"/>
                    <a:pt x="244"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5" name="Freeform 783">
              <a:extLst>
                <a:ext uri="{FF2B5EF4-FFF2-40B4-BE49-F238E27FC236}">
                  <a16:creationId xmlns:a16="http://schemas.microsoft.com/office/drawing/2014/main" id="{59BB9B45-368F-4399-8F12-59AF0AFDA3C4}"/>
                </a:ext>
              </a:extLst>
            </p:cNvPr>
            <p:cNvSpPr>
              <a:spLocks/>
            </p:cNvSpPr>
            <p:nvPr>
              <p:custDataLst>
                <p:tags r:id="rId20"/>
              </p:custDataLst>
            </p:nvPr>
          </p:nvSpPr>
          <p:spPr bwMode="auto">
            <a:xfrm>
              <a:off x="5262563" y="2711450"/>
              <a:ext cx="79375" cy="119063"/>
            </a:xfrm>
            <a:custGeom>
              <a:avLst/>
              <a:gdLst>
                <a:gd name="T0" fmla="*/ 155 w 155"/>
                <a:gd name="T1" fmla="*/ 168 h 231"/>
                <a:gd name="T2" fmla="*/ 143 w 155"/>
                <a:gd name="T3" fmla="*/ 168 h 231"/>
                <a:gd name="T4" fmla="*/ 134 w 155"/>
                <a:gd name="T5" fmla="*/ 199 h 231"/>
                <a:gd name="T6" fmla="*/ 99 w 155"/>
                <a:gd name="T7" fmla="*/ 202 h 231"/>
                <a:gd name="T8" fmla="*/ 35 w 155"/>
                <a:gd name="T9" fmla="*/ 202 h 231"/>
                <a:gd name="T10" fmla="*/ 105 w 155"/>
                <a:gd name="T11" fmla="*/ 143 h 231"/>
                <a:gd name="T12" fmla="*/ 155 w 155"/>
                <a:gd name="T13" fmla="*/ 68 h 231"/>
                <a:gd name="T14" fmla="*/ 73 w 155"/>
                <a:gd name="T15" fmla="*/ 0 h 231"/>
                <a:gd name="T16" fmla="*/ 0 w 155"/>
                <a:gd name="T17" fmla="*/ 62 h 231"/>
                <a:gd name="T18" fmla="*/ 19 w 155"/>
                <a:gd name="T19" fmla="*/ 82 h 231"/>
                <a:gd name="T20" fmla="*/ 37 w 155"/>
                <a:gd name="T21" fmla="*/ 63 h 231"/>
                <a:gd name="T22" fmla="*/ 17 w 155"/>
                <a:gd name="T23" fmla="*/ 45 h 231"/>
                <a:gd name="T24" fmla="*/ 68 w 155"/>
                <a:gd name="T25" fmla="*/ 12 h 231"/>
                <a:gd name="T26" fmla="*/ 121 w 155"/>
                <a:gd name="T27" fmla="*/ 68 h 231"/>
                <a:gd name="T28" fmla="*/ 88 w 155"/>
                <a:gd name="T29" fmla="*/ 135 h 231"/>
                <a:gd name="T30" fmla="*/ 4 w 155"/>
                <a:gd name="T31" fmla="*/ 218 h 231"/>
                <a:gd name="T32" fmla="*/ 0 w 155"/>
                <a:gd name="T33" fmla="*/ 231 h 231"/>
                <a:gd name="T34" fmla="*/ 144 w 155"/>
                <a:gd name="T35" fmla="*/ 231 h 231"/>
                <a:gd name="T36" fmla="*/ 155 w 155"/>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1">
                  <a:moveTo>
                    <a:pt x="155" y="168"/>
                  </a:moveTo>
                  <a:lnTo>
                    <a:pt x="143" y="168"/>
                  </a:lnTo>
                  <a:cubicBezTo>
                    <a:pt x="142" y="175"/>
                    <a:pt x="138" y="196"/>
                    <a:pt x="134" y="199"/>
                  </a:cubicBezTo>
                  <a:cubicBezTo>
                    <a:pt x="131" y="202"/>
                    <a:pt x="104" y="202"/>
                    <a:pt x="99" y="202"/>
                  </a:cubicBezTo>
                  <a:lnTo>
                    <a:pt x="35" y="202"/>
                  </a:lnTo>
                  <a:cubicBezTo>
                    <a:pt x="72" y="169"/>
                    <a:pt x="84" y="159"/>
                    <a:pt x="105" y="143"/>
                  </a:cubicBezTo>
                  <a:cubicBezTo>
                    <a:pt x="131" y="122"/>
                    <a:pt x="155" y="101"/>
                    <a:pt x="155" y="68"/>
                  </a:cubicBezTo>
                  <a:cubicBezTo>
                    <a:pt x="155" y="25"/>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39"/>
                    <a:pt x="121" y="68"/>
                  </a:cubicBezTo>
                  <a:cubicBezTo>
                    <a:pt x="121" y="98"/>
                    <a:pt x="99" y="122"/>
                    <a:pt x="88" y="135"/>
                  </a:cubicBezTo>
                  <a:lnTo>
                    <a:pt x="4" y="218"/>
                  </a:lnTo>
                  <a:cubicBezTo>
                    <a:pt x="0" y="221"/>
                    <a:pt x="0" y="221"/>
                    <a:pt x="0" y="231"/>
                  </a:cubicBezTo>
                  <a:lnTo>
                    <a:pt x="144" y="231"/>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6" name="Freeform 784">
              <a:extLst>
                <a:ext uri="{FF2B5EF4-FFF2-40B4-BE49-F238E27FC236}">
                  <a16:creationId xmlns:a16="http://schemas.microsoft.com/office/drawing/2014/main" id="{6B8A01E2-57B1-4494-A162-7FB61B3FEE15}"/>
                </a:ext>
              </a:extLst>
            </p:cNvPr>
            <p:cNvSpPr>
              <a:spLocks/>
            </p:cNvSpPr>
            <p:nvPr>
              <p:custDataLst>
                <p:tags r:id="rId21"/>
              </p:custDataLst>
            </p:nvPr>
          </p:nvSpPr>
          <p:spPr bwMode="auto">
            <a:xfrm>
              <a:off x="5421313" y="2587625"/>
              <a:ext cx="227013" cy="568325"/>
            </a:xfrm>
            <a:custGeom>
              <a:avLst/>
              <a:gdLst>
                <a:gd name="T0" fmla="*/ 24 w 442"/>
                <a:gd name="T1" fmla="*/ 1085 h 1108"/>
                <a:gd name="T2" fmla="*/ 48 w 442"/>
                <a:gd name="T3" fmla="*/ 1061 h 1108"/>
                <a:gd name="T4" fmla="*/ 25 w 442"/>
                <a:gd name="T5" fmla="*/ 1037 h 1108"/>
                <a:gd name="T6" fmla="*/ 0 w 442"/>
                <a:gd name="T7" fmla="*/ 1061 h 1108"/>
                <a:gd name="T8" fmla="*/ 55 w 442"/>
                <a:gd name="T9" fmla="*/ 1108 h 1108"/>
                <a:gd name="T10" fmla="*/ 195 w 442"/>
                <a:gd name="T11" fmla="*/ 847 h 1108"/>
                <a:gd name="T12" fmla="*/ 293 w 442"/>
                <a:gd name="T13" fmla="*/ 370 h 1108"/>
                <a:gd name="T14" fmla="*/ 347 w 442"/>
                <a:gd name="T15" fmla="*/ 100 h 1108"/>
                <a:gd name="T16" fmla="*/ 389 w 442"/>
                <a:gd name="T17" fmla="*/ 11 h 1108"/>
                <a:gd name="T18" fmla="*/ 419 w 442"/>
                <a:gd name="T19" fmla="*/ 22 h 1108"/>
                <a:gd name="T20" fmla="*/ 394 w 442"/>
                <a:gd name="T21" fmla="*/ 47 h 1108"/>
                <a:gd name="T22" fmla="*/ 418 w 442"/>
                <a:gd name="T23" fmla="*/ 71 h 1108"/>
                <a:gd name="T24" fmla="*/ 442 w 442"/>
                <a:gd name="T25" fmla="*/ 46 h 1108"/>
                <a:gd name="T26" fmla="*/ 388 w 442"/>
                <a:gd name="T27" fmla="*/ 0 h 1108"/>
                <a:gd name="T28" fmla="*/ 295 w 442"/>
                <a:gd name="T29" fmla="*/ 156 h 1108"/>
                <a:gd name="T30" fmla="*/ 171 w 442"/>
                <a:gd name="T31" fmla="*/ 738 h 1108"/>
                <a:gd name="T32" fmla="*/ 127 w 442"/>
                <a:gd name="T33" fmla="*/ 967 h 1108"/>
                <a:gd name="T34" fmla="*/ 54 w 442"/>
                <a:gd name="T35" fmla="*/ 1097 h 1108"/>
                <a:gd name="T36" fmla="*/ 24 w 442"/>
                <a:gd name="T37" fmla="*/ 1085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8">
                  <a:moveTo>
                    <a:pt x="24" y="1085"/>
                  </a:moveTo>
                  <a:cubicBezTo>
                    <a:pt x="40" y="1084"/>
                    <a:pt x="48" y="1073"/>
                    <a:pt x="48" y="1061"/>
                  </a:cubicBezTo>
                  <a:cubicBezTo>
                    <a:pt x="48" y="1044"/>
                    <a:pt x="36" y="1037"/>
                    <a:pt x="25" y="1037"/>
                  </a:cubicBezTo>
                  <a:cubicBezTo>
                    <a:pt x="13" y="1037"/>
                    <a:pt x="0" y="1044"/>
                    <a:pt x="0" y="1061"/>
                  </a:cubicBezTo>
                  <a:cubicBezTo>
                    <a:pt x="0" y="1087"/>
                    <a:pt x="25" y="1108"/>
                    <a:pt x="55" y="1108"/>
                  </a:cubicBezTo>
                  <a:cubicBezTo>
                    <a:pt x="131" y="1108"/>
                    <a:pt x="160" y="991"/>
                    <a:pt x="195" y="847"/>
                  </a:cubicBezTo>
                  <a:cubicBezTo>
                    <a:pt x="233" y="689"/>
                    <a:pt x="266" y="530"/>
                    <a:pt x="293" y="370"/>
                  </a:cubicBezTo>
                  <a:cubicBezTo>
                    <a:pt x="311" y="264"/>
                    <a:pt x="330" y="164"/>
                    <a:pt x="347" y="100"/>
                  </a:cubicBezTo>
                  <a:cubicBezTo>
                    <a:pt x="353" y="75"/>
                    <a:pt x="370" y="11"/>
                    <a:pt x="389" y="11"/>
                  </a:cubicBezTo>
                  <a:cubicBezTo>
                    <a:pt x="404" y="11"/>
                    <a:pt x="417" y="20"/>
                    <a:pt x="419" y="22"/>
                  </a:cubicBezTo>
                  <a:cubicBezTo>
                    <a:pt x="402" y="23"/>
                    <a:pt x="394" y="34"/>
                    <a:pt x="394" y="47"/>
                  </a:cubicBezTo>
                  <a:cubicBezTo>
                    <a:pt x="394" y="63"/>
                    <a:pt x="406" y="71"/>
                    <a:pt x="418" y="71"/>
                  </a:cubicBezTo>
                  <a:cubicBezTo>
                    <a:pt x="430" y="71"/>
                    <a:pt x="442" y="64"/>
                    <a:pt x="442" y="46"/>
                  </a:cubicBezTo>
                  <a:cubicBezTo>
                    <a:pt x="442" y="19"/>
                    <a:pt x="415" y="0"/>
                    <a:pt x="388" y="0"/>
                  </a:cubicBezTo>
                  <a:cubicBezTo>
                    <a:pt x="350" y="0"/>
                    <a:pt x="322" y="54"/>
                    <a:pt x="295" y="156"/>
                  </a:cubicBezTo>
                  <a:cubicBezTo>
                    <a:pt x="293" y="161"/>
                    <a:pt x="225" y="412"/>
                    <a:pt x="171" y="738"/>
                  </a:cubicBezTo>
                  <a:cubicBezTo>
                    <a:pt x="158" y="814"/>
                    <a:pt x="143" y="897"/>
                    <a:pt x="127" y="967"/>
                  </a:cubicBezTo>
                  <a:cubicBezTo>
                    <a:pt x="118" y="1003"/>
                    <a:pt x="95" y="1097"/>
                    <a:pt x="54" y="1097"/>
                  </a:cubicBezTo>
                  <a:cubicBezTo>
                    <a:pt x="36" y="1097"/>
                    <a:pt x="25" y="1085"/>
                    <a:pt x="24" y="10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7" name="Freeform 785">
              <a:extLst>
                <a:ext uri="{FF2B5EF4-FFF2-40B4-BE49-F238E27FC236}">
                  <a16:creationId xmlns:a16="http://schemas.microsoft.com/office/drawing/2014/main" id="{4B36E589-A531-4E1E-A23C-8EBF351B0E78}"/>
                </a:ext>
              </a:extLst>
            </p:cNvPr>
            <p:cNvSpPr>
              <a:spLocks/>
            </p:cNvSpPr>
            <p:nvPr>
              <p:custDataLst>
                <p:tags r:id="rId22"/>
              </p:custDataLst>
            </p:nvPr>
          </p:nvSpPr>
          <p:spPr bwMode="auto">
            <a:xfrm>
              <a:off x="5675313" y="2540000"/>
              <a:ext cx="130175" cy="131763"/>
            </a:xfrm>
            <a:custGeom>
              <a:avLst/>
              <a:gdLst>
                <a:gd name="T0" fmla="*/ 137 w 256"/>
                <a:gd name="T1" fmla="*/ 137 h 257"/>
                <a:gd name="T2" fmla="*/ 243 w 256"/>
                <a:gd name="T3" fmla="*/ 137 h 257"/>
                <a:gd name="T4" fmla="*/ 256 w 256"/>
                <a:gd name="T5" fmla="*/ 129 h 257"/>
                <a:gd name="T6" fmla="*/ 243 w 256"/>
                <a:gd name="T7" fmla="*/ 120 h 257"/>
                <a:gd name="T8" fmla="*/ 137 w 256"/>
                <a:gd name="T9" fmla="*/ 120 h 257"/>
                <a:gd name="T10" fmla="*/ 137 w 256"/>
                <a:gd name="T11" fmla="*/ 13 h 257"/>
                <a:gd name="T12" fmla="*/ 128 w 256"/>
                <a:gd name="T13" fmla="*/ 0 h 257"/>
                <a:gd name="T14" fmla="*/ 120 w 256"/>
                <a:gd name="T15" fmla="*/ 13 h 257"/>
                <a:gd name="T16" fmla="*/ 120 w 256"/>
                <a:gd name="T17" fmla="*/ 120 h 257"/>
                <a:gd name="T18" fmla="*/ 12 w 256"/>
                <a:gd name="T19" fmla="*/ 120 h 257"/>
                <a:gd name="T20" fmla="*/ 0 w 256"/>
                <a:gd name="T21" fmla="*/ 129 h 257"/>
                <a:gd name="T22" fmla="*/ 12 w 256"/>
                <a:gd name="T23" fmla="*/ 137 h 257"/>
                <a:gd name="T24" fmla="*/ 120 w 256"/>
                <a:gd name="T25" fmla="*/ 137 h 257"/>
                <a:gd name="T26" fmla="*/ 120 w 256"/>
                <a:gd name="T27" fmla="*/ 244 h 257"/>
                <a:gd name="T28" fmla="*/ 128 w 256"/>
                <a:gd name="T29" fmla="*/ 257 h 257"/>
                <a:gd name="T30" fmla="*/ 137 w 256"/>
                <a:gd name="T31" fmla="*/ 244 h 257"/>
                <a:gd name="T32" fmla="*/ 137 w 256"/>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257">
                  <a:moveTo>
                    <a:pt x="137" y="137"/>
                  </a:moveTo>
                  <a:lnTo>
                    <a:pt x="243" y="137"/>
                  </a:lnTo>
                  <a:cubicBezTo>
                    <a:pt x="248" y="137"/>
                    <a:pt x="256" y="137"/>
                    <a:pt x="256" y="129"/>
                  </a:cubicBezTo>
                  <a:cubicBezTo>
                    <a:pt x="256" y="120"/>
                    <a:pt x="248" y="120"/>
                    <a:pt x="243" y="120"/>
                  </a:cubicBezTo>
                  <a:lnTo>
                    <a:pt x="137" y="120"/>
                  </a:lnTo>
                  <a:lnTo>
                    <a:pt x="137" y="13"/>
                  </a:lnTo>
                  <a:cubicBezTo>
                    <a:pt x="137" y="9"/>
                    <a:pt x="137" y="0"/>
                    <a:pt x="128" y="0"/>
                  </a:cubicBezTo>
                  <a:cubicBezTo>
                    <a:pt x="120" y="0"/>
                    <a:pt x="120" y="8"/>
                    <a:pt x="120" y="13"/>
                  </a:cubicBezTo>
                  <a:lnTo>
                    <a:pt x="120" y="120"/>
                  </a:lnTo>
                  <a:lnTo>
                    <a:pt x="12" y="120"/>
                  </a:lnTo>
                  <a:cubicBezTo>
                    <a:pt x="8" y="120"/>
                    <a:pt x="0" y="120"/>
                    <a:pt x="0" y="129"/>
                  </a:cubicBezTo>
                  <a:cubicBezTo>
                    <a:pt x="0" y="137"/>
                    <a:pt x="8" y="137"/>
                    <a:pt x="12" y="137"/>
                  </a:cubicBezTo>
                  <a:lnTo>
                    <a:pt x="120" y="137"/>
                  </a:lnTo>
                  <a:lnTo>
                    <a:pt x="120" y="244"/>
                  </a:lnTo>
                  <a:cubicBezTo>
                    <a:pt x="120" y="249"/>
                    <a:pt x="120" y="257"/>
                    <a:pt x="128"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8" name="Freeform 786">
              <a:extLst>
                <a:ext uri="{FF2B5EF4-FFF2-40B4-BE49-F238E27FC236}">
                  <a16:creationId xmlns:a16="http://schemas.microsoft.com/office/drawing/2014/main" id="{46ED1266-6207-42C2-BA7F-A90B69362F4F}"/>
                </a:ext>
              </a:extLst>
            </p:cNvPr>
            <p:cNvSpPr>
              <a:spLocks noEditPoints="1"/>
            </p:cNvSpPr>
            <p:nvPr>
              <p:custDataLst>
                <p:tags r:id="rId23"/>
              </p:custDataLst>
            </p:nvPr>
          </p:nvSpPr>
          <p:spPr bwMode="auto">
            <a:xfrm>
              <a:off x="5832475" y="2571750"/>
              <a:ext cx="174625" cy="80963"/>
            </a:xfrm>
            <a:custGeom>
              <a:avLst/>
              <a:gdLst>
                <a:gd name="T0" fmla="*/ 175 w 343"/>
                <a:gd name="T1" fmla="*/ 59 h 158"/>
                <a:gd name="T2" fmla="*/ 137 w 343"/>
                <a:gd name="T3" fmla="*/ 22 h 158"/>
                <a:gd name="T4" fmla="*/ 75 w 343"/>
                <a:gd name="T5" fmla="*/ 0 h 158"/>
                <a:gd name="T6" fmla="*/ 0 w 343"/>
                <a:gd name="T7" fmla="*/ 79 h 158"/>
                <a:gd name="T8" fmla="*/ 74 w 343"/>
                <a:gd name="T9" fmla="*/ 158 h 158"/>
                <a:gd name="T10" fmla="*/ 168 w 343"/>
                <a:gd name="T11" fmla="*/ 99 h 158"/>
                <a:gd name="T12" fmla="*/ 206 w 343"/>
                <a:gd name="T13" fmla="*/ 136 h 158"/>
                <a:gd name="T14" fmla="*/ 268 w 343"/>
                <a:gd name="T15" fmla="*/ 158 h 158"/>
                <a:gd name="T16" fmla="*/ 343 w 343"/>
                <a:gd name="T17" fmla="*/ 79 h 158"/>
                <a:gd name="T18" fmla="*/ 269 w 343"/>
                <a:gd name="T19" fmla="*/ 0 h 158"/>
                <a:gd name="T20" fmla="*/ 175 w 343"/>
                <a:gd name="T21" fmla="*/ 59 h 158"/>
                <a:gd name="T22" fmla="*/ 186 w 343"/>
                <a:gd name="T23" fmla="*/ 71 h 158"/>
                <a:gd name="T24" fmla="*/ 273 w 343"/>
                <a:gd name="T25" fmla="*/ 14 h 158"/>
                <a:gd name="T26" fmla="*/ 333 w 343"/>
                <a:gd name="T27" fmla="*/ 79 h 158"/>
                <a:gd name="T28" fmla="*/ 274 w 343"/>
                <a:gd name="T29" fmla="*/ 138 h 158"/>
                <a:gd name="T30" fmla="*/ 186 w 343"/>
                <a:gd name="T31" fmla="*/ 71 h 158"/>
                <a:gd name="T32" fmla="*/ 157 w 343"/>
                <a:gd name="T33" fmla="*/ 86 h 158"/>
                <a:gd name="T34" fmla="*/ 70 w 343"/>
                <a:gd name="T35" fmla="*/ 144 h 158"/>
                <a:gd name="T36" fmla="*/ 10 w 343"/>
                <a:gd name="T37" fmla="*/ 79 h 158"/>
                <a:gd name="T38" fmla="*/ 69 w 343"/>
                <a:gd name="T39" fmla="*/ 19 h 158"/>
                <a:gd name="T40" fmla="*/ 157 w 343"/>
                <a:gd name="T41" fmla="*/ 8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8">
                  <a:moveTo>
                    <a:pt x="175" y="59"/>
                  </a:moveTo>
                  <a:cubicBezTo>
                    <a:pt x="156" y="37"/>
                    <a:pt x="151" y="31"/>
                    <a:pt x="137" y="22"/>
                  </a:cubicBezTo>
                  <a:cubicBezTo>
                    <a:pt x="116" y="6"/>
                    <a:pt x="94" y="0"/>
                    <a:pt x="75" y="0"/>
                  </a:cubicBezTo>
                  <a:cubicBezTo>
                    <a:pt x="31" y="0"/>
                    <a:pt x="0" y="37"/>
                    <a:pt x="0" y="79"/>
                  </a:cubicBezTo>
                  <a:cubicBezTo>
                    <a:pt x="0" y="120"/>
                    <a:pt x="30" y="158"/>
                    <a:pt x="74" y="158"/>
                  </a:cubicBezTo>
                  <a:cubicBezTo>
                    <a:pt x="122" y="158"/>
                    <a:pt x="156" y="118"/>
                    <a:pt x="168" y="99"/>
                  </a:cubicBezTo>
                  <a:cubicBezTo>
                    <a:pt x="187" y="121"/>
                    <a:pt x="192" y="127"/>
                    <a:pt x="206" y="136"/>
                  </a:cubicBezTo>
                  <a:cubicBezTo>
                    <a:pt x="227" y="152"/>
                    <a:pt x="249" y="158"/>
                    <a:pt x="268" y="158"/>
                  </a:cubicBezTo>
                  <a:cubicBezTo>
                    <a:pt x="312" y="158"/>
                    <a:pt x="343" y="121"/>
                    <a:pt x="343" y="79"/>
                  </a:cubicBezTo>
                  <a:cubicBezTo>
                    <a:pt x="343" y="38"/>
                    <a:pt x="313" y="0"/>
                    <a:pt x="269" y="0"/>
                  </a:cubicBezTo>
                  <a:cubicBezTo>
                    <a:pt x="221" y="0"/>
                    <a:pt x="187" y="40"/>
                    <a:pt x="175" y="59"/>
                  </a:cubicBezTo>
                  <a:close/>
                  <a:moveTo>
                    <a:pt x="186" y="71"/>
                  </a:moveTo>
                  <a:cubicBezTo>
                    <a:pt x="200" y="49"/>
                    <a:pt x="230" y="14"/>
                    <a:pt x="273" y="14"/>
                  </a:cubicBezTo>
                  <a:cubicBezTo>
                    <a:pt x="309" y="14"/>
                    <a:pt x="333" y="45"/>
                    <a:pt x="333" y="79"/>
                  </a:cubicBezTo>
                  <a:cubicBezTo>
                    <a:pt x="333" y="112"/>
                    <a:pt x="306" y="138"/>
                    <a:pt x="274" y="138"/>
                  </a:cubicBezTo>
                  <a:cubicBezTo>
                    <a:pt x="242" y="138"/>
                    <a:pt x="219" y="112"/>
                    <a:pt x="186" y="71"/>
                  </a:cubicBezTo>
                  <a:close/>
                  <a:moveTo>
                    <a:pt x="157" y="86"/>
                  </a:moveTo>
                  <a:cubicBezTo>
                    <a:pt x="143" y="109"/>
                    <a:pt x="113" y="144"/>
                    <a:pt x="70" y="144"/>
                  </a:cubicBezTo>
                  <a:cubicBezTo>
                    <a:pt x="34" y="144"/>
                    <a:pt x="10" y="113"/>
                    <a:pt x="10" y="79"/>
                  </a:cubicBezTo>
                  <a:cubicBezTo>
                    <a:pt x="10" y="46"/>
                    <a:pt x="37" y="19"/>
                    <a:pt x="69" y="19"/>
                  </a:cubicBezTo>
                  <a:cubicBezTo>
                    <a:pt x="101" y="19"/>
                    <a:pt x="124" y="46"/>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49" name="Freeform 787">
              <a:extLst>
                <a:ext uri="{FF2B5EF4-FFF2-40B4-BE49-F238E27FC236}">
                  <a16:creationId xmlns:a16="http://schemas.microsoft.com/office/drawing/2014/main" id="{CB20271A-85BC-44AB-8EC8-E8C94E119163}"/>
                </a:ext>
              </a:extLst>
            </p:cNvPr>
            <p:cNvSpPr>
              <a:spLocks/>
            </p:cNvSpPr>
            <p:nvPr>
              <p:custDataLst>
                <p:tags r:id="rId24"/>
              </p:custDataLst>
            </p:nvPr>
          </p:nvSpPr>
          <p:spPr bwMode="auto">
            <a:xfrm>
              <a:off x="5567363" y="3119438"/>
              <a:ext cx="120650" cy="9525"/>
            </a:xfrm>
            <a:custGeom>
              <a:avLst/>
              <a:gdLst>
                <a:gd name="T0" fmla="*/ 222 w 236"/>
                <a:gd name="T1" fmla="*/ 17 h 17"/>
                <a:gd name="T2" fmla="*/ 236 w 236"/>
                <a:gd name="T3" fmla="*/ 9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8" y="17"/>
                    <a:pt x="236" y="17"/>
                    <a:pt x="236" y="9"/>
                  </a:cubicBezTo>
                  <a:cubicBezTo>
                    <a:pt x="236" y="0"/>
                    <a:pt x="228" y="0"/>
                    <a:pt x="222" y="0"/>
                  </a:cubicBezTo>
                  <a:lnTo>
                    <a:pt x="14" y="0"/>
                  </a:lnTo>
                  <a:cubicBezTo>
                    <a:pt x="9"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0" name="Freeform 788">
              <a:extLst>
                <a:ext uri="{FF2B5EF4-FFF2-40B4-BE49-F238E27FC236}">
                  <a16:creationId xmlns:a16="http://schemas.microsoft.com/office/drawing/2014/main" id="{EFB64DB5-02F8-4C1A-A949-2B1648ECFD73}"/>
                </a:ext>
              </a:extLst>
            </p:cNvPr>
            <p:cNvSpPr>
              <a:spLocks noEditPoints="1"/>
            </p:cNvSpPr>
            <p:nvPr>
              <p:custDataLst>
                <p:tags r:id="rId25"/>
              </p:custDataLst>
            </p:nvPr>
          </p:nvSpPr>
          <p:spPr bwMode="auto">
            <a:xfrm>
              <a:off x="5721350" y="3089275"/>
              <a:ext cx="176213" cy="80963"/>
            </a:xfrm>
            <a:custGeom>
              <a:avLst/>
              <a:gdLst>
                <a:gd name="T0" fmla="*/ 175 w 343"/>
                <a:gd name="T1" fmla="*/ 58 h 157"/>
                <a:gd name="T2" fmla="*/ 137 w 343"/>
                <a:gd name="T3" fmla="*/ 21 h 157"/>
                <a:gd name="T4" fmla="*/ 75 w 343"/>
                <a:gd name="T5" fmla="*/ 0 h 157"/>
                <a:gd name="T6" fmla="*/ 0 w 343"/>
                <a:gd name="T7" fmla="*/ 79 h 157"/>
                <a:gd name="T8" fmla="*/ 74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3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7"/>
                    <a:pt x="151" y="31"/>
                    <a:pt x="137" y="21"/>
                  </a:cubicBezTo>
                  <a:cubicBezTo>
                    <a:pt x="116" y="6"/>
                    <a:pt x="94" y="0"/>
                    <a:pt x="75" y="0"/>
                  </a:cubicBezTo>
                  <a:cubicBezTo>
                    <a:pt x="31" y="0"/>
                    <a:pt x="0" y="37"/>
                    <a:pt x="0" y="79"/>
                  </a:cubicBezTo>
                  <a:cubicBezTo>
                    <a:pt x="0" y="120"/>
                    <a:pt x="30" y="157"/>
                    <a:pt x="74" y="157"/>
                  </a:cubicBezTo>
                  <a:cubicBezTo>
                    <a:pt x="122" y="157"/>
                    <a:pt x="156" y="117"/>
                    <a:pt x="168" y="99"/>
                  </a:cubicBezTo>
                  <a:cubicBezTo>
                    <a:pt x="187" y="121"/>
                    <a:pt x="192" y="127"/>
                    <a:pt x="206" y="136"/>
                  </a:cubicBezTo>
                  <a:cubicBezTo>
                    <a:pt x="227" y="151"/>
                    <a:pt x="249" y="157"/>
                    <a:pt x="268" y="157"/>
                  </a:cubicBezTo>
                  <a:cubicBezTo>
                    <a:pt x="312" y="157"/>
                    <a:pt x="343" y="120"/>
                    <a:pt x="343" y="78"/>
                  </a:cubicBezTo>
                  <a:cubicBezTo>
                    <a:pt x="343" y="38"/>
                    <a:pt x="313" y="0"/>
                    <a:pt x="269" y="0"/>
                  </a:cubicBezTo>
                  <a:cubicBezTo>
                    <a:pt x="221" y="0"/>
                    <a:pt x="187" y="40"/>
                    <a:pt x="175" y="58"/>
                  </a:cubicBezTo>
                  <a:close/>
                  <a:moveTo>
                    <a:pt x="186" y="71"/>
                  </a:moveTo>
                  <a:cubicBezTo>
                    <a:pt x="200" y="48"/>
                    <a:pt x="230" y="13"/>
                    <a:pt x="273" y="13"/>
                  </a:cubicBezTo>
                  <a:cubicBezTo>
                    <a:pt x="308" y="13"/>
                    <a:pt x="333" y="45"/>
                    <a:pt x="333" y="78"/>
                  </a:cubicBezTo>
                  <a:cubicBezTo>
                    <a:pt x="333" y="112"/>
                    <a:pt x="306" y="138"/>
                    <a:pt x="274" y="138"/>
                  </a:cubicBezTo>
                  <a:cubicBezTo>
                    <a:pt x="242" y="138"/>
                    <a:pt x="219" y="112"/>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6"/>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1" name="Freeform 789">
              <a:extLst>
                <a:ext uri="{FF2B5EF4-FFF2-40B4-BE49-F238E27FC236}">
                  <a16:creationId xmlns:a16="http://schemas.microsoft.com/office/drawing/2014/main" id="{811A8080-8CF7-43D6-82C1-264CF911C328}"/>
                </a:ext>
              </a:extLst>
            </p:cNvPr>
            <p:cNvSpPr>
              <a:spLocks/>
            </p:cNvSpPr>
            <p:nvPr>
              <p:custDataLst>
                <p:tags r:id="rId26"/>
              </p:custDataLst>
            </p:nvPr>
          </p:nvSpPr>
          <p:spPr bwMode="auto">
            <a:xfrm>
              <a:off x="6084888" y="2820988"/>
              <a:ext cx="96838" cy="117475"/>
            </a:xfrm>
            <a:custGeom>
              <a:avLst/>
              <a:gdLst>
                <a:gd name="T0" fmla="*/ 41 w 190"/>
                <a:gd name="T1" fmla="*/ 114 h 228"/>
                <a:gd name="T2" fmla="*/ 109 w 190"/>
                <a:gd name="T3" fmla="*/ 12 h 228"/>
                <a:gd name="T4" fmla="*/ 162 w 190"/>
                <a:gd name="T5" fmla="*/ 30 h 228"/>
                <a:gd name="T6" fmla="*/ 139 w 190"/>
                <a:gd name="T7" fmla="*/ 53 h 228"/>
                <a:gd name="T8" fmla="*/ 162 w 190"/>
                <a:gd name="T9" fmla="*/ 76 h 228"/>
                <a:gd name="T10" fmla="*/ 185 w 190"/>
                <a:gd name="T11" fmla="*/ 53 h 228"/>
                <a:gd name="T12" fmla="*/ 108 w 190"/>
                <a:gd name="T13" fmla="*/ 0 h 228"/>
                <a:gd name="T14" fmla="*/ 0 w 190"/>
                <a:gd name="T15" fmla="*/ 115 h 228"/>
                <a:gd name="T16" fmla="*/ 107 w 190"/>
                <a:gd name="T17" fmla="*/ 228 h 228"/>
                <a:gd name="T18" fmla="*/ 190 w 190"/>
                <a:gd name="T19" fmla="*/ 164 h 228"/>
                <a:gd name="T20" fmla="*/ 184 w 190"/>
                <a:gd name="T21" fmla="*/ 159 h 228"/>
                <a:gd name="T22" fmla="*/ 177 w 190"/>
                <a:gd name="T23" fmla="*/ 164 h 228"/>
                <a:gd name="T24" fmla="*/ 112 w 190"/>
                <a:gd name="T25" fmla="*/ 216 h 228"/>
                <a:gd name="T26" fmla="*/ 41 w 190"/>
                <a:gd name="T27" fmla="*/ 114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8">
                  <a:moveTo>
                    <a:pt x="41" y="114"/>
                  </a:moveTo>
                  <a:cubicBezTo>
                    <a:pt x="41" y="33"/>
                    <a:pt x="82" y="12"/>
                    <a:pt x="109" y="12"/>
                  </a:cubicBezTo>
                  <a:cubicBezTo>
                    <a:pt x="113" y="12"/>
                    <a:pt x="145" y="12"/>
                    <a:pt x="162" y="30"/>
                  </a:cubicBezTo>
                  <a:cubicBezTo>
                    <a:pt x="142" y="32"/>
                    <a:pt x="139" y="47"/>
                    <a:pt x="139" y="53"/>
                  </a:cubicBezTo>
                  <a:cubicBezTo>
                    <a:pt x="139" y="66"/>
                    <a:pt x="148" y="76"/>
                    <a:pt x="162" y="76"/>
                  </a:cubicBezTo>
                  <a:cubicBezTo>
                    <a:pt x="175" y="76"/>
                    <a:pt x="185" y="68"/>
                    <a:pt x="185" y="53"/>
                  </a:cubicBezTo>
                  <a:cubicBezTo>
                    <a:pt x="185" y="19"/>
                    <a:pt x="147" y="0"/>
                    <a:pt x="108" y="0"/>
                  </a:cubicBezTo>
                  <a:cubicBezTo>
                    <a:pt x="46" y="0"/>
                    <a:pt x="0" y="53"/>
                    <a:pt x="0" y="115"/>
                  </a:cubicBezTo>
                  <a:cubicBezTo>
                    <a:pt x="0" y="179"/>
                    <a:pt x="49" y="228"/>
                    <a:pt x="107" y="228"/>
                  </a:cubicBezTo>
                  <a:cubicBezTo>
                    <a:pt x="174" y="228"/>
                    <a:pt x="190" y="169"/>
                    <a:pt x="190" y="164"/>
                  </a:cubicBezTo>
                  <a:cubicBezTo>
                    <a:pt x="190" y="159"/>
                    <a:pt x="185" y="159"/>
                    <a:pt x="184" y="159"/>
                  </a:cubicBezTo>
                  <a:cubicBezTo>
                    <a:pt x="179" y="159"/>
                    <a:pt x="178" y="161"/>
                    <a:pt x="177" y="164"/>
                  </a:cubicBezTo>
                  <a:cubicBezTo>
                    <a:pt x="163" y="210"/>
                    <a:pt x="130" y="216"/>
                    <a:pt x="112" y="216"/>
                  </a:cubicBezTo>
                  <a:cubicBezTo>
                    <a:pt x="85" y="216"/>
                    <a:pt x="41" y="194"/>
                    <a:pt x="41" y="11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2" name="Freeform 790">
              <a:extLst>
                <a:ext uri="{FF2B5EF4-FFF2-40B4-BE49-F238E27FC236}">
                  <a16:creationId xmlns:a16="http://schemas.microsoft.com/office/drawing/2014/main" id="{14B81333-0E0D-4C2D-B3EE-CB869AA6402F}"/>
                </a:ext>
              </a:extLst>
            </p:cNvPr>
            <p:cNvSpPr>
              <a:spLocks noEditPoints="1"/>
            </p:cNvSpPr>
            <p:nvPr>
              <p:custDataLst>
                <p:tags r:id="rId27"/>
              </p:custDataLst>
            </p:nvPr>
          </p:nvSpPr>
          <p:spPr bwMode="auto">
            <a:xfrm>
              <a:off x="6196013" y="2820988"/>
              <a:ext cx="112713" cy="117475"/>
            </a:xfrm>
            <a:custGeom>
              <a:avLst/>
              <a:gdLst>
                <a:gd name="T0" fmla="*/ 221 w 221"/>
                <a:gd name="T1" fmla="*/ 116 h 228"/>
                <a:gd name="T2" fmla="*/ 111 w 221"/>
                <a:gd name="T3" fmla="*/ 0 h 228"/>
                <a:gd name="T4" fmla="*/ 0 w 221"/>
                <a:gd name="T5" fmla="*/ 116 h 228"/>
                <a:gd name="T6" fmla="*/ 111 w 221"/>
                <a:gd name="T7" fmla="*/ 228 h 228"/>
                <a:gd name="T8" fmla="*/ 221 w 221"/>
                <a:gd name="T9" fmla="*/ 116 h 228"/>
                <a:gd name="T10" fmla="*/ 111 w 221"/>
                <a:gd name="T11" fmla="*/ 216 h 228"/>
                <a:gd name="T12" fmla="*/ 54 w 221"/>
                <a:gd name="T13" fmla="*/ 183 h 228"/>
                <a:gd name="T14" fmla="*/ 42 w 221"/>
                <a:gd name="T15" fmla="*/ 112 h 228"/>
                <a:gd name="T16" fmla="*/ 54 w 221"/>
                <a:gd name="T17" fmla="*/ 44 h 228"/>
                <a:gd name="T18" fmla="*/ 111 w 221"/>
                <a:gd name="T19" fmla="*/ 11 h 228"/>
                <a:gd name="T20" fmla="*/ 167 w 221"/>
                <a:gd name="T21" fmla="*/ 43 h 228"/>
                <a:gd name="T22" fmla="*/ 180 w 221"/>
                <a:gd name="T23" fmla="*/ 112 h 228"/>
                <a:gd name="T24" fmla="*/ 169 w 221"/>
                <a:gd name="T25" fmla="*/ 179 h 228"/>
                <a:gd name="T26" fmla="*/ 111 w 221"/>
                <a:gd name="T27" fmla="*/ 21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8">
                  <a:moveTo>
                    <a:pt x="221" y="116"/>
                  </a:moveTo>
                  <a:cubicBezTo>
                    <a:pt x="221" y="52"/>
                    <a:pt x="171" y="0"/>
                    <a:pt x="111" y="0"/>
                  </a:cubicBezTo>
                  <a:cubicBezTo>
                    <a:pt x="49" y="0"/>
                    <a:pt x="0" y="54"/>
                    <a:pt x="0" y="116"/>
                  </a:cubicBezTo>
                  <a:cubicBezTo>
                    <a:pt x="0" y="181"/>
                    <a:pt x="52" y="228"/>
                    <a:pt x="111" y="228"/>
                  </a:cubicBezTo>
                  <a:cubicBezTo>
                    <a:pt x="171" y="228"/>
                    <a:pt x="221" y="180"/>
                    <a:pt x="221" y="116"/>
                  </a:cubicBezTo>
                  <a:close/>
                  <a:moveTo>
                    <a:pt x="111" y="216"/>
                  </a:moveTo>
                  <a:cubicBezTo>
                    <a:pt x="90" y="216"/>
                    <a:pt x="68" y="205"/>
                    <a:pt x="54" y="183"/>
                  </a:cubicBezTo>
                  <a:cubicBezTo>
                    <a:pt x="42" y="161"/>
                    <a:pt x="42" y="130"/>
                    <a:pt x="42" y="112"/>
                  </a:cubicBezTo>
                  <a:cubicBezTo>
                    <a:pt x="42" y="93"/>
                    <a:pt x="42" y="66"/>
                    <a:pt x="54" y="44"/>
                  </a:cubicBezTo>
                  <a:cubicBezTo>
                    <a:pt x="67" y="21"/>
                    <a:pt x="91" y="11"/>
                    <a:pt x="111" y="11"/>
                  </a:cubicBezTo>
                  <a:cubicBezTo>
                    <a:pt x="132" y="11"/>
                    <a:pt x="154" y="21"/>
                    <a:pt x="167" y="43"/>
                  </a:cubicBezTo>
                  <a:cubicBezTo>
                    <a:pt x="180" y="64"/>
                    <a:pt x="180" y="93"/>
                    <a:pt x="180" y="112"/>
                  </a:cubicBezTo>
                  <a:cubicBezTo>
                    <a:pt x="180" y="130"/>
                    <a:pt x="180" y="157"/>
                    <a:pt x="169" y="179"/>
                  </a:cubicBezTo>
                  <a:cubicBezTo>
                    <a:pt x="158" y="201"/>
                    <a:pt x="136" y="216"/>
                    <a:pt x="111"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3" name="Freeform 791">
              <a:extLst>
                <a:ext uri="{FF2B5EF4-FFF2-40B4-BE49-F238E27FC236}">
                  <a16:creationId xmlns:a16="http://schemas.microsoft.com/office/drawing/2014/main" id="{53FC9484-505D-43A8-A2BA-8ABB2A2BD500}"/>
                </a:ext>
              </a:extLst>
            </p:cNvPr>
            <p:cNvSpPr>
              <a:spLocks/>
            </p:cNvSpPr>
            <p:nvPr>
              <p:custDataLst>
                <p:tags r:id="rId28"/>
              </p:custDataLst>
            </p:nvPr>
          </p:nvSpPr>
          <p:spPr bwMode="auto">
            <a:xfrm>
              <a:off x="6324600" y="2820988"/>
              <a:ext cx="84138" cy="117475"/>
            </a:xfrm>
            <a:custGeom>
              <a:avLst/>
              <a:gdLst>
                <a:gd name="T0" fmla="*/ 87 w 163"/>
                <a:gd name="T1" fmla="*/ 126 h 228"/>
                <a:gd name="T2" fmla="*/ 139 w 163"/>
                <a:gd name="T3" fmla="*/ 172 h 228"/>
                <a:gd name="T4" fmla="*/ 83 w 163"/>
                <a:gd name="T5" fmla="*/ 217 h 228"/>
                <a:gd name="T6" fmla="*/ 13 w 163"/>
                <a:gd name="T7" fmla="*/ 147 h 228"/>
                <a:gd name="T8" fmla="*/ 6 w 163"/>
                <a:gd name="T9" fmla="*/ 138 h 228"/>
                <a:gd name="T10" fmla="*/ 0 w 163"/>
                <a:gd name="T11" fmla="*/ 151 h 228"/>
                <a:gd name="T12" fmla="*/ 0 w 163"/>
                <a:gd name="T13" fmla="*/ 216 h 228"/>
                <a:gd name="T14" fmla="*/ 5 w 163"/>
                <a:gd name="T15" fmla="*/ 228 h 228"/>
                <a:gd name="T16" fmla="*/ 18 w 163"/>
                <a:gd name="T17" fmla="*/ 218 h 228"/>
                <a:gd name="T18" fmla="*/ 28 w 163"/>
                <a:gd name="T19" fmla="*/ 207 h 228"/>
                <a:gd name="T20" fmla="*/ 83 w 163"/>
                <a:gd name="T21" fmla="*/ 228 h 228"/>
                <a:gd name="T22" fmla="*/ 163 w 163"/>
                <a:gd name="T23" fmla="*/ 159 h 228"/>
                <a:gd name="T24" fmla="*/ 142 w 163"/>
                <a:gd name="T25" fmla="*/ 112 h 228"/>
                <a:gd name="T26" fmla="*/ 85 w 163"/>
                <a:gd name="T27" fmla="*/ 88 h 228"/>
                <a:gd name="T28" fmla="*/ 24 w 163"/>
                <a:gd name="T29" fmla="*/ 47 h 228"/>
                <a:gd name="T30" fmla="*/ 80 w 163"/>
                <a:gd name="T31" fmla="*/ 9 h 228"/>
                <a:gd name="T32" fmla="*/ 138 w 163"/>
                <a:gd name="T33" fmla="*/ 69 h 228"/>
                <a:gd name="T34" fmla="*/ 144 w 163"/>
                <a:gd name="T35" fmla="*/ 74 h 228"/>
                <a:gd name="T36" fmla="*/ 150 w 163"/>
                <a:gd name="T37" fmla="*/ 62 h 228"/>
                <a:gd name="T38" fmla="*/ 150 w 163"/>
                <a:gd name="T39" fmla="*/ 12 h 228"/>
                <a:gd name="T40" fmla="*/ 145 w 163"/>
                <a:gd name="T41" fmla="*/ 0 h 228"/>
                <a:gd name="T42" fmla="*/ 135 w 163"/>
                <a:gd name="T43" fmla="*/ 6 h 228"/>
                <a:gd name="T44" fmla="*/ 127 w 163"/>
                <a:gd name="T45" fmla="*/ 14 h 228"/>
                <a:gd name="T46" fmla="*/ 80 w 163"/>
                <a:gd name="T47" fmla="*/ 0 h 228"/>
                <a:gd name="T48" fmla="*/ 0 w 163"/>
                <a:gd name="T49" fmla="*/ 61 h 228"/>
                <a:gd name="T50" fmla="*/ 21 w 163"/>
                <a:gd name="T51" fmla="*/ 103 h 228"/>
                <a:gd name="T52" fmla="*/ 87 w 163"/>
                <a:gd name="T53" fmla="*/ 126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8">
                  <a:moveTo>
                    <a:pt x="87" y="126"/>
                  </a:moveTo>
                  <a:cubicBezTo>
                    <a:pt x="98" y="128"/>
                    <a:pt x="139" y="136"/>
                    <a:pt x="139" y="172"/>
                  </a:cubicBezTo>
                  <a:cubicBezTo>
                    <a:pt x="139" y="197"/>
                    <a:pt x="122" y="217"/>
                    <a:pt x="83" y="217"/>
                  </a:cubicBezTo>
                  <a:cubicBezTo>
                    <a:pt x="41" y="217"/>
                    <a:pt x="23" y="189"/>
                    <a:pt x="13" y="147"/>
                  </a:cubicBezTo>
                  <a:cubicBezTo>
                    <a:pt x="12" y="140"/>
                    <a:pt x="11" y="138"/>
                    <a:pt x="6" y="138"/>
                  </a:cubicBezTo>
                  <a:cubicBezTo>
                    <a:pt x="0" y="138"/>
                    <a:pt x="0" y="142"/>
                    <a:pt x="0" y="151"/>
                  </a:cubicBezTo>
                  <a:lnTo>
                    <a:pt x="0" y="216"/>
                  </a:lnTo>
                  <a:cubicBezTo>
                    <a:pt x="0" y="225"/>
                    <a:pt x="0" y="228"/>
                    <a:pt x="5" y="228"/>
                  </a:cubicBezTo>
                  <a:cubicBezTo>
                    <a:pt x="8" y="228"/>
                    <a:pt x="8" y="228"/>
                    <a:pt x="18" y="218"/>
                  </a:cubicBezTo>
                  <a:cubicBezTo>
                    <a:pt x="19" y="217"/>
                    <a:pt x="19" y="216"/>
                    <a:pt x="28" y="207"/>
                  </a:cubicBezTo>
                  <a:cubicBezTo>
                    <a:pt x="50" y="228"/>
                    <a:pt x="72" y="228"/>
                    <a:pt x="83" y="228"/>
                  </a:cubicBezTo>
                  <a:cubicBezTo>
                    <a:pt x="140" y="228"/>
                    <a:pt x="163" y="195"/>
                    <a:pt x="163" y="159"/>
                  </a:cubicBezTo>
                  <a:cubicBezTo>
                    <a:pt x="163" y="133"/>
                    <a:pt x="148" y="118"/>
                    <a:pt x="142" y="112"/>
                  </a:cubicBezTo>
                  <a:cubicBezTo>
                    <a:pt x="126" y="96"/>
                    <a:pt x="106" y="92"/>
                    <a:pt x="85" y="88"/>
                  </a:cubicBezTo>
                  <a:cubicBezTo>
                    <a:pt x="57" y="82"/>
                    <a:pt x="24" y="76"/>
                    <a:pt x="24" y="47"/>
                  </a:cubicBezTo>
                  <a:cubicBezTo>
                    <a:pt x="24" y="29"/>
                    <a:pt x="37" y="9"/>
                    <a:pt x="80" y="9"/>
                  </a:cubicBezTo>
                  <a:cubicBezTo>
                    <a:pt x="135" y="9"/>
                    <a:pt x="137" y="54"/>
                    <a:pt x="138" y="69"/>
                  </a:cubicBezTo>
                  <a:cubicBezTo>
                    <a:pt x="139" y="74"/>
                    <a:pt x="143" y="74"/>
                    <a:pt x="144" y="74"/>
                  </a:cubicBezTo>
                  <a:cubicBezTo>
                    <a:pt x="150" y="74"/>
                    <a:pt x="150" y="71"/>
                    <a:pt x="150" y="62"/>
                  </a:cubicBezTo>
                  <a:lnTo>
                    <a:pt x="150" y="12"/>
                  </a:lnTo>
                  <a:cubicBezTo>
                    <a:pt x="150" y="3"/>
                    <a:pt x="150" y="0"/>
                    <a:pt x="145" y="0"/>
                  </a:cubicBezTo>
                  <a:cubicBezTo>
                    <a:pt x="143" y="0"/>
                    <a:pt x="142" y="0"/>
                    <a:pt x="135" y="6"/>
                  </a:cubicBezTo>
                  <a:cubicBezTo>
                    <a:pt x="134" y="8"/>
                    <a:pt x="129" y="12"/>
                    <a:pt x="127" y="14"/>
                  </a:cubicBezTo>
                  <a:cubicBezTo>
                    <a:pt x="108" y="0"/>
                    <a:pt x="87" y="0"/>
                    <a:pt x="80" y="0"/>
                  </a:cubicBezTo>
                  <a:cubicBezTo>
                    <a:pt x="19" y="0"/>
                    <a:pt x="0" y="33"/>
                    <a:pt x="0" y="61"/>
                  </a:cubicBezTo>
                  <a:cubicBezTo>
                    <a:pt x="0" y="78"/>
                    <a:pt x="8" y="92"/>
                    <a:pt x="21" y="103"/>
                  </a:cubicBezTo>
                  <a:cubicBezTo>
                    <a:pt x="37" y="116"/>
                    <a:pt x="51" y="119"/>
                    <a:pt x="87" y="1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4" name="Freeform 792">
              <a:extLst>
                <a:ext uri="{FF2B5EF4-FFF2-40B4-BE49-F238E27FC236}">
                  <a16:creationId xmlns:a16="http://schemas.microsoft.com/office/drawing/2014/main" id="{3554905A-8D77-4407-B0D5-6C51537FAD58}"/>
                </a:ext>
              </a:extLst>
            </p:cNvPr>
            <p:cNvSpPr>
              <a:spLocks noEditPoints="1"/>
            </p:cNvSpPr>
            <p:nvPr>
              <p:custDataLst>
                <p:tags r:id="rId29"/>
              </p:custDataLst>
            </p:nvPr>
          </p:nvSpPr>
          <p:spPr bwMode="auto">
            <a:xfrm>
              <a:off x="6424613" y="2709863"/>
              <a:ext cx="85725" cy="120650"/>
            </a:xfrm>
            <a:custGeom>
              <a:avLst/>
              <a:gdLst>
                <a:gd name="T0" fmla="*/ 170 w 170"/>
                <a:gd name="T1" fmla="*/ 178 h 235"/>
                <a:gd name="T2" fmla="*/ 170 w 170"/>
                <a:gd name="T3" fmla="*/ 165 h 235"/>
                <a:gd name="T4" fmla="*/ 132 w 170"/>
                <a:gd name="T5" fmla="*/ 165 h 235"/>
                <a:gd name="T6" fmla="*/ 132 w 170"/>
                <a:gd name="T7" fmla="*/ 10 h 235"/>
                <a:gd name="T8" fmla="*/ 124 w 170"/>
                <a:gd name="T9" fmla="*/ 0 h 235"/>
                <a:gd name="T10" fmla="*/ 115 w 170"/>
                <a:gd name="T11" fmla="*/ 5 h 235"/>
                <a:gd name="T12" fmla="*/ 0 w 170"/>
                <a:gd name="T13" fmla="*/ 165 h 235"/>
                <a:gd name="T14" fmla="*/ 0 w 170"/>
                <a:gd name="T15" fmla="*/ 178 h 235"/>
                <a:gd name="T16" fmla="*/ 102 w 170"/>
                <a:gd name="T17" fmla="*/ 178 h 235"/>
                <a:gd name="T18" fmla="*/ 102 w 170"/>
                <a:gd name="T19" fmla="*/ 207 h 235"/>
                <a:gd name="T20" fmla="*/ 74 w 170"/>
                <a:gd name="T21" fmla="*/ 223 h 235"/>
                <a:gd name="T22" fmla="*/ 64 w 170"/>
                <a:gd name="T23" fmla="*/ 223 h 235"/>
                <a:gd name="T24" fmla="*/ 64 w 170"/>
                <a:gd name="T25" fmla="*/ 235 h 235"/>
                <a:gd name="T26" fmla="*/ 117 w 170"/>
                <a:gd name="T27" fmla="*/ 234 h 235"/>
                <a:gd name="T28" fmla="*/ 169 w 170"/>
                <a:gd name="T29" fmla="*/ 235 h 235"/>
                <a:gd name="T30" fmla="*/ 169 w 170"/>
                <a:gd name="T31" fmla="*/ 223 h 235"/>
                <a:gd name="T32" fmla="*/ 160 w 170"/>
                <a:gd name="T33" fmla="*/ 223 h 235"/>
                <a:gd name="T34" fmla="*/ 132 w 170"/>
                <a:gd name="T35" fmla="*/ 207 h 235"/>
                <a:gd name="T36" fmla="*/ 132 w 170"/>
                <a:gd name="T37" fmla="*/ 178 h 235"/>
                <a:gd name="T38" fmla="*/ 170 w 170"/>
                <a:gd name="T39" fmla="*/ 178 h 235"/>
                <a:gd name="T40" fmla="*/ 105 w 170"/>
                <a:gd name="T41" fmla="*/ 38 h 235"/>
                <a:gd name="T42" fmla="*/ 105 w 170"/>
                <a:gd name="T43" fmla="*/ 165 h 235"/>
                <a:gd name="T44" fmla="*/ 13 w 170"/>
                <a:gd name="T45" fmla="*/ 165 h 235"/>
                <a:gd name="T46" fmla="*/ 105 w 170"/>
                <a:gd name="T47" fmla="*/ 3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0" h="235">
                  <a:moveTo>
                    <a:pt x="170" y="178"/>
                  </a:moveTo>
                  <a:lnTo>
                    <a:pt x="170" y="165"/>
                  </a:lnTo>
                  <a:lnTo>
                    <a:pt x="132" y="165"/>
                  </a:lnTo>
                  <a:lnTo>
                    <a:pt x="132" y="10"/>
                  </a:lnTo>
                  <a:cubicBezTo>
                    <a:pt x="132" y="3"/>
                    <a:pt x="132" y="0"/>
                    <a:pt x="124" y="0"/>
                  </a:cubicBezTo>
                  <a:cubicBezTo>
                    <a:pt x="120" y="0"/>
                    <a:pt x="119" y="0"/>
                    <a:pt x="115" y="5"/>
                  </a:cubicBezTo>
                  <a:lnTo>
                    <a:pt x="0" y="165"/>
                  </a:lnTo>
                  <a:lnTo>
                    <a:pt x="0" y="178"/>
                  </a:lnTo>
                  <a:lnTo>
                    <a:pt x="102" y="178"/>
                  </a:lnTo>
                  <a:lnTo>
                    <a:pt x="102" y="207"/>
                  </a:lnTo>
                  <a:cubicBezTo>
                    <a:pt x="102" y="218"/>
                    <a:pt x="102" y="223"/>
                    <a:pt x="74" y="223"/>
                  </a:cubicBezTo>
                  <a:lnTo>
                    <a:pt x="64" y="223"/>
                  </a:lnTo>
                  <a:lnTo>
                    <a:pt x="64" y="235"/>
                  </a:lnTo>
                  <a:cubicBezTo>
                    <a:pt x="82" y="234"/>
                    <a:pt x="104" y="234"/>
                    <a:pt x="117" y="234"/>
                  </a:cubicBezTo>
                  <a:cubicBezTo>
                    <a:pt x="130" y="234"/>
                    <a:pt x="152" y="234"/>
                    <a:pt x="169" y="235"/>
                  </a:cubicBezTo>
                  <a:lnTo>
                    <a:pt x="169" y="223"/>
                  </a:lnTo>
                  <a:lnTo>
                    <a:pt x="160" y="223"/>
                  </a:lnTo>
                  <a:cubicBezTo>
                    <a:pt x="132" y="223"/>
                    <a:pt x="132" y="218"/>
                    <a:pt x="132" y="207"/>
                  </a:cubicBezTo>
                  <a:lnTo>
                    <a:pt x="132" y="178"/>
                  </a:lnTo>
                  <a:lnTo>
                    <a:pt x="170" y="178"/>
                  </a:lnTo>
                  <a:close/>
                  <a:moveTo>
                    <a:pt x="105" y="38"/>
                  </a:moveTo>
                  <a:lnTo>
                    <a:pt x="105" y="165"/>
                  </a:lnTo>
                  <a:lnTo>
                    <a:pt x="13" y="165"/>
                  </a:lnTo>
                  <a:lnTo>
                    <a:pt x="105" y="38"/>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5" name="Freeform 793">
              <a:extLst>
                <a:ext uri="{FF2B5EF4-FFF2-40B4-BE49-F238E27FC236}">
                  <a16:creationId xmlns:a16="http://schemas.microsoft.com/office/drawing/2014/main" id="{4B4EDC2E-E174-4CD4-9238-E962B95B2039}"/>
                </a:ext>
              </a:extLst>
            </p:cNvPr>
            <p:cNvSpPr>
              <a:spLocks/>
            </p:cNvSpPr>
            <p:nvPr>
              <p:custDataLst>
                <p:tags r:id="rId30"/>
              </p:custDataLst>
            </p:nvPr>
          </p:nvSpPr>
          <p:spPr bwMode="auto">
            <a:xfrm>
              <a:off x="6556375" y="2743200"/>
              <a:ext cx="58738" cy="257175"/>
            </a:xfrm>
            <a:custGeom>
              <a:avLst/>
              <a:gdLst>
                <a:gd name="T0" fmla="*/ 115 w 115"/>
                <a:gd name="T1" fmla="*/ 494 h 499"/>
                <a:gd name="T2" fmla="*/ 107 w 115"/>
                <a:gd name="T3" fmla="*/ 483 h 499"/>
                <a:gd name="T4" fmla="*/ 29 w 115"/>
                <a:gd name="T5" fmla="*/ 249 h 499"/>
                <a:gd name="T6" fmla="*/ 109 w 115"/>
                <a:gd name="T7" fmla="*/ 13 h 499"/>
                <a:gd name="T8" fmla="*/ 115 w 115"/>
                <a:gd name="T9" fmla="*/ 5 h 499"/>
                <a:gd name="T10" fmla="*/ 110 w 115"/>
                <a:gd name="T11" fmla="*/ 0 h 499"/>
                <a:gd name="T12" fmla="*/ 31 w 115"/>
                <a:gd name="T13" fmla="*/ 97 h 499"/>
                <a:gd name="T14" fmla="*/ 0 w 115"/>
                <a:gd name="T15" fmla="*/ 249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2"/>
                    <a:pt x="115" y="491"/>
                    <a:pt x="107" y="483"/>
                  </a:cubicBezTo>
                  <a:cubicBezTo>
                    <a:pt x="45" y="420"/>
                    <a:pt x="29" y="326"/>
                    <a:pt x="29" y="249"/>
                  </a:cubicBezTo>
                  <a:cubicBezTo>
                    <a:pt x="29" y="163"/>
                    <a:pt x="48" y="76"/>
                    <a:pt x="109" y="13"/>
                  </a:cubicBezTo>
                  <a:cubicBezTo>
                    <a:pt x="115" y="7"/>
                    <a:pt x="115" y="6"/>
                    <a:pt x="115" y="5"/>
                  </a:cubicBezTo>
                  <a:cubicBezTo>
                    <a:pt x="115" y="1"/>
                    <a:pt x="113" y="0"/>
                    <a:pt x="110" y="0"/>
                  </a:cubicBezTo>
                  <a:cubicBezTo>
                    <a:pt x="106" y="0"/>
                    <a:pt x="61" y="34"/>
                    <a:pt x="31" y="97"/>
                  </a:cubicBezTo>
                  <a:cubicBezTo>
                    <a:pt x="6" y="152"/>
                    <a:pt x="0" y="207"/>
                    <a:pt x="0" y="249"/>
                  </a:cubicBezTo>
                  <a:cubicBezTo>
                    <a:pt x="0" y="288"/>
                    <a:pt x="5" y="348"/>
                    <a:pt x="33" y="405"/>
                  </a:cubicBezTo>
                  <a:cubicBezTo>
                    <a:pt x="63" y="466"/>
                    <a:pt x="106" y="499"/>
                    <a:pt x="110" y="499"/>
                  </a:cubicBezTo>
                  <a:cubicBezTo>
                    <a:pt x="113" y="499"/>
                    <a:pt x="115" y="497"/>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6" name="Freeform 794">
              <a:extLst>
                <a:ext uri="{FF2B5EF4-FFF2-40B4-BE49-F238E27FC236}">
                  <a16:creationId xmlns:a16="http://schemas.microsoft.com/office/drawing/2014/main" id="{B3D3248C-D025-44C4-8719-3D95AF8266A6}"/>
                </a:ext>
              </a:extLst>
            </p:cNvPr>
            <p:cNvSpPr>
              <a:spLocks/>
            </p:cNvSpPr>
            <p:nvPr>
              <p:custDataLst>
                <p:tags r:id="rId31"/>
              </p:custDataLst>
            </p:nvPr>
          </p:nvSpPr>
          <p:spPr bwMode="auto">
            <a:xfrm>
              <a:off x="6707188" y="2652713"/>
              <a:ext cx="136525" cy="112713"/>
            </a:xfrm>
            <a:custGeom>
              <a:avLst/>
              <a:gdLst>
                <a:gd name="T0" fmla="*/ 118 w 269"/>
                <a:gd name="T1" fmla="*/ 29 h 220"/>
                <a:gd name="T2" fmla="*/ 175 w 269"/>
                <a:gd name="T3" fmla="*/ 29 h 220"/>
                <a:gd name="T4" fmla="*/ 154 w 269"/>
                <a:gd name="T5" fmla="*/ 158 h 220"/>
                <a:gd name="T6" fmla="*/ 158 w 269"/>
                <a:gd name="T7" fmla="*/ 195 h 220"/>
                <a:gd name="T8" fmla="*/ 176 w 269"/>
                <a:gd name="T9" fmla="*/ 220 h 220"/>
                <a:gd name="T10" fmla="*/ 196 w 269"/>
                <a:gd name="T11" fmla="*/ 201 h 220"/>
                <a:gd name="T12" fmla="*/ 193 w 269"/>
                <a:gd name="T13" fmla="*/ 190 h 220"/>
                <a:gd name="T14" fmla="*/ 179 w 269"/>
                <a:gd name="T15" fmla="*/ 108 h 220"/>
                <a:gd name="T16" fmla="*/ 188 w 269"/>
                <a:gd name="T17" fmla="*/ 29 h 220"/>
                <a:gd name="T18" fmla="*/ 245 w 269"/>
                <a:gd name="T19" fmla="*/ 29 h 220"/>
                <a:gd name="T20" fmla="*/ 269 w 269"/>
                <a:gd name="T21" fmla="*/ 12 h 220"/>
                <a:gd name="T22" fmla="*/ 249 w 269"/>
                <a:gd name="T23" fmla="*/ 0 h 220"/>
                <a:gd name="T24" fmla="*/ 82 w 269"/>
                <a:gd name="T25" fmla="*/ 0 h 220"/>
                <a:gd name="T26" fmla="*/ 30 w 269"/>
                <a:gd name="T27" fmla="*/ 23 h 220"/>
                <a:gd name="T28" fmla="*/ 0 w 269"/>
                <a:gd name="T29" fmla="*/ 68 h 220"/>
                <a:gd name="T30" fmla="*/ 6 w 269"/>
                <a:gd name="T31" fmla="*/ 73 h 220"/>
                <a:gd name="T32" fmla="*/ 14 w 269"/>
                <a:gd name="T33" fmla="*/ 67 h 220"/>
                <a:gd name="T34" fmla="*/ 77 w 269"/>
                <a:gd name="T35" fmla="*/ 29 h 220"/>
                <a:gd name="T36" fmla="*/ 105 w 269"/>
                <a:gd name="T37" fmla="*/ 29 h 220"/>
                <a:gd name="T38" fmla="*/ 42 w 269"/>
                <a:gd name="T39" fmla="*/ 195 h 220"/>
                <a:gd name="T40" fmla="*/ 38 w 269"/>
                <a:gd name="T41" fmla="*/ 207 h 220"/>
                <a:gd name="T42" fmla="*/ 52 w 269"/>
                <a:gd name="T43" fmla="*/ 220 h 220"/>
                <a:gd name="T44" fmla="*/ 77 w 269"/>
                <a:gd name="T45" fmla="*/ 188 h 220"/>
                <a:gd name="T46" fmla="*/ 90 w 269"/>
                <a:gd name="T47" fmla="*/ 139 h 220"/>
                <a:gd name="T48" fmla="*/ 118 w 269"/>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0">
                  <a:moveTo>
                    <a:pt x="118" y="29"/>
                  </a:moveTo>
                  <a:lnTo>
                    <a:pt x="175" y="29"/>
                  </a:lnTo>
                  <a:cubicBezTo>
                    <a:pt x="158" y="103"/>
                    <a:pt x="154" y="124"/>
                    <a:pt x="154" y="158"/>
                  </a:cubicBezTo>
                  <a:cubicBezTo>
                    <a:pt x="154" y="165"/>
                    <a:pt x="154" y="178"/>
                    <a:pt x="158" y="195"/>
                  </a:cubicBezTo>
                  <a:cubicBezTo>
                    <a:pt x="163" y="217"/>
                    <a:pt x="168" y="220"/>
                    <a:pt x="176" y="220"/>
                  </a:cubicBezTo>
                  <a:cubicBezTo>
                    <a:pt x="186" y="220"/>
                    <a:pt x="196" y="211"/>
                    <a:pt x="196" y="201"/>
                  </a:cubicBezTo>
                  <a:cubicBezTo>
                    <a:pt x="196" y="198"/>
                    <a:pt x="196" y="197"/>
                    <a:pt x="193" y="190"/>
                  </a:cubicBezTo>
                  <a:cubicBezTo>
                    <a:pt x="179" y="155"/>
                    <a:pt x="179" y="122"/>
                    <a:pt x="179" y="108"/>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3"/>
                  </a:cubicBezTo>
                  <a:cubicBezTo>
                    <a:pt x="13" y="43"/>
                    <a:pt x="0" y="66"/>
                    <a:pt x="0" y="68"/>
                  </a:cubicBezTo>
                  <a:cubicBezTo>
                    <a:pt x="0" y="69"/>
                    <a:pt x="0" y="73"/>
                    <a:pt x="6" y="73"/>
                  </a:cubicBezTo>
                  <a:cubicBezTo>
                    <a:pt x="10" y="73"/>
                    <a:pt x="11" y="71"/>
                    <a:pt x="14" y="67"/>
                  </a:cubicBezTo>
                  <a:cubicBezTo>
                    <a:pt x="38" y="29"/>
                    <a:pt x="67" y="29"/>
                    <a:pt x="77" y="29"/>
                  </a:cubicBezTo>
                  <a:lnTo>
                    <a:pt x="105" y="29"/>
                  </a:lnTo>
                  <a:cubicBezTo>
                    <a:pt x="89" y="89"/>
                    <a:pt x="63" y="150"/>
                    <a:pt x="42" y="195"/>
                  </a:cubicBezTo>
                  <a:cubicBezTo>
                    <a:pt x="38" y="202"/>
                    <a:pt x="38" y="203"/>
                    <a:pt x="38" y="207"/>
                  </a:cubicBezTo>
                  <a:cubicBezTo>
                    <a:pt x="38" y="216"/>
                    <a:pt x="46" y="220"/>
                    <a:pt x="52" y="220"/>
                  </a:cubicBezTo>
                  <a:cubicBezTo>
                    <a:pt x="67" y="220"/>
                    <a:pt x="71" y="206"/>
                    <a:pt x="77" y="188"/>
                  </a:cubicBezTo>
                  <a:cubicBezTo>
                    <a:pt x="84" y="165"/>
                    <a:pt x="84" y="164"/>
                    <a:pt x="90" y="139"/>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7" name="Freeform 795">
              <a:extLst>
                <a:ext uri="{FF2B5EF4-FFF2-40B4-BE49-F238E27FC236}">
                  <a16:creationId xmlns:a16="http://schemas.microsoft.com/office/drawing/2014/main" id="{43B1408D-6D6F-4244-A4C7-36C19295280D}"/>
                </a:ext>
              </a:extLst>
            </p:cNvPr>
            <p:cNvSpPr>
              <a:spLocks/>
            </p:cNvSpPr>
            <p:nvPr>
              <p:custDataLst>
                <p:tags r:id="rId32"/>
              </p:custDataLst>
            </p:nvPr>
          </p:nvSpPr>
          <p:spPr bwMode="auto">
            <a:xfrm>
              <a:off x="6856413" y="2649538"/>
              <a:ext cx="152400" cy="115888"/>
            </a:xfrm>
            <a:custGeom>
              <a:avLst/>
              <a:gdLst>
                <a:gd name="T0" fmla="*/ 296 w 296"/>
                <a:gd name="T1" fmla="*/ 35 h 226"/>
                <a:gd name="T2" fmla="*/ 276 w 296"/>
                <a:gd name="T3" fmla="*/ 0 h 226"/>
                <a:gd name="T4" fmla="*/ 250 w 296"/>
                <a:gd name="T5" fmla="*/ 24 h 226"/>
                <a:gd name="T6" fmla="*/ 257 w 296"/>
                <a:gd name="T7" fmla="*/ 39 h 226"/>
                <a:gd name="T8" fmla="*/ 274 w 296"/>
                <a:gd name="T9" fmla="*/ 81 h 226"/>
                <a:gd name="T10" fmla="*/ 250 w 296"/>
                <a:gd name="T11" fmla="*/ 152 h 226"/>
                <a:gd name="T12" fmla="*/ 193 w 296"/>
                <a:gd name="T13" fmla="*/ 190 h 226"/>
                <a:gd name="T14" fmla="*/ 144 w 296"/>
                <a:gd name="T15" fmla="*/ 146 h 226"/>
                <a:gd name="T16" fmla="*/ 161 w 296"/>
                <a:gd name="T17" fmla="*/ 87 h 226"/>
                <a:gd name="T18" fmla="*/ 152 w 296"/>
                <a:gd name="T19" fmla="*/ 76 h 226"/>
                <a:gd name="T20" fmla="*/ 139 w 296"/>
                <a:gd name="T21" fmla="*/ 84 h 226"/>
                <a:gd name="T22" fmla="*/ 127 w 296"/>
                <a:gd name="T23" fmla="*/ 145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9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4" y="60"/>
                    <a:pt x="274" y="81"/>
                  </a:cubicBezTo>
                  <a:cubicBezTo>
                    <a:pt x="274" y="101"/>
                    <a:pt x="265" y="129"/>
                    <a:pt x="250" y="152"/>
                  </a:cubicBezTo>
                  <a:cubicBezTo>
                    <a:pt x="235" y="173"/>
                    <a:pt x="216" y="190"/>
                    <a:pt x="193" y="190"/>
                  </a:cubicBezTo>
                  <a:cubicBezTo>
                    <a:pt x="164" y="190"/>
                    <a:pt x="149" y="172"/>
                    <a:pt x="144" y="146"/>
                  </a:cubicBezTo>
                  <a:cubicBezTo>
                    <a:pt x="150" y="133"/>
                    <a:pt x="161" y="101"/>
                    <a:pt x="161" y="87"/>
                  </a:cubicBezTo>
                  <a:cubicBezTo>
                    <a:pt x="161" y="81"/>
                    <a:pt x="159" y="76"/>
                    <a:pt x="152" y="76"/>
                  </a:cubicBezTo>
                  <a:cubicBezTo>
                    <a:pt x="148" y="76"/>
                    <a:pt x="143" y="77"/>
                    <a:pt x="139" y="84"/>
                  </a:cubicBezTo>
                  <a:cubicBezTo>
                    <a:pt x="133" y="94"/>
                    <a:pt x="127" y="127"/>
                    <a:pt x="127" y="145"/>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10"/>
                    <a:pt x="0" y="155"/>
                  </a:cubicBezTo>
                  <a:cubicBezTo>
                    <a:pt x="0" y="189"/>
                    <a:pt x="12" y="226"/>
                    <a:pt x="53" y="226"/>
                  </a:cubicBezTo>
                  <a:cubicBezTo>
                    <a:pt x="88" y="226"/>
                    <a:pt x="111" y="201"/>
                    <a:pt x="129" y="174"/>
                  </a:cubicBezTo>
                  <a:cubicBezTo>
                    <a:pt x="134" y="203"/>
                    <a:pt x="153" y="226"/>
                    <a:pt x="184" y="226"/>
                  </a:cubicBezTo>
                  <a:cubicBezTo>
                    <a:pt x="223" y="226"/>
                    <a:pt x="247" y="196"/>
                    <a:pt x="265" y="159"/>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8" name="Rectangle 796">
              <a:extLst>
                <a:ext uri="{FF2B5EF4-FFF2-40B4-BE49-F238E27FC236}">
                  <a16:creationId xmlns:a16="http://schemas.microsoft.com/office/drawing/2014/main" id="{9104B5C3-26FC-444B-897F-6A8043BF70DE}"/>
                </a:ext>
              </a:extLst>
            </p:cNvPr>
            <p:cNvSpPr>
              <a:spLocks noChangeArrowheads="1"/>
            </p:cNvSpPr>
            <p:nvPr>
              <p:custDataLst>
                <p:tags r:id="rId33"/>
              </p:custDataLst>
            </p:nvPr>
          </p:nvSpPr>
          <p:spPr bwMode="auto">
            <a:xfrm>
              <a:off x="6661150" y="2867025"/>
              <a:ext cx="400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59" name="Freeform 797">
              <a:extLst>
                <a:ext uri="{FF2B5EF4-FFF2-40B4-BE49-F238E27FC236}">
                  <a16:creationId xmlns:a16="http://schemas.microsoft.com/office/drawing/2014/main" id="{53460EC4-50E6-4956-ADED-69B2288D8FF1}"/>
                </a:ext>
              </a:extLst>
            </p:cNvPr>
            <p:cNvSpPr>
              <a:spLocks noEditPoints="1"/>
            </p:cNvSpPr>
            <p:nvPr>
              <p:custDataLst>
                <p:tags r:id="rId34"/>
              </p:custDataLst>
            </p:nvPr>
          </p:nvSpPr>
          <p:spPr bwMode="auto">
            <a:xfrm>
              <a:off x="6667500" y="2938463"/>
              <a:ext cx="112713" cy="173038"/>
            </a:xfrm>
            <a:custGeom>
              <a:avLst/>
              <a:gdLst>
                <a:gd name="T0" fmla="*/ 133 w 221"/>
                <a:gd name="T1" fmla="*/ 255 h 338"/>
                <a:gd name="T2" fmla="*/ 133 w 221"/>
                <a:gd name="T3" fmla="*/ 299 h 338"/>
                <a:gd name="T4" fmla="*/ 95 w 221"/>
                <a:gd name="T5" fmla="*/ 322 h 338"/>
                <a:gd name="T6" fmla="*/ 84 w 221"/>
                <a:gd name="T7" fmla="*/ 322 h 338"/>
                <a:gd name="T8" fmla="*/ 84 w 221"/>
                <a:gd name="T9" fmla="*/ 338 h 338"/>
                <a:gd name="T10" fmla="*/ 152 w 221"/>
                <a:gd name="T11" fmla="*/ 336 h 338"/>
                <a:gd name="T12" fmla="*/ 219 w 221"/>
                <a:gd name="T13" fmla="*/ 338 h 338"/>
                <a:gd name="T14" fmla="*/ 219 w 221"/>
                <a:gd name="T15" fmla="*/ 322 h 338"/>
                <a:gd name="T16" fmla="*/ 209 w 221"/>
                <a:gd name="T17" fmla="*/ 322 h 338"/>
                <a:gd name="T18" fmla="*/ 171 w 221"/>
                <a:gd name="T19" fmla="*/ 299 h 338"/>
                <a:gd name="T20" fmla="*/ 171 w 221"/>
                <a:gd name="T21" fmla="*/ 255 h 338"/>
                <a:gd name="T22" fmla="*/ 221 w 221"/>
                <a:gd name="T23" fmla="*/ 255 h 338"/>
                <a:gd name="T24" fmla="*/ 221 w 221"/>
                <a:gd name="T25" fmla="*/ 240 h 338"/>
                <a:gd name="T26" fmla="*/ 171 w 221"/>
                <a:gd name="T27" fmla="*/ 240 h 338"/>
                <a:gd name="T28" fmla="*/ 171 w 221"/>
                <a:gd name="T29" fmla="*/ 13 h 338"/>
                <a:gd name="T30" fmla="*/ 163 w 221"/>
                <a:gd name="T31" fmla="*/ 0 h 338"/>
                <a:gd name="T32" fmla="*/ 153 w 221"/>
                <a:gd name="T33" fmla="*/ 6 h 338"/>
                <a:gd name="T34" fmla="*/ 0 w 221"/>
                <a:gd name="T35" fmla="*/ 240 h 338"/>
                <a:gd name="T36" fmla="*/ 0 w 221"/>
                <a:gd name="T37" fmla="*/ 255 h 338"/>
                <a:gd name="T38" fmla="*/ 133 w 221"/>
                <a:gd name="T39" fmla="*/ 255 h 338"/>
                <a:gd name="T40" fmla="*/ 136 w 221"/>
                <a:gd name="T41" fmla="*/ 240 h 338"/>
                <a:gd name="T42" fmla="*/ 14 w 221"/>
                <a:gd name="T43" fmla="*/ 240 h 338"/>
                <a:gd name="T44" fmla="*/ 136 w 221"/>
                <a:gd name="T45" fmla="*/ 54 h 338"/>
                <a:gd name="T46" fmla="*/ 136 w 221"/>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8">
                  <a:moveTo>
                    <a:pt x="133" y="255"/>
                  </a:moveTo>
                  <a:lnTo>
                    <a:pt x="133" y="299"/>
                  </a:lnTo>
                  <a:cubicBezTo>
                    <a:pt x="133" y="317"/>
                    <a:pt x="132" y="322"/>
                    <a:pt x="95" y="322"/>
                  </a:cubicBezTo>
                  <a:lnTo>
                    <a:pt x="84" y="322"/>
                  </a:lnTo>
                  <a:lnTo>
                    <a:pt x="84" y="338"/>
                  </a:lnTo>
                  <a:cubicBezTo>
                    <a:pt x="105" y="336"/>
                    <a:pt x="131" y="336"/>
                    <a:pt x="152" y="336"/>
                  </a:cubicBezTo>
                  <a:cubicBezTo>
                    <a:pt x="173" y="336"/>
                    <a:pt x="199" y="336"/>
                    <a:pt x="219" y="338"/>
                  </a:cubicBezTo>
                  <a:lnTo>
                    <a:pt x="219" y="322"/>
                  </a:lnTo>
                  <a:lnTo>
                    <a:pt x="209" y="322"/>
                  </a:lnTo>
                  <a:cubicBezTo>
                    <a:pt x="172" y="322"/>
                    <a:pt x="171" y="317"/>
                    <a:pt x="171" y="299"/>
                  </a:cubicBezTo>
                  <a:lnTo>
                    <a:pt x="171" y="255"/>
                  </a:lnTo>
                  <a:lnTo>
                    <a:pt x="221" y="255"/>
                  </a:lnTo>
                  <a:lnTo>
                    <a:pt x="221" y="240"/>
                  </a:lnTo>
                  <a:lnTo>
                    <a:pt x="171" y="240"/>
                  </a:lnTo>
                  <a:lnTo>
                    <a:pt x="171" y="13"/>
                  </a:lnTo>
                  <a:cubicBezTo>
                    <a:pt x="171" y="3"/>
                    <a:pt x="171" y="0"/>
                    <a:pt x="163" y="0"/>
                  </a:cubicBezTo>
                  <a:cubicBezTo>
                    <a:pt x="159" y="0"/>
                    <a:pt x="157" y="0"/>
                    <a:pt x="153" y="6"/>
                  </a:cubicBezTo>
                  <a:lnTo>
                    <a:pt x="0" y="240"/>
                  </a:lnTo>
                  <a:lnTo>
                    <a:pt x="0" y="255"/>
                  </a:lnTo>
                  <a:lnTo>
                    <a:pt x="133" y="255"/>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0" name="Freeform 798">
              <a:extLst>
                <a:ext uri="{FF2B5EF4-FFF2-40B4-BE49-F238E27FC236}">
                  <a16:creationId xmlns:a16="http://schemas.microsoft.com/office/drawing/2014/main" id="{71D8D2B1-68D2-427A-B1AB-60AF7091980C}"/>
                </a:ext>
              </a:extLst>
            </p:cNvPr>
            <p:cNvSpPr>
              <a:spLocks/>
            </p:cNvSpPr>
            <p:nvPr>
              <p:custDataLst>
                <p:tags r:id="rId35"/>
              </p:custDataLst>
            </p:nvPr>
          </p:nvSpPr>
          <p:spPr bwMode="auto">
            <a:xfrm>
              <a:off x="6791325" y="2997200"/>
              <a:ext cx="150813" cy="117475"/>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2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59"/>
                    <a:pt x="274" y="80"/>
                  </a:cubicBezTo>
                  <a:cubicBezTo>
                    <a:pt x="274" y="100"/>
                    <a:pt x="265" y="129"/>
                    <a:pt x="249" y="152"/>
                  </a:cubicBezTo>
                  <a:cubicBezTo>
                    <a:pt x="234" y="173"/>
                    <a:pt x="216" y="190"/>
                    <a:pt x="192" y="190"/>
                  </a:cubicBezTo>
                  <a:cubicBezTo>
                    <a:pt x="164" y="190"/>
                    <a:pt x="149" y="172"/>
                    <a:pt x="144" y="145"/>
                  </a:cubicBezTo>
                  <a:cubicBezTo>
                    <a:pt x="150" y="132"/>
                    <a:pt x="161" y="100"/>
                    <a:pt x="161" y="86"/>
                  </a:cubicBezTo>
                  <a:cubicBezTo>
                    <a:pt x="161" y="80"/>
                    <a:pt x="158" y="75"/>
                    <a:pt x="152" y="75"/>
                  </a:cubicBezTo>
                  <a:cubicBezTo>
                    <a:pt x="148" y="75"/>
                    <a:pt x="143" y="76"/>
                    <a:pt x="139" y="84"/>
                  </a:cubicBezTo>
                  <a:cubicBezTo>
                    <a:pt x="133" y="94"/>
                    <a:pt x="127" y="126"/>
                    <a:pt x="127" y="144"/>
                  </a:cubicBezTo>
                  <a:cubicBezTo>
                    <a:pt x="111" y="168"/>
                    <a:pt x="91" y="190"/>
                    <a:pt x="59" y="190"/>
                  </a:cubicBezTo>
                  <a:cubicBezTo>
                    <a:pt x="26"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1"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1" name="Freeform 799">
              <a:extLst>
                <a:ext uri="{FF2B5EF4-FFF2-40B4-BE49-F238E27FC236}">
                  <a16:creationId xmlns:a16="http://schemas.microsoft.com/office/drawing/2014/main" id="{78CADE24-D0D8-4DAD-B683-56E1D4B4FF9F}"/>
                </a:ext>
              </a:extLst>
            </p:cNvPr>
            <p:cNvSpPr>
              <a:spLocks/>
            </p:cNvSpPr>
            <p:nvPr>
              <p:custDataLst>
                <p:tags r:id="rId36"/>
              </p:custDataLst>
            </p:nvPr>
          </p:nvSpPr>
          <p:spPr bwMode="auto">
            <a:xfrm>
              <a:off x="6965950" y="3030538"/>
              <a:ext cx="65088" cy="119063"/>
            </a:xfrm>
            <a:custGeom>
              <a:avLst/>
              <a:gdLst>
                <a:gd name="T0" fmla="*/ 79 w 127"/>
                <a:gd name="T1" fmla="*/ 10 h 231"/>
                <a:gd name="T2" fmla="*/ 69 w 127"/>
                <a:gd name="T3" fmla="*/ 0 h 231"/>
                <a:gd name="T4" fmla="*/ 0 w 127"/>
                <a:gd name="T5" fmla="*/ 22 h 231"/>
                <a:gd name="T6" fmla="*/ 0 w 127"/>
                <a:gd name="T7" fmla="*/ 35 h 231"/>
                <a:gd name="T8" fmla="*/ 51 w 127"/>
                <a:gd name="T9" fmla="*/ 25 h 231"/>
                <a:gd name="T10" fmla="*/ 51 w 127"/>
                <a:gd name="T11" fmla="*/ 203 h 231"/>
                <a:gd name="T12" fmla="*/ 16 w 127"/>
                <a:gd name="T13" fmla="*/ 219 h 231"/>
                <a:gd name="T14" fmla="*/ 3 w 127"/>
                <a:gd name="T15" fmla="*/ 219 h 231"/>
                <a:gd name="T16" fmla="*/ 3 w 127"/>
                <a:gd name="T17" fmla="*/ 231 h 231"/>
                <a:gd name="T18" fmla="*/ 65 w 127"/>
                <a:gd name="T19" fmla="*/ 230 h 231"/>
                <a:gd name="T20" fmla="*/ 127 w 127"/>
                <a:gd name="T21" fmla="*/ 231 h 231"/>
                <a:gd name="T22" fmla="*/ 127 w 127"/>
                <a:gd name="T23" fmla="*/ 219 h 231"/>
                <a:gd name="T24" fmla="*/ 114 w 127"/>
                <a:gd name="T25" fmla="*/ 219 h 231"/>
                <a:gd name="T26" fmla="*/ 79 w 127"/>
                <a:gd name="T27" fmla="*/ 203 h 231"/>
                <a:gd name="T28" fmla="*/ 79 w 127"/>
                <a:gd name="T29" fmla="*/ 1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10"/>
                  </a:moveTo>
                  <a:cubicBezTo>
                    <a:pt x="79" y="0"/>
                    <a:pt x="78" y="0"/>
                    <a:pt x="69" y="0"/>
                  </a:cubicBezTo>
                  <a:cubicBezTo>
                    <a:pt x="46" y="22"/>
                    <a:pt x="15" y="22"/>
                    <a:pt x="0" y="22"/>
                  </a:cubicBezTo>
                  <a:lnTo>
                    <a:pt x="0" y="35"/>
                  </a:lnTo>
                  <a:cubicBezTo>
                    <a:pt x="9" y="35"/>
                    <a:pt x="32" y="35"/>
                    <a:pt x="51" y="25"/>
                  </a:cubicBezTo>
                  <a:lnTo>
                    <a:pt x="51" y="203"/>
                  </a:lnTo>
                  <a:cubicBezTo>
                    <a:pt x="51" y="214"/>
                    <a:pt x="51" y="219"/>
                    <a:pt x="16" y="219"/>
                  </a:cubicBezTo>
                  <a:lnTo>
                    <a:pt x="3" y="219"/>
                  </a:lnTo>
                  <a:lnTo>
                    <a:pt x="3" y="231"/>
                  </a:lnTo>
                  <a:cubicBezTo>
                    <a:pt x="9" y="231"/>
                    <a:pt x="52" y="230"/>
                    <a:pt x="65" y="230"/>
                  </a:cubicBezTo>
                  <a:cubicBezTo>
                    <a:pt x="76" y="230"/>
                    <a:pt x="119" y="231"/>
                    <a:pt x="127" y="231"/>
                  </a:cubicBezTo>
                  <a:lnTo>
                    <a:pt x="127" y="219"/>
                  </a:lnTo>
                  <a:lnTo>
                    <a:pt x="114" y="219"/>
                  </a:lnTo>
                  <a:cubicBezTo>
                    <a:pt x="79" y="219"/>
                    <a:pt x="79" y="214"/>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2" name="Freeform 800">
              <a:extLst>
                <a:ext uri="{FF2B5EF4-FFF2-40B4-BE49-F238E27FC236}">
                  <a16:creationId xmlns:a16="http://schemas.microsoft.com/office/drawing/2014/main" id="{771D3C7D-F346-4A64-9984-A299E35AD564}"/>
                </a:ext>
              </a:extLst>
            </p:cNvPr>
            <p:cNvSpPr>
              <a:spLocks/>
            </p:cNvSpPr>
            <p:nvPr>
              <p:custDataLst>
                <p:tags r:id="rId37"/>
              </p:custDataLst>
            </p:nvPr>
          </p:nvSpPr>
          <p:spPr bwMode="auto">
            <a:xfrm>
              <a:off x="7105650" y="2743200"/>
              <a:ext cx="58738" cy="257175"/>
            </a:xfrm>
            <a:custGeom>
              <a:avLst/>
              <a:gdLst>
                <a:gd name="T0" fmla="*/ 115 w 115"/>
                <a:gd name="T1" fmla="*/ 249 h 499"/>
                <a:gd name="T2" fmla="*/ 82 w 115"/>
                <a:gd name="T3" fmla="*/ 94 h 499"/>
                <a:gd name="T4" fmla="*/ 5 w 115"/>
                <a:gd name="T5" fmla="*/ 0 h 499"/>
                <a:gd name="T6" fmla="*/ 0 w 115"/>
                <a:gd name="T7" fmla="*/ 5 h 499"/>
                <a:gd name="T8" fmla="*/ 9 w 115"/>
                <a:gd name="T9" fmla="*/ 16 h 499"/>
                <a:gd name="T10" fmla="*/ 86 w 115"/>
                <a:gd name="T11" fmla="*/ 249 h 499"/>
                <a:gd name="T12" fmla="*/ 6 w 115"/>
                <a:gd name="T13" fmla="*/ 485 h 499"/>
                <a:gd name="T14" fmla="*/ 0 w 115"/>
                <a:gd name="T15" fmla="*/ 494 h 499"/>
                <a:gd name="T16" fmla="*/ 5 w 115"/>
                <a:gd name="T17" fmla="*/ 499 h 499"/>
                <a:gd name="T18" fmla="*/ 84 w 115"/>
                <a:gd name="T19" fmla="*/ 401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0"/>
                    <a:pt x="110" y="150"/>
                    <a:pt x="82" y="94"/>
                  </a:cubicBezTo>
                  <a:cubicBezTo>
                    <a:pt x="53" y="32"/>
                    <a:pt x="10" y="0"/>
                    <a:pt x="5" y="0"/>
                  </a:cubicBezTo>
                  <a:cubicBezTo>
                    <a:pt x="2" y="0"/>
                    <a:pt x="0" y="2"/>
                    <a:pt x="0" y="5"/>
                  </a:cubicBezTo>
                  <a:cubicBezTo>
                    <a:pt x="0" y="6"/>
                    <a:pt x="0" y="7"/>
                    <a:pt x="9" y="16"/>
                  </a:cubicBezTo>
                  <a:cubicBezTo>
                    <a:pt x="58" y="66"/>
                    <a:pt x="86" y="145"/>
                    <a:pt x="86" y="249"/>
                  </a:cubicBezTo>
                  <a:cubicBezTo>
                    <a:pt x="86" y="335"/>
                    <a:pt x="68" y="422"/>
                    <a:pt x="6" y="485"/>
                  </a:cubicBezTo>
                  <a:cubicBezTo>
                    <a:pt x="0" y="491"/>
                    <a:pt x="0" y="492"/>
                    <a:pt x="0" y="494"/>
                  </a:cubicBezTo>
                  <a:cubicBezTo>
                    <a:pt x="0" y="497"/>
                    <a:pt x="2" y="499"/>
                    <a:pt x="5" y="499"/>
                  </a:cubicBezTo>
                  <a:cubicBezTo>
                    <a:pt x="10" y="499"/>
                    <a:pt x="55" y="465"/>
                    <a:pt x="84" y="401"/>
                  </a:cubicBezTo>
                  <a:cubicBezTo>
                    <a:pt x="109" y="346"/>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3" name="Freeform 801">
              <a:extLst>
                <a:ext uri="{FF2B5EF4-FFF2-40B4-BE49-F238E27FC236}">
                  <a16:creationId xmlns:a16="http://schemas.microsoft.com/office/drawing/2014/main" id="{A98075D2-0844-4230-82A1-0B101786601A}"/>
                </a:ext>
              </a:extLst>
            </p:cNvPr>
            <p:cNvSpPr>
              <a:spLocks noEditPoints="1"/>
            </p:cNvSpPr>
            <p:nvPr>
              <p:custDataLst>
                <p:tags r:id="rId38"/>
              </p:custDataLst>
            </p:nvPr>
          </p:nvSpPr>
          <p:spPr bwMode="auto">
            <a:xfrm>
              <a:off x="7200900" y="2757488"/>
              <a:ext cx="120650" cy="180975"/>
            </a:xfrm>
            <a:custGeom>
              <a:avLst/>
              <a:gdLst>
                <a:gd name="T0" fmla="*/ 237 w 237"/>
                <a:gd name="T1" fmla="*/ 5 h 351"/>
                <a:gd name="T2" fmla="*/ 231 w 237"/>
                <a:gd name="T3" fmla="*/ 0 h 351"/>
                <a:gd name="T4" fmla="*/ 167 w 237"/>
                <a:gd name="T5" fmla="*/ 5 h 351"/>
                <a:gd name="T6" fmla="*/ 160 w 237"/>
                <a:gd name="T7" fmla="*/ 15 h 351"/>
                <a:gd name="T8" fmla="*/ 172 w 237"/>
                <a:gd name="T9" fmla="*/ 21 h 351"/>
                <a:gd name="T10" fmla="*/ 197 w 237"/>
                <a:gd name="T11" fmla="*/ 29 h 351"/>
                <a:gd name="T12" fmla="*/ 196 w 237"/>
                <a:gd name="T13" fmla="*/ 39 h 351"/>
                <a:gd name="T14" fmla="*/ 166 w 237"/>
                <a:gd name="T15" fmla="*/ 157 h 351"/>
                <a:gd name="T16" fmla="*/ 120 w 237"/>
                <a:gd name="T17" fmla="*/ 126 h 351"/>
                <a:gd name="T18" fmla="*/ 0 w 237"/>
                <a:gd name="T19" fmla="*/ 272 h 351"/>
                <a:gd name="T20" fmla="*/ 66 w 237"/>
                <a:gd name="T21" fmla="*/ 351 h 351"/>
                <a:gd name="T22" fmla="*/ 131 w 237"/>
                <a:gd name="T23" fmla="*/ 314 h 351"/>
                <a:gd name="T24" fmla="*/ 176 w 237"/>
                <a:gd name="T25" fmla="*/ 351 h 351"/>
                <a:gd name="T26" fmla="*/ 213 w 237"/>
                <a:gd name="T27" fmla="*/ 324 h 351"/>
                <a:gd name="T28" fmla="*/ 228 w 237"/>
                <a:gd name="T29" fmla="*/ 275 h 351"/>
                <a:gd name="T30" fmla="*/ 222 w 237"/>
                <a:gd name="T31" fmla="*/ 270 h 351"/>
                <a:gd name="T32" fmla="*/ 215 w 237"/>
                <a:gd name="T33" fmla="*/ 279 h 351"/>
                <a:gd name="T34" fmla="*/ 177 w 237"/>
                <a:gd name="T35" fmla="*/ 340 h 351"/>
                <a:gd name="T36" fmla="*/ 162 w 237"/>
                <a:gd name="T37" fmla="*/ 317 h 351"/>
                <a:gd name="T38" fmla="*/ 165 w 237"/>
                <a:gd name="T39" fmla="*/ 294 h 351"/>
                <a:gd name="T40" fmla="*/ 237 w 237"/>
                <a:gd name="T41" fmla="*/ 5 h 351"/>
                <a:gd name="T42" fmla="*/ 134 w 237"/>
                <a:gd name="T43" fmla="*/ 287 h 351"/>
                <a:gd name="T44" fmla="*/ 124 w 237"/>
                <a:gd name="T45" fmla="*/ 305 h 351"/>
                <a:gd name="T46" fmla="*/ 67 w 237"/>
                <a:gd name="T47" fmla="*/ 340 h 351"/>
                <a:gd name="T48" fmla="*/ 35 w 237"/>
                <a:gd name="T49" fmla="*/ 294 h 351"/>
                <a:gd name="T50" fmla="*/ 63 w 237"/>
                <a:gd name="T51" fmla="*/ 184 h 351"/>
                <a:gd name="T52" fmla="*/ 121 w 237"/>
                <a:gd name="T53" fmla="*/ 137 h 351"/>
                <a:gd name="T54" fmla="*/ 160 w 237"/>
                <a:gd name="T55" fmla="*/ 180 h 351"/>
                <a:gd name="T56" fmla="*/ 159 w 237"/>
                <a:gd name="T57" fmla="*/ 189 h 351"/>
                <a:gd name="T58" fmla="*/ 134 w 237"/>
                <a:gd name="T59" fmla="*/ 287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1">
                  <a:moveTo>
                    <a:pt x="237" y="5"/>
                  </a:moveTo>
                  <a:cubicBezTo>
                    <a:pt x="237" y="5"/>
                    <a:pt x="237" y="0"/>
                    <a:pt x="231" y="0"/>
                  </a:cubicBezTo>
                  <a:cubicBezTo>
                    <a:pt x="223" y="0"/>
                    <a:pt x="176" y="4"/>
                    <a:pt x="167" y="5"/>
                  </a:cubicBezTo>
                  <a:cubicBezTo>
                    <a:pt x="163" y="6"/>
                    <a:pt x="160" y="8"/>
                    <a:pt x="160" y="15"/>
                  </a:cubicBezTo>
                  <a:cubicBezTo>
                    <a:pt x="160" y="21"/>
                    <a:pt x="165" y="21"/>
                    <a:pt x="172" y="21"/>
                  </a:cubicBezTo>
                  <a:cubicBezTo>
                    <a:pt x="196" y="21"/>
                    <a:pt x="197" y="24"/>
                    <a:pt x="197" y="29"/>
                  </a:cubicBezTo>
                  <a:lnTo>
                    <a:pt x="196" y="39"/>
                  </a:lnTo>
                  <a:lnTo>
                    <a:pt x="166" y="157"/>
                  </a:lnTo>
                  <a:cubicBezTo>
                    <a:pt x="157" y="139"/>
                    <a:pt x="143" y="126"/>
                    <a:pt x="120" y="126"/>
                  </a:cubicBezTo>
                  <a:cubicBezTo>
                    <a:pt x="62" y="126"/>
                    <a:pt x="0" y="199"/>
                    <a:pt x="0" y="272"/>
                  </a:cubicBezTo>
                  <a:cubicBezTo>
                    <a:pt x="0" y="318"/>
                    <a:pt x="27" y="351"/>
                    <a:pt x="66" y="351"/>
                  </a:cubicBezTo>
                  <a:cubicBezTo>
                    <a:pt x="76" y="351"/>
                    <a:pt x="101" y="349"/>
                    <a:pt x="131" y="314"/>
                  </a:cubicBezTo>
                  <a:cubicBezTo>
                    <a:pt x="135" y="335"/>
                    <a:pt x="153" y="351"/>
                    <a:pt x="176" y="351"/>
                  </a:cubicBezTo>
                  <a:cubicBezTo>
                    <a:pt x="194" y="351"/>
                    <a:pt x="205" y="340"/>
                    <a:pt x="213" y="324"/>
                  </a:cubicBezTo>
                  <a:cubicBezTo>
                    <a:pt x="222" y="306"/>
                    <a:pt x="228" y="276"/>
                    <a:pt x="228" y="275"/>
                  </a:cubicBezTo>
                  <a:cubicBezTo>
                    <a:pt x="228" y="270"/>
                    <a:pt x="224" y="270"/>
                    <a:pt x="222" y="270"/>
                  </a:cubicBezTo>
                  <a:cubicBezTo>
                    <a:pt x="217" y="270"/>
                    <a:pt x="217" y="272"/>
                    <a:pt x="215" y="279"/>
                  </a:cubicBezTo>
                  <a:cubicBezTo>
                    <a:pt x="207" y="311"/>
                    <a:pt x="198" y="340"/>
                    <a:pt x="177" y="340"/>
                  </a:cubicBezTo>
                  <a:cubicBezTo>
                    <a:pt x="164" y="340"/>
                    <a:pt x="162" y="327"/>
                    <a:pt x="162" y="317"/>
                  </a:cubicBezTo>
                  <a:cubicBezTo>
                    <a:pt x="162" y="306"/>
                    <a:pt x="163" y="302"/>
                    <a:pt x="165" y="294"/>
                  </a:cubicBezTo>
                  <a:lnTo>
                    <a:pt x="237" y="5"/>
                  </a:lnTo>
                  <a:close/>
                  <a:moveTo>
                    <a:pt x="134" y="287"/>
                  </a:moveTo>
                  <a:cubicBezTo>
                    <a:pt x="131" y="296"/>
                    <a:pt x="131" y="297"/>
                    <a:pt x="124" y="305"/>
                  </a:cubicBezTo>
                  <a:cubicBezTo>
                    <a:pt x="102" y="332"/>
                    <a:pt x="81" y="340"/>
                    <a:pt x="67" y="340"/>
                  </a:cubicBezTo>
                  <a:cubicBezTo>
                    <a:pt x="42" y="340"/>
                    <a:pt x="35" y="313"/>
                    <a:pt x="35" y="294"/>
                  </a:cubicBezTo>
                  <a:cubicBezTo>
                    <a:pt x="35" y="269"/>
                    <a:pt x="51" y="207"/>
                    <a:pt x="63" y="184"/>
                  </a:cubicBezTo>
                  <a:cubicBezTo>
                    <a:pt x="78" y="155"/>
                    <a:pt x="101" y="137"/>
                    <a:pt x="121" y="137"/>
                  </a:cubicBezTo>
                  <a:cubicBezTo>
                    <a:pt x="153" y="137"/>
                    <a:pt x="160" y="177"/>
                    <a:pt x="160" y="180"/>
                  </a:cubicBezTo>
                  <a:cubicBezTo>
                    <a:pt x="160" y="183"/>
                    <a:pt x="159" y="186"/>
                    <a:pt x="159"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4" name="Freeform 802">
              <a:extLst>
                <a:ext uri="{FF2B5EF4-FFF2-40B4-BE49-F238E27FC236}">
                  <a16:creationId xmlns:a16="http://schemas.microsoft.com/office/drawing/2014/main" id="{976CF8F8-0B6B-4D15-9453-65539CF6FC31}"/>
                </a:ext>
              </a:extLst>
            </p:cNvPr>
            <p:cNvSpPr>
              <a:spLocks/>
            </p:cNvSpPr>
            <p:nvPr>
              <p:custDataLst>
                <p:tags r:id="rId39"/>
              </p:custDataLst>
            </p:nvPr>
          </p:nvSpPr>
          <p:spPr bwMode="auto">
            <a:xfrm>
              <a:off x="7324725" y="2822575"/>
              <a:ext cx="152400" cy="115888"/>
            </a:xfrm>
            <a:custGeom>
              <a:avLst/>
              <a:gdLst>
                <a:gd name="T0" fmla="*/ 296 w 296"/>
                <a:gd name="T1" fmla="*/ 34 h 225"/>
                <a:gd name="T2" fmla="*/ 276 w 296"/>
                <a:gd name="T3" fmla="*/ 0 h 225"/>
                <a:gd name="T4" fmla="*/ 250 w 296"/>
                <a:gd name="T5" fmla="*/ 23 h 225"/>
                <a:gd name="T6" fmla="*/ 257 w 296"/>
                <a:gd name="T7" fmla="*/ 38 h 225"/>
                <a:gd name="T8" fmla="*/ 275 w 296"/>
                <a:gd name="T9" fmla="*/ 80 h 225"/>
                <a:gd name="T10" fmla="*/ 250 w 296"/>
                <a:gd name="T11" fmla="*/ 151 h 225"/>
                <a:gd name="T12" fmla="*/ 193 w 296"/>
                <a:gd name="T13" fmla="*/ 189 h 225"/>
                <a:gd name="T14" fmla="*/ 144 w 296"/>
                <a:gd name="T15" fmla="*/ 145 h 225"/>
                <a:gd name="T16" fmla="*/ 161 w 296"/>
                <a:gd name="T17" fmla="*/ 86 h 225"/>
                <a:gd name="T18" fmla="*/ 152 w 296"/>
                <a:gd name="T19" fmla="*/ 75 h 225"/>
                <a:gd name="T20" fmla="*/ 139 w 296"/>
                <a:gd name="T21" fmla="*/ 83 h 225"/>
                <a:gd name="T22" fmla="*/ 127 w 296"/>
                <a:gd name="T23" fmla="*/ 144 h 225"/>
                <a:gd name="T24" fmla="*/ 60 w 296"/>
                <a:gd name="T25" fmla="*/ 189 h 225"/>
                <a:gd name="T26" fmla="*/ 16 w 296"/>
                <a:gd name="T27" fmla="*/ 132 h 225"/>
                <a:gd name="T28" fmla="*/ 67 w 296"/>
                <a:gd name="T29" fmla="*/ 11 h 225"/>
                <a:gd name="T30" fmla="*/ 58 w 296"/>
                <a:gd name="T31" fmla="*/ 2 h 225"/>
                <a:gd name="T32" fmla="*/ 45 w 296"/>
                <a:gd name="T33" fmla="*/ 12 h 225"/>
                <a:gd name="T34" fmla="*/ 0 w 296"/>
                <a:gd name="T35" fmla="*/ 154 h 225"/>
                <a:gd name="T36" fmla="*/ 53 w 296"/>
                <a:gd name="T37" fmla="*/ 225 h 225"/>
                <a:gd name="T38" fmla="*/ 129 w 296"/>
                <a:gd name="T39" fmla="*/ 173 h 225"/>
                <a:gd name="T40" fmla="*/ 184 w 296"/>
                <a:gd name="T41" fmla="*/ 225 h 225"/>
                <a:gd name="T42" fmla="*/ 265 w 296"/>
                <a:gd name="T43" fmla="*/ 158 h 225"/>
                <a:gd name="T44" fmla="*/ 296 w 296"/>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5">
                  <a:moveTo>
                    <a:pt x="296" y="34"/>
                  </a:moveTo>
                  <a:cubicBezTo>
                    <a:pt x="296" y="12"/>
                    <a:pt x="287" y="0"/>
                    <a:pt x="276" y="0"/>
                  </a:cubicBezTo>
                  <a:cubicBezTo>
                    <a:pt x="263" y="0"/>
                    <a:pt x="250" y="11"/>
                    <a:pt x="250" y="23"/>
                  </a:cubicBezTo>
                  <a:cubicBezTo>
                    <a:pt x="250" y="28"/>
                    <a:pt x="252" y="33"/>
                    <a:pt x="257" y="38"/>
                  </a:cubicBezTo>
                  <a:cubicBezTo>
                    <a:pt x="266" y="45"/>
                    <a:pt x="275" y="59"/>
                    <a:pt x="275" y="80"/>
                  </a:cubicBezTo>
                  <a:cubicBezTo>
                    <a:pt x="275" y="100"/>
                    <a:pt x="265" y="128"/>
                    <a:pt x="250" y="151"/>
                  </a:cubicBezTo>
                  <a:cubicBezTo>
                    <a:pt x="235" y="173"/>
                    <a:pt x="216" y="189"/>
                    <a:pt x="193" y="189"/>
                  </a:cubicBezTo>
                  <a:cubicBezTo>
                    <a:pt x="164" y="189"/>
                    <a:pt x="149" y="172"/>
                    <a:pt x="144" y="145"/>
                  </a:cubicBezTo>
                  <a:cubicBezTo>
                    <a:pt x="150" y="132"/>
                    <a:pt x="161" y="100"/>
                    <a:pt x="161" y="86"/>
                  </a:cubicBezTo>
                  <a:cubicBezTo>
                    <a:pt x="161" y="80"/>
                    <a:pt x="159" y="75"/>
                    <a:pt x="152" y="75"/>
                  </a:cubicBezTo>
                  <a:cubicBezTo>
                    <a:pt x="148" y="75"/>
                    <a:pt x="143" y="76"/>
                    <a:pt x="139" y="83"/>
                  </a:cubicBezTo>
                  <a:cubicBezTo>
                    <a:pt x="133" y="93"/>
                    <a:pt x="127" y="126"/>
                    <a:pt x="127" y="144"/>
                  </a:cubicBezTo>
                  <a:cubicBezTo>
                    <a:pt x="111" y="167"/>
                    <a:pt x="91" y="189"/>
                    <a:pt x="60" y="189"/>
                  </a:cubicBezTo>
                  <a:cubicBezTo>
                    <a:pt x="27" y="189"/>
                    <a:pt x="16" y="160"/>
                    <a:pt x="16" y="132"/>
                  </a:cubicBezTo>
                  <a:cubicBezTo>
                    <a:pt x="16" y="70"/>
                    <a:pt x="67" y="17"/>
                    <a:pt x="67" y="11"/>
                  </a:cubicBezTo>
                  <a:cubicBezTo>
                    <a:pt x="67" y="6"/>
                    <a:pt x="63" y="2"/>
                    <a:pt x="58" y="2"/>
                  </a:cubicBezTo>
                  <a:cubicBezTo>
                    <a:pt x="51" y="2"/>
                    <a:pt x="48" y="8"/>
                    <a:pt x="45" y="12"/>
                  </a:cubicBezTo>
                  <a:cubicBezTo>
                    <a:pt x="19" y="49"/>
                    <a:pt x="0" y="109"/>
                    <a:pt x="0" y="154"/>
                  </a:cubicBezTo>
                  <a:cubicBezTo>
                    <a:pt x="0" y="188"/>
                    <a:pt x="12" y="225"/>
                    <a:pt x="53" y="225"/>
                  </a:cubicBezTo>
                  <a:cubicBezTo>
                    <a:pt x="88" y="225"/>
                    <a:pt x="112" y="200"/>
                    <a:pt x="129" y="173"/>
                  </a:cubicBezTo>
                  <a:cubicBezTo>
                    <a:pt x="134" y="202"/>
                    <a:pt x="153" y="225"/>
                    <a:pt x="184" y="225"/>
                  </a:cubicBezTo>
                  <a:cubicBezTo>
                    <a:pt x="223" y="225"/>
                    <a:pt x="247" y="195"/>
                    <a:pt x="265" y="158"/>
                  </a:cubicBezTo>
                  <a:cubicBezTo>
                    <a:pt x="277" y="133"/>
                    <a:pt x="296" y="65"/>
                    <a:pt x="296"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5" name="Freeform 803">
              <a:extLst>
                <a:ext uri="{FF2B5EF4-FFF2-40B4-BE49-F238E27FC236}">
                  <a16:creationId xmlns:a16="http://schemas.microsoft.com/office/drawing/2014/main" id="{0C19CDE9-DB6D-44F7-BC2B-78221897F342}"/>
                </a:ext>
              </a:extLst>
            </p:cNvPr>
            <p:cNvSpPr>
              <a:spLocks noEditPoints="1"/>
            </p:cNvSpPr>
            <p:nvPr>
              <p:custDataLst>
                <p:tags r:id="rId40"/>
              </p:custDataLst>
            </p:nvPr>
          </p:nvSpPr>
          <p:spPr bwMode="auto">
            <a:xfrm>
              <a:off x="4838700" y="3852863"/>
              <a:ext cx="169863" cy="58738"/>
            </a:xfrm>
            <a:custGeom>
              <a:avLst/>
              <a:gdLst>
                <a:gd name="T0" fmla="*/ 314 w 331"/>
                <a:gd name="T1" fmla="*/ 20 h 116"/>
                <a:gd name="T2" fmla="*/ 331 w 331"/>
                <a:gd name="T3" fmla="*/ 10 h 116"/>
                <a:gd name="T4" fmla="*/ 315 w 331"/>
                <a:gd name="T5" fmla="*/ 0 h 116"/>
                <a:gd name="T6" fmla="*/ 16 w 331"/>
                <a:gd name="T7" fmla="*/ 0 h 116"/>
                <a:gd name="T8" fmla="*/ 0 w 331"/>
                <a:gd name="T9" fmla="*/ 10 h 116"/>
                <a:gd name="T10" fmla="*/ 17 w 331"/>
                <a:gd name="T11" fmla="*/ 20 h 116"/>
                <a:gd name="T12" fmla="*/ 314 w 331"/>
                <a:gd name="T13" fmla="*/ 20 h 116"/>
                <a:gd name="T14" fmla="*/ 315 w 331"/>
                <a:gd name="T15" fmla="*/ 116 h 116"/>
                <a:gd name="T16" fmla="*/ 331 w 331"/>
                <a:gd name="T17" fmla="*/ 106 h 116"/>
                <a:gd name="T18" fmla="*/ 314 w 331"/>
                <a:gd name="T19" fmla="*/ 97 h 116"/>
                <a:gd name="T20" fmla="*/ 17 w 331"/>
                <a:gd name="T21" fmla="*/ 97 h 116"/>
                <a:gd name="T22" fmla="*/ 0 w 331"/>
                <a:gd name="T23" fmla="*/ 106 h 116"/>
                <a:gd name="T24" fmla="*/ 16 w 331"/>
                <a:gd name="T25" fmla="*/ 116 h 116"/>
                <a:gd name="T26" fmla="*/ 315 w 331"/>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6">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6"/>
                  </a:moveTo>
                  <a:cubicBezTo>
                    <a:pt x="322" y="116"/>
                    <a:pt x="331" y="116"/>
                    <a:pt x="331" y="106"/>
                  </a:cubicBezTo>
                  <a:cubicBezTo>
                    <a:pt x="331" y="97"/>
                    <a:pt x="322" y="97"/>
                    <a:pt x="314" y="97"/>
                  </a:cubicBezTo>
                  <a:lnTo>
                    <a:pt x="17" y="97"/>
                  </a:lnTo>
                  <a:cubicBezTo>
                    <a:pt x="9" y="97"/>
                    <a:pt x="0" y="97"/>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6" name="Freeform 804">
              <a:extLst>
                <a:ext uri="{FF2B5EF4-FFF2-40B4-BE49-F238E27FC236}">
                  <a16:creationId xmlns:a16="http://schemas.microsoft.com/office/drawing/2014/main" id="{CCFBDA31-EBC5-4DAA-88F7-67C2AB085F3F}"/>
                </a:ext>
              </a:extLst>
            </p:cNvPr>
            <p:cNvSpPr>
              <a:spLocks noEditPoints="1"/>
            </p:cNvSpPr>
            <p:nvPr>
              <p:custDataLst>
                <p:tags r:id="rId41"/>
              </p:custDataLst>
            </p:nvPr>
          </p:nvSpPr>
          <p:spPr bwMode="auto">
            <a:xfrm>
              <a:off x="5100638" y="3765550"/>
              <a:ext cx="139700" cy="230188"/>
            </a:xfrm>
            <a:custGeom>
              <a:avLst/>
              <a:gdLst>
                <a:gd name="T0" fmla="*/ 272 w 272"/>
                <a:gd name="T1" fmla="*/ 68 h 449"/>
                <a:gd name="T2" fmla="*/ 204 w 272"/>
                <a:gd name="T3" fmla="*/ 0 h 449"/>
                <a:gd name="T4" fmla="*/ 144 w 272"/>
                <a:gd name="T5" fmla="*/ 21 h 449"/>
                <a:gd name="T6" fmla="*/ 80 w 272"/>
                <a:gd name="T7" fmla="*/ 127 h 449"/>
                <a:gd name="T8" fmla="*/ 1 w 272"/>
                <a:gd name="T9" fmla="*/ 444 h 449"/>
                <a:gd name="T10" fmla="*/ 7 w 272"/>
                <a:gd name="T11" fmla="*/ 449 h 449"/>
                <a:gd name="T12" fmla="*/ 13 w 272"/>
                <a:gd name="T13" fmla="*/ 446 h 449"/>
                <a:gd name="T14" fmla="*/ 47 w 272"/>
                <a:gd name="T15" fmla="*/ 308 h 449"/>
                <a:gd name="T16" fmla="*/ 115 w 272"/>
                <a:gd name="T17" fmla="*/ 357 h 449"/>
                <a:gd name="T18" fmla="*/ 211 w 272"/>
                <a:gd name="T19" fmla="*/ 317 h 449"/>
                <a:gd name="T20" fmla="*/ 251 w 272"/>
                <a:gd name="T21" fmla="*/ 226 h 449"/>
                <a:gd name="T22" fmla="*/ 215 w 272"/>
                <a:gd name="T23" fmla="*/ 151 h 449"/>
                <a:gd name="T24" fmla="*/ 272 w 272"/>
                <a:gd name="T25" fmla="*/ 68 h 449"/>
                <a:gd name="T26" fmla="*/ 183 w 272"/>
                <a:gd name="T27" fmla="*/ 151 h 449"/>
                <a:gd name="T28" fmla="*/ 159 w 272"/>
                <a:gd name="T29" fmla="*/ 154 h 449"/>
                <a:gd name="T30" fmla="*/ 137 w 272"/>
                <a:gd name="T31" fmla="*/ 152 h 449"/>
                <a:gd name="T32" fmla="*/ 161 w 272"/>
                <a:gd name="T33" fmla="*/ 148 h 449"/>
                <a:gd name="T34" fmla="*/ 183 w 272"/>
                <a:gd name="T35" fmla="*/ 151 h 449"/>
                <a:gd name="T36" fmla="*/ 244 w 272"/>
                <a:gd name="T37" fmla="*/ 57 h 449"/>
                <a:gd name="T38" fmla="*/ 199 w 272"/>
                <a:gd name="T39" fmla="*/ 143 h 449"/>
                <a:gd name="T40" fmla="*/ 161 w 272"/>
                <a:gd name="T41" fmla="*/ 137 h 449"/>
                <a:gd name="T42" fmla="*/ 123 w 272"/>
                <a:gd name="T43" fmla="*/ 153 h 449"/>
                <a:gd name="T44" fmla="*/ 157 w 272"/>
                <a:gd name="T45" fmla="*/ 165 h 449"/>
                <a:gd name="T46" fmla="*/ 198 w 272"/>
                <a:gd name="T47" fmla="*/ 159 h 449"/>
                <a:gd name="T48" fmla="*/ 220 w 272"/>
                <a:gd name="T49" fmla="*/ 215 h 449"/>
                <a:gd name="T50" fmla="*/ 195 w 272"/>
                <a:gd name="T51" fmla="*/ 301 h 449"/>
                <a:gd name="T52" fmla="*/ 114 w 272"/>
                <a:gd name="T53" fmla="*/ 346 h 449"/>
                <a:gd name="T54" fmla="*/ 57 w 272"/>
                <a:gd name="T55" fmla="*/ 281 h 449"/>
                <a:gd name="T56" fmla="*/ 59 w 272"/>
                <a:gd name="T57" fmla="*/ 260 h 449"/>
                <a:gd name="T58" fmla="*/ 91 w 272"/>
                <a:gd name="T59" fmla="*/ 133 h 449"/>
                <a:gd name="T60" fmla="*/ 198 w 272"/>
                <a:gd name="T61" fmla="*/ 11 h 449"/>
                <a:gd name="T62" fmla="*/ 244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8"/>
                  </a:moveTo>
                  <a:cubicBezTo>
                    <a:pt x="272" y="31"/>
                    <a:pt x="245" y="0"/>
                    <a:pt x="204" y="0"/>
                  </a:cubicBezTo>
                  <a:cubicBezTo>
                    <a:pt x="176" y="0"/>
                    <a:pt x="162" y="8"/>
                    <a:pt x="144" y="21"/>
                  </a:cubicBezTo>
                  <a:cubicBezTo>
                    <a:pt x="117" y="41"/>
                    <a:pt x="89" y="89"/>
                    <a:pt x="80" y="127"/>
                  </a:cubicBezTo>
                  <a:lnTo>
                    <a:pt x="1" y="444"/>
                  </a:lnTo>
                  <a:cubicBezTo>
                    <a:pt x="0" y="446"/>
                    <a:pt x="3" y="449"/>
                    <a:pt x="7" y="449"/>
                  </a:cubicBezTo>
                  <a:cubicBezTo>
                    <a:pt x="11" y="449"/>
                    <a:pt x="12" y="448"/>
                    <a:pt x="13" y="446"/>
                  </a:cubicBezTo>
                  <a:lnTo>
                    <a:pt x="47" y="308"/>
                  </a:lnTo>
                  <a:cubicBezTo>
                    <a:pt x="57" y="338"/>
                    <a:pt x="79" y="357"/>
                    <a:pt x="115" y="357"/>
                  </a:cubicBezTo>
                  <a:cubicBezTo>
                    <a:pt x="152" y="357"/>
                    <a:pt x="189" y="339"/>
                    <a:pt x="211" y="317"/>
                  </a:cubicBezTo>
                  <a:cubicBezTo>
                    <a:pt x="235" y="294"/>
                    <a:pt x="251" y="263"/>
                    <a:pt x="251" y="226"/>
                  </a:cubicBezTo>
                  <a:cubicBezTo>
                    <a:pt x="251" y="190"/>
                    <a:pt x="233" y="164"/>
                    <a:pt x="215" y="151"/>
                  </a:cubicBezTo>
                  <a:cubicBezTo>
                    <a:pt x="244" y="135"/>
                    <a:pt x="272" y="104"/>
                    <a:pt x="272" y="68"/>
                  </a:cubicBezTo>
                  <a:close/>
                  <a:moveTo>
                    <a:pt x="183" y="151"/>
                  </a:moveTo>
                  <a:cubicBezTo>
                    <a:pt x="176" y="153"/>
                    <a:pt x="171" y="154"/>
                    <a:pt x="159" y="154"/>
                  </a:cubicBezTo>
                  <a:cubicBezTo>
                    <a:pt x="152" y="154"/>
                    <a:pt x="142" y="155"/>
                    <a:pt x="137" y="152"/>
                  </a:cubicBezTo>
                  <a:cubicBezTo>
                    <a:pt x="138" y="147"/>
                    <a:pt x="156" y="148"/>
                    <a:pt x="161" y="148"/>
                  </a:cubicBezTo>
                  <a:cubicBezTo>
                    <a:pt x="172" y="148"/>
                    <a:pt x="176" y="148"/>
                    <a:pt x="183" y="151"/>
                  </a:cubicBezTo>
                  <a:close/>
                  <a:moveTo>
                    <a:pt x="244" y="57"/>
                  </a:moveTo>
                  <a:cubicBezTo>
                    <a:pt x="244" y="91"/>
                    <a:pt x="225" y="127"/>
                    <a:pt x="199" y="143"/>
                  </a:cubicBezTo>
                  <a:cubicBezTo>
                    <a:pt x="186" y="138"/>
                    <a:pt x="176" y="137"/>
                    <a:pt x="161" y="137"/>
                  </a:cubicBezTo>
                  <a:cubicBezTo>
                    <a:pt x="151" y="137"/>
                    <a:pt x="123" y="136"/>
                    <a:pt x="123" y="153"/>
                  </a:cubicBezTo>
                  <a:cubicBezTo>
                    <a:pt x="122" y="167"/>
                    <a:pt x="148" y="165"/>
                    <a:pt x="157" y="165"/>
                  </a:cubicBezTo>
                  <a:cubicBezTo>
                    <a:pt x="176" y="165"/>
                    <a:pt x="183" y="165"/>
                    <a:pt x="198" y="159"/>
                  </a:cubicBezTo>
                  <a:cubicBezTo>
                    <a:pt x="217" y="177"/>
                    <a:pt x="219" y="192"/>
                    <a:pt x="220" y="215"/>
                  </a:cubicBezTo>
                  <a:cubicBezTo>
                    <a:pt x="221" y="244"/>
                    <a:pt x="209" y="281"/>
                    <a:pt x="195" y="301"/>
                  </a:cubicBezTo>
                  <a:cubicBezTo>
                    <a:pt x="176" y="328"/>
                    <a:pt x="142" y="346"/>
                    <a:pt x="114" y="346"/>
                  </a:cubicBezTo>
                  <a:cubicBezTo>
                    <a:pt x="76" y="346"/>
                    <a:pt x="57" y="317"/>
                    <a:pt x="57" y="281"/>
                  </a:cubicBezTo>
                  <a:cubicBezTo>
                    <a:pt x="57" y="276"/>
                    <a:pt x="57" y="269"/>
                    <a:pt x="59" y="260"/>
                  </a:cubicBezTo>
                  <a:lnTo>
                    <a:pt x="91" y="133"/>
                  </a:lnTo>
                  <a:cubicBezTo>
                    <a:pt x="102" y="90"/>
                    <a:pt x="138" y="11"/>
                    <a:pt x="198" y="11"/>
                  </a:cubicBezTo>
                  <a:cubicBezTo>
                    <a:pt x="227" y="11"/>
                    <a:pt x="244" y="27"/>
                    <a:pt x="244"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7" name="Freeform 805">
              <a:extLst>
                <a:ext uri="{FF2B5EF4-FFF2-40B4-BE49-F238E27FC236}">
                  <a16:creationId xmlns:a16="http://schemas.microsoft.com/office/drawing/2014/main" id="{46D2D41E-49A7-40B0-83B7-283584E1FC58}"/>
                </a:ext>
              </a:extLst>
            </p:cNvPr>
            <p:cNvSpPr>
              <a:spLocks/>
            </p:cNvSpPr>
            <p:nvPr>
              <p:custDataLst>
                <p:tags r:id="rId42"/>
              </p:custDataLst>
            </p:nvPr>
          </p:nvSpPr>
          <p:spPr bwMode="auto">
            <a:xfrm>
              <a:off x="5262563" y="3722688"/>
              <a:ext cx="79375" cy="117475"/>
            </a:xfrm>
            <a:custGeom>
              <a:avLst/>
              <a:gdLst>
                <a:gd name="T0" fmla="*/ 155 w 155"/>
                <a:gd name="T1" fmla="*/ 168 h 231"/>
                <a:gd name="T2" fmla="*/ 143 w 155"/>
                <a:gd name="T3" fmla="*/ 168 h 231"/>
                <a:gd name="T4" fmla="*/ 134 w 155"/>
                <a:gd name="T5" fmla="*/ 199 h 231"/>
                <a:gd name="T6" fmla="*/ 99 w 155"/>
                <a:gd name="T7" fmla="*/ 202 h 231"/>
                <a:gd name="T8" fmla="*/ 35 w 155"/>
                <a:gd name="T9" fmla="*/ 202 h 231"/>
                <a:gd name="T10" fmla="*/ 105 w 155"/>
                <a:gd name="T11" fmla="*/ 143 h 231"/>
                <a:gd name="T12" fmla="*/ 155 w 155"/>
                <a:gd name="T13" fmla="*/ 68 h 231"/>
                <a:gd name="T14" fmla="*/ 73 w 155"/>
                <a:gd name="T15" fmla="*/ 0 h 231"/>
                <a:gd name="T16" fmla="*/ 0 w 155"/>
                <a:gd name="T17" fmla="*/ 62 h 231"/>
                <a:gd name="T18" fmla="*/ 19 w 155"/>
                <a:gd name="T19" fmla="*/ 82 h 231"/>
                <a:gd name="T20" fmla="*/ 37 w 155"/>
                <a:gd name="T21" fmla="*/ 63 h 231"/>
                <a:gd name="T22" fmla="*/ 17 w 155"/>
                <a:gd name="T23" fmla="*/ 45 h 231"/>
                <a:gd name="T24" fmla="*/ 68 w 155"/>
                <a:gd name="T25" fmla="*/ 12 h 231"/>
                <a:gd name="T26" fmla="*/ 121 w 155"/>
                <a:gd name="T27" fmla="*/ 68 h 231"/>
                <a:gd name="T28" fmla="*/ 88 w 155"/>
                <a:gd name="T29" fmla="*/ 135 h 231"/>
                <a:gd name="T30" fmla="*/ 4 w 155"/>
                <a:gd name="T31" fmla="*/ 218 h 231"/>
                <a:gd name="T32" fmla="*/ 0 w 155"/>
                <a:gd name="T33" fmla="*/ 231 h 231"/>
                <a:gd name="T34" fmla="*/ 144 w 155"/>
                <a:gd name="T35" fmla="*/ 231 h 231"/>
                <a:gd name="T36" fmla="*/ 155 w 155"/>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1">
                  <a:moveTo>
                    <a:pt x="155" y="168"/>
                  </a:moveTo>
                  <a:lnTo>
                    <a:pt x="143" y="168"/>
                  </a:lnTo>
                  <a:cubicBezTo>
                    <a:pt x="142" y="175"/>
                    <a:pt x="138" y="196"/>
                    <a:pt x="134" y="199"/>
                  </a:cubicBezTo>
                  <a:cubicBezTo>
                    <a:pt x="131" y="202"/>
                    <a:pt x="104" y="202"/>
                    <a:pt x="99" y="202"/>
                  </a:cubicBezTo>
                  <a:lnTo>
                    <a:pt x="35" y="202"/>
                  </a:lnTo>
                  <a:cubicBezTo>
                    <a:pt x="72" y="169"/>
                    <a:pt x="84" y="159"/>
                    <a:pt x="105" y="143"/>
                  </a:cubicBezTo>
                  <a:cubicBezTo>
                    <a:pt x="131" y="122"/>
                    <a:pt x="155" y="101"/>
                    <a:pt x="155" y="68"/>
                  </a:cubicBezTo>
                  <a:cubicBezTo>
                    <a:pt x="155" y="25"/>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39"/>
                    <a:pt x="121" y="68"/>
                  </a:cubicBezTo>
                  <a:cubicBezTo>
                    <a:pt x="121" y="98"/>
                    <a:pt x="99" y="122"/>
                    <a:pt x="88" y="135"/>
                  </a:cubicBezTo>
                  <a:lnTo>
                    <a:pt x="4" y="218"/>
                  </a:lnTo>
                  <a:cubicBezTo>
                    <a:pt x="0" y="221"/>
                    <a:pt x="0" y="221"/>
                    <a:pt x="0" y="231"/>
                  </a:cubicBezTo>
                  <a:lnTo>
                    <a:pt x="144" y="231"/>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8" name="Freeform 806">
              <a:extLst>
                <a:ext uri="{FF2B5EF4-FFF2-40B4-BE49-F238E27FC236}">
                  <a16:creationId xmlns:a16="http://schemas.microsoft.com/office/drawing/2014/main" id="{0218ECB7-142E-4D21-A5D6-9D32A1C16F78}"/>
                </a:ext>
              </a:extLst>
            </p:cNvPr>
            <p:cNvSpPr>
              <a:spLocks/>
            </p:cNvSpPr>
            <p:nvPr>
              <p:custDataLst>
                <p:tags r:id="rId43"/>
              </p:custDataLst>
            </p:nvPr>
          </p:nvSpPr>
          <p:spPr bwMode="auto">
            <a:xfrm>
              <a:off x="5421313" y="3598863"/>
              <a:ext cx="227013" cy="568325"/>
            </a:xfrm>
            <a:custGeom>
              <a:avLst/>
              <a:gdLst>
                <a:gd name="T0" fmla="*/ 24 w 442"/>
                <a:gd name="T1" fmla="*/ 1085 h 1108"/>
                <a:gd name="T2" fmla="*/ 48 w 442"/>
                <a:gd name="T3" fmla="*/ 1061 h 1108"/>
                <a:gd name="T4" fmla="*/ 25 w 442"/>
                <a:gd name="T5" fmla="*/ 1036 h 1108"/>
                <a:gd name="T6" fmla="*/ 0 w 442"/>
                <a:gd name="T7" fmla="*/ 1061 h 1108"/>
                <a:gd name="T8" fmla="*/ 55 w 442"/>
                <a:gd name="T9" fmla="*/ 1108 h 1108"/>
                <a:gd name="T10" fmla="*/ 195 w 442"/>
                <a:gd name="T11" fmla="*/ 846 h 1108"/>
                <a:gd name="T12" fmla="*/ 293 w 442"/>
                <a:gd name="T13" fmla="*/ 370 h 1108"/>
                <a:gd name="T14" fmla="*/ 347 w 442"/>
                <a:gd name="T15" fmla="*/ 99 h 1108"/>
                <a:gd name="T16" fmla="*/ 389 w 442"/>
                <a:gd name="T17" fmla="*/ 11 h 1108"/>
                <a:gd name="T18" fmla="*/ 419 w 442"/>
                <a:gd name="T19" fmla="*/ 22 h 1108"/>
                <a:gd name="T20" fmla="*/ 394 w 442"/>
                <a:gd name="T21" fmla="*/ 47 h 1108"/>
                <a:gd name="T22" fmla="*/ 418 w 442"/>
                <a:gd name="T23" fmla="*/ 71 h 1108"/>
                <a:gd name="T24" fmla="*/ 442 w 442"/>
                <a:gd name="T25" fmla="*/ 46 h 1108"/>
                <a:gd name="T26" fmla="*/ 388 w 442"/>
                <a:gd name="T27" fmla="*/ 0 h 1108"/>
                <a:gd name="T28" fmla="*/ 295 w 442"/>
                <a:gd name="T29" fmla="*/ 156 h 1108"/>
                <a:gd name="T30" fmla="*/ 171 w 442"/>
                <a:gd name="T31" fmla="*/ 738 h 1108"/>
                <a:gd name="T32" fmla="*/ 127 w 442"/>
                <a:gd name="T33" fmla="*/ 967 h 1108"/>
                <a:gd name="T34" fmla="*/ 54 w 442"/>
                <a:gd name="T35" fmla="*/ 1097 h 1108"/>
                <a:gd name="T36" fmla="*/ 24 w 442"/>
                <a:gd name="T37" fmla="*/ 1085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8">
                  <a:moveTo>
                    <a:pt x="24" y="1085"/>
                  </a:moveTo>
                  <a:cubicBezTo>
                    <a:pt x="40" y="1084"/>
                    <a:pt x="48" y="1073"/>
                    <a:pt x="48" y="1061"/>
                  </a:cubicBezTo>
                  <a:cubicBezTo>
                    <a:pt x="48" y="1044"/>
                    <a:pt x="36" y="1036"/>
                    <a:pt x="25" y="1036"/>
                  </a:cubicBezTo>
                  <a:cubicBezTo>
                    <a:pt x="13" y="1036"/>
                    <a:pt x="0" y="1044"/>
                    <a:pt x="0" y="1061"/>
                  </a:cubicBezTo>
                  <a:cubicBezTo>
                    <a:pt x="0" y="1087"/>
                    <a:pt x="25" y="1108"/>
                    <a:pt x="55" y="1108"/>
                  </a:cubicBezTo>
                  <a:cubicBezTo>
                    <a:pt x="131" y="1108"/>
                    <a:pt x="160" y="991"/>
                    <a:pt x="195" y="846"/>
                  </a:cubicBezTo>
                  <a:cubicBezTo>
                    <a:pt x="233" y="689"/>
                    <a:pt x="266" y="530"/>
                    <a:pt x="293" y="370"/>
                  </a:cubicBezTo>
                  <a:cubicBezTo>
                    <a:pt x="311" y="263"/>
                    <a:pt x="330" y="164"/>
                    <a:pt x="347" y="99"/>
                  </a:cubicBezTo>
                  <a:cubicBezTo>
                    <a:pt x="353" y="75"/>
                    <a:pt x="370" y="11"/>
                    <a:pt x="389" y="11"/>
                  </a:cubicBezTo>
                  <a:cubicBezTo>
                    <a:pt x="404" y="11"/>
                    <a:pt x="417" y="20"/>
                    <a:pt x="419" y="22"/>
                  </a:cubicBezTo>
                  <a:cubicBezTo>
                    <a:pt x="402" y="23"/>
                    <a:pt x="394" y="34"/>
                    <a:pt x="394" y="47"/>
                  </a:cubicBezTo>
                  <a:cubicBezTo>
                    <a:pt x="394" y="63"/>
                    <a:pt x="406" y="71"/>
                    <a:pt x="418" y="71"/>
                  </a:cubicBezTo>
                  <a:cubicBezTo>
                    <a:pt x="430" y="71"/>
                    <a:pt x="442" y="63"/>
                    <a:pt x="442" y="46"/>
                  </a:cubicBezTo>
                  <a:cubicBezTo>
                    <a:pt x="442" y="19"/>
                    <a:pt x="415" y="0"/>
                    <a:pt x="388" y="0"/>
                  </a:cubicBezTo>
                  <a:cubicBezTo>
                    <a:pt x="350" y="0"/>
                    <a:pt x="322" y="54"/>
                    <a:pt x="295" y="156"/>
                  </a:cubicBezTo>
                  <a:cubicBezTo>
                    <a:pt x="293" y="161"/>
                    <a:pt x="225" y="412"/>
                    <a:pt x="171" y="738"/>
                  </a:cubicBezTo>
                  <a:cubicBezTo>
                    <a:pt x="158" y="814"/>
                    <a:pt x="143" y="897"/>
                    <a:pt x="127" y="967"/>
                  </a:cubicBezTo>
                  <a:cubicBezTo>
                    <a:pt x="118" y="1003"/>
                    <a:pt x="95" y="1097"/>
                    <a:pt x="54" y="1097"/>
                  </a:cubicBezTo>
                  <a:cubicBezTo>
                    <a:pt x="36" y="1097"/>
                    <a:pt x="25" y="1085"/>
                    <a:pt x="24" y="10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69" name="Freeform 807">
              <a:extLst>
                <a:ext uri="{FF2B5EF4-FFF2-40B4-BE49-F238E27FC236}">
                  <a16:creationId xmlns:a16="http://schemas.microsoft.com/office/drawing/2014/main" id="{3F380747-D14E-47F1-A12E-5AEC0B343F04}"/>
                </a:ext>
              </a:extLst>
            </p:cNvPr>
            <p:cNvSpPr>
              <a:spLocks/>
            </p:cNvSpPr>
            <p:nvPr>
              <p:custDataLst>
                <p:tags r:id="rId44"/>
              </p:custDataLst>
            </p:nvPr>
          </p:nvSpPr>
          <p:spPr bwMode="auto">
            <a:xfrm>
              <a:off x="5675313" y="3549650"/>
              <a:ext cx="130175" cy="133350"/>
            </a:xfrm>
            <a:custGeom>
              <a:avLst/>
              <a:gdLst>
                <a:gd name="T0" fmla="*/ 137 w 256"/>
                <a:gd name="T1" fmla="*/ 137 h 257"/>
                <a:gd name="T2" fmla="*/ 243 w 256"/>
                <a:gd name="T3" fmla="*/ 137 h 257"/>
                <a:gd name="T4" fmla="*/ 256 w 256"/>
                <a:gd name="T5" fmla="*/ 129 h 257"/>
                <a:gd name="T6" fmla="*/ 243 w 256"/>
                <a:gd name="T7" fmla="*/ 120 h 257"/>
                <a:gd name="T8" fmla="*/ 137 w 256"/>
                <a:gd name="T9" fmla="*/ 120 h 257"/>
                <a:gd name="T10" fmla="*/ 137 w 256"/>
                <a:gd name="T11" fmla="*/ 13 h 257"/>
                <a:gd name="T12" fmla="*/ 128 w 256"/>
                <a:gd name="T13" fmla="*/ 0 h 257"/>
                <a:gd name="T14" fmla="*/ 120 w 256"/>
                <a:gd name="T15" fmla="*/ 13 h 257"/>
                <a:gd name="T16" fmla="*/ 120 w 256"/>
                <a:gd name="T17" fmla="*/ 120 h 257"/>
                <a:gd name="T18" fmla="*/ 12 w 256"/>
                <a:gd name="T19" fmla="*/ 120 h 257"/>
                <a:gd name="T20" fmla="*/ 0 w 256"/>
                <a:gd name="T21" fmla="*/ 128 h 257"/>
                <a:gd name="T22" fmla="*/ 12 w 256"/>
                <a:gd name="T23" fmla="*/ 137 h 257"/>
                <a:gd name="T24" fmla="*/ 120 w 256"/>
                <a:gd name="T25" fmla="*/ 137 h 257"/>
                <a:gd name="T26" fmla="*/ 120 w 256"/>
                <a:gd name="T27" fmla="*/ 244 h 257"/>
                <a:gd name="T28" fmla="*/ 128 w 256"/>
                <a:gd name="T29" fmla="*/ 257 h 257"/>
                <a:gd name="T30" fmla="*/ 137 w 256"/>
                <a:gd name="T31" fmla="*/ 244 h 257"/>
                <a:gd name="T32" fmla="*/ 137 w 256"/>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6" h="257">
                  <a:moveTo>
                    <a:pt x="137" y="137"/>
                  </a:moveTo>
                  <a:lnTo>
                    <a:pt x="243" y="137"/>
                  </a:lnTo>
                  <a:cubicBezTo>
                    <a:pt x="248" y="137"/>
                    <a:pt x="256" y="137"/>
                    <a:pt x="256" y="129"/>
                  </a:cubicBezTo>
                  <a:cubicBezTo>
                    <a:pt x="256" y="120"/>
                    <a:pt x="248" y="120"/>
                    <a:pt x="243" y="120"/>
                  </a:cubicBezTo>
                  <a:lnTo>
                    <a:pt x="137" y="120"/>
                  </a:lnTo>
                  <a:lnTo>
                    <a:pt x="137" y="13"/>
                  </a:lnTo>
                  <a:cubicBezTo>
                    <a:pt x="137" y="8"/>
                    <a:pt x="137" y="0"/>
                    <a:pt x="128" y="0"/>
                  </a:cubicBezTo>
                  <a:cubicBezTo>
                    <a:pt x="120" y="0"/>
                    <a:pt x="120" y="8"/>
                    <a:pt x="120" y="13"/>
                  </a:cubicBezTo>
                  <a:lnTo>
                    <a:pt x="120" y="120"/>
                  </a:lnTo>
                  <a:lnTo>
                    <a:pt x="12" y="120"/>
                  </a:lnTo>
                  <a:cubicBezTo>
                    <a:pt x="8" y="120"/>
                    <a:pt x="0" y="120"/>
                    <a:pt x="0" y="128"/>
                  </a:cubicBezTo>
                  <a:cubicBezTo>
                    <a:pt x="0" y="137"/>
                    <a:pt x="8" y="137"/>
                    <a:pt x="12" y="137"/>
                  </a:cubicBezTo>
                  <a:lnTo>
                    <a:pt x="120" y="137"/>
                  </a:lnTo>
                  <a:lnTo>
                    <a:pt x="120" y="244"/>
                  </a:lnTo>
                  <a:cubicBezTo>
                    <a:pt x="120" y="249"/>
                    <a:pt x="120" y="257"/>
                    <a:pt x="128"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0" name="Freeform 808">
              <a:extLst>
                <a:ext uri="{FF2B5EF4-FFF2-40B4-BE49-F238E27FC236}">
                  <a16:creationId xmlns:a16="http://schemas.microsoft.com/office/drawing/2014/main" id="{64B1AB72-15B9-48B3-84A6-EAD6B033CE94}"/>
                </a:ext>
              </a:extLst>
            </p:cNvPr>
            <p:cNvSpPr>
              <a:spLocks/>
            </p:cNvSpPr>
            <p:nvPr>
              <p:custDataLst>
                <p:tags r:id="rId45"/>
              </p:custDataLst>
            </p:nvPr>
          </p:nvSpPr>
          <p:spPr bwMode="auto">
            <a:xfrm>
              <a:off x="5829300" y="3541713"/>
              <a:ext cx="79375" cy="119063"/>
            </a:xfrm>
            <a:custGeom>
              <a:avLst/>
              <a:gdLst>
                <a:gd name="T0" fmla="*/ 154 w 154"/>
                <a:gd name="T1" fmla="*/ 168 h 232"/>
                <a:gd name="T2" fmla="*/ 142 w 154"/>
                <a:gd name="T3" fmla="*/ 168 h 232"/>
                <a:gd name="T4" fmla="*/ 133 w 154"/>
                <a:gd name="T5" fmla="*/ 200 h 232"/>
                <a:gd name="T6" fmla="*/ 99 w 154"/>
                <a:gd name="T7" fmla="*/ 202 h 232"/>
                <a:gd name="T8" fmla="*/ 35 w 154"/>
                <a:gd name="T9" fmla="*/ 202 h 232"/>
                <a:gd name="T10" fmla="*/ 104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6 w 154"/>
                <a:gd name="T23" fmla="*/ 45 h 232"/>
                <a:gd name="T24" fmla="*/ 67 w 154"/>
                <a:gd name="T25" fmla="*/ 13 h 232"/>
                <a:gd name="T26" fmla="*/ 120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8" y="197"/>
                    <a:pt x="133" y="200"/>
                  </a:cubicBezTo>
                  <a:cubicBezTo>
                    <a:pt x="130" y="202"/>
                    <a:pt x="104" y="202"/>
                    <a:pt x="99" y="202"/>
                  </a:cubicBezTo>
                  <a:lnTo>
                    <a:pt x="35" y="202"/>
                  </a:lnTo>
                  <a:cubicBezTo>
                    <a:pt x="71" y="170"/>
                    <a:pt x="83" y="160"/>
                    <a:pt x="104" y="144"/>
                  </a:cubicBezTo>
                  <a:cubicBezTo>
                    <a:pt x="130" y="123"/>
                    <a:pt x="154" y="101"/>
                    <a:pt x="154" y="68"/>
                  </a:cubicBezTo>
                  <a:cubicBezTo>
                    <a:pt x="154" y="26"/>
                    <a:pt x="117" y="0"/>
                    <a:pt x="73" y="0"/>
                  </a:cubicBezTo>
                  <a:cubicBezTo>
                    <a:pt x="29" y="0"/>
                    <a:pt x="0" y="31"/>
                    <a:pt x="0" y="63"/>
                  </a:cubicBezTo>
                  <a:cubicBezTo>
                    <a:pt x="0" y="81"/>
                    <a:pt x="15" y="82"/>
                    <a:pt x="19" y="82"/>
                  </a:cubicBezTo>
                  <a:cubicBezTo>
                    <a:pt x="27" y="82"/>
                    <a:pt x="37" y="76"/>
                    <a:pt x="37" y="64"/>
                  </a:cubicBezTo>
                  <a:cubicBezTo>
                    <a:pt x="37" y="58"/>
                    <a:pt x="35" y="45"/>
                    <a:pt x="16" y="45"/>
                  </a:cubicBezTo>
                  <a:cubicBezTo>
                    <a:pt x="27" y="21"/>
                    <a:pt x="51" y="13"/>
                    <a:pt x="67" y="13"/>
                  </a:cubicBezTo>
                  <a:cubicBezTo>
                    <a:pt x="102" y="13"/>
                    <a:pt x="120" y="40"/>
                    <a:pt x="120" y="68"/>
                  </a:cubicBezTo>
                  <a:cubicBezTo>
                    <a:pt x="120" y="99"/>
                    <a:pt x="99" y="123"/>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1" name="Freeform 809">
              <a:extLst>
                <a:ext uri="{FF2B5EF4-FFF2-40B4-BE49-F238E27FC236}">
                  <a16:creationId xmlns:a16="http://schemas.microsoft.com/office/drawing/2014/main" id="{4A63B920-8731-4998-BB73-3044257E219F}"/>
                </a:ext>
              </a:extLst>
            </p:cNvPr>
            <p:cNvSpPr>
              <a:spLocks/>
            </p:cNvSpPr>
            <p:nvPr>
              <p:custDataLst>
                <p:tags r:id="rId46"/>
              </p:custDataLst>
            </p:nvPr>
          </p:nvSpPr>
          <p:spPr bwMode="auto">
            <a:xfrm>
              <a:off x="5926138" y="3582988"/>
              <a:ext cx="115888" cy="79375"/>
            </a:xfrm>
            <a:custGeom>
              <a:avLst/>
              <a:gdLst>
                <a:gd name="T0" fmla="*/ 227 w 227"/>
                <a:gd name="T1" fmla="*/ 25 h 157"/>
                <a:gd name="T2" fmla="*/ 208 w 227"/>
                <a:gd name="T3" fmla="*/ 0 h 157"/>
                <a:gd name="T4" fmla="*/ 190 w 227"/>
                <a:gd name="T5" fmla="*/ 19 h 157"/>
                <a:gd name="T6" fmla="*/ 209 w 227"/>
                <a:gd name="T7" fmla="*/ 57 h 157"/>
                <a:gd name="T8" fmla="*/ 147 w 227"/>
                <a:gd name="T9" fmla="*/ 129 h 157"/>
                <a:gd name="T10" fmla="*/ 112 w 227"/>
                <a:gd name="T11" fmla="*/ 103 h 157"/>
                <a:gd name="T12" fmla="*/ 125 w 227"/>
                <a:gd name="T13" fmla="*/ 62 h 157"/>
                <a:gd name="T14" fmla="*/ 116 w 227"/>
                <a:gd name="T15" fmla="*/ 51 h 157"/>
                <a:gd name="T16" fmla="*/ 97 w 227"/>
                <a:gd name="T17" fmla="*/ 101 h 157"/>
                <a:gd name="T18" fmla="*/ 47 w 227"/>
                <a:gd name="T19" fmla="*/ 129 h 157"/>
                <a:gd name="T20" fmla="*/ 14 w 227"/>
                <a:gd name="T21" fmla="*/ 89 h 157"/>
                <a:gd name="T22" fmla="*/ 50 w 227"/>
                <a:gd name="T23" fmla="*/ 10 h 157"/>
                <a:gd name="T24" fmla="*/ 43 w 227"/>
                <a:gd name="T25" fmla="*/ 2 h 157"/>
                <a:gd name="T26" fmla="*/ 35 w 227"/>
                <a:gd name="T27" fmla="*/ 6 h 157"/>
                <a:gd name="T28" fmla="*/ 21 w 227"/>
                <a:gd name="T29" fmla="*/ 26 h 157"/>
                <a:gd name="T30" fmla="*/ 0 w 227"/>
                <a:gd name="T31" fmla="*/ 102 h 157"/>
                <a:gd name="T32" fmla="*/ 44 w 227"/>
                <a:gd name="T33" fmla="*/ 157 h 157"/>
                <a:gd name="T34" fmla="*/ 100 w 227"/>
                <a:gd name="T35" fmla="*/ 123 h 157"/>
                <a:gd name="T36" fmla="*/ 144 w 227"/>
                <a:gd name="T37" fmla="*/ 157 h 157"/>
                <a:gd name="T38" fmla="*/ 227 w 227"/>
                <a:gd name="T39"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7" h="157">
                  <a:moveTo>
                    <a:pt x="227" y="25"/>
                  </a:moveTo>
                  <a:cubicBezTo>
                    <a:pt x="227" y="14"/>
                    <a:pt x="222" y="0"/>
                    <a:pt x="208" y="0"/>
                  </a:cubicBezTo>
                  <a:cubicBezTo>
                    <a:pt x="199" y="0"/>
                    <a:pt x="190" y="11"/>
                    <a:pt x="190" y="19"/>
                  </a:cubicBezTo>
                  <a:cubicBezTo>
                    <a:pt x="190" y="31"/>
                    <a:pt x="209" y="33"/>
                    <a:pt x="209" y="57"/>
                  </a:cubicBezTo>
                  <a:cubicBezTo>
                    <a:pt x="209" y="79"/>
                    <a:pt x="187" y="129"/>
                    <a:pt x="147" y="129"/>
                  </a:cubicBezTo>
                  <a:cubicBezTo>
                    <a:pt x="131" y="129"/>
                    <a:pt x="117" y="118"/>
                    <a:pt x="112" y="103"/>
                  </a:cubicBezTo>
                  <a:cubicBezTo>
                    <a:pt x="116" y="95"/>
                    <a:pt x="125" y="71"/>
                    <a:pt x="125" y="62"/>
                  </a:cubicBezTo>
                  <a:cubicBezTo>
                    <a:pt x="125" y="57"/>
                    <a:pt x="122" y="51"/>
                    <a:pt x="116" y="51"/>
                  </a:cubicBezTo>
                  <a:cubicBezTo>
                    <a:pt x="98" y="51"/>
                    <a:pt x="97" y="89"/>
                    <a:pt x="97" y="101"/>
                  </a:cubicBezTo>
                  <a:cubicBezTo>
                    <a:pt x="87" y="114"/>
                    <a:pt x="69" y="129"/>
                    <a:pt x="47" y="129"/>
                  </a:cubicBezTo>
                  <a:cubicBezTo>
                    <a:pt x="28" y="129"/>
                    <a:pt x="14" y="112"/>
                    <a:pt x="14" y="89"/>
                  </a:cubicBezTo>
                  <a:cubicBezTo>
                    <a:pt x="14" y="49"/>
                    <a:pt x="50" y="15"/>
                    <a:pt x="50" y="10"/>
                  </a:cubicBezTo>
                  <a:cubicBezTo>
                    <a:pt x="50" y="5"/>
                    <a:pt x="46" y="2"/>
                    <a:pt x="43" y="2"/>
                  </a:cubicBezTo>
                  <a:cubicBezTo>
                    <a:pt x="39" y="2"/>
                    <a:pt x="37" y="3"/>
                    <a:pt x="35" y="6"/>
                  </a:cubicBezTo>
                  <a:cubicBezTo>
                    <a:pt x="30" y="12"/>
                    <a:pt x="25" y="19"/>
                    <a:pt x="21" y="26"/>
                  </a:cubicBezTo>
                  <a:cubicBezTo>
                    <a:pt x="9" y="47"/>
                    <a:pt x="0" y="77"/>
                    <a:pt x="0" y="102"/>
                  </a:cubicBezTo>
                  <a:cubicBezTo>
                    <a:pt x="0" y="130"/>
                    <a:pt x="12" y="157"/>
                    <a:pt x="44" y="157"/>
                  </a:cubicBezTo>
                  <a:cubicBezTo>
                    <a:pt x="67" y="157"/>
                    <a:pt x="87" y="142"/>
                    <a:pt x="100" y="123"/>
                  </a:cubicBezTo>
                  <a:cubicBezTo>
                    <a:pt x="106" y="144"/>
                    <a:pt x="122" y="157"/>
                    <a:pt x="144" y="157"/>
                  </a:cubicBezTo>
                  <a:cubicBezTo>
                    <a:pt x="205" y="157"/>
                    <a:pt x="227" y="54"/>
                    <a:pt x="227"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2" name="Freeform 810">
              <a:extLst>
                <a:ext uri="{FF2B5EF4-FFF2-40B4-BE49-F238E27FC236}">
                  <a16:creationId xmlns:a16="http://schemas.microsoft.com/office/drawing/2014/main" id="{BC374C05-E541-4297-AF56-B078FF9FE7F6}"/>
                </a:ext>
              </a:extLst>
            </p:cNvPr>
            <p:cNvSpPr>
              <a:spLocks/>
            </p:cNvSpPr>
            <p:nvPr>
              <p:custDataLst>
                <p:tags r:id="rId47"/>
              </p:custDataLst>
            </p:nvPr>
          </p:nvSpPr>
          <p:spPr bwMode="auto">
            <a:xfrm>
              <a:off x="6065838" y="3602038"/>
              <a:ext cx="52388" cy="85725"/>
            </a:xfrm>
            <a:custGeom>
              <a:avLst/>
              <a:gdLst>
                <a:gd name="T0" fmla="*/ 63 w 102"/>
                <a:gd name="T1" fmla="*/ 8 h 166"/>
                <a:gd name="T2" fmla="*/ 54 w 102"/>
                <a:gd name="T3" fmla="*/ 0 h 166"/>
                <a:gd name="T4" fmla="*/ 4 w 102"/>
                <a:gd name="T5" fmla="*/ 16 h 166"/>
                <a:gd name="T6" fmla="*/ 0 w 102"/>
                <a:gd name="T7" fmla="*/ 16 h 166"/>
                <a:gd name="T8" fmla="*/ 0 w 102"/>
                <a:gd name="T9" fmla="*/ 27 h 166"/>
                <a:gd name="T10" fmla="*/ 4 w 102"/>
                <a:gd name="T11" fmla="*/ 27 h 166"/>
                <a:gd name="T12" fmla="*/ 41 w 102"/>
                <a:gd name="T13" fmla="*/ 20 h 166"/>
                <a:gd name="T14" fmla="*/ 41 w 102"/>
                <a:gd name="T15" fmla="*/ 144 h 166"/>
                <a:gd name="T16" fmla="*/ 14 w 102"/>
                <a:gd name="T17" fmla="*/ 155 h 166"/>
                <a:gd name="T18" fmla="*/ 2 w 102"/>
                <a:gd name="T19" fmla="*/ 155 h 166"/>
                <a:gd name="T20" fmla="*/ 2 w 102"/>
                <a:gd name="T21" fmla="*/ 166 h 166"/>
                <a:gd name="T22" fmla="*/ 52 w 102"/>
                <a:gd name="T23" fmla="*/ 165 h 166"/>
                <a:gd name="T24" fmla="*/ 102 w 102"/>
                <a:gd name="T25" fmla="*/ 166 h 166"/>
                <a:gd name="T26" fmla="*/ 102 w 102"/>
                <a:gd name="T27" fmla="*/ 155 h 166"/>
                <a:gd name="T28" fmla="*/ 90 w 102"/>
                <a:gd name="T29" fmla="*/ 155 h 166"/>
                <a:gd name="T30" fmla="*/ 63 w 102"/>
                <a:gd name="T31" fmla="*/ 144 h 166"/>
                <a:gd name="T32" fmla="*/ 63 w 102"/>
                <a:gd name="T3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6">
                  <a:moveTo>
                    <a:pt x="63" y="8"/>
                  </a:moveTo>
                  <a:cubicBezTo>
                    <a:pt x="63" y="0"/>
                    <a:pt x="63" y="0"/>
                    <a:pt x="54" y="0"/>
                  </a:cubicBezTo>
                  <a:cubicBezTo>
                    <a:pt x="37" y="16"/>
                    <a:pt x="9" y="16"/>
                    <a:pt x="4" y="16"/>
                  </a:cubicBezTo>
                  <a:lnTo>
                    <a:pt x="0" y="16"/>
                  </a:lnTo>
                  <a:lnTo>
                    <a:pt x="0" y="27"/>
                  </a:lnTo>
                  <a:lnTo>
                    <a:pt x="4" y="27"/>
                  </a:lnTo>
                  <a:cubicBezTo>
                    <a:pt x="10" y="27"/>
                    <a:pt x="26" y="26"/>
                    <a:pt x="41" y="20"/>
                  </a:cubicBezTo>
                  <a:lnTo>
                    <a:pt x="41" y="144"/>
                  </a:lnTo>
                  <a:cubicBezTo>
                    <a:pt x="41" y="152"/>
                    <a:pt x="41" y="155"/>
                    <a:pt x="14" y="155"/>
                  </a:cubicBezTo>
                  <a:lnTo>
                    <a:pt x="2" y="155"/>
                  </a:lnTo>
                  <a:lnTo>
                    <a:pt x="2" y="166"/>
                  </a:lnTo>
                  <a:cubicBezTo>
                    <a:pt x="15" y="165"/>
                    <a:pt x="38" y="165"/>
                    <a:pt x="52" y="165"/>
                  </a:cubicBezTo>
                  <a:cubicBezTo>
                    <a:pt x="66" y="165"/>
                    <a:pt x="88" y="165"/>
                    <a:pt x="102" y="166"/>
                  </a:cubicBezTo>
                  <a:lnTo>
                    <a:pt x="102" y="155"/>
                  </a:lnTo>
                  <a:lnTo>
                    <a:pt x="90" y="155"/>
                  </a:lnTo>
                  <a:cubicBezTo>
                    <a:pt x="63" y="155"/>
                    <a:pt x="63" y="152"/>
                    <a:pt x="63" y="144"/>
                  </a:cubicBezTo>
                  <a:lnTo>
                    <a:pt x="63" y="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3" name="Freeform 811">
              <a:extLst>
                <a:ext uri="{FF2B5EF4-FFF2-40B4-BE49-F238E27FC236}">
                  <a16:creationId xmlns:a16="http://schemas.microsoft.com/office/drawing/2014/main" id="{E417CB65-F960-4750-AAC9-8EE4C2C0EAC5}"/>
                </a:ext>
              </a:extLst>
            </p:cNvPr>
            <p:cNvSpPr>
              <a:spLocks/>
            </p:cNvSpPr>
            <p:nvPr>
              <p:custDataLst>
                <p:tags r:id="rId48"/>
              </p:custDataLst>
            </p:nvPr>
          </p:nvSpPr>
          <p:spPr bwMode="auto">
            <a:xfrm>
              <a:off x="5567363" y="4130675"/>
              <a:ext cx="120650" cy="7938"/>
            </a:xfrm>
            <a:custGeom>
              <a:avLst/>
              <a:gdLst>
                <a:gd name="T0" fmla="*/ 222 w 236"/>
                <a:gd name="T1" fmla="*/ 17 h 17"/>
                <a:gd name="T2" fmla="*/ 236 w 236"/>
                <a:gd name="T3" fmla="*/ 9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8" y="17"/>
                    <a:pt x="236" y="17"/>
                    <a:pt x="236" y="9"/>
                  </a:cubicBezTo>
                  <a:cubicBezTo>
                    <a:pt x="236" y="0"/>
                    <a:pt x="228" y="0"/>
                    <a:pt x="222" y="0"/>
                  </a:cubicBezTo>
                  <a:lnTo>
                    <a:pt x="14" y="0"/>
                  </a:lnTo>
                  <a:cubicBezTo>
                    <a:pt x="9"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4" name="Freeform 812">
              <a:extLst>
                <a:ext uri="{FF2B5EF4-FFF2-40B4-BE49-F238E27FC236}">
                  <a16:creationId xmlns:a16="http://schemas.microsoft.com/office/drawing/2014/main" id="{9E7378A5-9A98-4EA6-B059-A59604CD60AD}"/>
                </a:ext>
              </a:extLst>
            </p:cNvPr>
            <p:cNvSpPr>
              <a:spLocks/>
            </p:cNvSpPr>
            <p:nvPr>
              <p:custDataLst>
                <p:tags r:id="rId49"/>
              </p:custDataLst>
            </p:nvPr>
          </p:nvSpPr>
          <p:spPr bwMode="auto">
            <a:xfrm>
              <a:off x="5719763" y="4060825"/>
              <a:ext cx="77788" cy="119063"/>
            </a:xfrm>
            <a:custGeom>
              <a:avLst/>
              <a:gdLst>
                <a:gd name="T0" fmla="*/ 154 w 154"/>
                <a:gd name="T1" fmla="*/ 168 h 232"/>
                <a:gd name="T2" fmla="*/ 142 w 154"/>
                <a:gd name="T3" fmla="*/ 168 h 232"/>
                <a:gd name="T4" fmla="*/ 133 w 154"/>
                <a:gd name="T5" fmla="*/ 200 h 232"/>
                <a:gd name="T6" fmla="*/ 99 w 154"/>
                <a:gd name="T7" fmla="*/ 202 h 232"/>
                <a:gd name="T8" fmla="*/ 35 w 154"/>
                <a:gd name="T9" fmla="*/ 202 h 232"/>
                <a:gd name="T10" fmla="*/ 104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6 w 154"/>
                <a:gd name="T23" fmla="*/ 45 h 232"/>
                <a:gd name="T24" fmla="*/ 67 w 154"/>
                <a:gd name="T25" fmla="*/ 13 h 232"/>
                <a:gd name="T26" fmla="*/ 120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8" y="197"/>
                    <a:pt x="133" y="200"/>
                  </a:cubicBezTo>
                  <a:cubicBezTo>
                    <a:pt x="130" y="202"/>
                    <a:pt x="104" y="202"/>
                    <a:pt x="99" y="202"/>
                  </a:cubicBezTo>
                  <a:lnTo>
                    <a:pt x="35" y="202"/>
                  </a:lnTo>
                  <a:cubicBezTo>
                    <a:pt x="71" y="170"/>
                    <a:pt x="83" y="160"/>
                    <a:pt x="104" y="144"/>
                  </a:cubicBezTo>
                  <a:cubicBezTo>
                    <a:pt x="130" y="123"/>
                    <a:pt x="154" y="101"/>
                    <a:pt x="154" y="68"/>
                  </a:cubicBezTo>
                  <a:cubicBezTo>
                    <a:pt x="154" y="26"/>
                    <a:pt x="117" y="0"/>
                    <a:pt x="73" y="0"/>
                  </a:cubicBezTo>
                  <a:cubicBezTo>
                    <a:pt x="29" y="0"/>
                    <a:pt x="0" y="31"/>
                    <a:pt x="0" y="63"/>
                  </a:cubicBezTo>
                  <a:cubicBezTo>
                    <a:pt x="0" y="80"/>
                    <a:pt x="15" y="82"/>
                    <a:pt x="19" y="82"/>
                  </a:cubicBezTo>
                  <a:cubicBezTo>
                    <a:pt x="27" y="82"/>
                    <a:pt x="37" y="76"/>
                    <a:pt x="37" y="64"/>
                  </a:cubicBezTo>
                  <a:cubicBezTo>
                    <a:pt x="37" y="57"/>
                    <a:pt x="35" y="45"/>
                    <a:pt x="16" y="45"/>
                  </a:cubicBezTo>
                  <a:cubicBezTo>
                    <a:pt x="27" y="20"/>
                    <a:pt x="51" y="13"/>
                    <a:pt x="67" y="13"/>
                  </a:cubicBezTo>
                  <a:cubicBezTo>
                    <a:pt x="102" y="13"/>
                    <a:pt x="120" y="40"/>
                    <a:pt x="120" y="68"/>
                  </a:cubicBezTo>
                  <a:cubicBezTo>
                    <a:pt x="120" y="99"/>
                    <a:pt x="99" y="123"/>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5" name="Freeform 813">
              <a:extLst>
                <a:ext uri="{FF2B5EF4-FFF2-40B4-BE49-F238E27FC236}">
                  <a16:creationId xmlns:a16="http://schemas.microsoft.com/office/drawing/2014/main" id="{28C92F0B-06BB-4FB6-A644-45FA04647558}"/>
                </a:ext>
              </a:extLst>
            </p:cNvPr>
            <p:cNvSpPr>
              <a:spLocks/>
            </p:cNvSpPr>
            <p:nvPr>
              <p:custDataLst>
                <p:tags r:id="rId50"/>
              </p:custDataLst>
            </p:nvPr>
          </p:nvSpPr>
          <p:spPr bwMode="auto">
            <a:xfrm>
              <a:off x="5815013" y="4100513"/>
              <a:ext cx="115888" cy="80963"/>
            </a:xfrm>
            <a:custGeom>
              <a:avLst/>
              <a:gdLst>
                <a:gd name="T0" fmla="*/ 226 w 226"/>
                <a:gd name="T1" fmla="*/ 25 h 157"/>
                <a:gd name="T2" fmla="*/ 207 w 226"/>
                <a:gd name="T3" fmla="*/ 0 h 157"/>
                <a:gd name="T4" fmla="*/ 189 w 226"/>
                <a:gd name="T5" fmla="*/ 19 h 157"/>
                <a:gd name="T6" fmla="*/ 208 w 226"/>
                <a:gd name="T7" fmla="*/ 57 h 157"/>
                <a:gd name="T8" fmla="*/ 147 w 226"/>
                <a:gd name="T9" fmla="*/ 129 h 157"/>
                <a:gd name="T10" fmla="*/ 111 w 226"/>
                <a:gd name="T11" fmla="*/ 102 h 157"/>
                <a:gd name="T12" fmla="*/ 124 w 226"/>
                <a:gd name="T13" fmla="*/ 62 h 157"/>
                <a:gd name="T14" fmla="*/ 115 w 226"/>
                <a:gd name="T15" fmla="*/ 51 h 157"/>
                <a:gd name="T16" fmla="*/ 96 w 226"/>
                <a:gd name="T17" fmla="*/ 101 h 157"/>
                <a:gd name="T18" fmla="*/ 46 w 226"/>
                <a:gd name="T19" fmla="*/ 129 h 157"/>
                <a:gd name="T20" fmla="*/ 13 w 226"/>
                <a:gd name="T21" fmla="*/ 89 h 157"/>
                <a:gd name="T22" fmla="*/ 49 w 226"/>
                <a:gd name="T23" fmla="*/ 9 h 157"/>
                <a:gd name="T24" fmla="*/ 42 w 226"/>
                <a:gd name="T25" fmla="*/ 1 h 157"/>
                <a:gd name="T26" fmla="*/ 34 w 226"/>
                <a:gd name="T27" fmla="*/ 6 h 157"/>
                <a:gd name="T28" fmla="*/ 20 w 226"/>
                <a:gd name="T29" fmla="*/ 26 h 157"/>
                <a:gd name="T30" fmla="*/ 0 w 226"/>
                <a:gd name="T31" fmla="*/ 102 h 157"/>
                <a:gd name="T32" fmla="*/ 43 w 226"/>
                <a:gd name="T33" fmla="*/ 157 h 157"/>
                <a:gd name="T34" fmla="*/ 99 w 226"/>
                <a:gd name="T35" fmla="*/ 123 h 157"/>
                <a:gd name="T36" fmla="*/ 143 w 226"/>
                <a:gd name="T37" fmla="*/ 157 h 157"/>
                <a:gd name="T38" fmla="*/ 226 w 226"/>
                <a:gd name="T39"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57">
                  <a:moveTo>
                    <a:pt x="226" y="25"/>
                  </a:moveTo>
                  <a:cubicBezTo>
                    <a:pt x="226" y="14"/>
                    <a:pt x="221" y="0"/>
                    <a:pt x="207" y="0"/>
                  </a:cubicBezTo>
                  <a:cubicBezTo>
                    <a:pt x="199" y="0"/>
                    <a:pt x="189" y="10"/>
                    <a:pt x="189" y="19"/>
                  </a:cubicBezTo>
                  <a:cubicBezTo>
                    <a:pt x="189" y="31"/>
                    <a:pt x="208" y="33"/>
                    <a:pt x="208" y="57"/>
                  </a:cubicBezTo>
                  <a:cubicBezTo>
                    <a:pt x="208" y="79"/>
                    <a:pt x="186" y="129"/>
                    <a:pt x="147" y="129"/>
                  </a:cubicBezTo>
                  <a:cubicBezTo>
                    <a:pt x="130" y="129"/>
                    <a:pt x="116" y="118"/>
                    <a:pt x="111" y="102"/>
                  </a:cubicBezTo>
                  <a:cubicBezTo>
                    <a:pt x="116" y="95"/>
                    <a:pt x="124" y="71"/>
                    <a:pt x="124" y="62"/>
                  </a:cubicBezTo>
                  <a:cubicBezTo>
                    <a:pt x="124" y="56"/>
                    <a:pt x="121" y="51"/>
                    <a:pt x="115" y="51"/>
                  </a:cubicBezTo>
                  <a:cubicBezTo>
                    <a:pt x="97" y="51"/>
                    <a:pt x="96" y="89"/>
                    <a:pt x="96" y="101"/>
                  </a:cubicBezTo>
                  <a:cubicBezTo>
                    <a:pt x="86" y="114"/>
                    <a:pt x="69" y="129"/>
                    <a:pt x="46" y="129"/>
                  </a:cubicBezTo>
                  <a:cubicBezTo>
                    <a:pt x="27" y="129"/>
                    <a:pt x="13" y="112"/>
                    <a:pt x="13" y="89"/>
                  </a:cubicBezTo>
                  <a:cubicBezTo>
                    <a:pt x="13" y="48"/>
                    <a:pt x="49" y="15"/>
                    <a:pt x="49" y="9"/>
                  </a:cubicBezTo>
                  <a:cubicBezTo>
                    <a:pt x="49" y="5"/>
                    <a:pt x="46" y="1"/>
                    <a:pt x="42" y="1"/>
                  </a:cubicBezTo>
                  <a:cubicBezTo>
                    <a:pt x="38" y="1"/>
                    <a:pt x="36" y="3"/>
                    <a:pt x="34" y="6"/>
                  </a:cubicBezTo>
                  <a:cubicBezTo>
                    <a:pt x="29" y="11"/>
                    <a:pt x="25" y="19"/>
                    <a:pt x="20" y="26"/>
                  </a:cubicBezTo>
                  <a:cubicBezTo>
                    <a:pt x="8" y="47"/>
                    <a:pt x="0" y="77"/>
                    <a:pt x="0" y="102"/>
                  </a:cubicBezTo>
                  <a:cubicBezTo>
                    <a:pt x="0" y="130"/>
                    <a:pt x="11" y="157"/>
                    <a:pt x="43" y="157"/>
                  </a:cubicBezTo>
                  <a:cubicBezTo>
                    <a:pt x="66" y="157"/>
                    <a:pt x="86" y="142"/>
                    <a:pt x="99" y="123"/>
                  </a:cubicBezTo>
                  <a:cubicBezTo>
                    <a:pt x="106" y="144"/>
                    <a:pt x="121" y="157"/>
                    <a:pt x="143" y="157"/>
                  </a:cubicBezTo>
                  <a:cubicBezTo>
                    <a:pt x="205" y="157"/>
                    <a:pt x="226" y="54"/>
                    <a:pt x="22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6" name="Freeform 814">
              <a:extLst>
                <a:ext uri="{FF2B5EF4-FFF2-40B4-BE49-F238E27FC236}">
                  <a16:creationId xmlns:a16="http://schemas.microsoft.com/office/drawing/2014/main" id="{94BFE6AF-E0FA-4BE0-A766-3C97E7E08ACD}"/>
                </a:ext>
              </a:extLst>
            </p:cNvPr>
            <p:cNvSpPr>
              <a:spLocks/>
            </p:cNvSpPr>
            <p:nvPr>
              <p:custDataLst>
                <p:tags r:id="rId51"/>
              </p:custDataLst>
            </p:nvPr>
          </p:nvSpPr>
          <p:spPr bwMode="auto">
            <a:xfrm>
              <a:off x="5956300" y="4119563"/>
              <a:ext cx="50800" cy="85725"/>
            </a:xfrm>
            <a:custGeom>
              <a:avLst/>
              <a:gdLst>
                <a:gd name="T0" fmla="*/ 64 w 102"/>
                <a:gd name="T1" fmla="*/ 8 h 166"/>
                <a:gd name="T2" fmla="*/ 55 w 102"/>
                <a:gd name="T3" fmla="*/ 0 h 166"/>
                <a:gd name="T4" fmla="*/ 4 w 102"/>
                <a:gd name="T5" fmla="*/ 16 h 166"/>
                <a:gd name="T6" fmla="*/ 0 w 102"/>
                <a:gd name="T7" fmla="*/ 16 h 166"/>
                <a:gd name="T8" fmla="*/ 0 w 102"/>
                <a:gd name="T9" fmla="*/ 27 h 166"/>
                <a:gd name="T10" fmla="*/ 4 w 102"/>
                <a:gd name="T11" fmla="*/ 27 h 166"/>
                <a:gd name="T12" fmla="*/ 41 w 102"/>
                <a:gd name="T13" fmla="*/ 20 h 166"/>
                <a:gd name="T14" fmla="*/ 41 w 102"/>
                <a:gd name="T15" fmla="*/ 144 h 166"/>
                <a:gd name="T16" fmla="*/ 14 w 102"/>
                <a:gd name="T17" fmla="*/ 155 h 166"/>
                <a:gd name="T18" fmla="*/ 2 w 102"/>
                <a:gd name="T19" fmla="*/ 155 h 166"/>
                <a:gd name="T20" fmla="*/ 2 w 102"/>
                <a:gd name="T21" fmla="*/ 166 h 166"/>
                <a:gd name="T22" fmla="*/ 52 w 102"/>
                <a:gd name="T23" fmla="*/ 165 h 166"/>
                <a:gd name="T24" fmla="*/ 102 w 102"/>
                <a:gd name="T25" fmla="*/ 166 h 166"/>
                <a:gd name="T26" fmla="*/ 102 w 102"/>
                <a:gd name="T27" fmla="*/ 155 h 166"/>
                <a:gd name="T28" fmla="*/ 90 w 102"/>
                <a:gd name="T29" fmla="*/ 155 h 166"/>
                <a:gd name="T30" fmla="*/ 64 w 102"/>
                <a:gd name="T31" fmla="*/ 144 h 166"/>
                <a:gd name="T32" fmla="*/ 64 w 102"/>
                <a:gd name="T3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6">
                  <a:moveTo>
                    <a:pt x="64" y="8"/>
                  </a:moveTo>
                  <a:cubicBezTo>
                    <a:pt x="64" y="0"/>
                    <a:pt x="63" y="0"/>
                    <a:pt x="55" y="0"/>
                  </a:cubicBezTo>
                  <a:cubicBezTo>
                    <a:pt x="37" y="16"/>
                    <a:pt x="9" y="16"/>
                    <a:pt x="4" y="16"/>
                  </a:cubicBezTo>
                  <a:lnTo>
                    <a:pt x="0" y="16"/>
                  </a:lnTo>
                  <a:lnTo>
                    <a:pt x="0" y="27"/>
                  </a:lnTo>
                  <a:lnTo>
                    <a:pt x="4" y="27"/>
                  </a:lnTo>
                  <a:cubicBezTo>
                    <a:pt x="10" y="27"/>
                    <a:pt x="26" y="26"/>
                    <a:pt x="41" y="20"/>
                  </a:cubicBezTo>
                  <a:lnTo>
                    <a:pt x="41" y="144"/>
                  </a:lnTo>
                  <a:cubicBezTo>
                    <a:pt x="41" y="152"/>
                    <a:pt x="41" y="155"/>
                    <a:pt x="14" y="155"/>
                  </a:cubicBezTo>
                  <a:lnTo>
                    <a:pt x="2" y="155"/>
                  </a:lnTo>
                  <a:lnTo>
                    <a:pt x="2" y="166"/>
                  </a:lnTo>
                  <a:cubicBezTo>
                    <a:pt x="16" y="165"/>
                    <a:pt x="38" y="165"/>
                    <a:pt x="52" y="165"/>
                  </a:cubicBezTo>
                  <a:cubicBezTo>
                    <a:pt x="67" y="165"/>
                    <a:pt x="89" y="165"/>
                    <a:pt x="102" y="166"/>
                  </a:cubicBezTo>
                  <a:lnTo>
                    <a:pt x="102" y="155"/>
                  </a:lnTo>
                  <a:lnTo>
                    <a:pt x="90" y="155"/>
                  </a:lnTo>
                  <a:cubicBezTo>
                    <a:pt x="64" y="155"/>
                    <a:pt x="64" y="152"/>
                    <a:pt x="64" y="144"/>
                  </a:cubicBezTo>
                  <a:lnTo>
                    <a:pt x="64" y="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7" name="Freeform 815">
              <a:extLst>
                <a:ext uri="{FF2B5EF4-FFF2-40B4-BE49-F238E27FC236}">
                  <a16:creationId xmlns:a16="http://schemas.microsoft.com/office/drawing/2014/main" id="{341A40A7-660C-4BC1-8437-036C1CA1BA4D}"/>
                </a:ext>
              </a:extLst>
            </p:cNvPr>
            <p:cNvSpPr>
              <a:spLocks/>
            </p:cNvSpPr>
            <p:nvPr>
              <p:custDataLst>
                <p:tags r:id="rId52"/>
              </p:custDataLst>
            </p:nvPr>
          </p:nvSpPr>
          <p:spPr bwMode="auto">
            <a:xfrm>
              <a:off x="6276975" y="3344863"/>
              <a:ext cx="139700" cy="463550"/>
            </a:xfrm>
            <a:custGeom>
              <a:avLst/>
              <a:gdLst>
                <a:gd name="T0" fmla="*/ 41 w 275"/>
                <a:gd name="T1" fmla="*/ 902 h 902"/>
                <a:gd name="T2" fmla="*/ 55 w 275"/>
                <a:gd name="T3" fmla="*/ 895 h 902"/>
                <a:gd name="T4" fmla="*/ 271 w 275"/>
                <a:gd name="T5" fmla="*/ 11 h 902"/>
                <a:gd name="T6" fmla="*/ 275 w 275"/>
                <a:gd name="T7" fmla="*/ 5 h 902"/>
                <a:gd name="T8" fmla="*/ 263 w 275"/>
                <a:gd name="T9" fmla="*/ 0 h 902"/>
                <a:gd name="T10" fmla="*/ 253 w 275"/>
                <a:gd name="T11" fmla="*/ 1 h 902"/>
                <a:gd name="T12" fmla="*/ 138 w 275"/>
                <a:gd name="T13" fmla="*/ 175 h 902"/>
                <a:gd name="T14" fmla="*/ 12 w 275"/>
                <a:gd name="T15" fmla="*/ 639 h 902"/>
                <a:gd name="T16" fmla="*/ 0 w 275"/>
                <a:gd name="T17" fmla="*/ 877 h 902"/>
                <a:gd name="T18" fmla="*/ 0 w 275"/>
                <a:gd name="T19" fmla="*/ 896 h 902"/>
                <a:gd name="T20" fmla="*/ 14 w 275"/>
                <a:gd name="T21" fmla="*/ 902 h 902"/>
                <a:gd name="T22" fmla="*/ 41 w 275"/>
                <a:gd name="T23" fmla="*/ 902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 h="902">
                  <a:moveTo>
                    <a:pt x="41" y="902"/>
                  </a:moveTo>
                  <a:cubicBezTo>
                    <a:pt x="52" y="902"/>
                    <a:pt x="55" y="902"/>
                    <a:pt x="55" y="895"/>
                  </a:cubicBezTo>
                  <a:cubicBezTo>
                    <a:pt x="56" y="545"/>
                    <a:pt x="97" y="255"/>
                    <a:pt x="271" y="11"/>
                  </a:cubicBezTo>
                  <a:cubicBezTo>
                    <a:pt x="275" y="7"/>
                    <a:pt x="275" y="6"/>
                    <a:pt x="275" y="5"/>
                  </a:cubicBezTo>
                  <a:cubicBezTo>
                    <a:pt x="275" y="0"/>
                    <a:pt x="271" y="0"/>
                    <a:pt x="263" y="0"/>
                  </a:cubicBezTo>
                  <a:cubicBezTo>
                    <a:pt x="255" y="0"/>
                    <a:pt x="254" y="0"/>
                    <a:pt x="253" y="1"/>
                  </a:cubicBezTo>
                  <a:cubicBezTo>
                    <a:pt x="251" y="2"/>
                    <a:pt x="188" y="75"/>
                    <a:pt x="138" y="175"/>
                  </a:cubicBezTo>
                  <a:cubicBezTo>
                    <a:pt x="72" y="307"/>
                    <a:pt x="30" y="458"/>
                    <a:pt x="12" y="639"/>
                  </a:cubicBezTo>
                  <a:cubicBezTo>
                    <a:pt x="10" y="655"/>
                    <a:pt x="0" y="758"/>
                    <a:pt x="0" y="877"/>
                  </a:cubicBezTo>
                  <a:lnTo>
                    <a:pt x="0" y="896"/>
                  </a:lnTo>
                  <a:cubicBezTo>
                    <a:pt x="0" y="902"/>
                    <a:pt x="3" y="902"/>
                    <a:pt x="14" y="902"/>
                  </a:cubicBezTo>
                  <a:lnTo>
                    <a:pt x="41" y="902"/>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8" name="Freeform 816">
              <a:extLst>
                <a:ext uri="{FF2B5EF4-FFF2-40B4-BE49-F238E27FC236}">
                  <a16:creationId xmlns:a16="http://schemas.microsoft.com/office/drawing/2014/main" id="{271DE8E9-09C4-42A7-B92D-9DF6ACBC57DF}"/>
                </a:ext>
              </a:extLst>
            </p:cNvPr>
            <p:cNvSpPr>
              <a:spLocks/>
            </p:cNvSpPr>
            <p:nvPr>
              <p:custDataLst>
                <p:tags r:id="rId53"/>
              </p:custDataLst>
            </p:nvPr>
          </p:nvSpPr>
          <p:spPr bwMode="auto">
            <a:xfrm>
              <a:off x="6276975" y="3803650"/>
              <a:ext cx="26988" cy="158750"/>
            </a:xfrm>
            <a:custGeom>
              <a:avLst/>
              <a:gdLst>
                <a:gd name="T0" fmla="*/ 55 w 55"/>
                <a:gd name="T1" fmla="*/ 13 h 309"/>
                <a:gd name="T2" fmla="*/ 41 w 55"/>
                <a:gd name="T3" fmla="*/ 0 h 309"/>
                <a:gd name="T4" fmla="*/ 14 w 55"/>
                <a:gd name="T5" fmla="*/ 0 h 309"/>
                <a:gd name="T6" fmla="*/ 0 w 55"/>
                <a:gd name="T7" fmla="*/ 13 h 309"/>
                <a:gd name="T8" fmla="*/ 0 w 55"/>
                <a:gd name="T9" fmla="*/ 296 h 309"/>
                <a:gd name="T10" fmla="*/ 14 w 55"/>
                <a:gd name="T11" fmla="*/ 309 h 309"/>
                <a:gd name="T12" fmla="*/ 41 w 55"/>
                <a:gd name="T13" fmla="*/ 309 h 309"/>
                <a:gd name="T14" fmla="*/ 55 w 55"/>
                <a:gd name="T15" fmla="*/ 296 h 309"/>
                <a:gd name="T16" fmla="*/ 55 w 55"/>
                <a:gd name="T17" fmla="*/ 1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09">
                  <a:moveTo>
                    <a:pt x="55" y="13"/>
                  </a:moveTo>
                  <a:cubicBezTo>
                    <a:pt x="55" y="0"/>
                    <a:pt x="55" y="0"/>
                    <a:pt x="41" y="0"/>
                  </a:cubicBezTo>
                  <a:lnTo>
                    <a:pt x="14" y="0"/>
                  </a:lnTo>
                  <a:cubicBezTo>
                    <a:pt x="0" y="0"/>
                    <a:pt x="0" y="0"/>
                    <a:pt x="0" y="13"/>
                  </a:cubicBezTo>
                  <a:lnTo>
                    <a:pt x="0" y="296"/>
                  </a:lnTo>
                  <a:cubicBezTo>
                    <a:pt x="0" y="309"/>
                    <a:pt x="0" y="309"/>
                    <a:pt x="14" y="309"/>
                  </a:cubicBezTo>
                  <a:lnTo>
                    <a:pt x="41" y="309"/>
                  </a:lnTo>
                  <a:cubicBezTo>
                    <a:pt x="55" y="309"/>
                    <a:pt x="55" y="309"/>
                    <a:pt x="55" y="296"/>
                  </a:cubicBezTo>
                  <a:lnTo>
                    <a:pt x="55"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79" name="Freeform 817">
              <a:extLst>
                <a:ext uri="{FF2B5EF4-FFF2-40B4-BE49-F238E27FC236}">
                  <a16:creationId xmlns:a16="http://schemas.microsoft.com/office/drawing/2014/main" id="{317F4A2B-DC6F-4B6C-B146-0478D9531CA9}"/>
                </a:ext>
              </a:extLst>
            </p:cNvPr>
            <p:cNvSpPr>
              <a:spLocks/>
            </p:cNvSpPr>
            <p:nvPr>
              <p:custDataLst>
                <p:tags r:id="rId54"/>
              </p:custDataLst>
            </p:nvPr>
          </p:nvSpPr>
          <p:spPr bwMode="auto">
            <a:xfrm>
              <a:off x="6276975" y="3957638"/>
              <a:ext cx="139700" cy="463550"/>
            </a:xfrm>
            <a:custGeom>
              <a:avLst/>
              <a:gdLst>
                <a:gd name="T0" fmla="*/ 14 w 275"/>
                <a:gd name="T1" fmla="*/ 0 h 902"/>
                <a:gd name="T2" fmla="*/ 0 w 275"/>
                <a:gd name="T3" fmla="*/ 5 h 902"/>
                <a:gd name="T4" fmla="*/ 0 w 275"/>
                <a:gd name="T5" fmla="*/ 25 h 902"/>
                <a:gd name="T6" fmla="*/ 70 w 275"/>
                <a:gd name="T7" fmla="*/ 558 h 902"/>
                <a:gd name="T8" fmla="*/ 242 w 275"/>
                <a:gd name="T9" fmla="*/ 888 h 902"/>
                <a:gd name="T10" fmla="*/ 254 w 275"/>
                <a:gd name="T11" fmla="*/ 901 h 902"/>
                <a:gd name="T12" fmla="*/ 263 w 275"/>
                <a:gd name="T13" fmla="*/ 902 h 902"/>
                <a:gd name="T14" fmla="*/ 275 w 275"/>
                <a:gd name="T15" fmla="*/ 897 h 902"/>
                <a:gd name="T16" fmla="*/ 272 w 275"/>
                <a:gd name="T17" fmla="*/ 890 h 902"/>
                <a:gd name="T18" fmla="*/ 55 w 275"/>
                <a:gd name="T19" fmla="*/ 7 h 902"/>
                <a:gd name="T20" fmla="*/ 41 w 275"/>
                <a:gd name="T21" fmla="*/ 0 h 902"/>
                <a:gd name="T22" fmla="*/ 14 w 275"/>
                <a:gd name="T23"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5" h="902">
                  <a:moveTo>
                    <a:pt x="14" y="0"/>
                  </a:moveTo>
                  <a:cubicBezTo>
                    <a:pt x="3" y="0"/>
                    <a:pt x="0" y="0"/>
                    <a:pt x="0" y="5"/>
                  </a:cubicBezTo>
                  <a:lnTo>
                    <a:pt x="0" y="25"/>
                  </a:lnTo>
                  <a:cubicBezTo>
                    <a:pt x="0" y="329"/>
                    <a:pt x="54" y="508"/>
                    <a:pt x="70" y="558"/>
                  </a:cubicBezTo>
                  <a:cubicBezTo>
                    <a:pt x="104" y="669"/>
                    <a:pt x="159" y="785"/>
                    <a:pt x="242" y="888"/>
                  </a:cubicBezTo>
                  <a:cubicBezTo>
                    <a:pt x="250" y="897"/>
                    <a:pt x="252" y="900"/>
                    <a:pt x="254" y="901"/>
                  </a:cubicBezTo>
                  <a:cubicBezTo>
                    <a:pt x="255" y="901"/>
                    <a:pt x="255" y="902"/>
                    <a:pt x="263" y="902"/>
                  </a:cubicBezTo>
                  <a:cubicBezTo>
                    <a:pt x="271" y="902"/>
                    <a:pt x="275" y="902"/>
                    <a:pt x="275" y="897"/>
                  </a:cubicBezTo>
                  <a:cubicBezTo>
                    <a:pt x="275" y="896"/>
                    <a:pt x="275" y="895"/>
                    <a:pt x="272" y="890"/>
                  </a:cubicBezTo>
                  <a:cubicBezTo>
                    <a:pt x="106" y="660"/>
                    <a:pt x="56" y="383"/>
                    <a:pt x="55" y="7"/>
                  </a:cubicBezTo>
                  <a:cubicBezTo>
                    <a:pt x="55" y="0"/>
                    <a:pt x="52" y="0"/>
                    <a:pt x="41" y="0"/>
                  </a:cubicBezTo>
                  <a:lnTo>
                    <a:pt x="14" y="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0" name="Freeform 818">
              <a:extLst>
                <a:ext uri="{FF2B5EF4-FFF2-40B4-BE49-F238E27FC236}">
                  <a16:creationId xmlns:a16="http://schemas.microsoft.com/office/drawing/2014/main" id="{65C6ABAB-8F55-44E2-819A-D4317B89C2CE}"/>
                </a:ext>
              </a:extLst>
            </p:cNvPr>
            <p:cNvSpPr>
              <a:spLocks/>
            </p:cNvSpPr>
            <p:nvPr>
              <p:custDataLst>
                <p:tags r:id="rId55"/>
              </p:custDataLst>
            </p:nvPr>
          </p:nvSpPr>
          <p:spPr bwMode="auto">
            <a:xfrm>
              <a:off x="6464300" y="3517900"/>
              <a:ext cx="96838" cy="117475"/>
            </a:xfrm>
            <a:custGeom>
              <a:avLst/>
              <a:gdLst>
                <a:gd name="T0" fmla="*/ 41 w 190"/>
                <a:gd name="T1" fmla="*/ 114 h 229"/>
                <a:gd name="T2" fmla="*/ 108 w 190"/>
                <a:gd name="T3" fmla="*/ 12 h 229"/>
                <a:gd name="T4" fmla="*/ 162 w 190"/>
                <a:gd name="T5" fmla="*/ 31 h 229"/>
                <a:gd name="T6" fmla="*/ 138 w 190"/>
                <a:gd name="T7" fmla="*/ 54 h 229"/>
                <a:gd name="T8" fmla="*/ 161 w 190"/>
                <a:gd name="T9" fmla="*/ 77 h 229"/>
                <a:gd name="T10" fmla="*/ 184 w 190"/>
                <a:gd name="T11" fmla="*/ 53 h 229"/>
                <a:gd name="T12" fmla="*/ 108 w 190"/>
                <a:gd name="T13" fmla="*/ 0 h 229"/>
                <a:gd name="T14" fmla="*/ 0 w 190"/>
                <a:gd name="T15" fmla="*/ 115 h 229"/>
                <a:gd name="T16" fmla="*/ 107 w 190"/>
                <a:gd name="T17" fmla="*/ 229 h 229"/>
                <a:gd name="T18" fmla="*/ 190 w 190"/>
                <a:gd name="T19" fmla="*/ 164 h 229"/>
                <a:gd name="T20" fmla="*/ 183 w 190"/>
                <a:gd name="T21" fmla="*/ 159 h 229"/>
                <a:gd name="T22" fmla="*/ 177 w 190"/>
                <a:gd name="T23" fmla="*/ 164 h 229"/>
                <a:gd name="T24" fmla="*/ 111 w 190"/>
                <a:gd name="T25" fmla="*/ 216 h 229"/>
                <a:gd name="T26" fmla="*/ 41 w 190"/>
                <a:gd name="T27" fmla="*/ 1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1" y="114"/>
                  </a:moveTo>
                  <a:cubicBezTo>
                    <a:pt x="41" y="33"/>
                    <a:pt x="82" y="12"/>
                    <a:pt x="108" y="12"/>
                  </a:cubicBezTo>
                  <a:cubicBezTo>
                    <a:pt x="113" y="12"/>
                    <a:pt x="144" y="13"/>
                    <a:pt x="162" y="31"/>
                  </a:cubicBezTo>
                  <a:cubicBezTo>
                    <a:pt x="141" y="32"/>
                    <a:pt x="138" y="47"/>
                    <a:pt x="138" y="54"/>
                  </a:cubicBezTo>
                  <a:cubicBezTo>
                    <a:pt x="138" y="67"/>
                    <a:pt x="147" y="77"/>
                    <a:pt x="161" y="77"/>
                  </a:cubicBezTo>
                  <a:cubicBezTo>
                    <a:pt x="174" y="77"/>
                    <a:pt x="184" y="68"/>
                    <a:pt x="184" y="53"/>
                  </a:cubicBezTo>
                  <a:cubicBezTo>
                    <a:pt x="184" y="19"/>
                    <a:pt x="146" y="0"/>
                    <a:pt x="108" y="0"/>
                  </a:cubicBezTo>
                  <a:cubicBezTo>
                    <a:pt x="45" y="0"/>
                    <a:pt x="0" y="54"/>
                    <a:pt x="0" y="115"/>
                  </a:cubicBezTo>
                  <a:cubicBezTo>
                    <a:pt x="0" y="179"/>
                    <a:pt x="49" y="229"/>
                    <a:pt x="107" y="229"/>
                  </a:cubicBezTo>
                  <a:cubicBezTo>
                    <a:pt x="174" y="229"/>
                    <a:pt x="190" y="169"/>
                    <a:pt x="190" y="164"/>
                  </a:cubicBezTo>
                  <a:cubicBezTo>
                    <a:pt x="190" y="159"/>
                    <a:pt x="185" y="159"/>
                    <a:pt x="183" y="159"/>
                  </a:cubicBezTo>
                  <a:cubicBezTo>
                    <a:pt x="179" y="159"/>
                    <a:pt x="178" y="161"/>
                    <a:pt x="177" y="164"/>
                  </a:cubicBezTo>
                  <a:cubicBezTo>
                    <a:pt x="162" y="210"/>
                    <a:pt x="130" y="216"/>
                    <a:pt x="111" y="216"/>
                  </a:cubicBezTo>
                  <a:cubicBezTo>
                    <a:pt x="85" y="216"/>
                    <a:pt x="41" y="195"/>
                    <a:pt x="41" y="11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1" name="Freeform 819">
              <a:extLst>
                <a:ext uri="{FF2B5EF4-FFF2-40B4-BE49-F238E27FC236}">
                  <a16:creationId xmlns:a16="http://schemas.microsoft.com/office/drawing/2014/main" id="{C12B9B45-F05F-4C52-8C27-6BC84ADEAB0A}"/>
                </a:ext>
              </a:extLst>
            </p:cNvPr>
            <p:cNvSpPr>
              <a:spLocks noEditPoints="1"/>
            </p:cNvSpPr>
            <p:nvPr>
              <p:custDataLst>
                <p:tags r:id="rId56"/>
              </p:custDataLst>
            </p:nvPr>
          </p:nvSpPr>
          <p:spPr bwMode="auto">
            <a:xfrm>
              <a:off x="6575425" y="3517900"/>
              <a:ext cx="112713" cy="117475"/>
            </a:xfrm>
            <a:custGeom>
              <a:avLst/>
              <a:gdLst>
                <a:gd name="T0" fmla="*/ 221 w 221"/>
                <a:gd name="T1" fmla="*/ 116 h 229"/>
                <a:gd name="T2" fmla="*/ 110 w 221"/>
                <a:gd name="T3" fmla="*/ 0 h 229"/>
                <a:gd name="T4" fmla="*/ 0 w 221"/>
                <a:gd name="T5" fmla="*/ 116 h 229"/>
                <a:gd name="T6" fmla="*/ 110 w 221"/>
                <a:gd name="T7" fmla="*/ 229 h 229"/>
                <a:gd name="T8" fmla="*/ 221 w 221"/>
                <a:gd name="T9" fmla="*/ 116 h 229"/>
                <a:gd name="T10" fmla="*/ 110 w 221"/>
                <a:gd name="T11" fmla="*/ 216 h 229"/>
                <a:gd name="T12" fmla="*/ 54 w 221"/>
                <a:gd name="T13" fmla="*/ 183 h 229"/>
                <a:gd name="T14" fmla="*/ 41 w 221"/>
                <a:gd name="T15" fmla="*/ 112 h 229"/>
                <a:gd name="T16" fmla="*/ 53 w 221"/>
                <a:gd name="T17" fmla="*/ 44 h 229"/>
                <a:gd name="T18" fmla="*/ 110 w 221"/>
                <a:gd name="T19" fmla="*/ 11 h 229"/>
                <a:gd name="T20" fmla="*/ 166 w 221"/>
                <a:gd name="T21" fmla="*/ 43 h 229"/>
                <a:gd name="T22" fmla="*/ 179 w 221"/>
                <a:gd name="T23" fmla="*/ 112 h 229"/>
                <a:gd name="T24" fmla="*/ 168 w 221"/>
                <a:gd name="T25" fmla="*/ 179 h 229"/>
                <a:gd name="T26" fmla="*/ 110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6"/>
                  </a:moveTo>
                  <a:cubicBezTo>
                    <a:pt x="221" y="53"/>
                    <a:pt x="171" y="0"/>
                    <a:pt x="110" y="0"/>
                  </a:cubicBezTo>
                  <a:cubicBezTo>
                    <a:pt x="48" y="0"/>
                    <a:pt x="0" y="54"/>
                    <a:pt x="0" y="116"/>
                  </a:cubicBezTo>
                  <a:cubicBezTo>
                    <a:pt x="0" y="181"/>
                    <a:pt x="52" y="229"/>
                    <a:pt x="110" y="229"/>
                  </a:cubicBezTo>
                  <a:cubicBezTo>
                    <a:pt x="170" y="229"/>
                    <a:pt x="221" y="180"/>
                    <a:pt x="221" y="116"/>
                  </a:cubicBezTo>
                  <a:close/>
                  <a:moveTo>
                    <a:pt x="110" y="216"/>
                  </a:moveTo>
                  <a:cubicBezTo>
                    <a:pt x="89" y="216"/>
                    <a:pt x="67" y="206"/>
                    <a:pt x="54" y="183"/>
                  </a:cubicBezTo>
                  <a:cubicBezTo>
                    <a:pt x="41" y="161"/>
                    <a:pt x="41" y="130"/>
                    <a:pt x="41" y="112"/>
                  </a:cubicBezTo>
                  <a:cubicBezTo>
                    <a:pt x="41" y="93"/>
                    <a:pt x="41" y="66"/>
                    <a:pt x="53" y="44"/>
                  </a:cubicBezTo>
                  <a:cubicBezTo>
                    <a:pt x="67" y="21"/>
                    <a:pt x="90" y="11"/>
                    <a:pt x="110" y="11"/>
                  </a:cubicBezTo>
                  <a:cubicBezTo>
                    <a:pt x="132" y="11"/>
                    <a:pt x="153" y="22"/>
                    <a:pt x="166" y="43"/>
                  </a:cubicBezTo>
                  <a:cubicBezTo>
                    <a:pt x="179" y="65"/>
                    <a:pt x="179" y="93"/>
                    <a:pt x="179" y="112"/>
                  </a:cubicBezTo>
                  <a:cubicBezTo>
                    <a:pt x="179" y="130"/>
                    <a:pt x="179" y="157"/>
                    <a:pt x="168" y="179"/>
                  </a:cubicBezTo>
                  <a:cubicBezTo>
                    <a:pt x="157" y="202"/>
                    <a:pt x="135" y="216"/>
                    <a:pt x="110"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2" name="Freeform 820">
              <a:extLst>
                <a:ext uri="{FF2B5EF4-FFF2-40B4-BE49-F238E27FC236}">
                  <a16:creationId xmlns:a16="http://schemas.microsoft.com/office/drawing/2014/main" id="{64CC0857-E6EC-415F-AB88-ED4475D49C0E}"/>
                </a:ext>
              </a:extLst>
            </p:cNvPr>
            <p:cNvSpPr>
              <a:spLocks/>
            </p:cNvSpPr>
            <p:nvPr>
              <p:custDataLst>
                <p:tags r:id="rId57"/>
              </p:custDataLst>
            </p:nvPr>
          </p:nvSpPr>
          <p:spPr bwMode="auto">
            <a:xfrm>
              <a:off x="6704013" y="3517900"/>
              <a:ext cx="84138" cy="117475"/>
            </a:xfrm>
            <a:custGeom>
              <a:avLst/>
              <a:gdLst>
                <a:gd name="T0" fmla="*/ 88 w 163"/>
                <a:gd name="T1" fmla="*/ 126 h 229"/>
                <a:gd name="T2" fmla="*/ 139 w 163"/>
                <a:gd name="T3" fmla="*/ 172 h 229"/>
                <a:gd name="T4" fmla="*/ 83 w 163"/>
                <a:gd name="T5" fmla="*/ 218 h 229"/>
                <a:gd name="T6" fmla="*/ 14 w 163"/>
                <a:gd name="T7" fmla="*/ 147 h 229"/>
                <a:gd name="T8" fmla="*/ 7 w 163"/>
                <a:gd name="T9" fmla="*/ 138 h 229"/>
                <a:gd name="T10" fmla="*/ 0 w 163"/>
                <a:gd name="T11" fmla="*/ 151 h 229"/>
                <a:gd name="T12" fmla="*/ 0 w 163"/>
                <a:gd name="T13" fmla="*/ 217 h 229"/>
                <a:gd name="T14" fmla="*/ 6 w 163"/>
                <a:gd name="T15" fmla="*/ 229 h 229"/>
                <a:gd name="T16" fmla="*/ 18 w 163"/>
                <a:gd name="T17" fmla="*/ 219 h 229"/>
                <a:gd name="T18" fmla="*/ 28 w 163"/>
                <a:gd name="T19" fmla="*/ 207 h 229"/>
                <a:gd name="T20" fmla="*/ 83 w 163"/>
                <a:gd name="T21" fmla="*/ 229 h 229"/>
                <a:gd name="T22" fmla="*/ 163 w 163"/>
                <a:gd name="T23" fmla="*/ 159 h 229"/>
                <a:gd name="T24" fmla="*/ 142 w 163"/>
                <a:gd name="T25" fmla="*/ 112 h 229"/>
                <a:gd name="T26" fmla="*/ 86 w 163"/>
                <a:gd name="T27" fmla="*/ 88 h 229"/>
                <a:gd name="T28" fmla="*/ 24 w 163"/>
                <a:gd name="T29" fmla="*/ 47 h 229"/>
                <a:gd name="T30" fmla="*/ 80 w 163"/>
                <a:gd name="T31" fmla="*/ 9 h 229"/>
                <a:gd name="T32" fmla="*/ 138 w 163"/>
                <a:gd name="T33" fmla="*/ 70 h 229"/>
                <a:gd name="T34" fmla="*/ 144 w 163"/>
                <a:gd name="T35" fmla="*/ 74 h 229"/>
                <a:gd name="T36" fmla="*/ 151 w 163"/>
                <a:gd name="T37" fmla="*/ 62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1 h 229"/>
                <a:gd name="T50" fmla="*/ 22 w 163"/>
                <a:gd name="T51" fmla="*/ 103 h 229"/>
                <a:gd name="T52" fmla="*/ 88 w 163"/>
                <a:gd name="T53" fmla="*/ 1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8" y="126"/>
                  </a:moveTo>
                  <a:cubicBezTo>
                    <a:pt x="99" y="128"/>
                    <a:pt x="139" y="136"/>
                    <a:pt x="139" y="172"/>
                  </a:cubicBezTo>
                  <a:cubicBezTo>
                    <a:pt x="139" y="198"/>
                    <a:pt x="122" y="218"/>
                    <a:pt x="83" y="218"/>
                  </a:cubicBezTo>
                  <a:cubicBezTo>
                    <a:pt x="41" y="218"/>
                    <a:pt x="23" y="189"/>
                    <a:pt x="14" y="147"/>
                  </a:cubicBezTo>
                  <a:cubicBezTo>
                    <a:pt x="12" y="140"/>
                    <a:pt x="12" y="138"/>
                    <a:pt x="7" y="138"/>
                  </a:cubicBezTo>
                  <a:cubicBezTo>
                    <a:pt x="0" y="138"/>
                    <a:pt x="0" y="142"/>
                    <a:pt x="0" y="151"/>
                  </a:cubicBezTo>
                  <a:lnTo>
                    <a:pt x="0" y="217"/>
                  </a:lnTo>
                  <a:cubicBezTo>
                    <a:pt x="0" y="225"/>
                    <a:pt x="0" y="229"/>
                    <a:pt x="6" y="229"/>
                  </a:cubicBezTo>
                  <a:cubicBezTo>
                    <a:pt x="8" y="229"/>
                    <a:pt x="9" y="228"/>
                    <a:pt x="18" y="219"/>
                  </a:cubicBezTo>
                  <a:cubicBezTo>
                    <a:pt x="19" y="218"/>
                    <a:pt x="19" y="217"/>
                    <a:pt x="28" y="207"/>
                  </a:cubicBezTo>
                  <a:cubicBezTo>
                    <a:pt x="50" y="228"/>
                    <a:pt x="73" y="229"/>
                    <a:pt x="83" y="229"/>
                  </a:cubicBezTo>
                  <a:cubicBezTo>
                    <a:pt x="140" y="229"/>
                    <a:pt x="163" y="195"/>
                    <a:pt x="163" y="159"/>
                  </a:cubicBezTo>
                  <a:cubicBezTo>
                    <a:pt x="163" y="133"/>
                    <a:pt x="148" y="118"/>
                    <a:pt x="142" y="112"/>
                  </a:cubicBezTo>
                  <a:cubicBezTo>
                    <a:pt x="126" y="96"/>
                    <a:pt x="107" y="92"/>
                    <a:pt x="86" y="88"/>
                  </a:cubicBezTo>
                  <a:cubicBezTo>
                    <a:pt x="58" y="83"/>
                    <a:pt x="24" y="76"/>
                    <a:pt x="24" y="47"/>
                  </a:cubicBezTo>
                  <a:cubicBezTo>
                    <a:pt x="24" y="30"/>
                    <a:pt x="37" y="9"/>
                    <a:pt x="80" y="9"/>
                  </a:cubicBezTo>
                  <a:cubicBezTo>
                    <a:pt x="135" y="9"/>
                    <a:pt x="137" y="54"/>
                    <a:pt x="138" y="70"/>
                  </a:cubicBezTo>
                  <a:cubicBezTo>
                    <a:pt x="139" y="74"/>
                    <a:pt x="143" y="74"/>
                    <a:pt x="144" y="74"/>
                  </a:cubicBezTo>
                  <a:cubicBezTo>
                    <a:pt x="151" y="74"/>
                    <a:pt x="151" y="72"/>
                    <a:pt x="151" y="62"/>
                  </a:cubicBezTo>
                  <a:lnTo>
                    <a:pt x="151" y="12"/>
                  </a:lnTo>
                  <a:cubicBezTo>
                    <a:pt x="151" y="3"/>
                    <a:pt x="151" y="0"/>
                    <a:pt x="145" y="0"/>
                  </a:cubicBezTo>
                  <a:cubicBezTo>
                    <a:pt x="143" y="0"/>
                    <a:pt x="142" y="0"/>
                    <a:pt x="135" y="6"/>
                  </a:cubicBezTo>
                  <a:cubicBezTo>
                    <a:pt x="134" y="8"/>
                    <a:pt x="129" y="12"/>
                    <a:pt x="127" y="14"/>
                  </a:cubicBezTo>
                  <a:cubicBezTo>
                    <a:pt x="108" y="0"/>
                    <a:pt x="88" y="0"/>
                    <a:pt x="80" y="0"/>
                  </a:cubicBezTo>
                  <a:cubicBezTo>
                    <a:pt x="19" y="0"/>
                    <a:pt x="0" y="33"/>
                    <a:pt x="0" y="61"/>
                  </a:cubicBezTo>
                  <a:cubicBezTo>
                    <a:pt x="0" y="79"/>
                    <a:pt x="8" y="92"/>
                    <a:pt x="22" y="103"/>
                  </a:cubicBezTo>
                  <a:cubicBezTo>
                    <a:pt x="38" y="116"/>
                    <a:pt x="52" y="119"/>
                    <a:pt x="88" y="1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3" name="Freeform 821">
              <a:extLst>
                <a:ext uri="{FF2B5EF4-FFF2-40B4-BE49-F238E27FC236}">
                  <a16:creationId xmlns:a16="http://schemas.microsoft.com/office/drawing/2014/main" id="{DA010ABC-3F05-4AE5-8A9F-B84544EC438F}"/>
                </a:ext>
              </a:extLst>
            </p:cNvPr>
            <p:cNvSpPr>
              <a:spLocks/>
            </p:cNvSpPr>
            <p:nvPr>
              <p:custDataLst>
                <p:tags r:id="rId58"/>
              </p:custDataLst>
            </p:nvPr>
          </p:nvSpPr>
          <p:spPr bwMode="auto">
            <a:xfrm>
              <a:off x="6821488" y="3440113"/>
              <a:ext cx="58738" cy="257175"/>
            </a:xfrm>
            <a:custGeom>
              <a:avLst/>
              <a:gdLst>
                <a:gd name="T0" fmla="*/ 116 w 116"/>
                <a:gd name="T1" fmla="*/ 494 h 499"/>
                <a:gd name="T2" fmla="*/ 107 w 116"/>
                <a:gd name="T3" fmla="*/ 483 h 499"/>
                <a:gd name="T4" fmla="*/ 29 w 116"/>
                <a:gd name="T5" fmla="*/ 249 h 499"/>
                <a:gd name="T6" fmla="*/ 109 w 116"/>
                <a:gd name="T7" fmla="*/ 14 h 499"/>
                <a:gd name="T8" fmla="*/ 116 w 116"/>
                <a:gd name="T9" fmla="*/ 5 h 499"/>
                <a:gd name="T10" fmla="*/ 111 w 116"/>
                <a:gd name="T11" fmla="*/ 0 h 499"/>
                <a:gd name="T12" fmla="*/ 31 w 116"/>
                <a:gd name="T13" fmla="*/ 97 h 499"/>
                <a:gd name="T14" fmla="*/ 0 w 116"/>
                <a:gd name="T15" fmla="*/ 249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49"/>
                  </a:cubicBezTo>
                  <a:cubicBezTo>
                    <a:pt x="29" y="163"/>
                    <a:pt x="48" y="76"/>
                    <a:pt x="109" y="14"/>
                  </a:cubicBezTo>
                  <a:cubicBezTo>
                    <a:pt x="116" y="8"/>
                    <a:pt x="116" y="7"/>
                    <a:pt x="116" y="5"/>
                  </a:cubicBezTo>
                  <a:cubicBezTo>
                    <a:pt x="116" y="2"/>
                    <a:pt x="114" y="0"/>
                    <a:pt x="111" y="0"/>
                  </a:cubicBezTo>
                  <a:cubicBezTo>
                    <a:pt x="106" y="0"/>
                    <a:pt x="61" y="34"/>
                    <a:pt x="31" y="97"/>
                  </a:cubicBezTo>
                  <a:cubicBezTo>
                    <a:pt x="6" y="152"/>
                    <a:pt x="0" y="208"/>
                    <a:pt x="0" y="249"/>
                  </a:cubicBezTo>
                  <a:cubicBezTo>
                    <a:pt x="0" y="288"/>
                    <a:pt x="5" y="349"/>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4" name="Freeform 822">
              <a:extLst>
                <a:ext uri="{FF2B5EF4-FFF2-40B4-BE49-F238E27FC236}">
                  <a16:creationId xmlns:a16="http://schemas.microsoft.com/office/drawing/2014/main" id="{15D2DA07-37D8-4BCA-8CB8-470ADD08A8F5}"/>
                </a:ext>
              </a:extLst>
            </p:cNvPr>
            <p:cNvSpPr>
              <a:spLocks/>
            </p:cNvSpPr>
            <p:nvPr>
              <p:custDataLst>
                <p:tags r:id="rId59"/>
              </p:custDataLst>
            </p:nvPr>
          </p:nvSpPr>
          <p:spPr bwMode="auto">
            <a:xfrm>
              <a:off x="6972300" y="3349625"/>
              <a:ext cx="136525" cy="112713"/>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8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8 h 221"/>
                <a:gd name="T30" fmla="*/ 6 w 269"/>
                <a:gd name="T31" fmla="*/ 73 h 221"/>
                <a:gd name="T32" fmla="*/ 14 w 269"/>
                <a:gd name="T33" fmla="*/ 67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8 h 221"/>
                <a:gd name="T46" fmla="*/ 91 w 269"/>
                <a:gd name="T47" fmla="*/ 139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4"/>
                    <a:pt x="154" y="158"/>
                  </a:cubicBezTo>
                  <a:cubicBezTo>
                    <a:pt x="154" y="165"/>
                    <a:pt x="154" y="179"/>
                    <a:pt x="158" y="196"/>
                  </a:cubicBezTo>
                  <a:cubicBezTo>
                    <a:pt x="163" y="218"/>
                    <a:pt x="168" y="221"/>
                    <a:pt x="176" y="221"/>
                  </a:cubicBezTo>
                  <a:cubicBezTo>
                    <a:pt x="186" y="221"/>
                    <a:pt x="196" y="212"/>
                    <a:pt x="196" y="202"/>
                  </a:cubicBezTo>
                  <a:cubicBezTo>
                    <a:pt x="196" y="199"/>
                    <a:pt x="196" y="198"/>
                    <a:pt x="193" y="191"/>
                  </a:cubicBezTo>
                  <a:cubicBezTo>
                    <a:pt x="179" y="155"/>
                    <a:pt x="179" y="122"/>
                    <a:pt x="179" y="108"/>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8"/>
                  </a:cubicBezTo>
                  <a:cubicBezTo>
                    <a:pt x="0" y="69"/>
                    <a:pt x="0" y="73"/>
                    <a:pt x="6" y="73"/>
                  </a:cubicBezTo>
                  <a:cubicBezTo>
                    <a:pt x="10" y="73"/>
                    <a:pt x="11" y="71"/>
                    <a:pt x="14" y="67"/>
                  </a:cubicBezTo>
                  <a:cubicBezTo>
                    <a:pt x="38" y="29"/>
                    <a:pt x="67" y="29"/>
                    <a:pt x="77" y="29"/>
                  </a:cubicBezTo>
                  <a:lnTo>
                    <a:pt x="106" y="29"/>
                  </a:lnTo>
                  <a:cubicBezTo>
                    <a:pt x="90" y="89"/>
                    <a:pt x="63" y="150"/>
                    <a:pt x="42" y="195"/>
                  </a:cubicBezTo>
                  <a:cubicBezTo>
                    <a:pt x="38" y="203"/>
                    <a:pt x="38" y="204"/>
                    <a:pt x="38" y="207"/>
                  </a:cubicBezTo>
                  <a:cubicBezTo>
                    <a:pt x="38" y="217"/>
                    <a:pt x="46" y="221"/>
                    <a:pt x="52" y="221"/>
                  </a:cubicBezTo>
                  <a:cubicBezTo>
                    <a:pt x="67" y="221"/>
                    <a:pt x="71" y="207"/>
                    <a:pt x="77" y="188"/>
                  </a:cubicBezTo>
                  <a:cubicBezTo>
                    <a:pt x="84" y="165"/>
                    <a:pt x="84" y="164"/>
                    <a:pt x="91" y="139"/>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5" name="Freeform 823">
              <a:extLst>
                <a:ext uri="{FF2B5EF4-FFF2-40B4-BE49-F238E27FC236}">
                  <a16:creationId xmlns:a16="http://schemas.microsoft.com/office/drawing/2014/main" id="{DAD74AF0-A0B7-4473-99B1-4FA597FCFEE9}"/>
                </a:ext>
              </a:extLst>
            </p:cNvPr>
            <p:cNvSpPr>
              <a:spLocks/>
            </p:cNvSpPr>
            <p:nvPr>
              <p:custDataLst>
                <p:tags r:id="rId60"/>
              </p:custDataLst>
            </p:nvPr>
          </p:nvSpPr>
          <p:spPr bwMode="auto">
            <a:xfrm>
              <a:off x="7121525" y="3346450"/>
              <a:ext cx="152400" cy="115888"/>
            </a:xfrm>
            <a:custGeom>
              <a:avLst/>
              <a:gdLst>
                <a:gd name="T0" fmla="*/ 296 w 296"/>
                <a:gd name="T1" fmla="*/ 35 h 226"/>
                <a:gd name="T2" fmla="*/ 276 w 296"/>
                <a:gd name="T3" fmla="*/ 0 h 226"/>
                <a:gd name="T4" fmla="*/ 250 w 296"/>
                <a:gd name="T5" fmla="*/ 23 h 226"/>
                <a:gd name="T6" fmla="*/ 257 w 296"/>
                <a:gd name="T7" fmla="*/ 38 h 226"/>
                <a:gd name="T8" fmla="*/ 275 w 296"/>
                <a:gd name="T9" fmla="*/ 80 h 226"/>
                <a:gd name="T10" fmla="*/ 250 w 296"/>
                <a:gd name="T11" fmla="*/ 151 h 226"/>
                <a:gd name="T12" fmla="*/ 193 w 296"/>
                <a:gd name="T13" fmla="*/ 190 h 226"/>
                <a:gd name="T14" fmla="*/ 144 w 296"/>
                <a:gd name="T15" fmla="*/ 145 h 226"/>
                <a:gd name="T16" fmla="*/ 161 w 296"/>
                <a:gd name="T17" fmla="*/ 86 h 226"/>
                <a:gd name="T18" fmla="*/ 152 w 296"/>
                <a:gd name="T19" fmla="*/ 75 h 226"/>
                <a:gd name="T20" fmla="*/ 139 w 296"/>
                <a:gd name="T21" fmla="*/ 83 h 226"/>
                <a:gd name="T22" fmla="*/ 127 w 296"/>
                <a:gd name="T23" fmla="*/ 144 h 226"/>
                <a:gd name="T24" fmla="*/ 60 w 296"/>
                <a:gd name="T25" fmla="*/ 190 h 226"/>
                <a:gd name="T26" fmla="*/ 16 w 296"/>
                <a:gd name="T27" fmla="*/ 132 h 226"/>
                <a:gd name="T28" fmla="*/ 67 w 296"/>
                <a:gd name="T29" fmla="*/ 11 h 226"/>
                <a:gd name="T30" fmla="*/ 58 w 296"/>
                <a:gd name="T31" fmla="*/ 2 h 226"/>
                <a:gd name="T32" fmla="*/ 45 w 296"/>
                <a:gd name="T33" fmla="*/ 13 h 226"/>
                <a:gd name="T34" fmla="*/ 0 w 296"/>
                <a:gd name="T35" fmla="*/ 154 h 226"/>
                <a:gd name="T36" fmla="*/ 53 w 296"/>
                <a:gd name="T37" fmla="*/ 226 h 226"/>
                <a:gd name="T38" fmla="*/ 129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50" y="12"/>
                    <a:pt x="250" y="23"/>
                  </a:cubicBezTo>
                  <a:cubicBezTo>
                    <a:pt x="250" y="28"/>
                    <a:pt x="252" y="34"/>
                    <a:pt x="257" y="38"/>
                  </a:cubicBezTo>
                  <a:cubicBezTo>
                    <a:pt x="266" y="46"/>
                    <a:pt x="275" y="59"/>
                    <a:pt x="275" y="80"/>
                  </a:cubicBezTo>
                  <a:cubicBezTo>
                    <a:pt x="275" y="100"/>
                    <a:pt x="265" y="128"/>
                    <a:pt x="250" y="151"/>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3"/>
                  </a:cubicBezTo>
                  <a:cubicBezTo>
                    <a:pt x="133" y="93"/>
                    <a:pt x="127" y="126"/>
                    <a:pt x="127" y="144"/>
                  </a:cubicBezTo>
                  <a:cubicBezTo>
                    <a:pt x="111" y="167"/>
                    <a:pt x="91" y="190"/>
                    <a:pt x="60" y="190"/>
                  </a:cubicBezTo>
                  <a:cubicBezTo>
                    <a:pt x="27" y="190"/>
                    <a:pt x="16" y="160"/>
                    <a:pt x="16" y="132"/>
                  </a:cubicBezTo>
                  <a:cubicBezTo>
                    <a:pt x="16" y="70"/>
                    <a:pt x="67" y="18"/>
                    <a:pt x="67" y="11"/>
                  </a:cubicBezTo>
                  <a:cubicBezTo>
                    <a:pt x="67" y="6"/>
                    <a:pt x="63" y="2"/>
                    <a:pt x="58" y="2"/>
                  </a:cubicBezTo>
                  <a:cubicBezTo>
                    <a:pt x="51" y="2"/>
                    <a:pt x="48" y="8"/>
                    <a:pt x="45" y="13"/>
                  </a:cubicBezTo>
                  <a:cubicBezTo>
                    <a:pt x="19" y="50"/>
                    <a:pt x="0" y="109"/>
                    <a:pt x="0" y="154"/>
                  </a:cubicBezTo>
                  <a:cubicBezTo>
                    <a:pt x="0" y="189"/>
                    <a:pt x="12" y="226"/>
                    <a:pt x="53" y="226"/>
                  </a:cubicBezTo>
                  <a:cubicBezTo>
                    <a:pt x="88" y="226"/>
                    <a:pt x="112" y="201"/>
                    <a:pt x="129" y="173"/>
                  </a:cubicBezTo>
                  <a:cubicBezTo>
                    <a:pt x="134" y="202"/>
                    <a:pt x="153" y="226"/>
                    <a:pt x="184" y="226"/>
                  </a:cubicBezTo>
                  <a:cubicBezTo>
                    <a:pt x="223" y="226"/>
                    <a:pt x="247" y="195"/>
                    <a:pt x="265" y="158"/>
                  </a:cubicBezTo>
                  <a:cubicBezTo>
                    <a:pt x="277" y="133"/>
                    <a:pt x="296" y="65"/>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6" name="Rectangle 824">
              <a:extLst>
                <a:ext uri="{FF2B5EF4-FFF2-40B4-BE49-F238E27FC236}">
                  <a16:creationId xmlns:a16="http://schemas.microsoft.com/office/drawing/2014/main" id="{30D69DAA-28DB-4089-964A-B37780980099}"/>
                </a:ext>
              </a:extLst>
            </p:cNvPr>
            <p:cNvSpPr>
              <a:spLocks noChangeArrowheads="1"/>
            </p:cNvSpPr>
            <p:nvPr>
              <p:custDataLst>
                <p:tags r:id="rId61"/>
              </p:custDataLst>
            </p:nvPr>
          </p:nvSpPr>
          <p:spPr bwMode="auto">
            <a:xfrm>
              <a:off x="6926263" y="3563938"/>
              <a:ext cx="40005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7" name="Freeform 825">
              <a:extLst>
                <a:ext uri="{FF2B5EF4-FFF2-40B4-BE49-F238E27FC236}">
                  <a16:creationId xmlns:a16="http://schemas.microsoft.com/office/drawing/2014/main" id="{5A3E4967-E8AE-4ED2-8EEC-A37E3B6E769F}"/>
                </a:ext>
              </a:extLst>
            </p:cNvPr>
            <p:cNvSpPr>
              <a:spLocks/>
            </p:cNvSpPr>
            <p:nvPr>
              <p:custDataLst>
                <p:tags r:id="rId62"/>
              </p:custDataLst>
            </p:nvPr>
          </p:nvSpPr>
          <p:spPr bwMode="auto">
            <a:xfrm>
              <a:off x="6938963" y="3636963"/>
              <a:ext cx="101600" cy="171450"/>
            </a:xfrm>
            <a:custGeom>
              <a:avLst/>
              <a:gdLst>
                <a:gd name="T0" fmla="*/ 38 w 199"/>
                <a:gd name="T1" fmla="*/ 293 h 332"/>
                <a:gd name="T2" fmla="*/ 91 w 199"/>
                <a:gd name="T3" fmla="*/ 242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6 h 332"/>
                <a:gd name="T18" fmla="*/ 87 w 199"/>
                <a:gd name="T19" fmla="*/ 15 h 332"/>
                <a:gd name="T20" fmla="*/ 153 w 199"/>
                <a:gd name="T21" fmla="*/ 97 h 332"/>
                <a:gd name="T22" fmla="*/ 101 w 199"/>
                <a:gd name="T23" fmla="*/ 207 h 332"/>
                <a:gd name="T24" fmla="*/ 5 w 199"/>
                <a:gd name="T25" fmla="*/ 313 h 332"/>
                <a:gd name="T26" fmla="*/ 0 w 199"/>
                <a:gd name="T27" fmla="*/ 332 h 332"/>
                <a:gd name="T28" fmla="*/ 185 w 199"/>
                <a:gd name="T29" fmla="*/ 332 h 332"/>
                <a:gd name="T30" fmla="*/ 199 w 199"/>
                <a:gd name="T31" fmla="*/ 245 h 332"/>
                <a:gd name="T32" fmla="*/ 186 w 199"/>
                <a:gd name="T33" fmla="*/ 245 h 332"/>
                <a:gd name="T34" fmla="*/ 175 w 199"/>
                <a:gd name="T35" fmla="*/ 289 h 332"/>
                <a:gd name="T36" fmla="*/ 128 w 199"/>
                <a:gd name="T37" fmla="*/ 293 h 332"/>
                <a:gd name="T38" fmla="*/ 38 w 199"/>
                <a:gd name="T39" fmla="*/ 29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3"/>
                  </a:moveTo>
                  <a:lnTo>
                    <a:pt x="91" y="242"/>
                  </a:lnTo>
                  <a:cubicBezTo>
                    <a:pt x="169" y="173"/>
                    <a:pt x="199" y="146"/>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6"/>
                  </a:cubicBezTo>
                  <a:cubicBezTo>
                    <a:pt x="31" y="34"/>
                    <a:pt x="58" y="15"/>
                    <a:pt x="87" y="15"/>
                  </a:cubicBezTo>
                  <a:cubicBezTo>
                    <a:pt x="132" y="15"/>
                    <a:pt x="153" y="56"/>
                    <a:pt x="153" y="97"/>
                  </a:cubicBezTo>
                  <a:cubicBezTo>
                    <a:pt x="153" y="136"/>
                    <a:pt x="128" y="176"/>
                    <a:pt x="101" y="207"/>
                  </a:cubicBezTo>
                  <a:lnTo>
                    <a:pt x="5" y="313"/>
                  </a:lnTo>
                  <a:cubicBezTo>
                    <a:pt x="0" y="319"/>
                    <a:pt x="0" y="320"/>
                    <a:pt x="0" y="332"/>
                  </a:cubicBezTo>
                  <a:lnTo>
                    <a:pt x="185" y="332"/>
                  </a:lnTo>
                  <a:lnTo>
                    <a:pt x="199" y="245"/>
                  </a:lnTo>
                  <a:lnTo>
                    <a:pt x="186" y="245"/>
                  </a:lnTo>
                  <a:cubicBezTo>
                    <a:pt x="184" y="260"/>
                    <a:pt x="180" y="282"/>
                    <a:pt x="175" y="289"/>
                  </a:cubicBezTo>
                  <a:cubicBezTo>
                    <a:pt x="172" y="293"/>
                    <a:pt x="139" y="293"/>
                    <a:pt x="128" y="293"/>
                  </a:cubicBezTo>
                  <a:lnTo>
                    <a:pt x="38" y="29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8" name="Freeform 826">
              <a:extLst>
                <a:ext uri="{FF2B5EF4-FFF2-40B4-BE49-F238E27FC236}">
                  <a16:creationId xmlns:a16="http://schemas.microsoft.com/office/drawing/2014/main" id="{A0979358-A5D1-4021-9BCD-FD3BC30D5A6C}"/>
                </a:ext>
              </a:extLst>
            </p:cNvPr>
            <p:cNvSpPr>
              <a:spLocks/>
            </p:cNvSpPr>
            <p:nvPr>
              <p:custDataLst>
                <p:tags r:id="rId63"/>
              </p:custDataLst>
            </p:nvPr>
          </p:nvSpPr>
          <p:spPr bwMode="auto">
            <a:xfrm>
              <a:off x="7056438" y="3694113"/>
              <a:ext cx="150813" cy="117475"/>
            </a:xfrm>
            <a:custGeom>
              <a:avLst/>
              <a:gdLst>
                <a:gd name="T0" fmla="*/ 296 w 296"/>
                <a:gd name="T1" fmla="*/ 35 h 226"/>
                <a:gd name="T2" fmla="*/ 276 w 296"/>
                <a:gd name="T3" fmla="*/ 0 h 226"/>
                <a:gd name="T4" fmla="*/ 249 w 296"/>
                <a:gd name="T5" fmla="*/ 24 h 226"/>
                <a:gd name="T6" fmla="*/ 257 w 296"/>
                <a:gd name="T7" fmla="*/ 39 h 226"/>
                <a:gd name="T8" fmla="*/ 274 w 296"/>
                <a:gd name="T9" fmla="*/ 81 h 226"/>
                <a:gd name="T10" fmla="*/ 249 w 296"/>
                <a:gd name="T11" fmla="*/ 152 h 226"/>
                <a:gd name="T12" fmla="*/ 192 w 296"/>
                <a:gd name="T13" fmla="*/ 190 h 226"/>
                <a:gd name="T14" fmla="*/ 144 w 296"/>
                <a:gd name="T15" fmla="*/ 146 h 226"/>
                <a:gd name="T16" fmla="*/ 161 w 296"/>
                <a:gd name="T17" fmla="*/ 87 h 226"/>
                <a:gd name="T18" fmla="*/ 152 w 296"/>
                <a:gd name="T19" fmla="*/ 76 h 226"/>
                <a:gd name="T20" fmla="*/ 139 w 296"/>
                <a:gd name="T21" fmla="*/ 84 h 226"/>
                <a:gd name="T22" fmla="*/ 127 w 296"/>
                <a:gd name="T23" fmla="*/ 145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9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1"/>
                  </a:cubicBezTo>
                  <a:cubicBezTo>
                    <a:pt x="274" y="101"/>
                    <a:pt x="265" y="129"/>
                    <a:pt x="249" y="152"/>
                  </a:cubicBezTo>
                  <a:cubicBezTo>
                    <a:pt x="234" y="173"/>
                    <a:pt x="216" y="190"/>
                    <a:pt x="192" y="190"/>
                  </a:cubicBezTo>
                  <a:cubicBezTo>
                    <a:pt x="164" y="190"/>
                    <a:pt x="149" y="172"/>
                    <a:pt x="144" y="146"/>
                  </a:cubicBezTo>
                  <a:cubicBezTo>
                    <a:pt x="150" y="133"/>
                    <a:pt x="161" y="101"/>
                    <a:pt x="161" y="87"/>
                  </a:cubicBezTo>
                  <a:cubicBezTo>
                    <a:pt x="161" y="81"/>
                    <a:pt x="159" y="76"/>
                    <a:pt x="152" y="76"/>
                  </a:cubicBezTo>
                  <a:cubicBezTo>
                    <a:pt x="148" y="76"/>
                    <a:pt x="143" y="77"/>
                    <a:pt x="139" y="84"/>
                  </a:cubicBezTo>
                  <a:cubicBezTo>
                    <a:pt x="133" y="94"/>
                    <a:pt x="127" y="127"/>
                    <a:pt x="127" y="145"/>
                  </a:cubicBezTo>
                  <a:cubicBezTo>
                    <a:pt x="111" y="168"/>
                    <a:pt x="91" y="190"/>
                    <a:pt x="59" y="190"/>
                  </a:cubicBezTo>
                  <a:cubicBezTo>
                    <a:pt x="26" y="190"/>
                    <a:pt x="16" y="161"/>
                    <a:pt x="16" y="133"/>
                  </a:cubicBezTo>
                  <a:cubicBezTo>
                    <a:pt x="16" y="71"/>
                    <a:pt x="67" y="18"/>
                    <a:pt x="67" y="12"/>
                  </a:cubicBezTo>
                  <a:cubicBezTo>
                    <a:pt x="67" y="6"/>
                    <a:pt x="63" y="2"/>
                    <a:pt x="57" y="2"/>
                  </a:cubicBezTo>
                  <a:cubicBezTo>
                    <a:pt x="51" y="2"/>
                    <a:pt x="47" y="9"/>
                    <a:pt x="44" y="13"/>
                  </a:cubicBezTo>
                  <a:cubicBezTo>
                    <a:pt x="19" y="50"/>
                    <a:pt x="0" y="110"/>
                    <a:pt x="0" y="155"/>
                  </a:cubicBezTo>
                  <a:cubicBezTo>
                    <a:pt x="0" y="189"/>
                    <a:pt x="11" y="226"/>
                    <a:pt x="52" y="226"/>
                  </a:cubicBezTo>
                  <a:cubicBezTo>
                    <a:pt x="88" y="226"/>
                    <a:pt x="111" y="201"/>
                    <a:pt x="129" y="174"/>
                  </a:cubicBezTo>
                  <a:cubicBezTo>
                    <a:pt x="134" y="203"/>
                    <a:pt x="153" y="226"/>
                    <a:pt x="184" y="226"/>
                  </a:cubicBezTo>
                  <a:cubicBezTo>
                    <a:pt x="223" y="226"/>
                    <a:pt x="247" y="196"/>
                    <a:pt x="265" y="159"/>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89" name="Freeform 827">
              <a:extLst>
                <a:ext uri="{FF2B5EF4-FFF2-40B4-BE49-F238E27FC236}">
                  <a16:creationId xmlns:a16="http://schemas.microsoft.com/office/drawing/2014/main" id="{0E624815-755A-4C45-9C83-D6A19D0AFBB6}"/>
                </a:ext>
              </a:extLst>
            </p:cNvPr>
            <p:cNvSpPr>
              <a:spLocks/>
            </p:cNvSpPr>
            <p:nvPr>
              <p:custDataLst>
                <p:tags r:id="rId64"/>
              </p:custDataLst>
            </p:nvPr>
          </p:nvSpPr>
          <p:spPr bwMode="auto">
            <a:xfrm>
              <a:off x="7231063" y="3727450"/>
              <a:ext cx="65088" cy="119063"/>
            </a:xfrm>
            <a:custGeom>
              <a:avLst/>
              <a:gdLst>
                <a:gd name="T0" fmla="*/ 79 w 127"/>
                <a:gd name="T1" fmla="*/ 10 h 232"/>
                <a:gd name="T2" fmla="*/ 68 w 127"/>
                <a:gd name="T3" fmla="*/ 0 h 232"/>
                <a:gd name="T4" fmla="*/ 0 w 127"/>
                <a:gd name="T5" fmla="*/ 22 h 232"/>
                <a:gd name="T6" fmla="*/ 0 w 127"/>
                <a:gd name="T7" fmla="*/ 35 h 232"/>
                <a:gd name="T8" fmla="*/ 51 w 127"/>
                <a:gd name="T9" fmla="*/ 25 h 232"/>
                <a:gd name="T10" fmla="*/ 51 w 127"/>
                <a:gd name="T11" fmla="*/ 203 h 232"/>
                <a:gd name="T12" fmla="*/ 16 w 127"/>
                <a:gd name="T13" fmla="*/ 219 h 232"/>
                <a:gd name="T14" fmla="*/ 3 w 127"/>
                <a:gd name="T15" fmla="*/ 219 h 232"/>
                <a:gd name="T16" fmla="*/ 3 w 127"/>
                <a:gd name="T17" fmla="*/ 232 h 232"/>
                <a:gd name="T18" fmla="*/ 65 w 127"/>
                <a:gd name="T19" fmla="*/ 230 h 232"/>
                <a:gd name="T20" fmla="*/ 127 w 127"/>
                <a:gd name="T21" fmla="*/ 232 h 232"/>
                <a:gd name="T22" fmla="*/ 127 w 127"/>
                <a:gd name="T23" fmla="*/ 219 h 232"/>
                <a:gd name="T24" fmla="*/ 114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0"/>
                    <a:pt x="78" y="0"/>
                    <a:pt x="68" y="0"/>
                  </a:cubicBezTo>
                  <a:cubicBezTo>
                    <a:pt x="46" y="22"/>
                    <a:pt x="14" y="22"/>
                    <a:pt x="0" y="22"/>
                  </a:cubicBezTo>
                  <a:lnTo>
                    <a:pt x="0" y="35"/>
                  </a:lnTo>
                  <a:cubicBezTo>
                    <a:pt x="8" y="35"/>
                    <a:pt x="31" y="35"/>
                    <a:pt x="51" y="25"/>
                  </a:cubicBezTo>
                  <a:lnTo>
                    <a:pt x="51" y="203"/>
                  </a:lnTo>
                  <a:cubicBezTo>
                    <a:pt x="51" y="214"/>
                    <a:pt x="51" y="219"/>
                    <a:pt x="16" y="219"/>
                  </a:cubicBezTo>
                  <a:lnTo>
                    <a:pt x="3" y="219"/>
                  </a:lnTo>
                  <a:lnTo>
                    <a:pt x="3" y="232"/>
                  </a:lnTo>
                  <a:cubicBezTo>
                    <a:pt x="9" y="231"/>
                    <a:pt x="52" y="230"/>
                    <a:pt x="65" y="230"/>
                  </a:cubicBezTo>
                  <a:cubicBezTo>
                    <a:pt x="75" y="230"/>
                    <a:pt x="119" y="231"/>
                    <a:pt x="127" y="232"/>
                  </a:cubicBezTo>
                  <a:lnTo>
                    <a:pt x="127" y="219"/>
                  </a:lnTo>
                  <a:lnTo>
                    <a:pt x="114" y="219"/>
                  </a:lnTo>
                  <a:cubicBezTo>
                    <a:pt x="79" y="219"/>
                    <a:pt x="79" y="214"/>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0" name="Freeform 828">
              <a:extLst>
                <a:ext uri="{FF2B5EF4-FFF2-40B4-BE49-F238E27FC236}">
                  <a16:creationId xmlns:a16="http://schemas.microsoft.com/office/drawing/2014/main" id="{9BA26757-63CE-49A2-80F7-A8FC74EB70A9}"/>
                </a:ext>
              </a:extLst>
            </p:cNvPr>
            <p:cNvSpPr>
              <a:spLocks/>
            </p:cNvSpPr>
            <p:nvPr>
              <p:custDataLst>
                <p:tags r:id="rId65"/>
              </p:custDataLst>
            </p:nvPr>
          </p:nvSpPr>
          <p:spPr bwMode="auto">
            <a:xfrm>
              <a:off x="7370763" y="3440113"/>
              <a:ext cx="58738" cy="257175"/>
            </a:xfrm>
            <a:custGeom>
              <a:avLst/>
              <a:gdLst>
                <a:gd name="T0" fmla="*/ 115 w 115"/>
                <a:gd name="T1" fmla="*/ 249 h 499"/>
                <a:gd name="T2" fmla="*/ 83 w 115"/>
                <a:gd name="T3" fmla="*/ 94 h 499"/>
                <a:gd name="T4" fmla="*/ 5 w 115"/>
                <a:gd name="T5" fmla="*/ 0 h 499"/>
                <a:gd name="T6" fmla="*/ 0 w 115"/>
                <a:gd name="T7" fmla="*/ 5 h 499"/>
                <a:gd name="T8" fmla="*/ 9 w 115"/>
                <a:gd name="T9" fmla="*/ 17 h 499"/>
                <a:gd name="T10" fmla="*/ 87 w 115"/>
                <a:gd name="T11" fmla="*/ 249 h 499"/>
                <a:gd name="T12" fmla="*/ 6 w 115"/>
                <a:gd name="T13" fmla="*/ 485 h 499"/>
                <a:gd name="T14" fmla="*/ 0 w 115"/>
                <a:gd name="T15" fmla="*/ 494 h 499"/>
                <a:gd name="T16" fmla="*/ 5 w 115"/>
                <a:gd name="T17" fmla="*/ 499 h 499"/>
                <a:gd name="T18" fmla="*/ 84 w 115"/>
                <a:gd name="T19" fmla="*/ 402 h 499"/>
                <a:gd name="T20" fmla="*/ 115 w 115"/>
                <a:gd name="T21" fmla="*/ 2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49"/>
                  </a:moveTo>
                  <a:cubicBezTo>
                    <a:pt x="115" y="211"/>
                    <a:pt x="110" y="150"/>
                    <a:pt x="83" y="94"/>
                  </a:cubicBezTo>
                  <a:cubicBezTo>
                    <a:pt x="53" y="33"/>
                    <a:pt x="10" y="0"/>
                    <a:pt x="5" y="0"/>
                  </a:cubicBezTo>
                  <a:cubicBezTo>
                    <a:pt x="2" y="0"/>
                    <a:pt x="0" y="2"/>
                    <a:pt x="0" y="5"/>
                  </a:cubicBezTo>
                  <a:cubicBezTo>
                    <a:pt x="0" y="7"/>
                    <a:pt x="0" y="8"/>
                    <a:pt x="9" y="17"/>
                  </a:cubicBezTo>
                  <a:cubicBezTo>
                    <a:pt x="58" y="66"/>
                    <a:pt x="87" y="145"/>
                    <a:pt x="87" y="249"/>
                  </a:cubicBezTo>
                  <a:cubicBezTo>
                    <a:pt x="87" y="335"/>
                    <a:pt x="68" y="422"/>
                    <a:pt x="6" y="485"/>
                  </a:cubicBezTo>
                  <a:cubicBezTo>
                    <a:pt x="0" y="491"/>
                    <a:pt x="0" y="492"/>
                    <a:pt x="0" y="494"/>
                  </a:cubicBezTo>
                  <a:cubicBezTo>
                    <a:pt x="0" y="497"/>
                    <a:pt x="2" y="499"/>
                    <a:pt x="5" y="499"/>
                  </a:cubicBezTo>
                  <a:cubicBezTo>
                    <a:pt x="10" y="499"/>
                    <a:pt x="55" y="465"/>
                    <a:pt x="84" y="402"/>
                  </a:cubicBezTo>
                  <a:cubicBezTo>
                    <a:pt x="109" y="347"/>
                    <a:pt x="115" y="291"/>
                    <a:pt x="115"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1" name="Freeform 829">
              <a:extLst>
                <a:ext uri="{FF2B5EF4-FFF2-40B4-BE49-F238E27FC236}">
                  <a16:creationId xmlns:a16="http://schemas.microsoft.com/office/drawing/2014/main" id="{88FA289E-4A54-4340-919C-6755BFB1EDF5}"/>
                </a:ext>
              </a:extLst>
            </p:cNvPr>
            <p:cNvSpPr>
              <a:spLocks/>
            </p:cNvSpPr>
            <p:nvPr>
              <p:custDataLst>
                <p:tags r:id="rId66"/>
              </p:custDataLst>
            </p:nvPr>
          </p:nvSpPr>
          <p:spPr bwMode="auto">
            <a:xfrm>
              <a:off x="7526338" y="3482975"/>
              <a:ext cx="168275" cy="171450"/>
            </a:xfrm>
            <a:custGeom>
              <a:avLst/>
              <a:gdLst>
                <a:gd name="T0" fmla="*/ 176 w 331"/>
                <a:gd name="T1" fmla="*/ 176 h 333"/>
                <a:gd name="T2" fmla="*/ 315 w 331"/>
                <a:gd name="T3" fmla="*/ 176 h 333"/>
                <a:gd name="T4" fmla="*/ 331 w 331"/>
                <a:gd name="T5" fmla="*/ 166 h 333"/>
                <a:gd name="T6" fmla="*/ 315 w 331"/>
                <a:gd name="T7" fmla="*/ 157 h 333"/>
                <a:gd name="T8" fmla="*/ 176 w 331"/>
                <a:gd name="T9" fmla="*/ 157 h 333"/>
                <a:gd name="T10" fmla="*/ 176 w 331"/>
                <a:gd name="T11" fmla="*/ 17 h 333"/>
                <a:gd name="T12" fmla="*/ 166 w 331"/>
                <a:gd name="T13" fmla="*/ 0 h 333"/>
                <a:gd name="T14" fmla="*/ 156 w 331"/>
                <a:gd name="T15" fmla="*/ 17 h 333"/>
                <a:gd name="T16" fmla="*/ 156 w 331"/>
                <a:gd name="T17" fmla="*/ 157 h 333"/>
                <a:gd name="T18" fmla="*/ 16 w 331"/>
                <a:gd name="T19" fmla="*/ 157 h 333"/>
                <a:gd name="T20" fmla="*/ 0 w 331"/>
                <a:gd name="T21" fmla="*/ 166 h 333"/>
                <a:gd name="T22" fmla="*/ 16 w 331"/>
                <a:gd name="T23" fmla="*/ 176 h 333"/>
                <a:gd name="T24" fmla="*/ 156 w 331"/>
                <a:gd name="T25" fmla="*/ 176 h 333"/>
                <a:gd name="T26" fmla="*/ 156 w 331"/>
                <a:gd name="T27" fmla="*/ 316 h 333"/>
                <a:gd name="T28" fmla="*/ 166 w 331"/>
                <a:gd name="T29" fmla="*/ 333 h 333"/>
                <a:gd name="T30" fmla="*/ 176 w 331"/>
                <a:gd name="T31" fmla="*/ 316 h 333"/>
                <a:gd name="T32" fmla="*/ 176 w 331"/>
                <a:gd name="T33" fmla="*/ 17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1" h="333">
                  <a:moveTo>
                    <a:pt x="176" y="176"/>
                  </a:moveTo>
                  <a:lnTo>
                    <a:pt x="315" y="176"/>
                  </a:lnTo>
                  <a:cubicBezTo>
                    <a:pt x="322" y="176"/>
                    <a:pt x="331" y="176"/>
                    <a:pt x="331" y="166"/>
                  </a:cubicBezTo>
                  <a:cubicBezTo>
                    <a:pt x="331" y="157"/>
                    <a:pt x="322" y="157"/>
                    <a:pt x="315" y="157"/>
                  </a:cubicBezTo>
                  <a:lnTo>
                    <a:pt x="176" y="157"/>
                  </a:lnTo>
                  <a:lnTo>
                    <a:pt x="176" y="17"/>
                  </a:lnTo>
                  <a:cubicBezTo>
                    <a:pt x="176" y="10"/>
                    <a:pt x="176" y="0"/>
                    <a:pt x="166" y="0"/>
                  </a:cubicBezTo>
                  <a:cubicBezTo>
                    <a:pt x="156" y="0"/>
                    <a:pt x="156" y="10"/>
                    <a:pt x="156" y="17"/>
                  </a:cubicBezTo>
                  <a:lnTo>
                    <a:pt x="156" y="157"/>
                  </a:lnTo>
                  <a:lnTo>
                    <a:pt x="16" y="157"/>
                  </a:lnTo>
                  <a:cubicBezTo>
                    <a:pt x="9" y="157"/>
                    <a:pt x="0" y="157"/>
                    <a:pt x="0" y="166"/>
                  </a:cubicBezTo>
                  <a:cubicBezTo>
                    <a:pt x="0" y="176"/>
                    <a:pt x="9" y="176"/>
                    <a:pt x="16" y="176"/>
                  </a:cubicBezTo>
                  <a:lnTo>
                    <a:pt x="156" y="176"/>
                  </a:lnTo>
                  <a:lnTo>
                    <a:pt x="156" y="316"/>
                  </a:lnTo>
                  <a:cubicBezTo>
                    <a:pt x="156" y="323"/>
                    <a:pt x="156" y="333"/>
                    <a:pt x="166" y="333"/>
                  </a:cubicBezTo>
                  <a:cubicBezTo>
                    <a:pt x="176" y="333"/>
                    <a:pt x="176" y="323"/>
                    <a:pt x="176" y="316"/>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2" name="Freeform 830">
              <a:extLst>
                <a:ext uri="{FF2B5EF4-FFF2-40B4-BE49-F238E27FC236}">
                  <a16:creationId xmlns:a16="http://schemas.microsoft.com/office/drawing/2014/main" id="{7B4F79E9-B092-4C26-BDE3-16BE7591F78A}"/>
                </a:ext>
              </a:extLst>
            </p:cNvPr>
            <p:cNvSpPr>
              <a:spLocks/>
            </p:cNvSpPr>
            <p:nvPr>
              <p:custDataLst>
                <p:tags r:id="rId67"/>
              </p:custDataLst>
            </p:nvPr>
          </p:nvSpPr>
          <p:spPr bwMode="auto">
            <a:xfrm>
              <a:off x="7788275" y="3462338"/>
              <a:ext cx="84138" cy="169863"/>
            </a:xfrm>
            <a:custGeom>
              <a:avLst/>
              <a:gdLst>
                <a:gd name="T0" fmla="*/ 102 w 165"/>
                <a:gd name="T1" fmla="*/ 13 h 332"/>
                <a:gd name="T2" fmla="*/ 91 w 165"/>
                <a:gd name="T3" fmla="*/ 0 h 332"/>
                <a:gd name="T4" fmla="*/ 0 w 165"/>
                <a:gd name="T5" fmla="*/ 32 h 332"/>
                <a:gd name="T6" fmla="*/ 0 w 165"/>
                <a:gd name="T7" fmla="*/ 47 h 332"/>
                <a:gd name="T8" fmla="*/ 65 w 165"/>
                <a:gd name="T9" fmla="*/ 34 h 332"/>
                <a:gd name="T10" fmla="*/ 65 w 165"/>
                <a:gd name="T11" fmla="*/ 293 h 332"/>
                <a:gd name="T12" fmla="*/ 19 w 165"/>
                <a:gd name="T13" fmla="*/ 317 h 332"/>
                <a:gd name="T14" fmla="*/ 3 w 165"/>
                <a:gd name="T15" fmla="*/ 317 h 332"/>
                <a:gd name="T16" fmla="*/ 3 w 165"/>
                <a:gd name="T17" fmla="*/ 332 h 332"/>
                <a:gd name="T18" fmla="*/ 84 w 165"/>
                <a:gd name="T19" fmla="*/ 331 h 332"/>
                <a:gd name="T20" fmla="*/ 165 w 165"/>
                <a:gd name="T21" fmla="*/ 332 h 332"/>
                <a:gd name="T22" fmla="*/ 165 w 165"/>
                <a:gd name="T23" fmla="*/ 317 h 332"/>
                <a:gd name="T24" fmla="*/ 149 w 165"/>
                <a:gd name="T25" fmla="*/ 317 h 332"/>
                <a:gd name="T26" fmla="*/ 102 w 165"/>
                <a:gd name="T27" fmla="*/ 293 h 332"/>
                <a:gd name="T28" fmla="*/ 102 w 165"/>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332">
                  <a:moveTo>
                    <a:pt x="102" y="13"/>
                  </a:moveTo>
                  <a:cubicBezTo>
                    <a:pt x="102" y="1"/>
                    <a:pt x="102" y="0"/>
                    <a:pt x="91" y="0"/>
                  </a:cubicBezTo>
                  <a:cubicBezTo>
                    <a:pt x="60" y="32"/>
                    <a:pt x="16" y="32"/>
                    <a:pt x="0" y="32"/>
                  </a:cubicBezTo>
                  <a:lnTo>
                    <a:pt x="0" y="47"/>
                  </a:lnTo>
                  <a:cubicBezTo>
                    <a:pt x="10" y="47"/>
                    <a:pt x="39" y="47"/>
                    <a:pt x="65" y="34"/>
                  </a:cubicBezTo>
                  <a:lnTo>
                    <a:pt x="65" y="293"/>
                  </a:lnTo>
                  <a:cubicBezTo>
                    <a:pt x="65" y="311"/>
                    <a:pt x="64" y="317"/>
                    <a:pt x="19" y="317"/>
                  </a:cubicBezTo>
                  <a:lnTo>
                    <a:pt x="3" y="317"/>
                  </a:lnTo>
                  <a:lnTo>
                    <a:pt x="3" y="332"/>
                  </a:lnTo>
                  <a:cubicBezTo>
                    <a:pt x="21" y="331"/>
                    <a:pt x="64" y="331"/>
                    <a:pt x="84" y="331"/>
                  </a:cubicBezTo>
                  <a:cubicBezTo>
                    <a:pt x="104" y="331"/>
                    <a:pt x="147" y="331"/>
                    <a:pt x="165" y="332"/>
                  </a:cubicBezTo>
                  <a:lnTo>
                    <a:pt x="165" y="317"/>
                  </a:lnTo>
                  <a:lnTo>
                    <a:pt x="149" y="317"/>
                  </a:lnTo>
                  <a:cubicBezTo>
                    <a:pt x="104"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3" name="Rectangle 831">
              <a:extLst>
                <a:ext uri="{FF2B5EF4-FFF2-40B4-BE49-F238E27FC236}">
                  <a16:creationId xmlns:a16="http://schemas.microsoft.com/office/drawing/2014/main" id="{980D7D43-4417-4F43-9B09-194560C54B0D}"/>
                </a:ext>
              </a:extLst>
            </p:cNvPr>
            <p:cNvSpPr>
              <a:spLocks noChangeArrowheads="1"/>
            </p:cNvSpPr>
            <p:nvPr>
              <p:custDataLst>
                <p:tags r:id="rId68"/>
              </p:custDataLst>
            </p:nvPr>
          </p:nvSpPr>
          <p:spPr bwMode="auto">
            <a:xfrm>
              <a:off x="6454775" y="3876675"/>
              <a:ext cx="143827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4" name="Freeform 832">
              <a:extLst>
                <a:ext uri="{FF2B5EF4-FFF2-40B4-BE49-F238E27FC236}">
                  <a16:creationId xmlns:a16="http://schemas.microsoft.com/office/drawing/2014/main" id="{4C992E21-65D5-4FFB-B79C-9E999C09ABBA}"/>
                </a:ext>
              </a:extLst>
            </p:cNvPr>
            <p:cNvSpPr>
              <a:spLocks/>
            </p:cNvSpPr>
            <p:nvPr>
              <p:custDataLst>
                <p:tags r:id="rId69"/>
              </p:custDataLst>
            </p:nvPr>
          </p:nvSpPr>
          <p:spPr bwMode="auto">
            <a:xfrm>
              <a:off x="7123113" y="3951288"/>
              <a:ext cx="101600" cy="171450"/>
            </a:xfrm>
            <a:custGeom>
              <a:avLst/>
              <a:gdLst>
                <a:gd name="T0" fmla="*/ 38 w 199"/>
                <a:gd name="T1" fmla="*/ 294 h 333"/>
                <a:gd name="T2" fmla="*/ 91 w 199"/>
                <a:gd name="T3" fmla="*/ 243 h 333"/>
                <a:gd name="T4" fmla="*/ 199 w 199"/>
                <a:gd name="T5" fmla="*/ 97 h 333"/>
                <a:gd name="T6" fmla="*/ 93 w 199"/>
                <a:gd name="T7" fmla="*/ 0 h 333"/>
                <a:gd name="T8" fmla="*/ 0 w 199"/>
                <a:gd name="T9" fmla="*/ 91 h 333"/>
                <a:gd name="T10" fmla="*/ 26 w 199"/>
                <a:gd name="T11" fmla="*/ 119 h 333"/>
                <a:gd name="T12" fmla="*/ 52 w 199"/>
                <a:gd name="T13" fmla="*/ 92 h 333"/>
                <a:gd name="T14" fmla="*/ 26 w 199"/>
                <a:gd name="T15" fmla="*/ 66 h 333"/>
                <a:gd name="T16" fmla="*/ 20 w 199"/>
                <a:gd name="T17" fmla="*/ 67 h 333"/>
                <a:gd name="T18" fmla="*/ 87 w 199"/>
                <a:gd name="T19" fmla="*/ 16 h 333"/>
                <a:gd name="T20" fmla="*/ 154 w 199"/>
                <a:gd name="T21" fmla="*/ 97 h 333"/>
                <a:gd name="T22" fmla="*/ 101 w 199"/>
                <a:gd name="T23" fmla="*/ 207 h 333"/>
                <a:gd name="T24" fmla="*/ 6 w 199"/>
                <a:gd name="T25" fmla="*/ 314 h 333"/>
                <a:gd name="T26" fmla="*/ 0 w 199"/>
                <a:gd name="T27" fmla="*/ 333 h 333"/>
                <a:gd name="T28" fmla="*/ 185 w 199"/>
                <a:gd name="T29" fmla="*/ 333 h 333"/>
                <a:gd name="T30" fmla="*/ 199 w 199"/>
                <a:gd name="T31" fmla="*/ 246 h 333"/>
                <a:gd name="T32" fmla="*/ 187 w 199"/>
                <a:gd name="T33" fmla="*/ 246 h 333"/>
                <a:gd name="T34" fmla="*/ 176 w 199"/>
                <a:gd name="T35" fmla="*/ 290 h 333"/>
                <a:gd name="T36" fmla="*/ 128 w 199"/>
                <a:gd name="T37" fmla="*/ 294 h 333"/>
                <a:gd name="T38" fmla="*/ 38 w 199"/>
                <a:gd name="T39" fmla="*/ 29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3">
                  <a:moveTo>
                    <a:pt x="38" y="294"/>
                  </a:moveTo>
                  <a:lnTo>
                    <a:pt x="91" y="243"/>
                  </a:lnTo>
                  <a:cubicBezTo>
                    <a:pt x="169" y="174"/>
                    <a:pt x="199" y="147"/>
                    <a:pt x="199" y="97"/>
                  </a:cubicBezTo>
                  <a:cubicBezTo>
                    <a:pt x="199" y="40"/>
                    <a:pt x="154" y="0"/>
                    <a:pt x="93" y="0"/>
                  </a:cubicBezTo>
                  <a:cubicBezTo>
                    <a:pt x="37" y="0"/>
                    <a:pt x="0" y="46"/>
                    <a:pt x="0" y="91"/>
                  </a:cubicBezTo>
                  <a:cubicBezTo>
                    <a:pt x="0" y="119"/>
                    <a:pt x="25" y="119"/>
                    <a:pt x="26" y="119"/>
                  </a:cubicBezTo>
                  <a:cubicBezTo>
                    <a:pt x="35" y="119"/>
                    <a:pt x="52" y="113"/>
                    <a:pt x="52" y="92"/>
                  </a:cubicBezTo>
                  <a:cubicBezTo>
                    <a:pt x="52" y="79"/>
                    <a:pt x="43" y="66"/>
                    <a:pt x="26" y="66"/>
                  </a:cubicBezTo>
                  <a:cubicBezTo>
                    <a:pt x="22" y="66"/>
                    <a:pt x="21" y="66"/>
                    <a:pt x="20" y="67"/>
                  </a:cubicBezTo>
                  <a:cubicBezTo>
                    <a:pt x="31" y="34"/>
                    <a:pt x="58" y="16"/>
                    <a:pt x="87" y="16"/>
                  </a:cubicBezTo>
                  <a:cubicBezTo>
                    <a:pt x="132" y="16"/>
                    <a:pt x="154" y="56"/>
                    <a:pt x="154" y="97"/>
                  </a:cubicBezTo>
                  <a:cubicBezTo>
                    <a:pt x="154" y="137"/>
                    <a:pt x="129" y="176"/>
                    <a:pt x="101" y="207"/>
                  </a:cubicBezTo>
                  <a:lnTo>
                    <a:pt x="6" y="314"/>
                  </a:lnTo>
                  <a:cubicBezTo>
                    <a:pt x="0" y="320"/>
                    <a:pt x="0" y="321"/>
                    <a:pt x="0" y="333"/>
                  </a:cubicBezTo>
                  <a:lnTo>
                    <a:pt x="185" y="333"/>
                  </a:lnTo>
                  <a:lnTo>
                    <a:pt x="199" y="246"/>
                  </a:lnTo>
                  <a:lnTo>
                    <a:pt x="187" y="246"/>
                  </a:lnTo>
                  <a:cubicBezTo>
                    <a:pt x="184" y="261"/>
                    <a:pt x="181" y="283"/>
                    <a:pt x="176"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5" name="Freeform 833">
              <a:extLst>
                <a:ext uri="{FF2B5EF4-FFF2-40B4-BE49-F238E27FC236}">
                  <a16:creationId xmlns:a16="http://schemas.microsoft.com/office/drawing/2014/main" id="{AB6E3651-8792-49BB-8078-A96A6210B351}"/>
                </a:ext>
              </a:extLst>
            </p:cNvPr>
            <p:cNvSpPr>
              <a:spLocks/>
            </p:cNvSpPr>
            <p:nvPr>
              <p:custDataLst>
                <p:tags r:id="rId70"/>
              </p:custDataLst>
            </p:nvPr>
          </p:nvSpPr>
          <p:spPr bwMode="auto">
            <a:xfrm>
              <a:off x="7932738" y="3344863"/>
              <a:ext cx="139700" cy="463550"/>
            </a:xfrm>
            <a:custGeom>
              <a:avLst/>
              <a:gdLst>
                <a:gd name="T0" fmla="*/ 274 w 274"/>
                <a:gd name="T1" fmla="*/ 877 h 902"/>
                <a:gd name="T2" fmla="*/ 205 w 274"/>
                <a:gd name="T3" fmla="*/ 343 h 902"/>
                <a:gd name="T4" fmla="*/ 32 w 274"/>
                <a:gd name="T5" fmla="*/ 13 h 902"/>
                <a:gd name="T6" fmla="*/ 21 w 274"/>
                <a:gd name="T7" fmla="*/ 1 h 902"/>
                <a:gd name="T8" fmla="*/ 11 w 274"/>
                <a:gd name="T9" fmla="*/ 0 h 902"/>
                <a:gd name="T10" fmla="*/ 0 w 274"/>
                <a:gd name="T11" fmla="*/ 5 h 902"/>
                <a:gd name="T12" fmla="*/ 6 w 274"/>
                <a:gd name="T13" fmla="*/ 15 h 902"/>
                <a:gd name="T14" fmla="*/ 219 w 274"/>
                <a:gd name="T15" fmla="*/ 895 h 902"/>
                <a:gd name="T16" fmla="*/ 233 w 274"/>
                <a:gd name="T17" fmla="*/ 902 h 902"/>
                <a:gd name="T18" fmla="*/ 260 w 274"/>
                <a:gd name="T19" fmla="*/ 902 h 902"/>
                <a:gd name="T20" fmla="*/ 274 w 274"/>
                <a:gd name="T21" fmla="*/ 896 h 902"/>
                <a:gd name="T22" fmla="*/ 274 w 274"/>
                <a:gd name="T23" fmla="*/ 877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902">
                  <a:moveTo>
                    <a:pt x="274" y="877"/>
                  </a:moveTo>
                  <a:cubicBezTo>
                    <a:pt x="274" y="572"/>
                    <a:pt x="220" y="393"/>
                    <a:pt x="205" y="343"/>
                  </a:cubicBezTo>
                  <a:cubicBezTo>
                    <a:pt x="171" y="232"/>
                    <a:pt x="115" y="116"/>
                    <a:pt x="32" y="13"/>
                  </a:cubicBezTo>
                  <a:cubicBezTo>
                    <a:pt x="25" y="4"/>
                    <a:pt x="23" y="2"/>
                    <a:pt x="21" y="1"/>
                  </a:cubicBezTo>
                  <a:cubicBezTo>
                    <a:pt x="20" y="0"/>
                    <a:pt x="19" y="0"/>
                    <a:pt x="11" y="0"/>
                  </a:cubicBezTo>
                  <a:cubicBezTo>
                    <a:pt x="4" y="0"/>
                    <a:pt x="0" y="0"/>
                    <a:pt x="0" y="5"/>
                  </a:cubicBezTo>
                  <a:cubicBezTo>
                    <a:pt x="0" y="6"/>
                    <a:pt x="0" y="7"/>
                    <a:pt x="6" y="15"/>
                  </a:cubicBezTo>
                  <a:cubicBezTo>
                    <a:pt x="180" y="258"/>
                    <a:pt x="219" y="557"/>
                    <a:pt x="219" y="895"/>
                  </a:cubicBezTo>
                  <a:cubicBezTo>
                    <a:pt x="219" y="902"/>
                    <a:pt x="222" y="902"/>
                    <a:pt x="233" y="902"/>
                  </a:cubicBezTo>
                  <a:lnTo>
                    <a:pt x="260" y="902"/>
                  </a:lnTo>
                  <a:cubicBezTo>
                    <a:pt x="271" y="902"/>
                    <a:pt x="274" y="902"/>
                    <a:pt x="274" y="896"/>
                  </a:cubicBezTo>
                  <a:lnTo>
                    <a:pt x="274" y="87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6" name="Freeform 834">
              <a:extLst>
                <a:ext uri="{FF2B5EF4-FFF2-40B4-BE49-F238E27FC236}">
                  <a16:creationId xmlns:a16="http://schemas.microsoft.com/office/drawing/2014/main" id="{004E3531-A761-4D69-AD5F-B46C7B1A875A}"/>
                </a:ext>
              </a:extLst>
            </p:cNvPr>
            <p:cNvSpPr>
              <a:spLocks/>
            </p:cNvSpPr>
            <p:nvPr>
              <p:custDataLst>
                <p:tags r:id="rId71"/>
              </p:custDataLst>
            </p:nvPr>
          </p:nvSpPr>
          <p:spPr bwMode="auto">
            <a:xfrm>
              <a:off x="8043863" y="3803650"/>
              <a:ext cx="28575" cy="158750"/>
            </a:xfrm>
            <a:custGeom>
              <a:avLst/>
              <a:gdLst>
                <a:gd name="T0" fmla="*/ 55 w 55"/>
                <a:gd name="T1" fmla="*/ 13 h 309"/>
                <a:gd name="T2" fmla="*/ 41 w 55"/>
                <a:gd name="T3" fmla="*/ 0 h 309"/>
                <a:gd name="T4" fmla="*/ 14 w 55"/>
                <a:gd name="T5" fmla="*/ 0 h 309"/>
                <a:gd name="T6" fmla="*/ 0 w 55"/>
                <a:gd name="T7" fmla="*/ 13 h 309"/>
                <a:gd name="T8" fmla="*/ 0 w 55"/>
                <a:gd name="T9" fmla="*/ 296 h 309"/>
                <a:gd name="T10" fmla="*/ 14 w 55"/>
                <a:gd name="T11" fmla="*/ 309 h 309"/>
                <a:gd name="T12" fmla="*/ 41 w 55"/>
                <a:gd name="T13" fmla="*/ 309 h 309"/>
                <a:gd name="T14" fmla="*/ 55 w 55"/>
                <a:gd name="T15" fmla="*/ 296 h 309"/>
                <a:gd name="T16" fmla="*/ 55 w 55"/>
                <a:gd name="T17" fmla="*/ 13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5" h="309">
                  <a:moveTo>
                    <a:pt x="55" y="13"/>
                  </a:moveTo>
                  <a:cubicBezTo>
                    <a:pt x="55" y="0"/>
                    <a:pt x="55" y="0"/>
                    <a:pt x="41" y="0"/>
                  </a:cubicBezTo>
                  <a:lnTo>
                    <a:pt x="14" y="0"/>
                  </a:lnTo>
                  <a:cubicBezTo>
                    <a:pt x="1" y="0"/>
                    <a:pt x="0" y="0"/>
                    <a:pt x="0" y="13"/>
                  </a:cubicBezTo>
                  <a:lnTo>
                    <a:pt x="0" y="296"/>
                  </a:lnTo>
                  <a:cubicBezTo>
                    <a:pt x="0" y="309"/>
                    <a:pt x="1" y="309"/>
                    <a:pt x="14" y="309"/>
                  </a:cubicBezTo>
                  <a:lnTo>
                    <a:pt x="41" y="309"/>
                  </a:lnTo>
                  <a:cubicBezTo>
                    <a:pt x="55" y="309"/>
                    <a:pt x="55" y="309"/>
                    <a:pt x="55" y="296"/>
                  </a:cubicBezTo>
                  <a:lnTo>
                    <a:pt x="55"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7" name="Freeform 835">
              <a:extLst>
                <a:ext uri="{FF2B5EF4-FFF2-40B4-BE49-F238E27FC236}">
                  <a16:creationId xmlns:a16="http://schemas.microsoft.com/office/drawing/2014/main" id="{7F08C992-D9F4-4A3E-B0A4-881DB03FD697}"/>
                </a:ext>
              </a:extLst>
            </p:cNvPr>
            <p:cNvSpPr>
              <a:spLocks/>
            </p:cNvSpPr>
            <p:nvPr>
              <p:custDataLst>
                <p:tags r:id="rId72"/>
              </p:custDataLst>
            </p:nvPr>
          </p:nvSpPr>
          <p:spPr bwMode="auto">
            <a:xfrm>
              <a:off x="7932738" y="3957638"/>
              <a:ext cx="139700" cy="463550"/>
            </a:xfrm>
            <a:custGeom>
              <a:avLst/>
              <a:gdLst>
                <a:gd name="T0" fmla="*/ 274 w 274"/>
                <a:gd name="T1" fmla="*/ 5 h 902"/>
                <a:gd name="T2" fmla="*/ 260 w 274"/>
                <a:gd name="T3" fmla="*/ 0 h 902"/>
                <a:gd name="T4" fmla="*/ 233 w 274"/>
                <a:gd name="T5" fmla="*/ 0 h 902"/>
                <a:gd name="T6" fmla="*/ 219 w 274"/>
                <a:gd name="T7" fmla="*/ 7 h 902"/>
                <a:gd name="T8" fmla="*/ 206 w 274"/>
                <a:gd name="T9" fmla="*/ 301 h 902"/>
                <a:gd name="T10" fmla="*/ 3 w 274"/>
                <a:gd name="T11" fmla="*/ 890 h 902"/>
                <a:gd name="T12" fmla="*/ 0 w 274"/>
                <a:gd name="T13" fmla="*/ 897 h 902"/>
                <a:gd name="T14" fmla="*/ 11 w 274"/>
                <a:gd name="T15" fmla="*/ 902 h 902"/>
                <a:gd name="T16" fmla="*/ 21 w 274"/>
                <a:gd name="T17" fmla="*/ 901 h 902"/>
                <a:gd name="T18" fmla="*/ 137 w 274"/>
                <a:gd name="T19" fmla="*/ 726 h 902"/>
                <a:gd name="T20" fmla="*/ 262 w 274"/>
                <a:gd name="T21" fmla="*/ 262 h 902"/>
                <a:gd name="T22" fmla="*/ 274 w 274"/>
                <a:gd name="T23" fmla="*/ 25 h 902"/>
                <a:gd name="T24" fmla="*/ 274 w 274"/>
                <a:gd name="T25" fmla="*/ 5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902">
                  <a:moveTo>
                    <a:pt x="274" y="5"/>
                  </a:moveTo>
                  <a:cubicBezTo>
                    <a:pt x="274" y="0"/>
                    <a:pt x="271" y="0"/>
                    <a:pt x="260" y="0"/>
                  </a:cubicBezTo>
                  <a:lnTo>
                    <a:pt x="233" y="0"/>
                  </a:lnTo>
                  <a:cubicBezTo>
                    <a:pt x="222" y="0"/>
                    <a:pt x="219" y="0"/>
                    <a:pt x="219" y="7"/>
                  </a:cubicBezTo>
                  <a:cubicBezTo>
                    <a:pt x="219" y="58"/>
                    <a:pt x="219" y="177"/>
                    <a:pt x="206" y="301"/>
                  </a:cubicBezTo>
                  <a:cubicBezTo>
                    <a:pt x="179" y="559"/>
                    <a:pt x="112" y="737"/>
                    <a:pt x="3" y="890"/>
                  </a:cubicBezTo>
                  <a:cubicBezTo>
                    <a:pt x="0" y="895"/>
                    <a:pt x="0" y="896"/>
                    <a:pt x="0" y="897"/>
                  </a:cubicBezTo>
                  <a:cubicBezTo>
                    <a:pt x="0" y="902"/>
                    <a:pt x="4" y="902"/>
                    <a:pt x="11" y="902"/>
                  </a:cubicBezTo>
                  <a:cubicBezTo>
                    <a:pt x="19" y="902"/>
                    <a:pt x="20" y="902"/>
                    <a:pt x="21" y="901"/>
                  </a:cubicBezTo>
                  <a:cubicBezTo>
                    <a:pt x="23" y="899"/>
                    <a:pt x="86" y="826"/>
                    <a:pt x="137" y="726"/>
                  </a:cubicBezTo>
                  <a:cubicBezTo>
                    <a:pt x="203" y="595"/>
                    <a:pt x="244" y="443"/>
                    <a:pt x="262" y="262"/>
                  </a:cubicBezTo>
                  <a:cubicBezTo>
                    <a:pt x="264" y="246"/>
                    <a:pt x="274" y="143"/>
                    <a:pt x="274" y="25"/>
                  </a:cubicBezTo>
                  <a:lnTo>
                    <a:pt x="274" y="5"/>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8" name="Freeform 836">
              <a:extLst>
                <a:ext uri="{FF2B5EF4-FFF2-40B4-BE49-F238E27FC236}">
                  <a16:creationId xmlns:a16="http://schemas.microsoft.com/office/drawing/2014/main" id="{3266D777-C0D2-4730-8712-A5C354F5A568}"/>
                </a:ext>
              </a:extLst>
            </p:cNvPr>
            <p:cNvSpPr>
              <a:spLocks/>
            </p:cNvSpPr>
            <p:nvPr>
              <p:custDataLst>
                <p:tags r:id="rId73"/>
              </p:custDataLst>
            </p:nvPr>
          </p:nvSpPr>
          <p:spPr bwMode="auto">
            <a:xfrm>
              <a:off x="8158163" y="3289300"/>
              <a:ext cx="79375" cy="119063"/>
            </a:xfrm>
            <a:custGeom>
              <a:avLst/>
              <a:gdLst>
                <a:gd name="T0" fmla="*/ 155 w 155"/>
                <a:gd name="T1" fmla="*/ 168 h 231"/>
                <a:gd name="T2" fmla="*/ 143 w 155"/>
                <a:gd name="T3" fmla="*/ 168 h 231"/>
                <a:gd name="T4" fmla="*/ 134 w 155"/>
                <a:gd name="T5" fmla="*/ 199 h 231"/>
                <a:gd name="T6" fmla="*/ 99 w 155"/>
                <a:gd name="T7" fmla="*/ 202 h 231"/>
                <a:gd name="T8" fmla="*/ 35 w 155"/>
                <a:gd name="T9" fmla="*/ 202 h 231"/>
                <a:gd name="T10" fmla="*/ 105 w 155"/>
                <a:gd name="T11" fmla="*/ 143 h 231"/>
                <a:gd name="T12" fmla="*/ 155 w 155"/>
                <a:gd name="T13" fmla="*/ 68 h 231"/>
                <a:gd name="T14" fmla="*/ 73 w 155"/>
                <a:gd name="T15" fmla="*/ 0 h 231"/>
                <a:gd name="T16" fmla="*/ 0 w 155"/>
                <a:gd name="T17" fmla="*/ 62 h 231"/>
                <a:gd name="T18" fmla="*/ 19 w 155"/>
                <a:gd name="T19" fmla="*/ 82 h 231"/>
                <a:gd name="T20" fmla="*/ 37 w 155"/>
                <a:gd name="T21" fmla="*/ 63 h 231"/>
                <a:gd name="T22" fmla="*/ 17 w 155"/>
                <a:gd name="T23" fmla="*/ 45 h 231"/>
                <a:gd name="T24" fmla="*/ 68 w 155"/>
                <a:gd name="T25" fmla="*/ 12 h 231"/>
                <a:gd name="T26" fmla="*/ 121 w 155"/>
                <a:gd name="T27" fmla="*/ 68 h 231"/>
                <a:gd name="T28" fmla="*/ 88 w 155"/>
                <a:gd name="T29" fmla="*/ 135 h 231"/>
                <a:gd name="T30" fmla="*/ 4 w 155"/>
                <a:gd name="T31" fmla="*/ 218 h 231"/>
                <a:gd name="T32" fmla="*/ 0 w 155"/>
                <a:gd name="T33" fmla="*/ 231 h 231"/>
                <a:gd name="T34" fmla="*/ 144 w 155"/>
                <a:gd name="T35" fmla="*/ 231 h 231"/>
                <a:gd name="T36" fmla="*/ 155 w 155"/>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231">
                  <a:moveTo>
                    <a:pt x="155" y="168"/>
                  </a:moveTo>
                  <a:lnTo>
                    <a:pt x="143" y="168"/>
                  </a:lnTo>
                  <a:cubicBezTo>
                    <a:pt x="142" y="175"/>
                    <a:pt x="138" y="196"/>
                    <a:pt x="134" y="199"/>
                  </a:cubicBezTo>
                  <a:cubicBezTo>
                    <a:pt x="131" y="202"/>
                    <a:pt x="104" y="202"/>
                    <a:pt x="99" y="202"/>
                  </a:cubicBezTo>
                  <a:lnTo>
                    <a:pt x="35" y="202"/>
                  </a:lnTo>
                  <a:cubicBezTo>
                    <a:pt x="72" y="169"/>
                    <a:pt x="84" y="159"/>
                    <a:pt x="105" y="143"/>
                  </a:cubicBezTo>
                  <a:cubicBezTo>
                    <a:pt x="130" y="122"/>
                    <a:pt x="155" y="101"/>
                    <a:pt x="155" y="68"/>
                  </a:cubicBezTo>
                  <a:cubicBezTo>
                    <a:pt x="155" y="26"/>
                    <a:pt x="118" y="0"/>
                    <a:pt x="73" y="0"/>
                  </a:cubicBezTo>
                  <a:cubicBezTo>
                    <a:pt x="30" y="0"/>
                    <a:pt x="0" y="30"/>
                    <a:pt x="0" y="62"/>
                  </a:cubicBezTo>
                  <a:cubicBezTo>
                    <a:pt x="0" y="80"/>
                    <a:pt x="15" y="82"/>
                    <a:pt x="19" y="82"/>
                  </a:cubicBezTo>
                  <a:cubicBezTo>
                    <a:pt x="27" y="82"/>
                    <a:pt x="37" y="76"/>
                    <a:pt x="37" y="63"/>
                  </a:cubicBezTo>
                  <a:cubicBezTo>
                    <a:pt x="37" y="57"/>
                    <a:pt x="35" y="45"/>
                    <a:pt x="17" y="45"/>
                  </a:cubicBezTo>
                  <a:cubicBezTo>
                    <a:pt x="28" y="20"/>
                    <a:pt x="51" y="12"/>
                    <a:pt x="68" y="12"/>
                  </a:cubicBezTo>
                  <a:cubicBezTo>
                    <a:pt x="103" y="12"/>
                    <a:pt x="121" y="39"/>
                    <a:pt x="121" y="68"/>
                  </a:cubicBezTo>
                  <a:cubicBezTo>
                    <a:pt x="121" y="98"/>
                    <a:pt x="99" y="122"/>
                    <a:pt x="88" y="135"/>
                  </a:cubicBezTo>
                  <a:lnTo>
                    <a:pt x="4" y="218"/>
                  </a:lnTo>
                  <a:cubicBezTo>
                    <a:pt x="0" y="221"/>
                    <a:pt x="0" y="221"/>
                    <a:pt x="0" y="231"/>
                  </a:cubicBezTo>
                  <a:lnTo>
                    <a:pt x="144" y="231"/>
                  </a:lnTo>
                  <a:lnTo>
                    <a:pt x="155"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99" name="Freeform 837">
              <a:extLst>
                <a:ext uri="{FF2B5EF4-FFF2-40B4-BE49-F238E27FC236}">
                  <a16:creationId xmlns:a16="http://schemas.microsoft.com/office/drawing/2014/main" id="{C5596AFB-08F4-4DEC-8AED-C400388E2352}"/>
                </a:ext>
              </a:extLst>
            </p:cNvPr>
            <p:cNvSpPr>
              <a:spLocks noEditPoints="1"/>
            </p:cNvSpPr>
            <p:nvPr>
              <p:custDataLst>
                <p:tags r:id="rId74"/>
              </p:custDataLst>
            </p:nvPr>
          </p:nvSpPr>
          <p:spPr bwMode="auto">
            <a:xfrm>
              <a:off x="8313738" y="3768725"/>
              <a:ext cx="120650" cy="180975"/>
            </a:xfrm>
            <a:custGeom>
              <a:avLst/>
              <a:gdLst>
                <a:gd name="T0" fmla="*/ 237 w 237"/>
                <a:gd name="T1" fmla="*/ 5 h 351"/>
                <a:gd name="T2" fmla="*/ 231 w 237"/>
                <a:gd name="T3" fmla="*/ 0 h 351"/>
                <a:gd name="T4" fmla="*/ 168 w 237"/>
                <a:gd name="T5" fmla="*/ 5 h 351"/>
                <a:gd name="T6" fmla="*/ 161 w 237"/>
                <a:gd name="T7" fmla="*/ 15 h 351"/>
                <a:gd name="T8" fmla="*/ 173 w 237"/>
                <a:gd name="T9" fmla="*/ 21 h 351"/>
                <a:gd name="T10" fmla="*/ 198 w 237"/>
                <a:gd name="T11" fmla="*/ 29 h 351"/>
                <a:gd name="T12" fmla="*/ 196 w 237"/>
                <a:gd name="T13" fmla="*/ 39 h 351"/>
                <a:gd name="T14" fmla="*/ 166 w 237"/>
                <a:gd name="T15" fmla="*/ 157 h 351"/>
                <a:gd name="T16" fmla="*/ 120 w 237"/>
                <a:gd name="T17" fmla="*/ 125 h 351"/>
                <a:gd name="T18" fmla="*/ 0 w 237"/>
                <a:gd name="T19" fmla="*/ 271 h 351"/>
                <a:gd name="T20" fmla="*/ 66 w 237"/>
                <a:gd name="T21" fmla="*/ 351 h 351"/>
                <a:gd name="T22" fmla="*/ 131 w 237"/>
                <a:gd name="T23" fmla="*/ 314 h 351"/>
                <a:gd name="T24" fmla="*/ 177 w 237"/>
                <a:gd name="T25" fmla="*/ 351 h 351"/>
                <a:gd name="T26" fmla="*/ 213 w 237"/>
                <a:gd name="T27" fmla="*/ 324 h 351"/>
                <a:gd name="T28" fmla="*/ 228 w 237"/>
                <a:gd name="T29" fmla="*/ 274 h 351"/>
                <a:gd name="T30" fmla="*/ 222 w 237"/>
                <a:gd name="T31" fmla="*/ 269 h 351"/>
                <a:gd name="T32" fmla="*/ 215 w 237"/>
                <a:gd name="T33" fmla="*/ 278 h 351"/>
                <a:gd name="T34" fmla="*/ 178 w 237"/>
                <a:gd name="T35" fmla="*/ 340 h 351"/>
                <a:gd name="T36" fmla="*/ 163 w 237"/>
                <a:gd name="T37" fmla="*/ 317 h 351"/>
                <a:gd name="T38" fmla="*/ 166 w 237"/>
                <a:gd name="T39" fmla="*/ 293 h 351"/>
                <a:gd name="T40" fmla="*/ 237 w 237"/>
                <a:gd name="T41" fmla="*/ 5 h 351"/>
                <a:gd name="T42" fmla="*/ 134 w 237"/>
                <a:gd name="T43" fmla="*/ 286 h 351"/>
                <a:gd name="T44" fmla="*/ 124 w 237"/>
                <a:gd name="T45" fmla="*/ 305 h 351"/>
                <a:gd name="T46" fmla="*/ 67 w 237"/>
                <a:gd name="T47" fmla="*/ 340 h 351"/>
                <a:gd name="T48" fmla="*/ 35 w 237"/>
                <a:gd name="T49" fmla="*/ 293 h 351"/>
                <a:gd name="T50" fmla="*/ 63 w 237"/>
                <a:gd name="T51" fmla="*/ 184 h 351"/>
                <a:gd name="T52" fmla="*/ 121 w 237"/>
                <a:gd name="T53" fmla="*/ 136 h 351"/>
                <a:gd name="T54" fmla="*/ 160 w 237"/>
                <a:gd name="T55" fmla="*/ 180 h 351"/>
                <a:gd name="T56" fmla="*/ 159 w 237"/>
                <a:gd name="T57" fmla="*/ 189 h 351"/>
                <a:gd name="T58" fmla="*/ 134 w 237"/>
                <a:gd name="T59" fmla="*/ 28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1">
                  <a:moveTo>
                    <a:pt x="237" y="5"/>
                  </a:moveTo>
                  <a:cubicBezTo>
                    <a:pt x="237" y="5"/>
                    <a:pt x="237" y="0"/>
                    <a:pt x="231" y="0"/>
                  </a:cubicBezTo>
                  <a:cubicBezTo>
                    <a:pt x="223" y="0"/>
                    <a:pt x="176" y="4"/>
                    <a:pt x="168" y="5"/>
                  </a:cubicBezTo>
                  <a:cubicBezTo>
                    <a:pt x="164" y="6"/>
                    <a:pt x="161" y="8"/>
                    <a:pt x="161" y="15"/>
                  </a:cubicBezTo>
                  <a:cubicBezTo>
                    <a:pt x="161" y="21"/>
                    <a:pt x="165" y="21"/>
                    <a:pt x="173" y="21"/>
                  </a:cubicBezTo>
                  <a:cubicBezTo>
                    <a:pt x="197" y="21"/>
                    <a:pt x="198" y="24"/>
                    <a:pt x="198" y="29"/>
                  </a:cubicBezTo>
                  <a:lnTo>
                    <a:pt x="196" y="39"/>
                  </a:lnTo>
                  <a:lnTo>
                    <a:pt x="166" y="157"/>
                  </a:lnTo>
                  <a:cubicBezTo>
                    <a:pt x="157" y="139"/>
                    <a:pt x="143" y="125"/>
                    <a:pt x="120" y="125"/>
                  </a:cubicBezTo>
                  <a:cubicBezTo>
                    <a:pt x="62" y="125"/>
                    <a:pt x="0" y="199"/>
                    <a:pt x="0" y="271"/>
                  </a:cubicBezTo>
                  <a:cubicBezTo>
                    <a:pt x="0" y="318"/>
                    <a:pt x="28" y="351"/>
                    <a:pt x="66" y="351"/>
                  </a:cubicBezTo>
                  <a:cubicBezTo>
                    <a:pt x="76" y="351"/>
                    <a:pt x="101" y="349"/>
                    <a:pt x="131" y="314"/>
                  </a:cubicBezTo>
                  <a:cubicBezTo>
                    <a:pt x="135" y="335"/>
                    <a:pt x="153" y="351"/>
                    <a:pt x="177" y="351"/>
                  </a:cubicBezTo>
                  <a:cubicBezTo>
                    <a:pt x="194" y="351"/>
                    <a:pt x="205" y="340"/>
                    <a:pt x="213" y="324"/>
                  </a:cubicBezTo>
                  <a:cubicBezTo>
                    <a:pt x="222" y="306"/>
                    <a:pt x="228" y="275"/>
                    <a:pt x="228" y="274"/>
                  </a:cubicBezTo>
                  <a:cubicBezTo>
                    <a:pt x="228" y="269"/>
                    <a:pt x="224" y="269"/>
                    <a:pt x="222" y="269"/>
                  </a:cubicBezTo>
                  <a:cubicBezTo>
                    <a:pt x="217" y="269"/>
                    <a:pt x="217" y="271"/>
                    <a:pt x="215" y="278"/>
                  </a:cubicBezTo>
                  <a:cubicBezTo>
                    <a:pt x="207" y="311"/>
                    <a:pt x="198" y="340"/>
                    <a:pt x="178" y="340"/>
                  </a:cubicBezTo>
                  <a:cubicBezTo>
                    <a:pt x="164" y="340"/>
                    <a:pt x="163" y="327"/>
                    <a:pt x="163" y="317"/>
                  </a:cubicBezTo>
                  <a:cubicBezTo>
                    <a:pt x="163" y="305"/>
                    <a:pt x="164" y="302"/>
                    <a:pt x="166" y="293"/>
                  </a:cubicBezTo>
                  <a:lnTo>
                    <a:pt x="237" y="5"/>
                  </a:lnTo>
                  <a:close/>
                  <a:moveTo>
                    <a:pt x="134" y="286"/>
                  </a:moveTo>
                  <a:cubicBezTo>
                    <a:pt x="131" y="295"/>
                    <a:pt x="131" y="296"/>
                    <a:pt x="124" y="305"/>
                  </a:cubicBezTo>
                  <a:cubicBezTo>
                    <a:pt x="102" y="332"/>
                    <a:pt x="81" y="340"/>
                    <a:pt x="67" y="340"/>
                  </a:cubicBezTo>
                  <a:cubicBezTo>
                    <a:pt x="42" y="340"/>
                    <a:pt x="35" y="313"/>
                    <a:pt x="35" y="293"/>
                  </a:cubicBezTo>
                  <a:cubicBezTo>
                    <a:pt x="35" y="269"/>
                    <a:pt x="51" y="207"/>
                    <a:pt x="63" y="184"/>
                  </a:cubicBezTo>
                  <a:cubicBezTo>
                    <a:pt x="78" y="155"/>
                    <a:pt x="101" y="136"/>
                    <a:pt x="121" y="136"/>
                  </a:cubicBezTo>
                  <a:cubicBezTo>
                    <a:pt x="153" y="136"/>
                    <a:pt x="160" y="177"/>
                    <a:pt x="160" y="180"/>
                  </a:cubicBezTo>
                  <a:cubicBezTo>
                    <a:pt x="160" y="183"/>
                    <a:pt x="159" y="186"/>
                    <a:pt x="159" y="189"/>
                  </a:cubicBezTo>
                  <a:lnTo>
                    <a:pt x="134" y="28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0" name="Freeform 838">
              <a:extLst>
                <a:ext uri="{FF2B5EF4-FFF2-40B4-BE49-F238E27FC236}">
                  <a16:creationId xmlns:a16="http://schemas.microsoft.com/office/drawing/2014/main" id="{013CCE7D-65CF-4465-BBDB-FB5CB08BB85E}"/>
                </a:ext>
              </a:extLst>
            </p:cNvPr>
            <p:cNvSpPr>
              <a:spLocks/>
            </p:cNvSpPr>
            <p:nvPr>
              <p:custDataLst>
                <p:tags r:id="rId75"/>
              </p:custDataLst>
            </p:nvPr>
          </p:nvSpPr>
          <p:spPr bwMode="auto">
            <a:xfrm>
              <a:off x="8439150" y="3832225"/>
              <a:ext cx="150813" cy="117475"/>
            </a:xfrm>
            <a:custGeom>
              <a:avLst/>
              <a:gdLst>
                <a:gd name="T0" fmla="*/ 296 w 296"/>
                <a:gd name="T1" fmla="*/ 35 h 226"/>
                <a:gd name="T2" fmla="*/ 276 w 296"/>
                <a:gd name="T3" fmla="*/ 0 h 226"/>
                <a:gd name="T4" fmla="*/ 250 w 296"/>
                <a:gd name="T5" fmla="*/ 24 h 226"/>
                <a:gd name="T6" fmla="*/ 257 w 296"/>
                <a:gd name="T7" fmla="*/ 39 h 226"/>
                <a:gd name="T8" fmla="*/ 275 w 296"/>
                <a:gd name="T9" fmla="*/ 81 h 226"/>
                <a:gd name="T10" fmla="*/ 250 w 296"/>
                <a:gd name="T11" fmla="*/ 152 h 226"/>
                <a:gd name="T12" fmla="*/ 193 w 296"/>
                <a:gd name="T13" fmla="*/ 190 h 226"/>
                <a:gd name="T14" fmla="*/ 144 w 296"/>
                <a:gd name="T15" fmla="*/ 145 h 226"/>
                <a:gd name="T16" fmla="*/ 161 w 296"/>
                <a:gd name="T17" fmla="*/ 87 h 226"/>
                <a:gd name="T18" fmla="*/ 152 w 296"/>
                <a:gd name="T19" fmla="*/ 76 h 226"/>
                <a:gd name="T20" fmla="*/ 139 w 296"/>
                <a:gd name="T21" fmla="*/ 84 h 226"/>
                <a:gd name="T22" fmla="*/ 127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1"/>
                  </a:cubicBezTo>
                  <a:cubicBezTo>
                    <a:pt x="275" y="101"/>
                    <a:pt x="265" y="129"/>
                    <a:pt x="250" y="152"/>
                  </a:cubicBezTo>
                  <a:cubicBezTo>
                    <a:pt x="235" y="173"/>
                    <a:pt x="216" y="190"/>
                    <a:pt x="193" y="190"/>
                  </a:cubicBezTo>
                  <a:cubicBezTo>
                    <a:pt x="164" y="190"/>
                    <a:pt x="149" y="172"/>
                    <a:pt x="144" y="145"/>
                  </a:cubicBezTo>
                  <a:cubicBezTo>
                    <a:pt x="150" y="133"/>
                    <a:pt x="161" y="101"/>
                    <a:pt x="161" y="87"/>
                  </a:cubicBezTo>
                  <a:cubicBezTo>
                    <a:pt x="161" y="81"/>
                    <a:pt x="159" y="76"/>
                    <a:pt x="152" y="76"/>
                  </a:cubicBezTo>
                  <a:cubicBezTo>
                    <a:pt x="148" y="76"/>
                    <a:pt x="143" y="77"/>
                    <a:pt x="139" y="84"/>
                  </a:cubicBezTo>
                  <a:cubicBezTo>
                    <a:pt x="133" y="94"/>
                    <a:pt x="127" y="127"/>
                    <a:pt x="127" y="144"/>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10"/>
                    <a:pt x="0" y="155"/>
                  </a:cubicBezTo>
                  <a:cubicBezTo>
                    <a:pt x="0" y="189"/>
                    <a:pt x="12" y="226"/>
                    <a:pt x="53"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1" name="Freeform 839">
              <a:extLst>
                <a:ext uri="{FF2B5EF4-FFF2-40B4-BE49-F238E27FC236}">
                  <a16:creationId xmlns:a16="http://schemas.microsoft.com/office/drawing/2014/main" id="{DD551191-0EBE-446D-9CEB-7A0DC5B0A0E8}"/>
                </a:ext>
              </a:extLst>
            </p:cNvPr>
            <p:cNvSpPr>
              <a:spLocks noEditPoints="1"/>
            </p:cNvSpPr>
            <p:nvPr>
              <p:custDataLst>
                <p:tags r:id="rId76"/>
              </p:custDataLst>
            </p:nvPr>
          </p:nvSpPr>
          <p:spPr bwMode="auto">
            <a:xfrm>
              <a:off x="4838700" y="5026025"/>
              <a:ext cx="169863" cy="60325"/>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2" name="Freeform 840">
              <a:extLst>
                <a:ext uri="{FF2B5EF4-FFF2-40B4-BE49-F238E27FC236}">
                  <a16:creationId xmlns:a16="http://schemas.microsoft.com/office/drawing/2014/main" id="{DFD6B859-B8EE-453D-94E8-1A1DCB03028B}"/>
                </a:ext>
              </a:extLst>
            </p:cNvPr>
            <p:cNvSpPr>
              <a:spLocks noEditPoints="1"/>
            </p:cNvSpPr>
            <p:nvPr>
              <p:custDataLst>
                <p:tags r:id="rId77"/>
              </p:custDataLst>
            </p:nvPr>
          </p:nvSpPr>
          <p:spPr bwMode="auto">
            <a:xfrm>
              <a:off x="5132388" y="4765675"/>
              <a:ext cx="138113" cy="230188"/>
            </a:xfrm>
            <a:custGeom>
              <a:avLst/>
              <a:gdLst>
                <a:gd name="T0" fmla="*/ 272 w 272"/>
                <a:gd name="T1" fmla="*/ 68 h 449"/>
                <a:gd name="T2" fmla="*/ 204 w 272"/>
                <a:gd name="T3" fmla="*/ 0 h 449"/>
                <a:gd name="T4" fmla="*/ 144 w 272"/>
                <a:gd name="T5" fmla="*/ 21 h 449"/>
                <a:gd name="T6" fmla="*/ 80 w 272"/>
                <a:gd name="T7" fmla="*/ 127 h 449"/>
                <a:gd name="T8" fmla="*/ 0 w 272"/>
                <a:gd name="T9" fmla="*/ 444 h 449"/>
                <a:gd name="T10" fmla="*/ 6 w 272"/>
                <a:gd name="T11" fmla="*/ 449 h 449"/>
                <a:gd name="T12" fmla="*/ 12 w 272"/>
                <a:gd name="T13" fmla="*/ 446 h 449"/>
                <a:gd name="T14" fmla="*/ 47 w 272"/>
                <a:gd name="T15" fmla="*/ 309 h 449"/>
                <a:gd name="T16" fmla="*/ 115 w 272"/>
                <a:gd name="T17" fmla="*/ 357 h 449"/>
                <a:gd name="T18" fmla="*/ 211 w 272"/>
                <a:gd name="T19" fmla="*/ 318 h 449"/>
                <a:gd name="T20" fmla="*/ 251 w 272"/>
                <a:gd name="T21" fmla="*/ 226 h 449"/>
                <a:gd name="T22" fmla="*/ 215 w 272"/>
                <a:gd name="T23" fmla="*/ 151 h 449"/>
                <a:gd name="T24" fmla="*/ 272 w 272"/>
                <a:gd name="T25" fmla="*/ 68 h 449"/>
                <a:gd name="T26" fmla="*/ 182 w 272"/>
                <a:gd name="T27" fmla="*/ 151 h 449"/>
                <a:gd name="T28" fmla="*/ 158 w 272"/>
                <a:gd name="T29" fmla="*/ 154 h 449"/>
                <a:gd name="T30" fmla="*/ 136 w 272"/>
                <a:gd name="T31" fmla="*/ 152 h 449"/>
                <a:gd name="T32" fmla="*/ 161 w 272"/>
                <a:gd name="T33" fmla="*/ 148 h 449"/>
                <a:gd name="T34" fmla="*/ 182 w 272"/>
                <a:gd name="T35" fmla="*/ 151 h 449"/>
                <a:gd name="T36" fmla="*/ 244 w 272"/>
                <a:gd name="T37" fmla="*/ 57 h 449"/>
                <a:gd name="T38" fmla="*/ 199 w 272"/>
                <a:gd name="T39" fmla="*/ 143 h 449"/>
                <a:gd name="T40" fmla="*/ 161 w 272"/>
                <a:gd name="T41" fmla="*/ 137 h 449"/>
                <a:gd name="T42" fmla="*/ 122 w 272"/>
                <a:gd name="T43" fmla="*/ 153 h 449"/>
                <a:gd name="T44" fmla="*/ 157 w 272"/>
                <a:gd name="T45" fmla="*/ 165 h 449"/>
                <a:gd name="T46" fmla="*/ 198 w 272"/>
                <a:gd name="T47" fmla="*/ 159 h 449"/>
                <a:gd name="T48" fmla="*/ 220 w 272"/>
                <a:gd name="T49" fmla="*/ 215 h 449"/>
                <a:gd name="T50" fmla="*/ 195 w 272"/>
                <a:gd name="T51" fmla="*/ 301 h 449"/>
                <a:gd name="T52" fmla="*/ 113 w 272"/>
                <a:gd name="T53" fmla="*/ 346 h 449"/>
                <a:gd name="T54" fmla="*/ 57 w 272"/>
                <a:gd name="T55" fmla="*/ 282 h 449"/>
                <a:gd name="T56" fmla="*/ 59 w 272"/>
                <a:gd name="T57" fmla="*/ 260 h 449"/>
                <a:gd name="T58" fmla="*/ 91 w 272"/>
                <a:gd name="T59" fmla="*/ 134 h 449"/>
                <a:gd name="T60" fmla="*/ 198 w 272"/>
                <a:gd name="T61" fmla="*/ 11 h 449"/>
                <a:gd name="T62" fmla="*/ 244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8"/>
                  </a:moveTo>
                  <a:cubicBezTo>
                    <a:pt x="272" y="31"/>
                    <a:pt x="245" y="0"/>
                    <a:pt x="204" y="0"/>
                  </a:cubicBezTo>
                  <a:cubicBezTo>
                    <a:pt x="175" y="0"/>
                    <a:pt x="161" y="8"/>
                    <a:pt x="144" y="21"/>
                  </a:cubicBezTo>
                  <a:cubicBezTo>
                    <a:pt x="116" y="41"/>
                    <a:pt x="89" y="89"/>
                    <a:pt x="80" y="127"/>
                  </a:cubicBezTo>
                  <a:lnTo>
                    <a:pt x="0" y="444"/>
                  </a:lnTo>
                  <a:cubicBezTo>
                    <a:pt x="0" y="446"/>
                    <a:pt x="2" y="449"/>
                    <a:pt x="6" y="449"/>
                  </a:cubicBezTo>
                  <a:cubicBezTo>
                    <a:pt x="10" y="449"/>
                    <a:pt x="12" y="448"/>
                    <a:pt x="12" y="446"/>
                  </a:cubicBezTo>
                  <a:lnTo>
                    <a:pt x="47" y="309"/>
                  </a:lnTo>
                  <a:cubicBezTo>
                    <a:pt x="57" y="338"/>
                    <a:pt x="79" y="357"/>
                    <a:pt x="115" y="357"/>
                  </a:cubicBezTo>
                  <a:cubicBezTo>
                    <a:pt x="151" y="357"/>
                    <a:pt x="189" y="339"/>
                    <a:pt x="211" y="318"/>
                  </a:cubicBezTo>
                  <a:cubicBezTo>
                    <a:pt x="235" y="295"/>
                    <a:pt x="251" y="263"/>
                    <a:pt x="251" y="226"/>
                  </a:cubicBezTo>
                  <a:cubicBezTo>
                    <a:pt x="251" y="190"/>
                    <a:pt x="233" y="164"/>
                    <a:pt x="215" y="151"/>
                  </a:cubicBezTo>
                  <a:cubicBezTo>
                    <a:pt x="244" y="135"/>
                    <a:pt x="272" y="104"/>
                    <a:pt x="272" y="68"/>
                  </a:cubicBezTo>
                  <a:close/>
                  <a:moveTo>
                    <a:pt x="182" y="151"/>
                  </a:moveTo>
                  <a:cubicBezTo>
                    <a:pt x="176" y="153"/>
                    <a:pt x="170" y="154"/>
                    <a:pt x="158" y="154"/>
                  </a:cubicBezTo>
                  <a:cubicBezTo>
                    <a:pt x="151" y="154"/>
                    <a:pt x="141" y="155"/>
                    <a:pt x="136" y="152"/>
                  </a:cubicBezTo>
                  <a:cubicBezTo>
                    <a:pt x="137" y="148"/>
                    <a:pt x="155" y="148"/>
                    <a:pt x="161" y="148"/>
                  </a:cubicBezTo>
                  <a:cubicBezTo>
                    <a:pt x="171" y="148"/>
                    <a:pt x="176" y="148"/>
                    <a:pt x="182" y="151"/>
                  </a:cubicBezTo>
                  <a:close/>
                  <a:moveTo>
                    <a:pt x="244" y="57"/>
                  </a:moveTo>
                  <a:cubicBezTo>
                    <a:pt x="244" y="92"/>
                    <a:pt x="225" y="128"/>
                    <a:pt x="199" y="143"/>
                  </a:cubicBezTo>
                  <a:cubicBezTo>
                    <a:pt x="186" y="138"/>
                    <a:pt x="176" y="137"/>
                    <a:pt x="161" y="137"/>
                  </a:cubicBezTo>
                  <a:cubicBezTo>
                    <a:pt x="150" y="137"/>
                    <a:pt x="122" y="137"/>
                    <a:pt x="122" y="153"/>
                  </a:cubicBezTo>
                  <a:cubicBezTo>
                    <a:pt x="122" y="167"/>
                    <a:pt x="148" y="165"/>
                    <a:pt x="157" y="165"/>
                  </a:cubicBezTo>
                  <a:cubicBezTo>
                    <a:pt x="175" y="165"/>
                    <a:pt x="183" y="165"/>
                    <a:pt x="198" y="159"/>
                  </a:cubicBezTo>
                  <a:cubicBezTo>
                    <a:pt x="217" y="177"/>
                    <a:pt x="219" y="192"/>
                    <a:pt x="220" y="215"/>
                  </a:cubicBezTo>
                  <a:cubicBezTo>
                    <a:pt x="221" y="244"/>
                    <a:pt x="209" y="282"/>
                    <a:pt x="195" y="301"/>
                  </a:cubicBezTo>
                  <a:cubicBezTo>
                    <a:pt x="175" y="328"/>
                    <a:pt x="142" y="346"/>
                    <a:pt x="113" y="346"/>
                  </a:cubicBezTo>
                  <a:cubicBezTo>
                    <a:pt x="76" y="346"/>
                    <a:pt x="57" y="317"/>
                    <a:pt x="57" y="282"/>
                  </a:cubicBezTo>
                  <a:cubicBezTo>
                    <a:pt x="57" y="277"/>
                    <a:pt x="57" y="269"/>
                    <a:pt x="59" y="260"/>
                  </a:cubicBezTo>
                  <a:lnTo>
                    <a:pt x="91" y="134"/>
                  </a:lnTo>
                  <a:cubicBezTo>
                    <a:pt x="102" y="91"/>
                    <a:pt x="138" y="11"/>
                    <a:pt x="198" y="11"/>
                  </a:cubicBezTo>
                  <a:cubicBezTo>
                    <a:pt x="227" y="11"/>
                    <a:pt x="244" y="27"/>
                    <a:pt x="244"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3" name="Freeform 841">
              <a:extLst>
                <a:ext uri="{FF2B5EF4-FFF2-40B4-BE49-F238E27FC236}">
                  <a16:creationId xmlns:a16="http://schemas.microsoft.com/office/drawing/2014/main" id="{8A51ED36-5478-4407-B32C-83DDD42FCF9E}"/>
                </a:ext>
              </a:extLst>
            </p:cNvPr>
            <p:cNvSpPr>
              <a:spLocks/>
            </p:cNvSpPr>
            <p:nvPr>
              <p:custDataLst>
                <p:tags r:id="rId78"/>
              </p:custDataLst>
            </p:nvPr>
          </p:nvSpPr>
          <p:spPr bwMode="auto">
            <a:xfrm>
              <a:off x="5292725" y="4733925"/>
              <a:ext cx="79375" cy="119063"/>
            </a:xfrm>
            <a:custGeom>
              <a:avLst/>
              <a:gdLst>
                <a:gd name="T0" fmla="*/ 154 w 154"/>
                <a:gd name="T1" fmla="*/ 169 h 232"/>
                <a:gd name="T2" fmla="*/ 143 w 154"/>
                <a:gd name="T3" fmla="*/ 169 h 232"/>
                <a:gd name="T4" fmla="*/ 134 w 154"/>
                <a:gd name="T5" fmla="*/ 200 h 232"/>
                <a:gd name="T6" fmla="*/ 99 w 154"/>
                <a:gd name="T7" fmla="*/ 202 h 232"/>
                <a:gd name="T8" fmla="*/ 35 w 154"/>
                <a:gd name="T9" fmla="*/ 202 h 232"/>
                <a:gd name="T10" fmla="*/ 105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7 w 154"/>
                <a:gd name="T23" fmla="*/ 45 h 232"/>
                <a:gd name="T24" fmla="*/ 68 w 154"/>
                <a:gd name="T25" fmla="*/ 13 h 232"/>
                <a:gd name="T26" fmla="*/ 121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9"/>
                  </a:moveTo>
                  <a:lnTo>
                    <a:pt x="143" y="169"/>
                  </a:lnTo>
                  <a:cubicBezTo>
                    <a:pt x="142" y="176"/>
                    <a:pt x="138" y="197"/>
                    <a:pt x="134" y="200"/>
                  </a:cubicBezTo>
                  <a:cubicBezTo>
                    <a:pt x="131" y="202"/>
                    <a:pt x="104" y="202"/>
                    <a:pt x="99" y="202"/>
                  </a:cubicBezTo>
                  <a:lnTo>
                    <a:pt x="35" y="202"/>
                  </a:lnTo>
                  <a:cubicBezTo>
                    <a:pt x="71" y="170"/>
                    <a:pt x="84" y="160"/>
                    <a:pt x="105" y="144"/>
                  </a:cubicBezTo>
                  <a:cubicBezTo>
                    <a:pt x="130" y="123"/>
                    <a:pt x="154" y="102"/>
                    <a:pt x="154" y="68"/>
                  </a:cubicBezTo>
                  <a:cubicBezTo>
                    <a:pt x="154" y="26"/>
                    <a:pt x="117" y="0"/>
                    <a:pt x="73" y="0"/>
                  </a:cubicBezTo>
                  <a:cubicBezTo>
                    <a:pt x="30" y="0"/>
                    <a:pt x="0" y="31"/>
                    <a:pt x="0" y="63"/>
                  </a:cubicBezTo>
                  <a:cubicBezTo>
                    <a:pt x="0" y="81"/>
                    <a:pt x="15" y="82"/>
                    <a:pt x="19" y="82"/>
                  </a:cubicBezTo>
                  <a:cubicBezTo>
                    <a:pt x="27" y="82"/>
                    <a:pt x="37" y="76"/>
                    <a:pt x="37" y="64"/>
                  </a:cubicBezTo>
                  <a:cubicBezTo>
                    <a:pt x="37" y="58"/>
                    <a:pt x="35" y="45"/>
                    <a:pt x="17" y="45"/>
                  </a:cubicBezTo>
                  <a:cubicBezTo>
                    <a:pt x="28" y="21"/>
                    <a:pt x="51" y="13"/>
                    <a:pt x="68" y="13"/>
                  </a:cubicBezTo>
                  <a:cubicBezTo>
                    <a:pt x="103" y="13"/>
                    <a:pt x="121" y="40"/>
                    <a:pt x="121" y="68"/>
                  </a:cubicBezTo>
                  <a:cubicBezTo>
                    <a:pt x="121" y="99"/>
                    <a:pt x="99" y="123"/>
                    <a:pt x="88" y="135"/>
                  </a:cubicBezTo>
                  <a:lnTo>
                    <a:pt x="4" y="218"/>
                  </a:lnTo>
                  <a:cubicBezTo>
                    <a:pt x="0" y="222"/>
                    <a:pt x="0" y="222"/>
                    <a:pt x="0" y="232"/>
                  </a:cubicBezTo>
                  <a:lnTo>
                    <a:pt x="144" y="232"/>
                  </a:lnTo>
                  <a:lnTo>
                    <a:pt x="154" y="16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4" name="Rectangle 842">
              <a:extLst>
                <a:ext uri="{FF2B5EF4-FFF2-40B4-BE49-F238E27FC236}">
                  <a16:creationId xmlns:a16="http://schemas.microsoft.com/office/drawing/2014/main" id="{044DD135-E632-444B-BE65-31CA413AA6D1}"/>
                </a:ext>
              </a:extLst>
            </p:cNvPr>
            <p:cNvSpPr>
              <a:spLocks noChangeArrowheads="1"/>
            </p:cNvSpPr>
            <p:nvPr>
              <p:custDataLst>
                <p:tags r:id="rId79"/>
              </p:custDataLst>
            </p:nvPr>
          </p:nvSpPr>
          <p:spPr bwMode="auto">
            <a:xfrm>
              <a:off x="5124450" y="5049838"/>
              <a:ext cx="271463"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5" name="Freeform 843">
              <a:extLst>
                <a:ext uri="{FF2B5EF4-FFF2-40B4-BE49-F238E27FC236}">
                  <a16:creationId xmlns:a16="http://schemas.microsoft.com/office/drawing/2014/main" id="{467864D6-B91B-45F5-B909-9BAF9CAD1179}"/>
                </a:ext>
              </a:extLst>
            </p:cNvPr>
            <p:cNvSpPr>
              <a:spLocks noEditPoints="1"/>
            </p:cNvSpPr>
            <p:nvPr>
              <p:custDataLst>
                <p:tags r:id="rId80"/>
              </p:custDataLst>
            </p:nvPr>
          </p:nvSpPr>
          <p:spPr bwMode="auto">
            <a:xfrm>
              <a:off x="5203825" y="5121275"/>
              <a:ext cx="112713" cy="174625"/>
            </a:xfrm>
            <a:custGeom>
              <a:avLst/>
              <a:gdLst>
                <a:gd name="T0" fmla="*/ 132 w 220"/>
                <a:gd name="T1" fmla="*/ 255 h 338"/>
                <a:gd name="T2" fmla="*/ 132 w 220"/>
                <a:gd name="T3" fmla="*/ 299 h 338"/>
                <a:gd name="T4" fmla="*/ 94 w 220"/>
                <a:gd name="T5" fmla="*/ 322 h 338"/>
                <a:gd name="T6" fmla="*/ 84 w 220"/>
                <a:gd name="T7" fmla="*/ 322 h 338"/>
                <a:gd name="T8" fmla="*/ 84 w 220"/>
                <a:gd name="T9" fmla="*/ 338 h 338"/>
                <a:gd name="T10" fmla="*/ 151 w 220"/>
                <a:gd name="T11" fmla="*/ 336 h 338"/>
                <a:gd name="T12" fmla="*/ 219 w 220"/>
                <a:gd name="T13" fmla="*/ 338 h 338"/>
                <a:gd name="T14" fmla="*/ 219 w 220"/>
                <a:gd name="T15" fmla="*/ 322 h 338"/>
                <a:gd name="T16" fmla="*/ 209 w 220"/>
                <a:gd name="T17" fmla="*/ 322 h 338"/>
                <a:gd name="T18" fmla="*/ 171 w 220"/>
                <a:gd name="T19" fmla="*/ 299 h 338"/>
                <a:gd name="T20" fmla="*/ 171 w 220"/>
                <a:gd name="T21" fmla="*/ 255 h 338"/>
                <a:gd name="T22" fmla="*/ 220 w 220"/>
                <a:gd name="T23" fmla="*/ 255 h 338"/>
                <a:gd name="T24" fmla="*/ 220 w 220"/>
                <a:gd name="T25" fmla="*/ 240 h 338"/>
                <a:gd name="T26" fmla="*/ 171 w 220"/>
                <a:gd name="T27" fmla="*/ 240 h 338"/>
                <a:gd name="T28" fmla="*/ 171 w 220"/>
                <a:gd name="T29" fmla="*/ 13 h 338"/>
                <a:gd name="T30" fmla="*/ 163 w 220"/>
                <a:gd name="T31" fmla="*/ 0 h 338"/>
                <a:gd name="T32" fmla="*/ 153 w 220"/>
                <a:gd name="T33" fmla="*/ 6 h 338"/>
                <a:gd name="T34" fmla="*/ 0 w 220"/>
                <a:gd name="T35" fmla="*/ 240 h 338"/>
                <a:gd name="T36" fmla="*/ 0 w 220"/>
                <a:gd name="T37" fmla="*/ 255 h 338"/>
                <a:gd name="T38" fmla="*/ 132 w 220"/>
                <a:gd name="T39" fmla="*/ 255 h 338"/>
                <a:gd name="T40" fmla="*/ 135 w 220"/>
                <a:gd name="T41" fmla="*/ 240 h 338"/>
                <a:gd name="T42" fmla="*/ 14 w 220"/>
                <a:gd name="T43" fmla="*/ 240 h 338"/>
                <a:gd name="T44" fmla="*/ 135 w 220"/>
                <a:gd name="T45" fmla="*/ 54 h 338"/>
                <a:gd name="T46" fmla="*/ 135 w 220"/>
                <a:gd name="T47" fmla="*/ 24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0" h="338">
                  <a:moveTo>
                    <a:pt x="132" y="255"/>
                  </a:moveTo>
                  <a:lnTo>
                    <a:pt x="132" y="299"/>
                  </a:lnTo>
                  <a:cubicBezTo>
                    <a:pt x="132" y="317"/>
                    <a:pt x="131" y="322"/>
                    <a:pt x="94" y="322"/>
                  </a:cubicBezTo>
                  <a:lnTo>
                    <a:pt x="84" y="322"/>
                  </a:lnTo>
                  <a:lnTo>
                    <a:pt x="84" y="338"/>
                  </a:lnTo>
                  <a:cubicBezTo>
                    <a:pt x="104" y="336"/>
                    <a:pt x="130" y="336"/>
                    <a:pt x="151" y="336"/>
                  </a:cubicBezTo>
                  <a:cubicBezTo>
                    <a:pt x="172" y="336"/>
                    <a:pt x="199" y="336"/>
                    <a:pt x="219" y="338"/>
                  </a:cubicBezTo>
                  <a:lnTo>
                    <a:pt x="219" y="322"/>
                  </a:lnTo>
                  <a:lnTo>
                    <a:pt x="209" y="322"/>
                  </a:lnTo>
                  <a:cubicBezTo>
                    <a:pt x="172" y="322"/>
                    <a:pt x="171" y="317"/>
                    <a:pt x="171" y="299"/>
                  </a:cubicBezTo>
                  <a:lnTo>
                    <a:pt x="171" y="255"/>
                  </a:lnTo>
                  <a:lnTo>
                    <a:pt x="220" y="255"/>
                  </a:lnTo>
                  <a:lnTo>
                    <a:pt x="220" y="240"/>
                  </a:lnTo>
                  <a:lnTo>
                    <a:pt x="171" y="240"/>
                  </a:lnTo>
                  <a:lnTo>
                    <a:pt x="171" y="13"/>
                  </a:lnTo>
                  <a:cubicBezTo>
                    <a:pt x="171" y="3"/>
                    <a:pt x="171" y="0"/>
                    <a:pt x="163" y="0"/>
                  </a:cubicBezTo>
                  <a:cubicBezTo>
                    <a:pt x="158" y="0"/>
                    <a:pt x="157" y="0"/>
                    <a:pt x="153" y="6"/>
                  </a:cubicBezTo>
                  <a:lnTo>
                    <a:pt x="0" y="240"/>
                  </a:lnTo>
                  <a:lnTo>
                    <a:pt x="0" y="255"/>
                  </a:lnTo>
                  <a:lnTo>
                    <a:pt x="132" y="255"/>
                  </a:lnTo>
                  <a:close/>
                  <a:moveTo>
                    <a:pt x="135" y="240"/>
                  </a:moveTo>
                  <a:lnTo>
                    <a:pt x="14" y="240"/>
                  </a:lnTo>
                  <a:lnTo>
                    <a:pt x="135" y="54"/>
                  </a:lnTo>
                  <a:lnTo>
                    <a:pt x="135"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6" name="Freeform 844">
              <a:extLst>
                <a:ext uri="{FF2B5EF4-FFF2-40B4-BE49-F238E27FC236}">
                  <a16:creationId xmlns:a16="http://schemas.microsoft.com/office/drawing/2014/main" id="{F363BB86-63E8-452B-8050-581256070D0B}"/>
                </a:ext>
              </a:extLst>
            </p:cNvPr>
            <p:cNvSpPr>
              <a:spLocks/>
            </p:cNvSpPr>
            <p:nvPr>
              <p:custDataLst>
                <p:tags r:id="rId81"/>
              </p:custDataLst>
            </p:nvPr>
          </p:nvSpPr>
          <p:spPr bwMode="auto">
            <a:xfrm>
              <a:off x="5483225" y="4772025"/>
              <a:ext cx="225425" cy="568325"/>
            </a:xfrm>
            <a:custGeom>
              <a:avLst/>
              <a:gdLst>
                <a:gd name="T0" fmla="*/ 23 w 442"/>
                <a:gd name="T1" fmla="*/ 1085 h 1108"/>
                <a:gd name="T2" fmla="*/ 48 w 442"/>
                <a:gd name="T3" fmla="*/ 1061 h 1108"/>
                <a:gd name="T4" fmla="*/ 24 w 442"/>
                <a:gd name="T5" fmla="*/ 1036 h 1108"/>
                <a:gd name="T6" fmla="*/ 0 w 442"/>
                <a:gd name="T7" fmla="*/ 1061 h 1108"/>
                <a:gd name="T8" fmla="*/ 55 w 442"/>
                <a:gd name="T9" fmla="*/ 1108 h 1108"/>
                <a:gd name="T10" fmla="*/ 194 w 442"/>
                <a:gd name="T11" fmla="*/ 846 h 1108"/>
                <a:gd name="T12" fmla="*/ 292 w 442"/>
                <a:gd name="T13" fmla="*/ 370 h 1108"/>
                <a:gd name="T14" fmla="*/ 346 w 442"/>
                <a:gd name="T15" fmla="*/ 99 h 1108"/>
                <a:gd name="T16" fmla="*/ 388 w 442"/>
                <a:gd name="T17" fmla="*/ 11 h 1108"/>
                <a:gd name="T18" fmla="*/ 418 w 442"/>
                <a:gd name="T19" fmla="*/ 22 h 1108"/>
                <a:gd name="T20" fmla="*/ 393 w 442"/>
                <a:gd name="T21" fmla="*/ 47 h 1108"/>
                <a:gd name="T22" fmla="*/ 417 w 442"/>
                <a:gd name="T23" fmla="*/ 71 h 1108"/>
                <a:gd name="T24" fmla="*/ 442 w 442"/>
                <a:gd name="T25" fmla="*/ 46 h 1108"/>
                <a:gd name="T26" fmla="*/ 387 w 442"/>
                <a:gd name="T27" fmla="*/ 0 h 1108"/>
                <a:gd name="T28" fmla="*/ 294 w 442"/>
                <a:gd name="T29" fmla="*/ 156 h 1108"/>
                <a:gd name="T30" fmla="*/ 170 w 442"/>
                <a:gd name="T31" fmla="*/ 738 h 1108"/>
                <a:gd name="T32" fmla="*/ 126 w 442"/>
                <a:gd name="T33" fmla="*/ 967 h 1108"/>
                <a:gd name="T34" fmla="*/ 54 w 442"/>
                <a:gd name="T35" fmla="*/ 1097 h 1108"/>
                <a:gd name="T36" fmla="*/ 23 w 442"/>
                <a:gd name="T37" fmla="*/ 1085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8">
                  <a:moveTo>
                    <a:pt x="23" y="1085"/>
                  </a:moveTo>
                  <a:cubicBezTo>
                    <a:pt x="39" y="1084"/>
                    <a:pt x="48" y="1073"/>
                    <a:pt x="48" y="1061"/>
                  </a:cubicBezTo>
                  <a:cubicBezTo>
                    <a:pt x="48" y="1044"/>
                    <a:pt x="35" y="1036"/>
                    <a:pt x="24" y="1036"/>
                  </a:cubicBezTo>
                  <a:cubicBezTo>
                    <a:pt x="12" y="1036"/>
                    <a:pt x="0" y="1044"/>
                    <a:pt x="0" y="1061"/>
                  </a:cubicBezTo>
                  <a:cubicBezTo>
                    <a:pt x="0" y="1087"/>
                    <a:pt x="24" y="1108"/>
                    <a:pt x="55" y="1108"/>
                  </a:cubicBezTo>
                  <a:cubicBezTo>
                    <a:pt x="131" y="1108"/>
                    <a:pt x="159" y="991"/>
                    <a:pt x="194" y="846"/>
                  </a:cubicBezTo>
                  <a:cubicBezTo>
                    <a:pt x="233" y="689"/>
                    <a:pt x="265" y="530"/>
                    <a:pt x="292" y="370"/>
                  </a:cubicBezTo>
                  <a:cubicBezTo>
                    <a:pt x="311" y="264"/>
                    <a:pt x="329" y="164"/>
                    <a:pt x="346" y="99"/>
                  </a:cubicBezTo>
                  <a:cubicBezTo>
                    <a:pt x="352" y="75"/>
                    <a:pt x="369" y="11"/>
                    <a:pt x="388" y="11"/>
                  </a:cubicBezTo>
                  <a:cubicBezTo>
                    <a:pt x="404" y="11"/>
                    <a:pt x="416" y="20"/>
                    <a:pt x="418" y="22"/>
                  </a:cubicBezTo>
                  <a:cubicBezTo>
                    <a:pt x="402" y="23"/>
                    <a:pt x="393" y="34"/>
                    <a:pt x="393" y="47"/>
                  </a:cubicBezTo>
                  <a:cubicBezTo>
                    <a:pt x="393" y="63"/>
                    <a:pt x="406" y="71"/>
                    <a:pt x="417" y="71"/>
                  </a:cubicBezTo>
                  <a:cubicBezTo>
                    <a:pt x="429" y="71"/>
                    <a:pt x="442" y="64"/>
                    <a:pt x="442" y="46"/>
                  </a:cubicBezTo>
                  <a:cubicBezTo>
                    <a:pt x="442" y="19"/>
                    <a:pt x="415" y="0"/>
                    <a:pt x="387" y="0"/>
                  </a:cubicBezTo>
                  <a:cubicBezTo>
                    <a:pt x="350" y="0"/>
                    <a:pt x="322" y="54"/>
                    <a:pt x="294" y="156"/>
                  </a:cubicBezTo>
                  <a:cubicBezTo>
                    <a:pt x="293" y="161"/>
                    <a:pt x="225" y="412"/>
                    <a:pt x="170" y="738"/>
                  </a:cubicBezTo>
                  <a:cubicBezTo>
                    <a:pt x="157" y="814"/>
                    <a:pt x="143" y="897"/>
                    <a:pt x="126" y="967"/>
                  </a:cubicBezTo>
                  <a:cubicBezTo>
                    <a:pt x="117" y="1003"/>
                    <a:pt x="94" y="1097"/>
                    <a:pt x="54" y="1097"/>
                  </a:cubicBezTo>
                  <a:cubicBezTo>
                    <a:pt x="36" y="1097"/>
                    <a:pt x="24" y="1085"/>
                    <a:pt x="23" y="108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7" name="Freeform 845">
              <a:extLst>
                <a:ext uri="{FF2B5EF4-FFF2-40B4-BE49-F238E27FC236}">
                  <a16:creationId xmlns:a16="http://schemas.microsoft.com/office/drawing/2014/main" id="{D48D8BD1-4A5C-4DAF-8CD1-AAA222B49927}"/>
                </a:ext>
              </a:extLst>
            </p:cNvPr>
            <p:cNvSpPr>
              <a:spLocks/>
            </p:cNvSpPr>
            <p:nvPr>
              <p:custDataLst>
                <p:tags r:id="rId82"/>
              </p:custDataLst>
            </p:nvPr>
          </p:nvSpPr>
          <p:spPr bwMode="auto">
            <a:xfrm>
              <a:off x="5735638" y="4722813"/>
              <a:ext cx="131763" cy="133350"/>
            </a:xfrm>
            <a:custGeom>
              <a:avLst/>
              <a:gdLst>
                <a:gd name="T0" fmla="*/ 137 w 257"/>
                <a:gd name="T1" fmla="*/ 137 h 257"/>
                <a:gd name="T2" fmla="*/ 244 w 257"/>
                <a:gd name="T3" fmla="*/ 137 h 257"/>
                <a:gd name="T4" fmla="*/ 257 w 257"/>
                <a:gd name="T5" fmla="*/ 129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9"/>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9"/>
                    <a:pt x="120" y="257"/>
                    <a:pt x="128"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8" name="Freeform 846">
              <a:extLst>
                <a:ext uri="{FF2B5EF4-FFF2-40B4-BE49-F238E27FC236}">
                  <a16:creationId xmlns:a16="http://schemas.microsoft.com/office/drawing/2014/main" id="{8A9DB537-3EE1-4899-B5B0-DFBAFE60367A}"/>
                </a:ext>
              </a:extLst>
            </p:cNvPr>
            <p:cNvSpPr>
              <a:spLocks/>
            </p:cNvSpPr>
            <p:nvPr>
              <p:custDataLst>
                <p:tags r:id="rId83"/>
              </p:custDataLst>
            </p:nvPr>
          </p:nvSpPr>
          <p:spPr bwMode="auto">
            <a:xfrm>
              <a:off x="5891213" y="4714875"/>
              <a:ext cx="77788" cy="119063"/>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4 h 232"/>
                <a:gd name="T12" fmla="*/ 154 w 154"/>
                <a:gd name="T13" fmla="*/ 68 h 232"/>
                <a:gd name="T14" fmla="*/ 72 w 154"/>
                <a:gd name="T15" fmla="*/ 0 h 232"/>
                <a:gd name="T16" fmla="*/ 0 w 154"/>
                <a:gd name="T17" fmla="*/ 63 h 232"/>
                <a:gd name="T18" fmla="*/ 18 w 154"/>
                <a:gd name="T19" fmla="*/ 82 h 232"/>
                <a:gd name="T20" fmla="*/ 36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7"/>
                    <a:pt x="133" y="200"/>
                  </a:cubicBezTo>
                  <a:cubicBezTo>
                    <a:pt x="130" y="202"/>
                    <a:pt x="103" y="202"/>
                    <a:pt x="98" y="202"/>
                  </a:cubicBezTo>
                  <a:lnTo>
                    <a:pt x="34" y="202"/>
                  </a:lnTo>
                  <a:cubicBezTo>
                    <a:pt x="71" y="170"/>
                    <a:pt x="83" y="160"/>
                    <a:pt x="104" y="144"/>
                  </a:cubicBezTo>
                  <a:cubicBezTo>
                    <a:pt x="130" y="123"/>
                    <a:pt x="154" y="102"/>
                    <a:pt x="154" y="68"/>
                  </a:cubicBezTo>
                  <a:cubicBezTo>
                    <a:pt x="154" y="26"/>
                    <a:pt x="117" y="0"/>
                    <a:pt x="72" y="0"/>
                  </a:cubicBezTo>
                  <a:cubicBezTo>
                    <a:pt x="29" y="0"/>
                    <a:pt x="0" y="31"/>
                    <a:pt x="0" y="63"/>
                  </a:cubicBezTo>
                  <a:cubicBezTo>
                    <a:pt x="0" y="81"/>
                    <a:pt x="15" y="82"/>
                    <a:pt x="18" y="82"/>
                  </a:cubicBezTo>
                  <a:cubicBezTo>
                    <a:pt x="26" y="82"/>
                    <a:pt x="36" y="76"/>
                    <a:pt x="36" y="64"/>
                  </a:cubicBezTo>
                  <a:cubicBezTo>
                    <a:pt x="36" y="58"/>
                    <a:pt x="34" y="45"/>
                    <a:pt x="16" y="45"/>
                  </a:cubicBezTo>
                  <a:cubicBezTo>
                    <a:pt x="27" y="21"/>
                    <a:pt x="50" y="13"/>
                    <a:pt x="67" y="13"/>
                  </a:cubicBezTo>
                  <a:cubicBezTo>
                    <a:pt x="102" y="13"/>
                    <a:pt x="120" y="40"/>
                    <a:pt x="120" y="68"/>
                  </a:cubicBezTo>
                  <a:cubicBezTo>
                    <a:pt x="120" y="99"/>
                    <a:pt x="98" y="123"/>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09" name="Freeform 847">
              <a:extLst>
                <a:ext uri="{FF2B5EF4-FFF2-40B4-BE49-F238E27FC236}">
                  <a16:creationId xmlns:a16="http://schemas.microsoft.com/office/drawing/2014/main" id="{B0EDD40C-25D0-482A-8303-9E9090AD4187}"/>
                </a:ext>
              </a:extLst>
            </p:cNvPr>
            <p:cNvSpPr>
              <a:spLocks/>
            </p:cNvSpPr>
            <p:nvPr>
              <p:custDataLst>
                <p:tags r:id="rId84"/>
              </p:custDataLst>
            </p:nvPr>
          </p:nvSpPr>
          <p:spPr bwMode="auto">
            <a:xfrm>
              <a:off x="5986463" y="4756150"/>
              <a:ext cx="115888" cy="79375"/>
            </a:xfrm>
            <a:custGeom>
              <a:avLst/>
              <a:gdLst>
                <a:gd name="T0" fmla="*/ 226 w 226"/>
                <a:gd name="T1" fmla="*/ 25 h 157"/>
                <a:gd name="T2" fmla="*/ 207 w 226"/>
                <a:gd name="T3" fmla="*/ 0 h 157"/>
                <a:gd name="T4" fmla="*/ 190 w 226"/>
                <a:gd name="T5" fmla="*/ 19 h 157"/>
                <a:gd name="T6" fmla="*/ 208 w 226"/>
                <a:gd name="T7" fmla="*/ 57 h 157"/>
                <a:gd name="T8" fmla="*/ 147 w 226"/>
                <a:gd name="T9" fmla="*/ 130 h 157"/>
                <a:gd name="T10" fmla="*/ 112 w 226"/>
                <a:gd name="T11" fmla="*/ 103 h 157"/>
                <a:gd name="T12" fmla="*/ 124 w 226"/>
                <a:gd name="T13" fmla="*/ 62 h 157"/>
                <a:gd name="T14" fmla="*/ 115 w 226"/>
                <a:gd name="T15" fmla="*/ 51 h 157"/>
                <a:gd name="T16" fmla="*/ 96 w 226"/>
                <a:gd name="T17" fmla="*/ 101 h 157"/>
                <a:gd name="T18" fmla="*/ 46 w 226"/>
                <a:gd name="T19" fmla="*/ 130 h 157"/>
                <a:gd name="T20" fmla="*/ 14 w 226"/>
                <a:gd name="T21" fmla="*/ 89 h 157"/>
                <a:gd name="T22" fmla="*/ 49 w 226"/>
                <a:gd name="T23" fmla="*/ 10 h 157"/>
                <a:gd name="T24" fmla="*/ 42 w 226"/>
                <a:gd name="T25" fmla="*/ 2 h 157"/>
                <a:gd name="T26" fmla="*/ 34 w 226"/>
                <a:gd name="T27" fmla="*/ 6 h 157"/>
                <a:gd name="T28" fmla="*/ 21 w 226"/>
                <a:gd name="T29" fmla="*/ 26 h 157"/>
                <a:gd name="T30" fmla="*/ 0 w 226"/>
                <a:gd name="T31" fmla="*/ 102 h 157"/>
                <a:gd name="T32" fmla="*/ 43 w 226"/>
                <a:gd name="T33" fmla="*/ 157 h 157"/>
                <a:gd name="T34" fmla="*/ 99 w 226"/>
                <a:gd name="T35" fmla="*/ 123 h 157"/>
                <a:gd name="T36" fmla="*/ 144 w 226"/>
                <a:gd name="T37" fmla="*/ 157 h 157"/>
                <a:gd name="T38" fmla="*/ 226 w 226"/>
                <a:gd name="T39"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57">
                  <a:moveTo>
                    <a:pt x="226" y="25"/>
                  </a:moveTo>
                  <a:cubicBezTo>
                    <a:pt x="226" y="14"/>
                    <a:pt x="222" y="0"/>
                    <a:pt x="207" y="0"/>
                  </a:cubicBezTo>
                  <a:cubicBezTo>
                    <a:pt x="199" y="0"/>
                    <a:pt x="190" y="11"/>
                    <a:pt x="190" y="19"/>
                  </a:cubicBezTo>
                  <a:cubicBezTo>
                    <a:pt x="190" y="31"/>
                    <a:pt x="208" y="33"/>
                    <a:pt x="208" y="57"/>
                  </a:cubicBezTo>
                  <a:cubicBezTo>
                    <a:pt x="208" y="79"/>
                    <a:pt x="186" y="130"/>
                    <a:pt x="147" y="130"/>
                  </a:cubicBezTo>
                  <a:cubicBezTo>
                    <a:pt x="130" y="130"/>
                    <a:pt x="116" y="118"/>
                    <a:pt x="112" y="103"/>
                  </a:cubicBezTo>
                  <a:cubicBezTo>
                    <a:pt x="116" y="95"/>
                    <a:pt x="124" y="71"/>
                    <a:pt x="124" y="62"/>
                  </a:cubicBezTo>
                  <a:cubicBezTo>
                    <a:pt x="124" y="57"/>
                    <a:pt x="121" y="51"/>
                    <a:pt x="115" y="51"/>
                  </a:cubicBezTo>
                  <a:cubicBezTo>
                    <a:pt x="98" y="51"/>
                    <a:pt x="96" y="89"/>
                    <a:pt x="96" y="101"/>
                  </a:cubicBezTo>
                  <a:cubicBezTo>
                    <a:pt x="86" y="114"/>
                    <a:pt x="69" y="130"/>
                    <a:pt x="46" y="130"/>
                  </a:cubicBezTo>
                  <a:cubicBezTo>
                    <a:pt x="27" y="130"/>
                    <a:pt x="14" y="112"/>
                    <a:pt x="14" y="89"/>
                  </a:cubicBezTo>
                  <a:cubicBezTo>
                    <a:pt x="14" y="49"/>
                    <a:pt x="49" y="15"/>
                    <a:pt x="49" y="10"/>
                  </a:cubicBezTo>
                  <a:cubicBezTo>
                    <a:pt x="49" y="5"/>
                    <a:pt x="46" y="2"/>
                    <a:pt x="42" y="2"/>
                  </a:cubicBezTo>
                  <a:cubicBezTo>
                    <a:pt x="39" y="2"/>
                    <a:pt x="37" y="3"/>
                    <a:pt x="34" y="6"/>
                  </a:cubicBezTo>
                  <a:cubicBezTo>
                    <a:pt x="30" y="12"/>
                    <a:pt x="25" y="19"/>
                    <a:pt x="21" y="26"/>
                  </a:cubicBezTo>
                  <a:cubicBezTo>
                    <a:pt x="9" y="47"/>
                    <a:pt x="0" y="77"/>
                    <a:pt x="0" y="102"/>
                  </a:cubicBezTo>
                  <a:cubicBezTo>
                    <a:pt x="0" y="130"/>
                    <a:pt x="11" y="157"/>
                    <a:pt x="43" y="157"/>
                  </a:cubicBezTo>
                  <a:cubicBezTo>
                    <a:pt x="67" y="157"/>
                    <a:pt x="87" y="142"/>
                    <a:pt x="99" y="123"/>
                  </a:cubicBezTo>
                  <a:cubicBezTo>
                    <a:pt x="106" y="144"/>
                    <a:pt x="121" y="157"/>
                    <a:pt x="144" y="157"/>
                  </a:cubicBezTo>
                  <a:cubicBezTo>
                    <a:pt x="205" y="157"/>
                    <a:pt x="226" y="54"/>
                    <a:pt x="22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0" name="Freeform 848">
              <a:extLst>
                <a:ext uri="{FF2B5EF4-FFF2-40B4-BE49-F238E27FC236}">
                  <a16:creationId xmlns:a16="http://schemas.microsoft.com/office/drawing/2014/main" id="{75B5FE98-35C8-4BD9-9845-1E8C1D3E2246}"/>
                </a:ext>
              </a:extLst>
            </p:cNvPr>
            <p:cNvSpPr>
              <a:spLocks/>
            </p:cNvSpPr>
            <p:nvPr>
              <p:custDataLst>
                <p:tags r:id="rId85"/>
              </p:custDataLst>
            </p:nvPr>
          </p:nvSpPr>
          <p:spPr bwMode="auto">
            <a:xfrm>
              <a:off x="6127750" y="4775200"/>
              <a:ext cx="52388" cy="85725"/>
            </a:xfrm>
            <a:custGeom>
              <a:avLst/>
              <a:gdLst>
                <a:gd name="T0" fmla="*/ 63 w 102"/>
                <a:gd name="T1" fmla="*/ 8 h 166"/>
                <a:gd name="T2" fmla="*/ 54 w 102"/>
                <a:gd name="T3" fmla="*/ 0 h 166"/>
                <a:gd name="T4" fmla="*/ 4 w 102"/>
                <a:gd name="T5" fmla="*/ 16 h 166"/>
                <a:gd name="T6" fmla="*/ 0 w 102"/>
                <a:gd name="T7" fmla="*/ 16 h 166"/>
                <a:gd name="T8" fmla="*/ 0 w 102"/>
                <a:gd name="T9" fmla="*/ 27 h 166"/>
                <a:gd name="T10" fmla="*/ 4 w 102"/>
                <a:gd name="T11" fmla="*/ 27 h 166"/>
                <a:gd name="T12" fmla="*/ 40 w 102"/>
                <a:gd name="T13" fmla="*/ 20 h 166"/>
                <a:gd name="T14" fmla="*/ 40 w 102"/>
                <a:gd name="T15" fmla="*/ 144 h 166"/>
                <a:gd name="T16" fmla="*/ 14 w 102"/>
                <a:gd name="T17" fmla="*/ 155 h 166"/>
                <a:gd name="T18" fmla="*/ 1 w 102"/>
                <a:gd name="T19" fmla="*/ 155 h 166"/>
                <a:gd name="T20" fmla="*/ 1 w 102"/>
                <a:gd name="T21" fmla="*/ 166 h 166"/>
                <a:gd name="T22" fmla="*/ 51 w 102"/>
                <a:gd name="T23" fmla="*/ 165 h 166"/>
                <a:gd name="T24" fmla="*/ 102 w 102"/>
                <a:gd name="T25" fmla="*/ 166 h 166"/>
                <a:gd name="T26" fmla="*/ 102 w 102"/>
                <a:gd name="T27" fmla="*/ 155 h 166"/>
                <a:gd name="T28" fmla="*/ 89 w 102"/>
                <a:gd name="T29" fmla="*/ 155 h 166"/>
                <a:gd name="T30" fmla="*/ 63 w 102"/>
                <a:gd name="T31" fmla="*/ 144 h 166"/>
                <a:gd name="T32" fmla="*/ 63 w 102"/>
                <a:gd name="T3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6">
                  <a:moveTo>
                    <a:pt x="63" y="8"/>
                  </a:moveTo>
                  <a:cubicBezTo>
                    <a:pt x="63" y="0"/>
                    <a:pt x="62" y="0"/>
                    <a:pt x="54" y="0"/>
                  </a:cubicBezTo>
                  <a:cubicBezTo>
                    <a:pt x="36" y="16"/>
                    <a:pt x="9" y="16"/>
                    <a:pt x="4" y="16"/>
                  </a:cubicBezTo>
                  <a:lnTo>
                    <a:pt x="0" y="16"/>
                  </a:lnTo>
                  <a:lnTo>
                    <a:pt x="0" y="27"/>
                  </a:lnTo>
                  <a:lnTo>
                    <a:pt x="4" y="27"/>
                  </a:lnTo>
                  <a:cubicBezTo>
                    <a:pt x="9" y="27"/>
                    <a:pt x="26" y="26"/>
                    <a:pt x="40" y="20"/>
                  </a:cubicBezTo>
                  <a:lnTo>
                    <a:pt x="40" y="144"/>
                  </a:lnTo>
                  <a:cubicBezTo>
                    <a:pt x="40" y="152"/>
                    <a:pt x="40" y="155"/>
                    <a:pt x="14" y="155"/>
                  </a:cubicBezTo>
                  <a:lnTo>
                    <a:pt x="1" y="155"/>
                  </a:lnTo>
                  <a:lnTo>
                    <a:pt x="1" y="166"/>
                  </a:lnTo>
                  <a:cubicBezTo>
                    <a:pt x="15" y="165"/>
                    <a:pt x="37" y="165"/>
                    <a:pt x="51" y="165"/>
                  </a:cubicBezTo>
                  <a:cubicBezTo>
                    <a:pt x="66" y="165"/>
                    <a:pt x="88" y="165"/>
                    <a:pt x="102" y="166"/>
                  </a:cubicBezTo>
                  <a:lnTo>
                    <a:pt x="102" y="155"/>
                  </a:lnTo>
                  <a:lnTo>
                    <a:pt x="89" y="155"/>
                  </a:lnTo>
                  <a:cubicBezTo>
                    <a:pt x="63" y="155"/>
                    <a:pt x="63" y="152"/>
                    <a:pt x="63" y="144"/>
                  </a:cubicBezTo>
                  <a:lnTo>
                    <a:pt x="63" y="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1" name="Freeform 849">
              <a:extLst>
                <a:ext uri="{FF2B5EF4-FFF2-40B4-BE49-F238E27FC236}">
                  <a16:creationId xmlns:a16="http://schemas.microsoft.com/office/drawing/2014/main" id="{491A5B40-92D2-444A-884C-25265D84AD6C}"/>
                </a:ext>
              </a:extLst>
            </p:cNvPr>
            <p:cNvSpPr>
              <a:spLocks/>
            </p:cNvSpPr>
            <p:nvPr>
              <p:custDataLst>
                <p:tags r:id="rId86"/>
              </p:custDataLst>
            </p:nvPr>
          </p:nvSpPr>
          <p:spPr bwMode="auto">
            <a:xfrm>
              <a:off x="5629275" y="5303838"/>
              <a:ext cx="120650" cy="7938"/>
            </a:xfrm>
            <a:custGeom>
              <a:avLst/>
              <a:gdLst>
                <a:gd name="T0" fmla="*/ 222 w 236"/>
                <a:gd name="T1" fmla="*/ 17 h 17"/>
                <a:gd name="T2" fmla="*/ 236 w 236"/>
                <a:gd name="T3" fmla="*/ 9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7" y="17"/>
                    <a:pt x="236" y="17"/>
                    <a:pt x="236" y="9"/>
                  </a:cubicBezTo>
                  <a:cubicBezTo>
                    <a:pt x="236" y="0"/>
                    <a:pt x="228" y="0"/>
                    <a:pt x="222" y="0"/>
                  </a:cubicBezTo>
                  <a:lnTo>
                    <a:pt x="14" y="0"/>
                  </a:lnTo>
                  <a:cubicBezTo>
                    <a:pt x="8"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2" name="Freeform 850">
              <a:extLst>
                <a:ext uri="{FF2B5EF4-FFF2-40B4-BE49-F238E27FC236}">
                  <a16:creationId xmlns:a16="http://schemas.microsoft.com/office/drawing/2014/main" id="{4DFD0090-81AF-4849-999F-ADE9CA500115}"/>
                </a:ext>
              </a:extLst>
            </p:cNvPr>
            <p:cNvSpPr>
              <a:spLocks/>
            </p:cNvSpPr>
            <p:nvPr>
              <p:custDataLst>
                <p:tags r:id="rId87"/>
              </p:custDataLst>
            </p:nvPr>
          </p:nvSpPr>
          <p:spPr bwMode="auto">
            <a:xfrm>
              <a:off x="5780088" y="5233988"/>
              <a:ext cx="79375" cy="119063"/>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4 h 232"/>
                <a:gd name="T12" fmla="*/ 154 w 154"/>
                <a:gd name="T13" fmla="*/ 68 h 232"/>
                <a:gd name="T14" fmla="*/ 72 w 154"/>
                <a:gd name="T15" fmla="*/ 0 h 232"/>
                <a:gd name="T16" fmla="*/ 0 w 154"/>
                <a:gd name="T17" fmla="*/ 63 h 232"/>
                <a:gd name="T18" fmla="*/ 18 w 154"/>
                <a:gd name="T19" fmla="*/ 82 h 232"/>
                <a:gd name="T20" fmla="*/ 37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7"/>
                    <a:pt x="133" y="200"/>
                  </a:cubicBezTo>
                  <a:cubicBezTo>
                    <a:pt x="130" y="202"/>
                    <a:pt x="103" y="202"/>
                    <a:pt x="98" y="202"/>
                  </a:cubicBezTo>
                  <a:lnTo>
                    <a:pt x="34" y="202"/>
                  </a:lnTo>
                  <a:cubicBezTo>
                    <a:pt x="71" y="170"/>
                    <a:pt x="83" y="160"/>
                    <a:pt x="104" y="144"/>
                  </a:cubicBezTo>
                  <a:cubicBezTo>
                    <a:pt x="130" y="123"/>
                    <a:pt x="154" y="101"/>
                    <a:pt x="154" y="68"/>
                  </a:cubicBezTo>
                  <a:cubicBezTo>
                    <a:pt x="154" y="26"/>
                    <a:pt x="117" y="0"/>
                    <a:pt x="72" y="0"/>
                  </a:cubicBezTo>
                  <a:cubicBezTo>
                    <a:pt x="29" y="0"/>
                    <a:pt x="0" y="31"/>
                    <a:pt x="0" y="63"/>
                  </a:cubicBezTo>
                  <a:cubicBezTo>
                    <a:pt x="0" y="80"/>
                    <a:pt x="15" y="82"/>
                    <a:pt x="18" y="82"/>
                  </a:cubicBezTo>
                  <a:cubicBezTo>
                    <a:pt x="27" y="82"/>
                    <a:pt x="37" y="76"/>
                    <a:pt x="37" y="64"/>
                  </a:cubicBezTo>
                  <a:cubicBezTo>
                    <a:pt x="37" y="57"/>
                    <a:pt x="34" y="45"/>
                    <a:pt x="16" y="45"/>
                  </a:cubicBezTo>
                  <a:cubicBezTo>
                    <a:pt x="27" y="21"/>
                    <a:pt x="51" y="13"/>
                    <a:pt x="67" y="13"/>
                  </a:cubicBezTo>
                  <a:cubicBezTo>
                    <a:pt x="102" y="13"/>
                    <a:pt x="120" y="40"/>
                    <a:pt x="120" y="68"/>
                  </a:cubicBezTo>
                  <a:cubicBezTo>
                    <a:pt x="120" y="99"/>
                    <a:pt x="98" y="123"/>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3" name="Freeform 851">
              <a:extLst>
                <a:ext uri="{FF2B5EF4-FFF2-40B4-BE49-F238E27FC236}">
                  <a16:creationId xmlns:a16="http://schemas.microsoft.com/office/drawing/2014/main" id="{627063DA-096E-4333-9504-1247BA4D8E29}"/>
                </a:ext>
              </a:extLst>
            </p:cNvPr>
            <p:cNvSpPr>
              <a:spLocks/>
            </p:cNvSpPr>
            <p:nvPr>
              <p:custDataLst>
                <p:tags r:id="rId88"/>
              </p:custDataLst>
            </p:nvPr>
          </p:nvSpPr>
          <p:spPr bwMode="auto">
            <a:xfrm>
              <a:off x="5876925" y="5273675"/>
              <a:ext cx="115888" cy="80963"/>
            </a:xfrm>
            <a:custGeom>
              <a:avLst/>
              <a:gdLst>
                <a:gd name="T0" fmla="*/ 226 w 226"/>
                <a:gd name="T1" fmla="*/ 25 h 157"/>
                <a:gd name="T2" fmla="*/ 208 w 226"/>
                <a:gd name="T3" fmla="*/ 0 h 157"/>
                <a:gd name="T4" fmla="*/ 190 w 226"/>
                <a:gd name="T5" fmla="*/ 19 h 157"/>
                <a:gd name="T6" fmla="*/ 209 w 226"/>
                <a:gd name="T7" fmla="*/ 57 h 157"/>
                <a:gd name="T8" fmla="*/ 147 w 226"/>
                <a:gd name="T9" fmla="*/ 129 h 157"/>
                <a:gd name="T10" fmla="*/ 112 w 226"/>
                <a:gd name="T11" fmla="*/ 103 h 157"/>
                <a:gd name="T12" fmla="*/ 125 w 226"/>
                <a:gd name="T13" fmla="*/ 62 h 157"/>
                <a:gd name="T14" fmla="*/ 116 w 226"/>
                <a:gd name="T15" fmla="*/ 51 h 157"/>
                <a:gd name="T16" fmla="*/ 96 w 226"/>
                <a:gd name="T17" fmla="*/ 101 h 157"/>
                <a:gd name="T18" fmla="*/ 46 w 226"/>
                <a:gd name="T19" fmla="*/ 129 h 157"/>
                <a:gd name="T20" fmla="*/ 14 w 226"/>
                <a:gd name="T21" fmla="*/ 89 h 157"/>
                <a:gd name="T22" fmla="*/ 50 w 226"/>
                <a:gd name="T23" fmla="*/ 9 h 157"/>
                <a:gd name="T24" fmla="*/ 42 w 226"/>
                <a:gd name="T25" fmla="*/ 1 h 157"/>
                <a:gd name="T26" fmla="*/ 34 w 226"/>
                <a:gd name="T27" fmla="*/ 6 h 157"/>
                <a:gd name="T28" fmla="*/ 21 w 226"/>
                <a:gd name="T29" fmla="*/ 26 h 157"/>
                <a:gd name="T30" fmla="*/ 0 w 226"/>
                <a:gd name="T31" fmla="*/ 102 h 157"/>
                <a:gd name="T32" fmla="*/ 43 w 226"/>
                <a:gd name="T33" fmla="*/ 157 h 157"/>
                <a:gd name="T34" fmla="*/ 99 w 226"/>
                <a:gd name="T35" fmla="*/ 123 h 157"/>
                <a:gd name="T36" fmla="*/ 144 w 226"/>
                <a:gd name="T37" fmla="*/ 157 h 157"/>
                <a:gd name="T38" fmla="*/ 226 w 226"/>
                <a:gd name="T39"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57">
                  <a:moveTo>
                    <a:pt x="226" y="25"/>
                  </a:moveTo>
                  <a:cubicBezTo>
                    <a:pt x="226" y="14"/>
                    <a:pt x="222" y="0"/>
                    <a:pt x="208" y="0"/>
                  </a:cubicBezTo>
                  <a:cubicBezTo>
                    <a:pt x="199" y="0"/>
                    <a:pt x="190" y="11"/>
                    <a:pt x="190" y="19"/>
                  </a:cubicBezTo>
                  <a:cubicBezTo>
                    <a:pt x="190" y="31"/>
                    <a:pt x="209" y="33"/>
                    <a:pt x="209" y="57"/>
                  </a:cubicBezTo>
                  <a:cubicBezTo>
                    <a:pt x="209" y="79"/>
                    <a:pt x="186" y="129"/>
                    <a:pt x="147" y="129"/>
                  </a:cubicBezTo>
                  <a:cubicBezTo>
                    <a:pt x="131" y="129"/>
                    <a:pt x="117" y="118"/>
                    <a:pt x="112" y="103"/>
                  </a:cubicBezTo>
                  <a:cubicBezTo>
                    <a:pt x="116" y="95"/>
                    <a:pt x="125" y="71"/>
                    <a:pt x="125" y="62"/>
                  </a:cubicBezTo>
                  <a:cubicBezTo>
                    <a:pt x="125" y="57"/>
                    <a:pt x="121" y="51"/>
                    <a:pt x="116" y="51"/>
                  </a:cubicBezTo>
                  <a:cubicBezTo>
                    <a:pt x="98" y="51"/>
                    <a:pt x="96" y="89"/>
                    <a:pt x="96" y="101"/>
                  </a:cubicBezTo>
                  <a:cubicBezTo>
                    <a:pt x="87" y="114"/>
                    <a:pt x="69" y="129"/>
                    <a:pt x="46" y="129"/>
                  </a:cubicBezTo>
                  <a:cubicBezTo>
                    <a:pt x="28" y="129"/>
                    <a:pt x="14" y="112"/>
                    <a:pt x="14" y="89"/>
                  </a:cubicBezTo>
                  <a:cubicBezTo>
                    <a:pt x="14" y="49"/>
                    <a:pt x="50" y="15"/>
                    <a:pt x="50" y="9"/>
                  </a:cubicBezTo>
                  <a:cubicBezTo>
                    <a:pt x="50" y="5"/>
                    <a:pt x="46" y="1"/>
                    <a:pt x="42" y="1"/>
                  </a:cubicBezTo>
                  <a:cubicBezTo>
                    <a:pt x="39" y="1"/>
                    <a:pt x="37" y="3"/>
                    <a:pt x="34" y="6"/>
                  </a:cubicBezTo>
                  <a:cubicBezTo>
                    <a:pt x="30" y="12"/>
                    <a:pt x="25" y="19"/>
                    <a:pt x="21" y="26"/>
                  </a:cubicBezTo>
                  <a:cubicBezTo>
                    <a:pt x="9" y="47"/>
                    <a:pt x="0" y="77"/>
                    <a:pt x="0" y="102"/>
                  </a:cubicBezTo>
                  <a:cubicBezTo>
                    <a:pt x="0" y="130"/>
                    <a:pt x="11" y="157"/>
                    <a:pt x="43" y="157"/>
                  </a:cubicBezTo>
                  <a:cubicBezTo>
                    <a:pt x="67" y="157"/>
                    <a:pt x="87" y="142"/>
                    <a:pt x="99" y="123"/>
                  </a:cubicBezTo>
                  <a:cubicBezTo>
                    <a:pt x="106" y="144"/>
                    <a:pt x="121" y="157"/>
                    <a:pt x="144" y="157"/>
                  </a:cubicBezTo>
                  <a:cubicBezTo>
                    <a:pt x="205" y="157"/>
                    <a:pt x="226" y="54"/>
                    <a:pt x="22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4" name="Freeform 852">
              <a:extLst>
                <a:ext uri="{FF2B5EF4-FFF2-40B4-BE49-F238E27FC236}">
                  <a16:creationId xmlns:a16="http://schemas.microsoft.com/office/drawing/2014/main" id="{11CA5EEB-98B8-4D73-9863-C8B3AB19A019}"/>
                </a:ext>
              </a:extLst>
            </p:cNvPr>
            <p:cNvSpPr>
              <a:spLocks/>
            </p:cNvSpPr>
            <p:nvPr>
              <p:custDataLst>
                <p:tags r:id="rId89"/>
              </p:custDataLst>
            </p:nvPr>
          </p:nvSpPr>
          <p:spPr bwMode="auto">
            <a:xfrm>
              <a:off x="6016625" y="5294313"/>
              <a:ext cx="52388" cy="84138"/>
            </a:xfrm>
            <a:custGeom>
              <a:avLst/>
              <a:gdLst>
                <a:gd name="T0" fmla="*/ 63 w 102"/>
                <a:gd name="T1" fmla="*/ 8 h 166"/>
                <a:gd name="T2" fmla="*/ 54 w 102"/>
                <a:gd name="T3" fmla="*/ 0 h 166"/>
                <a:gd name="T4" fmla="*/ 4 w 102"/>
                <a:gd name="T5" fmla="*/ 16 h 166"/>
                <a:gd name="T6" fmla="*/ 0 w 102"/>
                <a:gd name="T7" fmla="*/ 16 h 166"/>
                <a:gd name="T8" fmla="*/ 0 w 102"/>
                <a:gd name="T9" fmla="*/ 27 h 166"/>
                <a:gd name="T10" fmla="*/ 4 w 102"/>
                <a:gd name="T11" fmla="*/ 27 h 166"/>
                <a:gd name="T12" fmla="*/ 40 w 102"/>
                <a:gd name="T13" fmla="*/ 20 h 166"/>
                <a:gd name="T14" fmla="*/ 40 w 102"/>
                <a:gd name="T15" fmla="*/ 144 h 166"/>
                <a:gd name="T16" fmla="*/ 14 w 102"/>
                <a:gd name="T17" fmla="*/ 155 h 166"/>
                <a:gd name="T18" fmla="*/ 1 w 102"/>
                <a:gd name="T19" fmla="*/ 155 h 166"/>
                <a:gd name="T20" fmla="*/ 1 w 102"/>
                <a:gd name="T21" fmla="*/ 166 h 166"/>
                <a:gd name="T22" fmla="*/ 52 w 102"/>
                <a:gd name="T23" fmla="*/ 165 h 166"/>
                <a:gd name="T24" fmla="*/ 102 w 102"/>
                <a:gd name="T25" fmla="*/ 166 h 166"/>
                <a:gd name="T26" fmla="*/ 102 w 102"/>
                <a:gd name="T27" fmla="*/ 155 h 166"/>
                <a:gd name="T28" fmla="*/ 89 w 102"/>
                <a:gd name="T29" fmla="*/ 155 h 166"/>
                <a:gd name="T30" fmla="*/ 63 w 102"/>
                <a:gd name="T31" fmla="*/ 144 h 166"/>
                <a:gd name="T32" fmla="*/ 63 w 102"/>
                <a:gd name="T33" fmla="*/ 8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6">
                  <a:moveTo>
                    <a:pt x="63" y="8"/>
                  </a:moveTo>
                  <a:cubicBezTo>
                    <a:pt x="63" y="0"/>
                    <a:pt x="62" y="0"/>
                    <a:pt x="54" y="0"/>
                  </a:cubicBezTo>
                  <a:cubicBezTo>
                    <a:pt x="36" y="16"/>
                    <a:pt x="9" y="16"/>
                    <a:pt x="4" y="16"/>
                  </a:cubicBezTo>
                  <a:lnTo>
                    <a:pt x="0" y="16"/>
                  </a:lnTo>
                  <a:lnTo>
                    <a:pt x="0" y="27"/>
                  </a:lnTo>
                  <a:lnTo>
                    <a:pt x="4" y="27"/>
                  </a:lnTo>
                  <a:cubicBezTo>
                    <a:pt x="10" y="27"/>
                    <a:pt x="26" y="26"/>
                    <a:pt x="40" y="20"/>
                  </a:cubicBezTo>
                  <a:lnTo>
                    <a:pt x="40" y="144"/>
                  </a:lnTo>
                  <a:cubicBezTo>
                    <a:pt x="40" y="152"/>
                    <a:pt x="40" y="155"/>
                    <a:pt x="14" y="155"/>
                  </a:cubicBezTo>
                  <a:lnTo>
                    <a:pt x="1" y="155"/>
                  </a:lnTo>
                  <a:lnTo>
                    <a:pt x="1" y="166"/>
                  </a:lnTo>
                  <a:cubicBezTo>
                    <a:pt x="15" y="165"/>
                    <a:pt x="37" y="165"/>
                    <a:pt x="52" y="165"/>
                  </a:cubicBezTo>
                  <a:cubicBezTo>
                    <a:pt x="66" y="165"/>
                    <a:pt x="88" y="165"/>
                    <a:pt x="102" y="166"/>
                  </a:cubicBezTo>
                  <a:lnTo>
                    <a:pt x="102" y="155"/>
                  </a:lnTo>
                  <a:lnTo>
                    <a:pt x="89" y="155"/>
                  </a:lnTo>
                  <a:cubicBezTo>
                    <a:pt x="63" y="155"/>
                    <a:pt x="63" y="152"/>
                    <a:pt x="63" y="144"/>
                  </a:cubicBezTo>
                  <a:lnTo>
                    <a:pt x="63" y="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5" name="Freeform 853">
              <a:extLst>
                <a:ext uri="{FF2B5EF4-FFF2-40B4-BE49-F238E27FC236}">
                  <a16:creationId xmlns:a16="http://schemas.microsoft.com/office/drawing/2014/main" id="{ECFA8A05-7FFF-46C2-AA6E-A4E0C8276CDF}"/>
                </a:ext>
              </a:extLst>
            </p:cNvPr>
            <p:cNvSpPr>
              <a:spLocks/>
            </p:cNvSpPr>
            <p:nvPr>
              <p:custDataLst>
                <p:tags r:id="rId90"/>
              </p:custDataLst>
            </p:nvPr>
          </p:nvSpPr>
          <p:spPr bwMode="auto">
            <a:xfrm>
              <a:off x="6246813" y="4927600"/>
              <a:ext cx="58738" cy="255588"/>
            </a:xfrm>
            <a:custGeom>
              <a:avLst/>
              <a:gdLst>
                <a:gd name="T0" fmla="*/ 115 w 115"/>
                <a:gd name="T1" fmla="*/ 493 h 498"/>
                <a:gd name="T2" fmla="*/ 107 w 115"/>
                <a:gd name="T3" fmla="*/ 483 h 498"/>
                <a:gd name="T4" fmla="*/ 29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3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3"/>
                  </a:cubicBezTo>
                  <a:cubicBezTo>
                    <a:pt x="45" y="420"/>
                    <a:pt x="29" y="325"/>
                    <a:pt x="29" y="249"/>
                  </a:cubicBezTo>
                  <a:cubicBezTo>
                    <a:pt x="29" y="162"/>
                    <a:pt x="48" y="76"/>
                    <a:pt x="109" y="13"/>
                  </a:cubicBezTo>
                  <a:cubicBezTo>
                    <a:pt x="115" y="7"/>
                    <a:pt x="115" y="6"/>
                    <a:pt x="115" y="5"/>
                  </a:cubicBezTo>
                  <a:cubicBezTo>
                    <a:pt x="115" y="1"/>
                    <a:pt x="113" y="0"/>
                    <a:pt x="110" y="0"/>
                  </a:cubicBezTo>
                  <a:cubicBezTo>
                    <a:pt x="105" y="0"/>
                    <a:pt x="61" y="34"/>
                    <a:pt x="31" y="97"/>
                  </a:cubicBezTo>
                  <a:cubicBezTo>
                    <a:pt x="6" y="152"/>
                    <a:pt x="0" y="207"/>
                    <a:pt x="0" y="249"/>
                  </a:cubicBezTo>
                  <a:cubicBezTo>
                    <a:pt x="0" y="288"/>
                    <a:pt x="5" y="348"/>
                    <a:pt x="33" y="405"/>
                  </a:cubicBezTo>
                  <a:cubicBezTo>
                    <a:pt x="63" y="466"/>
                    <a:pt x="105" y="498"/>
                    <a:pt x="110" y="498"/>
                  </a:cubicBezTo>
                  <a:cubicBezTo>
                    <a:pt x="113" y="498"/>
                    <a:pt x="115" y="497"/>
                    <a:pt x="115"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6" name="Freeform 854">
              <a:extLst>
                <a:ext uri="{FF2B5EF4-FFF2-40B4-BE49-F238E27FC236}">
                  <a16:creationId xmlns:a16="http://schemas.microsoft.com/office/drawing/2014/main" id="{BB8EBFE9-1D5E-4392-90E4-3005A85CBD96}"/>
                </a:ext>
              </a:extLst>
            </p:cNvPr>
            <p:cNvSpPr>
              <a:spLocks/>
            </p:cNvSpPr>
            <p:nvPr>
              <p:custDataLst>
                <p:tags r:id="rId91"/>
              </p:custDataLst>
            </p:nvPr>
          </p:nvSpPr>
          <p:spPr bwMode="auto">
            <a:xfrm>
              <a:off x="6359525" y="4691063"/>
              <a:ext cx="96838" cy="117475"/>
            </a:xfrm>
            <a:custGeom>
              <a:avLst/>
              <a:gdLst>
                <a:gd name="T0" fmla="*/ 41 w 190"/>
                <a:gd name="T1" fmla="*/ 114 h 229"/>
                <a:gd name="T2" fmla="*/ 108 w 190"/>
                <a:gd name="T3" fmla="*/ 12 h 229"/>
                <a:gd name="T4" fmla="*/ 162 w 190"/>
                <a:gd name="T5" fmla="*/ 31 h 229"/>
                <a:gd name="T6" fmla="*/ 138 w 190"/>
                <a:gd name="T7" fmla="*/ 54 h 229"/>
                <a:gd name="T8" fmla="*/ 161 w 190"/>
                <a:gd name="T9" fmla="*/ 77 h 229"/>
                <a:gd name="T10" fmla="*/ 184 w 190"/>
                <a:gd name="T11" fmla="*/ 53 h 229"/>
                <a:gd name="T12" fmla="*/ 108 w 190"/>
                <a:gd name="T13" fmla="*/ 0 h 229"/>
                <a:gd name="T14" fmla="*/ 0 w 190"/>
                <a:gd name="T15" fmla="*/ 115 h 229"/>
                <a:gd name="T16" fmla="*/ 107 w 190"/>
                <a:gd name="T17" fmla="*/ 229 h 229"/>
                <a:gd name="T18" fmla="*/ 190 w 190"/>
                <a:gd name="T19" fmla="*/ 164 h 229"/>
                <a:gd name="T20" fmla="*/ 183 w 190"/>
                <a:gd name="T21" fmla="*/ 159 h 229"/>
                <a:gd name="T22" fmla="*/ 177 w 190"/>
                <a:gd name="T23" fmla="*/ 164 h 229"/>
                <a:gd name="T24" fmla="*/ 111 w 190"/>
                <a:gd name="T25" fmla="*/ 216 h 229"/>
                <a:gd name="T26" fmla="*/ 41 w 190"/>
                <a:gd name="T27" fmla="*/ 114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1" y="114"/>
                  </a:moveTo>
                  <a:cubicBezTo>
                    <a:pt x="41" y="33"/>
                    <a:pt x="82" y="12"/>
                    <a:pt x="108" y="12"/>
                  </a:cubicBezTo>
                  <a:cubicBezTo>
                    <a:pt x="113" y="12"/>
                    <a:pt x="144" y="13"/>
                    <a:pt x="162" y="31"/>
                  </a:cubicBezTo>
                  <a:cubicBezTo>
                    <a:pt x="141" y="32"/>
                    <a:pt x="138" y="47"/>
                    <a:pt x="138" y="54"/>
                  </a:cubicBezTo>
                  <a:cubicBezTo>
                    <a:pt x="138" y="67"/>
                    <a:pt x="147" y="77"/>
                    <a:pt x="161" y="77"/>
                  </a:cubicBezTo>
                  <a:cubicBezTo>
                    <a:pt x="174" y="77"/>
                    <a:pt x="184" y="68"/>
                    <a:pt x="184" y="53"/>
                  </a:cubicBezTo>
                  <a:cubicBezTo>
                    <a:pt x="184" y="19"/>
                    <a:pt x="146" y="0"/>
                    <a:pt x="108" y="0"/>
                  </a:cubicBezTo>
                  <a:cubicBezTo>
                    <a:pt x="46" y="0"/>
                    <a:pt x="0" y="54"/>
                    <a:pt x="0" y="115"/>
                  </a:cubicBezTo>
                  <a:cubicBezTo>
                    <a:pt x="0" y="179"/>
                    <a:pt x="49" y="229"/>
                    <a:pt x="107" y="229"/>
                  </a:cubicBezTo>
                  <a:cubicBezTo>
                    <a:pt x="174" y="229"/>
                    <a:pt x="190" y="169"/>
                    <a:pt x="190" y="164"/>
                  </a:cubicBezTo>
                  <a:cubicBezTo>
                    <a:pt x="190" y="159"/>
                    <a:pt x="185" y="159"/>
                    <a:pt x="183" y="159"/>
                  </a:cubicBezTo>
                  <a:cubicBezTo>
                    <a:pt x="179" y="159"/>
                    <a:pt x="178" y="161"/>
                    <a:pt x="177" y="164"/>
                  </a:cubicBezTo>
                  <a:cubicBezTo>
                    <a:pt x="162" y="210"/>
                    <a:pt x="130" y="216"/>
                    <a:pt x="111" y="216"/>
                  </a:cubicBezTo>
                  <a:cubicBezTo>
                    <a:pt x="85" y="216"/>
                    <a:pt x="41" y="195"/>
                    <a:pt x="41" y="11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7" name="Freeform 855">
              <a:extLst>
                <a:ext uri="{FF2B5EF4-FFF2-40B4-BE49-F238E27FC236}">
                  <a16:creationId xmlns:a16="http://schemas.microsoft.com/office/drawing/2014/main" id="{039A7FE9-5568-41EF-ADE8-6930A0C7C054}"/>
                </a:ext>
              </a:extLst>
            </p:cNvPr>
            <p:cNvSpPr>
              <a:spLocks noEditPoints="1"/>
            </p:cNvSpPr>
            <p:nvPr>
              <p:custDataLst>
                <p:tags r:id="rId92"/>
              </p:custDataLst>
            </p:nvPr>
          </p:nvSpPr>
          <p:spPr bwMode="auto">
            <a:xfrm>
              <a:off x="6470650" y="4691063"/>
              <a:ext cx="112713" cy="117475"/>
            </a:xfrm>
            <a:custGeom>
              <a:avLst/>
              <a:gdLst>
                <a:gd name="T0" fmla="*/ 221 w 221"/>
                <a:gd name="T1" fmla="*/ 116 h 229"/>
                <a:gd name="T2" fmla="*/ 111 w 221"/>
                <a:gd name="T3" fmla="*/ 0 h 229"/>
                <a:gd name="T4" fmla="*/ 0 w 221"/>
                <a:gd name="T5" fmla="*/ 116 h 229"/>
                <a:gd name="T6" fmla="*/ 110 w 221"/>
                <a:gd name="T7" fmla="*/ 229 h 229"/>
                <a:gd name="T8" fmla="*/ 221 w 221"/>
                <a:gd name="T9" fmla="*/ 116 h 229"/>
                <a:gd name="T10" fmla="*/ 111 w 221"/>
                <a:gd name="T11" fmla="*/ 216 h 229"/>
                <a:gd name="T12" fmla="*/ 54 w 221"/>
                <a:gd name="T13" fmla="*/ 183 h 229"/>
                <a:gd name="T14" fmla="*/ 42 w 221"/>
                <a:gd name="T15" fmla="*/ 112 h 229"/>
                <a:gd name="T16" fmla="*/ 54 w 221"/>
                <a:gd name="T17" fmla="*/ 44 h 229"/>
                <a:gd name="T18" fmla="*/ 110 w 221"/>
                <a:gd name="T19" fmla="*/ 11 h 229"/>
                <a:gd name="T20" fmla="*/ 167 w 221"/>
                <a:gd name="T21" fmla="*/ 43 h 229"/>
                <a:gd name="T22" fmla="*/ 180 w 221"/>
                <a:gd name="T23" fmla="*/ 112 h 229"/>
                <a:gd name="T24" fmla="*/ 169 w 221"/>
                <a:gd name="T25" fmla="*/ 179 h 229"/>
                <a:gd name="T26" fmla="*/ 111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6"/>
                  </a:moveTo>
                  <a:cubicBezTo>
                    <a:pt x="221" y="53"/>
                    <a:pt x="171" y="0"/>
                    <a:pt x="111" y="0"/>
                  </a:cubicBezTo>
                  <a:cubicBezTo>
                    <a:pt x="49" y="0"/>
                    <a:pt x="0" y="54"/>
                    <a:pt x="0" y="116"/>
                  </a:cubicBezTo>
                  <a:cubicBezTo>
                    <a:pt x="0" y="181"/>
                    <a:pt x="52" y="229"/>
                    <a:pt x="110" y="229"/>
                  </a:cubicBezTo>
                  <a:cubicBezTo>
                    <a:pt x="171" y="229"/>
                    <a:pt x="221" y="180"/>
                    <a:pt x="221" y="116"/>
                  </a:cubicBezTo>
                  <a:close/>
                  <a:moveTo>
                    <a:pt x="111" y="216"/>
                  </a:moveTo>
                  <a:cubicBezTo>
                    <a:pt x="89" y="216"/>
                    <a:pt x="68" y="206"/>
                    <a:pt x="54" y="183"/>
                  </a:cubicBezTo>
                  <a:cubicBezTo>
                    <a:pt x="42" y="161"/>
                    <a:pt x="42" y="130"/>
                    <a:pt x="42" y="112"/>
                  </a:cubicBezTo>
                  <a:cubicBezTo>
                    <a:pt x="42" y="93"/>
                    <a:pt x="42" y="66"/>
                    <a:pt x="54" y="44"/>
                  </a:cubicBezTo>
                  <a:cubicBezTo>
                    <a:pt x="67" y="21"/>
                    <a:pt x="90" y="11"/>
                    <a:pt x="110" y="11"/>
                  </a:cubicBezTo>
                  <a:cubicBezTo>
                    <a:pt x="132" y="11"/>
                    <a:pt x="154" y="22"/>
                    <a:pt x="167" y="43"/>
                  </a:cubicBezTo>
                  <a:cubicBezTo>
                    <a:pt x="180" y="65"/>
                    <a:pt x="180" y="94"/>
                    <a:pt x="180" y="112"/>
                  </a:cubicBezTo>
                  <a:cubicBezTo>
                    <a:pt x="180" y="130"/>
                    <a:pt x="180" y="157"/>
                    <a:pt x="169" y="179"/>
                  </a:cubicBezTo>
                  <a:cubicBezTo>
                    <a:pt x="158" y="202"/>
                    <a:pt x="136" y="216"/>
                    <a:pt x="111"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8" name="Freeform 856">
              <a:extLst>
                <a:ext uri="{FF2B5EF4-FFF2-40B4-BE49-F238E27FC236}">
                  <a16:creationId xmlns:a16="http://schemas.microsoft.com/office/drawing/2014/main" id="{143796CD-6B4B-49CA-B7B5-91EF0F35436F}"/>
                </a:ext>
              </a:extLst>
            </p:cNvPr>
            <p:cNvSpPr>
              <a:spLocks/>
            </p:cNvSpPr>
            <p:nvPr>
              <p:custDataLst>
                <p:tags r:id="rId93"/>
              </p:custDataLst>
            </p:nvPr>
          </p:nvSpPr>
          <p:spPr bwMode="auto">
            <a:xfrm>
              <a:off x="6599238" y="4691063"/>
              <a:ext cx="84138" cy="117475"/>
            </a:xfrm>
            <a:custGeom>
              <a:avLst/>
              <a:gdLst>
                <a:gd name="T0" fmla="*/ 87 w 163"/>
                <a:gd name="T1" fmla="*/ 126 h 229"/>
                <a:gd name="T2" fmla="*/ 139 w 163"/>
                <a:gd name="T3" fmla="*/ 172 h 229"/>
                <a:gd name="T4" fmla="*/ 83 w 163"/>
                <a:gd name="T5" fmla="*/ 218 h 229"/>
                <a:gd name="T6" fmla="*/ 13 w 163"/>
                <a:gd name="T7" fmla="*/ 147 h 229"/>
                <a:gd name="T8" fmla="*/ 6 w 163"/>
                <a:gd name="T9" fmla="*/ 138 h 229"/>
                <a:gd name="T10" fmla="*/ 0 w 163"/>
                <a:gd name="T11" fmla="*/ 151 h 229"/>
                <a:gd name="T12" fmla="*/ 0 w 163"/>
                <a:gd name="T13" fmla="*/ 217 h 229"/>
                <a:gd name="T14" fmla="*/ 5 w 163"/>
                <a:gd name="T15" fmla="*/ 229 h 229"/>
                <a:gd name="T16" fmla="*/ 18 w 163"/>
                <a:gd name="T17" fmla="*/ 219 h 229"/>
                <a:gd name="T18" fmla="*/ 28 w 163"/>
                <a:gd name="T19" fmla="*/ 207 h 229"/>
                <a:gd name="T20" fmla="*/ 83 w 163"/>
                <a:gd name="T21" fmla="*/ 229 h 229"/>
                <a:gd name="T22" fmla="*/ 163 w 163"/>
                <a:gd name="T23" fmla="*/ 159 h 229"/>
                <a:gd name="T24" fmla="*/ 142 w 163"/>
                <a:gd name="T25" fmla="*/ 112 h 229"/>
                <a:gd name="T26" fmla="*/ 85 w 163"/>
                <a:gd name="T27" fmla="*/ 88 h 229"/>
                <a:gd name="T28" fmla="*/ 24 w 163"/>
                <a:gd name="T29" fmla="*/ 47 h 229"/>
                <a:gd name="T30" fmla="*/ 80 w 163"/>
                <a:gd name="T31" fmla="*/ 9 h 229"/>
                <a:gd name="T32" fmla="*/ 138 w 163"/>
                <a:gd name="T33" fmla="*/ 70 h 229"/>
                <a:gd name="T34" fmla="*/ 144 w 163"/>
                <a:gd name="T35" fmla="*/ 74 h 229"/>
                <a:gd name="T36" fmla="*/ 150 w 163"/>
                <a:gd name="T37" fmla="*/ 62 h 229"/>
                <a:gd name="T38" fmla="*/ 150 w 163"/>
                <a:gd name="T39" fmla="*/ 12 h 229"/>
                <a:gd name="T40" fmla="*/ 145 w 163"/>
                <a:gd name="T41" fmla="*/ 0 h 229"/>
                <a:gd name="T42" fmla="*/ 135 w 163"/>
                <a:gd name="T43" fmla="*/ 6 h 229"/>
                <a:gd name="T44" fmla="*/ 126 w 163"/>
                <a:gd name="T45" fmla="*/ 14 h 229"/>
                <a:gd name="T46" fmla="*/ 80 w 163"/>
                <a:gd name="T47" fmla="*/ 0 h 229"/>
                <a:gd name="T48" fmla="*/ 0 w 163"/>
                <a:gd name="T49" fmla="*/ 61 h 229"/>
                <a:gd name="T50" fmla="*/ 21 w 163"/>
                <a:gd name="T51" fmla="*/ 104 h 229"/>
                <a:gd name="T52" fmla="*/ 87 w 163"/>
                <a:gd name="T53" fmla="*/ 12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7" y="126"/>
                  </a:moveTo>
                  <a:cubicBezTo>
                    <a:pt x="98" y="128"/>
                    <a:pt x="139" y="136"/>
                    <a:pt x="139" y="172"/>
                  </a:cubicBezTo>
                  <a:cubicBezTo>
                    <a:pt x="139" y="198"/>
                    <a:pt x="121" y="218"/>
                    <a:pt x="83" y="218"/>
                  </a:cubicBezTo>
                  <a:cubicBezTo>
                    <a:pt x="41" y="218"/>
                    <a:pt x="23" y="189"/>
                    <a:pt x="13" y="147"/>
                  </a:cubicBezTo>
                  <a:cubicBezTo>
                    <a:pt x="12" y="140"/>
                    <a:pt x="11" y="138"/>
                    <a:pt x="6" y="138"/>
                  </a:cubicBezTo>
                  <a:cubicBezTo>
                    <a:pt x="0" y="138"/>
                    <a:pt x="0" y="142"/>
                    <a:pt x="0" y="151"/>
                  </a:cubicBezTo>
                  <a:lnTo>
                    <a:pt x="0" y="217"/>
                  </a:lnTo>
                  <a:cubicBezTo>
                    <a:pt x="0" y="225"/>
                    <a:pt x="0" y="229"/>
                    <a:pt x="5" y="229"/>
                  </a:cubicBezTo>
                  <a:cubicBezTo>
                    <a:pt x="8" y="229"/>
                    <a:pt x="8" y="228"/>
                    <a:pt x="18" y="219"/>
                  </a:cubicBezTo>
                  <a:cubicBezTo>
                    <a:pt x="19" y="218"/>
                    <a:pt x="19" y="217"/>
                    <a:pt x="28" y="207"/>
                  </a:cubicBezTo>
                  <a:cubicBezTo>
                    <a:pt x="50" y="228"/>
                    <a:pt x="72" y="229"/>
                    <a:pt x="83" y="229"/>
                  </a:cubicBezTo>
                  <a:cubicBezTo>
                    <a:pt x="140" y="229"/>
                    <a:pt x="163" y="195"/>
                    <a:pt x="163" y="159"/>
                  </a:cubicBezTo>
                  <a:cubicBezTo>
                    <a:pt x="163" y="133"/>
                    <a:pt x="148" y="118"/>
                    <a:pt x="142" y="112"/>
                  </a:cubicBezTo>
                  <a:cubicBezTo>
                    <a:pt x="125" y="96"/>
                    <a:pt x="106" y="92"/>
                    <a:pt x="85" y="88"/>
                  </a:cubicBezTo>
                  <a:cubicBezTo>
                    <a:pt x="57" y="83"/>
                    <a:pt x="24" y="76"/>
                    <a:pt x="24" y="47"/>
                  </a:cubicBezTo>
                  <a:cubicBezTo>
                    <a:pt x="24" y="30"/>
                    <a:pt x="37" y="9"/>
                    <a:pt x="80" y="9"/>
                  </a:cubicBezTo>
                  <a:cubicBezTo>
                    <a:pt x="134" y="9"/>
                    <a:pt x="137" y="54"/>
                    <a:pt x="138" y="70"/>
                  </a:cubicBezTo>
                  <a:cubicBezTo>
                    <a:pt x="138" y="74"/>
                    <a:pt x="143" y="74"/>
                    <a:pt x="144" y="74"/>
                  </a:cubicBezTo>
                  <a:cubicBezTo>
                    <a:pt x="150" y="74"/>
                    <a:pt x="150" y="72"/>
                    <a:pt x="150" y="62"/>
                  </a:cubicBezTo>
                  <a:lnTo>
                    <a:pt x="150" y="12"/>
                  </a:lnTo>
                  <a:cubicBezTo>
                    <a:pt x="150" y="3"/>
                    <a:pt x="150" y="0"/>
                    <a:pt x="145" y="0"/>
                  </a:cubicBezTo>
                  <a:cubicBezTo>
                    <a:pt x="142" y="0"/>
                    <a:pt x="141" y="0"/>
                    <a:pt x="135" y="6"/>
                  </a:cubicBezTo>
                  <a:cubicBezTo>
                    <a:pt x="133" y="8"/>
                    <a:pt x="128" y="12"/>
                    <a:pt x="126" y="14"/>
                  </a:cubicBezTo>
                  <a:cubicBezTo>
                    <a:pt x="108" y="0"/>
                    <a:pt x="87" y="0"/>
                    <a:pt x="80" y="0"/>
                  </a:cubicBezTo>
                  <a:cubicBezTo>
                    <a:pt x="19" y="0"/>
                    <a:pt x="0" y="33"/>
                    <a:pt x="0" y="61"/>
                  </a:cubicBezTo>
                  <a:cubicBezTo>
                    <a:pt x="0" y="79"/>
                    <a:pt x="8" y="93"/>
                    <a:pt x="21" y="104"/>
                  </a:cubicBezTo>
                  <a:cubicBezTo>
                    <a:pt x="37" y="116"/>
                    <a:pt x="51" y="119"/>
                    <a:pt x="87" y="12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19" name="Freeform 857">
              <a:extLst>
                <a:ext uri="{FF2B5EF4-FFF2-40B4-BE49-F238E27FC236}">
                  <a16:creationId xmlns:a16="http://schemas.microsoft.com/office/drawing/2014/main" id="{65600470-15A8-4D10-9C37-15540FE1D29A}"/>
                </a:ext>
              </a:extLst>
            </p:cNvPr>
            <p:cNvSpPr>
              <a:spLocks/>
            </p:cNvSpPr>
            <p:nvPr>
              <p:custDataLst>
                <p:tags r:id="rId94"/>
              </p:custDataLst>
            </p:nvPr>
          </p:nvSpPr>
          <p:spPr bwMode="auto">
            <a:xfrm>
              <a:off x="6716713" y="4613275"/>
              <a:ext cx="58738" cy="257175"/>
            </a:xfrm>
            <a:custGeom>
              <a:avLst/>
              <a:gdLst>
                <a:gd name="T0" fmla="*/ 116 w 116"/>
                <a:gd name="T1" fmla="*/ 494 h 499"/>
                <a:gd name="T2" fmla="*/ 107 w 116"/>
                <a:gd name="T3" fmla="*/ 483 h 499"/>
                <a:gd name="T4" fmla="*/ 29 w 116"/>
                <a:gd name="T5" fmla="*/ 250 h 499"/>
                <a:gd name="T6" fmla="*/ 109 w 116"/>
                <a:gd name="T7" fmla="*/ 14 h 499"/>
                <a:gd name="T8" fmla="*/ 116 w 116"/>
                <a:gd name="T9" fmla="*/ 5 h 499"/>
                <a:gd name="T10" fmla="*/ 111 w 116"/>
                <a:gd name="T11" fmla="*/ 0 h 499"/>
                <a:gd name="T12" fmla="*/ 32 w 116"/>
                <a:gd name="T13" fmla="*/ 97 h 499"/>
                <a:gd name="T14" fmla="*/ 0 w 116"/>
                <a:gd name="T15" fmla="*/ 250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2"/>
                    <a:pt x="116" y="491"/>
                    <a:pt x="107" y="483"/>
                  </a:cubicBezTo>
                  <a:cubicBezTo>
                    <a:pt x="45" y="420"/>
                    <a:pt x="29" y="326"/>
                    <a:pt x="29" y="250"/>
                  </a:cubicBezTo>
                  <a:cubicBezTo>
                    <a:pt x="29" y="163"/>
                    <a:pt x="48" y="76"/>
                    <a:pt x="109" y="14"/>
                  </a:cubicBezTo>
                  <a:cubicBezTo>
                    <a:pt x="116" y="8"/>
                    <a:pt x="116" y="7"/>
                    <a:pt x="116" y="5"/>
                  </a:cubicBezTo>
                  <a:cubicBezTo>
                    <a:pt x="116" y="2"/>
                    <a:pt x="114" y="0"/>
                    <a:pt x="111" y="0"/>
                  </a:cubicBezTo>
                  <a:cubicBezTo>
                    <a:pt x="106" y="0"/>
                    <a:pt x="61" y="34"/>
                    <a:pt x="32" y="97"/>
                  </a:cubicBezTo>
                  <a:cubicBezTo>
                    <a:pt x="6" y="152"/>
                    <a:pt x="0" y="208"/>
                    <a:pt x="0" y="250"/>
                  </a:cubicBezTo>
                  <a:cubicBezTo>
                    <a:pt x="0" y="288"/>
                    <a:pt x="6" y="349"/>
                    <a:pt x="33" y="405"/>
                  </a:cubicBezTo>
                  <a:cubicBezTo>
                    <a:pt x="63" y="466"/>
                    <a:pt x="106" y="499"/>
                    <a:pt x="111" y="499"/>
                  </a:cubicBezTo>
                  <a:cubicBezTo>
                    <a:pt x="114" y="499"/>
                    <a:pt x="116" y="497"/>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0" name="Freeform 858">
              <a:extLst>
                <a:ext uri="{FF2B5EF4-FFF2-40B4-BE49-F238E27FC236}">
                  <a16:creationId xmlns:a16="http://schemas.microsoft.com/office/drawing/2014/main" id="{3B3D3585-A3EC-4C6B-9D8F-771F4624744B}"/>
                </a:ext>
              </a:extLst>
            </p:cNvPr>
            <p:cNvSpPr>
              <a:spLocks/>
            </p:cNvSpPr>
            <p:nvPr>
              <p:custDataLst>
                <p:tags r:id="rId95"/>
              </p:custDataLst>
            </p:nvPr>
          </p:nvSpPr>
          <p:spPr bwMode="auto">
            <a:xfrm>
              <a:off x="6827838" y="4522788"/>
              <a:ext cx="138113" cy="112713"/>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8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6 w 269"/>
                <a:gd name="T37" fmla="*/ 29 h 221"/>
                <a:gd name="T38" fmla="*/ 42 w 269"/>
                <a:gd name="T39" fmla="*/ 195 h 221"/>
                <a:gd name="T40" fmla="*/ 38 w 269"/>
                <a:gd name="T41" fmla="*/ 207 h 221"/>
                <a:gd name="T42" fmla="*/ 52 w 269"/>
                <a:gd name="T43" fmla="*/ 221 h 221"/>
                <a:gd name="T44" fmla="*/ 77 w 269"/>
                <a:gd name="T45" fmla="*/ 188 h 221"/>
                <a:gd name="T46" fmla="*/ 91 w 269"/>
                <a:gd name="T47" fmla="*/ 139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4"/>
                    <a:pt x="154" y="158"/>
                  </a:cubicBezTo>
                  <a:cubicBezTo>
                    <a:pt x="154" y="165"/>
                    <a:pt x="154" y="179"/>
                    <a:pt x="158" y="196"/>
                  </a:cubicBezTo>
                  <a:cubicBezTo>
                    <a:pt x="163" y="218"/>
                    <a:pt x="168" y="221"/>
                    <a:pt x="176" y="221"/>
                  </a:cubicBezTo>
                  <a:cubicBezTo>
                    <a:pt x="186" y="221"/>
                    <a:pt x="196" y="212"/>
                    <a:pt x="196" y="202"/>
                  </a:cubicBezTo>
                  <a:cubicBezTo>
                    <a:pt x="196" y="199"/>
                    <a:pt x="196" y="198"/>
                    <a:pt x="193" y="191"/>
                  </a:cubicBezTo>
                  <a:cubicBezTo>
                    <a:pt x="179" y="155"/>
                    <a:pt x="179" y="122"/>
                    <a:pt x="179" y="108"/>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1"/>
                    <a:pt x="14" y="68"/>
                  </a:cubicBezTo>
                  <a:cubicBezTo>
                    <a:pt x="38" y="29"/>
                    <a:pt x="67" y="29"/>
                    <a:pt x="77" y="29"/>
                  </a:cubicBezTo>
                  <a:lnTo>
                    <a:pt x="106" y="29"/>
                  </a:lnTo>
                  <a:cubicBezTo>
                    <a:pt x="90" y="89"/>
                    <a:pt x="63" y="150"/>
                    <a:pt x="42" y="195"/>
                  </a:cubicBezTo>
                  <a:cubicBezTo>
                    <a:pt x="38" y="203"/>
                    <a:pt x="38" y="204"/>
                    <a:pt x="38" y="207"/>
                  </a:cubicBezTo>
                  <a:cubicBezTo>
                    <a:pt x="38" y="217"/>
                    <a:pt x="46" y="221"/>
                    <a:pt x="52" y="221"/>
                  </a:cubicBezTo>
                  <a:cubicBezTo>
                    <a:pt x="67" y="221"/>
                    <a:pt x="71" y="207"/>
                    <a:pt x="77" y="188"/>
                  </a:cubicBezTo>
                  <a:cubicBezTo>
                    <a:pt x="84" y="165"/>
                    <a:pt x="84" y="164"/>
                    <a:pt x="91" y="139"/>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1" name="Freeform 859">
              <a:extLst>
                <a:ext uri="{FF2B5EF4-FFF2-40B4-BE49-F238E27FC236}">
                  <a16:creationId xmlns:a16="http://schemas.microsoft.com/office/drawing/2014/main" id="{7E3FB804-299D-4305-8C82-EB5F9A30B4F2}"/>
                </a:ext>
              </a:extLst>
            </p:cNvPr>
            <p:cNvSpPr>
              <a:spLocks/>
            </p:cNvSpPr>
            <p:nvPr>
              <p:custDataLst>
                <p:tags r:id="rId96"/>
              </p:custDataLst>
            </p:nvPr>
          </p:nvSpPr>
          <p:spPr bwMode="auto">
            <a:xfrm>
              <a:off x="6978650" y="4519613"/>
              <a:ext cx="150813" cy="115888"/>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1 h 226"/>
                <a:gd name="T12" fmla="*/ 193 w 296"/>
                <a:gd name="T13" fmla="*/ 190 h 226"/>
                <a:gd name="T14" fmla="*/ 144 w 296"/>
                <a:gd name="T15" fmla="*/ 145 h 226"/>
                <a:gd name="T16" fmla="*/ 161 w 296"/>
                <a:gd name="T17" fmla="*/ 86 h 226"/>
                <a:gd name="T18" fmla="*/ 152 w 296"/>
                <a:gd name="T19" fmla="*/ 75 h 226"/>
                <a:gd name="T20" fmla="*/ 139 w 296"/>
                <a:gd name="T21" fmla="*/ 83 h 226"/>
                <a:gd name="T22" fmla="*/ 127 w 296"/>
                <a:gd name="T23" fmla="*/ 144 h 226"/>
                <a:gd name="T24" fmla="*/ 59 w 296"/>
                <a:gd name="T25" fmla="*/ 190 h 226"/>
                <a:gd name="T26" fmla="*/ 16 w 296"/>
                <a:gd name="T27" fmla="*/ 132 h 226"/>
                <a:gd name="T28" fmla="*/ 67 w 296"/>
                <a:gd name="T29" fmla="*/ 11 h 226"/>
                <a:gd name="T30" fmla="*/ 57 w 296"/>
                <a:gd name="T31" fmla="*/ 2 h 226"/>
                <a:gd name="T32" fmla="*/ 44 w 296"/>
                <a:gd name="T33" fmla="*/ 13 h 226"/>
                <a:gd name="T34" fmla="*/ 0 w 296"/>
                <a:gd name="T35" fmla="*/ 154 h 226"/>
                <a:gd name="T36" fmla="*/ 52 w 296"/>
                <a:gd name="T37" fmla="*/ 226 h 226"/>
                <a:gd name="T38" fmla="*/ 129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49" y="12"/>
                    <a:pt x="249" y="23"/>
                  </a:cubicBezTo>
                  <a:cubicBezTo>
                    <a:pt x="249" y="28"/>
                    <a:pt x="252" y="34"/>
                    <a:pt x="257" y="38"/>
                  </a:cubicBezTo>
                  <a:cubicBezTo>
                    <a:pt x="265" y="46"/>
                    <a:pt x="274" y="59"/>
                    <a:pt x="274" y="80"/>
                  </a:cubicBezTo>
                  <a:cubicBezTo>
                    <a:pt x="274" y="100"/>
                    <a:pt x="265" y="128"/>
                    <a:pt x="249" y="151"/>
                  </a:cubicBezTo>
                  <a:cubicBezTo>
                    <a:pt x="234"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3"/>
                  </a:cubicBezTo>
                  <a:cubicBezTo>
                    <a:pt x="133" y="93"/>
                    <a:pt x="127" y="126"/>
                    <a:pt x="127" y="144"/>
                  </a:cubicBezTo>
                  <a:cubicBezTo>
                    <a:pt x="111" y="167"/>
                    <a:pt x="91" y="190"/>
                    <a:pt x="59" y="190"/>
                  </a:cubicBezTo>
                  <a:cubicBezTo>
                    <a:pt x="27" y="190"/>
                    <a:pt x="16" y="160"/>
                    <a:pt x="16" y="132"/>
                  </a:cubicBezTo>
                  <a:cubicBezTo>
                    <a:pt x="16" y="70"/>
                    <a:pt x="67" y="18"/>
                    <a:pt x="67" y="11"/>
                  </a:cubicBezTo>
                  <a:cubicBezTo>
                    <a:pt x="67" y="6"/>
                    <a:pt x="63" y="2"/>
                    <a:pt x="57" y="2"/>
                  </a:cubicBezTo>
                  <a:cubicBezTo>
                    <a:pt x="51" y="2"/>
                    <a:pt x="47" y="8"/>
                    <a:pt x="44" y="13"/>
                  </a:cubicBezTo>
                  <a:cubicBezTo>
                    <a:pt x="19" y="50"/>
                    <a:pt x="0" y="109"/>
                    <a:pt x="0" y="154"/>
                  </a:cubicBezTo>
                  <a:cubicBezTo>
                    <a:pt x="0" y="189"/>
                    <a:pt x="12" y="226"/>
                    <a:pt x="52" y="226"/>
                  </a:cubicBezTo>
                  <a:cubicBezTo>
                    <a:pt x="88" y="226"/>
                    <a:pt x="111" y="201"/>
                    <a:pt x="129" y="173"/>
                  </a:cubicBezTo>
                  <a:cubicBezTo>
                    <a:pt x="134" y="202"/>
                    <a:pt x="153" y="226"/>
                    <a:pt x="184" y="226"/>
                  </a:cubicBezTo>
                  <a:cubicBezTo>
                    <a:pt x="223" y="226"/>
                    <a:pt x="247" y="195"/>
                    <a:pt x="265" y="158"/>
                  </a:cubicBezTo>
                  <a:cubicBezTo>
                    <a:pt x="277" y="133"/>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2" name="Rectangle 860">
              <a:extLst>
                <a:ext uri="{FF2B5EF4-FFF2-40B4-BE49-F238E27FC236}">
                  <a16:creationId xmlns:a16="http://schemas.microsoft.com/office/drawing/2014/main" id="{D023AF79-DF3A-4001-A6F6-F416AC6138F6}"/>
                </a:ext>
              </a:extLst>
            </p:cNvPr>
            <p:cNvSpPr>
              <a:spLocks noChangeArrowheads="1"/>
            </p:cNvSpPr>
            <p:nvPr>
              <p:custDataLst>
                <p:tags r:id="rId97"/>
              </p:custDataLst>
            </p:nvPr>
          </p:nvSpPr>
          <p:spPr bwMode="auto">
            <a:xfrm>
              <a:off x="6821488" y="4737100"/>
              <a:ext cx="320675"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3" name="Freeform 861">
              <a:extLst>
                <a:ext uri="{FF2B5EF4-FFF2-40B4-BE49-F238E27FC236}">
                  <a16:creationId xmlns:a16="http://schemas.microsoft.com/office/drawing/2014/main" id="{95ADB983-5E40-4904-9309-B54D740DAA77}"/>
                </a:ext>
              </a:extLst>
            </p:cNvPr>
            <p:cNvSpPr>
              <a:spLocks/>
            </p:cNvSpPr>
            <p:nvPr>
              <p:custDataLst>
                <p:tags r:id="rId98"/>
              </p:custDataLst>
            </p:nvPr>
          </p:nvSpPr>
          <p:spPr bwMode="auto">
            <a:xfrm>
              <a:off x="6848475" y="4868863"/>
              <a:ext cx="150813" cy="115888"/>
            </a:xfrm>
            <a:custGeom>
              <a:avLst/>
              <a:gdLst>
                <a:gd name="T0" fmla="*/ 296 w 296"/>
                <a:gd name="T1" fmla="*/ 34 h 225"/>
                <a:gd name="T2" fmla="*/ 276 w 296"/>
                <a:gd name="T3" fmla="*/ 0 h 225"/>
                <a:gd name="T4" fmla="*/ 250 w 296"/>
                <a:gd name="T5" fmla="*/ 23 h 225"/>
                <a:gd name="T6" fmla="*/ 257 w 296"/>
                <a:gd name="T7" fmla="*/ 38 h 225"/>
                <a:gd name="T8" fmla="*/ 275 w 296"/>
                <a:gd name="T9" fmla="*/ 80 h 225"/>
                <a:gd name="T10" fmla="*/ 250 w 296"/>
                <a:gd name="T11" fmla="*/ 151 h 225"/>
                <a:gd name="T12" fmla="*/ 193 w 296"/>
                <a:gd name="T13" fmla="*/ 190 h 225"/>
                <a:gd name="T14" fmla="*/ 144 w 296"/>
                <a:gd name="T15" fmla="*/ 145 h 225"/>
                <a:gd name="T16" fmla="*/ 161 w 296"/>
                <a:gd name="T17" fmla="*/ 86 h 225"/>
                <a:gd name="T18" fmla="*/ 152 w 296"/>
                <a:gd name="T19" fmla="*/ 75 h 225"/>
                <a:gd name="T20" fmla="*/ 139 w 296"/>
                <a:gd name="T21" fmla="*/ 83 h 225"/>
                <a:gd name="T22" fmla="*/ 127 w 296"/>
                <a:gd name="T23" fmla="*/ 144 h 225"/>
                <a:gd name="T24" fmla="*/ 60 w 296"/>
                <a:gd name="T25" fmla="*/ 190 h 225"/>
                <a:gd name="T26" fmla="*/ 16 w 296"/>
                <a:gd name="T27" fmla="*/ 132 h 225"/>
                <a:gd name="T28" fmla="*/ 67 w 296"/>
                <a:gd name="T29" fmla="*/ 11 h 225"/>
                <a:gd name="T30" fmla="*/ 58 w 296"/>
                <a:gd name="T31" fmla="*/ 2 h 225"/>
                <a:gd name="T32" fmla="*/ 45 w 296"/>
                <a:gd name="T33" fmla="*/ 12 h 225"/>
                <a:gd name="T34" fmla="*/ 0 w 296"/>
                <a:gd name="T35" fmla="*/ 154 h 225"/>
                <a:gd name="T36" fmla="*/ 53 w 296"/>
                <a:gd name="T37" fmla="*/ 225 h 225"/>
                <a:gd name="T38" fmla="*/ 129 w 296"/>
                <a:gd name="T39" fmla="*/ 173 h 225"/>
                <a:gd name="T40" fmla="*/ 184 w 296"/>
                <a:gd name="T41" fmla="*/ 225 h 225"/>
                <a:gd name="T42" fmla="*/ 265 w 296"/>
                <a:gd name="T43" fmla="*/ 158 h 225"/>
                <a:gd name="T44" fmla="*/ 296 w 296"/>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5">
                  <a:moveTo>
                    <a:pt x="296" y="34"/>
                  </a:moveTo>
                  <a:cubicBezTo>
                    <a:pt x="296" y="12"/>
                    <a:pt x="287" y="0"/>
                    <a:pt x="276" y="0"/>
                  </a:cubicBezTo>
                  <a:cubicBezTo>
                    <a:pt x="263" y="0"/>
                    <a:pt x="250" y="11"/>
                    <a:pt x="250" y="23"/>
                  </a:cubicBezTo>
                  <a:cubicBezTo>
                    <a:pt x="250" y="28"/>
                    <a:pt x="252" y="33"/>
                    <a:pt x="257" y="38"/>
                  </a:cubicBezTo>
                  <a:cubicBezTo>
                    <a:pt x="266" y="45"/>
                    <a:pt x="275" y="59"/>
                    <a:pt x="275" y="80"/>
                  </a:cubicBezTo>
                  <a:cubicBezTo>
                    <a:pt x="275" y="100"/>
                    <a:pt x="265" y="128"/>
                    <a:pt x="250" y="151"/>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3"/>
                  </a:cubicBezTo>
                  <a:cubicBezTo>
                    <a:pt x="133" y="93"/>
                    <a:pt x="127" y="126"/>
                    <a:pt x="127" y="144"/>
                  </a:cubicBezTo>
                  <a:cubicBezTo>
                    <a:pt x="111" y="167"/>
                    <a:pt x="91" y="190"/>
                    <a:pt x="60" y="190"/>
                  </a:cubicBezTo>
                  <a:cubicBezTo>
                    <a:pt x="27" y="190"/>
                    <a:pt x="16" y="160"/>
                    <a:pt x="16" y="132"/>
                  </a:cubicBezTo>
                  <a:cubicBezTo>
                    <a:pt x="16" y="70"/>
                    <a:pt x="67" y="17"/>
                    <a:pt x="67" y="11"/>
                  </a:cubicBezTo>
                  <a:cubicBezTo>
                    <a:pt x="67" y="5"/>
                    <a:pt x="63" y="2"/>
                    <a:pt x="58" y="2"/>
                  </a:cubicBezTo>
                  <a:cubicBezTo>
                    <a:pt x="51" y="2"/>
                    <a:pt x="48" y="8"/>
                    <a:pt x="45" y="12"/>
                  </a:cubicBezTo>
                  <a:cubicBezTo>
                    <a:pt x="19" y="49"/>
                    <a:pt x="0" y="109"/>
                    <a:pt x="0" y="154"/>
                  </a:cubicBezTo>
                  <a:cubicBezTo>
                    <a:pt x="0" y="188"/>
                    <a:pt x="12" y="225"/>
                    <a:pt x="53" y="225"/>
                  </a:cubicBezTo>
                  <a:cubicBezTo>
                    <a:pt x="88" y="225"/>
                    <a:pt x="112" y="200"/>
                    <a:pt x="129" y="173"/>
                  </a:cubicBezTo>
                  <a:cubicBezTo>
                    <a:pt x="134" y="202"/>
                    <a:pt x="153" y="225"/>
                    <a:pt x="184" y="225"/>
                  </a:cubicBezTo>
                  <a:cubicBezTo>
                    <a:pt x="223" y="225"/>
                    <a:pt x="247" y="195"/>
                    <a:pt x="265" y="158"/>
                  </a:cubicBezTo>
                  <a:cubicBezTo>
                    <a:pt x="277" y="133"/>
                    <a:pt x="296" y="65"/>
                    <a:pt x="296"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4" name="Freeform 862">
              <a:extLst>
                <a:ext uri="{FF2B5EF4-FFF2-40B4-BE49-F238E27FC236}">
                  <a16:creationId xmlns:a16="http://schemas.microsoft.com/office/drawing/2014/main" id="{E0B0A418-45FF-4224-B6D4-BA0BC76A57E2}"/>
                </a:ext>
              </a:extLst>
            </p:cNvPr>
            <p:cNvSpPr>
              <a:spLocks/>
            </p:cNvSpPr>
            <p:nvPr>
              <p:custDataLst>
                <p:tags r:id="rId99"/>
              </p:custDataLst>
            </p:nvPr>
          </p:nvSpPr>
          <p:spPr bwMode="auto">
            <a:xfrm>
              <a:off x="7023100" y="4900613"/>
              <a:ext cx="65088" cy="119063"/>
            </a:xfrm>
            <a:custGeom>
              <a:avLst/>
              <a:gdLst>
                <a:gd name="T0" fmla="*/ 78 w 127"/>
                <a:gd name="T1" fmla="*/ 10 h 232"/>
                <a:gd name="T2" fmla="*/ 68 w 127"/>
                <a:gd name="T3" fmla="*/ 0 h 232"/>
                <a:gd name="T4" fmla="*/ 0 w 127"/>
                <a:gd name="T5" fmla="*/ 22 h 232"/>
                <a:gd name="T6" fmla="*/ 0 w 127"/>
                <a:gd name="T7" fmla="*/ 35 h 232"/>
                <a:gd name="T8" fmla="*/ 50 w 127"/>
                <a:gd name="T9" fmla="*/ 25 h 232"/>
                <a:gd name="T10" fmla="*/ 50 w 127"/>
                <a:gd name="T11" fmla="*/ 203 h 232"/>
                <a:gd name="T12" fmla="*/ 15 w 127"/>
                <a:gd name="T13" fmla="*/ 219 h 232"/>
                <a:gd name="T14" fmla="*/ 2 w 127"/>
                <a:gd name="T15" fmla="*/ 219 h 232"/>
                <a:gd name="T16" fmla="*/ 2 w 127"/>
                <a:gd name="T17" fmla="*/ 232 h 232"/>
                <a:gd name="T18" fmla="*/ 64 w 127"/>
                <a:gd name="T19" fmla="*/ 230 h 232"/>
                <a:gd name="T20" fmla="*/ 127 w 127"/>
                <a:gd name="T21" fmla="*/ 232 h 232"/>
                <a:gd name="T22" fmla="*/ 127 w 127"/>
                <a:gd name="T23" fmla="*/ 219 h 232"/>
                <a:gd name="T24" fmla="*/ 113 w 127"/>
                <a:gd name="T25" fmla="*/ 219 h 232"/>
                <a:gd name="T26" fmla="*/ 78 w 127"/>
                <a:gd name="T27" fmla="*/ 203 h 232"/>
                <a:gd name="T28" fmla="*/ 78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8" y="10"/>
                  </a:moveTo>
                  <a:cubicBezTo>
                    <a:pt x="78"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2"/>
                  </a:lnTo>
                  <a:cubicBezTo>
                    <a:pt x="8" y="231"/>
                    <a:pt x="51" y="230"/>
                    <a:pt x="64" y="230"/>
                  </a:cubicBezTo>
                  <a:cubicBezTo>
                    <a:pt x="75" y="230"/>
                    <a:pt x="119" y="231"/>
                    <a:pt x="127" y="232"/>
                  </a:cubicBezTo>
                  <a:lnTo>
                    <a:pt x="127" y="219"/>
                  </a:lnTo>
                  <a:lnTo>
                    <a:pt x="113" y="219"/>
                  </a:lnTo>
                  <a:cubicBezTo>
                    <a:pt x="78" y="219"/>
                    <a:pt x="78" y="214"/>
                    <a:pt x="78" y="203"/>
                  </a:cubicBezTo>
                  <a:lnTo>
                    <a:pt x="78"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5" name="Freeform 863">
              <a:extLst>
                <a:ext uri="{FF2B5EF4-FFF2-40B4-BE49-F238E27FC236}">
                  <a16:creationId xmlns:a16="http://schemas.microsoft.com/office/drawing/2014/main" id="{5F4E18CB-357B-47E0-BF56-697F82EFDC2B}"/>
                </a:ext>
              </a:extLst>
            </p:cNvPr>
            <p:cNvSpPr>
              <a:spLocks/>
            </p:cNvSpPr>
            <p:nvPr>
              <p:custDataLst>
                <p:tags r:id="rId100"/>
              </p:custDataLst>
            </p:nvPr>
          </p:nvSpPr>
          <p:spPr bwMode="auto">
            <a:xfrm>
              <a:off x="7188200" y="4613275"/>
              <a:ext cx="58738" cy="257175"/>
            </a:xfrm>
            <a:custGeom>
              <a:avLst/>
              <a:gdLst>
                <a:gd name="T0" fmla="*/ 116 w 116"/>
                <a:gd name="T1" fmla="*/ 250 h 499"/>
                <a:gd name="T2" fmla="*/ 83 w 116"/>
                <a:gd name="T3" fmla="*/ 94 h 499"/>
                <a:gd name="T4" fmla="*/ 5 w 116"/>
                <a:gd name="T5" fmla="*/ 0 h 499"/>
                <a:gd name="T6" fmla="*/ 0 w 116"/>
                <a:gd name="T7" fmla="*/ 5 h 499"/>
                <a:gd name="T8" fmla="*/ 10 w 116"/>
                <a:gd name="T9" fmla="*/ 17 h 499"/>
                <a:gd name="T10" fmla="*/ 87 w 116"/>
                <a:gd name="T11" fmla="*/ 250 h 499"/>
                <a:gd name="T12" fmla="*/ 7 w 116"/>
                <a:gd name="T13" fmla="*/ 485 h 499"/>
                <a:gd name="T14" fmla="*/ 0 w 116"/>
                <a:gd name="T15" fmla="*/ 494 h 499"/>
                <a:gd name="T16" fmla="*/ 5 w 116"/>
                <a:gd name="T17" fmla="*/ 499 h 499"/>
                <a:gd name="T18" fmla="*/ 85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1" y="150"/>
                    <a:pt x="83" y="94"/>
                  </a:cubicBezTo>
                  <a:cubicBezTo>
                    <a:pt x="53" y="33"/>
                    <a:pt x="10" y="0"/>
                    <a:pt x="5" y="0"/>
                  </a:cubicBezTo>
                  <a:cubicBezTo>
                    <a:pt x="2" y="0"/>
                    <a:pt x="0" y="2"/>
                    <a:pt x="0" y="5"/>
                  </a:cubicBezTo>
                  <a:cubicBezTo>
                    <a:pt x="0" y="7"/>
                    <a:pt x="0" y="8"/>
                    <a:pt x="10" y="17"/>
                  </a:cubicBezTo>
                  <a:cubicBezTo>
                    <a:pt x="59" y="66"/>
                    <a:pt x="87" y="145"/>
                    <a:pt x="87" y="250"/>
                  </a:cubicBezTo>
                  <a:cubicBezTo>
                    <a:pt x="87" y="335"/>
                    <a:pt x="69" y="423"/>
                    <a:pt x="7" y="485"/>
                  </a:cubicBezTo>
                  <a:cubicBezTo>
                    <a:pt x="0" y="491"/>
                    <a:pt x="0" y="492"/>
                    <a:pt x="0" y="494"/>
                  </a:cubicBezTo>
                  <a:cubicBezTo>
                    <a:pt x="0" y="497"/>
                    <a:pt x="2" y="499"/>
                    <a:pt x="5" y="499"/>
                  </a:cubicBezTo>
                  <a:cubicBezTo>
                    <a:pt x="10" y="499"/>
                    <a:pt x="55" y="465"/>
                    <a:pt x="85" y="402"/>
                  </a:cubicBezTo>
                  <a:cubicBezTo>
                    <a:pt x="110" y="347"/>
                    <a:pt x="116" y="291"/>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6" name="Freeform 864">
              <a:extLst>
                <a:ext uri="{FF2B5EF4-FFF2-40B4-BE49-F238E27FC236}">
                  <a16:creationId xmlns:a16="http://schemas.microsoft.com/office/drawing/2014/main" id="{F720EA85-A656-49C8-B441-BB5074DD33EA}"/>
                </a:ext>
              </a:extLst>
            </p:cNvPr>
            <p:cNvSpPr>
              <a:spLocks/>
            </p:cNvSpPr>
            <p:nvPr>
              <p:custDataLst>
                <p:tags r:id="rId101"/>
              </p:custDataLst>
            </p:nvPr>
          </p:nvSpPr>
          <p:spPr bwMode="auto">
            <a:xfrm>
              <a:off x="7342188" y="4656138"/>
              <a:ext cx="169863" cy="171450"/>
            </a:xfrm>
            <a:custGeom>
              <a:avLst/>
              <a:gdLst>
                <a:gd name="T0" fmla="*/ 176 w 332"/>
                <a:gd name="T1" fmla="*/ 176 h 333"/>
                <a:gd name="T2" fmla="*/ 315 w 332"/>
                <a:gd name="T3" fmla="*/ 176 h 333"/>
                <a:gd name="T4" fmla="*/ 332 w 332"/>
                <a:gd name="T5" fmla="*/ 167 h 333"/>
                <a:gd name="T6" fmla="*/ 315 w 332"/>
                <a:gd name="T7" fmla="*/ 157 h 333"/>
                <a:gd name="T8" fmla="*/ 176 w 332"/>
                <a:gd name="T9" fmla="*/ 157 h 333"/>
                <a:gd name="T10" fmla="*/ 176 w 332"/>
                <a:gd name="T11" fmla="*/ 17 h 333"/>
                <a:gd name="T12" fmla="*/ 166 w 332"/>
                <a:gd name="T13" fmla="*/ 0 h 333"/>
                <a:gd name="T14" fmla="*/ 156 w 332"/>
                <a:gd name="T15" fmla="*/ 17 h 333"/>
                <a:gd name="T16" fmla="*/ 156 w 332"/>
                <a:gd name="T17" fmla="*/ 157 h 333"/>
                <a:gd name="T18" fmla="*/ 17 w 332"/>
                <a:gd name="T19" fmla="*/ 157 h 333"/>
                <a:gd name="T20" fmla="*/ 0 w 332"/>
                <a:gd name="T21" fmla="*/ 167 h 333"/>
                <a:gd name="T22" fmla="*/ 17 w 332"/>
                <a:gd name="T23" fmla="*/ 176 h 333"/>
                <a:gd name="T24" fmla="*/ 156 w 332"/>
                <a:gd name="T25" fmla="*/ 176 h 333"/>
                <a:gd name="T26" fmla="*/ 156 w 332"/>
                <a:gd name="T27" fmla="*/ 316 h 333"/>
                <a:gd name="T28" fmla="*/ 166 w 332"/>
                <a:gd name="T29" fmla="*/ 333 h 333"/>
                <a:gd name="T30" fmla="*/ 176 w 332"/>
                <a:gd name="T31" fmla="*/ 316 h 333"/>
                <a:gd name="T32" fmla="*/ 176 w 332"/>
                <a:gd name="T33" fmla="*/ 176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333">
                  <a:moveTo>
                    <a:pt x="176" y="176"/>
                  </a:moveTo>
                  <a:lnTo>
                    <a:pt x="315" y="176"/>
                  </a:lnTo>
                  <a:cubicBezTo>
                    <a:pt x="322" y="176"/>
                    <a:pt x="332" y="176"/>
                    <a:pt x="332" y="167"/>
                  </a:cubicBezTo>
                  <a:cubicBezTo>
                    <a:pt x="332" y="157"/>
                    <a:pt x="322" y="157"/>
                    <a:pt x="315" y="157"/>
                  </a:cubicBezTo>
                  <a:lnTo>
                    <a:pt x="176" y="157"/>
                  </a:lnTo>
                  <a:lnTo>
                    <a:pt x="176" y="17"/>
                  </a:lnTo>
                  <a:cubicBezTo>
                    <a:pt x="176" y="10"/>
                    <a:pt x="176" y="0"/>
                    <a:pt x="166" y="0"/>
                  </a:cubicBezTo>
                  <a:cubicBezTo>
                    <a:pt x="156" y="0"/>
                    <a:pt x="156" y="10"/>
                    <a:pt x="156" y="17"/>
                  </a:cubicBezTo>
                  <a:lnTo>
                    <a:pt x="156" y="157"/>
                  </a:lnTo>
                  <a:lnTo>
                    <a:pt x="17" y="157"/>
                  </a:lnTo>
                  <a:cubicBezTo>
                    <a:pt x="10" y="157"/>
                    <a:pt x="0" y="157"/>
                    <a:pt x="0" y="167"/>
                  </a:cubicBezTo>
                  <a:cubicBezTo>
                    <a:pt x="0" y="176"/>
                    <a:pt x="10" y="176"/>
                    <a:pt x="17" y="176"/>
                  </a:cubicBezTo>
                  <a:lnTo>
                    <a:pt x="156" y="176"/>
                  </a:lnTo>
                  <a:lnTo>
                    <a:pt x="156" y="316"/>
                  </a:lnTo>
                  <a:cubicBezTo>
                    <a:pt x="156" y="323"/>
                    <a:pt x="156" y="333"/>
                    <a:pt x="166" y="333"/>
                  </a:cubicBezTo>
                  <a:cubicBezTo>
                    <a:pt x="176" y="333"/>
                    <a:pt x="176" y="323"/>
                    <a:pt x="176" y="316"/>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7" name="Freeform 865">
              <a:extLst>
                <a:ext uri="{FF2B5EF4-FFF2-40B4-BE49-F238E27FC236}">
                  <a16:creationId xmlns:a16="http://schemas.microsoft.com/office/drawing/2014/main" id="{3D6E99DC-6EDF-4D7B-A736-798A85674F7F}"/>
                </a:ext>
              </a:extLst>
            </p:cNvPr>
            <p:cNvSpPr>
              <a:spLocks/>
            </p:cNvSpPr>
            <p:nvPr>
              <p:custDataLst>
                <p:tags r:id="rId102"/>
              </p:custDataLst>
            </p:nvPr>
          </p:nvSpPr>
          <p:spPr bwMode="auto">
            <a:xfrm>
              <a:off x="7605713" y="4635500"/>
              <a:ext cx="84138" cy="169863"/>
            </a:xfrm>
            <a:custGeom>
              <a:avLst/>
              <a:gdLst>
                <a:gd name="T0" fmla="*/ 102 w 164"/>
                <a:gd name="T1" fmla="*/ 13 h 332"/>
                <a:gd name="T2" fmla="*/ 90 w 164"/>
                <a:gd name="T3" fmla="*/ 0 h 332"/>
                <a:gd name="T4" fmla="*/ 0 w 164"/>
                <a:gd name="T5" fmla="*/ 32 h 332"/>
                <a:gd name="T6" fmla="*/ 0 w 164"/>
                <a:gd name="T7" fmla="*/ 47 h 332"/>
                <a:gd name="T8" fmla="*/ 65 w 164"/>
                <a:gd name="T9" fmla="*/ 34 h 332"/>
                <a:gd name="T10" fmla="*/ 65 w 164"/>
                <a:gd name="T11" fmla="*/ 293 h 332"/>
                <a:gd name="T12" fmla="*/ 19 w 164"/>
                <a:gd name="T13" fmla="*/ 317 h 332"/>
                <a:gd name="T14" fmla="*/ 3 w 164"/>
                <a:gd name="T15" fmla="*/ 317 h 332"/>
                <a:gd name="T16" fmla="*/ 3 w 164"/>
                <a:gd name="T17" fmla="*/ 332 h 332"/>
                <a:gd name="T18" fmla="*/ 83 w 164"/>
                <a:gd name="T19" fmla="*/ 331 h 332"/>
                <a:gd name="T20" fmla="*/ 164 w 164"/>
                <a:gd name="T21" fmla="*/ 332 h 332"/>
                <a:gd name="T22" fmla="*/ 164 w 164"/>
                <a:gd name="T23" fmla="*/ 317 h 332"/>
                <a:gd name="T24" fmla="*/ 148 w 164"/>
                <a:gd name="T25" fmla="*/ 317 h 332"/>
                <a:gd name="T26" fmla="*/ 102 w 164"/>
                <a:gd name="T27" fmla="*/ 293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0" y="0"/>
                  </a:cubicBezTo>
                  <a:cubicBezTo>
                    <a:pt x="59" y="32"/>
                    <a:pt x="16" y="32"/>
                    <a:pt x="0" y="32"/>
                  </a:cubicBezTo>
                  <a:lnTo>
                    <a:pt x="0" y="47"/>
                  </a:lnTo>
                  <a:cubicBezTo>
                    <a:pt x="10" y="47"/>
                    <a:pt x="39" y="47"/>
                    <a:pt x="65" y="34"/>
                  </a:cubicBezTo>
                  <a:lnTo>
                    <a:pt x="65" y="293"/>
                  </a:lnTo>
                  <a:cubicBezTo>
                    <a:pt x="65" y="311"/>
                    <a:pt x="63" y="317"/>
                    <a:pt x="19" y="317"/>
                  </a:cubicBezTo>
                  <a:lnTo>
                    <a:pt x="3" y="317"/>
                  </a:lnTo>
                  <a:lnTo>
                    <a:pt x="3" y="332"/>
                  </a:lnTo>
                  <a:cubicBezTo>
                    <a:pt x="20" y="331"/>
                    <a:pt x="63" y="331"/>
                    <a:pt x="83" y="331"/>
                  </a:cubicBezTo>
                  <a:cubicBezTo>
                    <a:pt x="103" y="331"/>
                    <a:pt x="147" y="331"/>
                    <a:pt x="164" y="332"/>
                  </a:cubicBezTo>
                  <a:lnTo>
                    <a:pt x="164" y="317"/>
                  </a:lnTo>
                  <a:lnTo>
                    <a:pt x="148" y="317"/>
                  </a:lnTo>
                  <a:cubicBezTo>
                    <a:pt x="103"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8" name="Rectangle 866">
              <a:extLst>
                <a:ext uri="{FF2B5EF4-FFF2-40B4-BE49-F238E27FC236}">
                  <a16:creationId xmlns:a16="http://schemas.microsoft.com/office/drawing/2014/main" id="{7D9F2CE1-EFEA-4DA3-8369-07D4E82C1E83}"/>
                </a:ext>
              </a:extLst>
            </p:cNvPr>
            <p:cNvSpPr>
              <a:spLocks noChangeArrowheads="1"/>
            </p:cNvSpPr>
            <p:nvPr>
              <p:custDataLst>
                <p:tags r:id="rId103"/>
              </p:custDataLst>
            </p:nvPr>
          </p:nvSpPr>
          <p:spPr bwMode="auto">
            <a:xfrm>
              <a:off x="6350000" y="5049838"/>
              <a:ext cx="1360488"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9" name="Freeform 867">
              <a:extLst>
                <a:ext uri="{FF2B5EF4-FFF2-40B4-BE49-F238E27FC236}">
                  <a16:creationId xmlns:a16="http://schemas.microsoft.com/office/drawing/2014/main" id="{69F55366-A5B4-4442-B8C2-93C8B009F0D9}"/>
                </a:ext>
              </a:extLst>
            </p:cNvPr>
            <p:cNvSpPr>
              <a:spLocks/>
            </p:cNvSpPr>
            <p:nvPr>
              <p:custDataLst>
                <p:tags r:id="rId104"/>
              </p:custDataLst>
            </p:nvPr>
          </p:nvSpPr>
          <p:spPr bwMode="auto">
            <a:xfrm>
              <a:off x="6980238" y="5124450"/>
              <a:ext cx="101600" cy="171450"/>
            </a:xfrm>
            <a:custGeom>
              <a:avLst/>
              <a:gdLst>
                <a:gd name="T0" fmla="*/ 38 w 199"/>
                <a:gd name="T1" fmla="*/ 294 h 333"/>
                <a:gd name="T2" fmla="*/ 91 w 199"/>
                <a:gd name="T3" fmla="*/ 243 h 333"/>
                <a:gd name="T4" fmla="*/ 199 w 199"/>
                <a:gd name="T5" fmla="*/ 97 h 333"/>
                <a:gd name="T6" fmla="*/ 93 w 199"/>
                <a:gd name="T7" fmla="*/ 0 h 333"/>
                <a:gd name="T8" fmla="*/ 0 w 199"/>
                <a:gd name="T9" fmla="*/ 91 h 333"/>
                <a:gd name="T10" fmla="*/ 26 w 199"/>
                <a:gd name="T11" fmla="*/ 119 h 333"/>
                <a:gd name="T12" fmla="*/ 52 w 199"/>
                <a:gd name="T13" fmla="*/ 92 h 333"/>
                <a:gd name="T14" fmla="*/ 26 w 199"/>
                <a:gd name="T15" fmla="*/ 66 h 333"/>
                <a:gd name="T16" fmla="*/ 19 w 199"/>
                <a:gd name="T17" fmla="*/ 67 h 333"/>
                <a:gd name="T18" fmla="*/ 87 w 199"/>
                <a:gd name="T19" fmla="*/ 16 h 333"/>
                <a:gd name="T20" fmla="*/ 154 w 199"/>
                <a:gd name="T21" fmla="*/ 97 h 333"/>
                <a:gd name="T22" fmla="*/ 101 w 199"/>
                <a:gd name="T23" fmla="*/ 207 h 333"/>
                <a:gd name="T24" fmla="*/ 6 w 199"/>
                <a:gd name="T25" fmla="*/ 314 h 333"/>
                <a:gd name="T26" fmla="*/ 0 w 199"/>
                <a:gd name="T27" fmla="*/ 333 h 333"/>
                <a:gd name="T28" fmla="*/ 185 w 199"/>
                <a:gd name="T29" fmla="*/ 333 h 333"/>
                <a:gd name="T30" fmla="*/ 199 w 199"/>
                <a:gd name="T31" fmla="*/ 246 h 333"/>
                <a:gd name="T32" fmla="*/ 187 w 199"/>
                <a:gd name="T33" fmla="*/ 246 h 333"/>
                <a:gd name="T34" fmla="*/ 176 w 199"/>
                <a:gd name="T35" fmla="*/ 290 h 333"/>
                <a:gd name="T36" fmla="*/ 128 w 199"/>
                <a:gd name="T37" fmla="*/ 294 h 333"/>
                <a:gd name="T38" fmla="*/ 38 w 199"/>
                <a:gd name="T39" fmla="*/ 29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3">
                  <a:moveTo>
                    <a:pt x="38" y="294"/>
                  </a:moveTo>
                  <a:lnTo>
                    <a:pt x="91" y="243"/>
                  </a:lnTo>
                  <a:cubicBezTo>
                    <a:pt x="169" y="174"/>
                    <a:pt x="199" y="147"/>
                    <a:pt x="199" y="97"/>
                  </a:cubicBezTo>
                  <a:cubicBezTo>
                    <a:pt x="199" y="40"/>
                    <a:pt x="154" y="0"/>
                    <a:pt x="93" y="0"/>
                  </a:cubicBezTo>
                  <a:cubicBezTo>
                    <a:pt x="37" y="0"/>
                    <a:pt x="0" y="46"/>
                    <a:pt x="0" y="91"/>
                  </a:cubicBezTo>
                  <a:cubicBezTo>
                    <a:pt x="0" y="119"/>
                    <a:pt x="25" y="119"/>
                    <a:pt x="26" y="119"/>
                  </a:cubicBezTo>
                  <a:cubicBezTo>
                    <a:pt x="35" y="119"/>
                    <a:pt x="52" y="113"/>
                    <a:pt x="52" y="92"/>
                  </a:cubicBezTo>
                  <a:cubicBezTo>
                    <a:pt x="52" y="79"/>
                    <a:pt x="43" y="66"/>
                    <a:pt x="26" y="66"/>
                  </a:cubicBezTo>
                  <a:cubicBezTo>
                    <a:pt x="22" y="66"/>
                    <a:pt x="21" y="66"/>
                    <a:pt x="19" y="67"/>
                  </a:cubicBezTo>
                  <a:cubicBezTo>
                    <a:pt x="31" y="34"/>
                    <a:pt x="58" y="16"/>
                    <a:pt x="87" y="16"/>
                  </a:cubicBezTo>
                  <a:cubicBezTo>
                    <a:pt x="132" y="16"/>
                    <a:pt x="154" y="56"/>
                    <a:pt x="154" y="97"/>
                  </a:cubicBezTo>
                  <a:cubicBezTo>
                    <a:pt x="154" y="137"/>
                    <a:pt x="129" y="177"/>
                    <a:pt x="101" y="207"/>
                  </a:cubicBezTo>
                  <a:lnTo>
                    <a:pt x="6" y="314"/>
                  </a:lnTo>
                  <a:cubicBezTo>
                    <a:pt x="0" y="320"/>
                    <a:pt x="0" y="321"/>
                    <a:pt x="0" y="333"/>
                  </a:cubicBezTo>
                  <a:lnTo>
                    <a:pt x="185" y="333"/>
                  </a:lnTo>
                  <a:lnTo>
                    <a:pt x="199" y="246"/>
                  </a:lnTo>
                  <a:lnTo>
                    <a:pt x="187" y="246"/>
                  </a:lnTo>
                  <a:cubicBezTo>
                    <a:pt x="184" y="261"/>
                    <a:pt x="181" y="283"/>
                    <a:pt x="176"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0" name="Freeform 868">
              <a:extLst>
                <a:ext uri="{FF2B5EF4-FFF2-40B4-BE49-F238E27FC236}">
                  <a16:creationId xmlns:a16="http://schemas.microsoft.com/office/drawing/2014/main" id="{6C532210-4806-4346-8559-E61FCF45EDCD}"/>
                </a:ext>
              </a:extLst>
            </p:cNvPr>
            <p:cNvSpPr>
              <a:spLocks/>
            </p:cNvSpPr>
            <p:nvPr>
              <p:custDataLst>
                <p:tags r:id="rId105"/>
              </p:custDataLst>
            </p:nvPr>
          </p:nvSpPr>
          <p:spPr bwMode="auto">
            <a:xfrm>
              <a:off x="7812088" y="4970463"/>
              <a:ext cx="168275" cy="169863"/>
            </a:xfrm>
            <a:custGeom>
              <a:avLst/>
              <a:gdLst>
                <a:gd name="T0" fmla="*/ 176 w 331"/>
                <a:gd name="T1" fmla="*/ 176 h 332"/>
                <a:gd name="T2" fmla="*/ 315 w 331"/>
                <a:gd name="T3" fmla="*/ 176 h 332"/>
                <a:gd name="T4" fmla="*/ 331 w 331"/>
                <a:gd name="T5" fmla="*/ 166 h 332"/>
                <a:gd name="T6" fmla="*/ 315 w 331"/>
                <a:gd name="T7" fmla="*/ 156 h 332"/>
                <a:gd name="T8" fmla="*/ 176 w 331"/>
                <a:gd name="T9" fmla="*/ 156 h 332"/>
                <a:gd name="T10" fmla="*/ 176 w 331"/>
                <a:gd name="T11" fmla="*/ 17 h 332"/>
                <a:gd name="T12" fmla="*/ 166 w 331"/>
                <a:gd name="T13" fmla="*/ 0 h 332"/>
                <a:gd name="T14" fmla="*/ 156 w 331"/>
                <a:gd name="T15" fmla="*/ 17 h 332"/>
                <a:gd name="T16" fmla="*/ 156 w 331"/>
                <a:gd name="T17" fmla="*/ 156 h 332"/>
                <a:gd name="T18" fmla="*/ 16 w 331"/>
                <a:gd name="T19" fmla="*/ 156 h 332"/>
                <a:gd name="T20" fmla="*/ 0 w 331"/>
                <a:gd name="T21" fmla="*/ 166 h 332"/>
                <a:gd name="T22" fmla="*/ 16 w 331"/>
                <a:gd name="T23" fmla="*/ 176 h 332"/>
                <a:gd name="T24" fmla="*/ 156 w 331"/>
                <a:gd name="T25" fmla="*/ 176 h 332"/>
                <a:gd name="T26" fmla="*/ 156 w 331"/>
                <a:gd name="T27" fmla="*/ 316 h 332"/>
                <a:gd name="T28" fmla="*/ 166 w 331"/>
                <a:gd name="T29" fmla="*/ 332 h 332"/>
                <a:gd name="T30" fmla="*/ 176 w 331"/>
                <a:gd name="T31" fmla="*/ 316 h 332"/>
                <a:gd name="T32" fmla="*/ 176 w 331"/>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1" h="332">
                  <a:moveTo>
                    <a:pt x="176" y="176"/>
                  </a:moveTo>
                  <a:lnTo>
                    <a:pt x="315" y="176"/>
                  </a:lnTo>
                  <a:cubicBezTo>
                    <a:pt x="322" y="176"/>
                    <a:pt x="331" y="176"/>
                    <a:pt x="331" y="166"/>
                  </a:cubicBezTo>
                  <a:cubicBezTo>
                    <a:pt x="331" y="156"/>
                    <a:pt x="322" y="156"/>
                    <a:pt x="315" y="156"/>
                  </a:cubicBezTo>
                  <a:lnTo>
                    <a:pt x="176" y="156"/>
                  </a:lnTo>
                  <a:lnTo>
                    <a:pt x="176" y="17"/>
                  </a:lnTo>
                  <a:cubicBezTo>
                    <a:pt x="176" y="10"/>
                    <a:pt x="176" y="0"/>
                    <a:pt x="166" y="0"/>
                  </a:cubicBezTo>
                  <a:cubicBezTo>
                    <a:pt x="156" y="0"/>
                    <a:pt x="156" y="10"/>
                    <a:pt x="156" y="17"/>
                  </a:cubicBezTo>
                  <a:lnTo>
                    <a:pt x="156" y="156"/>
                  </a:lnTo>
                  <a:lnTo>
                    <a:pt x="16" y="156"/>
                  </a:lnTo>
                  <a:cubicBezTo>
                    <a:pt x="9" y="156"/>
                    <a:pt x="0" y="156"/>
                    <a:pt x="0" y="166"/>
                  </a:cubicBezTo>
                  <a:cubicBezTo>
                    <a:pt x="0" y="176"/>
                    <a:pt x="9" y="176"/>
                    <a:pt x="16" y="176"/>
                  </a:cubicBezTo>
                  <a:lnTo>
                    <a:pt x="156" y="176"/>
                  </a:lnTo>
                  <a:lnTo>
                    <a:pt x="156" y="316"/>
                  </a:lnTo>
                  <a:cubicBezTo>
                    <a:pt x="156" y="323"/>
                    <a:pt x="156" y="332"/>
                    <a:pt x="166" y="332"/>
                  </a:cubicBezTo>
                  <a:cubicBezTo>
                    <a:pt x="176" y="332"/>
                    <a:pt x="176" y="323"/>
                    <a:pt x="176" y="316"/>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1" name="Freeform 869">
              <a:extLst>
                <a:ext uri="{FF2B5EF4-FFF2-40B4-BE49-F238E27FC236}">
                  <a16:creationId xmlns:a16="http://schemas.microsoft.com/office/drawing/2014/main" id="{A019FEC9-D99C-4EB6-A4A0-472665802150}"/>
                </a:ext>
              </a:extLst>
            </p:cNvPr>
            <p:cNvSpPr>
              <a:spLocks/>
            </p:cNvSpPr>
            <p:nvPr>
              <p:custDataLst>
                <p:tags r:id="rId106"/>
              </p:custDataLst>
            </p:nvPr>
          </p:nvSpPr>
          <p:spPr bwMode="auto">
            <a:xfrm>
              <a:off x="8064500" y="4949825"/>
              <a:ext cx="101600" cy="169863"/>
            </a:xfrm>
            <a:custGeom>
              <a:avLst/>
              <a:gdLst>
                <a:gd name="T0" fmla="*/ 38 w 199"/>
                <a:gd name="T1" fmla="*/ 293 h 332"/>
                <a:gd name="T2" fmla="*/ 91 w 199"/>
                <a:gd name="T3" fmla="*/ 242 h 332"/>
                <a:gd name="T4" fmla="*/ 199 w 199"/>
                <a:gd name="T5" fmla="*/ 96 h 332"/>
                <a:gd name="T6" fmla="*/ 93 w 199"/>
                <a:gd name="T7" fmla="*/ 0 h 332"/>
                <a:gd name="T8" fmla="*/ 0 w 199"/>
                <a:gd name="T9" fmla="*/ 90 h 332"/>
                <a:gd name="T10" fmla="*/ 26 w 199"/>
                <a:gd name="T11" fmla="*/ 118 h 332"/>
                <a:gd name="T12" fmla="*/ 52 w 199"/>
                <a:gd name="T13" fmla="*/ 91 h 332"/>
                <a:gd name="T14" fmla="*/ 26 w 199"/>
                <a:gd name="T15" fmla="*/ 66 h 332"/>
                <a:gd name="T16" fmla="*/ 19 w 199"/>
                <a:gd name="T17" fmla="*/ 66 h 332"/>
                <a:gd name="T18" fmla="*/ 87 w 199"/>
                <a:gd name="T19" fmla="*/ 15 h 332"/>
                <a:gd name="T20" fmla="*/ 153 w 199"/>
                <a:gd name="T21" fmla="*/ 96 h 332"/>
                <a:gd name="T22" fmla="*/ 101 w 199"/>
                <a:gd name="T23" fmla="*/ 207 h 332"/>
                <a:gd name="T24" fmla="*/ 5 w 199"/>
                <a:gd name="T25" fmla="*/ 313 h 332"/>
                <a:gd name="T26" fmla="*/ 0 w 199"/>
                <a:gd name="T27" fmla="*/ 332 h 332"/>
                <a:gd name="T28" fmla="*/ 185 w 199"/>
                <a:gd name="T29" fmla="*/ 332 h 332"/>
                <a:gd name="T30" fmla="*/ 199 w 199"/>
                <a:gd name="T31" fmla="*/ 245 h 332"/>
                <a:gd name="T32" fmla="*/ 186 w 199"/>
                <a:gd name="T33" fmla="*/ 245 h 332"/>
                <a:gd name="T34" fmla="*/ 175 w 199"/>
                <a:gd name="T35" fmla="*/ 289 h 332"/>
                <a:gd name="T36" fmla="*/ 128 w 199"/>
                <a:gd name="T37" fmla="*/ 293 h 332"/>
                <a:gd name="T38" fmla="*/ 38 w 199"/>
                <a:gd name="T39" fmla="*/ 29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3"/>
                  </a:moveTo>
                  <a:lnTo>
                    <a:pt x="91" y="242"/>
                  </a:lnTo>
                  <a:cubicBezTo>
                    <a:pt x="169" y="173"/>
                    <a:pt x="199" y="146"/>
                    <a:pt x="199" y="96"/>
                  </a:cubicBezTo>
                  <a:cubicBezTo>
                    <a:pt x="199" y="40"/>
                    <a:pt x="154" y="0"/>
                    <a:pt x="93" y="0"/>
                  </a:cubicBezTo>
                  <a:cubicBezTo>
                    <a:pt x="37" y="0"/>
                    <a:pt x="0" y="46"/>
                    <a:pt x="0" y="90"/>
                  </a:cubicBezTo>
                  <a:cubicBezTo>
                    <a:pt x="0" y="118"/>
                    <a:pt x="25" y="118"/>
                    <a:pt x="26" y="118"/>
                  </a:cubicBezTo>
                  <a:cubicBezTo>
                    <a:pt x="35" y="118"/>
                    <a:pt x="52" y="112"/>
                    <a:pt x="52" y="91"/>
                  </a:cubicBezTo>
                  <a:cubicBezTo>
                    <a:pt x="52" y="79"/>
                    <a:pt x="43" y="66"/>
                    <a:pt x="26" y="66"/>
                  </a:cubicBezTo>
                  <a:cubicBezTo>
                    <a:pt x="22" y="66"/>
                    <a:pt x="21" y="66"/>
                    <a:pt x="19" y="66"/>
                  </a:cubicBezTo>
                  <a:cubicBezTo>
                    <a:pt x="31" y="34"/>
                    <a:pt x="58" y="15"/>
                    <a:pt x="87" y="15"/>
                  </a:cubicBezTo>
                  <a:cubicBezTo>
                    <a:pt x="132" y="15"/>
                    <a:pt x="153" y="56"/>
                    <a:pt x="153" y="96"/>
                  </a:cubicBezTo>
                  <a:cubicBezTo>
                    <a:pt x="153" y="136"/>
                    <a:pt x="128" y="176"/>
                    <a:pt x="101" y="207"/>
                  </a:cubicBezTo>
                  <a:lnTo>
                    <a:pt x="5" y="313"/>
                  </a:lnTo>
                  <a:cubicBezTo>
                    <a:pt x="0" y="319"/>
                    <a:pt x="0" y="320"/>
                    <a:pt x="0" y="332"/>
                  </a:cubicBezTo>
                  <a:lnTo>
                    <a:pt x="185" y="332"/>
                  </a:lnTo>
                  <a:lnTo>
                    <a:pt x="199" y="245"/>
                  </a:lnTo>
                  <a:lnTo>
                    <a:pt x="186" y="245"/>
                  </a:lnTo>
                  <a:cubicBezTo>
                    <a:pt x="184" y="260"/>
                    <a:pt x="180" y="282"/>
                    <a:pt x="175" y="289"/>
                  </a:cubicBezTo>
                  <a:cubicBezTo>
                    <a:pt x="172" y="293"/>
                    <a:pt x="139" y="293"/>
                    <a:pt x="128" y="293"/>
                  </a:cubicBezTo>
                  <a:lnTo>
                    <a:pt x="38" y="29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2" name="Freeform 870">
              <a:extLst>
                <a:ext uri="{FF2B5EF4-FFF2-40B4-BE49-F238E27FC236}">
                  <a16:creationId xmlns:a16="http://schemas.microsoft.com/office/drawing/2014/main" id="{17268446-AA85-4B8D-98BE-9D26BBC4BD04}"/>
                </a:ext>
              </a:extLst>
            </p:cNvPr>
            <p:cNvSpPr>
              <a:spLocks/>
            </p:cNvSpPr>
            <p:nvPr>
              <p:custDataLst>
                <p:tags r:id="rId107"/>
              </p:custDataLst>
            </p:nvPr>
          </p:nvSpPr>
          <p:spPr bwMode="auto">
            <a:xfrm>
              <a:off x="8229600" y="5005388"/>
              <a:ext cx="98425" cy="117475"/>
            </a:xfrm>
            <a:custGeom>
              <a:avLst/>
              <a:gdLst>
                <a:gd name="T0" fmla="*/ 42 w 190"/>
                <a:gd name="T1" fmla="*/ 115 h 229"/>
                <a:gd name="T2" fmla="*/ 109 w 190"/>
                <a:gd name="T3" fmla="*/ 13 h 229"/>
                <a:gd name="T4" fmla="*/ 162 w 190"/>
                <a:gd name="T5" fmla="*/ 31 h 229"/>
                <a:gd name="T6" fmla="*/ 139 w 190"/>
                <a:gd name="T7" fmla="*/ 54 h 229"/>
                <a:gd name="T8" fmla="*/ 162 w 190"/>
                <a:gd name="T9" fmla="*/ 77 h 229"/>
                <a:gd name="T10" fmla="*/ 185 w 190"/>
                <a:gd name="T11" fmla="*/ 54 h 229"/>
                <a:gd name="T12" fmla="*/ 108 w 190"/>
                <a:gd name="T13" fmla="*/ 0 h 229"/>
                <a:gd name="T14" fmla="*/ 0 w 190"/>
                <a:gd name="T15" fmla="*/ 116 h 229"/>
                <a:gd name="T16" fmla="*/ 107 w 190"/>
                <a:gd name="T17" fmla="*/ 229 h 229"/>
                <a:gd name="T18" fmla="*/ 190 w 190"/>
                <a:gd name="T19" fmla="*/ 164 h 229"/>
                <a:gd name="T20" fmla="*/ 184 w 190"/>
                <a:gd name="T21" fmla="*/ 160 h 229"/>
                <a:gd name="T22" fmla="*/ 177 w 190"/>
                <a:gd name="T23" fmla="*/ 164 h 229"/>
                <a:gd name="T24" fmla="*/ 112 w 190"/>
                <a:gd name="T25" fmla="*/ 217 h 229"/>
                <a:gd name="T26" fmla="*/ 42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2" y="115"/>
                  </a:moveTo>
                  <a:cubicBezTo>
                    <a:pt x="42" y="34"/>
                    <a:pt x="82" y="13"/>
                    <a:pt x="109" y="13"/>
                  </a:cubicBezTo>
                  <a:cubicBezTo>
                    <a:pt x="113" y="13"/>
                    <a:pt x="145" y="13"/>
                    <a:pt x="162" y="31"/>
                  </a:cubicBezTo>
                  <a:cubicBezTo>
                    <a:pt x="142" y="33"/>
                    <a:pt x="139" y="48"/>
                    <a:pt x="139" y="54"/>
                  </a:cubicBezTo>
                  <a:cubicBezTo>
                    <a:pt x="139" y="67"/>
                    <a:pt x="148" y="77"/>
                    <a:pt x="162" y="77"/>
                  </a:cubicBezTo>
                  <a:cubicBezTo>
                    <a:pt x="175" y="77"/>
                    <a:pt x="185" y="69"/>
                    <a:pt x="185" y="54"/>
                  </a:cubicBezTo>
                  <a:cubicBezTo>
                    <a:pt x="185" y="20"/>
                    <a:pt x="147" y="0"/>
                    <a:pt x="108" y="0"/>
                  </a:cubicBezTo>
                  <a:cubicBezTo>
                    <a:pt x="46" y="0"/>
                    <a:pt x="0" y="54"/>
                    <a:pt x="0" y="116"/>
                  </a:cubicBezTo>
                  <a:cubicBezTo>
                    <a:pt x="0" y="180"/>
                    <a:pt x="50" y="229"/>
                    <a:pt x="107" y="229"/>
                  </a:cubicBezTo>
                  <a:cubicBezTo>
                    <a:pt x="174" y="229"/>
                    <a:pt x="190" y="169"/>
                    <a:pt x="190" y="164"/>
                  </a:cubicBezTo>
                  <a:cubicBezTo>
                    <a:pt x="190" y="160"/>
                    <a:pt x="185" y="160"/>
                    <a:pt x="184" y="160"/>
                  </a:cubicBezTo>
                  <a:cubicBezTo>
                    <a:pt x="179" y="160"/>
                    <a:pt x="178" y="162"/>
                    <a:pt x="177" y="164"/>
                  </a:cubicBezTo>
                  <a:cubicBezTo>
                    <a:pt x="163" y="211"/>
                    <a:pt x="130" y="217"/>
                    <a:pt x="112" y="217"/>
                  </a:cubicBezTo>
                  <a:cubicBezTo>
                    <a:pt x="85" y="217"/>
                    <a:pt x="42" y="195"/>
                    <a:pt x="42"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3" name="Freeform 871">
              <a:extLst>
                <a:ext uri="{FF2B5EF4-FFF2-40B4-BE49-F238E27FC236}">
                  <a16:creationId xmlns:a16="http://schemas.microsoft.com/office/drawing/2014/main" id="{5E5901B0-35EA-4AE6-8CB1-4AD95994FD3A}"/>
                </a:ext>
              </a:extLst>
            </p:cNvPr>
            <p:cNvSpPr>
              <a:spLocks noEditPoints="1"/>
            </p:cNvSpPr>
            <p:nvPr>
              <p:custDataLst>
                <p:tags r:id="rId108"/>
              </p:custDataLst>
            </p:nvPr>
          </p:nvSpPr>
          <p:spPr bwMode="auto">
            <a:xfrm>
              <a:off x="8342313" y="5005388"/>
              <a:ext cx="112713" cy="117475"/>
            </a:xfrm>
            <a:custGeom>
              <a:avLst/>
              <a:gdLst>
                <a:gd name="T0" fmla="*/ 220 w 220"/>
                <a:gd name="T1" fmla="*/ 117 h 229"/>
                <a:gd name="T2" fmla="*/ 110 w 220"/>
                <a:gd name="T3" fmla="*/ 0 h 229"/>
                <a:gd name="T4" fmla="*/ 0 w 220"/>
                <a:gd name="T5" fmla="*/ 117 h 229"/>
                <a:gd name="T6" fmla="*/ 110 w 220"/>
                <a:gd name="T7" fmla="*/ 229 h 229"/>
                <a:gd name="T8" fmla="*/ 220 w 220"/>
                <a:gd name="T9" fmla="*/ 117 h 229"/>
                <a:gd name="T10" fmla="*/ 110 w 220"/>
                <a:gd name="T11" fmla="*/ 217 h 229"/>
                <a:gd name="T12" fmla="*/ 53 w 220"/>
                <a:gd name="T13" fmla="*/ 183 h 229"/>
                <a:gd name="T14" fmla="*/ 41 w 220"/>
                <a:gd name="T15" fmla="*/ 113 h 229"/>
                <a:gd name="T16" fmla="*/ 53 w 220"/>
                <a:gd name="T17" fmla="*/ 45 h 229"/>
                <a:gd name="T18" fmla="*/ 110 w 220"/>
                <a:gd name="T19" fmla="*/ 11 h 229"/>
                <a:gd name="T20" fmla="*/ 166 w 220"/>
                <a:gd name="T21" fmla="*/ 44 h 229"/>
                <a:gd name="T22" fmla="*/ 179 w 220"/>
                <a:gd name="T23" fmla="*/ 113 h 229"/>
                <a:gd name="T24" fmla="*/ 168 w 220"/>
                <a:gd name="T25" fmla="*/ 180 h 229"/>
                <a:gd name="T26" fmla="*/ 110 w 220"/>
                <a:gd name="T27" fmla="*/ 21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0" h="229">
                  <a:moveTo>
                    <a:pt x="220" y="117"/>
                  </a:moveTo>
                  <a:cubicBezTo>
                    <a:pt x="220" y="53"/>
                    <a:pt x="171" y="0"/>
                    <a:pt x="110" y="0"/>
                  </a:cubicBezTo>
                  <a:cubicBezTo>
                    <a:pt x="48" y="0"/>
                    <a:pt x="0" y="55"/>
                    <a:pt x="0" y="117"/>
                  </a:cubicBezTo>
                  <a:cubicBezTo>
                    <a:pt x="0" y="181"/>
                    <a:pt x="51" y="229"/>
                    <a:pt x="110" y="229"/>
                  </a:cubicBezTo>
                  <a:cubicBezTo>
                    <a:pt x="170" y="229"/>
                    <a:pt x="220" y="180"/>
                    <a:pt x="220" y="117"/>
                  </a:cubicBezTo>
                  <a:close/>
                  <a:moveTo>
                    <a:pt x="110" y="217"/>
                  </a:moveTo>
                  <a:cubicBezTo>
                    <a:pt x="89" y="217"/>
                    <a:pt x="67" y="206"/>
                    <a:pt x="53" y="183"/>
                  </a:cubicBezTo>
                  <a:cubicBezTo>
                    <a:pt x="41" y="162"/>
                    <a:pt x="41" y="131"/>
                    <a:pt x="41" y="113"/>
                  </a:cubicBezTo>
                  <a:cubicBezTo>
                    <a:pt x="41" y="94"/>
                    <a:pt x="41" y="67"/>
                    <a:pt x="53" y="45"/>
                  </a:cubicBezTo>
                  <a:cubicBezTo>
                    <a:pt x="66" y="22"/>
                    <a:pt x="90" y="11"/>
                    <a:pt x="110" y="11"/>
                  </a:cubicBezTo>
                  <a:cubicBezTo>
                    <a:pt x="132" y="11"/>
                    <a:pt x="153" y="22"/>
                    <a:pt x="166" y="44"/>
                  </a:cubicBezTo>
                  <a:cubicBezTo>
                    <a:pt x="179" y="65"/>
                    <a:pt x="179" y="94"/>
                    <a:pt x="179" y="113"/>
                  </a:cubicBezTo>
                  <a:cubicBezTo>
                    <a:pt x="179" y="131"/>
                    <a:pt x="179" y="158"/>
                    <a:pt x="168" y="180"/>
                  </a:cubicBezTo>
                  <a:cubicBezTo>
                    <a:pt x="157" y="202"/>
                    <a:pt x="135" y="217"/>
                    <a:pt x="110" y="21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4" name="Freeform 872">
              <a:extLst>
                <a:ext uri="{FF2B5EF4-FFF2-40B4-BE49-F238E27FC236}">
                  <a16:creationId xmlns:a16="http://schemas.microsoft.com/office/drawing/2014/main" id="{1B6A6966-0C1F-4505-9271-14385089F7C5}"/>
                </a:ext>
              </a:extLst>
            </p:cNvPr>
            <p:cNvSpPr>
              <a:spLocks/>
            </p:cNvSpPr>
            <p:nvPr>
              <p:custDataLst>
                <p:tags r:id="rId109"/>
              </p:custDataLst>
            </p:nvPr>
          </p:nvSpPr>
          <p:spPr bwMode="auto">
            <a:xfrm>
              <a:off x="8470900" y="5005388"/>
              <a:ext cx="82550" cy="117475"/>
            </a:xfrm>
            <a:custGeom>
              <a:avLst/>
              <a:gdLst>
                <a:gd name="T0" fmla="*/ 87 w 163"/>
                <a:gd name="T1" fmla="*/ 127 h 229"/>
                <a:gd name="T2" fmla="*/ 139 w 163"/>
                <a:gd name="T3" fmla="*/ 173 h 229"/>
                <a:gd name="T4" fmla="*/ 83 w 163"/>
                <a:gd name="T5" fmla="*/ 218 h 229"/>
                <a:gd name="T6" fmla="*/ 13 w 163"/>
                <a:gd name="T7" fmla="*/ 148 h 229"/>
                <a:gd name="T8" fmla="*/ 6 w 163"/>
                <a:gd name="T9" fmla="*/ 139 h 229"/>
                <a:gd name="T10" fmla="*/ 0 w 163"/>
                <a:gd name="T11" fmla="*/ 152 h 229"/>
                <a:gd name="T12" fmla="*/ 0 w 163"/>
                <a:gd name="T13" fmla="*/ 217 h 229"/>
                <a:gd name="T14" fmla="*/ 6 w 163"/>
                <a:gd name="T15" fmla="*/ 229 h 229"/>
                <a:gd name="T16" fmla="*/ 18 w 163"/>
                <a:gd name="T17" fmla="*/ 219 h 229"/>
                <a:gd name="T18" fmla="*/ 28 w 163"/>
                <a:gd name="T19" fmla="*/ 208 h 229"/>
                <a:gd name="T20" fmla="*/ 83 w 163"/>
                <a:gd name="T21" fmla="*/ 229 h 229"/>
                <a:gd name="T22" fmla="*/ 163 w 163"/>
                <a:gd name="T23" fmla="*/ 160 h 229"/>
                <a:gd name="T24" fmla="*/ 142 w 163"/>
                <a:gd name="T25" fmla="*/ 113 h 229"/>
                <a:gd name="T26" fmla="*/ 85 w 163"/>
                <a:gd name="T27" fmla="*/ 89 h 229"/>
                <a:gd name="T28" fmla="*/ 24 w 163"/>
                <a:gd name="T29" fmla="*/ 48 h 229"/>
                <a:gd name="T30" fmla="*/ 80 w 163"/>
                <a:gd name="T31" fmla="*/ 10 h 229"/>
                <a:gd name="T32" fmla="*/ 138 w 163"/>
                <a:gd name="T33" fmla="*/ 70 h 229"/>
                <a:gd name="T34" fmla="*/ 144 w 163"/>
                <a:gd name="T35" fmla="*/ 75 h 229"/>
                <a:gd name="T36" fmla="*/ 151 w 163"/>
                <a:gd name="T37" fmla="*/ 63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2 h 229"/>
                <a:gd name="T50" fmla="*/ 21 w 163"/>
                <a:gd name="T51" fmla="*/ 104 h 229"/>
                <a:gd name="T52" fmla="*/ 87 w 163"/>
                <a:gd name="T53" fmla="*/ 1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7" y="127"/>
                  </a:moveTo>
                  <a:cubicBezTo>
                    <a:pt x="98" y="129"/>
                    <a:pt x="139" y="137"/>
                    <a:pt x="139" y="173"/>
                  </a:cubicBezTo>
                  <a:cubicBezTo>
                    <a:pt x="139" y="198"/>
                    <a:pt x="122" y="218"/>
                    <a:pt x="83" y="218"/>
                  </a:cubicBezTo>
                  <a:cubicBezTo>
                    <a:pt x="41" y="218"/>
                    <a:pt x="23" y="190"/>
                    <a:pt x="13" y="148"/>
                  </a:cubicBezTo>
                  <a:cubicBezTo>
                    <a:pt x="12" y="141"/>
                    <a:pt x="11" y="139"/>
                    <a:pt x="6" y="139"/>
                  </a:cubicBezTo>
                  <a:cubicBezTo>
                    <a:pt x="0" y="139"/>
                    <a:pt x="0" y="143"/>
                    <a:pt x="0" y="152"/>
                  </a:cubicBezTo>
                  <a:lnTo>
                    <a:pt x="0" y="217"/>
                  </a:lnTo>
                  <a:cubicBezTo>
                    <a:pt x="0" y="226"/>
                    <a:pt x="0" y="229"/>
                    <a:pt x="6" y="229"/>
                  </a:cubicBezTo>
                  <a:cubicBezTo>
                    <a:pt x="8" y="229"/>
                    <a:pt x="8" y="229"/>
                    <a:pt x="18" y="219"/>
                  </a:cubicBezTo>
                  <a:cubicBezTo>
                    <a:pt x="19" y="218"/>
                    <a:pt x="19" y="217"/>
                    <a:pt x="28" y="208"/>
                  </a:cubicBezTo>
                  <a:cubicBezTo>
                    <a:pt x="50" y="229"/>
                    <a:pt x="72" y="229"/>
                    <a:pt x="83" y="229"/>
                  </a:cubicBezTo>
                  <a:cubicBezTo>
                    <a:pt x="140" y="229"/>
                    <a:pt x="163" y="196"/>
                    <a:pt x="163" y="160"/>
                  </a:cubicBezTo>
                  <a:cubicBezTo>
                    <a:pt x="163" y="134"/>
                    <a:pt x="148" y="119"/>
                    <a:pt x="142" y="113"/>
                  </a:cubicBezTo>
                  <a:cubicBezTo>
                    <a:pt x="126" y="97"/>
                    <a:pt x="106" y="93"/>
                    <a:pt x="85" y="89"/>
                  </a:cubicBezTo>
                  <a:cubicBezTo>
                    <a:pt x="57" y="83"/>
                    <a:pt x="24" y="77"/>
                    <a:pt x="24" y="48"/>
                  </a:cubicBezTo>
                  <a:cubicBezTo>
                    <a:pt x="24" y="30"/>
                    <a:pt x="37" y="10"/>
                    <a:pt x="80" y="10"/>
                  </a:cubicBezTo>
                  <a:cubicBezTo>
                    <a:pt x="135" y="10"/>
                    <a:pt x="137" y="55"/>
                    <a:pt x="138" y="70"/>
                  </a:cubicBezTo>
                  <a:cubicBezTo>
                    <a:pt x="139" y="75"/>
                    <a:pt x="143" y="75"/>
                    <a:pt x="144" y="75"/>
                  </a:cubicBezTo>
                  <a:cubicBezTo>
                    <a:pt x="151" y="75"/>
                    <a:pt x="151" y="72"/>
                    <a:pt x="151" y="63"/>
                  </a:cubicBezTo>
                  <a:lnTo>
                    <a:pt x="151" y="12"/>
                  </a:lnTo>
                  <a:cubicBezTo>
                    <a:pt x="151" y="4"/>
                    <a:pt x="151" y="0"/>
                    <a:pt x="145" y="0"/>
                  </a:cubicBezTo>
                  <a:cubicBezTo>
                    <a:pt x="143" y="0"/>
                    <a:pt x="142" y="0"/>
                    <a:pt x="135" y="6"/>
                  </a:cubicBezTo>
                  <a:cubicBezTo>
                    <a:pt x="134" y="8"/>
                    <a:pt x="129" y="13"/>
                    <a:pt x="127" y="14"/>
                  </a:cubicBezTo>
                  <a:cubicBezTo>
                    <a:pt x="108" y="0"/>
                    <a:pt x="87" y="0"/>
                    <a:pt x="80" y="0"/>
                  </a:cubicBezTo>
                  <a:cubicBezTo>
                    <a:pt x="19" y="0"/>
                    <a:pt x="0" y="34"/>
                    <a:pt x="0" y="62"/>
                  </a:cubicBezTo>
                  <a:cubicBezTo>
                    <a:pt x="0" y="79"/>
                    <a:pt x="8" y="93"/>
                    <a:pt x="21" y="104"/>
                  </a:cubicBezTo>
                  <a:cubicBezTo>
                    <a:pt x="37" y="117"/>
                    <a:pt x="51" y="120"/>
                    <a:pt x="87" y="1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5" name="Freeform 873">
              <a:extLst>
                <a:ext uri="{FF2B5EF4-FFF2-40B4-BE49-F238E27FC236}">
                  <a16:creationId xmlns:a16="http://schemas.microsoft.com/office/drawing/2014/main" id="{DAF1F763-122F-4CE5-86BC-7EE9167AEBC2}"/>
                </a:ext>
              </a:extLst>
            </p:cNvPr>
            <p:cNvSpPr>
              <a:spLocks/>
            </p:cNvSpPr>
            <p:nvPr>
              <p:custDataLst>
                <p:tags r:id="rId110"/>
              </p:custDataLst>
            </p:nvPr>
          </p:nvSpPr>
          <p:spPr bwMode="auto">
            <a:xfrm>
              <a:off x="8588375" y="4927600"/>
              <a:ext cx="58738" cy="255588"/>
            </a:xfrm>
            <a:custGeom>
              <a:avLst/>
              <a:gdLst>
                <a:gd name="T0" fmla="*/ 115 w 115"/>
                <a:gd name="T1" fmla="*/ 493 h 498"/>
                <a:gd name="T2" fmla="*/ 107 w 115"/>
                <a:gd name="T3" fmla="*/ 483 h 498"/>
                <a:gd name="T4" fmla="*/ 28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2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3"/>
                  </a:cubicBezTo>
                  <a:cubicBezTo>
                    <a:pt x="44" y="420"/>
                    <a:pt x="28" y="325"/>
                    <a:pt x="28" y="249"/>
                  </a:cubicBezTo>
                  <a:cubicBezTo>
                    <a:pt x="28" y="162"/>
                    <a:pt x="47" y="76"/>
                    <a:pt x="109" y="13"/>
                  </a:cubicBezTo>
                  <a:cubicBezTo>
                    <a:pt x="115" y="7"/>
                    <a:pt x="115" y="6"/>
                    <a:pt x="115" y="5"/>
                  </a:cubicBezTo>
                  <a:cubicBezTo>
                    <a:pt x="115" y="1"/>
                    <a:pt x="113" y="0"/>
                    <a:pt x="110" y="0"/>
                  </a:cubicBezTo>
                  <a:cubicBezTo>
                    <a:pt x="105" y="0"/>
                    <a:pt x="60" y="34"/>
                    <a:pt x="31" y="97"/>
                  </a:cubicBezTo>
                  <a:cubicBezTo>
                    <a:pt x="5" y="152"/>
                    <a:pt x="0" y="207"/>
                    <a:pt x="0" y="249"/>
                  </a:cubicBezTo>
                  <a:cubicBezTo>
                    <a:pt x="0" y="288"/>
                    <a:pt x="5" y="348"/>
                    <a:pt x="32" y="405"/>
                  </a:cubicBezTo>
                  <a:cubicBezTo>
                    <a:pt x="62" y="466"/>
                    <a:pt x="105" y="498"/>
                    <a:pt x="110" y="498"/>
                  </a:cubicBezTo>
                  <a:cubicBezTo>
                    <a:pt x="113" y="498"/>
                    <a:pt x="115" y="497"/>
                    <a:pt x="115"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6" name="Freeform 874">
              <a:extLst>
                <a:ext uri="{FF2B5EF4-FFF2-40B4-BE49-F238E27FC236}">
                  <a16:creationId xmlns:a16="http://schemas.microsoft.com/office/drawing/2014/main" id="{98F98839-463A-4DAC-BE77-7F7FAE75D05D}"/>
                </a:ext>
              </a:extLst>
            </p:cNvPr>
            <p:cNvSpPr>
              <a:spLocks/>
            </p:cNvSpPr>
            <p:nvPr>
              <p:custDataLst>
                <p:tags r:id="rId111"/>
              </p:custDataLst>
            </p:nvPr>
          </p:nvSpPr>
          <p:spPr bwMode="auto">
            <a:xfrm>
              <a:off x="8737600" y="4835525"/>
              <a:ext cx="138113" cy="114300"/>
            </a:xfrm>
            <a:custGeom>
              <a:avLst/>
              <a:gdLst>
                <a:gd name="T0" fmla="*/ 119 w 270"/>
                <a:gd name="T1" fmla="*/ 29 h 220"/>
                <a:gd name="T2" fmla="*/ 175 w 270"/>
                <a:gd name="T3" fmla="*/ 29 h 220"/>
                <a:gd name="T4" fmla="*/ 155 w 270"/>
                <a:gd name="T5" fmla="*/ 158 h 220"/>
                <a:gd name="T6" fmla="*/ 159 w 270"/>
                <a:gd name="T7" fmla="*/ 195 h 220"/>
                <a:gd name="T8" fmla="*/ 176 w 270"/>
                <a:gd name="T9" fmla="*/ 220 h 220"/>
                <a:gd name="T10" fmla="*/ 197 w 270"/>
                <a:gd name="T11" fmla="*/ 201 h 220"/>
                <a:gd name="T12" fmla="*/ 194 w 270"/>
                <a:gd name="T13" fmla="*/ 190 h 220"/>
                <a:gd name="T14" fmla="*/ 179 w 270"/>
                <a:gd name="T15" fmla="*/ 108 h 220"/>
                <a:gd name="T16" fmla="*/ 188 w 270"/>
                <a:gd name="T17" fmla="*/ 29 h 220"/>
                <a:gd name="T18" fmla="*/ 245 w 270"/>
                <a:gd name="T19" fmla="*/ 29 h 220"/>
                <a:gd name="T20" fmla="*/ 270 w 270"/>
                <a:gd name="T21" fmla="*/ 12 h 220"/>
                <a:gd name="T22" fmla="*/ 250 w 270"/>
                <a:gd name="T23" fmla="*/ 0 h 220"/>
                <a:gd name="T24" fmla="*/ 83 w 270"/>
                <a:gd name="T25" fmla="*/ 0 h 220"/>
                <a:gd name="T26" fmla="*/ 31 w 270"/>
                <a:gd name="T27" fmla="*/ 23 h 220"/>
                <a:gd name="T28" fmla="*/ 0 w 270"/>
                <a:gd name="T29" fmla="*/ 68 h 220"/>
                <a:gd name="T30" fmla="*/ 6 w 270"/>
                <a:gd name="T31" fmla="*/ 73 h 220"/>
                <a:gd name="T32" fmla="*/ 14 w 270"/>
                <a:gd name="T33" fmla="*/ 67 h 220"/>
                <a:gd name="T34" fmla="*/ 78 w 270"/>
                <a:gd name="T35" fmla="*/ 29 h 220"/>
                <a:gd name="T36" fmla="*/ 106 w 270"/>
                <a:gd name="T37" fmla="*/ 29 h 220"/>
                <a:gd name="T38" fmla="*/ 42 w 270"/>
                <a:gd name="T39" fmla="*/ 195 h 220"/>
                <a:gd name="T40" fmla="*/ 38 w 270"/>
                <a:gd name="T41" fmla="*/ 207 h 220"/>
                <a:gd name="T42" fmla="*/ 53 w 270"/>
                <a:gd name="T43" fmla="*/ 220 h 220"/>
                <a:gd name="T44" fmla="*/ 78 w 270"/>
                <a:gd name="T45" fmla="*/ 188 h 220"/>
                <a:gd name="T46" fmla="*/ 91 w 270"/>
                <a:gd name="T47" fmla="*/ 139 h 220"/>
                <a:gd name="T48" fmla="*/ 119 w 270"/>
                <a:gd name="T49" fmla="*/ 29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0" h="220">
                  <a:moveTo>
                    <a:pt x="119" y="29"/>
                  </a:moveTo>
                  <a:lnTo>
                    <a:pt x="175" y="29"/>
                  </a:lnTo>
                  <a:cubicBezTo>
                    <a:pt x="159" y="103"/>
                    <a:pt x="155" y="124"/>
                    <a:pt x="155" y="158"/>
                  </a:cubicBezTo>
                  <a:cubicBezTo>
                    <a:pt x="155" y="165"/>
                    <a:pt x="155" y="179"/>
                    <a:pt x="159" y="195"/>
                  </a:cubicBezTo>
                  <a:cubicBezTo>
                    <a:pt x="164" y="217"/>
                    <a:pt x="169" y="220"/>
                    <a:pt x="176" y="220"/>
                  </a:cubicBezTo>
                  <a:cubicBezTo>
                    <a:pt x="186" y="220"/>
                    <a:pt x="197" y="211"/>
                    <a:pt x="197" y="201"/>
                  </a:cubicBezTo>
                  <a:cubicBezTo>
                    <a:pt x="197" y="198"/>
                    <a:pt x="197" y="197"/>
                    <a:pt x="194" y="190"/>
                  </a:cubicBezTo>
                  <a:cubicBezTo>
                    <a:pt x="179" y="155"/>
                    <a:pt x="179" y="122"/>
                    <a:pt x="179" y="108"/>
                  </a:cubicBezTo>
                  <a:cubicBezTo>
                    <a:pt x="179" y="82"/>
                    <a:pt x="183" y="55"/>
                    <a:pt x="188" y="29"/>
                  </a:cubicBezTo>
                  <a:lnTo>
                    <a:pt x="245" y="29"/>
                  </a:lnTo>
                  <a:cubicBezTo>
                    <a:pt x="252" y="29"/>
                    <a:pt x="270" y="29"/>
                    <a:pt x="270" y="12"/>
                  </a:cubicBezTo>
                  <a:cubicBezTo>
                    <a:pt x="270" y="0"/>
                    <a:pt x="259" y="0"/>
                    <a:pt x="250" y="0"/>
                  </a:cubicBezTo>
                  <a:lnTo>
                    <a:pt x="83" y="0"/>
                  </a:lnTo>
                  <a:cubicBezTo>
                    <a:pt x="72" y="0"/>
                    <a:pt x="53" y="0"/>
                    <a:pt x="31" y="23"/>
                  </a:cubicBezTo>
                  <a:cubicBezTo>
                    <a:pt x="13" y="43"/>
                    <a:pt x="0" y="66"/>
                    <a:pt x="0" y="68"/>
                  </a:cubicBezTo>
                  <a:cubicBezTo>
                    <a:pt x="0" y="69"/>
                    <a:pt x="0" y="73"/>
                    <a:pt x="6" y="73"/>
                  </a:cubicBezTo>
                  <a:cubicBezTo>
                    <a:pt x="10" y="73"/>
                    <a:pt x="11" y="71"/>
                    <a:pt x="14" y="67"/>
                  </a:cubicBezTo>
                  <a:cubicBezTo>
                    <a:pt x="39" y="29"/>
                    <a:pt x="68" y="29"/>
                    <a:pt x="78" y="29"/>
                  </a:cubicBezTo>
                  <a:lnTo>
                    <a:pt x="106" y="29"/>
                  </a:lnTo>
                  <a:cubicBezTo>
                    <a:pt x="90" y="89"/>
                    <a:pt x="63" y="150"/>
                    <a:pt x="42" y="195"/>
                  </a:cubicBezTo>
                  <a:cubicBezTo>
                    <a:pt x="38" y="202"/>
                    <a:pt x="38" y="203"/>
                    <a:pt x="38" y="207"/>
                  </a:cubicBezTo>
                  <a:cubicBezTo>
                    <a:pt x="38" y="216"/>
                    <a:pt x="46" y="220"/>
                    <a:pt x="53" y="220"/>
                  </a:cubicBezTo>
                  <a:cubicBezTo>
                    <a:pt x="68" y="220"/>
                    <a:pt x="72" y="206"/>
                    <a:pt x="78" y="188"/>
                  </a:cubicBezTo>
                  <a:cubicBezTo>
                    <a:pt x="85" y="165"/>
                    <a:pt x="85" y="164"/>
                    <a:pt x="91" y="139"/>
                  </a:cubicBezTo>
                  <a:lnTo>
                    <a:pt x="119"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7" name="Freeform 875">
              <a:extLst>
                <a:ext uri="{FF2B5EF4-FFF2-40B4-BE49-F238E27FC236}">
                  <a16:creationId xmlns:a16="http://schemas.microsoft.com/office/drawing/2014/main" id="{39606E44-C37C-44B0-8577-3519656D1ACA}"/>
                </a:ext>
              </a:extLst>
            </p:cNvPr>
            <p:cNvSpPr>
              <a:spLocks/>
            </p:cNvSpPr>
            <p:nvPr>
              <p:custDataLst>
                <p:tags r:id="rId112"/>
              </p:custDataLst>
            </p:nvPr>
          </p:nvSpPr>
          <p:spPr bwMode="auto">
            <a:xfrm>
              <a:off x="8888413" y="4833938"/>
              <a:ext cx="150813" cy="115888"/>
            </a:xfrm>
            <a:custGeom>
              <a:avLst/>
              <a:gdLst>
                <a:gd name="T0" fmla="*/ 295 w 295"/>
                <a:gd name="T1" fmla="*/ 34 h 225"/>
                <a:gd name="T2" fmla="*/ 276 w 295"/>
                <a:gd name="T3" fmla="*/ 0 h 225"/>
                <a:gd name="T4" fmla="*/ 249 w 295"/>
                <a:gd name="T5" fmla="*/ 23 h 225"/>
                <a:gd name="T6" fmla="*/ 257 w 295"/>
                <a:gd name="T7" fmla="*/ 38 h 225"/>
                <a:gd name="T8" fmla="*/ 274 w 295"/>
                <a:gd name="T9" fmla="*/ 80 h 225"/>
                <a:gd name="T10" fmla="*/ 249 w 295"/>
                <a:gd name="T11" fmla="*/ 151 h 225"/>
                <a:gd name="T12" fmla="*/ 192 w 295"/>
                <a:gd name="T13" fmla="*/ 190 h 225"/>
                <a:gd name="T14" fmla="*/ 144 w 295"/>
                <a:gd name="T15" fmla="*/ 145 h 225"/>
                <a:gd name="T16" fmla="*/ 161 w 295"/>
                <a:gd name="T17" fmla="*/ 86 h 225"/>
                <a:gd name="T18" fmla="*/ 152 w 295"/>
                <a:gd name="T19" fmla="*/ 75 h 225"/>
                <a:gd name="T20" fmla="*/ 138 w 295"/>
                <a:gd name="T21" fmla="*/ 83 h 225"/>
                <a:gd name="T22" fmla="*/ 127 w 295"/>
                <a:gd name="T23" fmla="*/ 144 h 225"/>
                <a:gd name="T24" fmla="*/ 59 w 295"/>
                <a:gd name="T25" fmla="*/ 190 h 225"/>
                <a:gd name="T26" fmla="*/ 16 w 295"/>
                <a:gd name="T27" fmla="*/ 132 h 225"/>
                <a:gd name="T28" fmla="*/ 67 w 295"/>
                <a:gd name="T29" fmla="*/ 11 h 225"/>
                <a:gd name="T30" fmla="*/ 57 w 295"/>
                <a:gd name="T31" fmla="*/ 2 h 225"/>
                <a:gd name="T32" fmla="*/ 44 w 295"/>
                <a:gd name="T33" fmla="*/ 12 h 225"/>
                <a:gd name="T34" fmla="*/ 0 w 295"/>
                <a:gd name="T35" fmla="*/ 154 h 225"/>
                <a:gd name="T36" fmla="*/ 52 w 295"/>
                <a:gd name="T37" fmla="*/ 225 h 225"/>
                <a:gd name="T38" fmla="*/ 129 w 295"/>
                <a:gd name="T39" fmla="*/ 173 h 225"/>
                <a:gd name="T40" fmla="*/ 184 w 295"/>
                <a:gd name="T41" fmla="*/ 225 h 225"/>
                <a:gd name="T42" fmla="*/ 265 w 295"/>
                <a:gd name="T43" fmla="*/ 158 h 225"/>
                <a:gd name="T44" fmla="*/ 295 w 295"/>
                <a:gd name="T45" fmla="*/ 34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5">
                  <a:moveTo>
                    <a:pt x="295" y="34"/>
                  </a:moveTo>
                  <a:cubicBezTo>
                    <a:pt x="295" y="12"/>
                    <a:pt x="286" y="0"/>
                    <a:pt x="276" y="0"/>
                  </a:cubicBezTo>
                  <a:cubicBezTo>
                    <a:pt x="263" y="0"/>
                    <a:pt x="249" y="12"/>
                    <a:pt x="249" y="23"/>
                  </a:cubicBezTo>
                  <a:cubicBezTo>
                    <a:pt x="249" y="28"/>
                    <a:pt x="252" y="33"/>
                    <a:pt x="257" y="38"/>
                  </a:cubicBezTo>
                  <a:cubicBezTo>
                    <a:pt x="265" y="45"/>
                    <a:pt x="274" y="59"/>
                    <a:pt x="274" y="80"/>
                  </a:cubicBezTo>
                  <a:cubicBezTo>
                    <a:pt x="274" y="100"/>
                    <a:pt x="265" y="128"/>
                    <a:pt x="249" y="151"/>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3"/>
                  </a:cubicBezTo>
                  <a:cubicBezTo>
                    <a:pt x="133" y="93"/>
                    <a:pt x="127" y="126"/>
                    <a:pt x="127" y="144"/>
                  </a:cubicBezTo>
                  <a:cubicBezTo>
                    <a:pt x="110" y="167"/>
                    <a:pt x="91" y="190"/>
                    <a:pt x="59" y="190"/>
                  </a:cubicBezTo>
                  <a:cubicBezTo>
                    <a:pt x="26" y="190"/>
                    <a:pt x="16" y="160"/>
                    <a:pt x="16" y="132"/>
                  </a:cubicBezTo>
                  <a:cubicBezTo>
                    <a:pt x="16" y="70"/>
                    <a:pt x="67" y="17"/>
                    <a:pt x="67" y="11"/>
                  </a:cubicBezTo>
                  <a:cubicBezTo>
                    <a:pt x="67" y="6"/>
                    <a:pt x="63" y="2"/>
                    <a:pt x="57" y="2"/>
                  </a:cubicBezTo>
                  <a:cubicBezTo>
                    <a:pt x="51" y="2"/>
                    <a:pt x="47" y="8"/>
                    <a:pt x="44" y="12"/>
                  </a:cubicBezTo>
                  <a:cubicBezTo>
                    <a:pt x="19" y="49"/>
                    <a:pt x="0" y="109"/>
                    <a:pt x="0" y="154"/>
                  </a:cubicBezTo>
                  <a:cubicBezTo>
                    <a:pt x="0" y="189"/>
                    <a:pt x="11" y="225"/>
                    <a:pt x="52" y="225"/>
                  </a:cubicBezTo>
                  <a:cubicBezTo>
                    <a:pt x="88" y="225"/>
                    <a:pt x="111" y="200"/>
                    <a:pt x="129" y="173"/>
                  </a:cubicBezTo>
                  <a:cubicBezTo>
                    <a:pt x="133" y="202"/>
                    <a:pt x="153" y="225"/>
                    <a:pt x="184" y="225"/>
                  </a:cubicBezTo>
                  <a:cubicBezTo>
                    <a:pt x="223" y="225"/>
                    <a:pt x="247" y="195"/>
                    <a:pt x="265" y="158"/>
                  </a:cubicBezTo>
                  <a:cubicBezTo>
                    <a:pt x="277" y="133"/>
                    <a:pt x="295" y="65"/>
                    <a:pt x="295" y="3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8" name="Rectangle 876">
              <a:extLst>
                <a:ext uri="{FF2B5EF4-FFF2-40B4-BE49-F238E27FC236}">
                  <a16:creationId xmlns:a16="http://schemas.microsoft.com/office/drawing/2014/main" id="{73F246AB-8629-4524-98D6-76AA3ED45B8E}"/>
                </a:ext>
              </a:extLst>
            </p:cNvPr>
            <p:cNvSpPr>
              <a:spLocks noChangeArrowheads="1"/>
            </p:cNvSpPr>
            <p:nvPr>
              <p:custDataLst>
                <p:tags r:id="rId113"/>
              </p:custDataLst>
            </p:nvPr>
          </p:nvSpPr>
          <p:spPr bwMode="auto">
            <a:xfrm>
              <a:off x="8691563" y="5049838"/>
              <a:ext cx="4000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39" name="Freeform 877">
              <a:extLst>
                <a:ext uri="{FF2B5EF4-FFF2-40B4-BE49-F238E27FC236}">
                  <a16:creationId xmlns:a16="http://schemas.microsoft.com/office/drawing/2014/main" id="{4DE05265-934E-4454-96F0-B1EDEAA1E3A2}"/>
                </a:ext>
              </a:extLst>
            </p:cNvPr>
            <p:cNvSpPr>
              <a:spLocks/>
            </p:cNvSpPr>
            <p:nvPr>
              <p:custDataLst>
                <p:tags r:id="rId114"/>
              </p:custDataLst>
            </p:nvPr>
          </p:nvSpPr>
          <p:spPr bwMode="auto">
            <a:xfrm>
              <a:off x="8704263" y="5124450"/>
              <a:ext cx="101600" cy="171450"/>
            </a:xfrm>
            <a:custGeom>
              <a:avLst/>
              <a:gdLst>
                <a:gd name="T0" fmla="*/ 39 w 199"/>
                <a:gd name="T1" fmla="*/ 294 h 333"/>
                <a:gd name="T2" fmla="*/ 92 w 199"/>
                <a:gd name="T3" fmla="*/ 243 h 333"/>
                <a:gd name="T4" fmla="*/ 199 w 199"/>
                <a:gd name="T5" fmla="*/ 97 h 333"/>
                <a:gd name="T6" fmla="*/ 94 w 199"/>
                <a:gd name="T7" fmla="*/ 0 h 333"/>
                <a:gd name="T8" fmla="*/ 0 w 199"/>
                <a:gd name="T9" fmla="*/ 91 h 333"/>
                <a:gd name="T10" fmla="*/ 27 w 199"/>
                <a:gd name="T11" fmla="*/ 119 h 333"/>
                <a:gd name="T12" fmla="*/ 53 w 199"/>
                <a:gd name="T13" fmla="*/ 92 h 333"/>
                <a:gd name="T14" fmla="*/ 26 w 199"/>
                <a:gd name="T15" fmla="*/ 66 h 333"/>
                <a:gd name="T16" fmla="*/ 20 w 199"/>
                <a:gd name="T17" fmla="*/ 67 h 333"/>
                <a:gd name="T18" fmla="*/ 87 w 199"/>
                <a:gd name="T19" fmla="*/ 16 h 333"/>
                <a:gd name="T20" fmla="*/ 154 w 199"/>
                <a:gd name="T21" fmla="*/ 97 h 333"/>
                <a:gd name="T22" fmla="*/ 102 w 199"/>
                <a:gd name="T23" fmla="*/ 207 h 333"/>
                <a:gd name="T24" fmla="*/ 6 w 199"/>
                <a:gd name="T25" fmla="*/ 314 h 333"/>
                <a:gd name="T26" fmla="*/ 0 w 199"/>
                <a:gd name="T27" fmla="*/ 333 h 333"/>
                <a:gd name="T28" fmla="*/ 185 w 199"/>
                <a:gd name="T29" fmla="*/ 333 h 333"/>
                <a:gd name="T30" fmla="*/ 199 w 199"/>
                <a:gd name="T31" fmla="*/ 246 h 333"/>
                <a:gd name="T32" fmla="*/ 187 w 199"/>
                <a:gd name="T33" fmla="*/ 246 h 333"/>
                <a:gd name="T34" fmla="*/ 176 w 199"/>
                <a:gd name="T35" fmla="*/ 290 h 333"/>
                <a:gd name="T36" fmla="*/ 129 w 199"/>
                <a:gd name="T37" fmla="*/ 294 h 333"/>
                <a:gd name="T38" fmla="*/ 39 w 199"/>
                <a:gd name="T39" fmla="*/ 294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3">
                  <a:moveTo>
                    <a:pt x="39" y="294"/>
                  </a:moveTo>
                  <a:lnTo>
                    <a:pt x="92" y="243"/>
                  </a:lnTo>
                  <a:cubicBezTo>
                    <a:pt x="170" y="174"/>
                    <a:pt x="199" y="147"/>
                    <a:pt x="199" y="97"/>
                  </a:cubicBezTo>
                  <a:cubicBezTo>
                    <a:pt x="199" y="40"/>
                    <a:pt x="155" y="0"/>
                    <a:pt x="94" y="0"/>
                  </a:cubicBezTo>
                  <a:cubicBezTo>
                    <a:pt x="37" y="0"/>
                    <a:pt x="0" y="46"/>
                    <a:pt x="0" y="91"/>
                  </a:cubicBezTo>
                  <a:cubicBezTo>
                    <a:pt x="0" y="119"/>
                    <a:pt x="25" y="119"/>
                    <a:pt x="27" y="119"/>
                  </a:cubicBezTo>
                  <a:cubicBezTo>
                    <a:pt x="35" y="119"/>
                    <a:pt x="53" y="113"/>
                    <a:pt x="53" y="92"/>
                  </a:cubicBezTo>
                  <a:cubicBezTo>
                    <a:pt x="53" y="79"/>
                    <a:pt x="44" y="66"/>
                    <a:pt x="26" y="66"/>
                  </a:cubicBezTo>
                  <a:cubicBezTo>
                    <a:pt x="22" y="66"/>
                    <a:pt x="21" y="66"/>
                    <a:pt x="20" y="67"/>
                  </a:cubicBezTo>
                  <a:cubicBezTo>
                    <a:pt x="31" y="34"/>
                    <a:pt x="58" y="16"/>
                    <a:pt x="87" y="16"/>
                  </a:cubicBezTo>
                  <a:cubicBezTo>
                    <a:pt x="133" y="16"/>
                    <a:pt x="154" y="56"/>
                    <a:pt x="154" y="97"/>
                  </a:cubicBezTo>
                  <a:cubicBezTo>
                    <a:pt x="154" y="137"/>
                    <a:pt x="129" y="177"/>
                    <a:pt x="102" y="207"/>
                  </a:cubicBezTo>
                  <a:lnTo>
                    <a:pt x="6" y="314"/>
                  </a:lnTo>
                  <a:cubicBezTo>
                    <a:pt x="0" y="320"/>
                    <a:pt x="0" y="321"/>
                    <a:pt x="0" y="333"/>
                  </a:cubicBezTo>
                  <a:lnTo>
                    <a:pt x="185" y="333"/>
                  </a:lnTo>
                  <a:lnTo>
                    <a:pt x="199" y="246"/>
                  </a:lnTo>
                  <a:lnTo>
                    <a:pt x="187" y="246"/>
                  </a:lnTo>
                  <a:cubicBezTo>
                    <a:pt x="184" y="261"/>
                    <a:pt x="181" y="283"/>
                    <a:pt x="176" y="290"/>
                  </a:cubicBezTo>
                  <a:cubicBezTo>
                    <a:pt x="173" y="294"/>
                    <a:pt x="140" y="294"/>
                    <a:pt x="129"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0" name="Freeform 878">
              <a:extLst>
                <a:ext uri="{FF2B5EF4-FFF2-40B4-BE49-F238E27FC236}">
                  <a16:creationId xmlns:a16="http://schemas.microsoft.com/office/drawing/2014/main" id="{A58400EF-E8A9-4BF9-89A5-DE2BA58A43AA}"/>
                </a:ext>
              </a:extLst>
            </p:cNvPr>
            <p:cNvSpPr>
              <a:spLocks/>
            </p:cNvSpPr>
            <p:nvPr>
              <p:custDataLst>
                <p:tags r:id="rId115"/>
              </p:custDataLst>
            </p:nvPr>
          </p:nvSpPr>
          <p:spPr bwMode="auto">
            <a:xfrm>
              <a:off x="8821738" y="5181600"/>
              <a:ext cx="150813" cy="115888"/>
            </a:xfrm>
            <a:custGeom>
              <a:avLst/>
              <a:gdLst>
                <a:gd name="T0" fmla="*/ 295 w 295"/>
                <a:gd name="T1" fmla="*/ 35 h 226"/>
                <a:gd name="T2" fmla="*/ 275 w 295"/>
                <a:gd name="T3" fmla="*/ 0 h 226"/>
                <a:gd name="T4" fmla="*/ 249 w 295"/>
                <a:gd name="T5" fmla="*/ 24 h 226"/>
                <a:gd name="T6" fmla="*/ 256 w 295"/>
                <a:gd name="T7" fmla="*/ 39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3 h 226"/>
                <a:gd name="T28" fmla="*/ 66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6" y="0"/>
                    <a:pt x="275" y="0"/>
                  </a:cubicBezTo>
                  <a:cubicBezTo>
                    <a:pt x="262" y="0"/>
                    <a:pt x="249" y="12"/>
                    <a:pt x="249" y="24"/>
                  </a:cubicBezTo>
                  <a:cubicBezTo>
                    <a:pt x="249" y="29"/>
                    <a:pt x="251" y="34"/>
                    <a:pt x="256" y="39"/>
                  </a:cubicBezTo>
                  <a:cubicBezTo>
                    <a:pt x="265" y="46"/>
                    <a:pt x="274" y="60"/>
                    <a:pt x="274" y="80"/>
                  </a:cubicBezTo>
                  <a:cubicBezTo>
                    <a:pt x="274" y="100"/>
                    <a:pt x="264"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8"/>
                    <a:pt x="90" y="190"/>
                    <a:pt x="59" y="190"/>
                  </a:cubicBezTo>
                  <a:cubicBezTo>
                    <a:pt x="26" y="190"/>
                    <a:pt x="16" y="161"/>
                    <a:pt x="16" y="133"/>
                  </a:cubicBezTo>
                  <a:cubicBezTo>
                    <a:pt x="16" y="70"/>
                    <a:pt x="66" y="18"/>
                    <a:pt x="66" y="12"/>
                  </a:cubicBezTo>
                  <a:cubicBezTo>
                    <a:pt x="66" y="6"/>
                    <a:pt x="62" y="2"/>
                    <a:pt x="57" y="2"/>
                  </a:cubicBezTo>
                  <a:cubicBezTo>
                    <a:pt x="51" y="2"/>
                    <a:pt x="47" y="9"/>
                    <a:pt x="44" y="13"/>
                  </a:cubicBezTo>
                  <a:cubicBezTo>
                    <a:pt x="19" y="50"/>
                    <a:pt x="0" y="109"/>
                    <a:pt x="0" y="155"/>
                  </a:cubicBezTo>
                  <a:cubicBezTo>
                    <a:pt x="0" y="189"/>
                    <a:pt x="11" y="226"/>
                    <a:pt x="52" y="226"/>
                  </a:cubicBezTo>
                  <a:cubicBezTo>
                    <a:pt x="87" y="226"/>
                    <a:pt x="111" y="201"/>
                    <a:pt x="129" y="174"/>
                  </a:cubicBezTo>
                  <a:cubicBezTo>
                    <a:pt x="133" y="203"/>
                    <a:pt x="153" y="226"/>
                    <a:pt x="184" y="226"/>
                  </a:cubicBezTo>
                  <a:cubicBezTo>
                    <a:pt x="223" y="226"/>
                    <a:pt x="246"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1" name="Freeform 879">
              <a:extLst>
                <a:ext uri="{FF2B5EF4-FFF2-40B4-BE49-F238E27FC236}">
                  <a16:creationId xmlns:a16="http://schemas.microsoft.com/office/drawing/2014/main" id="{5053AFB1-9217-4009-8D58-6A6AAC51B370}"/>
                </a:ext>
              </a:extLst>
            </p:cNvPr>
            <p:cNvSpPr>
              <a:spLocks/>
            </p:cNvSpPr>
            <p:nvPr>
              <p:custDataLst>
                <p:tags r:id="rId116"/>
              </p:custDataLst>
            </p:nvPr>
          </p:nvSpPr>
          <p:spPr bwMode="auto">
            <a:xfrm>
              <a:off x="8996363" y="5214938"/>
              <a:ext cx="65088" cy="119063"/>
            </a:xfrm>
            <a:custGeom>
              <a:avLst/>
              <a:gdLst>
                <a:gd name="T0" fmla="*/ 79 w 127"/>
                <a:gd name="T1" fmla="*/ 10 h 231"/>
                <a:gd name="T2" fmla="*/ 68 w 127"/>
                <a:gd name="T3" fmla="*/ 0 h 231"/>
                <a:gd name="T4" fmla="*/ 0 w 127"/>
                <a:gd name="T5" fmla="*/ 22 h 231"/>
                <a:gd name="T6" fmla="*/ 0 w 127"/>
                <a:gd name="T7" fmla="*/ 35 h 231"/>
                <a:gd name="T8" fmla="*/ 50 w 127"/>
                <a:gd name="T9" fmla="*/ 25 h 231"/>
                <a:gd name="T10" fmla="*/ 50 w 127"/>
                <a:gd name="T11" fmla="*/ 203 h 231"/>
                <a:gd name="T12" fmla="*/ 15 w 127"/>
                <a:gd name="T13" fmla="*/ 219 h 231"/>
                <a:gd name="T14" fmla="*/ 2 w 127"/>
                <a:gd name="T15" fmla="*/ 219 h 231"/>
                <a:gd name="T16" fmla="*/ 2 w 127"/>
                <a:gd name="T17" fmla="*/ 231 h 231"/>
                <a:gd name="T18" fmla="*/ 64 w 127"/>
                <a:gd name="T19" fmla="*/ 230 h 231"/>
                <a:gd name="T20" fmla="*/ 127 w 127"/>
                <a:gd name="T21" fmla="*/ 231 h 231"/>
                <a:gd name="T22" fmla="*/ 127 w 127"/>
                <a:gd name="T23" fmla="*/ 219 h 231"/>
                <a:gd name="T24" fmla="*/ 113 w 127"/>
                <a:gd name="T25" fmla="*/ 219 h 231"/>
                <a:gd name="T26" fmla="*/ 79 w 127"/>
                <a:gd name="T27" fmla="*/ 203 h 231"/>
                <a:gd name="T28" fmla="*/ 79 w 127"/>
                <a:gd name="T29" fmla="*/ 1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10"/>
                  </a:moveTo>
                  <a:cubicBezTo>
                    <a:pt x="79" y="0"/>
                    <a:pt x="78" y="0"/>
                    <a:pt x="68" y="0"/>
                  </a:cubicBezTo>
                  <a:cubicBezTo>
                    <a:pt x="46" y="22"/>
                    <a:pt x="14" y="22"/>
                    <a:pt x="0" y="22"/>
                  </a:cubicBezTo>
                  <a:lnTo>
                    <a:pt x="0" y="35"/>
                  </a:lnTo>
                  <a:cubicBezTo>
                    <a:pt x="8" y="35"/>
                    <a:pt x="31" y="35"/>
                    <a:pt x="50" y="25"/>
                  </a:cubicBezTo>
                  <a:lnTo>
                    <a:pt x="50" y="203"/>
                  </a:lnTo>
                  <a:cubicBezTo>
                    <a:pt x="50" y="214"/>
                    <a:pt x="50" y="219"/>
                    <a:pt x="15" y="219"/>
                  </a:cubicBezTo>
                  <a:lnTo>
                    <a:pt x="2" y="219"/>
                  </a:lnTo>
                  <a:lnTo>
                    <a:pt x="2" y="231"/>
                  </a:lnTo>
                  <a:cubicBezTo>
                    <a:pt x="8" y="231"/>
                    <a:pt x="51" y="230"/>
                    <a:pt x="64" y="230"/>
                  </a:cubicBezTo>
                  <a:cubicBezTo>
                    <a:pt x="75" y="230"/>
                    <a:pt x="119" y="231"/>
                    <a:pt x="127" y="231"/>
                  </a:cubicBezTo>
                  <a:lnTo>
                    <a:pt x="127" y="219"/>
                  </a:lnTo>
                  <a:lnTo>
                    <a:pt x="113" y="219"/>
                  </a:lnTo>
                  <a:cubicBezTo>
                    <a:pt x="79" y="219"/>
                    <a:pt x="79" y="214"/>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2" name="Freeform 880">
              <a:extLst>
                <a:ext uri="{FF2B5EF4-FFF2-40B4-BE49-F238E27FC236}">
                  <a16:creationId xmlns:a16="http://schemas.microsoft.com/office/drawing/2014/main" id="{8C822080-CAA8-42AE-A084-F12D8E972B02}"/>
                </a:ext>
              </a:extLst>
            </p:cNvPr>
            <p:cNvSpPr>
              <a:spLocks/>
            </p:cNvSpPr>
            <p:nvPr>
              <p:custDataLst>
                <p:tags r:id="rId117"/>
              </p:custDataLst>
            </p:nvPr>
          </p:nvSpPr>
          <p:spPr bwMode="auto">
            <a:xfrm>
              <a:off x="9136063" y="4927600"/>
              <a:ext cx="60325" cy="255588"/>
            </a:xfrm>
            <a:custGeom>
              <a:avLst/>
              <a:gdLst>
                <a:gd name="T0" fmla="*/ 116 w 116"/>
                <a:gd name="T1" fmla="*/ 249 h 498"/>
                <a:gd name="T2" fmla="*/ 83 w 116"/>
                <a:gd name="T3" fmla="*/ 94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5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1" y="150"/>
                    <a:pt x="83" y="94"/>
                  </a:cubicBezTo>
                  <a:cubicBezTo>
                    <a:pt x="53" y="32"/>
                    <a:pt x="10" y="0"/>
                    <a:pt x="5" y="0"/>
                  </a:cubicBezTo>
                  <a:cubicBezTo>
                    <a:pt x="2" y="0"/>
                    <a:pt x="0" y="2"/>
                    <a:pt x="0" y="5"/>
                  </a:cubicBezTo>
                  <a:cubicBezTo>
                    <a:pt x="0" y="6"/>
                    <a:pt x="0" y="7"/>
                    <a:pt x="10" y="16"/>
                  </a:cubicBezTo>
                  <a:cubicBezTo>
                    <a:pt x="59" y="66"/>
                    <a:pt x="87" y="145"/>
                    <a:pt x="87" y="249"/>
                  </a:cubicBezTo>
                  <a:cubicBezTo>
                    <a:pt x="87" y="334"/>
                    <a:pt x="69" y="422"/>
                    <a:pt x="7" y="485"/>
                  </a:cubicBezTo>
                  <a:cubicBezTo>
                    <a:pt x="0" y="491"/>
                    <a:pt x="0" y="492"/>
                    <a:pt x="0" y="493"/>
                  </a:cubicBezTo>
                  <a:cubicBezTo>
                    <a:pt x="0" y="496"/>
                    <a:pt x="2" y="498"/>
                    <a:pt x="5" y="498"/>
                  </a:cubicBezTo>
                  <a:cubicBezTo>
                    <a:pt x="10" y="498"/>
                    <a:pt x="55" y="465"/>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3" name="Freeform 881">
              <a:extLst>
                <a:ext uri="{FF2B5EF4-FFF2-40B4-BE49-F238E27FC236}">
                  <a16:creationId xmlns:a16="http://schemas.microsoft.com/office/drawing/2014/main" id="{B49DB482-BF49-4A7D-81EC-C7CE3DD5A95D}"/>
                </a:ext>
              </a:extLst>
            </p:cNvPr>
            <p:cNvSpPr>
              <a:spLocks/>
            </p:cNvSpPr>
            <p:nvPr>
              <p:custDataLst>
                <p:tags r:id="rId118"/>
              </p:custDataLst>
            </p:nvPr>
          </p:nvSpPr>
          <p:spPr bwMode="auto">
            <a:xfrm>
              <a:off x="9291638" y="4970463"/>
              <a:ext cx="169863" cy="169863"/>
            </a:xfrm>
            <a:custGeom>
              <a:avLst/>
              <a:gdLst>
                <a:gd name="T0" fmla="*/ 176 w 332"/>
                <a:gd name="T1" fmla="*/ 176 h 332"/>
                <a:gd name="T2" fmla="*/ 315 w 332"/>
                <a:gd name="T3" fmla="*/ 176 h 332"/>
                <a:gd name="T4" fmla="*/ 332 w 332"/>
                <a:gd name="T5" fmla="*/ 166 h 332"/>
                <a:gd name="T6" fmla="*/ 315 w 332"/>
                <a:gd name="T7" fmla="*/ 156 h 332"/>
                <a:gd name="T8" fmla="*/ 176 w 332"/>
                <a:gd name="T9" fmla="*/ 156 h 332"/>
                <a:gd name="T10" fmla="*/ 176 w 332"/>
                <a:gd name="T11" fmla="*/ 17 h 332"/>
                <a:gd name="T12" fmla="*/ 166 w 332"/>
                <a:gd name="T13" fmla="*/ 0 h 332"/>
                <a:gd name="T14" fmla="*/ 156 w 332"/>
                <a:gd name="T15" fmla="*/ 17 h 332"/>
                <a:gd name="T16" fmla="*/ 156 w 332"/>
                <a:gd name="T17" fmla="*/ 156 h 332"/>
                <a:gd name="T18" fmla="*/ 17 w 332"/>
                <a:gd name="T19" fmla="*/ 156 h 332"/>
                <a:gd name="T20" fmla="*/ 0 w 332"/>
                <a:gd name="T21" fmla="*/ 166 h 332"/>
                <a:gd name="T22" fmla="*/ 17 w 332"/>
                <a:gd name="T23" fmla="*/ 176 h 332"/>
                <a:gd name="T24" fmla="*/ 156 w 332"/>
                <a:gd name="T25" fmla="*/ 176 h 332"/>
                <a:gd name="T26" fmla="*/ 156 w 332"/>
                <a:gd name="T27" fmla="*/ 316 h 332"/>
                <a:gd name="T28" fmla="*/ 166 w 332"/>
                <a:gd name="T29" fmla="*/ 332 h 332"/>
                <a:gd name="T30" fmla="*/ 176 w 332"/>
                <a:gd name="T31" fmla="*/ 316 h 332"/>
                <a:gd name="T32" fmla="*/ 176 w 332"/>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332">
                  <a:moveTo>
                    <a:pt x="176" y="176"/>
                  </a:moveTo>
                  <a:lnTo>
                    <a:pt x="315" y="176"/>
                  </a:lnTo>
                  <a:cubicBezTo>
                    <a:pt x="322" y="176"/>
                    <a:pt x="332" y="176"/>
                    <a:pt x="332" y="166"/>
                  </a:cubicBezTo>
                  <a:cubicBezTo>
                    <a:pt x="332" y="156"/>
                    <a:pt x="322" y="156"/>
                    <a:pt x="315" y="156"/>
                  </a:cubicBezTo>
                  <a:lnTo>
                    <a:pt x="176" y="156"/>
                  </a:lnTo>
                  <a:lnTo>
                    <a:pt x="176" y="17"/>
                  </a:lnTo>
                  <a:cubicBezTo>
                    <a:pt x="176" y="10"/>
                    <a:pt x="176" y="0"/>
                    <a:pt x="166" y="0"/>
                  </a:cubicBezTo>
                  <a:cubicBezTo>
                    <a:pt x="156" y="0"/>
                    <a:pt x="156" y="10"/>
                    <a:pt x="156" y="17"/>
                  </a:cubicBezTo>
                  <a:lnTo>
                    <a:pt x="156" y="156"/>
                  </a:lnTo>
                  <a:lnTo>
                    <a:pt x="17" y="156"/>
                  </a:lnTo>
                  <a:cubicBezTo>
                    <a:pt x="10" y="156"/>
                    <a:pt x="0" y="156"/>
                    <a:pt x="0" y="166"/>
                  </a:cubicBezTo>
                  <a:cubicBezTo>
                    <a:pt x="0" y="176"/>
                    <a:pt x="10" y="176"/>
                    <a:pt x="17" y="176"/>
                  </a:cubicBezTo>
                  <a:lnTo>
                    <a:pt x="156" y="176"/>
                  </a:lnTo>
                  <a:lnTo>
                    <a:pt x="156" y="316"/>
                  </a:lnTo>
                  <a:cubicBezTo>
                    <a:pt x="156" y="323"/>
                    <a:pt x="156" y="332"/>
                    <a:pt x="166" y="332"/>
                  </a:cubicBezTo>
                  <a:cubicBezTo>
                    <a:pt x="176" y="332"/>
                    <a:pt x="176" y="323"/>
                    <a:pt x="176" y="316"/>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4" name="Freeform 882">
              <a:extLst>
                <a:ext uri="{FF2B5EF4-FFF2-40B4-BE49-F238E27FC236}">
                  <a16:creationId xmlns:a16="http://schemas.microsoft.com/office/drawing/2014/main" id="{86E40AC2-F403-4FD4-BD08-19F9BDA9131D}"/>
                </a:ext>
              </a:extLst>
            </p:cNvPr>
            <p:cNvSpPr>
              <a:spLocks/>
            </p:cNvSpPr>
            <p:nvPr>
              <p:custDataLst>
                <p:tags r:id="rId119"/>
              </p:custDataLst>
            </p:nvPr>
          </p:nvSpPr>
          <p:spPr bwMode="auto">
            <a:xfrm>
              <a:off x="9555163" y="4949825"/>
              <a:ext cx="84138" cy="169863"/>
            </a:xfrm>
            <a:custGeom>
              <a:avLst/>
              <a:gdLst>
                <a:gd name="T0" fmla="*/ 102 w 164"/>
                <a:gd name="T1" fmla="*/ 13 h 332"/>
                <a:gd name="T2" fmla="*/ 90 w 164"/>
                <a:gd name="T3" fmla="*/ 0 h 332"/>
                <a:gd name="T4" fmla="*/ 0 w 164"/>
                <a:gd name="T5" fmla="*/ 32 h 332"/>
                <a:gd name="T6" fmla="*/ 0 w 164"/>
                <a:gd name="T7" fmla="*/ 47 h 332"/>
                <a:gd name="T8" fmla="*/ 65 w 164"/>
                <a:gd name="T9" fmla="*/ 34 h 332"/>
                <a:gd name="T10" fmla="*/ 65 w 164"/>
                <a:gd name="T11" fmla="*/ 292 h 332"/>
                <a:gd name="T12" fmla="*/ 19 w 164"/>
                <a:gd name="T13" fmla="*/ 316 h 332"/>
                <a:gd name="T14" fmla="*/ 3 w 164"/>
                <a:gd name="T15" fmla="*/ 316 h 332"/>
                <a:gd name="T16" fmla="*/ 3 w 164"/>
                <a:gd name="T17" fmla="*/ 332 h 332"/>
                <a:gd name="T18" fmla="*/ 83 w 164"/>
                <a:gd name="T19" fmla="*/ 330 h 332"/>
                <a:gd name="T20" fmla="*/ 164 w 164"/>
                <a:gd name="T21" fmla="*/ 332 h 332"/>
                <a:gd name="T22" fmla="*/ 164 w 164"/>
                <a:gd name="T23" fmla="*/ 316 h 332"/>
                <a:gd name="T24" fmla="*/ 148 w 164"/>
                <a:gd name="T25" fmla="*/ 316 h 332"/>
                <a:gd name="T26" fmla="*/ 102 w 164"/>
                <a:gd name="T27" fmla="*/ 292 h 332"/>
                <a:gd name="T28" fmla="*/ 102 w 164"/>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4" h="332">
                  <a:moveTo>
                    <a:pt x="102" y="13"/>
                  </a:moveTo>
                  <a:cubicBezTo>
                    <a:pt x="102" y="1"/>
                    <a:pt x="102" y="0"/>
                    <a:pt x="90" y="0"/>
                  </a:cubicBezTo>
                  <a:cubicBezTo>
                    <a:pt x="60" y="32"/>
                    <a:pt x="16" y="32"/>
                    <a:pt x="0" y="32"/>
                  </a:cubicBezTo>
                  <a:lnTo>
                    <a:pt x="0" y="47"/>
                  </a:lnTo>
                  <a:cubicBezTo>
                    <a:pt x="10" y="47"/>
                    <a:pt x="39" y="47"/>
                    <a:pt x="65" y="34"/>
                  </a:cubicBezTo>
                  <a:lnTo>
                    <a:pt x="65" y="292"/>
                  </a:lnTo>
                  <a:cubicBezTo>
                    <a:pt x="65" y="310"/>
                    <a:pt x="64" y="316"/>
                    <a:pt x="19" y="316"/>
                  </a:cubicBezTo>
                  <a:lnTo>
                    <a:pt x="3" y="316"/>
                  </a:lnTo>
                  <a:lnTo>
                    <a:pt x="3" y="332"/>
                  </a:lnTo>
                  <a:cubicBezTo>
                    <a:pt x="20" y="330"/>
                    <a:pt x="64" y="330"/>
                    <a:pt x="83" y="330"/>
                  </a:cubicBezTo>
                  <a:cubicBezTo>
                    <a:pt x="103" y="330"/>
                    <a:pt x="147" y="330"/>
                    <a:pt x="164" y="332"/>
                  </a:cubicBezTo>
                  <a:lnTo>
                    <a:pt x="164" y="316"/>
                  </a:lnTo>
                  <a:lnTo>
                    <a:pt x="148" y="316"/>
                  </a:lnTo>
                  <a:cubicBezTo>
                    <a:pt x="103" y="316"/>
                    <a:pt x="102" y="311"/>
                    <a:pt x="102" y="292"/>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5" name="Freeform 883">
              <a:extLst>
                <a:ext uri="{FF2B5EF4-FFF2-40B4-BE49-F238E27FC236}">
                  <a16:creationId xmlns:a16="http://schemas.microsoft.com/office/drawing/2014/main" id="{0509D755-1A4F-49C5-B004-3636DB5A792D}"/>
                </a:ext>
              </a:extLst>
            </p:cNvPr>
            <p:cNvSpPr>
              <a:spLocks/>
            </p:cNvSpPr>
            <p:nvPr>
              <p:custDataLst>
                <p:tags r:id="rId120"/>
              </p:custDataLst>
            </p:nvPr>
          </p:nvSpPr>
          <p:spPr bwMode="auto">
            <a:xfrm>
              <a:off x="9674225" y="4927600"/>
              <a:ext cx="58738" cy="255588"/>
            </a:xfrm>
            <a:custGeom>
              <a:avLst/>
              <a:gdLst>
                <a:gd name="T0" fmla="*/ 116 w 116"/>
                <a:gd name="T1" fmla="*/ 249 h 498"/>
                <a:gd name="T2" fmla="*/ 83 w 116"/>
                <a:gd name="T3" fmla="*/ 94 h 498"/>
                <a:gd name="T4" fmla="*/ 5 w 116"/>
                <a:gd name="T5" fmla="*/ 0 h 498"/>
                <a:gd name="T6" fmla="*/ 0 w 116"/>
                <a:gd name="T7" fmla="*/ 5 h 498"/>
                <a:gd name="T8" fmla="*/ 9 w 116"/>
                <a:gd name="T9" fmla="*/ 16 h 498"/>
                <a:gd name="T10" fmla="*/ 87 w 116"/>
                <a:gd name="T11" fmla="*/ 249 h 498"/>
                <a:gd name="T12" fmla="*/ 6 w 116"/>
                <a:gd name="T13" fmla="*/ 485 h 498"/>
                <a:gd name="T14" fmla="*/ 0 w 116"/>
                <a:gd name="T15" fmla="*/ 493 h 498"/>
                <a:gd name="T16" fmla="*/ 5 w 116"/>
                <a:gd name="T17" fmla="*/ 498 h 498"/>
                <a:gd name="T18" fmla="*/ 84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4"/>
                  </a:cubicBezTo>
                  <a:cubicBezTo>
                    <a:pt x="53" y="32"/>
                    <a:pt x="10" y="0"/>
                    <a:pt x="5" y="0"/>
                  </a:cubicBezTo>
                  <a:cubicBezTo>
                    <a:pt x="2" y="0"/>
                    <a:pt x="0" y="2"/>
                    <a:pt x="0" y="5"/>
                  </a:cubicBezTo>
                  <a:cubicBezTo>
                    <a:pt x="0" y="6"/>
                    <a:pt x="0" y="7"/>
                    <a:pt x="9" y="16"/>
                  </a:cubicBezTo>
                  <a:cubicBezTo>
                    <a:pt x="58" y="66"/>
                    <a:pt x="87" y="145"/>
                    <a:pt x="87" y="249"/>
                  </a:cubicBezTo>
                  <a:cubicBezTo>
                    <a:pt x="87" y="334"/>
                    <a:pt x="68" y="422"/>
                    <a:pt x="6" y="485"/>
                  </a:cubicBezTo>
                  <a:cubicBezTo>
                    <a:pt x="0" y="491"/>
                    <a:pt x="0" y="492"/>
                    <a:pt x="0" y="493"/>
                  </a:cubicBezTo>
                  <a:cubicBezTo>
                    <a:pt x="0" y="496"/>
                    <a:pt x="2" y="498"/>
                    <a:pt x="5" y="498"/>
                  </a:cubicBezTo>
                  <a:cubicBezTo>
                    <a:pt x="10" y="498"/>
                    <a:pt x="55" y="465"/>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6" name="Freeform 884">
              <a:extLst>
                <a:ext uri="{FF2B5EF4-FFF2-40B4-BE49-F238E27FC236}">
                  <a16:creationId xmlns:a16="http://schemas.microsoft.com/office/drawing/2014/main" id="{CDF1653C-E9D5-458F-9353-9C5E3DAD975E}"/>
                </a:ext>
              </a:extLst>
            </p:cNvPr>
            <p:cNvSpPr>
              <a:spLocks noEditPoints="1"/>
            </p:cNvSpPr>
            <p:nvPr>
              <p:custDataLst>
                <p:tags r:id="rId121"/>
              </p:custDataLst>
            </p:nvPr>
          </p:nvSpPr>
          <p:spPr bwMode="auto">
            <a:xfrm>
              <a:off x="9767888" y="4941888"/>
              <a:ext cx="122238" cy="180975"/>
            </a:xfrm>
            <a:custGeom>
              <a:avLst/>
              <a:gdLst>
                <a:gd name="T0" fmla="*/ 238 w 238"/>
                <a:gd name="T1" fmla="*/ 5 h 351"/>
                <a:gd name="T2" fmla="*/ 231 w 238"/>
                <a:gd name="T3" fmla="*/ 0 h 351"/>
                <a:gd name="T4" fmla="*/ 168 w 238"/>
                <a:gd name="T5" fmla="*/ 5 h 351"/>
                <a:gd name="T6" fmla="*/ 161 w 238"/>
                <a:gd name="T7" fmla="*/ 15 h 351"/>
                <a:gd name="T8" fmla="*/ 173 w 238"/>
                <a:gd name="T9" fmla="*/ 21 h 351"/>
                <a:gd name="T10" fmla="*/ 198 w 238"/>
                <a:gd name="T11" fmla="*/ 29 h 351"/>
                <a:gd name="T12" fmla="*/ 196 w 238"/>
                <a:gd name="T13" fmla="*/ 39 h 351"/>
                <a:gd name="T14" fmla="*/ 166 w 238"/>
                <a:gd name="T15" fmla="*/ 157 h 351"/>
                <a:gd name="T16" fmla="*/ 120 w 238"/>
                <a:gd name="T17" fmla="*/ 125 h 351"/>
                <a:gd name="T18" fmla="*/ 0 w 238"/>
                <a:gd name="T19" fmla="*/ 272 h 351"/>
                <a:gd name="T20" fmla="*/ 67 w 238"/>
                <a:gd name="T21" fmla="*/ 351 h 351"/>
                <a:gd name="T22" fmla="*/ 131 w 238"/>
                <a:gd name="T23" fmla="*/ 314 h 351"/>
                <a:gd name="T24" fmla="*/ 177 w 238"/>
                <a:gd name="T25" fmla="*/ 351 h 351"/>
                <a:gd name="T26" fmla="*/ 214 w 238"/>
                <a:gd name="T27" fmla="*/ 324 h 351"/>
                <a:gd name="T28" fmla="*/ 229 w 238"/>
                <a:gd name="T29" fmla="*/ 275 h 351"/>
                <a:gd name="T30" fmla="*/ 223 w 238"/>
                <a:gd name="T31" fmla="*/ 270 h 351"/>
                <a:gd name="T32" fmla="*/ 216 w 238"/>
                <a:gd name="T33" fmla="*/ 279 h 351"/>
                <a:gd name="T34" fmla="*/ 178 w 238"/>
                <a:gd name="T35" fmla="*/ 340 h 351"/>
                <a:gd name="T36" fmla="*/ 163 w 238"/>
                <a:gd name="T37" fmla="*/ 317 h 351"/>
                <a:gd name="T38" fmla="*/ 166 w 238"/>
                <a:gd name="T39" fmla="*/ 293 h 351"/>
                <a:gd name="T40" fmla="*/ 238 w 238"/>
                <a:gd name="T41" fmla="*/ 5 h 351"/>
                <a:gd name="T42" fmla="*/ 134 w 238"/>
                <a:gd name="T43" fmla="*/ 286 h 351"/>
                <a:gd name="T44" fmla="*/ 124 w 238"/>
                <a:gd name="T45" fmla="*/ 305 h 351"/>
                <a:gd name="T46" fmla="*/ 68 w 238"/>
                <a:gd name="T47" fmla="*/ 340 h 351"/>
                <a:gd name="T48" fmla="*/ 36 w 238"/>
                <a:gd name="T49" fmla="*/ 293 h 351"/>
                <a:gd name="T50" fmla="*/ 63 w 238"/>
                <a:gd name="T51" fmla="*/ 184 h 351"/>
                <a:gd name="T52" fmla="*/ 121 w 238"/>
                <a:gd name="T53" fmla="*/ 136 h 351"/>
                <a:gd name="T54" fmla="*/ 160 w 238"/>
                <a:gd name="T55" fmla="*/ 180 h 351"/>
                <a:gd name="T56" fmla="*/ 159 w 238"/>
                <a:gd name="T57" fmla="*/ 189 h 351"/>
                <a:gd name="T58" fmla="*/ 134 w 238"/>
                <a:gd name="T59" fmla="*/ 28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8" h="351">
                  <a:moveTo>
                    <a:pt x="238" y="5"/>
                  </a:moveTo>
                  <a:cubicBezTo>
                    <a:pt x="238" y="5"/>
                    <a:pt x="238" y="0"/>
                    <a:pt x="231" y="0"/>
                  </a:cubicBezTo>
                  <a:cubicBezTo>
                    <a:pt x="224" y="0"/>
                    <a:pt x="176" y="4"/>
                    <a:pt x="168" y="5"/>
                  </a:cubicBezTo>
                  <a:cubicBezTo>
                    <a:pt x="164" y="6"/>
                    <a:pt x="161" y="8"/>
                    <a:pt x="161" y="15"/>
                  </a:cubicBezTo>
                  <a:cubicBezTo>
                    <a:pt x="161" y="21"/>
                    <a:pt x="165" y="21"/>
                    <a:pt x="173" y="21"/>
                  </a:cubicBezTo>
                  <a:cubicBezTo>
                    <a:pt x="197" y="21"/>
                    <a:pt x="198" y="24"/>
                    <a:pt x="198" y="29"/>
                  </a:cubicBezTo>
                  <a:lnTo>
                    <a:pt x="196" y="39"/>
                  </a:lnTo>
                  <a:lnTo>
                    <a:pt x="166" y="157"/>
                  </a:lnTo>
                  <a:cubicBezTo>
                    <a:pt x="157" y="139"/>
                    <a:pt x="143" y="125"/>
                    <a:pt x="120" y="125"/>
                  </a:cubicBezTo>
                  <a:cubicBezTo>
                    <a:pt x="62" y="125"/>
                    <a:pt x="0" y="199"/>
                    <a:pt x="0" y="272"/>
                  </a:cubicBezTo>
                  <a:cubicBezTo>
                    <a:pt x="0" y="318"/>
                    <a:pt x="28" y="351"/>
                    <a:pt x="67" y="351"/>
                  </a:cubicBezTo>
                  <a:cubicBezTo>
                    <a:pt x="77" y="351"/>
                    <a:pt x="101" y="349"/>
                    <a:pt x="131" y="314"/>
                  </a:cubicBezTo>
                  <a:cubicBezTo>
                    <a:pt x="135" y="335"/>
                    <a:pt x="153" y="351"/>
                    <a:pt x="177" y="351"/>
                  </a:cubicBezTo>
                  <a:cubicBezTo>
                    <a:pt x="194" y="351"/>
                    <a:pt x="206" y="340"/>
                    <a:pt x="214" y="324"/>
                  </a:cubicBezTo>
                  <a:cubicBezTo>
                    <a:pt x="222" y="306"/>
                    <a:pt x="229" y="276"/>
                    <a:pt x="229" y="275"/>
                  </a:cubicBezTo>
                  <a:cubicBezTo>
                    <a:pt x="229" y="270"/>
                    <a:pt x="224" y="270"/>
                    <a:pt x="223" y="270"/>
                  </a:cubicBezTo>
                  <a:cubicBezTo>
                    <a:pt x="218" y="270"/>
                    <a:pt x="217" y="272"/>
                    <a:pt x="216" y="279"/>
                  </a:cubicBezTo>
                  <a:cubicBezTo>
                    <a:pt x="207" y="311"/>
                    <a:pt x="198" y="340"/>
                    <a:pt x="178" y="340"/>
                  </a:cubicBezTo>
                  <a:cubicBezTo>
                    <a:pt x="164" y="340"/>
                    <a:pt x="163" y="327"/>
                    <a:pt x="163" y="317"/>
                  </a:cubicBezTo>
                  <a:cubicBezTo>
                    <a:pt x="163" y="305"/>
                    <a:pt x="164" y="302"/>
                    <a:pt x="166" y="293"/>
                  </a:cubicBezTo>
                  <a:lnTo>
                    <a:pt x="238" y="5"/>
                  </a:lnTo>
                  <a:close/>
                  <a:moveTo>
                    <a:pt x="134" y="286"/>
                  </a:moveTo>
                  <a:cubicBezTo>
                    <a:pt x="131" y="295"/>
                    <a:pt x="131" y="296"/>
                    <a:pt x="124" y="305"/>
                  </a:cubicBezTo>
                  <a:cubicBezTo>
                    <a:pt x="102" y="332"/>
                    <a:pt x="82" y="340"/>
                    <a:pt x="68" y="340"/>
                  </a:cubicBezTo>
                  <a:cubicBezTo>
                    <a:pt x="43" y="340"/>
                    <a:pt x="36" y="313"/>
                    <a:pt x="36" y="293"/>
                  </a:cubicBezTo>
                  <a:cubicBezTo>
                    <a:pt x="36" y="269"/>
                    <a:pt x="52" y="207"/>
                    <a:pt x="63" y="184"/>
                  </a:cubicBezTo>
                  <a:cubicBezTo>
                    <a:pt x="79" y="155"/>
                    <a:pt x="101" y="136"/>
                    <a:pt x="121" y="136"/>
                  </a:cubicBezTo>
                  <a:cubicBezTo>
                    <a:pt x="153" y="136"/>
                    <a:pt x="160" y="177"/>
                    <a:pt x="160" y="180"/>
                  </a:cubicBezTo>
                  <a:cubicBezTo>
                    <a:pt x="160" y="183"/>
                    <a:pt x="159" y="186"/>
                    <a:pt x="159" y="189"/>
                  </a:cubicBezTo>
                  <a:lnTo>
                    <a:pt x="134" y="28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7" name="Freeform 885">
              <a:extLst>
                <a:ext uri="{FF2B5EF4-FFF2-40B4-BE49-F238E27FC236}">
                  <a16:creationId xmlns:a16="http://schemas.microsoft.com/office/drawing/2014/main" id="{36C4A236-B4C7-4204-A37E-D1DDFC808BD4}"/>
                </a:ext>
              </a:extLst>
            </p:cNvPr>
            <p:cNvSpPr>
              <a:spLocks/>
            </p:cNvSpPr>
            <p:nvPr>
              <p:custDataLst>
                <p:tags r:id="rId122"/>
              </p:custDataLst>
            </p:nvPr>
          </p:nvSpPr>
          <p:spPr bwMode="auto">
            <a:xfrm>
              <a:off x="9893300" y="5006975"/>
              <a:ext cx="150813" cy="115888"/>
            </a:xfrm>
            <a:custGeom>
              <a:avLst/>
              <a:gdLst>
                <a:gd name="T0" fmla="*/ 296 w 296"/>
                <a:gd name="T1" fmla="*/ 35 h 226"/>
                <a:gd name="T2" fmla="*/ 276 w 296"/>
                <a:gd name="T3" fmla="*/ 0 h 226"/>
                <a:gd name="T4" fmla="*/ 250 w 296"/>
                <a:gd name="T5" fmla="*/ 24 h 226"/>
                <a:gd name="T6" fmla="*/ 257 w 296"/>
                <a:gd name="T7" fmla="*/ 39 h 226"/>
                <a:gd name="T8" fmla="*/ 275 w 296"/>
                <a:gd name="T9" fmla="*/ 81 h 226"/>
                <a:gd name="T10" fmla="*/ 250 w 296"/>
                <a:gd name="T11" fmla="*/ 152 h 226"/>
                <a:gd name="T12" fmla="*/ 193 w 296"/>
                <a:gd name="T13" fmla="*/ 190 h 226"/>
                <a:gd name="T14" fmla="*/ 145 w 296"/>
                <a:gd name="T15" fmla="*/ 146 h 226"/>
                <a:gd name="T16" fmla="*/ 162 w 296"/>
                <a:gd name="T17" fmla="*/ 87 h 226"/>
                <a:gd name="T18" fmla="*/ 153 w 296"/>
                <a:gd name="T19" fmla="*/ 76 h 226"/>
                <a:gd name="T20" fmla="*/ 139 w 296"/>
                <a:gd name="T21" fmla="*/ 84 h 226"/>
                <a:gd name="T22" fmla="*/ 128 w 296"/>
                <a:gd name="T23" fmla="*/ 145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30 w 296"/>
                <a:gd name="T39" fmla="*/ 174 h 226"/>
                <a:gd name="T40" fmla="*/ 184 w 296"/>
                <a:gd name="T41" fmla="*/ 226 h 226"/>
                <a:gd name="T42" fmla="*/ 265 w 296"/>
                <a:gd name="T43" fmla="*/ 159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9"/>
                    <a:pt x="252" y="34"/>
                    <a:pt x="257" y="39"/>
                  </a:cubicBezTo>
                  <a:cubicBezTo>
                    <a:pt x="266" y="46"/>
                    <a:pt x="275" y="60"/>
                    <a:pt x="275" y="81"/>
                  </a:cubicBezTo>
                  <a:cubicBezTo>
                    <a:pt x="275" y="101"/>
                    <a:pt x="265" y="129"/>
                    <a:pt x="250" y="152"/>
                  </a:cubicBezTo>
                  <a:cubicBezTo>
                    <a:pt x="235" y="173"/>
                    <a:pt x="216" y="190"/>
                    <a:pt x="193" y="190"/>
                  </a:cubicBezTo>
                  <a:cubicBezTo>
                    <a:pt x="165" y="190"/>
                    <a:pt x="149" y="172"/>
                    <a:pt x="145" y="146"/>
                  </a:cubicBezTo>
                  <a:cubicBezTo>
                    <a:pt x="150" y="133"/>
                    <a:pt x="162" y="101"/>
                    <a:pt x="162" y="87"/>
                  </a:cubicBezTo>
                  <a:cubicBezTo>
                    <a:pt x="162" y="81"/>
                    <a:pt x="159" y="76"/>
                    <a:pt x="153" y="76"/>
                  </a:cubicBezTo>
                  <a:cubicBezTo>
                    <a:pt x="149" y="76"/>
                    <a:pt x="143" y="77"/>
                    <a:pt x="139" y="84"/>
                  </a:cubicBezTo>
                  <a:cubicBezTo>
                    <a:pt x="134" y="94"/>
                    <a:pt x="128" y="127"/>
                    <a:pt x="128" y="145"/>
                  </a:cubicBezTo>
                  <a:cubicBezTo>
                    <a:pt x="111" y="168"/>
                    <a:pt x="91" y="190"/>
                    <a:pt x="60" y="190"/>
                  </a:cubicBezTo>
                  <a:cubicBezTo>
                    <a:pt x="27" y="190"/>
                    <a:pt x="16" y="161"/>
                    <a:pt x="16" y="133"/>
                  </a:cubicBezTo>
                  <a:cubicBezTo>
                    <a:pt x="16" y="71"/>
                    <a:pt x="67" y="18"/>
                    <a:pt x="67" y="12"/>
                  </a:cubicBezTo>
                  <a:cubicBezTo>
                    <a:pt x="67" y="6"/>
                    <a:pt x="63" y="2"/>
                    <a:pt x="58" y="2"/>
                  </a:cubicBezTo>
                  <a:cubicBezTo>
                    <a:pt x="51" y="2"/>
                    <a:pt x="48" y="9"/>
                    <a:pt x="45" y="13"/>
                  </a:cubicBezTo>
                  <a:cubicBezTo>
                    <a:pt x="19" y="50"/>
                    <a:pt x="0" y="110"/>
                    <a:pt x="0" y="155"/>
                  </a:cubicBezTo>
                  <a:cubicBezTo>
                    <a:pt x="0" y="189"/>
                    <a:pt x="12" y="226"/>
                    <a:pt x="53" y="226"/>
                  </a:cubicBezTo>
                  <a:cubicBezTo>
                    <a:pt x="88" y="226"/>
                    <a:pt x="112" y="201"/>
                    <a:pt x="130" y="174"/>
                  </a:cubicBezTo>
                  <a:cubicBezTo>
                    <a:pt x="134" y="203"/>
                    <a:pt x="154" y="226"/>
                    <a:pt x="184" y="226"/>
                  </a:cubicBezTo>
                  <a:cubicBezTo>
                    <a:pt x="223" y="226"/>
                    <a:pt x="247" y="196"/>
                    <a:pt x="265" y="159"/>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8" name="Freeform 886">
              <a:extLst>
                <a:ext uri="{FF2B5EF4-FFF2-40B4-BE49-F238E27FC236}">
                  <a16:creationId xmlns:a16="http://schemas.microsoft.com/office/drawing/2014/main" id="{07857B75-388A-4E5B-98D4-B562DA5C7ECC}"/>
                </a:ext>
              </a:extLst>
            </p:cNvPr>
            <p:cNvSpPr>
              <a:spLocks noEditPoints="1"/>
            </p:cNvSpPr>
            <p:nvPr>
              <p:custDataLst>
                <p:tags r:id="rId123"/>
              </p:custDataLst>
            </p:nvPr>
          </p:nvSpPr>
          <p:spPr bwMode="auto">
            <a:xfrm>
              <a:off x="4838700" y="5788025"/>
              <a:ext cx="169863" cy="58738"/>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9" name="Freeform 887">
              <a:extLst>
                <a:ext uri="{FF2B5EF4-FFF2-40B4-BE49-F238E27FC236}">
                  <a16:creationId xmlns:a16="http://schemas.microsoft.com/office/drawing/2014/main" id="{2EB28691-0042-48C0-B56C-5F5293BAB007}"/>
                </a:ext>
              </a:extLst>
            </p:cNvPr>
            <p:cNvSpPr>
              <a:spLocks noEditPoints="1"/>
            </p:cNvSpPr>
            <p:nvPr>
              <p:custDataLst>
                <p:tags r:id="rId124"/>
              </p:custDataLst>
            </p:nvPr>
          </p:nvSpPr>
          <p:spPr bwMode="auto">
            <a:xfrm>
              <a:off x="5132388" y="5527675"/>
              <a:ext cx="138113" cy="230188"/>
            </a:xfrm>
            <a:custGeom>
              <a:avLst/>
              <a:gdLst>
                <a:gd name="T0" fmla="*/ 272 w 272"/>
                <a:gd name="T1" fmla="*/ 69 h 449"/>
                <a:gd name="T2" fmla="*/ 204 w 272"/>
                <a:gd name="T3" fmla="*/ 0 h 449"/>
                <a:gd name="T4" fmla="*/ 144 w 272"/>
                <a:gd name="T5" fmla="*/ 21 h 449"/>
                <a:gd name="T6" fmla="*/ 80 w 272"/>
                <a:gd name="T7" fmla="*/ 128 h 449"/>
                <a:gd name="T8" fmla="*/ 0 w 272"/>
                <a:gd name="T9" fmla="*/ 444 h 449"/>
                <a:gd name="T10" fmla="*/ 6 w 272"/>
                <a:gd name="T11" fmla="*/ 449 h 449"/>
                <a:gd name="T12" fmla="*/ 12 w 272"/>
                <a:gd name="T13" fmla="*/ 447 h 449"/>
                <a:gd name="T14" fmla="*/ 47 w 272"/>
                <a:gd name="T15" fmla="*/ 309 h 449"/>
                <a:gd name="T16" fmla="*/ 115 w 272"/>
                <a:gd name="T17" fmla="*/ 357 h 449"/>
                <a:gd name="T18" fmla="*/ 211 w 272"/>
                <a:gd name="T19" fmla="*/ 318 h 449"/>
                <a:gd name="T20" fmla="*/ 251 w 272"/>
                <a:gd name="T21" fmla="*/ 226 h 449"/>
                <a:gd name="T22" fmla="*/ 215 w 272"/>
                <a:gd name="T23" fmla="*/ 152 h 449"/>
                <a:gd name="T24" fmla="*/ 272 w 272"/>
                <a:gd name="T25" fmla="*/ 69 h 449"/>
                <a:gd name="T26" fmla="*/ 182 w 272"/>
                <a:gd name="T27" fmla="*/ 151 h 449"/>
                <a:gd name="T28" fmla="*/ 158 w 272"/>
                <a:gd name="T29" fmla="*/ 155 h 449"/>
                <a:gd name="T30" fmla="*/ 136 w 272"/>
                <a:gd name="T31" fmla="*/ 153 h 449"/>
                <a:gd name="T32" fmla="*/ 161 w 272"/>
                <a:gd name="T33" fmla="*/ 149 h 449"/>
                <a:gd name="T34" fmla="*/ 182 w 272"/>
                <a:gd name="T35" fmla="*/ 151 h 449"/>
                <a:gd name="T36" fmla="*/ 244 w 272"/>
                <a:gd name="T37" fmla="*/ 57 h 449"/>
                <a:gd name="T38" fmla="*/ 199 w 272"/>
                <a:gd name="T39" fmla="*/ 143 h 449"/>
                <a:gd name="T40" fmla="*/ 161 w 272"/>
                <a:gd name="T41" fmla="*/ 137 h 449"/>
                <a:gd name="T42" fmla="*/ 122 w 272"/>
                <a:gd name="T43" fmla="*/ 153 h 449"/>
                <a:gd name="T44" fmla="*/ 157 w 272"/>
                <a:gd name="T45" fmla="*/ 166 h 449"/>
                <a:gd name="T46" fmla="*/ 198 w 272"/>
                <a:gd name="T47" fmla="*/ 159 h 449"/>
                <a:gd name="T48" fmla="*/ 220 w 272"/>
                <a:gd name="T49" fmla="*/ 216 h 449"/>
                <a:gd name="T50" fmla="*/ 195 w 272"/>
                <a:gd name="T51" fmla="*/ 302 h 449"/>
                <a:gd name="T52" fmla="*/ 113 w 272"/>
                <a:gd name="T53" fmla="*/ 346 h 449"/>
                <a:gd name="T54" fmla="*/ 57 w 272"/>
                <a:gd name="T55" fmla="*/ 282 h 449"/>
                <a:gd name="T56" fmla="*/ 59 w 272"/>
                <a:gd name="T57" fmla="*/ 260 h 449"/>
                <a:gd name="T58" fmla="*/ 91 w 272"/>
                <a:gd name="T59" fmla="*/ 134 h 449"/>
                <a:gd name="T60" fmla="*/ 198 w 272"/>
                <a:gd name="T61" fmla="*/ 12 h 449"/>
                <a:gd name="T62" fmla="*/ 244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9"/>
                  </a:moveTo>
                  <a:cubicBezTo>
                    <a:pt x="272" y="31"/>
                    <a:pt x="245" y="0"/>
                    <a:pt x="204" y="0"/>
                  </a:cubicBezTo>
                  <a:cubicBezTo>
                    <a:pt x="175" y="0"/>
                    <a:pt x="161" y="8"/>
                    <a:pt x="144" y="21"/>
                  </a:cubicBezTo>
                  <a:cubicBezTo>
                    <a:pt x="116" y="41"/>
                    <a:pt x="89" y="90"/>
                    <a:pt x="80" y="128"/>
                  </a:cubicBezTo>
                  <a:lnTo>
                    <a:pt x="0" y="444"/>
                  </a:lnTo>
                  <a:cubicBezTo>
                    <a:pt x="0" y="446"/>
                    <a:pt x="2" y="449"/>
                    <a:pt x="6" y="449"/>
                  </a:cubicBezTo>
                  <a:cubicBezTo>
                    <a:pt x="10" y="449"/>
                    <a:pt x="12" y="448"/>
                    <a:pt x="12" y="447"/>
                  </a:cubicBezTo>
                  <a:lnTo>
                    <a:pt x="47" y="309"/>
                  </a:lnTo>
                  <a:cubicBezTo>
                    <a:pt x="57" y="339"/>
                    <a:pt x="79" y="357"/>
                    <a:pt x="115" y="357"/>
                  </a:cubicBezTo>
                  <a:cubicBezTo>
                    <a:pt x="151" y="357"/>
                    <a:pt x="189" y="340"/>
                    <a:pt x="211" y="318"/>
                  </a:cubicBezTo>
                  <a:cubicBezTo>
                    <a:pt x="235" y="295"/>
                    <a:pt x="251" y="263"/>
                    <a:pt x="251" y="226"/>
                  </a:cubicBezTo>
                  <a:cubicBezTo>
                    <a:pt x="251" y="190"/>
                    <a:pt x="233" y="164"/>
                    <a:pt x="215" y="152"/>
                  </a:cubicBezTo>
                  <a:cubicBezTo>
                    <a:pt x="244" y="135"/>
                    <a:pt x="272" y="105"/>
                    <a:pt x="272" y="69"/>
                  </a:cubicBezTo>
                  <a:close/>
                  <a:moveTo>
                    <a:pt x="182" y="151"/>
                  </a:moveTo>
                  <a:cubicBezTo>
                    <a:pt x="176" y="154"/>
                    <a:pt x="170" y="155"/>
                    <a:pt x="158" y="155"/>
                  </a:cubicBezTo>
                  <a:cubicBezTo>
                    <a:pt x="151" y="155"/>
                    <a:pt x="141" y="155"/>
                    <a:pt x="136" y="153"/>
                  </a:cubicBezTo>
                  <a:cubicBezTo>
                    <a:pt x="137" y="148"/>
                    <a:pt x="155" y="149"/>
                    <a:pt x="161" y="149"/>
                  </a:cubicBezTo>
                  <a:cubicBezTo>
                    <a:pt x="171" y="149"/>
                    <a:pt x="176" y="149"/>
                    <a:pt x="182" y="151"/>
                  </a:cubicBezTo>
                  <a:close/>
                  <a:moveTo>
                    <a:pt x="244" y="57"/>
                  </a:moveTo>
                  <a:cubicBezTo>
                    <a:pt x="244" y="92"/>
                    <a:pt x="225" y="128"/>
                    <a:pt x="199" y="143"/>
                  </a:cubicBezTo>
                  <a:cubicBezTo>
                    <a:pt x="186" y="138"/>
                    <a:pt x="176" y="137"/>
                    <a:pt x="161" y="137"/>
                  </a:cubicBezTo>
                  <a:cubicBezTo>
                    <a:pt x="150" y="137"/>
                    <a:pt x="122" y="137"/>
                    <a:pt x="122" y="153"/>
                  </a:cubicBezTo>
                  <a:cubicBezTo>
                    <a:pt x="122" y="167"/>
                    <a:pt x="148" y="166"/>
                    <a:pt x="157" y="166"/>
                  </a:cubicBezTo>
                  <a:cubicBezTo>
                    <a:pt x="175" y="166"/>
                    <a:pt x="183" y="165"/>
                    <a:pt x="198" y="159"/>
                  </a:cubicBezTo>
                  <a:cubicBezTo>
                    <a:pt x="217" y="177"/>
                    <a:pt x="219" y="193"/>
                    <a:pt x="220" y="216"/>
                  </a:cubicBezTo>
                  <a:cubicBezTo>
                    <a:pt x="221" y="245"/>
                    <a:pt x="209" y="282"/>
                    <a:pt x="195" y="302"/>
                  </a:cubicBezTo>
                  <a:cubicBezTo>
                    <a:pt x="175" y="328"/>
                    <a:pt x="142" y="346"/>
                    <a:pt x="113" y="346"/>
                  </a:cubicBezTo>
                  <a:cubicBezTo>
                    <a:pt x="76" y="346"/>
                    <a:pt x="57" y="317"/>
                    <a:pt x="57" y="282"/>
                  </a:cubicBezTo>
                  <a:cubicBezTo>
                    <a:pt x="57" y="277"/>
                    <a:pt x="57" y="270"/>
                    <a:pt x="59" y="260"/>
                  </a:cubicBezTo>
                  <a:lnTo>
                    <a:pt x="91" y="134"/>
                  </a:lnTo>
                  <a:cubicBezTo>
                    <a:pt x="102" y="91"/>
                    <a:pt x="138" y="12"/>
                    <a:pt x="198" y="12"/>
                  </a:cubicBezTo>
                  <a:cubicBezTo>
                    <a:pt x="227" y="12"/>
                    <a:pt x="244" y="27"/>
                    <a:pt x="244"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0" name="Freeform 888">
              <a:extLst>
                <a:ext uri="{FF2B5EF4-FFF2-40B4-BE49-F238E27FC236}">
                  <a16:creationId xmlns:a16="http://schemas.microsoft.com/office/drawing/2014/main" id="{86CEA7A7-57AC-4D4F-B627-04C36808271B}"/>
                </a:ext>
              </a:extLst>
            </p:cNvPr>
            <p:cNvSpPr>
              <a:spLocks/>
            </p:cNvSpPr>
            <p:nvPr>
              <p:custDataLst>
                <p:tags r:id="rId125"/>
              </p:custDataLst>
            </p:nvPr>
          </p:nvSpPr>
          <p:spPr bwMode="auto">
            <a:xfrm>
              <a:off x="5292725" y="5495925"/>
              <a:ext cx="79375" cy="119063"/>
            </a:xfrm>
            <a:custGeom>
              <a:avLst/>
              <a:gdLst>
                <a:gd name="T0" fmla="*/ 154 w 154"/>
                <a:gd name="T1" fmla="*/ 168 h 232"/>
                <a:gd name="T2" fmla="*/ 143 w 154"/>
                <a:gd name="T3" fmla="*/ 168 h 232"/>
                <a:gd name="T4" fmla="*/ 134 w 154"/>
                <a:gd name="T5" fmla="*/ 200 h 232"/>
                <a:gd name="T6" fmla="*/ 99 w 154"/>
                <a:gd name="T7" fmla="*/ 202 h 232"/>
                <a:gd name="T8" fmla="*/ 35 w 154"/>
                <a:gd name="T9" fmla="*/ 202 h 232"/>
                <a:gd name="T10" fmla="*/ 105 w 154"/>
                <a:gd name="T11" fmla="*/ 143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7 w 154"/>
                <a:gd name="T23" fmla="*/ 45 h 232"/>
                <a:gd name="T24" fmla="*/ 68 w 154"/>
                <a:gd name="T25" fmla="*/ 13 h 232"/>
                <a:gd name="T26" fmla="*/ 121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3" y="168"/>
                  </a:lnTo>
                  <a:cubicBezTo>
                    <a:pt x="142" y="176"/>
                    <a:pt x="138" y="196"/>
                    <a:pt x="134" y="200"/>
                  </a:cubicBezTo>
                  <a:cubicBezTo>
                    <a:pt x="131" y="202"/>
                    <a:pt x="104" y="202"/>
                    <a:pt x="99" y="202"/>
                  </a:cubicBezTo>
                  <a:lnTo>
                    <a:pt x="35" y="202"/>
                  </a:lnTo>
                  <a:cubicBezTo>
                    <a:pt x="71" y="170"/>
                    <a:pt x="84" y="160"/>
                    <a:pt x="105" y="143"/>
                  </a:cubicBezTo>
                  <a:cubicBezTo>
                    <a:pt x="130" y="123"/>
                    <a:pt x="154" y="101"/>
                    <a:pt x="154" y="68"/>
                  </a:cubicBezTo>
                  <a:cubicBezTo>
                    <a:pt x="154" y="26"/>
                    <a:pt x="117" y="0"/>
                    <a:pt x="73" y="0"/>
                  </a:cubicBezTo>
                  <a:cubicBezTo>
                    <a:pt x="30" y="0"/>
                    <a:pt x="0" y="30"/>
                    <a:pt x="0" y="63"/>
                  </a:cubicBezTo>
                  <a:cubicBezTo>
                    <a:pt x="0" y="80"/>
                    <a:pt x="15" y="82"/>
                    <a:pt x="19" y="82"/>
                  </a:cubicBezTo>
                  <a:cubicBezTo>
                    <a:pt x="27" y="82"/>
                    <a:pt x="37" y="76"/>
                    <a:pt x="37" y="64"/>
                  </a:cubicBezTo>
                  <a:cubicBezTo>
                    <a:pt x="37" y="57"/>
                    <a:pt x="35" y="45"/>
                    <a:pt x="17" y="45"/>
                  </a:cubicBezTo>
                  <a:cubicBezTo>
                    <a:pt x="28" y="20"/>
                    <a:pt x="51" y="13"/>
                    <a:pt x="68" y="13"/>
                  </a:cubicBezTo>
                  <a:cubicBezTo>
                    <a:pt x="103" y="13"/>
                    <a:pt x="121" y="40"/>
                    <a:pt x="121" y="68"/>
                  </a:cubicBezTo>
                  <a:cubicBezTo>
                    <a:pt x="121" y="98"/>
                    <a:pt x="99" y="123"/>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1" name="Rectangle 889">
              <a:extLst>
                <a:ext uri="{FF2B5EF4-FFF2-40B4-BE49-F238E27FC236}">
                  <a16:creationId xmlns:a16="http://schemas.microsoft.com/office/drawing/2014/main" id="{E6F904DF-8E2E-4C31-AC30-DB68455CDE25}"/>
                </a:ext>
              </a:extLst>
            </p:cNvPr>
            <p:cNvSpPr>
              <a:spLocks noChangeArrowheads="1"/>
            </p:cNvSpPr>
            <p:nvPr>
              <p:custDataLst>
                <p:tags r:id="rId126"/>
              </p:custDataLst>
            </p:nvPr>
          </p:nvSpPr>
          <p:spPr bwMode="auto">
            <a:xfrm>
              <a:off x="5124450" y="5811838"/>
              <a:ext cx="271463"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2" name="Freeform 890">
              <a:extLst>
                <a:ext uri="{FF2B5EF4-FFF2-40B4-BE49-F238E27FC236}">
                  <a16:creationId xmlns:a16="http://schemas.microsoft.com/office/drawing/2014/main" id="{CAF14AB1-9725-4DC8-B2F4-B43D11727A60}"/>
                </a:ext>
              </a:extLst>
            </p:cNvPr>
            <p:cNvSpPr>
              <a:spLocks noEditPoints="1"/>
            </p:cNvSpPr>
            <p:nvPr>
              <p:custDataLst>
                <p:tags r:id="rId127"/>
              </p:custDataLst>
            </p:nvPr>
          </p:nvSpPr>
          <p:spPr bwMode="auto">
            <a:xfrm>
              <a:off x="5203825" y="5883275"/>
              <a:ext cx="112713" cy="174625"/>
            </a:xfrm>
            <a:custGeom>
              <a:avLst/>
              <a:gdLst>
                <a:gd name="T0" fmla="*/ 132 w 220"/>
                <a:gd name="T1" fmla="*/ 255 h 337"/>
                <a:gd name="T2" fmla="*/ 132 w 220"/>
                <a:gd name="T3" fmla="*/ 298 h 337"/>
                <a:gd name="T4" fmla="*/ 94 w 220"/>
                <a:gd name="T5" fmla="*/ 322 h 337"/>
                <a:gd name="T6" fmla="*/ 84 w 220"/>
                <a:gd name="T7" fmla="*/ 322 h 337"/>
                <a:gd name="T8" fmla="*/ 84 w 220"/>
                <a:gd name="T9" fmla="*/ 337 h 337"/>
                <a:gd name="T10" fmla="*/ 151 w 220"/>
                <a:gd name="T11" fmla="*/ 336 h 337"/>
                <a:gd name="T12" fmla="*/ 219 w 220"/>
                <a:gd name="T13" fmla="*/ 337 h 337"/>
                <a:gd name="T14" fmla="*/ 219 w 220"/>
                <a:gd name="T15" fmla="*/ 322 h 337"/>
                <a:gd name="T16" fmla="*/ 209 w 220"/>
                <a:gd name="T17" fmla="*/ 322 h 337"/>
                <a:gd name="T18" fmla="*/ 171 w 220"/>
                <a:gd name="T19" fmla="*/ 298 h 337"/>
                <a:gd name="T20" fmla="*/ 171 w 220"/>
                <a:gd name="T21" fmla="*/ 255 h 337"/>
                <a:gd name="T22" fmla="*/ 220 w 220"/>
                <a:gd name="T23" fmla="*/ 255 h 337"/>
                <a:gd name="T24" fmla="*/ 220 w 220"/>
                <a:gd name="T25" fmla="*/ 239 h 337"/>
                <a:gd name="T26" fmla="*/ 171 w 220"/>
                <a:gd name="T27" fmla="*/ 239 h 337"/>
                <a:gd name="T28" fmla="*/ 171 w 220"/>
                <a:gd name="T29" fmla="*/ 13 h 337"/>
                <a:gd name="T30" fmla="*/ 163 w 220"/>
                <a:gd name="T31" fmla="*/ 0 h 337"/>
                <a:gd name="T32" fmla="*/ 153 w 220"/>
                <a:gd name="T33" fmla="*/ 6 h 337"/>
                <a:gd name="T34" fmla="*/ 0 w 220"/>
                <a:gd name="T35" fmla="*/ 239 h 337"/>
                <a:gd name="T36" fmla="*/ 0 w 220"/>
                <a:gd name="T37" fmla="*/ 255 h 337"/>
                <a:gd name="T38" fmla="*/ 132 w 220"/>
                <a:gd name="T39" fmla="*/ 255 h 337"/>
                <a:gd name="T40" fmla="*/ 135 w 220"/>
                <a:gd name="T41" fmla="*/ 239 h 337"/>
                <a:gd name="T42" fmla="*/ 14 w 220"/>
                <a:gd name="T43" fmla="*/ 239 h 337"/>
                <a:gd name="T44" fmla="*/ 135 w 220"/>
                <a:gd name="T45" fmla="*/ 53 h 337"/>
                <a:gd name="T46" fmla="*/ 135 w 220"/>
                <a:gd name="T47" fmla="*/ 239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0" h="337">
                  <a:moveTo>
                    <a:pt x="132" y="255"/>
                  </a:moveTo>
                  <a:lnTo>
                    <a:pt x="132" y="298"/>
                  </a:lnTo>
                  <a:cubicBezTo>
                    <a:pt x="132" y="316"/>
                    <a:pt x="131" y="322"/>
                    <a:pt x="94" y="322"/>
                  </a:cubicBezTo>
                  <a:lnTo>
                    <a:pt x="84" y="322"/>
                  </a:lnTo>
                  <a:lnTo>
                    <a:pt x="84" y="337"/>
                  </a:lnTo>
                  <a:cubicBezTo>
                    <a:pt x="104" y="336"/>
                    <a:pt x="130" y="336"/>
                    <a:pt x="151" y="336"/>
                  </a:cubicBezTo>
                  <a:cubicBezTo>
                    <a:pt x="172" y="336"/>
                    <a:pt x="199" y="336"/>
                    <a:pt x="219" y="337"/>
                  </a:cubicBezTo>
                  <a:lnTo>
                    <a:pt x="219" y="322"/>
                  </a:lnTo>
                  <a:lnTo>
                    <a:pt x="209" y="322"/>
                  </a:lnTo>
                  <a:cubicBezTo>
                    <a:pt x="172" y="322"/>
                    <a:pt x="171" y="316"/>
                    <a:pt x="171" y="298"/>
                  </a:cubicBezTo>
                  <a:lnTo>
                    <a:pt x="171" y="255"/>
                  </a:lnTo>
                  <a:lnTo>
                    <a:pt x="220" y="255"/>
                  </a:lnTo>
                  <a:lnTo>
                    <a:pt x="220" y="239"/>
                  </a:lnTo>
                  <a:lnTo>
                    <a:pt x="171" y="239"/>
                  </a:lnTo>
                  <a:lnTo>
                    <a:pt x="171" y="13"/>
                  </a:lnTo>
                  <a:cubicBezTo>
                    <a:pt x="171" y="3"/>
                    <a:pt x="171" y="0"/>
                    <a:pt x="163" y="0"/>
                  </a:cubicBezTo>
                  <a:cubicBezTo>
                    <a:pt x="158" y="0"/>
                    <a:pt x="157" y="0"/>
                    <a:pt x="153" y="6"/>
                  </a:cubicBezTo>
                  <a:lnTo>
                    <a:pt x="0" y="239"/>
                  </a:lnTo>
                  <a:lnTo>
                    <a:pt x="0" y="255"/>
                  </a:lnTo>
                  <a:lnTo>
                    <a:pt x="132" y="255"/>
                  </a:lnTo>
                  <a:close/>
                  <a:moveTo>
                    <a:pt x="135" y="239"/>
                  </a:moveTo>
                  <a:lnTo>
                    <a:pt x="14" y="239"/>
                  </a:lnTo>
                  <a:lnTo>
                    <a:pt x="135" y="53"/>
                  </a:lnTo>
                  <a:lnTo>
                    <a:pt x="135" y="239"/>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3" name="Freeform 891">
              <a:extLst>
                <a:ext uri="{FF2B5EF4-FFF2-40B4-BE49-F238E27FC236}">
                  <a16:creationId xmlns:a16="http://schemas.microsoft.com/office/drawing/2014/main" id="{F8D605DF-51DA-4AF0-922C-8E888F0DC79E}"/>
                </a:ext>
              </a:extLst>
            </p:cNvPr>
            <p:cNvSpPr>
              <a:spLocks/>
            </p:cNvSpPr>
            <p:nvPr>
              <p:custDataLst>
                <p:tags r:id="rId128"/>
              </p:custDataLst>
            </p:nvPr>
          </p:nvSpPr>
          <p:spPr bwMode="auto">
            <a:xfrm>
              <a:off x="5483225" y="5532438"/>
              <a:ext cx="225425" cy="569913"/>
            </a:xfrm>
            <a:custGeom>
              <a:avLst/>
              <a:gdLst>
                <a:gd name="T0" fmla="*/ 23 w 442"/>
                <a:gd name="T1" fmla="*/ 1086 h 1108"/>
                <a:gd name="T2" fmla="*/ 48 w 442"/>
                <a:gd name="T3" fmla="*/ 1061 h 1108"/>
                <a:gd name="T4" fmla="*/ 24 w 442"/>
                <a:gd name="T5" fmla="*/ 1037 h 1108"/>
                <a:gd name="T6" fmla="*/ 0 w 442"/>
                <a:gd name="T7" fmla="*/ 1062 h 1108"/>
                <a:gd name="T8" fmla="*/ 55 w 442"/>
                <a:gd name="T9" fmla="*/ 1108 h 1108"/>
                <a:gd name="T10" fmla="*/ 194 w 442"/>
                <a:gd name="T11" fmla="*/ 847 h 1108"/>
                <a:gd name="T12" fmla="*/ 292 w 442"/>
                <a:gd name="T13" fmla="*/ 370 h 1108"/>
                <a:gd name="T14" fmla="*/ 346 w 442"/>
                <a:gd name="T15" fmla="*/ 100 h 1108"/>
                <a:gd name="T16" fmla="*/ 388 w 442"/>
                <a:gd name="T17" fmla="*/ 11 h 1108"/>
                <a:gd name="T18" fmla="*/ 418 w 442"/>
                <a:gd name="T19" fmla="*/ 23 h 1108"/>
                <a:gd name="T20" fmla="*/ 393 w 442"/>
                <a:gd name="T21" fmla="*/ 47 h 1108"/>
                <a:gd name="T22" fmla="*/ 417 w 442"/>
                <a:gd name="T23" fmla="*/ 72 h 1108"/>
                <a:gd name="T24" fmla="*/ 442 w 442"/>
                <a:gd name="T25" fmla="*/ 47 h 1108"/>
                <a:gd name="T26" fmla="*/ 387 w 442"/>
                <a:gd name="T27" fmla="*/ 0 h 1108"/>
                <a:gd name="T28" fmla="*/ 294 w 442"/>
                <a:gd name="T29" fmla="*/ 156 h 1108"/>
                <a:gd name="T30" fmla="*/ 170 w 442"/>
                <a:gd name="T31" fmla="*/ 738 h 1108"/>
                <a:gd name="T32" fmla="*/ 126 w 442"/>
                <a:gd name="T33" fmla="*/ 967 h 1108"/>
                <a:gd name="T34" fmla="*/ 54 w 442"/>
                <a:gd name="T35" fmla="*/ 1097 h 1108"/>
                <a:gd name="T36" fmla="*/ 23 w 442"/>
                <a:gd name="T37" fmla="*/ 1086 h 1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8">
                  <a:moveTo>
                    <a:pt x="23" y="1086"/>
                  </a:moveTo>
                  <a:cubicBezTo>
                    <a:pt x="39" y="1085"/>
                    <a:pt x="48" y="1074"/>
                    <a:pt x="48" y="1061"/>
                  </a:cubicBezTo>
                  <a:cubicBezTo>
                    <a:pt x="48" y="1045"/>
                    <a:pt x="35" y="1037"/>
                    <a:pt x="24" y="1037"/>
                  </a:cubicBezTo>
                  <a:cubicBezTo>
                    <a:pt x="12" y="1037"/>
                    <a:pt x="0" y="1044"/>
                    <a:pt x="0" y="1062"/>
                  </a:cubicBezTo>
                  <a:cubicBezTo>
                    <a:pt x="0" y="1087"/>
                    <a:pt x="24" y="1108"/>
                    <a:pt x="55" y="1108"/>
                  </a:cubicBezTo>
                  <a:cubicBezTo>
                    <a:pt x="131" y="1108"/>
                    <a:pt x="159" y="992"/>
                    <a:pt x="194" y="847"/>
                  </a:cubicBezTo>
                  <a:cubicBezTo>
                    <a:pt x="233" y="689"/>
                    <a:pt x="265" y="530"/>
                    <a:pt x="292" y="370"/>
                  </a:cubicBezTo>
                  <a:cubicBezTo>
                    <a:pt x="311" y="264"/>
                    <a:pt x="329" y="164"/>
                    <a:pt x="346" y="100"/>
                  </a:cubicBezTo>
                  <a:cubicBezTo>
                    <a:pt x="352" y="76"/>
                    <a:pt x="369" y="11"/>
                    <a:pt x="388" y="11"/>
                  </a:cubicBezTo>
                  <a:cubicBezTo>
                    <a:pt x="404" y="11"/>
                    <a:pt x="416" y="21"/>
                    <a:pt x="418" y="23"/>
                  </a:cubicBezTo>
                  <a:cubicBezTo>
                    <a:pt x="402" y="24"/>
                    <a:pt x="393" y="35"/>
                    <a:pt x="393" y="47"/>
                  </a:cubicBezTo>
                  <a:cubicBezTo>
                    <a:pt x="393" y="64"/>
                    <a:pt x="406" y="72"/>
                    <a:pt x="417" y="72"/>
                  </a:cubicBezTo>
                  <a:cubicBezTo>
                    <a:pt x="429" y="72"/>
                    <a:pt x="442" y="64"/>
                    <a:pt x="442" y="47"/>
                  </a:cubicBezTo>
                  <a:cubicBezTo>
                    <a:pt x="442" y="20"/>
                    <a:pt x="415" y="0"/>
                    <a:pt x="387" y="0"/>
                  </a:cubicBezTo>
                  <a:cubicBezTo>
                    <a:pt x="350" y="0"/>
                    <a:pt x="322" y="55"/>
                    <a:pt x="294" y="156"/>
                  </a:cubicBezTo>
                  <a:cubicBezTo>
                    <a:pt x="293" y="162"/>
                    <a:pt x="225" y="412"/>
                    <a:pt x="170" y="738"/>
                  </a:cubicBezTo>
                  <a:cubicBezTo>
                    <a:pt x="157" y="815"/>
                    <a:pt x="143" y="898"/>
                    <a:pt x="126" y="967"/>
                  </a:cubicBezTo>
                  <a:cubicBezTo>
                    <a:pt x="117" y="1004"/>
                    <a:pt x="94" y="1097"/>
                    <a:pt x="54" y="1097"/>
                  </a:cubicBezTo>
                  <a:cubicBezTo>
                    <a:pt x="36" y="1097"/>
                    <a:pt x="24" y="1086"/>
                    <a:pt x="23" y="10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4" name="Freeform 892">
              <a:extLst>
                <a:ext uri="{FF2B5EF4-FFF2-40B4-BE49-F238E27FC236}">
                  <a16:creationId xmlns:a16="http://schemas.microsoft.com/office/drawing/2014/main" id="{D28977BB-32FF-4153-9E7A-8F757D72BEF6}"/>
                </a:ext>
              </a:extLst>
            </p:cNvPr>
            <p:cNvSpPr>
              <a:spLocks/>
            </p:cNvSpPr>
            <p:nvPr>
              <p:custDataLst>
                <p:tags r:id="rId129"/>
              </p:custDataLst>
            </p:nvPr>
          </p:nvSpPr>
          <p:spPr bwMode="auto">
            <a:xfrm>
              <a:off x="5735638" y="5486400"/>
              <a:ext cx="131763" cy="131763"/>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8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8"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5" name="Freeform 893">
              <a:extLst>
                <a:ext uri="{FF2B5EF4-FFF2-40B4-BE49-F238E27FC236}">
                  <a16:creationId xmlns:a16="http://schemas.microsoft.com/office/drawing/2014/main" id="{710E42CF-5E39-44E1-97CC-C5394C68FE7B}"/>
                </a:ext>
              </a:extLst>
            </p:cNvPr>
            <p:cNvSpPr>
              <a:spLocks/>
            </p:cNvSpPr>
            <p:nvPr>
              <p:custDataLst>
                <p:tags r:id="rId130"/>
              </p:custDataLst>
            </p:nvPr>
          </p:nvSpPr>
          <p:spPr bwMode="auto">
            <a:xfrm>
              <a:off x="5891213" y="5476875"/>
              <a:ext cx="77788" cy="120650"/>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2 h 232"/>
                <a:gd name="T18" fmla="*/ 18 w 154"/>
                <a:gd name="T19" fmla="*/ 82 h 232"/>
                <a:gd name="T20" fmla="*/ 36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6"/>
                    <a:pt x="133" y="200"/>
                  </a:cubicBezTo>
                  <a:cubicBezTo>
                    <a:pt x="130" y="202"/>
                    <a:pt x="103" y="202"/>
                    <a:pt x="98" y="202"/>
                  </a:cubicBezTo>
                  <a:lnTo>
                    <a:pt x="34" y="202"/>
                  </a:lnTo>
                  <a:cubicBezTo>
                    <a:pt x="71" y="170"/>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6" y="82"/>
                    <a:pt x="36" y="76"/>
                    <a:pt x="36" y="64"/>
                  </a:cubicBezTo>
                  <a:cubicBezTo>
                    <a:pt x="36" y="57"/>
                    <a:pt x="34" y="45"/>
                    <a:pt x="16" y="45"/>
                  </a:cubicBezTo>
                  <a:cubicBezTo>
                    <a:pt x="27" y="20"/>
                    <a:pt x="50" y="13"/>
                    <a:pt x="67" y="13"/>
                  </a:cubicBezTo>
                  <a:cubicBezTo>
                    <a:pt x="102" y="13"/>
                    <a:pt x="120" y="40"/>
                    <a:pt x="120" y="68"/>
                  </a:cubicBezTo>
                  <a:cubicBezTo>
                    <a:pt x="120" y="98"/>
                    <a:pt x="98" y="122"/>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6" name="Freeform 894">
              <a:extLst>
                <a:ext uri="{FF2B5EF4-FFF2-40B4-BE49-F238E27FC236}">
                  <a16:creationId xmlns:a16="http://schemas.microsoft.com/office/drawing/2014/main" id="{943C1E37-AB0E-4D58-A9AF-283F519C0B73}"/>
                </a:ext>
              </a:extLst>
            </p:cNvPr>
            <p:cNvSpPr>
              <a:spLocks/>
            </p:cNvSpPr>
            <p:nvPr>
              <p:custDataLst>
                <p:tags r:id="rId131"/>
              </p:custDataLst>
            </p:nvPr>
          </p:nvSpPr>
          <p:spPr bwMode="auto">
            <a:xfrm>
              <a:off x="5986463" y="5518150"/>
              <a:ext cx="115888" cy="79375"/>
            </a:xfrm>
            <a:custGeom>
              <a:avLst/>
              <a:gdLst>
                <a:gd name="T0" fmla="*/ 226 w 226"/>
                <a:gd name="T1" fmla="*/ 25 h 157"/>
                <a:gd name="T2" fmla="*/ 207 w 226"/>
                <a:gd name="T3" fmla="*/ 0 h 157"/>
                <a:gd name="T4" fmla="*/ 190 w 226"/>
                <a:gd name="T5" fmla="*/ 19 h 157"/>
                <a:gd name="T6" fmla="*/ 208 w 226"/>
                <a:gd name="T7" fmla="*/ 57 h 157"/>
                <a:gd name="T8" fmla="*/ 147 w 226"/>
                <a:gd name="T9" fmla="*/ 129 h 157"/>
                <a:gd name="T10" fmla="*/ 112 w 226"/>
                <a:gd name="T11" fmla="*/ 102 h 157"/>
                <a:gd name="T12" fmla="*/ 124 w 226"/>
                <a:gd name="T13" fmla="*/ 62 h 157"/>
                <a:gd name="T14" fmla="*/ 115 w 226"/>
                <a:gd name="T15" fmla="*/ 51 h 157"/>
                <a:gd name="T16" fmla="*/ 96 w 226"/>
                <a:gd name="T17" fmla="*/ 101 h 157"/>
                <a:gd name="T18" fmla="*/ 46 w 226"/>
                <a:gd name="T19" fmla="*/ 129 h 157"/>
                <a:gd name="T20" fmla="*/ 14 w 226"/>
                <a:gd name="T21" fmla="*/ 89 h 157"/>
                <a:gd name="T22" fmla="*/ 49 w 226"/>
                <a:gd name="T23" fmla="*/ 9 h 157"/>
                <a:gd name="T24" fmla="*/ 42 w 226"/>
                <a:gd name="T25" fmla="*/ 1 h 157"/>
                <a:gd name="T26" fmla="*/ 34 w 226"/>
                <a:gd name="T27" fmla="*/ 6 h 157"/>
                <a:gd name="T28" fmla="*/ 21 w 226"/>
                <a:gd name="T29" fmla="*/ 26 h 157"/>
                <a:gd name="T30" fmla="*/ 0 w 226"/>
                <a:gd name="T31" fmla="*/ 102 h 157"/>
                <a:gd name="T32" fmla="*/ 43 w 226"/>
                <a:gd name="T33" fmla="*/ 157 h 157"/>
                <a:gd name="T34" fmla="*/ 99 w 226"/>
                <a:gd name="T35" fmla="*/ 123 h 157"/>
                <a:gd name="T36" fmla="*/ 144 w 226"/>
                <a:gd name="T37" fmla="*/ 157 h 157"/>
                <a:gd name="T38" fmla="*/ 226 w 226"/>
                <a:gd name="T39" fmla="*/ 2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57">
                  <a:moveTo>
                    <a:pt x="226" y="25"/>
                  </a:moveTo>
                  <a:cubicBezTo>
                    <a:pt x="226" y="14"/>
                    <a:pt x="222" y="0"/>
                    <a:pt x="207" y="0"/>
                  </a:cubicBezTo>
                  <a:cubicBezTo>
                    <a:pt x="199" y="0"/>
                    <a:pt x="190" y="10"/>
                    <a:pt x="190" y="19"/>
                  </a:cubicBezTo>
                  <a:cubicBezTo>
                    <a:pt x="190" y="30"/>
                    <a:pt x="208" y="33"/>
                    <a:pt x="208" y="57"/>
                  </a:cubicBezTo>
                  <a:cubicBezTo>
                    <a:pt x="208" y="79"/>
                    <a:pt x="186" y="129"/>
                    <a:pt x="147" y="129"/>
                  </a:cubicBezTo>
                  <a:cubicBezTo>
                    <a:pt x="130" y="129"/>
                    <a:pt x="116" y="118"/>
                    <a:pt x="112" y="102"/>
                  </a:cubicBezTo>
                  <a:cubicBezTo>
                    <a:pt x="116" y="95"/>
                    <a:pt x="124" y="71"/>
                    <a:pt x="124" y="62"/>
                  </a:cubicBezTo>
                  <a:cubicBezTo>
                    <a:pt x="124" y="56"/>
                    <a:pt x="121" y="51"/>
                    <a:pt x="115" y="51"/>
                  </a:cubicBezTo>
                  <a:cubicBezTo>
                    <a:pt x="98" y="51"/>
                    <a:pt x="96" y="89"/>
                    <a:pt x="96" y="101"/>
                  </a:cubicBezTo>
                  <a:cubicBezTo>
                    <a:pt x="86" y="113"/>
                    <a:pt x="69" y="129"/>
                    <a:pt x="46" y="129"/>
                  </a:cubicBezTo>
                  <a:cubicBezTo>
                    <a:pt x="27" y="129"/>
                    <a:pt x="14" y="112"/>
                    <a:pt x="14" y="89"/>
                  </a:cubicBezTo>
                  <a:cubicBezTo>
                    <a:pt x="14" y="48"/>
                    <a:pt x="49" y="14"/>
                    <a:pt x="49" y="9"/>
                  </a:cubicBezTo>
                  <a:cubicBezTo>
                    <a:pt x="49" y="5"/>
                    <a:pt x="46" y="1"/>
                    <a:pt x="42" y="1"/>
                  </a:cubicBezTo>
                  <a:cubicBezTo>
                    <a:pt x="39" y="1"/>
                    <a:pt x="37" y="3"/>
                    <a:pt x="34" y="6"/>
                  </a:cubicBezTo>
                  <a:cubicBezTo>
                    <a:pt x="30" y="11"/>
                    <a:pt x="25" y="19"/>
                    <a:pt x="21" y="26"/>
                  </a:cubicBezTo>
                  <a:cubicBezTo>
                    <a:pt x="9" y="47"/>
                    <a:pt x="0" y="77"/>
                    <a:pt x="0" y="102"/>
                  </a:cubicBezTo>
                  <a:cubicBezTo>
                    <a:pt x="0" y="130"/>
                    <a:pt x="11" y="157"/>
                    <a:pt x="43" y="157"/>
                  </a:cubicBezTo>
                  <a:cubicBezTo>
                    <a:pt x="67" y="157"/>
                    <a:pt x="87" y="142"/>
                    <a:pt x="99" y="123"/>
                  </a:cubicBezTo>
                  <a:cubicBezTo>
                    <a:pt x="106" y="144"/>
                    <a:pt x="121" y="157"/>
                    <a:pt x="144" y="157"/>
                  </a:cubicBezTo>
                  <a:cubicBezTo>
                    <a:pt x="205" y="157"/>
                    <a:pt x="226" y="54"/>
                    <a:pt x="226" y="2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7" name="Freeform 895">
              <a:extLst>
                <a:ext uri="{FF2B5EF4-FFF2-40B4-BE49-F238E27FC236}">
                  <a16:creationId xmlns:a16="http://schemas.microsoft.com/office/drawing/2014/main" id="{771DCF5D-7375-4B6E-8721-9CC97CF0033C}"/>
                </a:ext>
              </a:extLst>
            </p:cNvPr>
            <p:cNvSpPr>
              <a:spLocks/>
            </p:cNvSpPr>
            <p:nvPr>
              <p:custDataLst>
                <p:tags r:id="rId132"/>
              </p:custDataLst>
            </p:nvPr>
          </p:nvSpPr>
          <p:spPr bwMode="auto">
            <a:xfrm>
              <a:off x="6127750" y="5537200"/>
              <a:ext cx="52388" cy="84138"/>
            </a:xfrm>
            <a:custGeom>
              <a:avLst/>
              <a:gdLst>
                <a:gd name="T0" fmla="*/ 63 w 102"/>
                <a:gd name="T1" fmla="*/ 7 h 165"/>
                <a:gd name="T2" fmla="*/ 54 w 102"/>
                <a:gd name="T3" fmla="*/ 0 h 165"/>
                <a:gd name="T4" fmla="*/ 4 w 102"/>
                <a:gd name="T5" fmla="*/ 16 h 165"/>
                <a:gd name="T6" fmla="*/ 0 w 102"/>
                <a:gd name="T7" fmla="*/ 16 h 165"/>
                <a:gd name="T8" fmla="*/ 0 w 102"/>
                <a:gd name="T9" fmla="*/ 27 h 165"/>
                <a:gd name="T10" fmla="*/ 4 w 102"/>
                <a:gd name="T11" fmla="*/ 27 h 165"/>
                <a:gd name="T12" fmla="*/ 40 w 102"/>
                <a:gd name="T13" fmla="*/ 20 h 165"/>
                <a:gd name="T14" fmla="*/ 40 w 102"/>
                <a:gd name="T15" fmla="*/ 144 h 165"/>
                <a:gd name="T16" fmla="*/ 14 w 102"/>
                <a:gd name="T17" fmla="*/ 154 h 165"/>
                <a:gd name="T18" fmla="*/ 1 w 102"/>
                <a:gd name="T19" fmla="*/ 154 h 165"/>
                <a:gd name="T20" fmla="*/ 1 w 102"/>
                <a:gd name="T21" fmla="*/ 165 h 165"/>
                <a:gd name="T22" fmla="*/ 51 w 102"/>
                <a:gd name="T23" fmla="*/ 164 h 165"/>
                <a:gd name="T24" fmla="*/ 102 w 102"/>
                <a:gd name="T25" fmla="*/ 165 h 165"/>
                <a:gd name="T26" fmla="*/ 102 w 102"/>
                <a:gd name="T27" fmla="*/ 154 h 165"/>
                <a:gd name="T28" fmla="*/ 89 w 102"/>
                <a:gd name="T29" fmla="*/ 154 h 165"/>
                <a:gd name="T30" fmla="*/ 63 w 102"/>
                <a:gd name="T31" fmla="*/ 144 h 165"/>
                <a:gd name="T32" fmla="*/ 63 w 102"/>
                <a:gd name="T33" fmla="*/ 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5">
                  <a:moveTo>
                    <a:pt x="63" y="7"/>
                  </a:moveTo>
                  <a:cubicBezTo>
                    <a:pt x="63" y="0"/>
                    <a:pt x="62" y="0"/>
                    <a:pt x="54" y="0"/>
                  </a:cubicBezTo>
                  <a:cubicBezTo>
                    <a:pt x="36" y="16"/>
                    <a:pt x="9" y="16"/>
                    <a:pt x="4" y="16"/>
                  </a:cubicBezTo>
                  <a:lnTo>
                    <a:pt x="0" y="16"/>
                  </a:lnTo>
                  <a:lnTo>
                    <a:pt x="0" y="27"/>
                  </a:lnTo>
                  <a:lnTo>
                    <a:pt x="4" y="27"/>
                  </a:lnTo>
                  <a:cubicBezTo>
                    <a:pt x="9" y="27"/>
                    <a:pt x="26" y="26"/>
                    <a:pt x="40" y="20"/>
                  </a:cubicBezTo>
                  <a:lnTo>
                    <a:pt x="40" y="144"/>
                  </a:lnTo>
                  <a:cubicBezTo>
                    <a:pt x="40" y="152"/>
                    <a:pt x="40" y="154"/>
                    <a:pt x="14" y="154"/>
                  </a:cubicBezTo>
                  <a:lnTo>
                    <a:pt x="1" y="154"/>
                  </a:lnTo>
                  <a:lnTo>
                    <a:pt x="1" y="165"/>
                  </a:lnTo>
                  <a:cubicBezTo>
                    <a:pt x="15" y="164"/>
                    <a:pt x="37" y="164"/>
                    <a:pt x="51" y="164"/>
                  </a:cubicBezTo>
                  <a:cubicBezTo>
                    <a:pt x="66" y="164"/>
                    <a:pt x="88" y="164"/>
                    <a:pt x="102" y="165"/>
                  </a:cubicBezTo>
                  <a:lnTo>
                    <a:pt x="102" y="154"/>
                  </a:lnTo>
                  <a:lnTo>
                    <a:pt x="89" y="154"/>
                  </a:lnTo>
                  <a:cubicBezTo>
                    <a:pt x="63" y="154"/>
                    <a:pt x="63" y="152"/>
                    <a:pt x="63" y="144"/>
                  </a:cubicBezTo>
                  <a:lnTo>
                    <a:pt x="63" y="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8" name="Freeform 896">
              <a:extLst>
                <a:ext uri="{FF2B5EF4-FFF2-40B4-BE49-F238E27FC236}">
                  <a16:creationId xmlns:a16="http://schemas.microsoft.com/office/drawing/2014/main" id="{1B2EE6A7-AEAB-4531-9E6D-DB53445BF01C}"/>
                </a:ext>
              </a:extLst>
            </p:cNvPr>
            <p:cNvSpPr>
              <a:spLocks/>
            </p:cNvSpPr>
            <p:nvPr>
              <p:custDataLst>
                <p:tags r:id="rId133"/>
              </p:custDataLst>
            </p:nvPr>
          </p:nvSpPr>
          <p:spPr bwMode="auto">
            <a:xfrm>
              <a:off x="5629275" y="6065838"/>
              <a:ext cx="120650" cy="9525"/>
            </a:xfrm>
            <a:custGeom>
              <a:avLst/>
              <a:gdLst>
                <a:gd name="T0" fmla="*/ 222 w 236"/>
                <a:gd name="T1" fmla="*/ 17 h 17"/>
                <a:gd name="T2" fmla="*/ 236 w 236"/>
                <a:gd name="T3" fmla="*/ 8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7" y="17"/>
                    <a:pt x="236" y="17"/>
                    <a:pt x="236" y="8"/>
                  </a:cubicBezTo>
                  <a:cubicBezTo>
                    <a:pt x="236" y="0"/>
                    <a:pt x="228" y="0"/>
                    <a:pt x="222" y="0"/>
                  </a:cubicBezTo>
                  <a:lnTo>
                    <a:pt x="14" y="0"/>
                  </a:lnTo>
                  <a:cubicBezTo>
                    <a:pt x="8"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59" name="Freeform 897">
              <a:extLst>
                <a:ext uri="{FF2B5EF4-FFF2-40B4-BE49-F238E27FC236}">
                  <a16:creationId xmlns:a16="http://schemas.microsoft.com/office/drawing/2014/main" id="{A77D4D3C-C852-41A9-B560-DB0DD5AB9642}"/>
                </a:ext>
              </a:extLst>
            </p:cNvPr>
            <p:cNvSpPr>
              <a:spLocks/>
            </p:cNvSpPr>
            <p:nvPr>
              <p:custDataLst>
                <p:tags r:id="rId134"/>
              </p:custDataLst>
            </p:nvPr>
          </p:nvSpPr>
          <p:spPr bwMode="auto">
            <a:xfrm>
              <a:off x="5780088" y="5995988"/>
              <a:ext cx="79375" cy="119063"/>
            </a:xfrm>
            <a:custGeom>
              <a:avLst/>
              <a:gdLst>
                <a:gd name="T0" fmla="*/ 154 w 154"/>
                <a:gd name="T1" fmla="*/ 168 h 231"/>
                <a:gd name="T2" fmla="*/ 142 w 154"/>
                <a:gd name="T3" fmla="*/ 168 h 231"/>
                <a:gd name="T4" fmla="*/ 133 w 154"/>
                <a:gd name="T5" fmla="*/ 200 h 231"/>
                <a:gd name="T6" fmla="*/ 98 w 154"/>
                <a:gd name="T7" fmla="*/ 202 h 231"/>
                <a:gd name="T8" fmla="*/ 34 w 154"/>
                <a:gd name="T9" fmla="*/ 202 h 231"/>
                <a:gd name="T10" fmla="*/ 104 w 154"/>
                <a:gd name="T11" fmla="*/ 143 h 231"/>
                <a:gd name="T12" fmla="*/ 154 w 154"/>
                <a:gd name="T13" fmla="*/ 68 h 231"/>
                <a:gd name="T14" fmla="*/ 72 w 154"/>
                <a:gd name="T15" fmla="*/ 0 h 231"/>
                <a:gd name="T16" fmla="*/ 0 w 154"/>
                <a:gd name="T17" fmla="*/ 62 h 231"/>
                <a:gd name="T18" fmla="*/ 18 w 154"/>
                <a:gd name="T19" fmla="*/ 82 h 231"/>
                <a:gd name="T20" fmla="*/ 37 w 154"/>
                <a:gd name="T21" fmla="*/ 63 h 231"/>
                <a:gd name="T22" fmla="*/ 16 w 154"/>
                <a:gd name="T23" fmla="*/ 45 h 231"/>
                <a:gd name="T24" fmla="*/ 67 w 154"/>
                <a:gd name="T25" fmla="*/ 12 h 231"/>
                <a:gd name="T26" fmla="*/ 120 w 154"/>
                <a:gd name="T27" fmla="*/ 68 h 231"/>
                <a:gd name="T28" fmla="*/ 87 w 154"/>
                <a:gd name="T29" fmla="*/ 135 h 231"/>
                <a:gd name="T30" fmla="*/ 3 w 154"/>
                <a:gd name="T31" fmla="*/ 218 h 231"/>
                <a:gd name="T32" fmla="*/ 0 w 154"/>
                <a:gd name="T33" fmla="*/ 231 h 231"/>
                <a:gd name="T34" fmla="*/ 143 w 154"/>
                <a:gd name="T35" fmla="*/ 231 h 231"/>
                <a:gd name="T36" fmla="*/ 154 w 154"/>
                <a:gd name="T37" fmla="*/ 168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1">
                  <a:moveTo>
                    <a:pt x="154" y="168"/>
                  </a:moveTo>
                  <a:lnTo>
                    <a:pt x="142" y="168"/>
                  </a:lnTo>
                  <a:cubicBezTo>
                    <a:pt x="141" y="176"/>
                    <a:pt x="137" y="196"/>
                    <a:pt x="133" y="200"/>
                  </a:cubicBezTo>
                  <a:cubicBezTo>
                    <a:pt x="130" y="202"/>
                    <a:pt x="103" y="202"/>
                    <a:pt x="98" y="202"/>
                  </a:cubicBezTo>
                  <a:lnTo>
                    <a:pt x="34" y="202"/>
                  </a:lnTo>
                  <a:cubicBezTo>
                    <a:pt x="71" y="169"/>
                    <a:pt x="83" y="160"/>
                    <a:pt x="104" y="143"/>
                  </a:cubicBezTo>
                  <a:cubicBezTo>
                    <a:pt x="130" y="123"/>
                    <a:pt x="154" y="101"/>
                    <a:pt x="154" y="68"/>
                  </a:cubicBezTo>
                  <a:cubicBezTo>
                    <a:pt x="154" y="26"/>
                    <a:pt x="117" y="0"/>
                    <a:pt x="72" y="0"/>
                  </a:cubicBezTo>
                  <a:cubicBezTo>
                    <a:pt x="29" y="0"/>
                    <a:pt x="0" y="30"/>
                    <a:pt x="0" y="62"/>
                  </a:cubicBezTo>
                  <a:cubicBezTo>
                    <a:pt x="0" y="80"/>
                    <a:pt x="15" y="82"/>
                    <a:pt x="18" y="82"/>
                  </a:cubicBezTo>
                  <a:cubicBezTo>
                    <a:pt x="27" y="82"/>
                    <a:pt x="37" y="76"/>
                    <a:pt x="37" y="63"/>
                  </a:cubicBezTo>
                  <a:cubicBezTo>
                    <a:pt x="37" y="57"/>
                    <a:pt x="34" y="45"/>
                    <a:pt x="16" y="45"/>
                  </a:cubicBezTo>
                  <a:cubicBezTo>
                    <a:pt x="27" y="20"/>
                    <a:pt x="51" y="12"/>
                    <a:pt x="67" y="12"/>
                  </a:cubicBezTo>
                  <a:cubicBezTo>
                    <a:pt x="102" y="12"/>
                    <a:pt x="120" y="40"/>
                    <a:pt x="120" y="68"/>
                  </a:cubicBezTo>
                  <a:cubicBezTo>
                    <a:pt x="120" y="98"/>
                    <a:pt x="98" y="122"/>
                    <a:pt x="87" y="135"/>
                  </a:cubicBezTo>
                  <a:lnTo>
                    <a:pt x="3" y="218"/>
                  </a:lnTo>
                  <a:cubicBezTo>
                    <a:pt x="0" y="221"/>
                    <a:pt x="0" y="222"/>
                    <a:pt x="0" y="231"/>
                  </a:cubicBezTo>
                  <a:lnTo>
                    <a:pt x="143" y="231"/>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0" name="Freeform 898">
              <a:extLst>
                <a:ext uri="{FF2B5EF4-FFF2-40B4-BE49-F238E27FC236}">
                  <a16:creationId xmlns:a16="http://schemas.microsoft.com/office/drawing/2014/main" id="{A4332AFB-E9EC-42EE-9364-4419D6512DC8}"/>
                </a:ext>
              </a:extLst>
            </p:cNvPr>
            <p:cNvSpPr>
              <a:spLocks/>
            </p:cNvSpPr>
            <p:nvPr>
              <p:custDataLst>
                <p:tags r:id="rId135"/>
              </p:custDataLst>
            </p:nvPr>
          </p:nvSpPr>
          <p:spPr bwMode="auto">
            <a:xfrm>
              <a:off x="5876925" y="6035675"/>
              <a:ext cx="115888" cy="80963"/>
            </a:xfrm>
            <a:custGeom>
              <a:avLst/>
              <a:gdLst>
                <a:gd name="T0" fmla="*/ 226 w 226"/>
                <a:gd name="T1" fmla="*/ 24 h 157"/>
                <a:gd name="T2" fmla="*/ 208 w 226"/>
                <a:gd name="T3" fmla="*/ 0 h 157"/>
                <a:gd name="T4" fmla="*/ 190 w 226"/>
                <a:gd name="T5" fmla="*/ 19 h 157"/>
                <a:gd name="T6" fmla="*/ 209 w 226"/>
                <a:gd name="T7" fmla="*/ 57 h 157"/>
                <a:gd name="T8" fmla="*/ 147 w 226"/>
                <a:gd name="T9" fmla="*/ 129 h 157"/>
                <a:gd name="T10" fmla="*/ 112 w 226"/>
                <a:gd name="T11" fmla="*/ 102 h 157"/>
                <a:gd name="T12" fmla="*/ 125 w 226"/>
                <a:gd name="T13" fmla="*/ 61 h 157"/>
                <a:gd name="T14" fmla="*/ 116 w 226"/>
                <a:gd name="T15" fmla="*/ 51 h 157"/>
                <a:gd name="T16" fmla="*/ 96 w 226"/>
                <a:gd name="T17" fmla="*/ 101 h 157"/>
                <a:gd name="T18" fmla="*/ 46 w 226"/>
                <a:gd name="T19" fmla="*/ 129 h 157"/>
                <a:gd name="T20" fmla="*/ 14 w 226"/>
                <a:gd name="T21" fmla="*/ 89 h 157"/>
                <a:gd name="T22" fmla="*/ 50 w 226"/>
                <a:gd name="T23" fmla="*/ 9 h 157"/>
                <a:gd name="T24" fmla="*/ 42 w 226"/>
                <a:gd name="T25" fmla="*/ 1 h 157"/>
                <a:gd name="T26" fmla="*/ 34 w 226"/>
                <a:gd name="T27" fmla="*/ 6 h 157"/>
                <a:gd name="T28" fmla="*/ 21 w 226"/>
                <a:gd name="T29" fmla="*/ 26 h 157"/>
                <a:gd name="T30" fmla="*/ 0 w 226"/>
                <a:gd name="T31" fmla="*/ 101 h 157"/>
                <a:gd name="T32" fmla="*/ 43 w 226"/>
                <a:gd name="T33" fmla="*/ 157 h 157"/>
                <a:gd name="T34" fmla="*/ 99 w 226"/>
                <a:gd name="T35" fmla="*/ 123 h 157"/>
                <a:gd name="T36" fmla="*/ 144 w 226"/>
                <a:gd name="T37" fmla="*/ 157 h 157"/>
                <a:gd name="T38" fmla="*/ 226 w 226"/>
                <a:gd name="T39" fmla="*/ 2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6" h="157">
                  <a:moveTo>
                    <a:pt x="226" y="24"/>
                  </a:moveTo>
                  <a:cubicBezTo>
                    <a:pt x="226" y="14"/>
                    <a:pt x="222" y="0"/>
                    <a:pt x="208" y="0"/>
                  </a:cubicBezTo>
                  <a:cubicBezTo>
                    <a:pt x="199" y="0"/>
                    <a:pt x="190" y="10"/>
                    <a:pt x="190" y="19"/>
                  </a:cubicBezTo>
                  <a:cubicBezTo>
                    <a:pt x="190" y="30"/>
                    <a:pt x="209" y="33"/>
                    <a:pt x="209" y="57"/>
                  </a:cubicBezTo>
                  <a:cubicBezTo>
                    <a:pt x="209" y="79"/>
                    <a:pt x="186" y="129"/>
                    <a:pt x="147" y="129"/>
                  </a:cubicBezTo>
                  <a:cubicBezTo>
                    <a:pt x="131" y="129"/>
                    <a:pt x="117" y="118"/>
                    <a:pt x="112" y="102"/>
                  </a:cubicBezTo>
                  <a:cubicBezTo>
                    <a:pt x="116" y="95"/>
                    <a:pt x="125" y="70"/>
                    <a:pt x="125" y="61"/>
                  </a:cubicBezTo>
                  <a:cubicBezTo>
                    <a:pt x="125" y="56"/>
                    <a:pt x="121" y="51"/>
                    <a:pt x="116" y="51"/>
                  </a:cubicBezTo>
                  <a:cubicBezTo>
                    <a:pt x="98" y="51"/>
                    <a:pt x="96" y="89"/>
                    <a:pt x="96" y="101"/>
                  </a:cubicBezTo>
                  <a:cubicBezTo>
                    <a:pt x="87" y="113"/>
                    <a:pt x="69" y="129"/>
                    <a:pt x="46" y="129"/>
                  </a:cubicBezTo>
                  <a:cubicBezTo>
                    <a:pt x="28" y="129"/>
                    <a:pt x="14" y="112"/>
                    <a:pt x="14" y="89"/>
                  </a:cubicBezTo>
                  <a:cubicBezTo>
                    <a:pt x="14" y="48"/>
                    <a:pt x="50" y="14"/>
                    <a:pt x="50" y="9"/>
                  </a:cubicBezTo>
                  <a:cubicBezTo>
                    <a:pt x="50" y="5"/>
                    <a:pt x="46" y="1"/>
                    <a:pt x="42" y="1"/>
                  </a:cubicBezTo>
                  <a:cubicBezTo>
                    <a:pt x="39" y="1"/>
                    <a:pt x="37" y="3"/>
                    <a:pt x="34" y="6"/>
                  </a:cubicBezTo>
                  <a:cubicBezTo>
                    <a:pt x="30" y="11"/>
                    <a:pt x="25" y="19"/>
                    <a:pt x="21" y="26"/>
                  </a:cubicBezTo>
                  <a:cubicBezTo>
                    <a:pt x="9" y="47"/>
                    <a:pt x="0" y="76"/>
                    <a:pt x="0" y="101"/>
                  </a:cubicBezTo>
                  <a:cubicBezTo>
                    <a:pt x="0" y="129"/>
                    <a:pt x="11" y="157"/>
                    <a:pt x="43" y="157"/>
                  </a:cubicBezTo>
                  <a:cubicBezTo>
                    <a:pt x="67" y="157"/>
                    <a:pt x="87" y="142"/>
                    <a:pt x="99" y="123"/>
                  </a:cubicBezTo>
                  <a:cubicBezTo>
                    <a:pt x="106" y="144"/>
                    <a:pt x="121" y="157"/>
                    <a:pt x="144" y="157"/>
                  </a:cubicBezTo>
                  <a:cubicBezTo>
                    <a:pt x="205" y="157"/>
                    <a:pt x="226" y="53"/>
                    <a:pt x="226" y="2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1" name="Freeform 899">
              <a:extLst>
                <a:ext uri="{FF2B5EF4-FFF2-40B4-BE49-F238E27FC236}">
                  <a16:creationId xmlns:a16="http://schemas.microsoft.com/office/drawing/2014/main" id="{1245C8DD-5A62-41DE-99C4-EC87E8CD6C79}"/>
                </a:ext>
              </a:extLst>
            </p:cNvPr>
            <p:cNvSpPr>
              <a:spLocks/>
            </p:cNvSpPr>
            <p:nvPr>
              <p:custDataLst>
                <p:tags r:id="rId136"/>
              </p:custDataLst>
            </p:nvPr>
          </p:nvSpPr>
          <p:spPr bwMode="auto">
            <a:xfrm>
              <a:off x="6016625" y="6056313"/>
              <a:ext cx="52388" cy="84138"/>
            </a:xfrm>
            <a:custGeom>
              <a:avLst/>
              <a:gdLst>
                <a:gd name="T0" fmla="*/ 63 w 102"/>
                <a:gd name="T1" fmla="*/ 7 h 165"/>
                <a:gd name="T2" fmla="*/ 54 w 102"/>
                <a:gd name="T3" fmla="*/ 0 h 165"/>
                <a:gd name="T4" fmla="*/ 4 w 102"/>
                <a:gd name="T5" fmla="*/ 16 h 165"/>
                <a:gd name="T6" fmla="*/ 0 w 102"/>
                <a:gd name="T7" fmla="*/ 16 h 165"/>
                <a:gd name="T8" fmla="*/ 0 w 102"/>
                <a:gd name="T9" fmla="*/ 27 h 165"/>
                <a:gd name="T10" fmla="*/ 4 w 102"/>
                <a:gd name="T11" fmla="*/ 27 h 165"/>
                <a:gd name="T12" fmla="*/ 40 w 102"/>
                <a:gd name="T13" fmla="*/ 20 h 165"/>
                <a:gd name="T14" fmla="*/ 40 w 102"/>
                <a:gd name="T15" fmla="*/ 144 h 165"/>
                <a:gd name="T16" fmla="*/ 14 w 102"/>
                <a:gd name="T17" fmla="*/ 154 h 165"/>
                <a:gd name="T18" fmla="*/ 1 w 102"/>
                <a:gd name="T19" fmla="*/ 154 h 165"/>
                <a:gd name="T20" fmla="*/ 1 w 102"/>
                <a:gd name="T21" fmla="*/ 165 h 165"/>
                <a:gd name="T22" fmla="*/ 52 w 102"/>
                <a:gd name="T23" fmla="*/ 164 h 165"/>
                <a:gd name="T24" fmla="*/ 102 w 102"/>
                <a:gd name="T25" fmla="*/ 165 h 165"/>
                <a:gd name="T26" fmla="*/ 102 w 102"/>
                <a:gd name="T27" fmla="*/ 154 h 165"/>
                <a:gd name="T28" fmla="*/ 89 w 102"/>
                <a:gd name="T29" fmla="*/ 154 h 165"/>
                <a:gd name="T30" fmla="*/ 63 w 102"/>
                <a:gd name="T31" fmla="*/ 144 h 165"/>
                <a:gd name="T32" fmla="*/ 63 w 102"/>
                <a:gd name="T33" fmla="*/ 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165">
                  <a:moveTo>
                    <a:pt x="63" y="7"/>
                  </a:moveTo>
                  <a:cubicBezTo>
                    <a:pt x="63" y="0"/>
                    <a:pt x="62" y="0"/>
                    <a:pt x="54" y="0"/>
                  </a:cubicBezTo>
                  <a:cubicBezTo>
                    <a:pt x="36" y="16"/>
                    <a:pt x="9" y="16"/>
                    <a:pt x="4" y="16"/>
                  </a:cubicBezTo>
                  <a:lnTo>
                    <a:pt x="0" y="16"/>
                  </a:lnTo>
                  <a:lnTo>
                    <a:pt x="0" y="27"/>
                  </a:lnTo>
                  <a:lnTo>
                    <a:pt x="4" y="27"/>
                  </a:lnTo>
                  <a:cubicBezTo>
                    <a:pt x="10" y="27"/>
                    <a:pt x="26" y="26"/>
                    <a:pt x="40" y="20"/>
                  </a:cubicBezTo>
                  <a:lnTo>
                    <a:pt x="40" y="144"/>
                  </a:lnTo>
                  <a:cubicBezTo>
                    <a:pt x="40" y="151"/>
                    <a:pt x="40" y="154"/>
                    <a:pt x="14" y="154"/>
                  </a:cubicBezTo>
                  <a:lnTo>
                    <a:pt x="1" y="154"/>
                  </a:lnTo>
                  <a:lnTo>
                    <a:pt x="1" y="165"/>
                  </a:lnTo>
                  <a:cubicBezTo>
                    <a:pt x="15" y="164"/>
                    <a:pt x="37" y="164"/>
                    <a:pt x="52" y="164"/>
                  </a:cubicBezTo>
                  <a:cubicBezTo>
                    <a:pt x="66" y="164"/>
                    <a:pt x="88" y="164"/>
                    <a:pt x="102" y="165"/>
                  </a:cubicBezTo>
                  <a:lnTo>
                    <a:pt x="102" y="154"/>
                  </a:lnTo>
                  <a:lnTo>
                    <a:pt x="89" y="154"/>
                  </a:lnTo>
                  <a:cubicBezTo>
                    <a:pt x="63" y="154"/>
                    <a:pt x="63" y="151"/>
                    <a:pt x="63" y="144"/>
                  </a:cubicBezTo>
                  <a:lnTo>
                    <a:pt x="63" y="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2" name="Freeform 900">
              <a:extLst>
                <a:ext uri="{FF2B5EF4-FFF2-40B4-BE49-F238E27FC236}">
                  <a16:creationId xmlns:a16="http://schemas.microsoft.com/office/drawing/2014/main" id="{0980EB95-7EC5-4D71-BC66-93FD136402F5}"/>
                </a:ext>
              </a:extLst>
            </p:cNvPr>
            <p:cNvSpPr>
              <a:spLocks/>
            </p:cNvSpPr>
            <p:nvPr>
              <p:custDataLst>
                <p:tags r:id="rId137"/>
              </p:custDataLst>
            </p:nvPr>
          </p:nvSpPr>
          <p:spPr bwMode="auto">
            <a:xfrm>
              <a:off x="6246813" y="5689600"/>
              <a:ext cx="58738" cy="255588"/>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5" y="420"/>
                    <a:pt x="29" y="326"/>
                    <a:pt x="29" y="250"/>
                  </a:cubicBezTo>
                  <a:cubicBezTo>
                    <a:pt x="29" y="163"/>
                    <a:pt x="48" y="76"/>
                    <a:pt x="109" y="14"/>
                  </a:cubicBezTo>
                  <a:cubicBezTo>
                    <a:pt x="115" y="8"/>
                    <a:pt x="115" y="7"/>
                    <a:pt x="115" y="5"/>
                  </a:cubicBezTo>
                  <a:cubicBezTo>
                    <a:pt x="115" y="2"/>
                    <a:pt x="113" y="0"/>
                    <a:pt x="110" y="0"/>
                  </a:cubicBezTo>
                  <a:cubicBezTo>
                    <a:pt x="105" y="0"/>
                    <a:pt x="61" y="34"/>
                    <a:pt x="31" y="98"/>
                  </a:cubicBezTo>
                  <a:cubicBezTo>
                    <a:pt x="6" y="153"/>
                    <a:pt x="0" y="208"/>
                    <a:pt x="0" y="250"/>
                  </a:cubicBezTo>
                  <a:cubicBezTo>
                    <a:pt x="0" y="289"/>
                    <a:pt x="5" y="349"/>
                    <a:pt x="33" y="405"/>
                  </a:cubicBezTo>
                  <a:cubicBezTo>
                    <a:pt x="63"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3" name="Freeform 901">
              <a:extLst>
                <a:ext uri="{FF2B5EF4-FFF2-40B4-BE49-F238E27FC236}">
                  <a16:creationId xmlns:a16="http://schemas.microsoft.com/office/drawing/2014/main" id="{56092201-F837-442A-9D23-B3A92C17466A}"/>
                </a:ext>
              </a:extLst>
            </p:cNvPr>
            <p:cNvSpPr>
              <a:spLocks/>
            </p:cNvSpPr>
            <p:nvPr>
              <p:custDataLst>
                <p:tags r:id="rId138"/>
              </p:custDataLst>
            </p:nvPr>
          </p:nvSpPr>
          <p:spPr bwMode="auto">
            <a:xfrm>
              <a:off x="6373813" y="5537200"/>
              <a:ext cx="84138" cy="171450"/>
            </a:xfrm>
            <a:custGeom>
              <a:avLst/>
              <a:gdLst>
                <a:gd name="T0" fmla="*/ 102 w 165"/>
                <a:gd name="T1" fmla="*/ 13 h 332"/>
                <a:gd name="T2" fmla="*/ 91 w 165"/>
                <a:gd name="T3" fmla="*/ 0 h 332"/>
                <a:gd name="T4" fmla="*/ 0 w 165"/>
                <a:gd name="T5" fmla="*/ 32 h 332"/>
                <a:gd name="T6" fmla="*/ 0 w 165"/>
                <a:gd name="T7" fmla="*/ 48 h 332"/>
                <a:gd name="T8" fmla="*/ 66 w 165"/>
                <a:gd name="T9" fmla="*/ 35 h 332"/>
                <a:gd name="T10" fmla="*/ 66 w 165"/>
                <a:gd name="T11" fmla="*/ 293 h 332"/>
                <a:gd name="T12" fmla="*/ 19 w 165"/>
                <a:gd name="T13" fmla="*/ 317 h 332"/>
                <a:gd name="T14" fmla="*/ 3 w 165"/>
                <a:gd name="T15" fmla="*/ 317 h 332"/>
                <a:gd name="T16" fmla="*/ 3 w 165"/>
                <a:gd name="T17" fmla="*/ 332 h 332"/>
                <a:gd name="T18" fmla="*/ 84 w 165"/>
                <a:gd name="T19" fmla="*/ 331 h 332"/>
                <a:gd name="T20" fmla="*/ 165 w 165"/>
                <a:gd name="T21" fmla="*/ 332 h 332"/>
                <a:gd name="T22" fmla="*/ 165 w 165"/>
                <a:gd name="T23" fmla="*/ 317 h 332"/>
                <a:gd name="T24" fmla="*/ 149 w 165"/>
                <a:gd name="T25" fmla="*/ 317 h 332"/>
                <a:gd name="T26" fmla="*/ 102 w 165"/>
                <a:gd name="T27" fmla="*/ 293 h 332"/>
                <a:gd name="T28" fmla="*/ 102 w 165"/>
                <a:gd name="T29" fmla="*/ 13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5" h="332">
                  <a:moveTo>
                    <a:pt x="102" y="13"/>
                  </a:moveTo>
                  <a:cubicBezTo>
                    <a:pt x="102" y="1"/>
                    <a:pt x="102" y="0"/>
                    <a:pt x="91" y="0"/>
                  </a:cubicBezTo>
                  <a:cubicBezTo>
                    <a:pt x="60" y="32"/>
                    <a:pt x="16" y="32"/>
                    <a:pt x="0" y="32"/>
                  </a:cubicBezTo>
                  <a:lnTo>
                    <a:pt x="0" y="48"/>
                  </a:lnTo>
                  <a:cubicBezTo>
                    <a:pt x="10" y="48"/>
                    <a:pt x="40" y="48"/>
                    <a:pt x="66" y="35"/>
                  </a:cubicBezTo>
                  <a:lnTo>
                    <a:pt x="66" y="293"/>
                  </a:lnTo>
                  <a:cubicBezTo>
                    <a:pt x="66" y="311"/>
                    <a:pt x="64" y="317"/>
                    <a:pt x="19" y="317"/>
                  </a:cubicBezTo>
                  <a:lnTo>
                    <a:pt x="3" y="317"/>
                  </a:lnTo>
                  <a:lnTo>
                    <a:pt x="3" y="332"/>
                  </a:lnTo>
                  <a:cubicBezTo>
                    <a:pt x="21" y="331"/>
                    <a:pt x="64" y="331"/>
                    <a:pt x="84" y="331"/>
                  </a:cubicBezTo>
                  <a:cubicBezTo>
                    <a:pt x="104" y="331"/>
                    <a:pt x="147" y="331"/>
                    <a:pt x="165" y="332"/>
                  </a:cubicBezTo>
                  <a:lnTo>
                    <a:pt x="165" y="317"/>
                  </a:lnTo>
                  <a:lnTo>
                    <a:pt x="149" y="317"/>
                  </a:lnTo>
                  <a:cubicBezTo>
                    <a:pt x="104" y="317"/>
                    <a:pt x="102" y="311"/>
                    <a:pt x="102" y="293"/>
                  </a:cubicBezTo>
                  <a:lnTo>
                    <a:pt x="102" y="13"/>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4" name="Rectangle 902">
              <a:extLst>
                <a:ext uri="{FF2B5EF4-FFF2-40B4-BE49-F238E27FC236}">
                  <a16:creationId xmlns:a16="http://schemas.microsoft.com/office/drawing/2014/main" id="{0EFC5A8E-4FBD-4FF4-A1F0-7B61A854D35B}"/>
                </a:ext>
              </a:extLst>
            </p:cNvPr>
            <p:cNvSpPr>
              <a:spLocks noChangeArrowheads="1"/>
            </p:cNvSpPr>
            <p:nvPr>
              <p:custDataLst>
                <p:tags r:id="rId139"/>
              </p:custDataLst>
            </p:nvPr>
          </p:nvSpPr>
          <p:spPr bwMode="auto">
            <a:xfrm>
              <a:off x="6350000" y="5811838"/>
              <a:ext cx="128588"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5" name="Freeform 903">
              <a:extLst>
                <a:ext uri="{FF2B5EF4-FFF2-40B4-BE49-F238E27FC236}">
                  <a16:creationId xmlns:a16="http://schemas.microsoft.com/office/drawing/2014/main" id="{A7A0B6A1-D44A-4501-9858-976F0904BBB3}"/>
                </a:ext>
              </a:extLst>
            </p:cNvPr>
            <p:cNvSpPr>
              <a:spLocks/>
            </p:cNvSpPr>
            <p:nvPr>
              <p:custDataLst>
                <p:tags r:id="rId140"/>
              </p:custDataLst>
            </p:nvPr>
          </p:nvSpPr>
          <p:spPr bwMode="auto">
            <a:xfrm>
              <a:off x="6362700" y="5886450"/>
              <a:ext cx="103188" cy="171450"/>
            </a:xfrm>
            <a:custGeom>
              <a:avLst/>
              <a:gdLst>
                <a:gd name="T0" fmla="*/ 38 w 199"/>
                <a:gd name="T1" fmla="*/ 294 h 332"/>
                <a:gd name="T2" fmla="*/ 91 w 199"/>
                <a:gd name="T3" fmla="*/ 242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6 h 332"/>
                <a:gd name="T18" fmla="*/ 87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5 h 332"/>
                <a:gd name="T32" fmla="*/ 186 w 199"/>
                <a:gd name="T33" fmla="*/ 245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2"/>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6"/>
                  </a:cubicBezTo>
                  <a:cubicBezTo>
                    <a:pt x="31" y="34"/>
                    <a:pt x="58" y="16"/>
                    <a:pt x="87" y="16"/>
                  </a:cubicBezTo>
                  <a:cubicBezTo>
                    <a:pt x="132" y="16"/>
                    <a:pt x="153" y="56"/>
                    <a:pt x="153" y="97"/>
                  </a:cubicBezTo>
                  <a:cubicBezTo>
                    <a:pt x="153" y="137"/>
                    <a:pt x="128" y="176"/>
                    <a:pt x="101" y="207"/>
                  </a:cubicBezTo>
                  <a:lnTo>
                    <a:pt x="5" y="314"/>
                  </a:lnTo>
                  <a:cubicBezTo>
                    <a:pt x="0" y="319"/>
                    <a:pt x="0" y="320"/>
                    <a:pt x="0" y="332"/>
                  </a:cubicBezTo>
                  <a:lnTo>
                    <a:pt x="185" y="332"/>
                  </a:lnTo>
                  <a:lnTo>
                    <a:pt x="199" y="245"/>
                  </a:lnTo>
                  <a:lnTo>
                    <a:pt x="186" y="245"/>
                  </a:lnTo>
                  <a:cubicBezTo>
                    <a:pt x="184" y="260"/>
                    <a:pt x="180" y="282"/>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6" name="Freeform 904">
              <a:extLst>
                <a:ext uri="{FF2B5EF4-FFF2-40B4-BE49-F238E27FC236}">
                  <a16:creationId xmlns:a16="http://schemas.microsoft.com/office/drawing/2014/main" id="{1AF0E096-3804-40C2-935F-459A51D62BD0}"/>
                </a:ext>
              </a:extLst>
            </p:cNvPr>
            <p:cNvSpPr>
              <a:spLocks/>
            </p:cNvSpPr>
            <p:nvPr>
              <p:custDataLst>
                <p:tags r:id="rId141"/>
              </p:custDataLst>
            </p:nvPr>
          </p:nvSpPr>
          <p:spPr bwMode="auto">
            <a:xfrm>
              <a:off x="6559550" y="5767388"/>
              <a:ext cx="96838" cy="117475"/>
            </a:xfrm>
            <a:custGeom>
              <a:avLst/>
              <a:gdLst>
                <a:gd name="T0" fmla="*/ 41 w 190"/>
                <a:gd name="T1" fmla="*/ 115 h 229"/>
                <a:gd name="T2" fmla="*/ 108 w 190"/>
                <a:gd name="T3" fmla="*/ 13 h 229"/>
                <a:gd name="T4" fmla="*/ 162 w 190"/>
                <a:gd name="T5" fmla="*/ 31 h 229"/>
                <a:gd name="T6" fmla="*/ 138 w 190"/>
                <a:gd name="T7" fmla="*/ 54 h 229"/>
                <a:gd name="T8" fmla="*/ 161 w 190"/>
                <a:gd name="T9" fmla="*/ 77 h 229"/>
                <a:gd name="T10" fmla="*/ 184 w 190"/>
                <a:gd name="T11" fmla="*/ 53 h 229"/>
                <a:gd name="T12" fmla="*/ 108 w 190"/>
                <a:gd name="T13" fmla="*/ 0 h 229"/>
                <a:gd name="T14" fmla="*/ 0 w 190"/>
                <a:gd name="T15" fmla="*/ 116 h 229"/>
                <a:gd name="T16" fmla="*/ 107 w 190"/>
                <a:gd name="T17" fmla="*/ 229 h 229"/>
                <a:gd name="T18" fmla="*/ 190 w 190"/>
                <a:gd name="T19" fmla="*/ 164 h 229"/>
                <a:gd name="T20" fmla="*/ 183 w 190"/>
                <a:gd name="T21" fmla="*/ 159 h 229"/>
                <a:gd name="T22" fmla="*/ 177 w 190"/>
                <a:gd name="T23" fmla="*/ 164 h 229"/>
                <a:gd name="T24" fmla="*/ 111 w 190"/>
                <a:gd name="T25" fmla="*/ 216 h 229"/>
                <a:gd name="T26" fmla="*/ 41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1" y="115"/>
                  </a:moveTo>
                  <a:cubicBezTo>
                    <a:pt x="41" y="33"/>
                    <a:pt x="82" y="13"/>
                    <a:pt x="108" y="13"/>
                  </a:cubicBezTo>
                  <a:cubicBezTo>
                    <a:pt x="113" y="13"/>
                    <a:pt x="144" y="13"/>
                    <a:pt x="162" y="31"/>
                  </a:cubicBezTo>
                  <a:cubicBezTo>
                    <a:pt x="141" y="32"/>
                    <a:pt x="138" y="47"/>
                    <a:pt x="138" y="54"/>
                  </a:cubicBezTo>
                  <a:cubicBezTo>
                    <a:pt x="138" y="67"/>
                    <a:pt x="147" y="77"/>
                    <a:pt x="161" y="77"/>
                  </a:cubicBezTo>
                  <a:cubicBezTo>
                    <a:pt x="174" y="77"/>
                    <a:pt x="184" y="68"/>
                    <a:pt x="184" y="53"/>
                  </a:cubicBezTo>
                  <a:cubicBezTo>
                    <a:pt x="184" y="20"/>
                    <a:pt x="146" y="0"/>
                    <a:pt x="108" y="0"/>
                  </a:cubicBezTo>
                  <a:cubicBezTo>
                    <a:pt x="46" y="0"/>
                    <a:pt x="0" y="54"/>
                    <a:pt x="0" y="116"/>
                  </a:cubicBezTo>
                  <a:cubicBezTo>
                    <a:pt x="0" y="180"/>
                    <a:pt x="49" y="229"/>
                    <a:pt x="107" y="229"/>
                  </a:cubicBezTo>
                  <a:cubicBezTo>
                    <a:pt x="174" y="229"/>
                    <a:pt x="190" y="169"/>
                    <a:pt x="190" y="164"/>
                  </a:cubicBezTo>
                  <a:cubicBezTo>
                    <a:pt x="190" y="159"/>
                    <a:pt x="185" y="159"/>
                    <a:pt x="183" y="159"/>
                  </a:cubicBezTo>
                  <a:cubicBezTo>
                    <a:pt x="179" y="159"/>
                    <a:pt x="178" y="161"/>
                    <a:pt x="177" y="164"/>
                  </a:cubicBezTo>
                  <a:cubicBezTo>
                    <a:pt x="162" y="211"/>
                    <a:pt x="130" y="216"/>
                    <a:pt x="111" y="216"/>
                  </a:cubicBezTo>
                  <a:cubicBezTo>
                    <a:pt x="85" y="216"/>
                    <a:pt x="41" y="195"/>
                    <a:pt x="41"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7" name="Freeform 905">
              <a:extLst>
                <a:ext uri="{FF2B5EF4-FFF2-40B4-BE49-F238E27FC236}">
                  <a16:creationId xmlns:a16="http://schemas.microsoft.com/office/drawing/2014/main" id="{02A958A8-B157-4EE8-B34C-48DBF8B9492D}"/>
                </a:ext>
              </a:extLst>
            </p:cNvPr>
            <p:cNvSpPr>
              <a:spLocks noEditPoints="1"/>
            </p:cNvSpPr>
            <p:nvPr>
              <p:custDataLst>
                <p:tags r:id="rId142"/>
              </p:custDataLst>
            </p:nvPr>
          </p:nvSpPr>
          <p:spPr bwMode="auto">
            <a:xfrm>
              <a:off x="6670675" y="5767388"/>
              <a:ext cx="112713" cy="117475"/>
            </a:xfrm>
            <a:custGeom>
              <a:avLst/>
              <a:gdLst>
                <a:gd name="T0" fmla="*/ 221 w 221"/>
                <a:gd name="T1" fmla="*/ 117 h 229"/>
                <a:gd name="T2" fmla="*/ 111 w 221"/>
                <a:gd name="T3" fmla="*/ 0 h 229"/>
                <a:gd name="T4" fmla="*/ 0 w 221"/>
                <a:gd name="T5" fmla="*/ 117 h 229"/>
                <a:gd name="T6" fmla="*/ 110 w 221"/>
                <a:gd name="T7" fmla="*/ 229 h 229"/>
                <a:gd name="T8" fmla="*/ 221 w 221"/>
                <a:gd name="T9" fmla="*/ 117 h 229"/>
                <a:gd name="T10" fmla="*/ 111 w 221"/>
                <a:gd name="T11" fmla="*/ 216 h 229"/>
                <a:gd name="T12" fmla="*/ 54 w 221"/>
                <a:gd name="T13" fmla="*/ 183 h 229"/>
                <a:gd name="T14" fmla="*/ 41 w 221"/>
                <a:gd name="T15" fmla="*/ 113 h 229"/>
                <a:gd name="T16" fmla="*/ 53 w 221"/>
                <a:gd name="T17" fmla="*/ 44 h 229"/>
                <a:gd name="T18" fmla="*/ 110 w 221"/>
                <a:gd name="T19" fmla="*/ 11 h 229"/>
                <a:gd name="T20" fmla="*/ 167 w 221"/>
                <a:gd name="T21" fmla="*/ 43 h 229"/>
                <a:gd name="T22" fmla="*/ 180 w 221"/>
                <a:gd name="T23" fmla="*/ 113 h 229"/>
                <a:gd name="T24" fmla="*/ 169 w 221"/>
                <a:gd name="T25" fmla="*/ 180 h 229"/>
                <a:gd name="T26" fmla="*/ 111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7"/>
                  </a:moveTo>
                  <a:cubicBezTo>
                    <a:pt x="221" y="53"/>
                    <a:pt x="171" y="0"/>
                    <a:pt x="111" y="0"/>
                  </a:cubicBezTo>
                  <a:cubicBezTo>
                    <a:pt x="48" y="0"/>
                    <a:pt x="0" y="54"/>
                    <a:pt x="0" y="117"/>
                  </a:cubicBezTo>
                  <a:cubicBezTo>
                    <a:pt x="0" y="181"/>
                    <a:pt x="52" y="229"/>
                    <a:pt x="110" y="229"/>
                  </a:cubicBezTo>
                  <a:cubicBezTo>
                    <a:pt x="171" y="229"/>
                    <a:pt x="221" y="180"/>
                    <a:pt x="221" y="117"/>
                  </a:cubicBezTo>
                  <a:close/>
                  <a:moveTo>
                    <a:pt x="111" y="216"/>
                  </a:moveTo>
                  <a:cubicBezTo>
                    <a:pt x="89" y="216"/>
                    <a:pt x="67" y="206"/>
                    <a:pt x="54" y="183"/>
                  </a:cubicBezTo>
                  <a:cubicBezTo>
                    <a:pt x="41" y="161"/>
                    <a:pt x="41" y="131"/>
                    <a:pt x="41" y="113"/>
                  </a:cubicBezTo>
                  <a:cubicBezTo>
                    <a:pt x="41" y="93"/>
                    <a:pt x="41" y="66"/>
                    <a:pt x="53" y="44"/>
                  </a:cubicBezTo>
                  <a:cubicBezTo>
                    <a:pt x="67" y="22"/>
                    <a:pt x="90" y="11"/>
                    <a:pt x="110" y="11"/>
                  </a:cubicBezTo>
                  <a:cubicBezTo>
                    <a:pt x="132" y="11"/>
                    <a:pt x="154" y="22"/>
                    <a:pt x="167" y="43"/>
                  </a:cubicBezTo>
                  <a:cubicBezTo>
                    <a:pt x="180" y="65"/>
                    <a:pt x="180" y="94"/>
                    <a:pt x="180" y="113"/>
                  </a:cubicBezTo>
                  <a:cubicBezTo>
                    <a:pt x="180" y="131"/>
                    <a:pt x="180" y="158"/>
                    <a:pt x="169" y="180"/>
                  </a:cubicBezTo>
                  <a:cubicBezTo>
                    <a:pt x="158" y="202"/>
                    <a:pt x="136" y="216"/>
                    <a:pt x="111"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8" name="Freeform 906">
              <a:extLst>
                <a:ext uri="{FF2B5EF4-FFF2-40B4-BE49-F238E27FC236}">
                  <a16:creationId xmlns:a16="http://schemas.microsoft.com/office/drawing/2014/main" id="{21FE7DD4-D2D9-462A-8AF9-084EF3AAF7A1}"/>
                </a:ext>
              </a:extLst>
            </p:cNvPr>
            <p:cNvSpPr>
              <a:spLocks/>
            </p:cNvSpPr>
            <p:nvPr>
              <p:custDataLst>
                <p:tags r:id="rId143"/>
              </p:custDataLst>
            </p:nvPr>
          </p:nvSpPr>
          <p:spPr bwMode="auto">
            <a:xfrm>
              <a:off x="6799263" y="5767388"/>
              <a:ext cx="84138" cy="117475"/>
            </a:xfrm>
            <a:custGeom>
              <a:avLst/>
              <a:gdLst>
                <a:gd name="T0" fmla="*/ 87 w 163"/>
                <a:gd name="T1" fmla="*/ 127 h 229"/>
                <a:gd name="T2" fmla="*/ 139 w 163"/>
                <a:gd name="T3" fmla="*/ 173 h 229"/>
                <a:gd name="T4" fmla="*/ 82 w 163"/>
                <a:gd name="T5" fmla="*/ 218 h 229"/>
                <a:gd name="T6" fmla="*/ 13 w 163"/>
                <a:gd name="T7" fmla="*/ 147 h 229"/>
                <a:gd name="T8" fmla="*/ 6 w 163"/>
                <a:gd name="T9" fmla="*/ 139 h 229"/>
                <a:gd name="T10" fmla="*/ 0 w 163"/>
                <a:gd name="T11" fmla="*/ 151 h 229"/>
                <a:gd name="T12" fmla="*/ 0 w 163"/>
                <a:gd name="T13" fmla="*/ 217 h 229"/>
                <a:gd name="T14" fmla="*/ 5 w 163"/>
                <a:gd name="T15" fmla="*/ 229 h 229"/>
                <a:gd name="T16" fmla="*/ 18 w 163"/>
                <a:gd name="T17" fmla="*/ 219 h 229"/>
                <a:gd name="T18" fmla="*/ 28 w 163"/>
                <a:gd name="T19" fmla="*/ 208 h 229"/>
                <a:gd name="T20" fmla="*/ 82 w 163"/>
                <a:gd name="T21" fmla="*/ 229 h 229"/>
                <a:gd name="T22" fmla="*/ 163 w 163"/>
                <a:gd name="T23" fmla="*/ 160 h 229"/>
                <a:gd name="T24" fmla="*/ 142 w 163"/>
                <a:gd name="T25" fmla="*/ 112 h 229"/>
                <a:gd name="T26" fmla="*/ 85 w 163"/>
                <a:gd name="T27" fmla="*/ 88 h 229"/>
                <a:gd name="T28" fmla="*/ 24 w 163"/>
                <a:gd name="T29" fmla="*/ 47 h 229"/>
                <a:gd name="T30" fmla="*/ 79 w 163"/>
                <a:gd name="T31" fmla="*/ 10 h 229"/>
                <a:gd name="T32" fmla="*/ 138 w 163"/>
                <a:gd name="T33" fmla="*/ 70 h 229"/>
                <a:gd name="T34" fmla="*/ 144 w 163"/>
                <a:gd name="T35" fmla="*/ 74 h 229"/>
                <a:gd name="T36" fmla="*/ 150 w 163"/>
                <a:gd name="T37" fmla="*/ 62 h 229"/>
                <a:gd name="T38" fmla="*/ 150 w 163"/>
                <a:gd name="T39" fmla="*/ 12 h 229"/>
                <a:gd name="T40" fmla="*/ 145 w 163"/>
                <a:gd name="T41" fmla="*/ 0 h 229"/>
                <a:gd name="T42" fmla="*/ 135 w 163"/>
                <a:gd name="T43" fmla="*/ 6 h 229"/>
                <a:gd name="T44" fmla="*/ 126 w 163"/>
                <a:gd name="T45" fmla="*/ 14 h 229"/>
                <a:gd name="T46" fmla="*/ 79 w 163"/>
                <a:gd name="T47" fmla="*/ 0 h 229"/>
                <a:gd name="T48" fmla="*/ 0 w 163"/>
                <a:gd name="T49" fmla="*/ 61 h 229"/>
                <a:gd name="T50" fmla="*/ 21 w 163"/>
                <a:gd name="T51" fmla="*/ 104 h 229"/>
                <a:gd name="T52" fmla="*/ 87 w 163"/>
                <a:gd name="T53" fmla="*/ 1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7" y="127"/>
                  </a:moveTo>
                  <a:cubicBezTo>
                    <a:pt x="98" y="129"/>
                    <a:pt x="139" y="137"/>
                    <a:pt x="139" y="173"/>
                  </a:cubicBezTo>
                  <a:cubicBezTo>
                    <a:pt x="139" y="198"/>
                    <a:pt x="121" y="218"/>
                    <a:pt x="82" y="218"/>
                  </a:cubicBezTo>
                  <a:cubicBezTo>
                    <a:pt x="41" y="218"/>
                    <a:pt x="23" y="190"/>
                    <a:pt x="13" y="147"/>
                  </a:cubicBezTo>
                  <a:cubicBezTo>
                    <a:pt x="12" y="141"/>
                    <a:pt x="11" y="139"/>
                    <a:pt x="6" y="139"/>
                  </a:cubicBezTo>
                  <a:cubicBezTo>
                    <a:pt x="0" y="139"/>
                    <a:pt x="0" y="142"/>
                    <a:pt x="0" y="151"/>
                  </a:cubicBezTo>
                  <a:lnTo>
                    <a:pt x="0" y="217"/>
                  </a:lnTo>
                  <a:cubicBezTo>
                    <a:pt x="0" y="225"/>
                    <a:pt x="0" y="229"/>
                    <a:pt x="5" y="229"/>
                  </a:cubicBezTo>
                  <a:cubicBezTo>
                    <a:pt x="8" y="229"/>
                    <a:pt x="8" y="228"/>
                    <a:pt x="18" y="219"/>
                  </a:cubicBezTo>
                  <a:cubicBezTo>
                    <a:pt x="19" y="218"/>
                    <a:pt x="19" y="217"/>
                    <a:pt x="28" y="208"/>
                  </a:cubicBezTo>
                  <a:cubicBezTo>
                    <a:pt x="50" y="228"/>
                    <a:pt x="72" y="229"/>
                    <a:pt x="82" y="229"/>
                  </a:cubicBezTo>
                  <a:cubicBezTo>
                    <a:pt x="140" y="229"/>
                    <a:pt x="163" y="196"/>
                    <a:pt x="163" y="160"/>
                  </a:cubicBezTo>
                  <a:cubicBezTo>
                    <a:pt x="163" y="133"/>
                    <a:pt x="148" y="118"/>
                    <a:pt x="142" y="112"/>
                  </a:cubicBezTo>
                  <a:cubicBezTo>
                    <a:pt x="125" y="96"/>
                    <a:pt x="106" y="92"/>
                    <a:pt x="85" y="88"/>
                  </a:cubicBezTo>
                  <a:cubicBezTo>
                    <a:pt x="57" y="83"/>
                    <a:pt x="24" y="76"/>
                    <a:pt x="24" y="47"/>
                  </a:cubicBezTo>
                  <a:cubicBezTo>
                    <a:pt x="24" y="30"/>
                    <a:pt x="37" y="10"/>
                    <a:pt x="79" y="10"/>
                  </a:cubicBezTo>
                  <a:cubicBezTo>
                    <a:pt x="134" y="10"/>
                    <a:pt x="137" y="54"/>
                    <a:pt x="138" y="70"/>
                  </a:cubicBezTo>
                  <a:cubicBezTo>
                    <a:pt x="138" y="74"/>
                    <a:pt x="143" y="74"/>
                    <a:pt x="144" y="74"/>
                  </a:cubicBezTo>
                  <a:cubicBezTo>
                    <a:pt x="150" y="74"/>
                    <a:pt x="150" y="72"/>
                    <a:pt x="150" y="62"/>
                  </a:cubicBezTo>
                  <a:lnTo>
                    <a:pt x="150" y="12"/>
                  </a:lnTo>
                  <a:cubicBezTo>
                    <a:pt x="150" y="4"/>
                    <a:pt x="150" y="0"/>
                    <a:pt x="145" y="0"/>
                  </a:cubicBezTo>
                  <a:cubicBezTo>
                    <a:pt x="142" y="0"/>
                    <a:pt x="141" y="0"/>
                    <a:pt x="135" y="6"/>
                  </a:cubicBezTo>
                  <a:cubicBezTo>
                    <a:pt x="133" y="8"/>
                    <a:pt x="128" y="13"/>
                    <a:pt x="126" y="14"/>
                  </a:cubicBezTo>
                  <a:cubicBezTo>
                    <a:pt x="107" y="0"/>
                    <a:pt x="87" y="0"/>
                    <a:pt x="79" y="0"/>
                  </a:cubicBezTo>
                  <a:cubicBezTo>
                    <a:pt x="19" y="0"/>
                    <a:pt x="0" y="33"/>
                    <a:pt x="0" y="61"/>
                  </a:cubicBezTo>
                  <a:cubicBezTo>
                    <a:pt x="0" y="79"/>
                    <a:pt x="8" y="93"/>
                    <a:pt x="21" y="104"/>
                  </a:cubicBezTo>
                  <a:cubicBezTo>
                    <a:pt x="37" y="117"/>
                    <a:pt x="51" y="120"/>
                    <a:pt x="87" y="1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69" name="Freeform 907">
              <a:extLst>
                <a:ext uri="{FF2B5EF4-FFF2-40B4-BE49-F238E27FC236}">
                  <a16:creationId xmlns:a16="http://schemas.microsoft.com/office/drawing/2014/main" id="{0BBA0B49-A226-41DA-9572-70CC74A95759}"/>
                </a:ext>
              </a:extLst>
            </p:cNvPr>
            <p:cNvSpPr>
              <a:spLocks/>
            </p:cNvSpPr>
            <p:nvPr>
              <p:custDataLst>
                <p:tags r:id="rId144"/>
              </p:custDataLst>
            </p:nvPr>
          </p:nvSpPr>
          <p:spPr bwMode="auto">
            <a:xfrm>
              <a:off x="6916738" y="5689600"/>
              <a:ext cx="58738" cy="255588"/>
            </a:xfrm>
            <a:custGeom>
              <a:avLst/>
              <a:gdLst>
                <a:gd name="T0" fmla="*/ 116 w 116"/>
                <a:gd name="T1" fmla="*/ 494 h 499"/>
                <a:gd name="T2" fmla="*/ 107 w 116"/>
                <a:gd name="T3" fmla="*/ 483 h 499"/>
                <a:gd name="T4" fmla="*/ 29 w 116"/>
                <a:gd name="T5" fmla="*/ 250 h 499"/>
                <a:gd name="T6" fmla="*/ 109 w 116"/>
                <a:gd name="T7" fmla="*/ 14 h 499"/>
                <a:gd name="T8" fmla="*/ 116 w 116"/>
                <a:gd name="T9" fmla="*/ 5 h 499"/>
                <a:gd name="T10" fmla="*/ 111 w 116"/>
                <a:gd name="T11" fmla="*/ 0 h 499"/>
                <a:gd name="T12" fmla="*/ 31 w 116"/>
                <a:gd name="T13" fmla="*/ 98 h 499"/>
                <a:gd name="T14" fmla="*/ 0 w 116"/>
                <a:gd name="T15" fmla="*/ 250 h 499"/>
                <a:gd name="T16" fmla="*/ 33 w 116"/>
                <a:gd name="T17" fmla="*/ 405 h 499"/>
                <a:gd name="T18" fmla="*/ 111 w 116"/>
                <a:gd name="T19" fmla="*/ 499 h 499"/>
                <a:gd name="T20" fmla="*/ 116 w 116"/>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494"/>
                  </a:moveTo>
                  <a:cubicBezTo>
                    <a:pt x="116" y="493"/>
                    <a:pt x="116" y="492"/>
                    <a:pt x="107" y="483"/>
                  </a:cubicBezTo>
                  <a:cubicBezTo>
                    <a:pt x="45" y="420"/>
                    <a:pt x="29" y="326"/>
                    <a:pt x="29" y="250"/>
                  </a:cubicBezTo>
                  <a:cubicBezTo>
                    <a:pt x="29" y="163"/>
                    <a:pt x="48" y="76"/>
                    <a:pt x="109" y="14"/>
                  </a:cubicBezTo>
                  <a:cubicBezTo>
                    <a:pt x="116" y="8"/>
                    <a:pt x="116" y="7"/>
                    <a:pt x="116" y="5"/>
                  </a:cubicBezTo>
                  <a:cubicBezTo>
                    <a:pt x="116" y="2"/>
                    <a:pt x="114" y="0"/>
                    <a:pt x="111" y="0"/>
                  </a:cubicBezTo>
                  <a:cubicBezTo>
                    <a:pt x="106" y="0"/>
                    <a:pt x="61" y="34"/>
                    <a:pt x="31" y="98"/>
                  </a:cubicBezTo>
                  <a:cubicBezTo>
                    <a:pt x="6" y="153"/>
                    <a:pt x="0" y="208"/>
                    <a:pt x="0" y="250"/>
                  </a:cubicBezTo>
                  <a:cubicBezTo>
                    <a:pt x="0" y="289"/>
                    <a:pt x="5" y="349"/>
                    <a:pt x="33" y="405"/>
                  </a:cubicBezTo>
                  <a:cubicBezTo>
                    <a:pt x="63" y="467"/>
                    <a:pt x="106" y="499"/>
                    <a:pt x="111" y="499"/>
                  </a:cubicBezTo>
                  <a:cubicBezTo>
                    <a:pt x="114" y="499"/>
                    <a:pt x="116" y="498"/>
                    <a:pt x="116"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0" name="Freeform 908">
              <a:extLst>
                <a:ext uri="{FF2B5EF4-FFF2-40B4-BE49-F238E27FC236}">
                  <a16:creationId xmlns:a16="http://schemas.microsoft.com/office/drawing/2014/main" id="{93D9BB56-0886-47C1-9450-500C70AC6B4A}"/>
                </a:ext>
              </a:extLst>
            </p:cNvPr>
            <p:cNvSpPr>
              <a:spLocks/>
            </p:cNvSpPr>
            <p:nvPr>
              <p:custDataLst>
                <p:tags r:id="rId145"/>
              </p:custDataLst>
            </p:nvPr>
          </p:nvSpPr>
          <p:spPr bwMode="auto">
            <a:xfrm>
              <a:off x="7027863" y="5597525"/>
              <a:ext cx="138113" cy="114300"/>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5 w 269"/>
                <a:gd name="T37" fmla="*/ 29 h 221"/>
                <a:gd name="T38" fmla="*/ 42 w 269"/>
                <a:gd name="T39" fmla="*/ 195 h 221"/>
                <a:gd name="T40" fmla="*/ 38 w 269"/>
                <a:gd name="T41" fmla="*/ 207 h 221"/>
                <a:gd name="T42" fmla="*/ 52 w 269"/>
                <a:gd name="T43" fmla="*/ 221 h 221"/>
                <a:gd name="T44" fmla="*/ 77 w 269"/>
                <a:gd name="T45" fmla="*/ 188 h 221"/>
                <a:gd name="T46" fmla="*/ 90 w 269"/>
                <a:gd name="T47" fmla="*/ 140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5" y="29"/>
                  </a:lnTo>
                  <a:cubicBezTo>
                    <a:pt x="251" y="29"/>
                    <a:pt x="269" y="29"/>
                    <a:pt x="269" y="12"/>
                  </a:cubicBezTo>
                  <a:cubicBezTo>
                    <a:pt x="269" y="0"/>
                    <a:pt x="258"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5" y="29"/>
                  </a:lnTo>
                  <a:cubicBezTo>
                    <a:pt x="89" y="90"/>
                    <a:pt x="63" y="150"/>
                    <a:pt x="42" y="195"/>
                  </a:cubicBezTo>
                  <a:cubicBezTo>
                    <a:pt x="38" y="203"/>
                    <a:pt x="38" y="204"/>
                    <a:pt x="38" y="207"/>
                  </a:cubicBezTo>
                  <a:cubicBezTo>
                    <a:pt x="38" y="217"/>
                    <a:pt x="46" y="221"/>
                    <a:pt x="52" y="221"/>
                  </a:cubicBezTo>
                  <a:cubicBezTo>
                    <a:pt x="67" y="221"/>
                    <a:pt x="71" y="207"/>
                    <a:pt x="77" y="188"/>
                  </a:cubicBezTo>
                  <a:cubicBezTo>
                    <a:pt x="84" y="166"/>
                    <a:pt x="84" y="165"/>
                    <a:pt x="90" y="140"/>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1" name="Freeform 909">
              <a:extLst>
                <a:ext uri="{FF2B5EF4-FFF2-40B4-BE49-F238E27FC236}">
                  <a16:creationId xmlns:a16="http://schemas.microsoft.com/office/drawing/2014/main" id="{C774A7E4-6858-4D48-9014-D6C4BDD91E78}"/>
                </a:ext>
              </a:extLst>
            </p:cNvPr>
            <p:cNvSpPr>
              <a:spLocks/>
            </p:cNvSpPr>
            <p:nvPr>
              <p:custDataLst>
                <p:tags r:id="rId146"/>
              </p:custDataLst>
            </p:nvPr>
          </p:nvSpPr>
          <p:spPr bwMode="auto">
            <a:xfrm>
              <a:off x="7178675" y="5595938"/>
              <a:ext cx="150813" cy="115888"/>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2 h 226"/>
                <a:gd name="T12" fmla="*/ 192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1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49" y="12"/>
                    <a:pt x="249" y="23"/>
                  </a:cubicBezTo>
                  <a:cubicBezTo>
                    <a:pt x="249" y="28"/>
                    <a:pt x="252" y="34"/>
                    <a:pt x="257" y="38"/>
                  </a:cubicBezTo>
                  <a:cubicBezTo>
                    <a:pt x="265" y="46"/>
                    <a:pt x="274" y="59"/>
                    <a:pt x="274" y="80"/>
                  </a:cubicBezTo>
                  <a:cubicBezTo>
                    <a:pt x="274" y="100"/>
                    <a:pt x="265" y="129"/>
                    <a:pt x="249" y="152"/>
                  </a:cubicBezTo>
                  <a:cubicBezTo>
                    <a:pt x="234" y="173"/>
                    <a:pt x="216" y="190"/>
                    <a:pt x="192"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59" y="190"/>
                  </a:cubicBezTo>
                  <a:cubicBezTo>
                    <a:pt x="26" y="190"/>
                    <a:pt x="16" y="161"/>
                    <a:pt x="16" y="133"/>
                  </a:cubicBezTo>
                  <a:cubicBezTo>
                    <a:pt x="16" y="70"/>
                    <a:pt x="67" y="18"/>
                    <a:pt x="67" y="11"/>
                  </a:cubicBezTo>
                  <a:cubicBezTo>
                    <a:pt x="67" y="6"/>
                    <a:pt x="63" y="2"/>
                    <a:pt x="57" y="2"/>
                  </a:cubicBezTo>
                  <a:cubicBezTo>
                    <a:pt x="51" y="2"/>
                    <a:pt x="47" y="8"/>
                    <a:pt x="44" y="13"/>
                  </a:cubicBezTo>
                  <a:cubicBezTo>
                    <a:pt x="19" y="50"/>
                    <a:pt x="0" y="109"/>
                    <a:pt x="0" y="155"/>
                  </a:cubicBezTo>
                  <a:cubicBezTo>
                    <a:pt x="0" y="189"/>
                    <a:pt x="11" y="226"/>
                    <a:pt x="52" y="226"/>
                  </a:cubicBezTo>
                  <a:cubicBezTo>
                    <a:pt x="88" y="226"/>
                    <a:pt x="111" y="201"/>
                    <a:pt x="129" y="174"/>
                  </a:cubicBezTo>
                  <a:cubicBezTo>
                    <a:pt x="134" y="202"/>
                    <a:pt x="153" y="226"/>
                    <a:pt x="184" y="226"/>
                  </a:cubicBezTo>
                  <a:cubicBezTo>
                    <a:pt x="223" y="226"/>
                    <a:pt x="247" y="195"/>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2" name="Rectangle 910">
              <a:extLst>
                <a:ext uri="{FF2B5EF4-FFF2-40B4-BE49-F238E27FC236}">
                  <a16:creationId xmlns:a16="http://schemas.microsoft.com/office/drawing/2014/main" id="{36C19D19-2864-4575-98AD-D599A48C6AA1}"/>
                </a:ext>
              </a:extLst>
            </p:cNvPr>
            <p:cNvSpPr>
              <a:spLocks noChangeArrowheads="1"/>
            </p:cNvSpPr>
            <p:nvPr>
              <p:custDataLst>
                <p:tags r:id="rId147"/>
              </p:custDataLst>
            </p:nvPr>
          </p:nvSpPr>
          <p:spPr bwMode="auto">
            <a:xfrm>
              <a:off x="7021513" y="5811838"/>
              <a:ext cx="32067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3" name="Freeform 911">
              <a:extLst>
                <a:ext uri="{FF2B5EF4-FFF2-40B4-BE49-F238E27FC236}">
                  <a16:creationId xmlns:a16="http://schemas.microsoft.com/office/drawing/2014/main" id="{6B5EA086-EF88-402D-9028-3792C24FBF4D}"/>
                </a:ext>
              </a:extLst>
            </p:cNvPr>
            <p:cNvSpPr>
              <a:spLocks/>
            </p:cNvSpPr>
            <p:nvPr>
              <p:custDataLst>
                <p:tags r:id="rId148"/>
              </p:custDataLst>
            </p:nvPr>
          </p:nvSpPr>
          <p:spPr bwMode="auto">
            <a:xfrm>
              <a:off x="7048500" y="5943600"/>
              <a:ext cx="150813" cy="117475"/>
            </a:xfrm>
            <a:custGeom>
              <a:avLst/>
              <a:gdLst>
                <a:gd name="T0" fmla="*/ 296 w 296"/>
                <a:gd name="T1" fmla="*/ 35 h 226"/>
                <a:gd name="T2" fmla="*/ 276 w 296"/>
                <a:gd name="T3" fmla="*/ 0 h 226"/>
                <a:gd name="T4" fmla="*/ 250 w 296"/>
                <a:gd name="T5" fmla="*/ 23 h 226"/>
                <a:gd name="T6" fmla="*/ 257 w 296"/>
                <a:gd name="T7" fmla="*/ 38 h 226"/>
                <a:gd name="T8" fmla="*/ 274 w 296"/>
                <a:gd name="T9" fmla="*/ 80 h 226"/>
                <a:gd name="T10" fmla="*/ 250 w 296"/>
                <a:gd name="T11" fmla="*/ 151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60 w 296"/>
                <a:gd name="T25" fmla="*/ 190 h 226"/>
                <a:gd name="T26" fmla="*/ 16 w 296"/>
                <a:gd name="T27" fmla="*/ 132 h 226"/>
                <a:gd name="T28" fmla="*/ 67 w 296"/>
                <a:gd name="T29" fmla="*/ 11 h 226"/>
                <a:gd name="T30" fmla="*/ 58 w 296"/>
                <a:gd name="T31" fmla="*/ 2 h 226"/>
                <a:gd name="T32" fmla="*/ 45 w 296"/>
                <a:gd name="T33" fmla="*/ 13 h 226"/>
                <a:gd name="T34" fmla="*/ 0 w 296"/>
                <a:gd name="T35" fmla="*/ 154 h 226"/>
                <a:gd name="T36" fmla="*/ 53 w 296"/>
                <a:gd name="T37" fmla="*/ 226 h 226"/>
                <a:gd name="T38" fmla="*/ 129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50" y="12"/>
                    <a:pt x="250" y="23"/>
                  </a:cubicBezTo>
                  <a:cubicBezTo>
                    <a:pt x="250" y="28"/>
                    <a:pt x="252" y="34"/>
                    <a:pt x="257" y="38"/>
                  </a:cubicBezTo>
                  <a:cubicBezTo>
                    <a:pt x="266" y="46"/>
                    <a:pt x="274" y="59"/>
                    <a:pt x="274" y="80"/>
                  </a:cubicBezTo>
                  <a:cubicBezTo>
                    <a:pt x="274" y="100"/>
                    <a:pt x="265" y="128"/>
                    <a:pt x="250" y="151"/>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7"/>
                    <a:pt x="91" y="190"/>
                    <a:pt x="60" y="190"/>
                  </a:cubicBezTo>
                  <a:cubicBezTo>
                    <a:pt x="27" y="190"/>
                    <a:pt x="16" y="160"/>
                    <a:pt x="16" y="132"/>
                  </a:cubicBezTo>
                  <a:cubicBezTo>
                    <a:pt x="16" y="70"/>
                    <a:pt x="67" y="18"/>
                    <a:pt x="67" y="11"/>
                  </a:cubicBezTo>
                  <a:cubicBezTo>
                    <a:pt x="67" y="6"/>
                    <a:pt x="63" y="2"/>
                    <a:pt x="58" y="2"/>
                  </a:cubicBezTo>
                  <a:cubicBezTo>
                    <a:pt x="51" y="2"/>
                    <a:pt x="48" y="8"/>
                    <a:pt x="45" y="13"/>
                  </a:cubicBezTo>
                  <a:cubicBezTo>
                    <a:pt x="19" y="50"/>
                    <a:pt x="0" y="109"/>
                    <a:pt x="0" y="154"/>
                  </a:cubicBezTo>
                  <a:cubicBezTo>
                    <a:pt x="0" y="189"/>
                    <a:pt x="12" y="226"/>
                    <a:pt x="53" y="226"/>
                  </a:cubicBezTo>
                  <a:cubicBezTo>
                    <a:pt x="88" y="226"/>
                    <a:pt x="111" y="201"/>
                    <a:pt x="129" y="173"/>
                  </a:cubicBezTo>
                  <a:cubicBezTo>
                    <a:pt x="134" y="202"/>
                    <a:pt x="153" y="226"/>
                    <a:pt x="184" y="226"/>
                  </a:cubicBezTo>
                  <a:cubicBezTo>
                    <a:pt x="223" y="226"/>
                    <a:pt x="247" y="195"/>
                    <a:pt x="265" y="158"/>
                  </a:cubicBezTo>
                  <a:cubicBezTo>
                    <a:pt x="277" y="133"/>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4" name="Freeform 912">
              <a:extLst>
                <a:ext uri="{FF2B5EF4-FFF2-40B4-BE49-F238E27FC236}">
                  <a16:creationId xmlns:a16="http://schemas.microsoft.com/office/drawing/2014/main" id="{CDC7E746-5EF0-48BE-810C-7AF6522F08D8}"/>
                </a:ext>
              </a:extLst>
            </p:cNvPr>
            <p:cNvSpPr>
              <a:spLocks/>
            </p:cNvSpPr>
            <p:nvPr>
              <p:custDataLst>
                <p:tags r:id="rId149"/>
              </p:custDataLst>
            </p:nvPr>
          </p:nvSpPr>
          <p:spPr bwMode="auto">
            <a:xfrm>
              <a:off x="7223125" y="5976938"/>
              <a:ext cx="65088" cy="119063"/>
            </a:xfrm>
            <a:custGeom>
              <a:avLst/>
              <a:gdLst>
                <a:gd name="T0" fmla="*/ 79 w 127"/>
                <a:gd name="T1" fmla="*/ 10 h 232"/>
                <a:gd name="T2" fmla="*/ 69 w 127"/>
                <a:gd name="T3" fmla="*/ 0 h 232"/>
                <a:gd name="T4" fmla="*/ 0 w 127"/>
                <a:gd name="T5" fmla="*/ 23 h 232"/>
                <a:gd name="T6" fmla="*/ 0 w 127"/>
                <a:gd name="T7" fmla="*/ 35 h 232"/>
                <a:gd name="T8" fmla="*/ 51 w 127"/>
                <a:gd name="T9" fmla="*/ 25 h 232"/>
                <a:gd name="T10" fmla="*/ 51 w 127"/>
                <a:gd name="T11" fmla="*/ 203 h 232"/>
                <a:gd name="T12" fmla="*/ 16 w 127"/>
                <a:gd name="T13" fmla="*/ 219 h 232"/>
                <a:gd name="T14" fmla="*/ 3 w 127"/>
                <a:gd name="T15" fmla="*/ 219 h 232"/>
                <a:gd name="T16" fmla="*/ 3 w 127"/>
                <a:gd name="T17" fmla="*/ 232 h 232"/>
                <a:gd name="T18" fmla="*/ 65 w 127"/>
                <a:gd name="T19" fmla="*/ 230 h 232"/>
                <a:gd name="T20" fmla="*/ 127 w 127"/>
                <a:gd name="T21" fmla="*/ 232 h 232"/>
                <a:gd name="T22" fmla="*/ 127 w 127"/>
                <a:gd name="T23" fmla="*/ 219 h 232"/>
                <a:gd name="T24" fmla="*/ 114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1"/>
                    <a:pt x="78" y="0"/>
                    <a:pt x="69" y="0"/>
                  </a:cubicBezTo>
                  <a:cubicBezTo>
                    <a:pt x="46" y="22"/>
                    <a:pt x="15" y="23"/>
                    <a:pt x="0" y="23"/>
                  </a:cubicBezTo>
                  <a:lnTo>
                    <a:pt x="0" y="35"/>
                  </a:lnTo>
                  <a:cubicBezTo>
                    <a:pt x="9" y="35"/>
                    <a:pt x="32" y="35"/>
                    <a:pt x="51" y="25"/>
                  </a:cubicBezTo>
                  <a:lnTo>
                    <a:pt x="51" y="203"/>
                  </a:lnTo>
                  <a:cubicBezTo>
                    <a:pt x="51" y="215"/>
                    <a:pt x="51" y="219"/>
                    <a:pt x="16" y="219"/>
                  </a:cubicBezTo>
                  <a:lnTo>
                    <a:pt x="3" y="219"/>
                  </a:lnTo>
                  <a:lnTo>
                    <a:pt x="3" y="232"/>
                  </a:lnTo>
                  <a:cubicBezTo>
                    <a:pt x="9" y="232"/>
                    <a:pt x="52" y="230"/>
                    <a:pt x="65" y="230"/>
                  </a:cubicBezTo>
                  <a:cubicBezTo>
                    <a:pt x="76" y="230"/>
                    <a:pt x="120" y="232"/>
                    <a:pt x="127" y="232"/>
                  </a:cubicBezTo>
                  <a:lnTo>
                    <a:pt x="127" y="219"/>
                  </a:lnTo>
                  <a:lnTo>
                    <a:pt x="114" y="219"/>
                  </a:lnTo>
                  <a:cubicBezTo>
                    <a:pt x="79" y="219"/>
                    <a:pt x="79" y="215"/>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5" name="Freeform 913">
              <a:extLst>
                <a:ext uri="{FF2B5EF4-FFF2-40B4-BE49-F238E27FC236}">
                  <a16:creationId xmlns:a16="http://schemas.microsoft.com/office/drawing/2014/main" id="{C76F885A-8B9F-4F4A-B4CF-32634D58D8A6}"/>
                </a:ext>
              </a:extLst>
            </p:cNvPr>
            <p:cNvSpPr>
              <a:spLocks/>
            </p:cNvSpPr>
            <p:nvPr>
              <p:custDataLst>
                <p:tags r:id="rId150"/>
              </p:custDataLst>
            </p:nvPr>
          </p:nvSpPr>
          <p:spPr bwMode="auto">
            <a:xfrm>
              <a:off x="7388225" y="5689600"/>
              <a:ext cx="58738" cy="255588"/>
            </a:xfrm>
            <a:custGeom>
              <a:avLst/>
              <a:gdLst>
                <a:gd name="T0" fmla="*/ 116 w 116"/>
                <a:gd name="T1" fmla="*/ 250 h 499"/>
                <a:gd name="T2" fmla="*/ 83 w 116"/>
                <a:gd name="T3" fmla="*/ 94 h 499"/>
                <a:gd name="T4" fmla="*/ 5 w 116"/>
                <a:gd name="T5" fmla="*/ 0 h 499"/>
                <a:gd name="T6" fmla="*/ 0 w 116"/>
                <a:gd name="T7" fmla="*/ 5 h 499"/>
                <a:gd name="T8" fmla="*/ 10 w 116"/>
                <a:gd name="T9" fmla="*/ 17 h 499"/>
                <a:gd name="T10" fmla="*/ 87 w 116"/>
                <a:gd name="T11" fmla="*/ 250 h 499"/>
                <a:gd name="T12" fmla="*/ 7 w 116"/>
                <a:gd name="T13" fmla="*/ 486 h 499"/>
                <a:gd name="T14" fmla="*/ 0 w 116"/>
                <a:gd name="T15" fmla="*/ 494 h 499"/>
                <a:gd name="T16" fmla="*/ 5 w 116"/>
                <a:gd name="T17" fmla="*/ 499 h 499"/>
                <a:gd name="T18" fmla="*/ 84 w 116"/>
                <a:gd name="T19" fmla="*/ 402 h 499"/>
                <a:gd name="T20" fmla="*/ 116 w 116"/>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9">
                  <a:moveTo>
                    <a:pt x="116" y="250"/>
                  </a:moveTo>
                  <a:cubicBezTo>
                    <a:pt x="116" y="211"/>
                    <a:pt x="110" y="151"/>
                    <a:pt x="83" y="94"/>
                  </a:cubicBezTo>
                  <a:cubicBezTo>
                    <a:pt x="53" y="33"/>
                    <a:pt x="10" y="0"/>
                    <a:pt x="5" y="0"/>
                  </a:cubicBezTo>
                  <a:cubicBezTo>
                    <a:pt x="2" y="0"/>
                    <a:pt x="0" y="2"/>
                    <a:pt x="0" y="5"/>
                  </a:cubicBezTo>
                  <a:cubicBezTo>
                    <a:pt x="0" y="7"/>
                    <a:pt x="0" y="8"/>
                    <a:pt x="10" y="17"/>
                  </a:cubicBezTo>
                  <a:cubicBezTo>
                    <a:pt x="58" y="66"/>
                    <a:pt x="87" y="146"/>
                    <a:pt x="87" y="250"/>
                  </a:cubicBezTo>
                  <a:cubicBezTo>
                    <a:pt x="87" y="335"/>
                    <a:pt x="68" y="423"/>
                    <a:pt x="7" y="486"/>
                  </a:cubicBezTo>
                  <a:cubicBezTo>
                    <a:pt x="0" y="492"/>
                    <a:pt x="0" y="493"/>
                    <a:pt x="0" y="494"/>
                  </a:cubicBezTo>
                  <a:cubicBezTo>
                    <a:pt x="0" y="497"/>
                    <a:pt x="2" y="499"/>
                    <a:pt x="5" y="499"/>
                  </a:cubicBezTo>
                  <a:cubicBezTo>
                    <a:pt x="10" y="499"/>
                    <a:pt x="55" y="465"/>
                    <a:pt x="84" y="402"/>
                  </a:cubicBezTo>
                  <a:cubicBezTo>
                    <a:pt x="110" y="347"/>
                    <a:pt x="116" y="292"/>
                    <a:pt x="116"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6" name="Freeform 914">
              <a:extLst>
                <a:ext uri="{FF2B5EF4-FFF2-40B4-BE49-F238E27FC236}">
                  <a16:creationId xmlns:a16="http://schemas.microsoft.com/office/drawing/2014/main" id="{E94133F5-567B-4457-AF95-55C7FEB6BCF3}"/>
                </a:ext>
              </a:extLst>
            </p:cNvPr>
            <p:cNvSpPr>
              <a:spLocks/>
            </p:cNvSpPr>
            <p:nvPr>
              <p:custDataLst>
                <p:tags r:id="rId151"/>
              </p:custDataLst>
            </p:nvPr>
          </p:nvSpPr>
          <p:spPr bwMode="auto">
            <a:xfrm>
              <a:off x="7543800" y="5732463"/>
              <a:ext cx="168275" cy="169863"/>
            </a:xfrm>
            <a:custGeom>
              <a:avLst/>
              <a:gdLst>
                <a:gd name="T0" fmla="*/ 176 w 331"/>
                <a:gd name="T1" fmla="*/ 176 h 332"/>
                <a:gd name="T2" fmla="*/ 315 w 331"/>
                <a:gd name="T3" fmla="*/ 176 h 332"/>
                <a:gd name="T4" fmla="*/ 331 w 331"/>
                <a:gd name="T5" fmla="*/ 166 h 332"/>
                <a:gd name="T6" fmla="*/ 315 w 331"/>
                <a:gd name="T7" fmla="*/ 156 h 332"/>
                <a:gd name="T8" fmla="*/ 176 w 331"/>
                <a:gd name="T9" fmla="*/ 156 h 332"/>
                <a:gd name="T10" fmla="*/ 176 w 331"/>
                <a:gd name="T11" fmla="*/ 16 h 332"/>
                <a:gd name="T12" fmla="*/ 166 w 331"/>
                <a:gd name="T13" fmla="*/ 0 h 332"/>
                <a:gd name="T14" fmla="*/ 156 w 331"/>
                <a:gd name="T15" fmla="*/ 16 h 332"/>
                <a:gd name="T16" fmla="*/ 156 w 331"/>
                <a:gd name="T17" fmla="*/ 156 h 332"/>
                <a:gd name="T18" fmla="*/ 16 w 331"/>
                <a:gd name="T19" fmla="*/ 156 h 332"/>
                <a:gd name="T20" fmla="*/ 0 w 331"/>
                <a:gd name="T21" fmla="*/ 166 h 332"/>
                <a:gd name="T22" fmla="*/ 16 w 331"/>
                <a:gd name="T23" fmla="*/ 176 h 332"/>
                <a:gd name="T24" fmla="*/ 156 w 331"/>
                <a:gd name="T25" fmla="*/ 176 h 332"/>
                <a:gd name="T26" fmla="*/ 156 w 331"/>
                <a:gd name="T27" fmla="*/ 315 h 332"/>
                <a:gd name="T28" fmla="*/ 166 w 331"/>
                <a:gd name="T29" fmla="*/ 332 h 332"/>
                <a:gd name="T30" fmla="*/ 176 w 331"/>
                <a:gd name="T31" fmla="*/ 315 h 332"/>
                <a:gd name="T32" fmla="*/ 176 w 331"/>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1" h="332">
                  <a:moveTo>
                    <a:pt x="176" y="176"/>
                  </a:moveTo>
                  <a:lnTo>
                    <a:pt x="315" y="176"/>
                  </a:lnTo>
                  <a:cubicBezTo>
                    <a:pt x="322" y="176"/>
                    <a:pt x="331" y="176"/>
                    <a:pt x="331" y="166"/>
                  </a:cubicBezTo>
                  <a:cubicBezTo>
                    <a:pt x="331" y="156"/>
                    <a:pt x="322" y="156"/>
                    <a:pt x="315" y="156"/>
                  </a:cubicBezTo>
                  <a:lnTo>
                    <a:pt x="176" y="156"/>
                  </a:lnTo>
                  <a:lnTo>
                    <a:pt x="176" y="16"/>
                  </a:lnTo>
                  <a:cubicBezTo>
                    <a:pt x="176" y="9"/>
                    <a:pt x="176" y="0"/>
                    <a:pt x="166" y="0"/>
                  </a:cubicBezTo>
                  <a:cubicBezTo>
                    <a:pt x="156" y="0"/>
                    <a:pt x="156" y="9"/>
                    <a:pt x="156" y="16"/>
                  </a:cubicBezTo>
                  <a:lnTo>
                    <a:pt x="156" y="156"/>
                  </a:lnTo>
                  <a:lnTo>
                    <a:pt x="16" y="156"/>
                  </a:lnTo>
                  <a:cubicBezTo>
                    <a:pt x="9" y="156"/>
                    <a:pt x="0" y="156"/>
                    <a:pt x="0" y="166"/>
                  </a:cubicBezTo>
                  <a:cubicBezTo>
                    <a:pt x="0" y="176"/>
                    <a:pt x="9" y="176"/>
                    <a:pt x="16" y="176"/>
                  </a:cubicBezTo>
                  <a:lnTo>
                    <a:pt x="156" y="176"/>
                  </a:lnTo>
                  <a:lnTo>
                    <a:pt x="156" y="315"/>
                  </a:lnTo>
                  <a:cubicBezTo>
                    <a:pt x="156" y="322"/>
                    <a:pt x="156" y="332"/>
                    <a:pt x="166" y="332"/>
                  </a:cubicBezTo>
                  <a:cubicBezTo>
                    <a:pt x="176" y="332"/>
                    <a:pt x="176" y="322"/>
                    <a:pt x="176" y="315"/>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7" name="Freeform 915">
              <a:extLst>
                <a:ext uri="{FF2B5EF4-FFF2-40B4-BE49-F238E27FC236}">
                  <a16:creationId xmlns:a16="http://schemas.microsoft.com/office/drawing/2014/main" id="{01E05481-0F32-40E3-AC55-422B289D2E49}"/>
                </a:ext>
              </a:extLst>
            </p:cNvPr>
            <p:cNvSpPr>
              <a:spLocks/>
            </p:cNvSpPr>
            <p:nvPr>
              <p:custDataLst>
                <p:tags r:id="rId152"/>
              </p:custDataLst>
            </p:nvPr>
          </p:nvSpPr>
          <p:spPr bwMode="auto">
            <a:xfrm>
              <a:off x="7796213" y="5710238"/>
              <a:ext cx="101600" cy="171450"/>
            </a:xfrm>
            <a:custGeom>
              <a:avLst/>
              <a:gdLst>
                <a:gd name="T0" fmla="*/ 38 w 199"/>
                <a:gd name="T1" fmla="*/ 294 h 332"/>
                <a:gd name="T2" fmla="*/ 91 w 199"/>
                <a:gd name="T3" fmla="*/ 243 h 332"/>
                <a:gd name="T4" fmla="*/ 199 w 199"/>
                <a:gd name="T5" fmla="*/ 97 h 332"/>
                <a:gd name="T6" fmla="*/ 93 w 199"/>
                <a:gd name="T7" fmla="*/ 0 h 332"/>
                <a:gd name="T8" fmla="*/ 0 w 199"/>
                <a:gd name="T9" fmla="*/ 91 h 332"/>
                <a:gd name="T10" fmla="*/ 26 w 199"/>
                <a:gd name="T11" fmla="*/ 119 h 332"/>
                <a:gd name="T12" fmla="*/ 52 w 199"/>
                <a:gd name="T13" fmla="*/ 92 h 332"/>
                <a:gd name="T14" fmla="*/ 26 w 199"/>
                <a:gd name="T15" fmla="*/ 66 h 332"/>
                <a:gd name="T16" fmla="*/ 19 w 199"/>
                <a:gd name="T17" fmla="*/ 67 h 332"/>
                <a:gd name="T18" fmla="*/ 87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6 h 332"/>
                <a:gd name="T32" fmla="*/ 186 w 199"/>
                <a:gd name="T33" fmla="*/ 246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1"/>
                  </a:cubicBezTo>
                  <a:cubicBezTo>
                    <a:pt x="0" y="119"/>
                    <a:pt x="25" y="119"/>
                    <a:pt x="26" y="119"/>
                  </a:cubicBezTo>
                  <a:cubicBezTo>
                    <a:pt x="35" y="119"/>
                    <a:pt x="52" y="113"/>
                    <a:pt x="52" y="92"/>
                  </a:cubicBezTo>
                  <a:cubicBezTo>
                    <a:pt x="52" y="79"/>
                    <a:pt x="43" y="66"/>
                    <a:pt x="26" y="66"/>
                  </a:cubicBezTo>
                  <a:cubicBezTo>
                    <a:pt x="22" y="66"/>
                    <a:pt x="21" y="66"/>
                    <a:pt x="19" y="67"/>
                  </a:cubicBezTo>
                  <a:cubicBezTo>
                    <a:pt x="31" y="34"/>
                    <a:pt x="58" y="16"/>
                    <a:pt x="87" y="16"/>
                  </a:cubicBezTo>
                  <a:cubicBezTo>
                    <a:pt x="132" y="16"/>
                    <a:pt x="153" y="56"/>
                    <a:pt x="153" y="97"/>
                  </a:cubicBezTo>
                  <a:cubicBezTo>
                    <a:pt x="153" y="137"/>
                    <a:pt x="129" y="176"/>
                    <a:pt x="101" y="207"/>
                  </a:cubicBezTo>
                  <a:lnTo>
                    <a:pt x="5" y="314"/>
                  </a:lnTo>
                  <a:cubicBezTo>
                    <a:pt x="0" y="320"/>
                    <a:pt x="0" y="321"/>
                    <a:pt x="0" y="332"/>
                  </a:cubicBezTo>
                  <a:lnTo>
                    <a:pt x="185" y="332"/>
                  </a:lnTo>
                  <a:lnTo>
                    <a:pt x="199" y="246"/>
                  </a:lnTo>
                  <a:lnTo>
                    <a:pt x="186" y="246"/>
                  </a:lnTo>
                  <a:cubicBezTo>
                    <a:pt x="184" y="261"/>
                    <a:pt x="180" y="283"/>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8" name="Freeform 916">
              <a:extLst>
                <a:ext uri="{FF2B5EF4-FFF2-40B4-BE49-F238E27FC236}">
                  <a16:creationId xmlns:a16="http://schemas.microsoft.com/office/drawing/2014/main" id="{1886D605-9198-4591-A951-D41B29663E53}"/>
                </a:ext>
              </a:extLst>
            </p:cNvPr>
            <p:cNvSpPr>
              <a:spLocks/>
            </p:cNvSpPr>
            <p:nvPr>
              <p:custDataLst>
                <p:tags r:id="rId153"/>
              </p:custDataLst>
            </p:nvPr>
          </p:nvSpPr>
          <p:spPr bwMode="auto">
            <a:xfrm>
              <a:off x="7961313" y="5767388"/>
              <a:ext cx="96838" cy="117475"/>
            </a:xfrm>
            <a:custGeom>
              <a:avLst/>
              <a:gdLst>
                <a:gd name="T0" fmla="*/ 42 w 190"/>
                <a:gd name="T1" fmla="*/ 115 h 229"/>
                <a:gd name="T2" fmla="*/ 109 w 190"/>
                <a:gd name="T3" fmla="*/ 13 h 229"/>
                <a:gd name="T4" fmla="*/ 162 w 190"/>
                <a:gd name="T5" fmla="*/ 31 h 229"/>
                <a:gd name="T6" fmla="*/ 139 w 190"/>
                <a:gd name="T7" fmla="*/ 54 h 229"/>
                <a:gd name="T8" fmla="*/ 162 w 190"/>
                <a:gd name="T9" fmla="*/ 77 h 229"/>
                <a:gd name="T10" fmla="*/ 185 w 190"/>
                <a:gd name="T11" fmla="*/ 53 h 229"/>
                <a:gd name="T12" fmla="*/ 108 w 190"/>
                <a:gd name="T13" fmla="*/ 0 h 229"/>
                <a:gd name="T14" fmla="*/ 0 w 190"/>
                <a:gd name="T15" fmla="*/ 116 h 229"/>
                <a:gd name="T16" fmla="*/ 107 w 190"/>
                <a:gd name="T17" fmla="*/ 229 h 229"/>
                <a:gd name="T18" fmla="*/ 190 w 190"/>
                <a:gd name="T19" fmla="*/ 164 h 229"/>
                <a:gd name="T20" fmla="*/ 184 w 190"/>
                <a:gd name="T21" fmla="*/ 159 h 229"/>
                <a:gd name="T22" fmla="*/ 177 w 190"/>
                <a:gd name="T23" fmla="*/ 164 h 229"/>
                <a:gd name="T24" fmla="*/ 112 w 190"/>
                <a:gd name="T25" fmla="*/ 216 h 229"/>
                <a:gd name="T26" fmla="*/ 42 w 190"/>
                <a:gd name="T27" fmla="*/ 115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229">
                  <a:moveTo>
                    <a:pt x="42" y="115"/>
                  </a:moveTo>
                  <a:cubicBezTo>
                    <a:pt x="42" y="33"/>
                    <a:pt x="83" y="13"/>
                    <a:pt x="109" y="13"/>
                  </a:cubicBezTo>
                  <a:cubicBezTo>
                    <a:pt x="113" y="13"/>
                    <a:pt x="145" y="13"/>
                    <a:pt x="162" y="31"/>
                  </a:cubicBezTo>
                  <a:cubicBezTo>
                    <a:pt x="142" y="32"/>
                    <a:pt x="139" y="47"/>
                    <a:pt x="139" y="54"/>
                  </a:cubicBezTo>
                  <a:cubicBezTo>
                    <a:pt x="139" y="67"/>
                    <a:pt x="148" y="77"/>
                    <a:pt x="162" y="77"/>
                  </a:cubicBezTo>
                  <a:cubicBezTo>
                    <a:pt x="175" y="77"/>
                    <a:pt x="185" y="68"/>
                    <a:pt x="185" y="53"/>
                  </a:cubicBezTo>
                  <a:cubicBezTo>
                    <a:pt x="185" y="20"/>
                    <a:pt x="147" y="0"/>
                    <a:pt x="108" y="0"/>
                  </a:cubicBezTo>
                  <a:cubicBezTo>
                    <a:pt x="46" y="0"/>
                    <a:pt x="0" y="54"/>
                    <a:pt x="0" y="116"/>
                  </a:cubicBezTo>
                  <a:cubicBezTo>
                    <a:pt x="0" y="180"/>
                    <a:pt x="50" y="229"/>
                    <a:pt x="107" y="229"/>
                  </a:cubicBezTo>
                  <a:cubicBezTo>
                    <a:pt x="174" y="229"/>
                    <a:pt x="190" y="169"/>
                    <a:pt x="190" y="164"/>
                  </a:cubicBezTo>
                  <a:cubicBezTo>
                    <a:pt x="190" y="159"/>
                    <a:pt x="185" y="159"/>
                    <a:pt x="184" y="159"/>
                  </a:cubicBezTo>
                  <a:cubicBezTo>
                    <a:pt x="179" y="159"/>
                    <a:pt x="178" y="161"/>
                    <a:pt x="177" y="164"/>
                  </a:cubicBezTo>
                  <a:cubicBezTo>
                    <a:pt x="163" y="211"/>
                    <a:pt x="130" y="216"/>
                    <a:pt x="112" y="216"/>
                  </a:cubicBezTo>
                  <a:cubicBezTo>
                    <a:pt x="86" y="216"/>
                    <a:pt x="42" y="195"/>
                    <a:pt x="42" y="11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79" name="Freeform 917">
              <a:extLst>
                <a:ext uri="{FF2B5EF4-FFF2-40B4-BE49-F238E27FC236}">
                  <a16:creationId xmlns:a16="http://schemas.microsoft.com/office/drawing/2014/main" id="{3C6DC243-F0BF-4BC2-A0FF-A46E693E792B}"/>
                </a:ext>
              </a:extLst>
            </p:cNvPr>
            <p:cNvSpPr>
              <a:spLocks noEditPoints="1"/>
            </p:cNvSpPr>
            <p:nvPr>
              <p:custDataLst>
                <p:tags r:id="rId154"/>
              </p:custDataLst>
            </p:nvPr>
          </p:nvSpPr>
          <p:spPr bwMode="auto">
            <a:xfrm>
              <a:off x="8074025" y="5767388"/>
              <a:ext cx="112713" cy="117475"/>
            </a:xfrm>
            <a:custGeom>
              <a:avLst/>
              <a:gdLst>
                <a:gd name="T0" fmla="*/ 221 w 221"/>
                <a:gd name="T1" fmla="*/ 117 h 229"/>
                <a:gd name="T2" fmla="*/ 110 w 221"/>
                <a:gd name="T3" fmla="*/ 0 h 229"/>
                <a:gd name="T4" fmla="*/ 0 w 221"/>
                <a:gd name="T5" fmla="*/ 117 h 229"/>
                <a:gd name="T6" fmla="*/ 110 w 221"/>
                <a:gd name="T7" fmla="*/ 229 h 229"/>
                <a:gd name="T8" fmla="*/ 221 w 221"/>
                <a:gd name="T9" fmla="*/ 117 h 229"/>
                <a:gd name="T10" fmla="*/ 110 w 221"/>
                <a:gd name="T11" fmla="*/ 216 h 229"/>
                <a:gd name="T12" fmla="*/ 54 w 221"/>
                <a:gd name="T13" fmla="*/ 183 h 229"/>
                <a:gd name="T14" fmla="*/ 41 w 221"/>
                <a:gd name="T15" fmla="*/ 113 h 229"/>
                <a:gd name="T16" fmla="*/ 53 w 221"/>
                <a:gd name="T17" fmla="*/ 44 h 229"/>
                <a:gd name="T18" fmla="*/ 110 w 221"/>
                <a:gd name="T19" fmla="*/ 11 h 229"/>
                <a:gd name="T20" fmla="*/ 166 w 221"/>
                <a:gd name="T21" fmla="*/ 43 h 229"/>
                <a:gd name="T22" fmla="*/ 179 w 221"/>
                <a:gd name="T23" fmla="*/ 113 h 229"/>
                <a:gd name="T24" fmla="*/ 168 w 221"/>
                <a:gd name="T25" fmla="*/ 180 h 229"/>
                <a:gd name="T26" fmla="*/ 110 w 221"/>
                <a:gd name="T27" fmla="*/ 216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1" h="229">
                  <a:moveTo>
                    <a:pt x="221" y="117"/>
                  </a:moveTo>
                  <a:cubicBezTo>
                    <a:pt x="221" y="53"/>
                    <a:pt x="171" y="0"/>
                    <a:pt x="110" y="0"/>
                  </a:cubicBezTo>
                  <a:cubicBezTo>
                    <a:pt x="48" y="0"/>
                    <a:pt x="0" y="54"/>
                    <a:pt x="0" y="117"/>
                  </a:cubicBezTo>
                  <a:cubicBezTo>
                    <a:pt x="0" y="181"/>
                    <a:pt x="52" y="229"/>
                    <a:pt x="110" y="229"/>
                  </a:cubicBezTo>
                  <a:cubicBezTo>
                    <a:pt x="170" y="229"/>
                    <a:pt x="221" y="180"/>
                    <a:pt x="221" y="117"/>
                  </a:cubicBezTo>
                  <a:close/>
                  <a:moveTo>
                    <a:pt x="110" y="216"/>
                  </a:moveTo>
                  <a:cubicBezTo>
                    <a:pt x="89" y="216"/>
                    <a:pt x="67" y="206"/>
                    <a:pt x="54" y="183"/>
                  </a:cubicBezTo>
                  <a:cubicBezTo>
                    <a:pt x="41" y="161"/>
                    <a:pt x="41" y="131"/>
                    <a:pt x="41" y="113"/>
                  </a:cubicBezTo>
                  <a:cubicBezTo>
                    <a:pt x="41" y="93"/>
                    <a:pt x="41" y="66"/>
                    <a:pt x="53" y="44"/>
                  </a:cubicBezTo>
                  <a:cubicBezTo>
                    <a:pt x="67" y="22"/>
                    <a:pt x="90" y="11"/>
                    <a:pt x="110" y="11"/>
                  </a:cubicBezTo>
                  <a:cubicBezTo>
                    <a:pt x="132" y="11"/>
                    <a:pt x="153" y="22"/>
                    <a:pt x="166" y="43"/>
                  </a:cubicBezTo>
                  <a:cubicBezTo>
                    <a:pt x="179" y="65"/>
                    <a:pt x="179" y="94"/>
                    <a:pt x="179" y="113"/>
                  </a:cubicBezTo>
                  <a:cubicBezTo>
                    <a:pt x="179" y="131"/>
                    <a:pt x="179" y="158"/>
                    <a:pt x="168" y="180"/>
                  </a:cubicBezTo>
                  <a:cubicBezTo>
                    <a:pt x="157" y="202"/>
                    <a:pt x="135" y="216"/>
                    <a:pt x="110" y="21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0" name="Freeform 918">
              <a:extLst>
                <a:ext uri="{FF2B5EF4-FFF2-40B4-BE49-F238E27FC236}">
                  <a16:creationId xmlns:a16="http://schemas.microsoft.com/office/drawing/2014/main" id="{ED9C91AF-6C33-4CCB-B598-06D9601C317C}"/>
                </a:ext>
              </a:extLst>
            </p:cNvPr>
            <p:cNvSpPr>
              <a:spLocks/>
            </p:cNvSpPr>
            <p:nvPr>
              <p:custDataLst>
                <p:tags r:id="rId155"/>
              </p:custDataLst>
            </p:nvPr>
          </p:nvSpPr>
          <p:spPr bwMode="auto">
            <a:xfrm>
              <a:off x="8201025" y="5767388"/>
              <a:ext cx="84138" cy="117475"/>
            </a:xfrm>
            <a:custGeom>
              <a:avLst/>
              <a:gdLst>
                <a:gd name="T0" fmla="*/ 87 w 163"/>
                <a:gd name="T1" fmla="*/ 127 h 229"/>
                <a:gd name="T2" fmla="*/ 139 w 163"/>
                <a:gd name="T3" fmla="*/ 173 h 229"/>
                <a:gd name="T4" fmla="*/ 83 w 163"/>
                <a:gd name="T5" fmla="*/ 218 h 229"/>
                <a:gd name="T6" fmla="*/ 14 w 163"/>
                <a:gd name="T7" fmla="*/ 147 h 229"/>
                <a:gd name="T8" fmla="*/ 7 w 163"/>
                <a:gd name="T9" fmla="*/ 139 h 229"/>
                <a:gd name="T10" fmla="*/ 0 w 163"/>
                <a:gd name="T11" fmla="*/ 151 h 229"/>
                <a:gd name="T12" fmla="*/ 0 w 163"/>
                <a:gd name="T13" fmla="*/ 217 h 229"/>
                <a:gd name="T14" fmla="*/ 6 w 163"/>
                <a:gd name="T15" fmla="*/ 229 h 229"/>
                <a:gd name="T16" fmla="*/ 18 w 163"/>
                <a:gd name="T17" fmla="*/ 219 h 229"/>
                <a:gd name="T18" fmla="*/ 28 w 163"/>
                <a:gd name="T19" fmla="*/ 208 h 229"/>
                <a:gd name="T20" fmla="*/ 83 w 163"/>
                <a:gd name="T21" fmla="*/ 229 h 229"/>
                <a:gd name="T22" fmla="*/ 163 w 163"/>
                <a:gd name="T23" fmla="*/ 160 h 229"/>
                <a:gd name="T24" fmla="*/ 142 w 163"/>
                <a:gd name="T25" fmla="*/ 112 h 229"/>
                <a:gd name="T26" fmla="*/ 85 w 163"/>
                <a:gd name="T27" fmla="*/ 88 h 229"/>
                <a:gd name="T28" fmla="*/ 24 w 163"/>
                <a:gd name="T29" fmla="*/ 47 h 229"/>
                <a:gd name="T30" fmla="*/ 80 w 163"/>
                <a:gd name="T31" fmla="*/ 10 h 229"/>
                <a:gd name="T32" fmla="*/ 138 w 163"/>
                <a:gd name="T33" fmla="*/ 70 h 229"/>
                <a:gd name="T34" fmla="*/ 144 w 163"/>
                <a:gd name="T35" fmla="*/ 74 h 229"/>
                <a:gd name="T36" fmla="*/ 151 w 163"/>
                <a:gd name="T37" fmla="*/ 62 h 229"/>
                <a:gd name="T38" fmla="*/ 151 w 163"/>
                <a:gd name="T39" fmla="*/ 12 h 229"/>
                <a:gd name="T40" fmla="*/ 145 w 163"/>
                <a:gd name="T41" fmla="*/ 0 h 229"/>
                <a:gd name="T42" fmla="*/ 135 w 163"/>
                <a:gd name="T43" fmla="*/ 6 h 229"/>
                <a:gd name="T44" fmla="*/ 127 w 163"/>
                <a:gd name="T45" fmla="*/ 14 h 229"/>
                <a:gd name="T46" fmla="*/ 80 w 163"/>
                <a:gd name="T47" fmla="*/ 0 h 229"/>
                <a:gd name="T48" fmla="*/ 0 w 163"/>
                <a:gd name="T49" fmla="*/ 61 h 229"/>
                <a:gd name="T50" fmla="*/ 22 w 163"/>
                <a:gd name="T51" fmla="*/ 104 h 229"/>
                <a:gd name="T52" fmla="*/ 87 w 163"/>
                <a:gd name="T53" fmla="*/ 127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3" h="229">
                  <a:moveTo>
                    <a:pt x="87" y="127"/>
                  </a:moveTo>
                  <a:cubicBezTo>
                    <a:pt x="98" y="129"/>
                    <a:pt x="139" y="137"/>
                    <a:pt x="139" y="173"/>
                  </a:cubicBezTo>
                  <a:cubicBezTo>
                    <a:pt x="139" y="198"/>
                    <a:pt x="122" y="218"/>
                    <a:pt x="83" y="218"/>
                  </a:cubicBezTo>
                  <a:cubicBezTo>
                    <a:pt x="41" y="218"/>
                    <a:pt x="23" y="190"/>
                    <a:pt x="14" y="147"/>
                  </a:cubicBezTo>
                  <a:cubicBezTo>
                    <a:pt x="12" y="141"/>
                    <a:pt x="12" y="139"/>
                    <a:pt x="7" y="139"/>
                  </a:cubicBezTo>
                  <a:cubicBezTo>
                    <a:pt x="0" y="139"/>
                    <a:pt x="0" y="142"/>
                    <a:pt x="0" y="151"/>
                  </a:cubicBezTo>
                  <a:lnTo>
                    <a:pt x="0" y="217"/>
                  </a:lnTo>
                  <a:cubicBezTo>
                    <a:pt x="0" y="225"/>
                    <a:pt x="0" y="229"/>
                    <a:pt x="6" y="229"/>
                  </a:cubicBezTo>
                  <a:cubicBezTo>
                    <a:pt x="8" y="229"/>
                    <a:pt x="9" y="228"/>
                    <a:pt x="18" y="219"/>
                  </a:cubicBezTo>
                  <a:cubicBezTo>
                    <a:pt x="19" y="218"/>
                    <a:pt x="19" y="217"/>
                    <a:pt x="28" y="208"/>
                  </a:cubicBezTo>
                  <a:cubicBezTo>
                    <a:pt x="50" y="228"/>
                    <a:pt x="72" y="229"/>
                    <a:pt x="83" y="229"/>
                  </a:cubicBezTo>
                  <a:cubicBezTo>
                    <a:pt x="140" y="229"/>
                    <a:pt x="163" y="196"/>
                    <a:pt x="163" y="160"/>
                  </a:cubicBezTo>
                  <a:cubicBezTo>
                    <a:pt x="163" y="133"/>
                    <a:pt x="148" y="118"/>
                    <a:pt x="142" y="112"/>
                  </a:cubicBezTo>
                  <a:cubicBezTo>
                    <a:pt x="126" y="96"/>
                    <a:pt x="106" y="92"/>
                    <a:pt x="85" y="88"/>
                  </a:cubicBezTo>
                  <a:cubicBezTo>
                    <a:pt x="57" y="83"/>
                    <a:pt x="24" y="76"/>
                    <a:pt x="24" y="47"/>
                  </a:cubicBezTo>
                  <a:cubicBezTo>
                    <a:pt x="24" y="30"/>
                    <a:pt x="37" y="10"/>
                    <a:pt x="80" y="10"/>
                  </a:cubicBezTo>
                  <a:cubicBezTo>
                    <a:pt x="135" y="10"/>
                    <a:pt x="137" y="54"/>
                    <a:pt x="138" y="70"/>
                  </a:cubicBezTo>
                  <a:cubicBezTo>
                    <a:pt x="139" y="74"/>
                    <a:pt x="143" y="74"/>
                    <a:pt x="144" y="74"/>
                  </a:cubicBezTo>
                  <a:cubicBezTo>
                    <a:pt x="151" y="74"/>
                    <a:pt x="151" y="72"/>
                    <a:pt x="151" y="62"/>
                  </a:cubicBezTo>
                  <a:lnTo>
                    <a:pt x="151" y="12"/>
                  </a:lnTo>
                  <a:cubicBezTo>
                    <a:pt x="151" y="4"/>
                    <a:pt x="151" y="0"/>
                    <a:pt x="145" y="0"/>
                  </a:cubicBezTo>
                  <a:cubicBezTo>
                    <a:pt x="143" y="0"/>
                    <a:pt x="142" y="0"/>
                    <a:pt x="135" y="6"/>
                  </a:cubicBezTo>
                  <a:cubicBezTo>
                    <a:pt x="134" y="8"/>
                    <a:pt x="129" y="13"/>
                    <a:pt x="127" y="14"/>
                  </a:cubicBezTo>
                  <a:cubicBezTo>
                    <a:pt x="108" y="0"/>
                    <a:pt x="87" y="0"/>
                    <a:pt x="80" y="0"/>
                  </a:cubicBezTo>
                  <a:cubicBezTo>
                    <a:pt x="19" y="0"/>
                    <a:pt x="0" y="33"/>
                    <a:pt x="0" y="61"/>
                  </a:cubicBezTo>
                  <a:cubicBezTo>
                    <a:pt x="0" y="79"/>
                    <a:pt x="8" y="93"/>
                    <a:pt x="22" y="104"/>
                  </a:cubicBezTo>
                  <a:cubicBezTo>
                    <a:pt x="38" y="117"/>
                    <a:pt x="51" y="120"/>
                    <a:pt x="87" y="12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1" name="Freeform 919">
              <a:extLst>
                <a:ext uri="{FF2B5EF4-FFF2-40B4-BE49-F238E27FC236}">
                  <a16:creationId xmlns:a16="http://schemas.microsoft.com/office/drawing/2014/main" id="{EF65F6EF-5180-403D-A756-BD83F97A2563}"/>
                </a:ext>
              </a:extLst>
            </p:cNvPr>
            <p:cNvSpPr>
              <a:spLocks/>
            </p:cNvSpPr>
            <p:nvPr>
              <p:custDataLst>
                <p:tags r:id="rId156"/>
              </p:custDataLst>
            </p:nvPr>
          </p:nvSpPr>
          <p:spPr bwMode="auto">
            <a:xfrm>
              <a:off x="8318500" y="5689600"/>
              <a:ext cx="58738" cy="255588"/>
            </a:xfrm>
            <a:custGeom>
              <a:avLst/>
              <a:gdLst>
                <a:gd name="T0" fmla="*/ 115 w 115"/>
                <a:gd name="T1" fmla="*/ 494 h 499"/>
                <a:gd name="T2" fmla="*/ 107 w 115"/>
                <a:gd name="T3" fmla="*/ 483 h 499"/>
                <a:gd name="T4" fmla="*/ 29 w 115"/>
                <a:gd name="T5" fmla="*/ 250 h 499"/>
                <a:gd name="T6" fmla="*/ 109 w 115"/>
                <a:gd name="T7" fmla="*/ 14 h 499"/>
                <a:gd name="T8" fmla="*/ 115 w 115"/>
                <a:gd name="T9" fmla="*/ 5 h 499"/>
                <a:gd name="T10" fmla="*/ 110 w 115"/>
                <a:gd name="T11" fmla="*/ 0 h 499"/>
                <a:gd name="T12" fmla="*/ 31 w 115"/>
                <a:gd name="T13" fmla="*/ 98 h 499"/>
                <a:gd name="T14" fmla="*/ 0 w 115"/>
                <a:gd name="T15" fmla="*/ 250 h 499"/>
                <a:gd name="T16" fmla="*/ 33 w 115"/>
                <a:gd name="T17" fmla="*/ 405 h 499"/>
                <a:gd name="T18" fmla="*/ 110 w 115"/>
                <a:gd name="T19" fmla="*/ 499 h 499"/>
                <a:gd name="T20" fmla="*/ 115 w 115"/>
                <a:gd name="T21" fmla="*/ 494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494"/>
                  </a:moveTo>
                  <a:cubicBezTo>
                    <a:pt x="115" y="493"/>
                    <a:pt x="115" y="492"/>
                    <a:pt x="107" y="483"/>
                  </a:cubicBezTo>
                  <a:cubicBezTo>
                    <a:pt x="44" y="420"/>
                    <a:pt x="29" y="326"/>
                    <a:pt x="29" y="250"/>
                  </a:cubicBezTo>
                  <a:cubicBezTo>
                    <a:pt x="29" y="163"/>
                    <a:pt x="47" y="76"/>
                    <a:pt x="109" y="14"/>
                  </a:cubicBezTo>
                  <a:cubicBezTo>
                    <a:pt x="115" y="8"/>
                    <a:pt x="115" y="7"/>
                    <a:pt x="115" y="5"/>
                  </a:cubicBezTo>
                  <a:cubicBezTo>
                    <a:pt x="115" y="2"/>
                    <a:pt x="113" y="0"/>
                    <a:pt x="110" y="0"/>
                  </a:cubicBezTo>
                  <a:cubicBezTo>
                    <a:pt x="105" y="0"/>
                    <a:pt x="60" y="34"/>
                    <a:pt x="31" y="98"/>
                  </a:cubicBezTo>
                  <a:cubicBezTo>
                    <a:pt x="6" y="153"/>
                    <a:pt x="0" y="208"/>
                    <a:pt x="0" y="250"/>
                  </a:cubicBezTo>
                  <a:cubicBezTo>
                    <a:pt x="0" y="289"/>
                    <a:pt x="5" y="349"/>
                    <a:pt x="33" y="405"/>
                  </a:cubicBezTo>
                  <a:cubicBezTo>
                    <a:pt x="62" y="467"/>
                    <a:pt x="105" y="499"/>
                    <a:pt x="110" y="499"/>
                  </a:cubicBezTo>
                  <a:cubicBezTo>
                    <a:pt x="113" y="499"/>
                    <a:pt x="115" y="498"/>
                    <a:pt x="115" y="494"/>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2" name="Freeform 920">
              <a:extLst>
                <a:ext uri="{FF2B5EF4-FFF2-40B4-BE49-F238E27FC236}">
                  <a16:creationId xmlns:a16="http://schemas.microsoft.com/office/drawing/2014/main" id="{9B92810F-3D9F-4B3F-A4A9-989AD5B626BC}"/>
                </a:ext>
              </a:extLst>
            </p:cNvPr>
            <p:cNvSpPr>
              <a:spLocks/>
            </p:cNvSpPr>
            <p:nvPr>
              <p:custDataLst>
                <p:tags r:id="rId157"/>
              </p:custDataLst>
            </p:nvPr>
          </p:nvSpPr>
          <p:spPr bwMode="auto">
            <a:xfrm>
              <a:off x="8469313" y="5597525"/>
              <a:ext cx="138113" cy="114300"/>
            </a:xfrm>
            <a:custGeom>
              <a:avLst/>
              <a:gdLst>
                <a:gd name="T0" fmla="*/ 118 w 269"/>
                <a:gd name="T1" fmla="*/ 29 h 221"/>
                <a:gd name="T2" fmla="*/ 175 w 269"/>
                <a:gd name="T3" fmla="*/ 29 h 221"/>
                <a:gd name="T4" fmla="*/ 154 w 269"/>
                <a:gd name="T5" fmla="*/ 158 h 221"/>
                <a:gd name="T6" fmla="*/ 158 w 269"/>
                <a:gd name="T7" fmla="*/ 196 h 221"/>
                <a:gd name="T8" fmla="*/ 176 w 269"/>
                <a:gd name="T9" fmla="*/ 221 h 221"/>
                <a:gd name="T10" fmla="*/ 196 w 269"/>
                <a:gd name="T11" fmla="*/ 202 h 221"/>
                <a:gd name="T12" fmla="*/ 193 w 269"/>
                <a:gd name="T13" fmla="*/ 191 h 221"/>
                <a:gd name="T14" fmla="*/ 179 w 269"/>
                <a:gd name="T15" fmla="*/ 109 h 221"/>
                <a:gd name="T16" fmla="*/ 188 w 269"/>
                <a:gd name="T17" fmla="*/ 29 h 221"/>
                <a:gd name="T18" fmla="*/ 245 w 269"/>
                <a:gd name="T19" fmla="*/ 29 h 221"/>
                <a:gd name="T20" fmla="*/ 269 w 269"/>
                <a:gd name="T21" fmla="*/ 12 h 221"/>
                <a:gd name="T22" fmla="*/ 249 w 269"/>
                <a:gd name="T23" fmla="*/ 0 h 221"/>
                <a:gd name="T24" fmla="*/ 82 w 269"/>
                <a:gd name="T25" fmla="*/ 0 h 221"/>
                <a:gd name="T26" fmla="*/ 30 w 269"/>
                <a:gd name="T27" fmla="*/ 24 h 221"/>
                <a:gd name="T28" fmla="*/ 0 w 269"/>
                <a:gd name="T29" fmla="*/ 69 h 221"/>
                <a:gd name="T30" fmla="*/ 6 w 269"/>
                <a:gd name="T31" fmla="*/ 74 h 221"/>
                <a:gd name="T32" fmla="*/ 14 w 269"/>
                <a:gd name="T33" fmla="*/ 68 h 221"/>
                <a:gd name="T34" fmla="*/ 77 w 269"/>
                <a:gd name="T35" fmla="*/ 29 h 221"/>
                <a:gd name="T36" fmla="*/ 105 w 269"/>
                <a:gd name="T37" fmla="*/ 29 h 221"/>
                <a:gd name="T38" fmla="*/ 42 w 269"/>
                <a:gd name="T39" fmla="*/ 195 h 221"/>
                <a:gd name="T40" fmla="*/ 38 w 269"/>
                <a:gd name="T41" fmla="*/ 207 h 221"/>
                <a:gd name="T42" fmla="*/ 52 w 269"/>
                <a:gd name="T43" fmla="*/ 221 h 221"/>
                <a:gd name="T44" fmla="*/ 77 w 269"/>
                <a:gd name="T45" fmla="*/ 188 h 221"/>
                <a:gd name="T46" fmla="*/ 90 w 269"/>
                <a:gd name="T47" fmla="*/ 140 h 221"/>
                <a:gd name="T48" fmla="*/ 118 w 269"/>
                <a:gd name="T49" fmla="*/ 29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9" h="221">
                  <a:moveTo>
                    <a:pt x="118" y="29"/>
                  </a:moveTo>
                  <a:lnTo>
                    <a:pt x="175" y="29"/>
                  </a:lnTo>
                  <a:cubicBezTo>
                    <a:pt x="158" y="103"/>
                    <a:pt x="154" y="125"/>
                    <a:pt x="154" y="158"/>
                  </a:cubicBezTo>
                  <a:cubicBezTo>
                    <a:pt x="154" y="166"/>
                    <a:pt x="154" y="179"/>
                    <a:pt x="158" y="196"/>
                  </a:cubicBezTo>
                  <a:cubicBezTo>
                    <a:pt x="163" y="218"/>
                    <a:pt x="168" y="221"/>
                    <a:pt x="176" y="221"/>
                  </a:cubicBezTo>
                  <a:cubicBezTo>
                    <a:pt x="186" y="221"/>
                    <a:pt x="196" y="212"/>
                    <a:pt x="196" y="202"/>
                  </a:cubicBezTo>
                  <a:cubicBezTo>
                    <a:pt x="196" y="199"/>
                    <a:pt x="196" y="198"/>
                    <a:pt x="193" y="191"/>
                  </a:cubicBezTo>
                  <a:cubicBezTo>
                    <a:pt x="179" y="155"/>
                    <a:pt x="179" y="123"/>
                    <a:pt x="179" y="109"/>
                  </a:cubicBezTo>
                  <a:cubicBezTo>
                    <a:pt x="179" y="82"/>
                    <a:pt x="182" y="55"/>
                    <a:pt x="188" y="29"/>
                  </a:cubicBezTo>
                  <a:lnTo>
                    <a:pt x="245" y="29"/>
                  </a:lnTo>
                  <a:cubicBezTo>
                    <a:pt x="251" y="29"/>
                    <a:pt x="269" y="29"/>
                    <a:pt x="269" y="12"/>
                  </a:cubicBezTo>
                  <a:cubicBezTo>
                    <a:pt x="269" y="0"/>
                    <a:pt x="259" y="0"/>
                    <a:pt x="249" y="0"/>
                  </a:cubicBezTo>
                  <a:lnTo>
                    <a:pt x="82" y="0"/>
                  </a:lnTo>
                  <a:cubicBezTo>
                    <a:pt x="71" y="0"/>
                    <a:pt x="52" y="0"/>
                    <a:pt x="30" y="24"/>
                  </a:cubicBezTo>
                  <a:cubicBezTo>
                    <a:pt x="13" y="43"/>
                    <a:pt x="0" y="66"/>
                    <a:pt x="0" y="69"/>
                  </a:cubicBezTo>
                  <a:cubicBezTo>
                    <a:pt x="0" y="69"/>
                    <a:pt x="0" y="74"/>
                    <a:pt x="6" y="74"/>
                  </a:cubicBezTo>
                  <a:cubicBezTo>
                    <a:pt x="10" y="74"/>
                    <a:pt x="11" y="72"/>
                    <a:pt x="14" y="68"/>
                  </a:cubicBezTo>
                  <a:cubicBezTo>
                    <a:pt x="38" y="29"/>
                    <a:pt x="67" y="29"/>
                    <a:pt x="77" y="29"/>
                  </a:cubicBezTo>
                  <a:lnTo>
                    <a:pt x="105" y="29"/>
                  </a:lnTo>
                  <a:cubicBezTo>
                    <a:pt x="89" y="90"/>
                    <a:pt x="63" y="150"/>
                    <a:pt x="42" y="195"/>
                  </a:cubicBezTo>
                  <a:cubicBezTo>
                    <a:pt x="38" y="203"/>
                    <a:pt x="38" y="204"/>
                    <a:pt x="38" y="207"/>
                  </a:cubicBezTo>
                  <a:cubicBezTo>
                    <a:pt x="38" y="217"/>
                    <a:pt x="46" y="221"/>
                    <a:pt x="52" y="221"/>
                  </a:cubicBezTo>
                  <a:cubicBezTo>
                    <a:pt x="67" y="221"/>
                    <a:pt x="71" y="207"/>
                    <a:pt x="77" y="188"/>
                  </a:cubicBezTo>
                  <a:cubicBezTo>
                    <a:pt x="84" y="166"/>
                    <a:pt x="84" y="165"/>
                    <a:pt x="90" y="140"/>
                  </a:cubicBezTo>
                  <a:lnTo>
                    <a:pt x="118" y="2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3" name="Freeform 921">
              <a:extLst>
                <a:ext uri="{FF2B5EF4-FFF2-40B4-BE49-F238E27FC236}">
                  <a16:creationId xmlns:a16="http://schemas.microsoft.com/office/drawing/2014/main" id="{40C11C0E-D9BF-46D4-9D5A-974E9781A154}"/>
                </a:ext>
              </a:extLst>
            </p:cNvPr>
            <p:cNvSpPr>
              <a:spLocks/>
            </p:cNvSpPr>
            <p:nvPr>
              <p:custDataLst>
                <p:tags r:id="rId158"/>
              </p:custDataLst>
            </p:nvPr>
          </p:nvSpPr>
          <p:spPr bwMode="auto">
            <a:xfrm>
              <a:off x="8620125" y="5595938"/>
              <a:ext cx="150813" cy="115888"/>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1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49" y="12"/>
                    <a:pt x="249" y="23"/>
                  </a:cubicBezTo>
                  <a:cubicBezTo>
                    <a:pt x="249" y="28"/>
                    <a:pt x="252" y="34"/>
                    <a:pt x="257" y="38"/>
                  </a:cubicBezTo>
                  <a:cubicBezTo>
                    <a:pt x="265" y="46"/>
                    <a:pt x="274" y="59"/>
                    <a:pt x="274" y="80"/>
                  </a:cubicBezTo>
                  <a:cubicBezTo>
                    <a:pt x="274" y="100"/>
                    <a:pt x="265" y="129"/>
                    <a:pt x="249" y="152"/>
                  </a:cubicBezTo>
                  <a:cubicBezTo>
                    <a:pt x="234"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59" y="190"/>
                  </a:cubicBezTo>
                  <a:cubicBezTo>
                    <a:pt x="26" y="190"/>
                    <a:pt x="16" y="161"/>
                    <a:pt x="16" y="133"/>
                  </a:cubicBezTo>
                  <a:cubicBezTo>
                    <a:pt x="16" y="70"/>
                    <a:pt x="67" y="18"/>
                    <a:pt x="67" y="11"/>
                  </a:cubicBezTo>
                  <a:cubicBezTo>
                    <a:pt x="67" y="6"/>
                    <a:pt x="63" y="2"/>
                    <a:pt x="57" y="2"/>
                  </a:cubicBezTo>
                  <a:cubicBezTo>
                    <a:pt x="51" y="2"/>
                    <a:pt x="47" y="8"/>
                    <a:pt x="44" y="13"/>
                  </a:cubicBezTo>
                  <a:cubicBezTo>
                    <a:pt x="19" y="50"/>
                    <a:pt x="0" y="109"/>
                    <a:pt x="0" y="155"/>
                  </a:cubicBezTo>
                  <a:cubicBezTo>
                    <a:pt x="0" y="189"/>
                    <a:pt x="12" y="226"/>
                    <a:pt x="52" y="226"/>
                  </a:cubicBezTo>
                  <a:cubicBezTo>
                    <a:pt x="88" y="226"/>
                    <a:pt x="111" y="201"/>
                    <a:pt x="129" y="174"/>
                  </a:cubicBezTo>
                  <a:cubicBezTo>
                    <a:pt x="134" y="202"/>
                    <a:pt x="153" y="226"/>
                    <a:pt x="184" y="226"/>
                  </a:cubicBezTo>
                  <a:cubicBezTo>
                    <a:pt x="223" y="226"/>
                    <a:pt x="247" y="195"/>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4" name="Rectangle 922">
              <a:extLst>
                <a:ext uri="{FF2B5EF4-FFF2-40B4-BE49-F238E27FC236}">
                  <a16:creationId xmlns:a16="http://schemas.microsoft.com/office/drawing/2014/main" id="{86FA4DDF-71CA-4269-8B88-E0E70C07C786}"/>
                </a:ext>
              </a:extLst>
            </p:cNvPr>
            <p:cNvSpPr>
              <a:spLocks noChangeArrowheads="1"/>
            </p:cNvSpPr>
            <p:nvPr>
              <p:custDataLst>
                <p:tags r:id="rId159"/>
              </p:custDataLst>
            </p:nvPr>
          </p:nvSpPr>
          <p:spPr bwMode="auto">
            <a:xfrm>
              <a:off x="8423275" y="5811838"/>
              <a:ext cx="40005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5" name="Freeform 923">
              <a:extLst>
                <a:ext uri="{FF2B5EF4-FFF2-40B4-BE49-F238E27FC236}">
                  <a16:creationId xmlns:a16="http://schemas.microsoft.com/office/drawing/2014/main" id="{86617C64-0C8C-41A3-ACB8-5184333B5FE4}"/>
                </a:ext>
              </a:extLst>
            </p:cNvPr>
            <p:cNvSpPr>
              <a:spLocks/>
            </p:cNvSpPr>
            <p:nvPr>
              <p:custDataLst>
                <p:tags r:id="rId160"/>
              </p:custDataLst>
            </p:nvPr>
          </p:nvSpPr>
          <p:spPr bwMode="auto">
            <a:xfrm>
              <a:off x="8435975" y="5886450"/>
              <a:ext cx="101600" cy="171450"/>
            </a:xfrm>
            <a:custGeom>
              <a:avLst/>
              <a:gdLst>
                <a:gd name="T0" fmla="*/ 38 w 199"/>
                <a:gd name="T1" fmla="*/ 294 h 332"/>
                <a:gd name="T2" fmla="*/ 91 w 199"/>
                <a:gd name="T3" fmla="*/ 242 h 332"/>
                <a:gd name="T4" fmla="*/ 199 w 199"/>
                <a:gd name="T5" fmla="*/ 97 h 332"/>
                <a:gd name="T6" fmla="*/ 93 w 199"/>
                <a:gd name="T7" fmla="*/ 0 h 332"/>
                <a:gd name="T8" fmla="*/ 0 w 199"/>
                <a:gd name="T9" fmla="*/ 90 h 332"/>
                <a:gd name="T10" fmla="*/ 26 w 199"/>
                <a:gd name="T11" fmla="*/ 118 h 332"/>
                <a:gd name="T12" fmla="*/ 52 w 199"/>
                <a:gd name="T13" fmla="*/ 92 h 332"/>
                <a:gd name="T14" fmla="*/ 26 w 199"/>
                <a:gd name="T15" fmla="*/ 66 h 332"/>
                <a:gd name="T16" fmla="*/ 19 w 199"/>
                <a:gd name="T17" fmla="*/ 66 h 332"/>
                <a:gd name="T18" fmla="*/ 87 w 199"/>
                <a:gd name="T19" fmla="*/ 16 h 332"/>
                <a:gd name="T20" fmla="*/ 153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5 h 332"/>
                <a:gd name="T32" fmla="*/ 186 w 199"/>
                <a:gd name="T33" fmla="*/ 245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2"/>
                  </a:lnTo>
                  <a:cubicBezTo>
                    <a:pt x="169" y="174"/>
                    <a:pt x="199" y="147"/>
                    <a:pt x="199" y="97"/>
                  </a:cubicBezTo>
                  <a:cubicBezTo>
                    <a:pt x="199" y="40"/>
                    <a:pt x="154" y="0"/>
                    <a:pt x="93" y="0"/>
                  </a:cubicBezTo>
                  <a:cubicBezTo>
                    <a:pt x="37" y="0"/>
                    <a:pt x="0" y="46"/>
                    <a:pt x="0" y="90"/>
                  </a:cubicBezTo>
                  <a:cubicBezTo>
                    <a:pt x="0" y="118"/>
                    <a:pt x="25" y="118"/>
                    <a:pt x="26" y="118"/>
                  </a:cubicBezTo>
                  <a:cubicBezTo>
                    <a:pt x="35" y="118"/>
                    <a:pt x="52" y="112"/>
                    <a:pt x="52" y="92"/>
                  </a:cubicBezTo>
                  <a:cubicBezTo>
                    <a:pt x="52" y="79"/>
                    <a:pt x="43" y="66"/>
                    <a:pt x="26" y="66"/>
                  </a:cubicBezTo>
                  <a:cubicBezTo>
                    <a:pt x="22" y="66"/>
                    <a:pt x="21" y="66"/>
                    <a:pt x="19" y="66"/>
                  </a:cubicBezTo>
                  <a:cubicBezTo>
                    <a:pt x="31" y="34"/>
                    <a:pt x="58" y="16"/>
                    <a:pt x="87" y="16"/>
                  </a:cubicBezTo>
                  <a:cubicBezTo>
                    <a:pt x="132" y="16"/>
                    <a:pt x="153" y="56"/>
                    <a:pt x="153" y="97"/>
                  </a:cubicBezTo>
                  <a:cubicBezTo>
                    <a:pt x="153" y="137"/>
                    <a:pt x="128" y="176"/>
                    <a:pt x="101" y="207"/>
                  </a:cubicBezTo>
                  <a:lnTo>
                    <a:pt x="5" y="314"/>
                  </a:lnTo>
                  <a:cubicBezTo>
                    <a:pt x="0" y="319"/>
                    <a:pt x="0" y="320"/>
                    <a:pt x="0" y="332"/>
                  </a:cubicBezTo>
                  <a:lnTo>
                    <a:pt x="185" y="332"/>
                  </a:lnTo>
                  <a:lnTo>
                    <a:pt x="199" y="245"/>
                  </a:lnTo>
                  <a:lnTo>
                    <a:pt x="186" y="245"/>
                  </a:lnTo>
                  <a:cubicBezTo>
                    <a:pt x="184" y="260"/>
                    <a:pt x="180" y="282"/>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6" name="Freeform 924">
              <a:extLst>
                <a:ext uri="{FF2B5EF4-FFF2-40B4-BE49-F238E27FC236}">
                  <a16:creationId xmlns:a16="http://schemas.microsoft.com/office/drawing/2014/main" id="{430C45AC-5F71-493B-BA56-9700BC4F2851}"/>
                </a:ext>
              </a:extLst>
            </p:cNvPr>
            <p:cNvSpPr>
              <a:spLocks/>
            </p:cNvSpPr>
            <p:nvPr>
              <p:custDataLst>
                <p:tags r:id="rId161"/>
              </p:custDataLst>
            </p:nvPr>
          </p:nvSpPr>
          <p:spPr bwMode="auto">
            <a:xfrm>
              <a:off x="8553450" y="5943600"/>
              <a:ext cx="150813" cy="117475"/>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1 h 226"/>
                <a:gd name="T12" fmla="*/ 192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2 h 226"/>
                <a:gd name="T28" fmla="*/ 67 w 296"/>
                <a:gd name="T29" fmla="*/ 11 h 226"/>
                <a:gd name="T30" fmla="*/ 57 w 296"/>
                <a:gd name="T31" fmla="*/ 2 h 226"/>
                <a:gd name="T32" fmla="*/ 44 w 296"/>
                <a:gd name="T33" fmla="*/ 13 h 226"/>
                <a:gd name="T34" fmla="*/ 0 w 296"/>
                <a:gd name="T35" fmla="*/ 154 h 226"/>
                <a:gd name="T36" fmla="*/ 52 w 296"/>
                <a:gd name="T37" fmla="*/ 226 h 226"/>
                <a:gd name="T38" fmla="*/ 129 w 296"/>
                <a:gd name="T39" fmla="*/ 173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2"/>
                    <a:pt x="287" y="0"/>
                    <a:pt x="276" y="0"/>
                  </a:cubicBezTo>
                  <a:cubicBezTo>
                    <a:pt x="263" y="0"/>
                    <a:pt x="249" y="12"/>
                    <a:pt x="249" y="23"/>
                  </a:cubicBezTo>
                  <a:cubicBezTo>
                    <a:pt x="249" y="28"/>
                    <a:pt x="252" y="34"/>
                    <a:pt x="257" y="38"/>
                  </a:cubicBezTo>
                  <a:cubicBezTo>
                    <a:pt x="265" y="46"/>
                    <a:pt x="274" y="59"/>
                    <a:pt x="274" y="80"/>
                  </a:cubicBezTo>
                  <a:cubicBezTo>
                    <a:pt x="274" y="100"/>
                    <a:pt x="265" y="128"/>
                    <a:pt x="249" y="151"/>
                  </a:cubicBezTo>
                  <a:cubicBezTo>
                    <a:pt x="234" y="173"/>
                    <a:pt x="216" y="190"/>
                    <a:pt x="192" y="190"/>
                  </a:cubicBezTo>
                  <a:cubicBezTo>
                    <a:pt x="164" y="190"/>
                    <a:pt x="149" y="172"/>
                    <a:pt x="144" y="145"/>
                  </a:cubicBezTo>
                  <a:cubicBezTo>
                    <a:pt x="150" y="132"/>
                    <a:pt x="161" y="100"/>
                    <a:pt x="161" y="86"/>
                  </a:cubicBezTo>
                  <a:cubicBezTo>
                    <a:pt x="161" y="80"/>
                    <a:pt x="158" y="75"/>
                    <a:pt x="152" y="75"/>
                  </a:cubicBezTo>
                  <a:cubicBezTo>
                    <a:pt x="148" y="75"/>
                    <a:pt x="143" y="76"/>
                    <a:pt x="139" y="84"/>
                  </a:cubicBezTo>
                  <a:cubicBezTo>
                    <a:pt x="133" y="94"/>
                    <a:pt x="127" y="126"/>
                    <a:pt x="127" y="144"/>
                  </a:cubicBezTo>
                  <a:cubicBezTo>
                    <a:pt x="111" y="167"/>
                    <a:pt x="91" y="190"/>
                    <a:pt x="59" y="190"/>
                  </a:cubicBezTo>
                  <a:cubicBezTo>
                    <a:pt x="26" y="190"/>
                    <a:pt x="16" y="160"/>
                    <a:pt x="16" y="132"/>
                  </a:cubicBezTo>
                  <a:cubicBezTo>
                    <a:pt x="16" y="70"/>
                    <a:pt x="67" y="18"/>
                    <a:pt x="67" y="11"/>
                  </a:cubicBezTo>
                  <a:cubicBezTo>
                    <a:pt x="67" y="6"/>
                    <a:pt x="63" y="2"/>
                    <a:pt x="57" y="2"/>
                  </a:cubicBezTo>
                  <a:cubicBezTo>
                    <a:pt x="51" y="2"/>
                    <a:pt x="47" y="8"/>
                    <a:pt x="44" y="13"/>
                  </a:cubicBezTo>
                  <a:cubicBezTo>
                    <a:pt x="19" y="50"/>
                    <a:pt x="0" y="109"/>
                    <a:pt x="0" y="154"/>
                  </a:cubicBezTo>
                  <a:cubicBezTo>
                    <a:pt x="0" y="189"/>
                    <a:pt x="11" y="226"/>
                    <a:pt x="52" y="226"/>
                  </a:cubicBezTo>
                  <a:cubicBezTo>
                    <a:pt x="88" y="226"/>
                    <a:pt x="111" y="201"/>
                    <a:pt x="129" y="173"/>
                  </a:cubicBezTo>
                  <a:cubicBezTo>
                    <a:pt x="134" y="202"/>
                    <a:pt x="153" y="226"/>
                    <a:pt x="184" y="226"/>
                  </a:cubicBezTo>
                  <a:cubicBezTo>
                    <a:pt x="223" y="226"/>
                    <a:pt x="247" y="195"/>
                    <a:pt x="265" y="158"/>
                  </a:cubicBezTo>
                  <a:cubicBezTo>
                    <a:pt x="277" y="133"/>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7" name="Freeform 925">
              <a:extLst>
                <a:ext uri="{FF2B5EF4-FFF2-40B4-BE49-F238E27FC236}">
                  <a16:creationId xmlns:a16="http://schemas.microsoft.com/office/drawing/2014/main" id="{1AF45093-B35C-4F60-9447-14B337104012}"/>
                </a:ext>
              </a:extLst>
            </p:cNvPr>
            <p:cNvSpPr>
              <a:spLocks/>
            </p:cNvSpPr>
            <p:nvPr>
              <p:custDataLst>
                <p:tags r:id="rId162"/>
              </p:custDataLst>
            </p:nvPr>
          </p:nvSpPr>
          <p:spPr bwMode="auto">
            <a:xfrm>
              <a:off x="8728075" y="5976938"/>
              <a:ext cx="65088" cy="119063"/>
            </a:xfrm>
            <a:custGeom>
              <a:avLst/>
              <a:gdLst>
                <a:gd name="T0" fmla="*/ 79 w 127"/>
                <a:gd name="T1" fmla="*/ 10 h 232"/>
                <a:gd name="T2" fmla="*/ 68 w 127"/>
                <a:gd name="T3" fmla="*/ 0 h 232"/>
                <a:gd name="T4" fmla="*/ 0 w 127"/>
                <a:gd name="T5" fmla="*/ 23 h 232"/>
                <a:gd name="T6" fmla="*/ 0 w 127"/>
                <a:gd name="T7" fmla="*/ 35 h 232"/>
                <a:gd name="T8" fmla="*/ 50 w 127"/>
                <a:gd name="T9" fmla="*/ 25 h 232"/>
                <a:gd name="T10" fmla="*/ 50 w 127"/>
                <a:gd name="T11" fmla="*/ 203 h 232"/>
                <a:gd name="T12" fmla="*/ 16 w 127"/>
                <a:gd name="T13" fmla="*/ 219 h 232"/>
                <a:gd name="T14" fmla="*/ 2 w 127"/>
                <a:gd name="T15" fmla="*/ 219 h 232"/>
                <a:gd name="T16" fmla="*/ 2 w 127"/>
                <a:gd name="T17" fmla="*/ 232 h 232"/>
                <a:gd name="T18" fmla="*/ 64 w 127"/>
                <a:gd name="T19" fmla="*/ 230 h 232"/>
                <a:gd name="T20" fmla="*/ 127 w 127"/>
                <a:gd name="T21" fmla="*/ 232 h 232"/>
                <a:gd name="T22" fmla="*/ 127 w 127"/>
                <a:gd name="T23" fmla="*/ 219 h 232"/>
                <a:gd name="T24" fmla="*/ 113 w 127"/>
                <a:gd name="T25" fmla="*/ 219 h 232"/>
                <a:gd name="T26" fmla="*/ 79 w 127"/>
                <a:gd name="T27" fmla="*/ 203 h 232"/>
                <a:gd name="T28" fmla="*/ 79 w 127"/>
                <a:gd name="T29" fmla="*/ 1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2">
                  <a:moveTo>
                    <a:pt x="79" y="10"/>
                  </a:moveTo>
                  <a:cubicBezTo>
                    <a:pt x="79" y="1"/>
                    <a:pt x="78" y="0"/>
                    <a:pt x="68" y="0"/>
                  </a:cubicBezTo>
                  <a:cubicBezTo>
                    <a:pt x="46" y="22"/>
                    <a:pt x="14" y="23"/>
                    <a:pt x="0" y="23"/>
                  </a:cubicBezTo>
                  <a:lnTo>
                    <a:pt x="0" y="35"/>
                  </a:lnTo>
                  <a:cubicBezTo>
                    <a:pt x="8" y="35"/>
                    <a:pt x="31" y="35"/>
                    <a:pt x="50" y="25"/>
                  </a:cubicBezTo>
                  <a:lnTo>
                    <a:pt x="50" y="203"/>
                  </a:lnTo>
                  <a:cubicBezTo>
                    <a:pt x="50" y="215"/>
                    <a:pt x="50" y="219"/>
                    <a:pt x="16" y="219"/>
                  </a:cubicBezTo>
                  <a:lnTo>
                    <a:pt x="2" y="219"/>
                  </a:lnTo>
                  <a:lnTo>
                    <a:pt x="2" y="232"/>
                  </a:lnTo>
                  <a:cubicBezTo>
                    <a:pt x="9" y="232"/>
                    <a:pt x="51" y="230"/>
                    <a:pt x="64" y="230"/>
                  </a:cubicBezTo>
                  <a:cubicBezTo>
                    <a:pt x="75" y="230"/>
                    <a:pt x="119" y="232"/>
                    <a:pt x="127" y="232"/>
                  </a:cubicBezTo>
                  <a:lnTo>
                    <a:pt x="127" y="219"/>
                  </a:lnTo>
                  <a:lnTo>
                    <a:pt x="113" y="219"/>
                  </a:lnTo>
                  <a:cubicBezTo>
                    <a:pt x="79" y="219"/>
                    <a:pt x="79" y="215"/>
                    <a:pt x="79" y="203"/>
                  </a:cubicBezTo>
                  <a:lnTo>
                    <a:pt x="79" y="10"/>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8" name="Freeform 926">
              <a:extLst>
                <a:ext uri="{FF2B5EF4-FFF2-40B4-BE49-F238E27FC236}">
                  <a16:creationId xmlns:a16="http://schemas.microsoft.com/office/drawing/2014/main" id="{34221CCF-1696-4CB7-87C6-16C7DB6644C9}"/>
                </a:ext>
              </a:extLst>
            </p:cNvPr>
            <p:cNvSpPr>
              <a:spLocks/>
            </p:cNvSpPr>
            <p:nvPr>
              <p:custDataLst>
                <p:tags r:id="rId163"/>
              </p:custDataLst>
            </p:nvPr>
          </p:nvSpPr>
          <p:spPr bwMode="auto">
            <a:xfrm>
              <a:off x="8867775" y="5689600"/>
              <a:ext cx="58738" cy="255588"/>
            </a:xfrm>
            <a:custGeom>
              <a:avLst/>
              <a:gdLst>
                <a:gd name="T0" fmla="*/ 115 w 115"/>
                <a:gd name="T1" fmla="*/ 250 h 499"/>
                <a:gd name="T2" fmla="*/ 82 w 115"/>
                <a:gd name="T3" fmla="*/ 94 h 499"/>
                <a:gd name="T4" fmla="*/ 5 w 115"/>
                <a:gd name="T5" fmla="*/ 0 h 499"/>
                <a:gd name="T6" fmla="*/ 0 w 115"/>
                <a:gd name="T7" fmla="*/ 5 h 499"/>
                <a:gd name="T8" fmla="*/ 9 w 115"/>
                <a:gd name="T9" fmla="*/ 17 h 499"/>
                <a:gd name="T10" fmla="*/ 86 w 115"/>
                <a:gd name="T11" fmla="*/ 250 h 499"/>
                <a:gd name="T12" fmla="*/ 6 w 115"/>
                <a:gd name="T13" fmla="*/ 486 h 499"/>
                <a:gd name="T14" fmla="*/ 0 w 115"/>
                <a:gd name="T15" fmla="*/ 494 h 499"/>
                <a:gd name="T16" fmla="*/ 5 w 115"/>
                <a:gd name="T17" fmla="*/ 499 h 499"/>
                <a:gd name="T18" fmla="*/ 84 w 115"/>
                <a:gd name="T19" fmla="*/ 402 h 499"/>
                <a:gd name="T20" fmla="*/ 115 w 115"/>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50"/>
                  </a:moveTo>
                  <a:cubicBezTo>
                    <a:pt x="115" y="211"/>
                    <a:pt x="110" y="151"/>
                    <a:pt x="82" y="94"/>
                  </a:cubicBezTo>
                  <a:cubicBezTo>
                    <a:pt x="52" y="33"/>
                    <a:pt x="10" y="0"/>
                    <a:pt x="5" y="0"/>
                  </a:cubicBezTo>
                  <a:cubicBezTo>
                    <a:pt x="2" y="0"/>
                    <a:pt x="0" y="2"/>
                    <a:pt x="0" y="5"/>
                  </a:cubicBezTo>
                  <a:cubicBezTo>
                    <a:pt x="0" y="7"/>
                    <a:pt x="0" y="8"/>
                    <a:pt x="9" y="17"/>
                  </a:cubicBezTo>
                  <a:cubicBezTo>
                    <a:pt x="58" y="66"/>
                    <a:pt x="86" y="146"/>
                    <a:pt x="86" y="250"/>
                  </a:cubicBezTo>
                  <a:cubicBezTo>
                    <a:pt x="86" y="335"/>
                    <a:pt x="68" y="423"/>
                    <a:pt x="6" y="486"/>
                  </a:cubicBezTo>
                  <a:cubicBezTo>
                    <a:pt x="0" y="492"/>
                    <a:pt x="0" y="493"/>
                    <a:pt x="0" y="494"/>
                  </a:cubicBezTo>
                  <a:cubicBezTo>
                    <a:pt x="0" y="497"/>
                    <a:pt x="2" y="499"/>
                    <a:pt x="5" y="499"/>
                  </a:cubicBezTo>
                  <a:cubicBezTo>
                    <a:pt x="10" y="499"/>
                    <a:pt x="54" y="465"/>
                    <a:pt x="84" y="402"/>
                  </a:cubicBezTo>
                  <a:cubicBezTo>
                    <a:pt x="109" y="347"/>
                    <a:pt x="115" y="292"/>
                    <a:pt x="115"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89" name="Freeform 927">
              <a:extLst>
                <a:ext uri="{FF2B5EF4-FFF2-40B4-BE49-F238E27FC236}">
                  <a16:creationId xmlns:a16="http://schemas.microsoft.com/office/drawing/2014/main" id="{B312BB30-BAA3-4449-ABE0-B37A73187C97}"/>
                </a:ext>
              </a:extLst>
            </p:cNvPr>
            <p:cNvSpPr>
              <a:spLocks/>
            </p:cNvSpPr>
            <p:nvPr>
              <p:custDataLst>
                <p:tags r:id="rId164"/>
              </p:custDataLst>
            </p:nvPr>
          </p:nvSpPr>
          <p:spPr bwMode="auto">
            <a:xfrm>
              <a:off x="9023350" y="5732463"/>
              <a:ext cx="169863" cy="169863"/>
            </a:xfrm>
            <a:custGeom>
              <a:avLst/>
              <a:gdLst>
                <a:gd name="T0" fmla="*/ 176 w 332"/>
                <a:gd name="T1" fmla="*/ 176 h 332"/>
                <a:gd name="T2" fmla="*/ 315 w 332"/>
                <a:gd name="T3" fmla="*/ 176 h 332"/>
                <a:gd name="T4" fmla="*/ 332 w 332"/>
                <a:gd name="T5" fmla="*/ 166 h 332"/>
                <a:gd name="T6" fmla="*/ 315 w 332"/>
                <a:gd name="T7" fmla="*/ 156 h 332"/>
                <a:gd name="T8" fmla="*/ 176 w 332"/>
                <a:gd name="T9" fmla="*/ 156 h 332"/>
                <a:gd name="T10" fmla="*/ 176 w 332"/>
                <a:gd name="T11" fmla="*/ 16 h 332"/>
                <a:gd name="T12" fmla="*/ 166 w 332"/>
                <a:gd name="T13" fmla="*/ 0 h 332"/>
                <a:gd name="T14" fmla="*/ 156 w 332"/>
                <a:gd name="T15" fmla="*/ 16 h 332"/>
                <a:gd name="T16" fmla="*/ 156 w 332"/>
                <a:gd name="T17" fmla="*/ 156 h 332"/>
                <a:gd name="T18" fmla="*/ 17 w 332"/>
                <a:gd name="T19" fmla="*/ 156 h 332"/>
                <a:gd name="T20" fmla="*/ 0 w 332"/>
                <a:gd name="T21" fmla="*/ 166 h 332"/>
                <a:gd name="T22" fmla="*/ 17 w 332"/>
                <a:gd name="T23" fmla="*/ 176 h 332"/>
                <a:gd name="T24" fmla="*/ 156 w 332"/>
                <a:gd name="T25" fmla="*/ 176 h 332"/>
                <a:gd name="T26" fmla="*/ 156 w 332"/>
                <a:gd name="T27" fmla="*/ 315 h 332"/>
                <a:gd name="T28" fmla="*/ 166 w 332"/>
                <a:gd name="T29" fmla="*/ 332 h 332"/>
                <a:gd name="T30" fmla="*/ 176 w 332"/>
                <a:gd name="T31" fmla="*/ 315 h 332"/>
                <a:gd name="T32" fmla="*/ 176 w 332"/>
                <a:gd name="T33" fmla="*/ 176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332">
                  <a:moveTo>
                    <a:pt x="176" y="176"/>
                  </a:moveTo>
                  <a:lnTo>
                    <a:pt x="315" y="176"/>
                  </a:lnTo>
                  <a:cubicBezTo>
                    <a:pt x="322" y="176"/>
                    <a:pt x="332" y="176"/>
                    <a:pt x="332" y="166"/>
                  </a:cubicBezTo>
                  <a:cubicBezTo>
                    <a:pt x="332" y="156"/>
                    <a:pt x="322" y="156"/>
                    <a:pt x="315" y="156"/>
                  </a:cubicBezTo>
                  <a:lnTo>
                    <a:pt x="176" y="156"/>
                  </a:lnTo>
                  <a:lnTo>
                    <a:pt x="176" y="16"/>
                  </a:lnTo>
                  <a:cubicBezTo>
                    <a:pt x="176" y="9"/>
                    <a:pt x="176" y="0"/>
                    <a:pt x="166" y="0"/>
                  </a:cubicBezTo>
                  <a:cubicBezTo>
                    <a:pt x="156" y="0"/>
                    <a:pt x="156" y="9"/>
                    <a:pt x="156" y="16"/>
                  </a:cubicBezTo>
                  <a:lnTo>
                    <a:pt x="156" y="156"/>
                  </a:lnTo>
                  <a:lnTo>
                    <a:pt x="17" y="156"/>
                  </a:lnTo>
                  <a:cubicBezTo>
                    <a:pt x="10" y="156"/>
                    <a:pt x="0" y="156"/>
                    <a:pt x="0" y="166"/>
                  </a:cubicBezTo>
                  <a:cubicBezTo>
                    <a:pt x="0" y="176"/>
                    <a:pt x="10" y="176"/>
                    <a:pt x="17" y="176"/>
                  </a:cubicBezTo>
                  <a:lnTo>
                    <a:pt x="156" y="176"/>
                  </a:lnTo>
                  <a:lnTo>
                    <a:pt x="156" y="315"/>
                  </a:lnTo>
                  <a:cubicBezTo>
                    <a:pt x="156" y="322"/>
                    <a:pt x="156" y="332"/>
                    <a:pt x="166" y="332"/>
                  </a:cubicBezTo>
                  <a:cubicBezTo>
                    <a:pt x="176" y="332"/>
                    <a:pt x="176" y="322"/>
                    <a:pt x="176" y="315"/>
                  </a:cubicBezTo>
                  <a:lnTo>
                    <a:pt x="176" y="17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0" name="Freeform 928">
              <a:extLst>
                <a:ext uri="{FF2B5EF4-FFF2-40B4-BE49-F238E27FC236}">
                  <a16:creationId xmlns:a16="http://schemas.microsoft.com/office/drawing/2014/main" id="{A36AF9AF-48A0-4A1A-99CA-0564DDBE32AC}"/>
                </a:ext>
              </a:extLst>
            </p:cNvPr>
            <p:cNvSpPr>
              <a:spLocks/>
            </p:cNvSpPr>
            <p:nvPr>
              <p:custDataLst>
                <p:tags r:id="rId165"/>
              </p:custDataLst>
            </p:nvPr>
          </p:nvSpPr>
          <p:spPr bwMode="auto">
            <a:xfrm>
              <a:off x="9304338" y="5537200"/>
              <a:ext cx="106363" cy="17621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9 h 343"/>
                <a:gd name="T12" fmla="*/ 34 w 207"/>
                <a:gd name="T13" fmla="*/ 44 h 343"/>
                <a:gd name="T14" fmla="*/ 100 w 207"/>
                <a:gd name="T15" fmla="*/ 13 h 343"/>
                <a:gd name="T16" fmla="*/ 148 w 207"/>
                <a:gd name="T17" fmla="*/ 69 h 343"/>
                <a:gd name="T18" fmla="*/ 134 w 207"/>
                <a:gd name="T19" fmla="*/ 125 h 343"/>
                <a:gd name="T20" fmla="*/ 90 w 207"/>
                <a:gd name="T21" fmla="*/ 151 h 343"/>
                <a:gd name="T22" fmla="*/ 70 w 207"/>
                <a:gd name="T23" fmla="*/ 153 h 343"/>
                <a:gd name="T24" fmla="*/ 63 w 207"/>
                <a:gd name="T25" fmla="*/ 159 h 343"/>
                <a:gd name="T26" fmla="*/ 75 w 207"/>
                <a:gd name="T27" fmla="*/ 164 h 343"/>
                <a:gd name="T28" fmla="*/ 97 w 207"/>
                <a:gd name="T29" fmla="*/ 164 h 343"/>
                <a:gd name="T30" fmla="*/ 156 w 207"/>
                <a:gd name="T31" fmla="*/ 247 h 343"/>
                <a:gd name="T32" fmla="*/ 100 w 207"/>
                <a:gd name="T33" fmla="*/ 329 h 343"/>
                <a:gd name="T34" fmla="*/ 23 w 207"/>
                <a:gd name="T35" fmla="*/ 292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9"/>
                    <a:pt x="194" y="69"/>
                  </a:cubicBezTo>
                  <a:cubicBezTo>
                    <a:pt x="194" y="28"/>
                    <a:pt x="150" y="0"/>
                    <a:pt x="102" y="0"/>
                  </a:cubicBezTo>
                  <a:cubicBezTo>
                    <a:pt x="52" y="0"/>
                    <a:pt x="14" y="30"/>
                    <a:pt x="14" y="68"/>
                  </a:cubicBezTo>
                  <a:cubicBezTo>
                    <a:pt x="14" y="85"/>
                    <a:pt x="25" y="94"/>
                    <a:pt x="39" y="94"/>
                  </a:cubicBezTo>
                  <a:cubicBezTo>
                    <a:pt x="55" y="94"/>
                    <a:pt x="65" y="83"/>
                    <a:pt x="65" y="69"/>
                  </a:cubicBezTo>
                  <a:cubicBezTo>
                    <a:pt x="65" y="44"/>
                    <a:pt x="41" y="44"/>
                    <a:pt x="34" y="44"/>
                  </a:cubicBezTo>
                  <a:cubicBezTo>
                    <a:pt x="49" y="19"/>
                    <a:pt x="82" y="13"/>
                    <a:pt x="100" y="13"/>
                  </a:cubicBezTo>
                  <a:cubicBezTo>
                    <a:pt x="121" y="13"/>
                    <a:pt x="148" y="24"/>
                    <a:pt x="148" y="69"/>
                  </a:cubicBezTo>
                  <a:cubicBezTo>
                    <a:pt x="148" y="75"/>
                    <a:pt x="147" y="104"/>
                    <a:pt x="134" y="125"/>
                  </a:cubicBezTo>
                  <a:cubicBezTo>
                    <a:pt x="119" y="149"/>
                    <a:pt x="102" y="151"/>
                    <a:pt x="90" y="151"/>
                  </a:cubicBezTo>
                  <a:cubicBezTo>
                    <a:pt x="86" y="152"/>
                    <a:pt x="74" y="153"/>
                    <a:pt x="70" y="153"/>
                  </a:cubicBezTo>
                  <a:cubicBezTo>
                    <a:pt x="66" y="153"/>
                    <a:pt x="63" y="154"/>
                    <a:pt x="63" y="159"/>
                  </a:cubicBezTo>
                  <a:cubicBezTo>
                    <a:pt x="63" y="164"/>
                    <a:pt x="66" y="164"/>
                    <a:pt x="75" y="164"/>
                  </a:cubicBezTo>
                  <a:lnTo>
                    <a:pt x="97" y="164"/>
                  </a:lnTo>
                  <a:cubicBezTo>
                    <a:pt x="138" y="164"/>
                    <a:pt x="156" y="198"/>
                    <a:pt x="156" y="247"/>
                  </a:cubicBezTo>
                  <a:cubicBezTo>
                    <a:pt x="156" y="315"/>
                    <a:pt x="122" y="329"/>
                    <a:pt x="100" y="329"/>
                  </a:cubicBezTo>
                  <a:cubicBezTo>
                    <a:pt x="78" y="329"/>
                    <a:pt x="41" y="321"/>
                    <a:pt x="23" y="292"/>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1" name="Rectangle 929">
              <a:extLst>
                <a:ext uri="{FF2B5EF4-FFF2-40B4-BE49-F238E27FC236}">
                  <a16:creationId xmlns:a16="http://schemas.microsoft.com/office/drawing/2014/main" id="{8D810125-D8EC-4201-86B9-A743D551884D}"/>
                </a:ext>
              </a:extLst>
            </p:cNvPr>
            <p:cNvSpPr>
              <a:spLocks noChangeArrowheads="1"/>
            </p:cNvSpPr>
            <p:nvPr>
              <p:custDataLst>
                <p:tags r:id="rId166"/>
              </p:custDataLst>
            </p:nvPr>
          </p:nvSpPr>
          <p:spPr bwMode="auto">
            <a:xfrm>
              <a:off x="9293225" y="5811838"/>
              <a:ext cx="128588"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2" name="Freeform 930">
              <a:extLst>
                <a:ext uri="{FF2B5EF4-FFF2-40B4-BE49-F238E27FC236}">
                  <a16:creationId xmlns:a16="http://schemas.microsoft.com/office/drawing/2014/main" id="{2B14D41D-6562-42A8-9EA9-610B8E307845}"/>
                </a:ext>
              </a:extLst>
            </p:cNvPr>
            <p:cNvSpPr>
              <a:spLocks/>
            </p:cNvSpPr>
            <p:nvPr>
              <p:custDataLst>
                <p:tags r:id="rId167"/>
              </p:custDataLst>
            </p:nvPr>
          </p:nvSpPr>
          <p:spPr bwMode="auto">
            <a:xfrm>
              <a:off x="9305925" y="5886450"/>
              <a:ext cx="103188" cy="171450"/>
            </a:xfrm>
            <a:custGeom>
              <a:avLst/>
              <a:gdLst>
                <a:gd name="T0" fmla="*/ 39 w 199"/>
                <a:gd name="T1" fmla="*/ 294 h 332"/>
                <a:gd name="T2" fmla="*/ 92 w 199"/>
                <a:gd name="T3" fmla="*/ 242 h 332"/>
                <a:gd name="T4" fmla="*/ 199 w 199"/>
                <a:gd name="T5" fmla="*/ 97 h 332"/>
                <a:gd name="T6" fmla="*/ 94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6 h 332"/>
                <a:gd name="T18" fmla="*/ 87 w 199"/>
                <a:gd name="T19" fmla="*/ 16 h 332"/>
                <a:gd name="T20" fmla="*/ 154 w 199"/>
                <a:gd name="T21" fmla="*/ 97 h 332"/>
                <a:gd name="T22" fmla="*/ 102 w 199"/>
                <a:gd name="T23" fmla="*/ 207 h 332"/>
                <a:gd name="T24" fmla="*/ 6 w 199"/>
                <a:gd name="T25" fmla="*/ 314 h 332"/>
                <a:gd name="T26" fmla="*/ 0 w 199"/>
                <a:gd name="T27" fmla="*/ 332 h 332"/>
                <a:gd name="T28" fmla="*/ 185 w 199"/>
                <a:gd name="T29" fmla="*/ 332 h 332"/>
                <a:gd name="T30" fmla="*/ 199 w 199"/>
                <a:gd name="T31" fmla="*/ 245 h 332"/>
                <a:gd name="T32" fmla="*/ 187 w 199"/>
                <a:gd name="T33" fmla="*/ 245 h 332"/>
                <a:gd name="T34" fmla="*/ 176 w 199"/>
                <a:gd name="T35" fmla="*/ 290 h 332"/>
                <a:gd name="T36" fmla="*/ 129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2" y="242"/>
                  </a:lnTo>
                  <a:cubicBezTo>
                    <a:pt x="169" y="174"/>
                    <a:pt x="199" y="147"/>
                    <a:pt x="199" y="97"/>
                  </a:cubicBezTo>
                  <a:cubicBezTo>
                    <a:pt x="199" y="40"/>
                    <a:pt x="155" y="0"/>
                    <a:pt x="94"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6"/>
                  </a:cubicBezTo>
                  <a:cubicBezTo>
                    <a:pt x="31" y="34"/>
                    <a:pt x="58" y="16"/>
                    <a:pt x="87" y="16"/>
                  </a:cubicBezTo>
                  <a:cubicBezTo>
                    <a:pt x="133" y="16"/>
                    <a:pt x="154" y="56"/>
                    <a:pt x="154" y="97"/>
                  </a:cubicBezTo>
                  <a:cubicBezTo>
                    <a:pt x="154" y="137"/>
                    <a:pt x="129" y="176"/>
                    <a:pt x="102" y="207"/>
                  </a:cubicBezTo>
                  <a:lnTo>
                    <a:pt x="6" y="314"/>
                  </a:lnTo>
                  <a:cubicBezTo>
                    <a:pt x="0" y="319"/>
                    <a:pt x="0" y="320"/>
                    <a:pt x="0" y="332"/>
                  </a:cubicBezTo>
                  <a:lnTo>
                    <a:pt x="185" y="332"/>
                  </a:lnTo>
                  <a:lnTo>
                    <a:pt x="199" y="245"/>
                  </a:lnTo>
                  <a:lnTo>
                    <a:pt x="187" y="245"/>
                  </a:lnTo>
                  <a:cubicBezTo>
                    <a:pt x="184" y="260"/>
                    <a:pt x="181" y="282"/>
                    <a:pt x="176" y="290"/>
                  </a:cubicBezTo>
                  <a:cubicBezTo>
                    <a:pt x="172" y="294"/>
                    <a:pt x="140" y="294"/>
                    <a:pt x="129"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3" name="Freeform 931">
              <a:extLst>
                <a:ext uri="{FF2B5EF4-FFF2-40B4-BE49-F238E27FC236}">
                  <a16:creationId xmlns:a16="http://schemas.microsoft.com/office/drawing/2014/main" id="{4AF0336F-618F-41AD-86E5-C0F1A6625572}"/>
                </a:ext>
              </a:extLst>
            </p:cNvPr>
            <p:cNvSpPr>
              <a:spLocks/>
            </p:cNvSpPr>
            <p:nvPr>
              <p:custDataLst>
                <p:tags r:id="rId168"/>
              </p:custDataLst>
            </p:nvPr>
          </p:nvSpPr>
          <p:spPr bwMode="auto">
            <a:xfrm>
              <a:off x="9466263" y="5689600"/>
              <a:ext cx="58738" cy="255588"/>
            </a:xfrm>
            <a:custGeom>
              <a:avLst/>
              <a:gdLst>
                <a:gd name="T0" fmla="*/ 115 w 115"/>
                <a:gd name="T1" fmla="*/ 250 h 499"/>
                <a:gd name="T2" fmla="*/ 83 w 115"/>
                <a:gd name="T3" fmla="*/ 94 h 499"/>
                <a:gd name="T4" fmla="*/ 5 w 115"/>
                <a:gd name="T5" fmla="*/ 0 h 499"/>
                <a:gd name="T6" fmla="*/ 0 w 115"/>
                <a:gd name="T7" fmla="*/ 5 h 499"/>
                <a:gd name="T8" fmla="*/ 9 w 115"/>
                <a:gd name="T9" fmla="*/ 17 h 499"/>
                <a:gd name="T10" fmla="*/ 87 w 115"/>
                <a:gd name="T11" fmla="*/ 250 h 499"/>
                <a:gd name="T12" fmla="*/ 6 w 115"/>
                <a:gd name="T13" fmla="*/ 486 h 499"/>
                <a:gd name="T14" fmla="*/ 0 w 115"/>
                <a:gd name="T15" fmla="*/ 494 h 499"/>
                <a:gd name="T16" fmla="*/ 5 w 115"/>
                <a:gd name="T17" fmla="*/ 499 h 499"/>
                <a:gd name="T18" fmla="*/ 84 w 115"/>
                <a:gd name="T19" fmla="*/ 402 h 499"/>
                <a:gd name="T20" fmla="*/ 115 w 115"/>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9">
                  <a:moveTo>
                    <a:pt x="115" y="250"/>
                  </a:moveTo>
                  <a:cubicBezTo>
                    <a:pt x="115" y="211"/>
                    <a:pt x="110" y="151"/>
                    <a:pt x="83" y="94"/>
                  </a:cubicBezTo>
                  <a:cubicBezTo>
                    <a:pt x="53" y="33"/>
                    <a:pt x="10" y="0"/>
                    <a:pt x="5" y="0"/>
                  </a:cubicBezTo>
                  <a:cubicBezTo>
                    <a:pt x="2" y="0"/>
                    <a:pt x="0" y="2"/>
                    <a:pt x="0" y="5"/>
                  </a:cubicBezTo>
                  <a:cubicBezTo>
                    <a:pt x="0" y="7"/>
                    <a:pt x="0" y="8"/>
                    <a:pt x="9" y="17"/>
                  </a:cubicBezTo>
                  <a:cubicBezTo>
                    <a:pt x="58" y="66"/>
                    <a:pt x="87" y="146"/>
                    <a:pt x="87" y="250"/>
                  </a:cubicBezTo>
                  <a:cubicBezTo>
                    <a:pt x="87" y="335"/>
                    <a:pt x="68" y="423"/>
                    <a:pt x="6" y="486"/>
                  </a:cubicBezTo>
                  <a:cubicBezTo>
                    <a:pt x="0" y="492"/>
                    <a:pt x="0" y="493"/>
                    <a:pt x="0" y="494"/>
                  </a:cubicBezTo>
                  <a:cubicBezTo>
                    <a:pt x="0" y="497"/>
                    <a:pt x="2" y="499"/>
                    <a:pt x="5" y="499"/>
                  </a:cubicBezTo>
                  <a:cubicBezTo>
                    <a:pt x="10" y="499"/>
                    <a:pt x="55" y="465"/>
                    <a:pt x="84" y="402"/>
                  </a:cubicBezTo>
                  <a:cubicBezTo>
                    <a:pt x="109" y="347"/>
                    <a:pt x="115" y="292"/>
                    <a:pt x="115" y="250"/>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4" name="Freeform 932">
              <a:extLst>
                <a:ext uri="{FF2B5EF4-FFF2-40B4-BE49-F238E27FC236}">
                  <a16:creationId xmlns:a16="http://schemas.microsoft.com/office/drawing/2014/main" id="{660641FD-C3FB-461A-9A6D-0D0BA179E24F}"/>
                </a:ext>
              </a:extLst>
            </p:cNvPr>
            <p:cNvSpPr>
              <a:spLocks noEditPoints="1"/>
            </p:cNvSpPr>
            <p:nvPr>
              <p:custDataLst>
                <p:tags r:id="rId169"/>
              </p:custDataLst>
            </p:nvPr>
          </p:nvSpPr>
          <p:spPr bwMode="auto">
            <a:xfrm>
              <a:off x="9561513" y="5703888"/>
              <a:ext cx="120650" cy="180975"/>
            </a:xfrm>
            <a:custGeom>
              <a:avLst/>
              <a:gdLst>
                <a:gd name="T0" fmla="*/ 237 w 237"/>
                <a:gd name="T1" fmla="*/ 6 h 352"/>
                <a:gd name="T2" fmla="*/ 231 w 237"/>
                <a:gd name="T3" fmla="*/ 0 h 352"/>
                <a:gd name="T4" fmla="*/ 168 w 237"/>
                <a:gd name="T5" fmla="*/ 6 h 352"/>
                <a:gd name="T6" fmla="*/ 161 w 237"/>
                <a:gd name="T7" fmla="*/ 15 h 352"/>
                <a:gd name="T8" fmla="*/ 172 w 237"/>
                <a:gd name="T9" fmla="*/ 21 h 352"/>
                <a:gd name="T10" fmla="*/ 197 w 237"/>
                <a:gd name="T11" fmla="*/ 30 h 352"/>
                <a:gd name="T12" fmla="*/ 196 w 237"/>
                <a:gd name="T13" fmla="*/ 40 h 352"/>
                <a:gd name="T14" fmla="*/ 166 w 237"/>
                <a:gd name="T15" fmla="*/ 158 h 352"/>
                <a:gd name="T16" fmla="*/ 120 w 237"/>
                <a:gd name="T17" fmla="*/ 126 h 352"/>
                <a:gd name="T18" fmla="*/ 0 w 237"/>
                <a:gd name="T19" fmla="*/ 272 h 352"/>
                <a:gd name="T20" fmla="*/ 66 w 237"/>
                <a:gd name="T21" fmla="*/ 352 h 352"/>
                <a:gd name="T22" fmla="*/ 131 w 237"/>
                <a:gd name="T23" fmla="*/ 315 h 352"/>
                <a:gd name="T24" fmla="*/ 176 w 237"/>
                <a:gd name="T25" fmla="*/ 352 h 352"/>
                <a:gd name="T26" fmla="*/ 213 w 237"/>
                <a:gd name="T27" fmla="*/ 325 h 352"/>
                <a:gd name="T28" fmla="*/ 228 w 237"/>
                <a:gd name="T29" fmla="*/ 275 h 352"/>
                <a:gd name="T30" fmla="*/ 222 w 237"/>
                <a:gd name="T31" fmla="*/ 270 h 352"/>
                <a:gd name="T32" fmla="*/ 215 w 237"/>
                <a:gd name="T33" fmla="*/ 279 h 352"/>
                <a:gd name="T34" fmla="*/ 177 w 237"/>
                <a:gd name="T35" fmla="*/ 341 h 352"/>
                <a:gd name="T36" fmla="*/ 163 w 237"/>
                <a:gd name="T37" fmla="*/ 318 h 352"/>
                <a:gd name="T38" fmla="*/ 166 w 237"/>
                <a:gd name="T39" fmla="*/ 294 h 352"/>
                <a:gd name="T40" fmla="*/ 237 w 237"/>
                <a:gd name="T41" fmla="*/ 6 h 352"/>
                <a:gd name="T42" fmla="*/ 134 w 237"/>
                <a:gd name="T43" fmla="*/ 287 h 352"/>
                <a:gd name="T44" fmla="*/ 124 w 237"/>
                <a:gd name="T45" fmla="*/ 306 h 352"/>
                <a:gd name="T46" fmla="*/ 67 w 237"/>
                <a:gd name="T47" fmla="*/ 341 h 352"/>
                <a:gd name="T48" fmla="*/ 35 w 237"/>
                <a:gd name="T49" fmla="*/ 294 h 352"/>
                <a:gd name="T50" fmla="*/ 63 w 237"/>
                <a:gd name="T51" fmla="*/ 185 h 352"/>
                <a:gd name="T52" fmla="*/ 121 w 237"/>
                <a:gd name="T53" fmla="*/ 137 h 352"/>
                <a:gd name="T54" fmla="*/ 160 w 237"/>
                <a:gd name="T55" fmla="*/ 181 h 352"/>
                <a:gd name="T56" fmla="*/ 159 w 237"/>
                <a:gd name="T57" fmla="*/ 189 h 352"/>
                <a:gd name="T58" fmla="*/ 134 w 237"/>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2">
                  <a:moveTo>
                    <a:pt x="237" y="6"/>
                  </a:moveTo>
                  <a:cubicBezTo>
                    <a:pt x="237" y="5"/>
                    <a:pt x="237" y="0"/>
                    <a:pt x="231" y="0"/>
                  </a:cubicBezTo>
                  <a:cubicBezTo>
                    <a:pt x="223" y="0"/>
                    <a:pt x="176" y="5"/>
                    <a:pt x="168" y="6"/>
                  </a:cubicBezTo>
                  <a:cubicBezTo>
                    <a:pt x="164" y="6"/>
                    <a:pt x="161" y="9"/>
                    <a:pt x="161" y="15"/>
                  </a:cubicBezTo>
                  <a:cubicBezTo>
                    <a:pt x="161" y="21"/>
                    <a:pt x="165" y="21"/>
                    <a:pt x="172" y="21"/>
                  </a:cubicBezTo>
                  <a:cubicBezTo>
                    <a:pt x="196" y="21"/>
                    <a:pt x="197" y="25"/>
                    <a:pt x="197" y="30"/>
                  </a:cubicBezTo>
                  <a:lnTo>
                    <a:pt x="196" y="40"/>
                  </a:lnTo>
                  <a:lnTo>
                    <a:pt x="166" y="158"/>
                  </a:lnTo>
                  <a:cubicBezTo>
                    <a:pt x="157" y="140"/>
                    <a:pt x="143" y="126"/>
                    <a:pt x="120" y="126"/>
                  </a:cubicBezTo>
                  <a:cubicBezTo>
                    <a:pt x="62" y="126"/>
                    <a:pt x="0" y="199"/>
                    <a:pt x="0" y="272"/>
                  </a:cubicBezTo>
                  <a:cubicBezTo>
                    <a:pt x="0" y="319"/>
                    <a:pt x="27" y="352"/>
                    <a:pt x="66" y="352"/>
                  </a:cubicBezTo>
                  <a:cubicBezTo>
                    <a:pt x="76" y="352"/>
                    <a:pt x="101" y="350"/>
                    <a:pt x="131" y="315"/>
                  </a:cubicBezTo>
                  <a:cubicBezTo>
                    <a:pt x="135" y="335"/>
                    <a:pt x="153" y="352"/>
                    <a:pt x="176" y="352"/>
                  </a:cubicBezTo>
                  <a:cubicBezTo>
                    <a:pt x="194" y="352"/>
                    <a:pt x="205" y="340"/>
                    <a:pt x="213" y="325"/>
                  </a:cubicBezTo>
                  <a:cubicBezTo>
                    <a:pt x="222" y="307"/>
                    <a:pt x="228" y="276"/>
                    <a:pt x="228" y="275"/>
                  </a:cubicBezTo>
                  <a:cubicBezTo>
                    <a:pt x="228" y="270"/>
                    <a:pt x="224" y="270"/>
                    <a:pt x="222" y="270"/>
                  </a:cubicBezTo>
                  <a:cubicBezTo>
                    <a:pt x="217" y="270"/>
                    <a:pt x="217" y="272"/>
                    <a:pt x="215" y="279"/>
                  </a:cubicBezTo>
                  <a:cubicBezTo>
                    <a:pt x="207" y="312"/>
                    <a:pt x="198" y="341"/>
                    <a:pt x="177" y="341"/>
                  </a:cubicBezTo>
                  <a:cubicBezTo>
                    <a:pt x="164" y="341"/>
                    <a:pt x="163" y="328"/>
                    <a:pt x="163" y="318"/>
                  </a:cubicBezTo>
                  <a:cubicBezTo>
                    <a:pt x="163" y="306"/>
                    <a:pt x="164" y="303"/>
                    <a:pt x="166" y="294"/>
                  </a:cubicBezTo>
                  <a:lnTo>
                    <a:pt x="237" y="6"/>
                  </a:lnTo>
                  <a:close/>
                  <a:moveTo>
                    <a:pt x="134" y="287"/>
                  </a:moveTo>
                  <a:cubicBezTo>
                    <a:pt x="131" y="296"/>
                    <a:pt x="131" y="297"/>
                    <a:pt x="124" y="306"/>
                  </a:cubicBezTo>
                  <a:cubicBezTo>
                    <a:pt x="102" y="333"/>
                    <a:pt x="81" y="341"/>
                    <a:pt x="67" y="341"/>
                  </a:cubicBezTo>
                  <a:cubicBezTo>
                    <a:pt x="42" y="341"/>
                    <a:pt x="35" y="314"/>
                    <a:pt x="35" y="294"/>
                  </a:cubicBezTo>
                  <a:cubicBezTo>
                    <a:pt x="35" y="269"/>
                    <a:pt x="51" y="208"/>
                    <a:pt x="63" y="185"/>
                  </a:cubicBezTo>
                  <a:cubicBezTo>
                    <a:pt x="78" y="155"/>
                    <a:pt x="101" y="137"/>
                    <a:pt x="121" y="137"/>
                  </a:cubicBezTo>
                  <a:cubicBezTo>
                    <a:pt x="153" y="137"/>
                    <a:pt x="160" y="178"/>
                    <a:pt x="160" y="181"/>
                  </a:cubicBezTo>
                  <a:cubicBezTo>
                    <a:pt x="160" y="184"/>
                    <a:pt x="159" y="187"/>
                    <a:pt x="159"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5" name="Freeform 933">
              <a:extLst>
                <a:ext uri="{FF2B5EF4-FFF2-40B4-BE49-F238E27FC236}">
                  <a16:creationId xmlns:a16="http://schemas.microsoft.com/office/drawing/2014/main" id="{0579147A-C650-4AD1-8C33-C5A4963F1050}"/>
                </a:ext>
              </a:extLst>
            </p:cNvPr>
            <p:cNvSpPr>
              <a:spLocks/>
            </p:cNvSpPr>
            <p:nvPr>
              <p:custDataLst>
                <p:tags r:id="rId170"/>
              </p:custDataLst>
            </p:nvPr>
          </p:nvSpPr>
          <p:spPr bwMode="auto">
            <a:xfrm>
              <a:off x="9686925" y="5768975"/>
              <a:ext cx="150813" cy="115888"/>
            </a:xfrm>
            <a:custGeom>
              <a:avLst/>
              <a:gdLst>
                <a:gd name="T0" fmla="*/ 296 w 296"/>
                <a:gd name="T1" fmla="*/ 35 h 226"/>
                <a:gd name="T2" fmla="*/ 276 w 296"/>
                <a:gd name="T3" fmla="*/ 0 h 226"/>
                <a:gd name="T4" fmla="*/ 250 w 296"/>
                <a:gd name="T5" fmla="*/ 24 h 226"/>
                <a:gd name="T6" fmla="*/ 257 w 296"/>
                <a:gd name="T7" fmla="*/ 38 h 226"/>
                <a:gd name="T8" fmla="*/ 274 w 296"/>
                <a:gd name="T9" fmla="*/ 80 h 226"/>
                <a:gd name="T10" fmla="*/ 250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60 w 296"/>
                <a:gd name="T25" fmla="*/ 190 h 226"/>
                <a:gd name="T26" fmla="*/ 16 w 296"/>
                <a:gd name="T27" fmla="*/ 133 h 226"/>
                <a:gd name="T28" fmla="*/ 67 w 296"/>
                <a:gd name="T29" fmla="*/ 12 h 226"/>
                <a:gd name="T30" fmla="*/ 58 w 296"/>
                <a:gd name="T31" fmla="*/ 2 h 226"/>
                <a:gd name="T32" fmla="*/ 45 w 296"/>
                <a:gd name="T33" fmla="*/ 13 h 226"/>
                <a:gd name="T34" fmla="*/ 0 w 296"/>
                <a:gd name="T35" fmla="*/ 155 h 226"/>
                <a:gd name="T36" fmla="*/ 53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50" y="12"/>
                    <a:pt x="250" y="24"/>
                  </a:cubicBezTo>
                  <a:cubicBezTo>
                    <a:pt x="250" y="28"/>
                    <a:pt x="252" y="34"/>
                    <a:pt x="257" y="38"/>
                  </a:cubicBezTo>
                  <a:cubicBezTo>
                    <a:pt x="265" y="46"/>
                    <a:pt x="274" y="59"/>
                    <a:pt x="274" y="80"/>
                  </a:cubicBezTo>
                  <a:cubicBezTo>
                    <a:pt x="274" y="100"/>
                    <a:pt x="265" y="129"/>
                    <a:pt x="250" y="152"/>
                  </a:cubicBezTo>
                  <a:cubicBezTo>
                    <a:pt x="235"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60" y="190"/>
                  </a:cubicBezTo>
                  <a:cubicBezTo>
                    <a:pt x="27" y="190"/>
                    <a:pt x="16" y="161"/>
                    <a:pt x="16" y="133"/>
                  </a:cubicBezTo>
                  <a:cubicBezTo>
                    <a:pt x="16" y="70"/>
                    <a:pt x="67" y="18"/>
                    <a:pt x="67" y="12"/>
                  </a:cubicBezTo>
                  <a:cubicBezTo>
                    <a:pt x="67" y="6"/>
                    <a:pt x="63" y="2"/>
                    <a:pt x="58" y="2"/>
                  </a:cubicBezTo>
                  <a:cubicBezTo>
                    <a:pt x="51" y="2"/>
                    <a:pt x="48" y="9"/>
                    <a:pt x="45" y="13"/>
                  </a:cubicBezTo>
                  <a:cubicBezTo>
                    <a:pt x="19" y="50"/>
                    <a:pt x="0" y="109"/>
                    <a:pt x="0" y="155"/>
                  </a:cubicBezTo>
                  <a:cubicBezTo>
                    <a:pt x="0" y="189"/>
                    <a:pt x="12" y="226"/>
                    <a:pt x="53"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6" name="Freeform 934">
              <a:extLst>
                <a:ext uri="{FF2B5EF4-FFF2-40B4-BE49-F238E27FC236}">
                  <a16:creationId xmlns:a16="http://schemas.microsoft.com/office/drawing/2014/main" id="{91448DC1-4D5F-4EE4-8700-F3034743BB9A}"/>
                </a:ext>
              </a:extLst>
            </p:cNvPr>
            <p:cNvSpPr>
              <a:spLocks noEditPoints="1"/>
            </p:cNvSpPr>
            <p:nvPr>
              <p:custDataLst>
                <p:tags r:id="rId171"/>
              </p:custDataLst>
            </p:nvPr>
          </p:nvSpPr>
          <p:spPr bwMode="auto">
            <a:xfrm>
              <a:off x="4838700" y="6554788"/>
              <a:ext cx="169863" cy="58738"/>
            </a:xfrm>
            <a:custGeom>
              <a:avLst/>
              <a:gdLst>
                <a:gd name="T0" fmla="*/ 314 w 331"/>
                <a:gd name="T1" fmla="*/ 20 h 117"/>
                <a:gd name="T2" fmla="*/ 331 w 331"/>
                <a:gd name="T3" fmla="*/ 10 h 117"/>
                <a:gd name="T4" fmla="*/ 315 w 331"/>
                <a:gd name="T5" fmla="*/ 0 h 117"/>
                <a:gd name="T6" fmla="*/ 16 w 331"/>
                <a:gd name="T7" fmla="*/ 0 h 117"/>
                <a:gd name="T8" fmla="*/ 0 w 331"/>
                <a:gd name="T9" fmla="*/ 10 h 117"/>
                <a:gd name="T10" fmla="*/ 17 w 331"/>
                <a:gd name="T11" fmla="*/ 20 h 117"/>
                <a:gd name="T12" fmla="*/ 314 w 331"/>
                <a:gd name="T13" fmla="*/ 20 h 117"/>
                <a:gd name="T14" fmla="*/ 315 w 331"/>
                <a:gd name="T15" fmla="*/ 117 h 117"/>
                <a:gd name="T16" fmla="*/ 331 w 331"/>
                <a:gd name="T17" fmla="*/ 107 h 117"/>
                <a:gd name="T18" fmla="*/ 314 w 331"/>
                <a:gd name="T19" fmla="*/ 97 h 117"/>
                <a:gd name="T20" fmla="*/ 17 w 331"/>
                <a:gd name="T21" fmla="*/ 97 h 117"/>
                <a:gd name="T22" fmla="*/ 0 w 331"/>
                <a:gd name="T23" fmla="*/ 107 h 117"/>
                <a:gd name="T24" fmla="*/ 16 w 331"/>
                <a:gd name="T25" fmla="*/ 117 h 117"/>
                <a:gd name="T26" fmla="*/ 315 w 331"/>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1" h="117">
                  <a:moveTo>
                    <a:pt x="314" y="20"/>
                  </a:moveTo>
                  <a:cubicBezTo>
                    <a:pt x="322" y="20"/>
                    <a:pt x="331" y="20"/>
                    <a:pt x="331" y="10"/>
                  </a:cubicBezTo>
                  <a:cubicBezTo>
                    <a:pt x="331" y="0"/>
                    <a:pt x="322" y="0"/>
                    <a:pt x="315" y="0"/>
                  </a:cubicBezTo>
                  <a:lnTo>
                    <a:pt x="16" y="0"/>
                  </a:lnTo>
                  <a:cubicBezTo>
                    <a:pt x="9" y="0"/>
                    <a:pt x="0" y="0"/>
                    <a:pt x="0" y="10"/>
                  </a:cubicBezTo>
                  <a:cubicBezTo>
                    <a:pt x="0" y="20"/>
                    <a:pt x="9" y="20"/>
                    <a:pt x="17" y="20"/>
                  </a:cubicBezTo>
                  <a:lnTo>
                    <a:pt x="314" y="20"/>
                  </a:lnTo>
                  <a:close/>
                  <a:moveTo>
                    <a:pt x="315" y="117"/>
                  </a:moveTo>
                  <a:cubicBezTo>
                    <a:pt x="322" y="117"/>
                    <a:pt x="331" y="117"/>
                    <a:pt x="331" y="107"/>
                  </a:cubicBezTo>
                  <a:cubicBezTo>
                    <a:pt x="331" y="97"/>
                    <a:pt x="322" y="97"/>
                    <a:pt x="314" y="97"/>
                  </a:cubicBezTo>
                  <a:lnTo>
                    <a:pt x="17" y="97"/>
                  </a:lnTo>
                  <a:cubicBezTo>
                    <a:pt x="9" y="97"/>
                    <a:pt x="0" y="97"/>
                    <a:pt x="0" y="107"/>
                  </a:cubicBezTo>
                  <a:cubicBezTo>
                    <a:pt x="0" y="117"/>
                    <a:pt x="9" y="117"/>
                    <a:pt x="16"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7" name="Freeform 935">
              <a:extLst>
                <a:ext uri="{FF2B5EF4-FFF2-40B4-BE49-F238E27FC236}">
                  <a16:creationId xmlns:a16="http://schemas.microsoft.com/office/drawing/2014/main" id="{B20328DA-4AD1-42BB-86E9-70C1E02E090E}"/>
                </a:ext>
              </a:extLst>
            </p:cNvPr>
            <p:cNvSpPr>
              <a:spLocks/>
            </p:cNvSpPr>
            <p:nvPr>
              <p:custDataLst>
                <p:tags r:id="rId172"/>
              </p:custDataLst>
            </p:nvPr>
          </p:nvSpPr>
          <p:spPr bwMode="auto">
            <a:xfrm>
              <a:off x="5135563" y="6303963"/>
              <a:ext cx="104775" cy="176213"/>
            </a:xfrm>
            <a:custGeom>
              <a:avLst/>
              <a:gdLst>
                <a:gd name="T0" fmla="*/ 124 w 207"/>
                <a:gd name="T1" fmla="*/ 157 h 343"/>
                <a:gd name="T2" fmla="*/ 194 w 207"/>
                <a:gd name="T3" fmla="*/ 69 h 343"/>
                <a:gd name="T4" fmla="*/ 102 w 207"/>
                <a:gd name="T5" fmla="*/ 0 h 343"/>
                <a:gd name="T6" fmla="*/ 14 w 207"/>
                <a:gd name="T7" fmla="*/ 68 h 343"/>
                <a:gd name="T8" fmla="*/ 39 w 207"/>
                <a:gd name="T9" fmla="*/ 94 h 343"/>
                <a:gd name="T10" fmla="*/ 65 w 207"/>
                <a:gd name="T11" fmla="*/ 69 h 343"/>
                <a:gd name="T12" fmla="*/ 34 w 207"/>
                <a:gd name="T13" fmla="*/ 44 h 343"/>
                <a:gd name="T14" fmla="*/ 100 w 207"/>
                <a:gd name="T15" fmla="*/ 13 h 343"/>
                <a:gd name="T16" fmla="*/ 148 w 207"/>
                <a:gd name="T17" fmla="*/ 69 h 343"/>
                <a:gd name="T18" fmla="*/ 134 w 207"/>
                <a:gd name="T19" fmla="*/ 125 h 343"/>
                <a:gd name="T20" fmla="*/ 90 w 207"/>
                <a:gd name="T21" fmla="*/ 151 h 343"/>
                <a:gd name="T22" fmla="*/ 70 w 207"/>
                <a:gd name="T23" fmla="*/ 153 h 343"/>
                <a:gd name="T24" fmla="*/ 63 w 207"/>
                <a:gd name="T25" fmla="*/ 159 h 343"/>
                <a:gd name="T26" fmla="*/ 75 w 207"/>
                <a:gd name="T27" fmla="*/ 164 h 343"/>
                <a:gd name="T28" fmla="*/ 96 w 207"/>
                <a:gd name="T29" fmla="*/ 164 h 343"/>
                <a:gd name="T30" fmla="*/ 156 w 207"/>
                <a:gd name="T31" fmla="*/ 247 h 343"/>
                <a:gd name="T32" fmla="*/ 99 w 207"/>
                <a:gd name="T33" fmla="*/ 329 h 343"/>
                <a:gd name="T34" fmla="*/ 23 w 207"/>
                <a:gd name="T35" fmla="*/ 292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4" y="109"/>
                    <a:pt x="194" y="69"/>
                  </a:cubicBezTo>
                  <a:cubicBezTo>
                    <a:pt x="194" y="28"/>
                    <a:pt x="150" y="0"/>
                    <a:pt x="102" y="0"/>
                  </a:cubicBezTo>
                  <a:cubicBezTo>
                    <a:pt x="52" y="0"/>
                    <a:pt x="14" y="30"/>
                    <a:pt x="14" y="68"/>
                  </a:cubicBezTo>
                  <a:cubicBezTo>
                    <a:pt x="14" y="85"/>
                    <a:pt x="25" y="94"/>
                    <a:pt x="39" y="94"/>
                  </a:cubicBezTo>
                  <a:cubicBezTo>
                    <a:pt x="55" y="94"/>
                    <a:pt x="65" y="83"/>
                    <a:pt x="65" y="69"/>
                  </a:cubicBezTo>
                  <a:cubicBezTo>
                    <a:pt x="65" y="44"/>
                    <a:pt x="41" y="44"/>
                    <a:pt x="34" y="44"/>
                  </a:cubicBezTo>
                  <a:cubicBezTo>
                    <a:pt x="49" y="19"/>
                    <a:pt x="82" y="13"/>
                    <a:pt x="100" y="13"/>
                  </a:cubicBezTo>
                  <a:cubicBezTo>
                    <a:pt x="120" y="13"/>
                    <a:pt x="148" y="24"/>
                    <a:pt x="148" y="69"/>
                  </a:cubicBezTo>
                  <a:cubicBezTo>
                    <a:pt x="148" y="75"/>
                    <a:pt x="147" y="104"/>
                    <a:pt x="134" y="125"/>
                  </a:cubicBezTo>
                  <a:cubicBezTo>
                    <a:pt x="119" y="149"/>
                    <a:pt x="102" y="151"/>
                    <a:pt x="90" y="151"/>
                  </a:cubicBezTo>
                  <a:cubicBezTo>
                    <a:pt x="85" y="152"/>
                    <a:pt x="74" y="153"/>
                    <a:pt x="70" y="153"/>
                  </a:cubicBezTo>
                  <a:cubicBezTo>
                    <a:pt x="66" y="153"/>
                    <a:pt x="63" y="154"/>
                    <a:pt x="63" y="159"/>
                  </a:cubicBezTo>
                  <a:cubicBezTo>
                    <a:pt x="63" y="164"/>
                    <a:pt x="66" y="164"/>
                    <a:pt x="75" y="164"/>
                  </a:cubicBezTo>
                  <a:lnTo>
                    <a:pt x="96" y="164"/>
                  </a:lnTo>
                  <a:cubicBezTo>
                    <a:pt x="137" y="164"/>
                    <a:pt x="156" y="198"/>
                    <a:pt x="156" y="247"/>
                  </a:cubicBezTo>
                  <a:cubicBezTo>
                    <a:pt x="156" y="315"/>
                    <a:pt x="121" y="329"/>
                    <a:pt x="99" y="329"/>
                  </a:cubicBezTo>
                  <a:cubicBezTo>
                    <a:pt x="78" y="329"/>
                    <a:pt x="41" y="321"/>
                    <a:pt x="23" y="292"/>
                  </a:cubicBezTo>
                  <a:cubicBezTo>
                    <a:pt x="41" y="294"/>
                    <a:pt x="56" y="283"/>
                    <a:pt x="56" y="264"/>
                  </a:cubicBezTo>
                  <a:cubicBezTo>
                    <a:pt x="56" y="246"/>
                    <a:pt x="43" y="236"/>
                    <a:pt x="28" y="236"/>
                  </a:cubicBezTo>
                  <a:cubicBezTo>
                    <a:pt x="16" y="236"/>
                    <a:pt x="0" y="243"/>
                    <a:pt x="0" y="265"/>
                  </a:cubicBezTo>
                  <a:cubicBezTo>
                    <a:pt x="0" y="310"/>
                    <a:pt x="47" y="343"/>
                    <a:pt x="101" y="343"/>
                  </a:cubicBezTo>
                  <a:cubicBezTo>
                    <a:pt x="162" y="343"/>
                    <a:pt x="207" y="298"/>
                    <a:pt x="207" y="247"/>
                  </a:cubicBezTo>
                  <a:cubicBezTo>
                    <a:pt x="207" y="206"/>
                    <a:pt x="176"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8" name="Rectangle 936">
              <a:extLst>
                <a:ext uri="{FF2B5EF4-FFF2-40B4-BE49-F238E27FC236}">
                  <a16:creationId xmlns:a16="http://schemas.microsoft.com/office/drawing/2014/main" id="{A2CD4B73-869A-46B3-B19A-CCB68ADEE43F}"/>
                </a:ext>
              </a:extLst>
            </p:cNvPr>
            <p:cNvSpPr>
              <a:spLocks noChangeArrowheads="1"/>
            </p:cNvSpPr>
            <p:nvPr>
              <p:custDataLst>
                <p:tags r:id="rId173"/>
              </p:custDataLst>
            </p:nvPr>
          </p:nvSpPr>
          <p:spPr bwMode="auto">
            <a:xfrm>
              <a:off x="5124450" y="6578600"/>
              <a:ext cx="127000"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99" name="Freeform 937">
              <a:extLst>
                <a:ext uri="{FF2B5EF4-FFF2-40B4-BE49-F238E27FC236}">
                  <a16:creationId xmlns:a16="http://schemas.microsoft.com/office/drawing/2014/main" id="{DF56C863-5C4B-4688-99F7-66034EEACE02}"/>
                </a:ext>
              </a:extLst>
            </p:cNvPr>
            <p:cNvSpPr>
              <a:spLocks/>
            </p:cNvSpPr>
            <p:nvPr>
              <p:custDataLst>
                <p:tags r:id="rId174"/>
              </p:custDataLst>
            </p:nvPr>
          </p:nvSpPr>
          <p:spPr bwMode="auto">
            <a:xfrm>
              <a:off x="5137150" y="6653213"/>
              <a:ext cx="101600" cy="171450"/>
            </a:xfrm>
            <a:custGeom>
              <a:avLst/>
              <a:gdLst>
                <a:gd name="T0" fmla="*/ 39 w 199"/>
                <a:gd name="T1" fmla="*/ 294 h 332"/>
                <a:gd name="T2" fmla="*/ 91 w 199"/>
                <a:gd name="T3" fmla="*/ 242 h 332"/>
                <a:gd name="T4" fmla="*/ 199 w 199"/>
                <a:gd name="T5" fmla="*/ 97 h 332"/>
                <a:gd name="T6" fmla="*/ 93 w 199"/>
                <a:gd name="T7" fmla="*/ 0 h 332"/>
                <a:gd name="T8" fmla="*/ 0 w 199"/>
                <a:gd name="T9" fmla="*/ 90 h 332"/>
                <a:gd name="T10" fmla="*/ 27 w 199"/>
                <a:gd name="T11" fmla="*/ 118 h 332"/>
                <a:gd name="T12" fmla="*/ 53 w 199"/>
                <a:gd name="T13" fmla="*/ 92 h 332"/>
                <a:gd name="T14" fmla="*/ 26 w 199"/>
                <a:gd name="T15" fmla="*/ 66 h 332"/>
                <a:gd name="T16" fmla="*/ 20 w 199"/>
                <a:gd name="T17" fmla="*/ 66 h 332"/>
                <a:gd name="T18" fmla="*/ 87 w 199"/>
                <a:gd name="T19" fmla="*/ 15 h 332"/>
                <a:gd name="T20" fmla="*/ 154 w 199"/>
                <a:gd name="T21" fmla="*/ 97 h 332"/>
                <a:gd name="T22" fmla="*/ 101 w 199"/>
                <a:gd name="T23" fmla="*/ 207 h 332"/>
                <a:gd name="T24" fmla="*/ 6 w 199"/>
                <a:gd name="T25" fmla="*/ 314 h 332"/>
                <a:gd name="T26" fmla="*/ 0 w 199"/>
                <a:gd name="T27" fmla="*/ 332 h 332"/>
                <a:gd name="T28" fmla="*/ 185 w 199"/>
                <a:gd name="T29" fmla="*/ 332 h 332"/>
                <a:gd name="T30" fmla="*/ 199 w 199"/>
                <a:gd name="T31" fmla="*/ 245 h 332"/>
                <a:gd name="T32" fmla="*/ 187 w 199"/>
                <a:gd name="T33" fmla="*/ 245 h 332"/>
                <a:gd name="T34" fmla="*/ 176 w 199"/>
                <a:gd name="T35" fmla="*/ 290 h 332"/>
                <a:gd name="T36" fmla="*/ 128 w 199"/>
                <a:gd name="T37" fmla="*/ 294 h 332"/>
                <a:gd name="T38" fmla="*/ 39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9" y="294"/>
                  </a:moveTo>
                  <a:lnTo>
                    <a:pt x="91" y="242"/>
                  </a:lnTo>
                  <a:cubicBezTo>
                    <a:pt x="169" y="173"/>
                    <a:pt x="199" y="147"/>
                    <a:pt x="199" y="97"/>
                  </a:cubicBezTo>
                  <a:cubicBezTo>
                    <a:pt x="199" y="40"/>
                    <a:pt x="154" y="0"/>
                    <a:pt x="93" y="0"/>
                  </a:cubicBezTo>
                  <a:cubicBezTo>
                    <a:pt x="37" y="0"/>
                    <a:pt x="0" y="46"/>
                    <a:pt x="0" y="90"/>
                  </a:cubicBezTo>
                  <a:cubicBezTo>
                    <a:pt x="0" y="118"/>
                    <a:pt x="25" y="118"/>
                    <a:pt x="27" y="118"/>
                  </a:cubicBezTo>
                  <a:cubicBezTo>
                    <a:pt x="35" y="118"/>
                    <a:pt x="53" y="112"/>
                    <a:pt x="53" y="92"/>
                  </a:cubicBezTo>
                  <a:cubicBezTo>
                    <a:pt x="53" y="79"/>
                    <a:pt x="44" y="66"/>
                    <a:pt x="26" y="66"/>
                  </a:cubicBezTo>
                  <a:cubicBezTo>
                    <a:pt x="22" y="66"/>
                    <a:pt x="21" y="66"/>
                    <a:pt x="20" y="66"/>
                  </a:cubicBezTo>
                  <a:cubicBezTo>
                    <a:pt x="31" y="34"/>
                    <a:pt x="58" y="15"/>
                    <a:pt x="87" y="15"/>
                  </a:cubicBezTo>
                  <a:cubicBezTo>
                    <a:pt x="132" y="15"/>
                    <a:pt x="154" y="56"/>
                    <a:pt x="154" y="97"/>
                  </a:cubicBezTo>
                  <a:cubicBezTo>
                    <a:pt x="154" y="137"/>
                    <a:pt x="129" y="176"/>
                    <a:pt x="101" y="207"/>
                  </a:cubicBezTo>
                  <a:lnTo>
                    <a:pt x="6" y="314"/>
                  </a:lnTo>
                  <a:cubicBezTo>
                    <a:pt x="0" y="319"/>
                    <a:pt x="0" y="320"/>
                    <a:pt x="0" y="332"/>
                  </a:cubicBezTo>
                  <a:lnTo>
                    <a:pt x="185" y="332"/>
                  </a:lnTo>
                  <a:lnTo>
                    <a:pt x="199" y="245"/>
                  </a:lnTo>
                  <a:lnTo>
                    <a:pt x="187" y="245"/>
                  </a:lnTo>
                  <a:cubicBezTo>
                    <a:pt x="184" y="260"/>
                    <a:pt x="181" y="282"/>
                    <a:pt x="176" y="290"/>
                  </a:cubicBezTo>
                  <a:cubicBezTo>
                    <a:pt x="172" y="294"/>
                    <a:pt x="139" y="294"/>
                    <a:pt x="128" y="294"/>
                  </a:cubicBezTo>
                  <a:lnTo>
                    <a:pt x="39"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0" name="Freeform 938">
              <a:extLst>
                <a:ext uri="{FF2B5EF4-FFF2-40B4-BE49-F238E27FC236}">
                  <a16:creationId xmlns:a16="http://schemas.microsoft.com/office/drawing/2014/main" id="{E776B0C7-5ACA-43EB-8936-BE728D2175BE}"/>
                </a:ext>
              </a:extLst>
            </p:cNvPr>
            <p:cNvSpPr>
              <a:spLocks/>
            </p:cNvSpPr>
            <p:nvPr>
              <p:custDataLst>
                <p:tags r:id="rId175"/>
              </p:custDataLst>
            </p:nvPr>
          </p:nvSpPr>
          <p:spPr bwMode="auto">
            <a:xfrm>
              <a:off x="5284788" y="6535738"/>
              <a:ext cx="150813" cy="115888"/>
            </a:xfrm>
            <a:custGeom>
              <a:avLst/>
              <a:gdLst>
                <a:gd name="T0" fmla="*/ 296 w 296"/>
                <a:gd name="T1" fmla="*/ 35 h 226"/>
                <a:gd name="T2" fmla="*/ 276 w 296"/>
                <a:gd name="T3" fmla="*/ 0 h 226"/>
                <a:gd name="T4" fmla="*/ 249 w 296"/>
                <a:gd name="T5" fmla="*/ 23 h 226"/>
                <a:gd name="T6" fmla="*/ 257 w 296"/>
                <a:gd name="T7" fmla="*/ 38 h 226"/>
                <a:gd name="T8" fmla="*/ 274 w 296"/>
                <a:gd name="T9" fmla="*/ 80 h 226"/>
                <a:gd name="T10" fmla="*/ 249 w 296"/>
                <a:gd name="T11" fmla="*/ 152 h 226"/>
                <a:gd name="T12" fmla="*/ 193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3"/>
                  </a:cubicBezTo>
                  <a:cubicBezTo>
                    <a:pt x="249" y="28"/>
                    <a:pt x="252" y="34"/>
                    <a:pt x="257" y="38"/>
                  </a:cubicBezTo>
                  <a:cubicBezTo>
                    <a:pt x="265" y="46"/>
                    <a:pt x="274" y="59"/>
                    <a:pt x="274" y="80"/>
                  </a:cubicBezTo>
                  <a:cubicBezTo>
                    <a:pt x="274" y="100"/>
                    <a:pt x="265" y="129"/>
                    <a:pt x="249" y="152"/>
                  </a:cubicBezTo>
                  <a:cubicBezTo>
                    <a:pt x="234" y="173"/>
                    <a:pt x="216" y="190"/>
                    <a:pt x="193" y="190"/>
                  </a:cubicBezTo>
                  <a:cubicBezTo>
                    <a:pt x="164" y="190"/>
                    <a:pt x="149" y="172"/>
                    <a:pt x="144" y="145"/>
                  </a:cubicBezTo>
                  <a:cubicBezTo>
                    <a:pt x="150" y="132"/>
                    <a:pt x="161" y="100"/>
                    <a:pt x="161" y="86"/>
                  </a:cubicBezTo>
                  <a:cubicBezTo>
                    <a:pt x="161" y="80"/>
                    <a:pt x="159" y="75"/>
                    <a:pt x="152" y="75"/>
                  </a:cubicBezTo>
                  <a:cubicBezTo>
                    <a:pt x="148" y="75"/>
                    <a:pt x="143" y="76"/>
                    <a:pt x="139" y="84"/>
                  </a:cubicBezTo>
                  <a:cubicBezTo>
                    <a:pt x="133" y="94"/>
                    <a:pt x="127" y="126"/>
                    <a:pt x="127" y="144"/>
                  </a:cubicBezTo>
                  <a:cubicBezTo>
                    <a:pt x="111" y="168"/>
                    <a:pt x="91" y="190"/>
                    <a:pt x="59" y="190"/>
                  </a:cubicBezTo>
                  <a:cubicBezTo>
                    <a:pt x="27"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2"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1" name="Freeform 939">
              <a:extLst>
                <a:ext uri="{FF2B5EF4-FFF2-40B4-BE49-F238E27FC236}">
                  <a16:creationId xmlns:a16="http://schemas.microsoft.com/office/drawing/2014/main" id="{8BAD65F4-BB39-4531-BCC3-0037C2CF2CC1}"/>
                </a:ext>
              </a:extLst>
            </p:cNvPr>
            <p:cNvSpPr>
              <a:spLocks/>
            </p:cNvSpPr>
            <p:nvPr>
              <p:custDataLst>
                <p:tags r:id="rId176"/>
              </p:custDataLst>
            </p:nvPr>
          </p:nvSpPr>
          <p:spPr bwMode="auto">
            <a:xfrm>
              <a:off x="5459413" y="6567488"/>
              <a:ext cx="65088" cy="119063"/>
            </a:xfrm>
            <a:custGeom>
              <a:avLst/>
              <a:gdLst>
                <a:gd name="T0" fmla="*/ 79 w 127"/>
                <a:gd name="T1" fmla="*/ 9 h 231"/>
                <a:gd name="T2" fmla="*/ 69 w 127"/>
                <a:gd name="T3" fmla="*/ 0 h 231"/>
                <a:gd name="T4" fmla="*/ 0 w 127"/>
                <a:gd name="T5" fmla="*/ 22 h 231"/>
                <a:gd name="T6" fmla="*/ 0 w 127"/>
                <a:gd name="T7" fmla="*/ 34 h 231"/>
                <a:gd name="T8" fmla="*/ 51 w 127"/>
                <a:gd name="T9" fmla="*/ 25 h 231"/>
                <a:gd name="T10" fmla="*/ 51 w 127"/>
                <a:gd name="T11" fmla="*/ 203 h 231"/>
                <a:gd name="T12" fmla="*/ 16 w 127"/>
                <a:gd name="T13" fmla="*/ 219 h 231"/>
                <a:gd name="T14" fmla="*/ 3 w 127"/>
                <a:gd name="T15" fmla="*/ 219 h 231"/>
                <a:gd name="T16" fmla="*/ 3 w 127"/>
                <a:gd name="T17" fmla="*/ 231 h 231"/>
                <a:gd name="T18" fmla="*/ 65 w 127"/>
                <a:gd name="T19" fmla="*/ 230 h 231"/>
                <a:gd name="T20" fmla="*/ 127 w 127"/>
                <a:gd name="T21" fmla="*/ 231 h 231"/>
                <a:gd name="T22" fmla="*/ 127 w 127"/>
                <a:gd name="T23" fmla="*/ 219 h 231"/>
                <a:gd name="T24" fmla="*/ 114 w 127"/>
                <a:gd name="T25" fmla="*/ 219 h 231"/>
                <a:gd name="T26" fmla="*/ 79 w 127"/>
                <a:gd name="T27" fmla="*/ 203 h 231"/>
                <a:gd name="T28" fmla="*/ 79 w 127"/>
                <a:gd name="T29" fmla="*/ 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9" y="9"/>
                  </a:moveTo>
                  <a:cubicBezTo>
                    <a:pt x="79" y="0"/>
                    <a:pt x="78" y="0"/>
                    <a:pt x="69" y="0"/>
                  </a:cubicBezTo>
                  <a:cubicBezTo>
                    <a:pt x="46" y="22"/>
                    <a:pt x="14" y="22"/>
                    <a:pt x="0" y="22"/>
                  </a:cubicBezTo>
                  <a:lnTo>
                    <a:pt x="0" y="34"/>
                  </a:lnTo>
                  <a:cubicBezTo>
                    <a:pt x="9" y="34"/>
                    <a:pt x="32" y="34"/>
                    <a:pt x="51" y="25"/>
                  </a:cubicBezTo>
                  <a:lnTo>
                    <a:pt x="51" y="203"/>
                  </a:lnTo>
                  <a:cubicBezTo>
                    <a:pt x="51" y="214"/>
                    <a:pt x="51" y="219"/>
                    <a:pt x="16" y="219"/>
                  </a:cubicBezTo>
                  <a:lnTo>
                    <a:pt x="3" y="219"/>
                  </a:lnTo>
                  <a:lnTo>
                    <a:pt x="3" y="231"/>
                  </a:lnTo>
                  <a:cubicBezTo>
                    <a:pt x="9" y="231"/>
                    <a:pt x="52" y="230"/>
                    <a:pt x="65" y="230"/>
                  </a:cubicBezTo>
                  <a:cubicBezTo>
                    <a:pt x="75" y="230"/>
                    <a:pt x="119" y="231"/>
                    <a:pt x="127" y="231"/>
                  </a:cubicBezTo>
                  <a:lnTo>
                    <a:pt x="127" y="219"/>
                  </a:lnTo>
                  <a:lnTo>
                    <a:pt x="114" y="219"/>
                  </a:lnTo>
                  <a:cubicBezTo>
                    <a:pt x="79" y="219"/>
                    <a:pt x="79" y="214"/>
                    <a:pt x="79" y="203"/>
                  </a:cubicBezTo>
                  <a:lnTo>
                    <a:pt x="79" y="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2" name="Freeform 940">
              <a:extLst>
                <a:ext uri="{FF2B5EF4-FFF2-40B4-BE49-F238E27FC236}">
                  <a16:creationId xmlns:a16="http://schemas.microsoft.com/office/drawing/2014/main" id="{59C00F69-F6AA-4481-8CAA-DC0E4893DCE2}"/>
                </a:ext>
              </a:extLst>
            </p:cNvPr>
            <p:cNvSpPr>
              <a:spLocks noEditPoints="1"/>
            </p:cNvSpPr>
            <p:nvPr>
              <p:custDataLst>
                <p:tags r:id="rId177"/>
              </p:custDataLst>
            </p:nvPr>
          </p:nvSpPr>
          <p:spPr bwMode="auto">
            <a:xfrm>
              <a:off x="5562600" y="6467475"/>
              <a:ext cx="138113" cy="230188"/>
            </a:xfrm>
            <a:custGeom>
              <a:avLst/>
              <a:gdLst>
                <a:gd name="T0" fmla="*/ 272 w 272"/>
                <a:gd name="T1" fmla="*/ 69 h 449"/>
                <a:gd name="T2" fmla="*/ 205 w 272"/>
                <a:gd name="T3" fmla="*/ 0 h 449"/>
                <a:gd name="T4" fmla="*/ 144 w 272"/>
                <a:gd name="T5" fmla="*/ 21 h 449"/>
                <a:gd name="T6" fmla="*/ 80 w 272"/>
                <a:gd name="T7" fmla="*/ 128 h 449"/>
                <a:gd name="T8" fmla="*/ 1 w 272"/>
                <a:gd name="T9" fmla="*/ 444 h 449"/>
                <a:gd name="T10" fmla="*/ 7 w 272"/>
                <a:gd name="T11" fmla="*/ 449 h 449"/>
                <a:gd name="T12" fmla="*/ 13 w 272"/>
                <a:gd name="T13" fmla="*/ 447 h 449"/>
                <a:gd name="T14" fmla="*/ 48 w 272"/>
                <a:gd name="T15" fmla="*/ 309 h 449"/>
                <a:gd name="T16" fmla="*/ 115 w 272"/>
                <a:gd name="T17" fmla="*/ 357 h 449"/>
                <a:gd name="T18" fmla="*/ 212 w 272"/>
                <a:gd name="T19" fmla="*/ 318 h 449"/>
                <a:gd name="T20" fmla="*/ 251 w 272"/>
                <a:gd name="T21" fmla="*/ 226 h 449"/>
                <a:gd name="T22" fmla="*/ 215 w 272"/>
                <a:gd name="T23" fmla="*/ 152 h 449"/>
                <a:gd name="T24" fmla="*/ 272 w 272"/>
                <a:gd name="T25" fmla="*/ 69 h 449"/>
                <a:gd name="T26" fmla="*/ 183 w 272"/>
                <a:gd name="T27" fmla="*/ 152 h 449"/>
                <a:gd name="T28" fmla="*/ 159 w 272"/>
                <a:gd name="T29" fmla="*/ 155 h 449"/>
                <a:gd name="T30" fmla="*/ 137 w 272"/>
                <a:gd name="T31" fmla="*/ 153 h 449"/>
                <a:gd name="T32" fmla="*/ 161 w 272"/>
                <a:gd name="T33" fmla="*/ 149 h 449"/>
                <a:gd name="T34" fmla="*/ 183 w 272"/>
                <a:gd name="T35" fmla="*/ 152 h 449"/>
                <a:gd name="T36" fmla="*/ 245 w 272"/>
                <a:gd name="T37" fmla="*/ 57 h 449"/>
                <a:gd name="T38" fmla="*/ 200 w 272"/>
                <a:gd name="T39" fmla="*/ 144 h 449"/>
                <a:gd name="T40" fmla="*/ 161 w 272"/>
                <a:gd name="T41" fmla="*/ 138 h 449"/>
                <a:gd name="T42" fmla="*/ 123 w 272"/>
                <a:gd name="T43" fmla="*/ 154 h 449"/>
                <a:gd name="T44" fmla="*/ 157 w 272"/>
                <a:gd name="T45" fmla="*/ 166 h 449"/>
                <a:gd name="T46" fmla="*/ 198 w 272"/>
                <a:gd name="T47" fmla="*/ 159 h 449"/>
                <a:gd name="T48" fmla="*/ 220 w 272"/>
                <a:gd name="T49" fmla="*/ 216 h 449"/>
                <a:gd name="T50" fmla="*/ 195 w 272"/>
                <a:gd name="T51" fmla="*/ 302 h 449"/>
                <a:gd name="T52" fmla="*/ 114 w 272"/>
                <a:gd name="T53" fmla="*/ 346 h 449"/>
                <a:gd name="T54" fmla="*/ 57 w 272"/>
                <a:gd name="T55" fmla="*/ 282 h 449"/>
                <a:gd name="T56" fmla="*/ 60 w 272"/>
                <a:gd name="T57" fmla="*/ 260 h 449"/>
                <a:gd name="T58" fmla="*/ 91 w 272"/>
                <a:gd name="T59" fmla="*/ 134 h 449"/>
                <a:gd name="T60" fmla="*/ 198 w 272"/>
                <a:gd name="T61" fmla="*/ 12 h 449"/>
                <a:gd name="T62" fmla="*/ 245 w 272"/>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2" h="449">
                  <a:moveTo>
                    <a:pt x="272" y="69"/>
                  </a:moveTo>
                  <a:cubicBezTo>
                    <a:pt x="272" y="31"/>
                    <a:pt x="245" y="0"/>
                    <a:pt x="205" y="0"/>
                  </a:cubicBezTo>
                  <a:cubicBezTo>
                    <a:pt x="176" y="0"/>
                    <a:pt x="162" y="8"/>
                    <a:pt x="144" y="21"/>
                  </a:cubicBezTo>
                  <a:cubicBezTo>
                    <a:pt x="117" y="41"/>
                    <a:pt x="89" y="90"/>
                    <a:pt x="80" y="128"/>
                  </a:cubicBezTo>
                  <a:lnTo>
                    <a:pt x="1" y="444"/>
                  </a:lnTo>
                  <a:cubicBezTo>
                    <a:pt x="0" y="446"/>
                    <a:pt x="3" y="449"/>
                    <a:pt x="7" y="449"/>
                  </a:cubicBezTo>
                  <a:cubicBezTo>
                    <a:pt x="11" y="449"/>
                    <a:pt x="12" y="448"/>
                    <a:pt x="13" y="447"/>
                  </a:cubicBezTo>
                  <a:lnTo>
                    <a:pt x="48" y="309"/>
                  </a:lnTo>
                  <a:cubicBezTo>
                    <a:pt x="57" y="339"/>
                    <a:pt x="79" y="357"/>
                    <a:pt x="115" y="357"/>
                  </a:cubicBezTo>
                  <a:cubicBezTo>
                    <a:pt x="152" y="357"/>
                    <a:pt x="189" y="340"/>
                    <a:pt x="212" y="318"/>
                  </a:cubicBezTo>
                  <a:cubicBezTo>
                    <a:pt x="236" y="295"/>
                    <a:pt x="251" y="263"/>
                    <a:pt x="251" y="226"/>
                  </a:cubicBezTo>
                  <a:cubicBezTo>
                    <a:pt x="251" y="190"/>
                    <a:pt x="233" y="164"/>
                    <a:pt x="215" y="152"/>
                  </a:cubicBezTo>
                  <a:cubicBezTo>
                    <a:pt x="244" y="136"/>
                    <a:pt x="272" y="105"/>
                    <a:pt x="272" y="69"/>
                  </a:cubicBezTo>
                  <a:close/>
                  <a:moveTo>
                    <a:pt x="183" y="152"/>
                  </a:moveTo>
                  <a:cubicBezTo>
                    <a:pt x="176" y="154"/>
                    <a:pt x="171" y="155"/>
                    <a:pt x="159" y="155"/>
                  </a:cubicBezTo>
                  <a:cubicBezTo>
                    <a:pt x="152" y="155"/>
                    <a:pt x="142" y="155"/>
                    <a:pt x="137" y="153"/>
                  </a:cubicBezTo>
                  <a:cubicBezTo>
                    <a:pt x="138" y="148"/>
                    <a:pt x="156" y="149"/>
                    <a:pt x="161" y="149"/>
                  </a:cubicBezTo>
                  <a:cubicBezTo>
                    <a:pt x="172" y="149"/>
                    <a:pt x="176" y="149"/>
                    <a:pt x="183" y="152"/>
                  </a:cubicBezTo>
                  <a:close/>
                  <a:moveTo>
                    <a:pt x="245" y="57"/>
                  </a:moveTo>
                  <a:cubicBezTo>
                    <a:pt x="245" y="92"/>
                    <a:pt x="226" y="128"/>
                    <a:pt x="200" y="144"/>
                  </a:cubicBezTo>
                  <a:cubicBezTo>
                    <a:pt x="186" y="139"/>
                    <a:pt x="176" y="138"/>
                    <a:pt x="161" y="138"/>
                  </a:cubicBezTo>
                  <a:cubicBezTo>
                    <a:pt x="151" y="138"/>
                    <a:pt x="123" y="137"/>
                    <a:pt x="123" y="154"/>
                  </a:cubicBezTo>
                  <a:cubicBezTo>
                    <a:pt x="122" y="167"/>
                    <a:pt x="148" y="166"/>
                    <a:pt x="157" y="166"/>
                  </a:cubicBezTo>
                  <a:cubicBezTo>
                    <a:pt x="176" y="166"/>
                    <a:pt x="183" y="165"/>
                    <a:pt x="198" y="159"/>
                  </a:cubicBezTo>
                  <a:cubicBezTo>
                    <a:pt x="217" y="177"/>
                    <a:pt x="220" y="193"/>
                    <a:pt x="220" y="216"/>
                  </a:cubicBezTo>
                  <a:cubicBezTo>
                    <a:pt x="221" y="245"/>
                    <a:pt x="209" y="282"/>
                    <a:pt x="195" y="302"/>
                  </a:cubicBezTo>
                  <a:cubicBezTo>
                    <a:pt x="176" y="329"/>
                    <a:pt x="142" y="346"/>
                    <a:pt x="114" y="346"/>
                  </a:cubicBezTo>
                  <a:cubicBezTo>
                    <a:pt x="76" y="346"/>
                    <a:pt x="57" y="318"/>
                    <a:pt x="57" y="282"/>
                  </a:cubicBezTo>
                  <a:cubicBezTo>
                    <a:pt x="57" y="277"/>
                    <a:pt x="57" y="270"/>
                    <a:pt x="60" y="260"/>
                  </a:cubicBezTo>
                  <a:lnTo>
                    <a:pt x="91" y="134"/>
                  </a:lnTo>
                  <a:cubicBezTo>
                    <a:pt x="102" y="91"/>
                    <a:pt x="138" y="12"/>
                    <a:pt x="198" y="12"/>
                  </a:cubicBezTo>
                  <a:cubicBezTo>
                    <a:pt x="227" y="12"/>
                    <a:pt x="245" y="27"/>
                    <a:pt x="245"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3" name="Freeform 941">
              <a:extLst>
                <a:ext uri="{FF2B5EF4-FFF2-40B4-BE49-F238E27FC236}">
                  <a16:creationId xmlns:a16="http://schemas.microsoft.com/office/drawing/2014/main" id="{A149820A-93A6-45DE-8A39-C674670B68B1}"/>
                </a:ext>
              </a:extLst>
            </p:cNvPr>
            <p:cNvSpPr>
              <a:spLocks/>
            </p:cNvSpPr>
            <p:nvPr>
              <p:custDataLst>
                <p:tags r:id="rId178"/>
              </p:custDataLst>
            </p:nvPr>
          </p:nvSpPr>
          <p:spPr bwMode="auto">
            <a:xfrm>
              <a:off x="5722938" y="6423025"/>
              <a:ext cx="79375" cy="119063"/>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3 h 232"/>
                <a:gd name="T12" fmla="*/ 154 w 154"/>
                <a:gd name="T13" fmla="*/ 68 h 232"/>
                <a:gd name="T14" fmla="*/ 72 w 154"/>
                <a:gd name="T15" fmla="*/ 0 h 232"/>
                <a:gd name="T16" fmla="*/ 0 w 154"/>
                <a:gd name="T17" fmla="*/ 63 h 232"/>
                <a:gd name="T18" fmla="*/ 18 w 154"/>
                <a:gd name="T19" fmla="*/ 82 h 232"/>
                <a:gd name="T20" fmla="*/ 37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6"/>
                    <a:pt x="133" y="200"/>
                  </a:cubicBezTo>
                  <a:cubicBezTo>
                    <a:pt x="130" y="202"/>
                    <a:pt x="103" y="202"/>
                    <a:pt x="98" y="202"/>
                  </a:cubicBezTo>
                  <a:lnTo>
                    <a:pt x="34" y="202"/>
                  </a:lnTo>
                  <a:cubicBezTo>
                    <a:pt x="71" y="170"/>
                    <a:pt x="83" y="160"/>
                    <a:pt x="104" y="143"/>
                  </a:cubicBezTo>
                  <a:cubicBezTo>
                    <a:pt x="130" y="123"/>
                    <a:pt x="154" y="101"/>
                    <a:pt x="154" y="68"/>
                  </a:cubicBezTo>
                  <a:cubicBezTo>
                    <a:pt x="154" y="26"/>
                    <a:pt x="117" y="0"/>
                    <a:pt x="72" y="0"/>
                  </a:cubicBezTo>
                  <a:cubicBezTo>
                    <a:pt x="29" y="0"/>
                    <a:pt x="0" y="31"/>
                    <a:pt x="0" y="63"/>
                  </a:cubicBezTo>
                  <a:cubicBezTo>
                    <a:pt x="0" y="80"/>
                    <a:pt x="15" y="82"/>
                    <a:pt x="18" y="82"/>
                  </a:cubicBezTo>
                  <a:cubicBezTo>
                    <a:pt x="26" y="82"/>
                    <a:pt x="37" y="76"/>
                    <a:pt x="37" y="64"/>
                  </a:cubicBezTo>
                  <a:cubicBezTo>
                    <a:pt x="37" y="57"/>
                    <a:pt x="34" y="45"/>
                    <a:pt x="16" y="45"/>
                  </a:cubicBezTo>
                  <a:cubicBezTo>
                    <a:pt x="27" y="20"/>
                    <a:pt x="51" y="13"/>
                    <a:pt x="67" y="13"/>
                  </a:cubicBezTo>
                  <a:cubicBezTo>
                    <a:pt x="102" y="13"/>
                    <a:pt x="120" y="40"/>
                    <a:pt x="120" y="68"/>
                  </a:cubicBezTo>
                  <a:cubicBezTo>
                    <a:pt x="120" y="99"/>
                    <a:pt x="98" y="123"/>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4" name="Freeform 942">
              <a:extLst>
                <a:ext uri="{FF2B5EF4-FFF2-40B4-BE49-F238E27FC236}">
                  <a16:creationId xmlns:a16="http://schemas.microsoft.com/office/drawing/2014/main" id="{8C8C1A01-5685-4FE4-90F9-EA1B66236566}"/>
                </a:ext>
              </a:extLst>
            </p:cNvPr>
            <p:cNvSpPr>
              <a:spLocks noEditPoints="1"/>
            </p:cNvSpPr>
            <p:nvPr>
              <p:custDataLst>
                <p:tags r:id="rId179"/>
              </p:custDataLst>
            </p:nvPr>
          </p:nvSpPr>
          <p:spPr bwMode="auto">
            <a:xfrm>
              <a:off x="5910263" y="6554788"/>
              <a:ext cx="169863" cy="58738"/>
            </a:xfrm>
            <a:custGeom>
              <a:avLst/>
              <a:gdLst>
                <a:gd name="T0" fmla="*/ 315 w 332"/>
                <a:gd name="T1" fmla="*/ 20 h 117"/>
                <a:gd name="T2" fmla="*/ 332 w 332"/>
                <a:gd name="T3" fmla="*/ 10 h 117"/>
                <a:gd name="T4" fmla="*/ 316 w 332"/>
                <a:gd name="T5" fmla="*/ 0 h 117"/>
                <a:gd name="T6" fmla="*/ 17 w 332"/>
                <a:gd name="T7" fmla="*/ 0 h 117"/>
                <a:gd name="T8" fmla="*/ 0 w 332"/>
                <a:gd name="T9" fmla="*/ 10 h 117"/>
                <a:gd name="T10" fmla="*/ 17 w 332"/>
                <a:gd name="T11" fmla="*/ 20 h 117"/>
                <a:gd name="T12" fmla="*/ 315 w 332"/>
                <a:gd name="T13" fmla="*/ 20 h 117"/>
                <a:gd name="T14" fmla="*/ 316 w 332"/>
                <a:gd name="T15" fmla="*/ 117 h 117"/>
                <a:gd name="T16" fmla="*/ 332 w 332"/>
                <a:gd name="T17" fmla="*/ 107 h 117"/>
                <a:gd name="T18" fmla="*/ 315 w 332"/>
                <a:gd name="T19" fmla="*/ 97 h 117"/>
                <a:gd name="T20" fmla="*/ 17 w 332"/>
                <a:gd name="T21" fmla="*/ 97 h 117"/>
                <a:gd name="T22" fmla="*/ 0 w 332"/>
                <a:gd name="T23" fmla="*/ 107 h 117"/>
                <a:gd name="T24" fmla="*/ 17 w 332"/>
                <a:gd name="T25" fmla="*/ 117 h 117"/>
                <a:gd name="T26" fmla="*/ 316 w 332"/>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7">
                  <a:moveTo>
                    <a:pt x="315" y="20"/>
                  </a:moveTo>
                  <a:cubicBezTo>
                    <a:pt x="323" y="20"/>
                    <a:pt x="332" y="20"/>
                    <a:pt x="332" y="10"/>
                  </a:cubicBezTo>
                  <a:cubicBezTo>
                    <a:pt x="332" y="0"/>
                    <a:pt x="323" y="0"/>
                    <a:pt x="316" y="0"/>
                  </a:cubicBezTo>
                  <a:lnTo>
                    <a:pt x="17" y="0"/>
                  </a:lnTo>
                  <a:cubicBezTo>
                    <a:pt x="10" y="0"/>
                    <a:pt x="0" y="0"/>
                    <a:pt x="0" y="10"/>
                  </a:cubicBezTo>
                  <a:cubicBezTo>
                    <a:pt x="0" y="20"/>
                    <a:pt x="10" y="20"/>
                    <a:pt x="17" y="20"/>
                  </a:cubicBezTo>
                  <a:lnTo>
                    <a:pt x="315" y="20"/>
                  </a:lnTo>
                  <a:close/>
                  <a:moveTo>
                    <a:pt x="316" y="117"/>
                  </a:moveTo>
                  <a:cubicBezTo>
                    <a:pt x="323" y="117"/>
                    <a:pt x="332" y="117"/>
                    <a:pt x="332" y="107"/>
                  </a:cubicBezTo>
                  <a:cubicBezTo>
                    <a:pt x="332" y="97"/>
                    <a:pt x="323" y="97"/>
                    <a:pt x="315" y="97"/>
                  </a:cubicBezTo>
                  <a:lnTo>
                    <a:pt x="17" y="97"/>
                  </a:lnTo>
                  <a:cubicBezTo>
                    <a:pt x="10" y="97"/>
                    <a:pt x="0" y="97"/>
                    <a:pt x="0" y="107"/>
                  </a:cubicBezTo>
                  <a:cubicBezTo>
                    <a:pt x="0" y="117"/>
                    <a:pt x="10" y="117"/>
                    <a:pt x="17" y="117"/>
                  </a:cubicBezTo>
                  <a:lnTo>
                    <a:pt x="316"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5" name="Freeform 943">
              <a:extLst>
                <a:ext uri="{FF2B5EF4-FFF2-40B4-BE49-F238E27FC236}">
                  <a16:creationId xmlns:a16="http://schemas.microsoft.com/office/drawing/2014/main" id="{B62856AF-2049-4F78-936B-5776C260AA68}"/>
                </a:ext>
              </a:extLst>
            </p:cNvPr>
            <p:cNvSpPr>
              <a:spLocks noEditPoints="1"/>
            </p:cNvSpPr>
            <p:nvPr>
              <p:custDataLst>
                <p:tags r:id="rId180"/>
              </p:custDataLst>
            </p:nvPr>
          </p:nvSpPr>
          <p:spPr bwMode="auto">
            <a:xfrm>
              <a:off x="6172200" y="6475413"/>
              <a:ext cx="112713" cy="173038"/>
            </a:xfrm>
            <a:custGeom>
              <a:avLst/>
              <a:gdLst>
                <a:gd name="T0" fmla="*/ 133 w 221"/>
                <a:gd name="T1" fmla="*/ 255 h 337"/>
                <a:gd name="T2" fmla="*/ 133 w 221"/>
                <a:gd name="T3" fmla="*/ 299 h 337"/>
                <a:gd name="T4" fmla="*/ 95 w 221"/>
                <a:gd name="T5" fmla="*/ 322 h 337"/>
                <a:gd name="T6" fmla="*/ 85 w 221"/>
                <a:gd name="T7" fmla="*/ 322 h 337"/>
                <a:gd name="T8" fmla="*/ 85 w 221"/>
                <a:gd name="T9" fmla="*/ 337 h 337"/>
                <a:gd name="T10" fmla="*/ 152 w 221"/>
                <a:gd name="T11" fmla="*/ 336 h 337"/>
                <a:gd name="T12" fmla="*/ 220 w 221"/>
                <a:gd name="T13" fmla="*/ 337 h 337"/>
                <a:gd name="T14" fmla="*/ 220 w 221"/>
                <a:gd name="T15" fmla="*/ 322 h 337"/>
                <a:gd name="T16" fmla="*/ 209 w 221"/>
                <a:gd name="T17" fmla="*/ 322 h 337"/>
                <a:gd name="T18" fmla="*/ 171 w 221"/>
                <a:gd name="T19" fmla="*/ 299 h 337"/>
                <a:gd name="T20" fmla="*/ 171 w 221"/>
                <a:gd name="T21" fmla="*/ 255 h 337"/>
                <a:gd name="T22" fmla="*/ 221 w 221"/>
                <a:gd name="T23" fmla="*/ 255 h 337"/>
                <a:gd name="T24" fmla="*/ 221 w 221"/>
                <a:gd name="T25" fmla="*/ 240 h 337"/>
                <a:gd name="T26" fmla="*/ 171 w 221"/>
                <a:gd name="T27" fmla="*/ 240 h 337"/>
                <a:gd name="T28" fmla="*/ 171 w 221"/>
                <a:gd name="T29" fmla="*/ 13 h 337"/>
                <a:gd name="T30" fmla="*/ 163 w 221"/>
                <a:gd name="T31" fmla="*/ 0 h 337"/>
                <a:gd name="T32" fmla="*/ 153 w 221"/>
                <a:gd name="T33" fmla="*/ 6 h 337"/>
                <a:gd name="T34" fmla="*/ 0 w 221"/>
                <a:gd name="T35" fmla="*/ 240 h 337"/>
                <a:gd name="T36" fmla="*/ 0 w 221"/>
                <a:gd name="T37" fmla="*/ 255 h 337"/>
                <a:gd name="T38" fmla="*/ 133 w 221"/>
                <a:gd name="T39" fmla="*/ 255 h 337"/>
                <a:gd name="T40" fmla="*/ 136 w 221"/>
                <a:gd name="T41" fmla="*/ 240 h 337"/>
                <a:gd name="T42" fmla="*/ 14 w 221"/>
                <a:gd name="T43" fmla="*/ 240 h 337"/>
                <a:gd name="T44" fmla="*/ 136 w 221"/>
                <a:gd name="T45" fmla="*/ 54 h 337"/>
                <a:gd name="T46" fmla="*/ 136 w 221"/>
                <a:gd name="T47" fmla="*/ 24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1" h="337">
                  <a:moveTo>
                    <a:pt x="133" y="255"/>
                  </a:moveTo>
                  <a:lnTo>
                    <a:pt x="133" y="299"/>
                  </a:lnTo>
                  <a:cubicBezTo>
                    <a:pt x="133" y="317"/>
                    <a:pt x="132" y="322"/>
                    <a:pt x="95" y="322"/>
                  </a:cubicBezTo>
                  <a:lnTo>
                    <a:pt x="85" y="322"/>
                  </a:lnTo>
                  <a:lnTo>
                    <a:pt x="85" y="337"/>
                  </a:lnTo>
                  <a:cubicBezTo>
                    <a:pt x="105" y="336"/>
                    <a:pt x="131" y="336"/>
                    <a:pt x="152" y="336"/>
                  </a:cubicBezTo>
                  <a:cubicBezTo>
                    <a:pt x="173" y="336"/>
                    <a:pt x="199" y="336"/>
                    <a:pt x="220" y="337"/>
                  </a:cubicBezTo>
                  <a:lnTo>
                    <a:pt x="220" y="322"/>
                  </a:lnTo>
                  <a:lnTo>
                    <a:pt x="209" y="322"/>
                  </a:lnTo>
                  <a:cubicBezTo>
                    <a:pt x="172" y="322"/>
                    <a:pt x="171" y="317"/>
                    <a:pt x="171" y="299"/>
                  </a:cubicBezTo>
                  <a:lnTo>
                    <a:pt x="171" y="255"/>
                  </a:lnTo>
                  <a:lnTo>
                    <a:pt x="221" y="255"/>
                  </a:lnTo>
                  <a:lnTo>
                    <a:pt x="221" y="240"/>
                  </a:lnTo>
                  <a:lnTo>
                    <a:pt x="171" y="240"/>
                  </a:lnTo>
                  <a:lnTo>
                    <a:pt x="171" y="13"/>
                  </a:lnTo>
                  <a:cubicBezTo>
                    <a:pt x="171" y="3"/>
                    <a:pt x="171" y="0"/>
                    <a:pt x="163" y="0"/>
                  </a:cubicBezTo>
                  <a:cubicBezTo>
                    <a:pt x="159" y="0"/>
                    <a:pt x="157" y="0"/>
                    <a:pt x="153" y="6"/>
                  </a:cubicBezTo>
                  <a:lnTo>
                    <a:pt x="0" y="240"/>
                  </a:lnTo>
                  <a:lnTo>
                    <a:pt x="0" y="255"/>
                  </a:lnTo>
                  <a:lnTo>
                    <a:pt x="133" y="255"/>
                  </a:lnTo>
                  <a:close/>
                  <a:moveTo>
                    <a:pt x="136" y="240"/>
                  </a:moveTo>
                  <a:lnTo>
                    <a:pt x="14" y="240"/>
                  </a:lnTo>
                  <a:lnTo>
                    <a:pt x="136" y="54"/>
                  </a:lnTo>
                  <a:lnTo>
                    <a:pt x="136" y="240"/>
                  </a:lnTo>
                  <a:close/>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6" name="Freeform 944">
              <a:extLst>
                <a:ext uri="{FF2B5EF4-FFF2-40B4-BE49-F238E27FC236}">
                  <a16:creationId xmlns:a16="http://schemas.microsoft.com/office/drawing/2014/main" id="{AF54C12D-C8D9-4C2C-9A74-DD485734305E}"/>
                </a:ext>
              </a:extLst>
            </p:cNvPr>
            <p:cNvSpPr>
              <a:spLocks/>
            </p:cNvSpPr>
            <p:nvPr>
              <p:custDataLst>
                <p:tags r:id="rId181"/>
              </p:custDataLst>
            </p:nvPr>
          </p:nvSpPr>
          <p:spPr bwMode="auto">
            <a:xfrm>
              <a:off x="6296025" y="6535738"/>
              <a:ext cx="150813" cy="115888"/>
            </a:xfrm>
            <a:custGeom>
              <a:avLst/>
              <a:gdLst>
                <a:gd name="T0" fmla="*/ 295 w 295"/>
                <a:gd name="T1" fmla="*/ 35 h 226"/>
                <a:gd name="T2" fmla="*/ 275 w 295"/>
                <a:gd name="T3" fmla="*/ 0 h 226"/>
                <a:gd name="T4" fmla="*/ 249 w 295"/>
                <a:gd name="T5" fmla="*/ 23 h 226"/>
                <a:gd name="T6" fmla="*/ 256 w 295"/>
                <a:gd name="T7" fmla="*/ 38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5 w 295"/>
                <a:gd name="T27" fmla="*/ 133 h 226"/>
                <a:gd name="T28" fmla="*/ 66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3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6" y="0"/>
                    <a:pt x="275" y="0"/>
                  </a:cubicBezTo>
                  <a:cubicBezTo>
                    <a:pt x="262" y="0"/>
                    <a:pt x="249" y="12"/>
                    <a:pt x="249" y="23"/>
                  </a:cubicBezTo>
                  <a:cubicBezTo>
                    <a:pt x="249" y="28"/>
                    <a:pt x="251" y="34"/>
                    <a:pt x="256" y="38"/>
                  </a:cubicBezTo>
                  <a:cubicBezTo>
                    <a:pt x="265" y="46"/>
                    <a:pt x="274" y="59"/>
                    <a:pt x="274" y="80"/>
                  </a:cubicBezTo>
                  <a:cubicBezTo>
                    <a:pt x="274" y="100"/>
                    <a:pt x="264" y="129"/>
                    <a:pt x="249" y="152"/>
                  </a:cubicBezTo>
                  <a:cubicBezTo>
                    <a:pt x="234" y="173"/>
                    <a:pt x="215"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8"/>
                    <a:pt x="90" y="190"/>
                    <a:pt x="59" y="190"/>
                  </a:cubicBezTo>
                  <a:cubicBezTo>
                    <a:pt x="26" y="190"/>
                    <a:pt x="15" y="161"/>
                    <a:pt x="15" y="133"/>
                  </a:cubicBezTo>
                  <a:cubicBezTo>
                    <a:pt x="15" y="70"/>
                    <a:pt x="66" y="18"/>
                    <a:pt x="66" y="12"/>
                  </a:cubicBezTo>
                  <a:cubicBezTo>
                    <a:pt x="66" y="6"/>
                    <a:pt x="62" y="2"/>
                    <a:pt x="57" y="2"/>
                  </a:cubicBezTo>
                  <a:cubicBezTo>
                    <a:pt x="50" y="2"/>
                    <a:pt x="47" y="9"/>
                    <a:pt x="44" y="13"/>
                  </a:cubicBezTo>
                  <a:cubicBezTo>
                    <a:pt x="18" y="50"/>
                    <a:pt x="0" y="109"/>
                    <a:pt x="0" y="155"/>
                  </a:cubicBezTo>
                  <a:cubicBezTo>
                    <a:pt x="0" y="189"/>
                    <a:pt x="11" y="226"/>
                    <a:pt x="52" y="226"/>
                  </a:cubicBezTo>
                  <a:cubicBezTo>
                    <a:pt x="87" y="226"/>
                    <a:pt x="111" y="201"/>
                    <a:pt x="129" y="174"/>
                  </a:cubicBezTo>
                  <a:cubicBezTo>
                    <a:pt x="133" y="203"/>
                    <a:pt x="153" y="226"/>
                    <a:pt x="183" y="226"/>
                  </a:cubicBezTo>
                  <a:cubicBezTo>
                    <a:pt x="222" y="226"/>
                    <a:pt x="246"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7" name="Freeform 945">
              <a:extLst>
                <a:ext uri="{FF2B5EF4-FFF2-40B4-BE49-F238E27FC236}">
                  <a16:creationId xmlns:a16="http://schemas.microsoft.com/office/drawing/2014/main" id="{9E688B83-20D0-4C23-AC1F-C2BC43DF2444}"/>
                </a:ext>
              </a:extLst>
            </p:cNvPr>
            <p:cNvSpPr>
              <a:spLocks/>
            </p:cNvSpPr>
            <p:nvPr>
              <p:custDataLst>
                <p:tags r:id="rId182"/>
              </p:custDataLst>
            </p:nvPr>
          </p:nvSpPr>
          <p:spPr bwMode="auto">
            <a:xfrm>
              <a:off x="6470650" y="6567488"/>
              <a:ext cx="65088" cy="119063"/>
            </a:xfrm>
            <a:custGeom>
              <a:avLst/>
              <a:gdLst>
                <a:gd name="T0" fmla="*/ 78 w 127"/>
                <a:gd name="T1" fmla="*/ 9 h 231"/>
                <a:gd name="T2" fmla="*/ 68 w 127"/>
                <a:gd name="T3" fmla="*/ 0 h 231"/>
                <a:gd name="T4" fmla="*/ 0 w 127"/>
                <a:gd name="T5" fmla="*/ 22 h 231"/>
                <a:gd name="T6" fmla="*/ 0 w 127"/>
                <a:gd name="T7" fmla="*/ 34 h 231"/>
                <a:gd name="T8" fmla="*/ 50 w 127"/>
                <a:gd name="T9" fmla="*/ 25 h 231"/>
                <a:gd name="T10" fmla="*/ 50 w 127"/>
                <a:gd name="T11" fmla="*/ 203 h 231"/>
                <a:gd name="T12" fmla="*/ 15 w 127"/>
                <a:gd name="T13" fmla="*/ 219 h 231"/>
                <a:gd name="T14" fmla="*/ 2 w 127"/>
                <a:gd name="T15" fmla="*/ 219 h 231"/>
                <a:gd name="T16" fmla="*/ 2 w 127"/>
                <a:gd name="T17" fmla="*/ 231 h 231"/>
                <a:gd name="T18" fmla="*/ 64 w 127"/>
                <a:gd name="T19" fmla="*/ 230 h 231"/>
                <a:gd name="T20" fmla="*/ 127 w 127"/>
                <a:gd name="T21" fmla="*/ 231 h 231"/>
                <a:gd name="T22" fmla="*/ 127 w 127"/>
                <a:gd name="T23" fmla="*/ 219 h 231"/>
                <a:gd name="T24" fmla="*/ 113 w 127"/>
                <a:gd name="T25" fmla="*/ 219 h 231"/>
                <a:gd name="T26" fmla="*/ 78 w 127"/>
                <a:gd name="T27" fmla="*/ 203 h 231"/>
                <a:gd name="T28" fmla="*/ 78 w 127"/>
                <a:gd name="T29" fmla="*/ 9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7" h="231">
                  <a:moveTo>
                    <a:pt x="78" y="9"/>
                  </a:moveTo>
                  <a:cubicBezTo>
                    <a:pt x="78" y="0"/>
                    <a:pt x="78" y="0"/>
                    <a:pt x="68" y="0"/>
                  </a:cubicBezTo>
                  <a:cubicBezTo>
                    <a:pt x="46" y="22"/>
                    <a:pt x="14" y="22"/>
                    <a:pt x="0" y="22"/>
                  </a:cubicBezTo>
                  <a:lnTo>
                    <a:pt x="0" y="34"/>
                  </a:lnTo>
                  <a:cubicBezTo>
                    <a:pt x="8" y="34"/>
                    <a:pt x="31" y="34"/>
                    <a:pt x="50" y="25"/>
                  </a:cubicBezTo>
                  <a:lnTo>
                    <a:pt x="50" y="203"/>
                  </a:lnTo>
                  <a:cubicBezTo>
                    <a:pt x="50" y="214"/>
                    <a:pt x="50" y="219"/>
                    <a:pt x="15" y="219"/>
                  </a:cubicBezTo>
                  <a:lnTo>
                    <a:pt x="2" y="219"/>
                  </a:lnTo>
                  <a:lnTo>
                    <a:pt x="2" y="231"/>
                  </a:lnTo>
                  <a:cubicBezTo>
                    <a:pt x="8" y="231"/>
                    <a:pt x="51" y="230"/>
                    <a:pt x="64" y="230"/>
                  </a:cubicBezTo>
                  <a:cubicBezTo>
                    <a:pt x="75" y="230"/>
                    <a:pt x="119" y="231"/>
                    <a:pt x="127" y="231"/>
                  </a:cubicBezTo>
                  <a:lnTo>
                    <a:pt x="127" y="219"/>
                  </a:lnTo>
                  <a:lnTo>
                    <a:pt x="113" y="219"/>
                  </a:lnTo>
                  <a:cubicBezTo>
                    <a:pt x="78" y="219"/>
                    <a:pt x="78" y="214"/>
                    <a:pt x="78" y="203"/>
                  </a:cubicBezTo>
                  <a:lnTo>
                    <a:pt x="78" y="9"/>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8" name="Freeform 946">
              <a:extLst>
                <a:ext uri="{FF2B5EF4-FFF2-40B4-BE49-F238E27FC236}">
                  <a16:creationId xmlns:a16="http://schemas.microsoft.com/office/drawing/2014/main" id="{54930143-9108-45E9-B4EA-2F792ED5E918}"/>
                </a:ext>
              </a:extLst>
            </p:cNvPr>
            <p:cNvSpPr>
              <a:spLocks noEditPoints="1"/>
            </p:cNvSpPr>
            <p:nvPr>
              <p:custDataLst>
                <p:tags r:id="rId183"/>
              </p:custDataLst>
            </p:nvPr>
          </p:nvSpPr>
          <p:spPr bwMode="auto">
            <a:xfrm>
              <a:off x="6897688" y="6529388"/>
              <a:ext cx="155575" cy="138113"/>
            </a:xfrm>
            <a:custGeom>
              <a:avLst/>
              <a:gdLst>
                <a:gd name="T0" fmla="*/ 178 w 303"/>
                <a:gd name="T1" fmla="*/ 27 h 269"/>
                <a:gd name="T2" fmla="*/ 152 w 303"/>
                <a:gd name="T3" fmla="*/ 0 h 269"/>
                <a:gd name="T4" fmla="*/ 125 w 303"/>
                <a:gd name="T5" fmla="*/ 27 h 269"/>
                <a:gd name="T6" fmla="*/ 152 w 303"/>
                <a:gd name="T7" fmla="*/ 53 h 269"/>
                <a:gd name="T8" fmla="*/ 178 w 303"/>
                <a:gd name="T9" fmla="*/ 27 h 269"/>
                <a:gd name="T10" fmla="*/ 303 w 303"/>
                <a:gd name="T11" fmla="*/ 242 h 269"/>
                <a:gd name="T12" fmla="*/ 276 w 303"/>
                <a:gd name="T13" fmla="*/ 216 h 269"/>
                <a:gd name="T14" fmla="*/ 250 w 303"/>
                <a:gd name="T15" fmla="*/ 242 h 269"/>
                <a:gd name="T16" fmla="*/ 276 w 303"/>
                <a:gd name="T17" fmla="*/ 269 h 269"/>
                <a:gd name="T18" fmla="*/ 303 w 303"/>
                <a:gd name="T19" fmla="*/ 242 h 269"/>
                <a:gd name="T20" fmla="*/ 53 w 303"/>
                <a:gd name="T21" fmla="*/ 242 h 269"/>
                <a:gd name="T22" fmla="*/ 27 w 303"/>
                <a:gd name="T23" fmla="*/ 216 h 269"/>
                <a:gd name="T24" fmla="*/ 0 w 303"/>
                <a:gd name="T25" fmla="*/ 242 h 269"/>
                <a:gd name="T26" fmla="*/ 27 w 303"/>
                <a:gd name="T27" fmla="*/ 269 h 269"/>
                <a:gd name="T28" fmla="*/ 53 w 303"/>
                <a:gd name="T29" fmla="*/ 24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3" h="269">
                  <a:moveTo>
                    <a:pt x="178" y="27"/>
                  </a:moveTo>
                  <a:cubicBezTo>
                    <a:pt x="178" y="12"/>
                    <a:pt x="166" y="0"/>
                    <a:pt x="152" y="0"/>
                  </a:cubicBezTo>
                  <a:cubicBezTo>
                    <a:pt x="137" y="0"/>
                    <a:pt x="125" y="12"/>
                    <a:pt x="125" y="27"/>
                  </a:cubicBezTo>
                  <a:cubicBezTo>
                    <a:pt x="125" y="41"/>
                    <a:pt x="137" y="53"/>
                    <a:pt x="152" y="53"/>
                  </a:cubicBezTo>
                  <a:cubicBezTo>
                    <a:pt x="165" y="53"/>
                    <a:pt x="178" y="41"/>
                    <a:pt x="178" y="27"/>
                  </a:cubicBezTo>
                  <a:close/>
                  <a:moveTo>
                    <a:pt x="303" y="242"/>
                  </a:moveTo>
                  <a:cubicBezTo>
                    <a:pt x="303" y="228"/>
                    <a:pt x="291" y="216"/>
                    <a:pt x="276" y="216"/>
                  </a:cubicBezTo>
                  <a:cubicBezTo>
                    <a:pt x="262" y="216"/>
                    <a:pt x="250" y="228"/>
                    <a:pt x="250" y="242"/>
                  </a:cubicBezTo>
                  <a:cubicBezTo>
                    <a:pt x="250" y="257"/>
                    <a:pt x="262" y="269"/>
                    <a:pt x="276" y="269"/>
                  </a:cubicBezTo>
                  <a:cubicBezTo>
                    <a:pt x="291" y="269"/>
                    <a:pt x="303" y="257"/>
                    <a:pt x="303" y="242"/>
                  </a:cubicBezTo>
                  <a:close/>
                  <a:moveTo>
                    <a:pt x="53" y="242"/>
                  </a:moveTo>
                  <a:cubicBezTo>
                    <a:pt x="53" y="228"/>
                    <a:pt x="41" y="216"/>
                    <a:pt x="27" y="216"/>
                  </a:cubicBezTo>
                  <a:cubicBezTo>
                    <a:pt x="12" y="216"/>
                    <a:pt x="0" y="228"/>
                    <a:pt x="0" y="242"/>
                  </a:cubicBezTo>
                  <a:cubicBezTo>
                    <a:pt x="0" y="257"/>
                    <a:pt x="12" y="269"/>
                    <a:pt x="27" y="269"/>
                  </a:cubicBezTo>
                  <a:cubicBezTo>
                    <a:pt x="41" y="269"/>
                    <a:pt x="53" y="257"/>
                    <a:pt x="53" y="242"/>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09" name="Freeform 947">
              <a:extLst>
                <a:ext uri="{FF2B5EF4-FFF2-40B4-BE49-F238E27FC236}">
                  <a16:creationId xmlns:a16="http://schemas.microsoft.com/office/drawing/2014/main" id="{9860CAF8-610A-4AF9-A1EF-B91107C461B3}"/>
                </a:ext>
              </a:extLst>
            </p:cNvPr>
            <p:cNvSpPr>
              <a:spLocks noEditPoints="1"/>
            </p:cNvSpPr>
            <p:nvPr>
              <p:custDataLst>
                <p:tags r:id="rId184"/>
              </p:custDataLst>
            </p:nvPr>
          </p:nvSpPr>
          <p:spPr bwMode="auto">
            <a:xfrm>
              <a:off x="7137400" y="6467475"/>
              <a:ext cx="139700" cy="230188"/>
            </a:xfrm>
            <a:custGeom>
              <a:avLst/>
              <a:gdLst>
                <a:gd name="T0" fmla="*/ 273 w 273"/>
                <a:gd name="T1" fmla="*/ 69 h 449"/>
                <a:gd name="T2" fmla="*/ 205 w 273"/>
                <a:gd name="T3" fmla="*/ 0 h 449"/>
                <a:gd name="T4" fmla="*/ 145 w 273"/>
                <a:gd name="T5" fmla="*/ 21 h 449"/>
                <a:gd name="T6" fmla="*/ 80 w 273"/>
                <a:gd name="T7" fmla="*/ 128 h 449"/>
                <a:gd name="T8" fmla="*/ 1 w 273"/>
                <a:gd name="T9" fmla="*/ 444 h 449"/>
                <a:gd name="T10" fmla="*/ 7 w 273"/>
                <a:gd name="T11" fmla="*/ 449 h 449"/>
                <a:gd name="T12" fmla="*/ 13 w 273"/>
                <a:gd name="T13" fmla="*/ 447 h 449"/>
                <a:gd name="T14" fmla="*/ 48 w 273"/>
                <a:gd name="T15" fmla="*/ 309 h 449"/>
                <a:gd name="T16" fmla="*/ 116 w 273"/>
                <a:gd name="T17" fmla="*/ 357 h 449"/>
                <a:gd name="T18" fmla="*/ 212 w 273"/>
                <a:gd name="T19" fmla="*/ 318 h 449"/>
                <a:gd name="T20" fmla="*/ 252 w 273"/>
                <a:gd name="T21" fmla="*/ 226 h 449"/>
                <a:gd name="T22" fmla="*/ 215 w 273"/>
                <a:gd name="T23" fmla="*/ 152 h 449"/>
                <a:gd name="T24" fmla="*/ 273 w 273"/>
                <a:gd name="T25" fmla="*/ 69 h 449"/>
                <a:gd name="T26" fmla="*/ 183 w 273"/>
                <a:gd name="T27" fmla="*/ 152 h 449"/>
                <a:gd name="T28" fmla="*/ 159 w 273"/>
                <a:gd name="T29" fmla="*/ 155 h 449"/>
                <a:gd name="T30" fmla="*/ 137 w 273"/>
                <a:gd name="T31" fmla="*/ 153 h 449"/>
                <a:gd name="T32" fmla="*/ 161 w 273"/>
                <a:gd name="T33" fmla="*/ 149 h 449"/>
                <a:gd name="T34" fmla="*/ 183 w 273"/>
                <a:gd name="T35" fmla="*/ 152 h 449"/>
                <a:gd name="T36" fmla="*/ 245 w 273"/>
                <a:gd name="T37" fmla="*/ 57 h 449"/>
                <a:gd name="T38" fmla="*/ 200 w 273"/>
                <a:gd name="T39" fmla="*/ 144 h 449"/>
                <a:gd name="T40" fmla="*/ 161 w 273"/>
                <a:gd name="T41" fmla="*/ 138 h 449"/>
                <a:gd name="T42" fmla="*/ 123 w 273"/>
                <a:gd name="T43" fmla="*/ 154 h 449"/>
                <a:gd name="T44" fmla="*/ 158 w 273"/>
                <a:gd name="T45" fmla="*/ 166 h 449"/>
                <a:gd name="T46" fmla="*/ 198 w 273"/>
                <a:gd name="T47" fmla="*/ 159 h 449"/>
                <a:gd name="T48" fmla="*/ 220 w 273"/>
                <a:gd name="T49" fmla="*/ 216 h 449"/>
                <a:gd name="T50" fmla="*/ 195 w 273"/>
                <a:gd name="T51" fmla="*/ 302 h 449"/>
                <a:gd name="T52" fmla="*/ 114 w 273"/>
                <a:gd name="T53" fmla="*/ 346 h 449"/>
                <a:gd name="T54" fmla="*/ 57 w 273"/>
                <a:gd name="T55" fmla="*/ 282 h 449"/>
                <a:gd name="T56" fmla="*/ 60 w 273"/>
                <a:gd name="T57" fmla="*/ 260 h 449"/>
                <a:gd name="T58" fmla="*/ 92 w 273"/>
                <a:gd name="T59" fmla="*/ 134 h 449"/>
                <a:gd name="T60" fmla="*/ 198 w 273"/>
                <a:gd name="T61" fmla="*/ 12 h 449"/>
                <a:gd name="T62" fmla="*/ 245 w 273"/>
                <a:gd name="T63" fmla="*/ 57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3" h="449">
                  <a:moveTo>
                    <a:pt x="273" y="69"/>
                  </a:moveTo>
                  <a:cubicBezTo>
                    <a:pt x="273" y="31"/>
                    <a:pt x="245" y="0"/>
                    <a:pt x="205" y="0"/>
                  </a:cubicBezTo>
                  <a:cubicBezTo>
                    <a:pt x="176" y="0"/>
                    <a:pt x="162" y="8"/>
                    <a:pt x="145" y="21"/>
                  </a:cubicBezTo>
                  <a:cubicBezTo>
                    <a:pt x="117" y="41"/>
                    <a:pt x="90" y="90"/>
                    <a:pt x="80" y="128"/>
                  </a:cubicBezTo>
                  <a:lnTo>
                    <a:pt x="1" y="444"/>
                  </a:lnTo>
                  <a:cubicBezTo>
                    <a:pt x="0" y="446"/>
                    <a:pt x="3" y="449"/>
                    <a:pt x="7" y="449"/>
                  </a:cubicBezTo>
                  <a:cubicBezTo>
                    <a:pt x="11" y="449"/>
                    <a:pt x="12" y="448"/>
                    <a:pt x="13" y="447"/>
                  </a:cubicBezTo>
                  <a:lnTo>
                    <a:pt x="48" y="309"/>
                  </a:lnTo>
                  <a:cubicBezTo>
                    <a:pt x="57" y="339"/>
                    <a:pt x="79" y="357"/>
                    <a:pt x="116" y="357"/>
                  </a:cubicBezTo>
                  <a:cubicBezTo>
                    <a:pt x="152" y="357"/>
                    <a:pt x="189" y="340"/>
                    <a:pt x="212" y="318"/>
                  </a:cubicBezTo>
                  <a:cubicBezTo>
                    <a:pt x="236" y="295"/>
                    <a:pt x="252" y="263"/>
                    <a:pt x="252" y="226"/>
                  </a:cubicBezTo>
                  <a:cubicBezTo>
                    <a:pt x="252" y="190"/>
                    <a:pt x="233" y="164"/>
                    <a:pt x="215" y="152"/>
                  </a:cubicBezTo>
                  <a:cubicBezTo>
                    <a:pt x="244" y="136"/>
                    <a:pt x="273" y="105"/>
                    <a:pt x="273" y="69"/>
                  </a:cubicBezTo>
                  <a:close/>
                  <a:moveTo>
                    <a:pt x="183" y="152"/>
                  </a:moveTo>
                  <a:cubicBezTo>
                    <a:pt x="176" y="154"/>
                    <a:pt x="171" y="155"/>
                    <a:pt x="159" y="155"/>
                  </a:cubicBezTo>
                  <a:cubicBezTo>
                    <a:pt x="152" y="155"/>
                    <a:pt x="142" y="155"/>
                    <a:pt x="137" y="153"/>
                  </a:cubicBezTo>
                  <a:cubicBezTo>
                    <a:pt x="138" y="148"/>
                    <a:pt x="156" y="149"/>
                    <a:pt x="161" y="149"/>
                  </a:cubicBezTo>
                  <a:cubicBezTo>
                    <a:pt x="172" y="149"/>
                    <a:pt x="176" y="149"/>
                    <a:pt x="183" y="152"/>
                  </a:cubicBezTo>
                  <a:close/>
                  <a:moveTo>
                    <a:pt x="245" y="57"/>
                  </a:moveTo>
                  <a:cubicBezTo>
                    <a:pt x="245" y="92"/>
                    <a:pt x="226" y="128"/>
                    <a:pt x="200" y="144"/>
                  </a:cubicBezTo>
                  <a:cubicBezTo>
                    <a:pt x="186" y="139"/>
                    <a:pt x="176" y="138"/>
                    <a:pt x="161" y="138"/>
                  </a:cubicBezTo>
                  <a:cubicBezTo>
                    <a:pt x="151" y="138"/>
                    <a:pt x="123" y="137"/>
                    <a:pt x="123" y="154"/>
                  </a:cubicBezTo>
                  <a:cubicBezTo>
                    <a:pt x="123" y="167"/>
                    <a:pt x="149" y="166"/>
                    <a:pt x="158" y="166"/>
                  </a:cubicBezTo>
                  <a:cubicBezTo>
                    <a:pt x="176" y="166"/>
                    <a:pt x="183" y="165"/>
                    <a:pt x="198" y="159"/>
                  </a:cubicBezTo>
                  <a:cubicBezTo>
                    <a:pt x="217" y="177"/>
                    <a:pt x="220" y="193"/>
                    <a:pt x="220" y="216"/>
                  </a:cubicBezTo>
                  <a:cubicBezTo>
                    <a:pt x="221" y="245"/>
                    <a:pt x="209" y="282"/>
                    <a:pt x="195" y="302"/>
                  </a:cubicBezTo>
                  <a:cubicBezTo>
                    <a:pt x="176" y="329"/>
                    <a:pt x="143" y="346"/>
                    <a:pt x="114" y="346"/>
                  </a:cubicBezTo>
                  <a:cubicBezTo>
                    <a:pt x="76" y="346"/>
                    <a:pt x="57" y="318"/>
                    <a:pt x="57" y="282"/>
                  </a:cubicBezTo>
                  <a:cubicBezTo>
                    <a:pt x="57" y="277"/>
                    <a:pt x="57" y="270"/>
                    <a:pt x="60" y="260"/>
                  </a:cubicBezTo>
                  <a:lnTo>
                    <a:pt x="92" y="134"/>
                  </a:lnTo>
                  <a:cubicBezTo>
                    <a:pt x="103" y="91"/>
                    <a:pt x="139" y="12"/>
                    <a:pt x="198" y="12"/>
                  </a:cubicBezTo>
                  <a:cubicBezTo>
                    <a:pt x="227" y="12"/>
                    <a:pt x="245" y="27"/>
                    <a:pt x="245" y="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0" name="Freeform 948">
              <a:extLst>
                <a:ext uri="{FF2B5EF4-FFF2-40B4-BE49-F238E27FC236}">
                  <a16:creationId xmlns:a16="http://schemas.microsoft.com/office/drawing/2014/main" id="{E90E95E5-4062-4464-A4A8-8C98BEA001D5}"/>
                </a:ext>
              </a:extLst>
            </p:cNvPr>
            <p:cNvSpPr>
              <a:spLocks noEditPoints="1"/>
            </p:cNvSpPr>
            <p:nvPr>
              <p:custDataLst>
                <p:tags r:id="rId185"/>
              </p:custDataLst>
            </p:nvPr>
          </p:nvSpPr>
          <p:spPr bwMode="auto">
            <a:xfrm>
              <a:off x="7372350" y="6554788"/>
              <a:ext cx="169863" cy="58738"/>
            </a:xfrm>
            <a:custGeom>
              <a:avLst/>
              <a:gdLst>
                <a:gd name="T0" fmla="*/ 315 w 332"/>
                <a:gd name="T1" fmla="*/ 20 h 117"/>
                <a:gd name="T2" fmla="*/ 332 w 332"/>
                <a:gd name="T3" fmla="*/ 10 h 117"/>
                <a:gd name="T4" fmla="*/ 315 w 332"/>
                <a:gd name="T5" fmla="*/ 0 h 117"/>
                <a:gd name="T6" fmla="*/ 17 w 332"/>
                <a:gd name="T7" fmla="*/ 0 h 117"/>
                <a:gd name="T8" fmla="*/ 0 w 332"/>
                <a:gd name="T9" fmla="*/ 10 h 117"/>
                <a:gd name="T10" fmla="*/ 17 w 332"/>
                <a:gd name="T11" fmla="*/ 20 h 117"/>
                <a:gd name="T12" fmla="*/ 315 w 332"/>
                <a:gd name="T13" fmla="*/ 20 h 117"/>
                <a:gd name="T14" fmla="*/ 315 w 332"/>
                <a:gd name="T15" fmla="*/ 117 h 117"/>
                <a:gd name="T16" fmla="*/ 332 w 332"/>
                <a:gd name="T17" fmla="*/ 107 h 117"/>
                <a:gd name="T18" fmla="*/ 315 w 332"/>
                <a:gd name="T19" fmla="*/ 97 h 117"/>
                <a:gd name="T20" fmla="*/ 17 w 332"/>
                <a:gd name="T21" fmla="*/ 97 h 117"/>
                <a:gd name="T22" fmla="*/ 0 w 332"/>
                <a:gd name="T23" fmla="*/ 107 h 117"/>
                <a:gd name="T24" fmla="*/ 17 w 332"/>
                <a:gd name="T25" fmla="*/ 117 h 117"/>
                <a:gd name="T26" fmla="*/ 315 w 332"/>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7">
                  <a:moveTo>
                    <a:pt x="315" y="20"/>
                  </a:moveTo>
                  <a:cubicBezTo>
                    <a:pt x="322" y="20"/>
                    <a:pt x="332" y="20"/>
                    <a:pt x="332" y="10"/>
                  </a:cubicBezTo>
                  <a:cubicBezTo>
                    <a:pt x="332" y="0"/>
                    <a:pt x="322" y="0"/>
                    <a:pt x="315" y="0"/>
                  </a:cubicBezTo>
                  <a:lnTo>
                    <a:pt x="17" y="0"/>
                  </a:lnTo>
                  <a:cubicBezTo>
                    <a:pt x="10" y="0"/>
                    <a:pt x="0" y="0"/>
                    <a:pt x="0" y="10"/>
                  </a:cubicBezTo>
                  <a:cubicBezTo>
                    <a:pt x="0" y="20"/>
                    <a:pt x="10" y="20"/>
                    <a:pt x="17" y="20"/>
                  </a:cubicBezTo>
                  <a:lnTo>
                    <a:pt x="315" y="20"/>
                  </a:lnTo>
                  <a:close/>
                  <a:moveTo>
                    <a:pt x="315" y="117"/>
                  </a:moveTo>
                  <a:cubicBezTo>
                    <a:pt x="322" y="117"/>
                    <a:pt x="332" y="117"/>
                    <a:pt x="332" y="107"/>
                  </a:cubicBezTo>
                  <a:cubicBezTo>
                    <a:pt x="332" y="97"/>
                    <a:pt x="322" y="97"/>
                    <a:pt x="315" y="97"/>
                  </a:cubicBezTo>
                  <a:lnTo>
                    <a:pt x="17" y="97"/>
                  </a:lnTo>
                  <a:cubicBezTo>
                    <a:pt x="10" y="97"/>
                    <a:pt x="0" y="97"/>
                    <a:pt x="0" y="107"/>
                  </a:cubicBezTo>
                  <a:cubicBezTo>
                    <a:pt x="0" y="117"/>
                    <a:pt x="10" y="117"/>
                    <a:pt x="17" y="117"/>
                  </a:cubicBezTo>
                  <a:lnTo>
                    <a:pt x="315" y="1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1" name="Freeform 949">
              <a:extLst>
                <a:ext uri="{FF2B5EF4-FFF2-40B4-BE49-F238E27FC236}">
                  <a16:creationId xmlns:a16="http://schemas.microsoft.com/office/drawing/2014/main" id="{F4E59035-C02A-4CFD-870C-FD1C8850EA6B}"/>
                </a:ext>
              </a:extLst>
            </p:cNvPr>
            <p:cNvSpPr>
              <a:spLocks/>
            </p:cNvSpPr>
            <p:nvPr>
              <p:custDataLst>
                <p:tags r:id="rId186"/>
              </p:custDataLst>
            </p:nvPr>
          </p:nvSpPr>
          <p:spPr bwMode="auto">
            <a:xfrm>
              <a:off x="7670800" y="6303963"/>
              <a:ext cx="101600" cy="171450"/>
            </a:xfrm>
            <a:custGeom>
              <a:avLst/>
              <a:gdLst>
                <a:gd name="T0" fmla="*/ 38 w 199"/>
                <a:gd name="T1" fmla="*/ 294 h 332"/>
                <a:gd name="T2" fmla="*/ 91 w 199"/>
                <a:gd name="T3" fmla="*/ 243 h 332"/>
                <a:gd name="T4" fmla="*/ 199 w 199"/>
                <a:gd name="T5" fmla="*/ 97 h 332"/>
                <a:gd name="T6" fmla="*/ 93 w 199"/>
                <a:gd name="T7" fmla="*/ 0 h 332"/>
                <a:gd name="T8" fmla="*/ 0 w 199"/>
                <a:gd name="T9" fmla="*/ 91 h 332"/>
                <a:gd name="T10" fmla="*/ 26 w 199"/>
                <a:gd name="T11" fmla="*/ 118 h 332"/>
                <a:gd name="T12" fmla="*/ 52 w 199"/>
                <a:gd name="T13" fmla="*/ 92 h 332"/>
                <a:gd name="T14" fmla="*/ 26 w 199"/>
                <a:gd name="T15" fmla="*/ 66 h 332"/>
                <a:gd name="T16" fmla="*/ 19 w 199"/>
                <a:gd name="T17" fmla="*/ 67 h 332"/>
                <a:gd name="T18" fmla="*/ 87 w 199"/>
                <a:gd name="T19" fmla="*/ 16 h 332"/>
                <a:gd name="T20" fmla="*/ 154 w 199"/>
                <a:gd name="T21" fmla="*/ 97 h 332"/>
                <a:gd name="T22" fmla="*/ 101 w 199"/>
                <a:gd name="T23" fmla="*/ 207 h 332"/>
                <a:gd name="T24" fmla="*/ 5 w 199"/>
                <a:gd name="T25" fmla="*/ 314 h 332"/>
                <a:gd name="T26" fmla="*/ 0 w 199"/>
                <a:gd name="T27" fmla="*/ 332 h 332"/>
                <a:gd name="T28" fmla="*/ 185 w 199"/>
                <a:gd name="T29" fmla="*/ 332 h 332"/>
                <a:gd name="T30" fmla="*/ 199 w 199"/>
                <a:gd name="T31" fmla="*/ 246 h 332"/>
                <a:gd name="T32" fmla="*/ 186 w 199"/>
                <a:gd name="T33" fmla="*/ 246 h 332"/>
                <a:gd name="T34" fmla="*/ 175 w 199"/>
                <a:gd name="T35" fmla="*/ 290 h 332"/>
                <a:gd name="T36" fmla="*/ 128 w 199"/>
                <a:gd name="T37" fmla="*/ 294 h 332"/>
                <a:gd name="T38" fmla="*/ 38 w 199"/>
                <a:gd name="T39" fmla="*/ 294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9" h="332">
                  <a:moveTo>
                    <a:pt x="38" y="294"/>
                  </a:moveTo>
                  <a:lnTo>
                    <a:pt x="91" y="243"/>
                  </a:lnTo>
                  <a:cubicBezTo>
                    <a:pt x="169" y="174"/>
                    <a:pt x="199" y="147"/>
                    <a:pt x="199" y="97"/>
                  </a:cubicBezTo>
                  <a:cubicBezTo>
                    <a:pt x="199" y="40"/>
                    <a:pt x="154" y="0"/>
                    <a:pt x="93" y="0"/>
                  </a:cubicBezTo>
                  <a:cubicBezTo>
                    <a:pt x="37" y="0"/>
                    <a:pt x="0" y="46"/>
                    <a:pt x="0" y="91"/>
                  </a:cubicBezTo>
                  <a:cubicBezTo>
                    <a:pt x="0" y="118"/>
                    <a:pt x="25" y="118"/>
                    <a:pt x="26" y="118"/>
                  </a:cubicBezTo>
                  <a:cubicBezTo>
                    <a:pt x="35" y="118"/>
                    <a:pt x="52" y="112"/>
                    <a:pt x="52" y="92"/>
                  </a:cubicBezTo>
                  <a:cubicBezTo>
                    <a:pt x="52" y="79"/>
                    <a:pt x="43" y="66"/>
                    <a:pt x="26" y="66"/>
                  </a:cubicBezTo>
                  <a:cubicBezTo>
                    <a:pt x="22" y="66"/>
                    <a:pt x="21" y="66"/>
                    <a:pt x="19" y="67"/>
                  </a:cubicBezTo>
                  <a:cubicBezTo>
                    <a:pt x="31" y="34"/>
                    <a:pt x="58" y="16"/>
                    <a:pt x="87" y="16"/>
                  </a:cubicBezTo>
                  <a:cubicBezTo>
                    <a:pt x="132" y="16"/>
                    <a:pt x="154" y="56"/>
                    <a:pt x="154" y="97"/>
                  </a:cubicBezTo>
                  <a:cubicBezTo>
                    <a:pt x="154" y="137"/>
                    <a:pt x="129" y="176"/>
                    <a:pt x="101" y="207"/>
                  </a:cubicBezTo>
                  <a:lnTo>
                    <a:pt x="5" y="314"/>
                  </a:lnTo>
                  <a:cubicBezTo>
                    <a:pt x="0" y="319"/>
                    <a:pt x="0" y="320"/>
                    <a:pt x="0" y="332"/>
                  </a:cubicBezTo>
                  <a:lnTo>
                    <a:pt x="185" y="332"/>
                  </a:lnTo>
                  <a:lnTo>
                    <a:pt x="199" y="246"/>
                  </a:lnTo>
                  <a:lnTo>
                    <a:pt x="186" y="246"/>
                  </a:lnTo>
                  <a:cubicBezTo>
                    <a:pt x="184" y="261"/>
                    <a:pt x="180" y="283"/>
                    <a:pt x="175" y="290"/>
                  </a:cubicBezTo>
                  <a:cubicBezTo>
                    <a:pt x="172" y="294"/>
                    <a:pt x="139" y="294"/>
                    <a:pt x="128" y="294"/>
                  </a:cubicBezTo>
                  <a:lnTo>
                    <a:pt x="38" y="29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2" name="Freeform 950">
              <a:extLst>
                <a:ext uri="{FF2B5EF4-FFF2-40B4-BE49-F238E27FC236}">
                  <a16:creationId xmlns:a16="http://schemas.microsoft.com/office/drawing/2014/main" id="{822E7F4F-9813-4C55-AE29-24A4D8ABF2FD}"/>
                </a:ext>
              </a:extLst>
            </p:cNvPr>
            <p:cNvSpPr>
              <a:spLocks/>
            </p:cNvSpPr>
            <p:nvPr>
              <p:custDataLst>
                <p:tags r:id="rId187"/>
              </p:custDataLst>
            </p:nvPr>
          </p:nvSpPr>
          <p:spPr bwMode="auto">
            <a:xfrm>
              <a:off x="7804150" y="6253163"/>
              <a:ext cx="198438" cy="255588"/>
            </a:xfrm>
            <a:custGeom>
              <a:avLst/>
              <a:gdLst>
                <a:gd name="T0" fmla="*/ 157 w 388"/>
                <a:gd name="T1" fmla="*/ 447 h 499"/>
                <a:gd name="T2" fmla="*/ 69 w 388"/>
                <a:gd name="T3" fmla="*/ 253 h 499"/>
                <a:gd name="T4" fmla="*/ 62 w 388"/>
                <a:gd name="T5" fmla="*/ 245 h 499"/>
                <a:gd name="T6" fmla="*/ 53 w 388"/>
                <a:gd name="T7" fmla="*/ 249 h 499"/>
                <a:gd name="T8" fmla="*/ 6 w 388"/>
                <a:gd name="T9" fmla="*/ 285 h 499"/>
                <a:gd name="T10" fmla="*/ 0 w 388"/>
                <a:gd name="T11" fmla="*/ 293 h 499"/>
                <a:gd name="T12" fmla="*/ 4 w 388"/>
                <a:gd name="T13" fmla="*/ 298 h 499"/>
                <a:gd name="T14" fmla="*/ 21 w 388"/>
                <a:gd name="T15" fmla="*/ 287 h 499"/>
                <a:gd name="T16" fmla="*/ 37 w 388"/>
                <a:gd name="T17" fmla="*/ 275 h 499"/>
                <a:gd name="T18" fmla="*/ 136 w 388"/>
                <a:gd name="T19" fmla="*/ 491 h 499"/>
                <a:gd name="T20" fmla="*/ 146 w 388"/>
                <a:gd name="T21" fmla="*/ 499 h 499"/>
                <a:gd name="T22" fmla="*/ 159 w 388"/>
                <a:gd name="T23" fmla="*/ 489 h 499"/>
                <a:gd name="T24" fmla="*/ 385 w 388"/>
                <a:gd name="T25" fmla="*/ 20 h 499"/>
                <a:gd name="T26" fmla="*/ 388 w 388"/>
                <a:gd name="T27" fmla="*/ 10 h 499"/>
                <a:gd name="T28" fmla="*/ 378 w 388"/>
                <a:gd name="T29" fmla="*/ 0 h 499"/>
                <a:gd name="T30" fmla="*/ 367 w 388"/>
                <a:gd name="T31" fmla="*/ 11 h 499"/>
                <a:gd name="T32" fmla="*/ 157 w 388"/>
                <a:gd name="T33" fmla="*/ 447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8" h="499">
                  <a:moveTo>
                    <a:pt x="157" y="447"/>
                  </a:moveTo>
                  <a:lnTo>
                    <a:pt x="69" y="253"/>
                  </a:lnTo>
                  <a:cubicBezTo>
                    <a:pt x="66" y="245"/>
                    <a:pt x="63" y="245"/>
                    <a:pt x="62" y="245"/>
                  </a:cubicBezTo>
                  <a:cubicBezTo>
                    <a:pt x="61" y="245"/>
                    <a:pt x="59" y="245"/>
                    <a:pt x="53" y="249"/>
                  </a:cubicBezTo>
                  <a:lnTo>
                    <a:pt x="6" y="285"/>
                  </a:lnTo>
                  <a:cubicBezTo>
                    <a:pt x="0" y="290"/>
                    <a:pt x="0" y="291"/>
                    <a:pt x="0" y="293"/>
                  </a:cubicBezTo>
                  <a:cubicBezTo>
                    <a:pt x="0" y="295"/>
                    <a:pt x="1" y="298"/>
                    <a:pt x="4" y="298"/>
                  </a:cubicBezTo>
                  <a:cubicBezTo>
                    <a:pt x="7" y="298"/>
                    <a:pt x="16" y="291"/>
                    <a:pt x="21" y="287"/>
                  </a:cubicBezTo>
                  <a:cubicBezTo>
                    <a:pt x="24" y="285"/>
                    <a:pt x="32" y="279"/>
                    <a:pt x="37" y="275"/>
                  </a:cubicBezTo>
                  <a:lnTo>
                    <a:pt x="136" y="491"/>
                  </a:lnTo>
                  <a:cubicBezTo>
                    <a:pt x="139" y="499"/>
                    <a:pt x="142" y="499"/>
                    <a:pt x="146" y="499"/>
                  </a:cubicBezTo>
                  <a:cubicBezTo>
                    <a:pt x="154" y="499"/>
                    <a:pt x="155" y="496"/>
                    <a:pt x="159" y="489"/>
                  </a:cubicBezTo>
                  <a:lnTo>
                    <a:pt x="385" y="20"/>
                  </a:lnTo>
                  <a:cubicBezTo>
                    <a:pt x="388" y="13"/>
                    <a:pt x="388" y="11"/>
                    <a:pt x="388" y="10"/>
                  </a:cubicBezTo>
                  <a:cubicBezTo>
                    <a:pt x="388" y="5"/>
                    <a:pt x="384" y="0"/>
                    <a:pt x="378" y="0"/>
                  </a:cubicBezTo>
                  <a:cubicBezTo>
                    <a:pt x="374" y="0"/>
                    <a:pt x="371" y="3"/>
                    <a:pt x="367" y="11"/>
                  </a:cubicBezTo>
                  <a:lnTo>
                    <a:pt x="157" y="44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3" name="Rectangle 951">
              <a:extLst>
                <a:ext uri="{FF2B5EF4-FFF2-40B4-BE49-F238E27FC236}">
                  <a16:creationId xmlns:a16="http://schemas.microsoft.com/office/drawing/2014/main" id="{20EE4F81-2497-45BB-AED6-AEA7F5ECE004}"/>
                </a:ext>
              </a:extLst>
            </p:cNvPr>
            <p:cNvSpPr>
              <a:spLocks noChangeArrowheads="1"/>
            </p:cNvSpPr>
            <p:nvPr>
              <p:custDataLst>
                <p:tags r:id="rId188"/>
              </p:custDataLst>
            </p:nvPr>
          </p:nvSpPr>
          <p:spPr bwMode="auto">
            <a:xfrm>
              <a:off x="7997825" y="6253163"/>
              <a:ext cx="127000" cy="95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4" name="Freeform 952">
              <a:extLst>
                <a:ext uri="{FF2B5EF4-FFF2-40B4-BE49-F238E27FC236}">
                  <a16:creationId xmlns:a16="http://schemas.microsoft.com/office/drawing/2014/main" id="{4E69F7A0-01FC-4550-B9E8-41E558DD0255}"/>
                </a:ext>
              </a:extLst>
            </p:cNvPr>
            <p:cNvSpPr>
              <a:spLocks noEditPoints="1"/>
            </p:cNvSpPr>
            <p:nvPr>
              <p:custDataLst>
                <p:tags r:id="rId189"/>
              </p:custDataLst>
            </p:nvPr>
          </p:nvSpPr>
          <p:spPr bwMode="auto">
            <a:xfrm>
              <a:off x="8007350" y="6303963"/>
              <a:ext cx="106363" cy="176213"/>
            </a:xfrm>
            <a:custGeom>
              <a:avLst/>
              <a:gdLst>
                <a:gd name="T0" fmla="*/ 45 w 207"/>
                <a:gd name="T1" fmla="*/ 169 h 343"/>
                <a:gd name="T2" fmla="*/ 45 w 207"/>
                <a:gd name="T3" fmla="*/ 157 h 343"/>
                <a:gd name="T4" fmla="*/ 132 w 207"/>
                <a:gd name="T5" fmla="*/ 13 h 343"/>
                <a:gd name="T6" fmla="*/ 176 w 207"/>
                <a:gd name="T7" fmla="*/ 33 h 343"/>
                <a:gd name="T8" fmla="*/ 149 w 207"/>
                <a:gd name="T9" fmla="*/ 55 h 343"/>
                <a:gd name="T10" fmla="*/ 171 w 207"/>
                <a:gd name="T11" fmla="*/ 78 h 343"/>
                <a:gd name="T12" fmla="*/ 194 w 207"/>
                <a:gd name="T13" fmla="*/ 54 h 343"/>
                <a:gd name="T14" fmla="*/ 131 w 207"/>
                <a:gd name="T15" fmla="*/ 0 h 343"/>
                <a:gd name="T16" fmla="*/ 0 w 207"/>
                <a:gd name="T17" fmla="*/ 175 h 343"/>
                <a:gd name="T18" fmla="*/ 104 w 207"/>
                <a:gd name="T19" fmla="*/ 343 h 343"/>
                <a:gd name="T20" fmla="*/ 207 w 207"/>
                <a:gd name="T21" fmla="*/ 231 h 343"/>
                <a:gd name="T22" fmla="*/ 107 w 207"/>
                <a:gd name="T23" fmla="*/ 119 h 343"/>
                <a:gd name="T24" fmla="*/ 45 w 207"/>
                <a:gd name="T25" fmla="*/ 169 h 343"/>
                <a:gd name="T26" fmla="*/ 104 w 207"/>
                <a:gd name="T27" fmla="*/ 329 h 343"/>
                <a:gd name="T28" fmla="*/ 55 w 207"/>
                <a:gd name="T29" fmla="*/ 292 h 343"/>
                <a:gd name="T30" fmla="*/ 46 w 207"/>
                <a:gd name="T31" fmla="*/ 220 h 343"/>
                <a:gd name="T32" fmla="*/ 107 w 207"/>
                <a:gd name="T33" fmla="*/ 131 h 343"/>
                <a:gd name="T34" fmla="*/ 153 w 207"/>
                <a:gd name="T35" fmla="*/ 162 h 343"/>
                <a:gd name="T36" fmla="*/ 162 w 207"/>
                <a:gd name="T37" fmla="*/ 230 h 343"/>
                <a:gd name="T38" fmla="*/ 154 w 207"/>
                <a:gd name="T39" fmla="*/ 297 h 343"/>
                <a:gd name="T40" fmla="*/ 104 w 207"/>
                <a:gd name="T41" fmla="*/ 32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7" h="343">
                  <a:moveTo>
                    <a:pt x="45" y="169"/>
                  </a:moveTo>
                  <a:lnTo>
                    <a:pt x="45" y="157"/>
                  </a:lnTo>
                  <a:cubicBezTo>
                    <a:pt x="45" y="31"/>
                    <a:pt x="107" y="13"/>
                    <a:pt x="132" y="13"/>
                  </a:cubicBezTo>
                  <a:cubicBezTo>
                    <a:pt x="144" y="13"/>
                    <a:pt x="165" y="16"/>
                    <a:pt x="176" y="33"/>
                  </a:cubicBezTo>
                  <a:cubicBezTo>
                    <a:pt x="168" y="33"/>
                    <a:pt x="149" y="33"/>
                    <a:pt x="149" y="55"/>
                  </a:cubicBezTo>
                  <a:cubicBezTo>
                    <a:pt x="149" y="71"/>
                    <a:pt x="161" y="78"/>
                    <a:pt x="171" y="78"/>
                  </a:cubicBezTo>
                  <a:cubicBezTo>
                    <a:pt x="179" y="78"/>
                    <a:pt x="194" y="74"/>
                    <a:pt x="194" y="54"/>
                  </a:cubicBezTo>
                  <a:cubicBezTo>
                    <a:pt x="194" y="24"/>
                    <a:pt x="172" y="0"/>
                    <a:pt x="131" y="0"/>
                  </a:cubicBezTo>
                  <a:cubicBezTo>
                    <a:pt x="67" y="0"/>
                    <a:pt x="0" y="65"/>
                    <a:pt x="0" y="175"/>
                  </a:cubicBezTo>
                  <a:cubicBezTo>
                    <a:pt x="0" y="308"/>
                    <a:pt x="58" y="343"/>
                    <a:pt x="104" y="343"/>
                  </a:cubicBezTo>
                  <a:cubicBezTo>
                    <a:pt x="160" y="343"/>
                    <a:pt x="207" y="296"/>
                    <a:pt x="207" y="231"/>
                  </a:cubicBezTo>
                  <a:cubicBezTo>
                    <a:pt x="207" y="167"/>
                    <a:pt x="163" y="119"/>
                    <a:pt x="107" y="119"/>
                  </a:cubicBezTo>
                  <a:cubicBezTo>
                    <a:pt x="73" y="119"/>
                    <a:pt x="55" y="145"/>
                    <a:pt x="45" y="169"/>
                  </a:cubicBezTo>
                  <a:close/>
                  <a:moveTo>
                    <a:pt x="104" y="329"/>
                  </a:moveTo>
                  <a:cubicBezTo>
                    <a:pt x="73" y="329"/>
                    <a:pt x="58" y="299"/>
                    <a:pt x="55" y="292"/>
                  </a:cubicBezTo>
                  <a:cubicBezTo>
                    <a:pt x="46" y="269"/>
                    <a:pt x="46" y="229"/>
                    <a:pt x="46" y="220"/>
                  </a:cubicBezTo>
                  <a:cubicBezTo>
                    <a:pt x="46" y="181"/>
                    <a:pt x="62" y="131"/>
                    <a:pt x="107" y="131"/>
                  </a:cubicBezTo>
                  <a:cubicBezTo>
                    <a:pt x="115" y="131"/>
                    <a:pt x="138" y="131"/>
                    <a:pt x="153" y="162"/>
                  </a:cubicBezTo>
                  <a:cubicBezTo>
                    <a:pt x="162" y="180"/>
                    <a:pt x="162" y="206"/>
                    <a:pt x="162" y="230"/>
                  </a:cubicBezTo>
                  <a:cubicBezTo>
                    <a:pt x="162" y="254"/>
                    <a:pt x="162" y="279"/>
                    <a:pt x="154" y="297"/>
                  </a:cubicBezTo>
                  <a:cubicBezTo>
                    <a:pt x="139" y="327"/>
                    <a:pt x="116" y="329"/>
                    <a:pt x="104" y="32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5" name="Rectangle 953">
              <a:extLst>
                <a:ext uri="{FF2B5EF4-FFF2-40B4-BE49-F238E27FC236}">
                  <a16:creationId xmlns:a16="http://schemas.microsoft.com/office/drawing/2014/main" id="{AC70CC55-5298-4C2E-AE42-6A89E2FEB138}"/>
                </a:ext>
              </a:extLst>
            </p:cNvPr>
            <p:cNvSpPr>
              <a:spLocks noChangeArrowheads="1"/>
            </p:cNvSpPr>
            <p:nvPr>
              <p:custDataLst>
                <p:tags r:id="rId190"/>
              </p:custDataLst>
            </p:nvPr>
          </p:nvSpPr>
          <p:spPr bwMode="auto">
            <a:xfrm>
              <a:off x="7658100" y="6578600"/>
              <a:ext cx="466725" cy="11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16" name="Freeform 954">
              <a:extLst>
                <a:ext uri="{FF2B5EF4-FFF2-40B4-BE49-F238E27FC236}">
                  <a16:creationId xmlns:a16="http://schemas.microsoft.com/office/drawing/2014/main" id="{98C93FA9-1DC5-4E6F-B6D6-506DE7758F25}"/>
                </a:ext>
              </a:extLst>
            </p:cNvPr>
            <p:cNvSpPr>
              <a:spLocks/>
            </p:cNvSpPr>
            <p:nvPr>
              <p:custDataLst>
                <p:tags r:id="rId191"/>
              </p:custDataLst>
            </p:nvPr>
          </p:nvSpPr>
          <p:spPr bwMode="auto">
            <a:xfrm>
              <a:off x="7839075" y="6653213"/>
              <a:ext cx="104775" cy="176213"/>
            </a:xfrm>
            <a:custGeom>
              <a:avLst/>
              <a:gdLst>
                <a:gd name="T0" fmla="*/ 124 w 207"/>
                <a:gd name="T1" fmla="*/ 157 h 343"/>
                <a:gd name="T2" fmla="*/ 193 w 207"/>
                <a:gd name="T3" fmla="*/ 69 h 343"/>
                <a:gd name="T4" fmla="*/ 102 w 207"/>
                <a:gd name="T5" fmla="*/ 0 h 343"/>
                <a:gd name="T6" fmla="*/ 13 w 207"/>
                <a:gd name="T7" fmla="*/ 68 h 343"/>
                <a:gd name="T8" fmla="*/ 39 w 207"/>
                <a:gd name="T9" fmla="*/ 94 h 343"/>
                <a:gd name="T10" fmla="*/ 64 w 207"/>
                <a:gd name="T11" fmla="*/ 68 h 343"/>
                <a:gd name="T12" fmla="*/ 33 w 207"/>
                <a:gd name="T13" fmla="*/ 43 h 343"/>
                <a:gd name="T14" fmla="*/ 100 w 207"/>
                <a:gd name="T15" fmla="*/ 12 h 343"/>
                <a:gd name="T16" fmla="*/ 148 w 207"/>
                <a:gd name="T17" fmla="*/ 68 h 343"/>
                <a:gd name="T18" fmla="*/ 134 w 207"/>
                <a:gd name="T19" fmla="*/ 125 h 343"/>
                <a:gd name="T20" fmla="*/ 89 w 207"/>
                <a:gd name="T21" fmla="*/ 151 h 343"/>
                <a:gd name="T22" fmla="*/ 70 w 207"/>
                <a:gd name="T23" fmla="*/ 153 h 343"/>
                <a:gd name="T24" fmla="*/ 62 w 207"/>
                <a:gd name="T25" fmla="*/ 158 h 343"/>
                <a:gd name="T26" fmla="*/ 74 w 207"/>
                <a:gd name="T27" fmla="*/ 164 h 343"/>
                <a:gd name="T28" fmla="*/ 96 w 207"/>
                <a:gd name="T29" fmla="*/ 164 h 343"/>
                <a:gd name="T30" fmla="*/ 156 w 207"/>
                <a:gd name="T31" fmla="*/ 247 h 343"/>
                <a:gd name="T32" fmla="*/ 99 w 207"/>
                <a:gd name="T33" fmla="*/ 329 h 343"/>
                <a:gd name="T34" fmla="*/ 23 w 207"/>
                <a:gd name="T35" fmla="*/ 291 h 343"/>
                <a:gd name="T36" fmla="*/ 56 w 207"/>
                <a:gd name="T37" fmla="*/ 264 h 343"/>
                <a:gd name="T38" fmla="*/ 28 w 207"/>
                <a:gd name="T39" fmla="*/ 236 h 343"/>
                <a:gd name="T40" fmla="*/ 0 w 207"/>
                <a:gd name="T41" fmla="*/ 265 h 343"/>
                <a:gd name="T42" fmla="*/ 101 w 207"/>
                <a:gd name="T43" fmla="*/ 343 h 343"/>
                <a:gd name="T44" fmla="*/ 207 w 207"/>
                <a:gd name="T45" fmla="*/ 247 h 343"/>
                <a:gd name="T46" fmla="*/ 124 w 207"/>
                <a:gd name="T47" fmla="*/ 157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7" h="343">
                  <a:moveTo>
                    <a:pt x="124" y="157"/>
                  </a:moveTo>
                  <a:cubicBezTo>
                    <a:pt x="165" y="143"/>
                    <a:pt x="193" y="108"/>
                    <a:pt x="193" y="69"/>
                  </a:cubicBezTo>
                  <a:cubicBezTo>
                    <a:pt x="193" y="28"/>
                    <a:pt x="150" y="0"/>
                    <a:pt x="102" y="0"/>
                  </a:cubicBezTo>
                  <a:cubicBezTo>
                    <a:pt x="51" y="0"/>
                    <a:pt x="13" y="30"/>
                    <a:pt x="13" y="68"/>
                  </a:cubicBezTo>
                  <a:cubicBezTo>
                    <a:pt x="13" y="84"/>
                    <a:pt x="24" y="94"/>
                    <a:pt x="39" y="94"/>
                  </a:cubicBezTo>
                  <a:cubicBezTo>
                    <a:pt x="54" y="94"/>
                    <a:pt x="64" y="83"/>
                    <a:pt x="64" y="68"/>
                  </a:cubicBezTo>
                  <a:cubicBezTo>
                    <a:pt x="64" y="43"/>
                    <a:pt x="41" y="43"/>
                    <a:pt x="33" y="43"/>
                  </a:cubicBezTo>
                  <a:cubicBezTo>
                    <a:pt x="49" y="19"/>
                    <a:pt x="82" y="12"/>
                    <a:pt x="100" y="12"/>
                  </a:cubicBezTo>
                  <a:cubicBezTo>
                    <a:pt x="120" y="12"/>
                    <a:pt x="148" y="23"/>
                    <a:pt x="148" y="68"/>
                  </a:cubicBezTo>
                  <a:cubicBezTo>
                    <a:pt x="148" y="74"/>
                    <a:pt x="147" y="103"/>
                    <a:pt x="134" y="125"/>
                  </a:cubicBezTo>
                  <a:cubicBezTo>
                    <a:pt x="119" y="149"/>
                    <a:pt x="102" y="151"/>
                    <a:pt x="89" y="151"/>
                  </a:cubicBezTo>
                  <a:cubicBezTo>
                    <a:pt x="85" y="152"/>
                    <a:pt x="73" y="153"/>
                    <a:pt x="70" y="153"/>
                  </a:cubicBezTo>
                  <a:cubicBezTo>
                    <a:pt x="66" y="153"/>
                    <a:pt x="62" y="154"/>
                    <a:pt x="62" y="158"/>
                  </a:cubicBezTo>
                  <a:cubicBezTo>
                    <a:pt x="62" y="164"/>
                    <a:pt x="66" y="164"/>
                    <a:pt x="74" y="164"/>
                  </a:cubicBezTo>
                  <a:lnTo>
                    <a:pt x="96" y="164"/>
                  </a:lnTo>
                  <a:cubicBezTo>
                    <a:pt x="137" y="164"/>
                    <a:pt x="156" y="198"/>
                    <a:pt x="156" y="247"/>
                  </a:cubicBezTo>
                  <a:cubicBezTo>
                    <a:pt x="156" y="315"/>
                    <a:pt x="121" y="329"/>
                    <a:pt x="99" y="329"/>
                  </a:cubicBezTo>
                  <a:cubicBezTo>
                    <a:pt x="78" y="329"/>
                    <a:pt x="40" y="321"/>
                    <a:pt x="23" y="291"/>
                  </a:cubicBezTo>
                  <a:cubicBezTo>
                    <a:pt x="40" y="294"/>
                    <a:pt x="56" y="283"/>
                    <a:pt x="56" y="264"/>
                  </a:cubicBezTo>
                  <a:cubicBezTo>
                    <a:pt x="56" y="246"/>
                    <a:pt x="42" y="236"/>
                    <a:pt x="28" y="236"/>
                  </a:cubicBezTo>
                  <a:cubicBezTo>
                    <a:pt x="16" y="236"/>
                    <a:pt x="0" y="243"/>
                    <a:pt x="0" y="265"/>
                  </a:cubicBezTo>
                  <a:cubicBezTo>
                    <a:pt x="0" y="310"/>
                    <a:pt x="46" y="343"/>
                    <a:pt x="101" y="343"/>
                  </a:cubicBezTo>
                  <a:cubicBezTo>
                    <a:pt x="162" y="343"/>
                    <a:pt x="207" y="298"/>
                    <a:pt x="207" y="247"/>
                  </a:cubicBezTo>
                  <a:cubicBezTo>
                    <a:pt x="207" y="206"/>
                    <a:pt x="175" y="167"/>
                    <a:pt x="124" y="157"/>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806542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193"/>
                <a:stretch>
                  <a:fillRect l="-2087" t="-2811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9B3D929C-F347-41A0-B0EE-6BDFE44A7AC4}"/>
              </a:ext>
            </a:extLst>
          </p:cNvPr>
          <p:cNvPicPr>
            <a:picLocks noChangeAspect="1"/>
          </p:cNvPicPr>
          <p:nvPr/>
        </p:nvPicPr>
        <p:blipFill>
          <a:blip r:embed="rId194">
            <a:extLst>
              <a:ext uri="{28A0092B-C50C-407E-A947-70E740481C1C}">
                <a14:useLocalDpi xmlns:a14="http://schemas.microsoft.com/office/drawing/2010/main" val="0"/>
              </a:ext>
            </a:extLst>
          </a:blip>
          <a:stretch>
            <a:fillRect/>
          </a:stretch>
        </p:blipFill>
        <p:spPr>
          <a:xfrm>
            <a:off x="278893" y="1449662"/>
            <a:ext cx="7211117" cy="5408338"/>
          </a:xfrm>
          <a:prstGeom prst="rect">
            <a:avLst/>
          </a:prstGeom>
        </p:spPr>
      </p:pic>
      <p:pic>
        <p:nvPicPr>
          <p:cNvPr id="6" name="図 5">
            <a:extLst>
              <a:ext uri="{FF2B5EF4-FFF2-40B4-BE49-F238E27FC236}">
                <a16:creationId xmlns:a16="http://schemas.microsoft.com/office/drawing/2014/main" id="{7FB4DBD1-8060-4443-B4D4-99E7F7FC2200}"/>
              </a:ext>
            </a:extLst>
          </p:cNvPr>
          <p:cNvPicPr>
            <a:picLocks noChangeAspect="1"/>
          </p:cNvPicPr>
          <p:nvPr/>
        </p:nvPicPr>
        <p:blipFill>
          <a:blip r:embed="rId195">
            <a:extLst>
              <a:ext uri="{28A0092B-C50C-407E-A947-70E740481C1C}">
                <a14:useLocalDpi xmlns:a14="http://schemas.microsoft.com/office/drawing/2010/main" val="0"/>
              </a:ext>
            </a:extLst>
          </a:blip>
          <a:stretch>
            <a:fillRect/>
          </a:stretch>
        </p:blipFill>
        <p:spPr>
          <a:xfrm>
            <a:off x="6858000" y="2775225"/>
            <a:ext cx="5334000" cy="400050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71DFE92-FB4C-4645-AC73-B14EC81EA64A}"/>
                  </a:ext>
                </a:extLst>
              </p:cNvPr>
              <p:cNvSpPr txBox="1"/>
              <p:nvPr/>
            </p:nvSpPr>
            <p:spPr>
              <a:xfrm>
                <a:off x="7319972" y="1793174"/>
                <a:ext cx="4203866" cy="1477328"/>
              </a:xfrm>
              <a:prstGeom prst="rect">
                <a:avLst/>
              </a:prstGeom>
              <a:noFill/>
            </p:spPr>
            <p:txBody>
              <a:bodyPr wrap="square" rtlCol="0">
                <a:spAutoFit/>
              </a:bodyPr>
              <a:lstStyle/>
              <a:p>
                <a:r>
                  <a:rPr kumimoji="1" lang="ja-JP" altLang="en-US" dirty="0"/>
                  <a:t>信号点より高い値が</a:t>
                </a:r>
                <a:r>
                  <a:rPr kumimoji="1" lang="en-US" altLang="ja-JP" dirty="0"/>
                  <a:t>t=0</a:t>
                </a:r>
                <a:r>
                  <a:rPr kumimoji="1" lang="ja-JP" altLang="en-US" dirty="0"/>
                  <a:t>で出ている</a:t>
                </a:r>
                <a:br>
                  <a:rPr kumimoji="1" lang="en-US" altLang="ja-JP" dirty="0"/>
                </a:br>
                <a:r>
                  <a:rPr kumimoji="1" lang="ja-JP" altLang="en-US" dirty="0"/>
                  <a:t>→課題設定が正しくない？</a:t>
                </a:r>
                <a:endParaRPr kumimoji="1" lang="en-US" altLang="ja-JP" dirty="0"/>
              </a:p>
              <a:p>
                <a14:m>
                  <m:oMath xmlns:m="http://schemas.openxmlformats.org/officeDocument/2006/math">
                    <m:r>
                      <a:rPr lang="en-US" altLang="ja-JP" i="1">
                        <a:latin typeface="Cambria Math" panose="02040503050406030204" pitchFamily="18" charset="0"/>
                      </a:rPr>
                      <m:t>𝐻</m:t>
                    </m:r>
                    <m:r>
                      <a:rPr lang="en-US" altLang="ja-JP" i="1">
                        <a:latin typeface="Cambria Math" panose="02040503050406030204" pitchFamily="18" charset="0"/>
                      </a:rPr>
                      <m:t>(</m:t>
                    </m:r>
                    <m:r>
                      <a:rPr lang="en-US" altLang="ja-JP" i="1">
                        <a:latin typeface="Cambria Math" panose="02040503050406030204" pitchFamily="18" charset="0"/>
                      </a:rPr>
                      <m:t>𝜔</m:t>
                    </m:r>
                    <m:r>
                      <a:rPr lang="en-US" altLang="ja-JP" i="1">
                        <a:latin typeface="Cambria Math" panose="02040503050406030204" pitchFamily="18" charset="0"/>
                      </a:rPr>
                      <m:t>)</m:t>
                    </m:r>
                  </m:oMath>
                </a14:m>
                <a:r>
                  <a:rPr lang="ja-JP" altLang="en-US" dirty="0"/>
                  <a:t>の最大値を</a:t>
                </a:r>
                <a:r>
                  <a:rPr lang="ja-JP" altLang="en-US" dirty="0" err="1"/>
                  <a:t>は</a:t>
                </a:r>
                <a:r>
                  <a:rPr lang="en-US" altLang="ja-JP" dirty="0"/>
                  <a:t>1</a:t>
                </a:r>
                <a:r>
                  <a:rPr lang="ja-JP" altLang="en-US" dirty="0"/>
                  <a:t>であるべきか。</a:t>
                </a:r>
              </a:p>
              <a:p>
                <a:br>
                  <a:rPr kumimoji="1" lang="en-US" altLang="ja-JP" dirty="0"/>
                </a:br>
                <a:endParaRPr kumimoji="1" lang="ja-JP" altLang="en-US" dirty="0"/>
              </a:p>
            </p:txBody>
          </p:sp>
        </mc:Choice>
        <mc:Fallback xmlns="">
          <p:sp>
            <p:nvSpPr>
              <p:cNvPr id="7" name="テキスト ボックス 6">
                <a:extLst>
                  <a:ext uri="{FF2B5EF4-FFF2-40B4-BE49-F238E27FC236}">
                    <a16:creationId xmlns:a16="http://schemas.microsoft.com/office/drawing/2014/main" id="{271DFE92-FB4C-4645-AC73-B14EC81EA64A}"/>
                  </a:ext>
                </a:extLst>
              </p:cNvPr>
              <p:cNvSpPr txBox="1">
                <a:spLocks noRot="1" noChangeAspect="1" noMove="1" noResize="1" noEditPoints="1" noAdjustHandles="1" noChangeArrowheads="1" noChangeShapeType="1" noTextEdit="1"/>
              </p:cNvSpPr>
              <p:nvPr/>
            </p:nvSpPr>
            <p:spPr>
              <a:xfrm>
                <a:off x="7319972" y="1793174"/>
                <a:ext cx="4203866" cy="1477328"/>
              </a:xfrm>
              <a:prstGeom prst="rect">
                <a:avLst/>
              </a:prstGeom>
              <a:blipFill>
                <a:blip r:embed="rId196"/>
                <a:stretch>
                  <a:fillRect l="-1306" t="-20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58258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C1D2E3E-293B-4D98-9C14-34765470D8FE}"/>
                  </a:ext>
                </a:extLst>
              </p:cNvPr>
              <p:cNvSpPr>
                <a:spLocks noGrp="1"/>
              </p:cNvSpPr>
              <p:nvPr>
                <p:ph idx="1"/>
              </p:nvPr>
            </p:nvSpPr>
            <p:spPr>
              <a:xfrm>
                <a:off x="838200" y="1825625"/>
                <a:ext cx="10515600" cy="2111674"/>
              </a:xfrm>
            </p:spPr>
            <p:txBody>
              <a:bodyPr/>
              <a:lstStyle/>
              <a:p>
                <a14:m>
                  <m:oMath xmlns:m="http://schemas.openxmlformats.org/officeDocument/2006/math">
                    <m:r>
                      <a:rPr lang="en-US" altLang="ja-JP" i="1" smtClean="0">
                        <a:latin typeface="Cambria Math" panose="02040503050406030204" pitchFamily="18" charset="0"/>
                      </a:rPr>
                      <m:t>𝐻</m:t>
                    </m:r>
                    <m:r>
                      <a:rPr lang="en-US" altLang="ja-JP" i="1" smtClean="0">
                        <a:latin typeface="Cambria Math" panose="02040503050406030204" pitchFamily="18" charset="0"/>
                      </a:rPr>
                      <m:t>(</m:t>
                    </m:r>
                    <m:r>
                      <a:rPr lang="en-US" altLang="ja-JP" i="1" smtClean="0">
                        <a:latin typeface="Cambria Math" panose="02040503050406030204" pitchFamily="18" charset="0"/>
                      </a:rPr>
                      <m:t>𝜔</m:t>
                    </m:r>
                    <m:r>
                      <a:rPr lang="en-US" altLang="ja-JP" i="1" smtClean="0">
                        <a:latin typeface="Cambria Math" panose="02040503050406030204" pitchFamily="18" charset="0"/>
                      </a:rPr>
                      <m:t>)</m:t>
                    </m:r>
                  </m:oMath>
                </a14:m>
                <a:r>
                  <a:rPr kumimoji="1" lang="ja-JP" altLang="en-US" dirty="0"/>
                  <a:t>の最大値が</a:t>
                </a:r>
                <a:r>
                  <a:rPr kumimoji="1" lang="en-US" altLang="ja-JP" dirty="0"/>
                  <a:t>1</a:t>
                </a:r>
                <a:r>
                  <a:rPr kumimoji="1" lang="ja-JP" altLang="en-US" dirty="0"/>
                  <a:t>であり</a:t>
                </a:r>
                <a:r>
                  <a:rPr kumimoji="1" lang="en-US" altLang="ja-JP" dirty="0"/>
                  <a:t>,</a:t>
                </a:r>
                <a:r>
                  <a:rPr kumimoji="1" lang="ja-JP" altLang="en-US" dirty="0"/>
                  <a:t>かつ帯域が同じであり、</a:t>
                </a:r>
                <a:br>
                  <a:rPr kumimoji="1" lang="en-US" altLang="ja-JP" dirty="0"/>
                </a:br>
                <a:br>
                  <a:rPr kumimoji="1" lang="en-US" altLang="ja-JP" dirty="0"/>
                </a:br>
                <a:br>
                  <a:rPr kumimoji="1" lang="en-US" altLang="ja-JP" dirty="0"/>
                </a:br>
                <a:br>
                  <a:rPr kumimoji="1" lang="en-US" altLang="ja-JP" dirty="0"/>
                </a:br>
                <a:r>
                  <a:rPr kumimoji="1" lang="ja-JP" altLang="en-US" dirty="0"/>
                  <a:t>　　　　　　　　　　　　　を満たす</a:t>
                </a:r>
                <a14:m>
                  <m:oMath xmlns:m="http://schemas.openxmlformats.org/officeDocument/2006/math">
                    <m:r>
                      <a:rPr kumimoji="1" lang="en-US" altLang="ja-JP" b="0" i="1" smtClean="0">
                        <a:latin typeface="Cambria Math" panose="02040503050406030204" pitchFamily="18" charset="0"/>
                      </a:rPr>
                      <m:t>𝛼</m:t>
                    </m:r>
                  </m:oMath>
                </a14:m>
                <a:r>
                  <a:rPr kumimoji="1" lang="ja-JP" altLang="en-US" dirty="0"/>
                  <a:t>は存在するのか？</a:t>
                </a: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7C1D2E3E-293B-4D98-9C14-34765470D8FE}"/>
                  </a:ext>
                </a:extLst>
              </p:cNvPr>
              <p:cNvSpPr>
                <a:spLocks noGrp="1" noRot="1" noChangeAspect="1" noMove="1" noResize="1" noEditPoints="1" noAdjustHandles="1" noChangeArrowheads="1" noChangeShapeType="1" noTextEdit="1"/>
              </p:cNvSpPr>
              <p:nvPr>
                <p:ph idx="1"/>
              </p:nvPr>
            </p:nvSpPr>
            <p:spPr>
              <a:xfrm>
                <a:off x="838200" y="1825625"/>
                <a:ext cx="10515600" cy="2111674"/>
              </a:xfrm>
              <a:blipFill>
                <a:blip r:embed="rId30"/>
                <a:stretch>
                  <a:fillRect t="-4611" b="-34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6CD0D046-D687-4271-8AD4-EE62E6BC599E}"/>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6CD0D046-D687-4271-8AD4-EE62E6BC599E}"/>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31"/>
                <a:stretch>
                  <a:fillRect l="-2087" t="-28111"/>
                </a:stretch>
              </a:blipFill>
            </p:spPr>
            <p:txBody>
              <a:bodyPr/>
              <a:lstStyle/>
              <a:p>
                <a:r>
                  <a:rPr lang="ja-JP" altLang="en-US">
                    <a:noFill/>
                  </a:rPr>
                  <a:t> </a:t>
                </a:r>
              </a:p>
            </p:txBody>
          </p:sp>
        </mc:Fallback>
      </mc:AlternateContent>
      <p:grpSp>
        <p:nvGrpSpPr>
          <p:cNvPr id="40" name="グループ化 39">
            <a:extLst>
              <a:ext uri="{FF2B5EF4-FFF2-40B4-BE49-F238E27FC236}">
                <a16:creationId xmlns:a16="http://schemas.microsoft.com/office/drawing/2014/main" id="{246042EE-4D4E-4960-88BE-CE17B2D7C17B}"/>
              </a:ext>
            </a:extLst>
          </p:cNvPr>
          <p:cNvGrpSpPr>
            <a:grpSpLocks noChangeAspect="1"/>
          </p:cNvGrpSpPr>
          <p:nvPr>
            <p:custDataLst>
              <p:tags r:id="rId1"/>
            </p:custDataLst>
          </p:nvPr>
        </p:nvGrpSpPr>
        <p:grpSpPr>
          <a:xfrm>
            <a:off x="2529242" y="2486211"/>
            <a:ext cx="3847220" cy="676536"/>
            <a:chOff x="2540000" y="2540000"/>
            <a:chExt cx="3313113" cy="582613"/>
          </a:xfrm>
        </p:grpSpPr>
        <p:sp>
          <p:nvSpPr>
            <p:cNvPr id="12" name="Freeform 7">
              <a:extLst>
                <a:ext uri="{FF2B5EF4-FFF2-40B4-BE49-F238E27FC236}">
                  <a16:creationId xmlns:a16="http://schemas.microsoft.com/office/drawing/2014/main" id="{C545B965-6B5A-424C-8028-41D7D76358DC}"/>
                </a:ext>
              </a:extLst>
            </p:cNvPr>
            <p:cNvSpPr>
              <a:spLocks/>
            </p:cNvSpPr>
            <p:nvPr>
              <p:custDataLst>
                <p:tags r:id="rId2"/>
              </p:custDataLst>
            </p:nvPr>
          </p:nvSpPr>
          <p:spPr bwMode="auto">
            <a:xfrm>
              <a:off x="2540000" y="2584450"/>
              <a:ext cx="200025" cy="525463"/>
            </a:xfrm>
            <a:custGeom>
              <a:avLst/>
              <a:gdLst>
                <a:gd name="T0" fmla="*/ 23 w 442"/>
                <a:gd name="T1" fmla="*/ 1086 h 1109"/>
                <a:gd name="T2" fmla="*/ 48 w 442"/>
                <a:gd name="T3" fmla="*/ 1062 h 1109"/>
                <a:gd name="T4" fmla="*/ 24 w 442"/>
                <a:gd name="T5" fmla="*/ 1037 h 1109"/>
                <a:gd name="T6" fmla="*/ 0 w 442"/>
                <a:gd name="T7" fmla="*/ 1062 h 1109"/>
                <a:gd name="T8" fmla="*/ 55 w 442"/>
                <a:gd name="T9" fmla="*/ 1109 h 1109"/>
                <a:gd name="T10" fmla="*/ 194 w 442"/>
                <a:gd name="T11" fmla="*/ 847 h 1109"/>
                <a:gd name="T12" fmla="*/ 292 w 442"/>
                <a:gd name="T13" fmla="*/ 370 h 1109"/>
                <a:gd name="T14" fmla="*/ 346 w 442"/>
                <a:gd name="T15" fmla="*/ 100 h 1109"/>
                <a:gd name="T16" fmla="*/ 388 w 442"/>
                <a:gd name="T17" fmla="*/ 11 h 1109"/>
                <a:gd name="T18" fmla="*/ 418 w 442"/>
                <a:gd name="T19" fmla="*/ 23 h 1109"/>
                <a:gd name="T20" fmla="*/ 393 w 442"/>
                <a:gd name="T21" fmla="*/ 47 h 1109"/>
                <a:gd name="T22" fmla="*/ 417 w 442"/>
                <a:gd name="T23" fmla="*/ 72 h 1109"/>
                <a:gd name="T24" fmla="*/ 442 w 442"/>
                <a:gd name="T25" fmla="*/ 47 h 1109"/>
                <a:gd name="T26" fmla="*/ 387 w 442"/>
                <a:gd name="T27" fmla="*/ 0 h 1109"/>
                <a:gd name="T28" fmla="*/ 294 w 442"/>
                <a:gd name="T29" fmla="*/ 156 h 1109"/>
                <a:gd name="T30" fmla="*/ 170 w 442"/>
                <a:gd name="T31" fmla="*/ 739 h 1109"/>
                <a:gd name="T32" fmla="*/ 126 w 442"/>
                <a:gd name="T33" fmla="*/ 967 h 1109"/>
                <a:gd name="T34" fmla="*/ 54 w 442"/>
                <a:gd name="T35" fmla="*/ 1098 h 1109"/>
                <a:gd name="T36" fmla="*/ 23 w 442"/>
                <a:gd name="T37" fmla="*/ 108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9">
                  <a:moveTo>
                    <a:pt x="23" y="1086"/>
                  </a:moveTo>
                  <a:cubicBezTo>
                    <a:pt x="39" y="1085"/>
                    <a:pt x="48" y="1074"/>
                    <a:pt x="48" y="1062"/>
                  </a:cubicBezTo>
                  <a:cubicBezTo>
                    <a:pt x="48" y="1045"/>
                    <a:pt x="35" y="1037"/>
                    <a:pt x="24" y="1037"/>
                  </a:cubicBezTo>
                  <a:cubicBezTo>
                    <a:pt x="12" y="1037"/>
                    <a:pt x="0" y="1045"/>
                    <a:pt x="0" y="1062"/>
                  </a:cubicBezTo>
                  <a:cubicBezTo>
                    <a:pt x="0" y="1088"/>
                    <a:pt x="24" y="1109"/>
                    <a:pt x="55" y="1109"/>
                  </a:cubicBezTo>
                  <a:cubicBezTo>
                    <a:pt x="131" y="1109"/>
                    <a:pt x="159" y="992"/>
                    <a:pt x="194" y="847"/>
                  </a:cubicBezTo>
                  <a:cubicBezTo>
                    <a:pt x="233" y="690"/>
                    <a:pt x="265" y="531"/>
                    <a:pt x="292" y="370"/>
                  </a:cubicBezTo>
                  <a:cubicBezTo>
                    <a:pt x="311" y="264"/>
                    <a:pt x="329" y="164"/>
                    <a:pt x="346" y="100"/>
                  </a:cubicBezTo>
                  <a:cubicBezTo>
                    <a:pt x="352" y="76"/>
                    <a:pt x="369" y="11"/>
                    <a:pt x="388" y="11"/>
                  </a:cubicBezTo>
                  <a:cubicBezTo>
                    <a:pt x="404" y="11"/>
                    <a:pt x="416" y="21"/>
                    <a:pt x="418" y="23"/>
                  </a:cubicBezTo>
                  <a:cubicBezTo>
                    <a:pt x="402" y="24"/>
                    <a:pt x="393" y="35"/>
                    <a:pt x="393" y="47"/>
                  </a:cubicBezTo>
                  <a:cubicBezTo>
                    <a:pt x="393" y="64"/>
                    <a:pt x="406" y="72"/>
                    <a:pt x="417" y="72"/>
                  </a:cubicBezTo>
                  <a:cubicBezTo>
                    <a:pt x="429" y="72"/>
                    <a:pt x="442" y="64"/>
                    <a:pt x="442" y="47"/>
                  </a:cubicBezTo>
                  <a:cubicBezTo>
                    <a:pt x="442" y="20"/>
                    <a:pt x="415" y="0"/>
                    <a:pt x="387" y="0"/>
                  </a:cubicBezTo>
                  <a:cubicBezTo>
                    <a:pt x="350" y="0"/>
                    <a:pt x="322" y="55"/>
                    <a:pt x="294" y="156"/>
                  </a:cubicBezTo>
                  <a:cubicBezTo>
                    <a:pt x="293" y="162"/>
                    <a:pt x="225" y="412"/>
                    <a:pt x="170" y="739"/>
                  </a:cubicBezTo>
                  <a:cubicBezTo>
                    <a:pt x="157" y="815"/>
                    <a:pt x="143" y="898"/>
                    <a:pt x="126" y="967"/>
                  </a:cubicBezTo>
                  <a:cubicBezTo>
                    <a:pt x="117" y="1004"/>
                    <a:pt x="94" y="1098"/>
                    <a:pt x="54" y="1098"/>
                  </a:cubicBezTo>
                  <a:cubicBezTo>
                    <a:pt x="36" y="1098"/>
                    <a:pt x="24" y="1086"/>
                    <a:pt x="23" y="10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8">
              <a:extLst>
                <a:ext uri="{FF2B5EF4-FFF2-40B4-BE49-F238E27FC236}">
                  <a16:creationId xmlns:a16="http://schemas.microsoft.com/office/drawing/2014/main" id="{130BDEA8-DED5-40A4-8CFB-DC2CBF9D474B}"/>
                </a:ext>
              </a:extLst>
            </p:cNvPr>
            <p:cNvSpPr>
              <a:spLocks/>
            </p:cNvSpPr>
            <p:nvPr>
              <p:custDataLst>
                <p:tags r:id="rId3"/>
              </p:custDataLst>
            </p:nvPr>
          </p:nvSpPr>
          <p:spPr bwMode="auto">
            <a:xfrm>
              <a:off x="2763838" y="2540000"/>
              <a:ext cx="117475" cy="122238"/>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8"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9">
              <a:extLst>
                <a:ext uri="{FF2B5EF4-FFF2-40B4-BE49-F238E27FC236}">
                  <a16:creationId xmlns:a16="http://schemas.microsoft.com/office/drawing/2014/main" id="{CAB7907D-6A9B-496A-A330-A02758315DAE}"/>
                </a:ext>
              </a:extLst>
            </p:cNvPr>
            <p:cNvSpPr>
              <a:spLocks noEditPoints="1"/>
            </p:cNvSpPr>
            <p:nvPr>
              <p:custDataLst>
                <p:tags r:id="rId4"/>
              </p:custDataLst>
            </p:nvPr>
          </p:nvSpPr>
          <p:spPr bwMode="auto">
            <a:xfrm>
              <a:off x="2903538" y="2570163"/>
              <a:ext cx="157163" cy="73025"/>
            </a:xfrm>
            <a:custGeom>
              <a:avLst/>
              <a:gdLst>
                <a:gd name="T0" fmla="*/ 175 w 344"/>
                <a:gd name="T1" fmla="*/ 58 h 157"/>
                <a:gd name="T2" fmla="*/ 138 w 344"/>
                <a:gd name="T3" fmla="*/ 21 h 157"/>
                <a:gd name="T4" fmla="*/ 75 w 344"/>
                <a:gd name="T5" fmla="*/ 0 h 157"/>
                <a:gd name="T6" fmla="*/ 0 w 344"/>
                <a:gd name="T7" fmla="*/ 79 h 157"/>
                <a:gd name="T8" fmla="*/ 74 w 344"/>
                <a:gd name="T9" fmla="*/ 157 h 157"/>
                <a:gd name="T10" fmla="*/ 169 w 344"/>
                <a:gd name="T11" fmla="*/ 99 h 157"/>
                <a:gd name="T12" fmla="*/ 206 w 344"/>
                <a:gd name="T13" fmla="*/ 136 h 157"/>
                <a:gd name="T14" fmla="*/ 269 w 344"/>
                <a:gd name="T15" fmla="*/ 157 h 157"/>
                <a:gd name="T16" fmla="*/ 344 w 344"/>
                <a:gd name="T17" fmla="*/ 78 h 157"/>
                <a:gd name="T18" fmla="*/ 270 w 344"/>
                <a:gd name="T19" fmla="*/ 0 h 157"/>
                <a:gd name="T20" fmla="*/ 175 w 344"/>
                <a:gd name="T21" fmla="*/ 58 h 157"/>
                <a:gd name="T22" fmla="*/ 186 w 344"/>
                <a:gd name="T23" fmla="*/ 71 h 157"/>
                <a:gd name="T24" fmla="*/ 273 w 344"/>
                <a:gd name="T25" fmla="*/ 13 h 157"/>
                <a:gd name="T26" fmla="*/ 334 w 344"/>
                <a:gd name="T27" fmla="*/ 78 h 157"/>
                <a:gd name="T28" fmla="*/ 274 w 344"/>
                <a:gd name="T29" fmla="*/ 138 h 157"/>
                <a:gd name="T30" fmla="*/ 186 w 344"/>
                <a:gd name="T31" fmla="*/ 71 h 157"/>
                <a:gd name="T32" fmla="*/ 158 w 344"/>
                <a:gd name="T33" fmla="*/ 86 h 157"/>
                <a:gd name="T34" fmla="*/ 71 w 344"/>
                <a:gd name="T35" fmla="*/ 144 h 157"/>
                <a:gd name="T36" fmla="*/ 10 w 344"/>
                <a:gd name="T37" fmla="*/ 79 h 157"/>
                <a:gd name="T38" fmla="*/ 69 w 344"/>
                <a:gd name="T39" fmla="*/ 19 h 157"/>
                <a:gd name="T40" fmla="*/ 158 w 344"/>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4" h="157">
                  <a:moveTo>
                    <a:pt x="175" y="58"/>
                  </a:moveTo>
                  <a:cubicBezTo>
                    <a:pt x="157" y="36"/>
                    <a:pt x="151" y="30"/>
                    <a:pt x="138" y="21"/>
                  </a:cubicBezTo>
                  <a:cubicBezTo>
                    <a:pt x="117" y="6"/>
                    <a:pt x="94" y="0"/>
                    <a:pt x="75" y="0"/>
                  </a:cubicBezTo>
                  <a:cubicBezTo>
                    <a:pt x="32" y="0"/>
                    <a:pt x="0" y="37"/>
                    <a:pt x="0" y="79"/>
                  </a:cubicBezTo>
                  <a:cubicBezTo>
                    <a:pt x="0" y="119"/>
                    <a:pt x="30" y="157"/>
                    <a:pt x="74" y="157"/>
                  </a:cubicBezTo>
                  <a:cubicBezTo>
                    <a:pt x="122" y="157"/>
                    <a:pt x="156" y="117"/>
                    <a:pt x="169" y="99"/>
                  </a:cubicBezTo>
                  <a:cubicBezTo>
                    <a:pt x="187" y="120"/>
                    <a:pt x="193" y="126"/>
                    <a:pt x="206" y="136"/>
                  </a:cubicBezTo>
                  <a:cubicBezTo>
                    <a:pt x="227" y="151"/>
                    <a:pt x="250" y="157"/>
                    <a:pt x="269" y="157"/>
                  </a:cubicBezTo>
                  <a:cubicBezTo>
                    <a:pt x="312" y="157"/>
                    <a:pt x="344" y="120"/>
                    <a:pt x="344" y="78"/>
                  </a:cubicBezTo>
                  <a:cubicBezTo>
                    <a:pt x="344" y="37"/>
                    <a:pt x="314" y="0"/>
                    <a:pt x="270" y="0"/>
                  </a:cubicBezTo>
                  <a:cubicBezTo>
                    <a:pt x="221" y="0"/>
                    <a:pt x="188" y="39"/>
                    <a:pt x="175" y="58"/>
                  </a:cubicBezTo>
                  <a:close/>
                  <a:moveTo>
                    <a:pt x="186" y="71"/>
                  </a:moveTo>
                  <a:cubicBezTo>
                    <a:pt x="200" y="48"/>
                    <a:pt x="231" y="13"/>
                    <a:pt x="273" y="13"/>
                  </a:cubicBezTo>
                  <a:cubicBezTo>
                    <a:pt x="309" y="13"/>
                    <a:pt x="334" y="45"/>
                    <a:pt x="334" y="78"/>
                  </a:cubicBezTo>
                  <a:cubicBezTo>
                    <a:pt x="334" y="112"/>
                    <a:pt x="307" y="138"/>
                    <a:pt x="274" y="138"/>
                  </a:cubicBezTo>
                  <a:cubicBezTo>
                    <a:pt x="242" y="138"/>
                    <a:pt x="220" y="111"/>
                    <a:pt x="186" y="71"/>
                  </a:cubicBezTo>
                  <a:close/>
                  <a:moveTo>
                    <a:pt x="158" y="86"/>
                  </a:moveTo>
                  <a:cubicBezTo>
                    <a:pt x="144" y="109"/>
                    <a:pt x="113" y="144"/>
                    <a:pt x="71" y="144"/>
                  </a:cubicBezTo>
                  <a:cubicBezTo>
                    <a:pt x="35" y="144"/>
                    <a:pt x="10" y="112"/>
                    <a:pt x="10" y="79"/>
                  </a:cubicBezTo>
                  <a:cubicBezTo>
                    <a:pt x="10" y="45"/>
                    <a:pt x="37" y="19"/>
                    <a:pt x="69" y="19"/>
                  </a:cubicBezTo>
                  <a:cubicBezTo>
                    <a:pt x="102" y="19"/>
                    <a:pt x="124" y="45"/>
                    <a:pt x="158"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0">
              <a:extLst>
                <a:ext uri="{FF2B5EF4-FFF2-40B4-BE49-F238E27FC236}">
                  <a16:creationId xmlns:a16="http://schemas.microsoft.com/office/drawing/2014/main" id="{7AF034B8-39BF-442A-A560-9239A1B1341A}"/>
                </a:ext>
              </a:extLst>
            </p:cNvPr>
            <p:cNvSpPr>
              <a:spLocks/>
            </p:cNvSpPr>
            <p:nvPr>
              <p:custDataLst>
                <p:tags r:id="rId5"/>
              </p:custDataLst>
            </p:nvPr>
          </p:nvSpPr>
          <p:spPr bwMode="auto">
            <a:xfrm>
              <a:off x="2670175" y="3074988"/>
              <a:ext cx="106363" cy="9525"/>
            </a:xfrm>
            <a:custGeom>
              <a:avLst/>
              <a:gdLst>
                <a:gd name="T0" fmla="*/ 222 w 236"/>
                <a:gd name="T1" fmla="*/ 17 h 17"/>
                <a:gd name="T2" fmla="*/ 236 w 236"/>
                <a:gd name="T3" fmla="*/ 8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7" y="17"/>
                    <a:pt x="236" y="17"/>
                    <a:pt x="236" y="8"/>
                  </a:cubicBezTo>
                  <a:cubicBezTo>
                    <a:pt x="236" y="0"/>
                    <a:pt x="228" y="0"/>
                    <a:pt x="222" y="0"/>
                  </a:cubicBezTo>
                  <a:lnTo>
                    <a:pt x="14" y="0"/>
                  </a:lnTo>
                  <a:cubicBezTo>
                    <a:pt x="8"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1">
              <a:extLst>
                <a:ext uri="{FF2B5EF4-FFF2-40B4-BE49-F238E27FC236}">
                  <a16:creationId xmlns:a16="http://schemas.microsoft.com/office/drawing/2014/main" id="{004D3A2F-F1AE-4973-ABDA-96FEC4ACE841}"/>
                </a:ext>
              </a:extLst>
            </p:cNvPr>
            <p:cNvSpPr>
              <a:spLocks noEditPoints="1"/>
            </p:cNvSpPr>
            <p:nvPr>
              <p:custDataLst>
                <p:tags r:id="rId6"/>
              </p:custDataLst>
            </p:nvPr>
          </p:nvSpPr>
          <p:spPr bwMode="auto">
            <a:xfrm>
              <a:off x="2806700" y="3048000"/>
              <a:ext cx="155575" cy="74613"/>
            </a:xfrm>
            <a:custGeom>
              <a:avLst/>
              <a:gdLst>
                <a:gd name="T0" fmla="*/ 174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5 w 343"/>
                <a:gd name="T13" fmla="*/ 136 h 157"/>
                <a:gd name="T14" fmla="*/ 268 w 343"/>
                <a:gd name="T15" fmla="*/ 157 h 157"/>
                <a:gd name="T16" fmla="*/ 343 w 343"/>
                <a:gd name="T17" fmla="*/ 78 h 157"/>
                <a:gd name="T18" fmla="*/ 269 w 343"/>
                <a:gd name="T19" fmla="*/ 0 h 157"/>
                <a:gd name="T20" fmla="*/ 174 w 343"/>
                <a:gd name="T21" fmla="*/ 58 h 157"/>
                <a:gd name="T22" fmla="*/ 185 w 343"/>
                <a:gd name="T23" fmla="*/ 71 h 157"/>
                <a:gd name="T24" fmla="*/ 272 w 343"/>
                <a:gd name="T25" fmla="*/ 13 h 157"/>
                <a:gd name="T26" fmla="*/ 333 w 343"/>
                <a:gd name="T27" fmla="*/ 78 h 157"/>
                <a:gd name="T28" fmla="*/ 274 w 343"/>
                <a:gd name="T29" fmla="*/ 138 h 157"/>
                <a:gd name="T30" fmla="*/ 185 w 343"/>
                <a:gd name="T31" fmla="*/ 71 h 157"/>
                <a:gd name="T32" fmla="*/ 157 w 343"/>
                <a:gd name="T33" fmla="*/ 86 h 157"/>
                <a:gd name="T34" fmla="*/ 70 w 343"/>
                <a:gd name="T35" fmla="*/ 144 h 157"/>
                <a:gd name="T36" fmla="*/ 9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4" y="58"/>
                  </a:moveTo>
                  <a:cubicBezTo>
                    <a:pt x="156" y="36"/>
                    <a:pt x="150" y="30"/>
                    <a:pt x="137" y="21"/>
                  </a:cubicBezTo>
                  <a:cubicBezTo>
                    <a:pt x="116" y="6"/>
                    <a:pt x="93" y="0"/>
                    <a:pt x="74" y="0"/>
                  </a:cubicBezTo>
                  <a:cubicBezTo>
                    <a:pt x="31" y="0"/>
                    <a:pt x="0" y="37"/>
                    <a:pt x="0" y="79"/>
                  </a:cubicBezTo>
                  <a:cubicBezTo>
                    <a:pt x="0" y="119"/>
                    <a:pt x="30" y="157"/>
                    <a:pt x="73" y="157"/>
                  </a:cubicBezTo>
                  <a:cubicBezTo>
                    <a:pt x="122" y="157"/>
                    <a:pt x="155" y="117"/>
                    <a:pt x="168" y="99"/>
                  </a:cubicBezTo>
                  <a:cubicBezTo>
                    <a:pt x="186" y="120"/>
                    <a:pt x="192" y="126"/>
                    <a:pt x="205" y="136"/>
                  </a:cubicBezTo>
                  <a:cubicBezTo>
                    <a:pt x="227" y="151"/>
                    <a:pt x="249" y="157"/>
                    <a:pt x="268" y="157"/>
                  </a:cubicBezTo>
                  <a:cubicBezTo>
                    <a:pt x="311" y="157"/>
                    <a:pt x="343" y="120"/>
                    <a:pt x="343" y="78"/>
                  </a:cubicBezTo>
                  <a:cubicBezTo>
                    <a:pt x="343" y="37"/>
                    <a:pt x="313" y="0"/>
                    <a:pt x="269" y="0"/>
                  </a:cubicBezTo>
                  <a:cubicBezTo>
                    <a:pt x="221" y="0"/>
                    <a:pt x="187" y="40"/>
                    <a:pt x="174" y="58"/>
                  </a:cubicBezTo>
                  <a:close/>
                  <a:moveTo>
                    <a:pt x="185" y="71"/>
                  </a:moveTo>
                  <a:cubicBezTo>
                    <a:pt x="199" y="48"/>
                    <a:pt x="230" y="13"/>
                    <a:pt x="272" y="13"/>
                  </a:cubicBezTo>
                  <a:cubicBezTo>
                    <a:pt x="308" y="13"/>
                    <a:pt x="333" y="45"/>
                    <a:pt x="333" y="78"/>
                  </a:cubicBezTo>
                  <a:cubicBezTo>
                    <a:pt x="333" y="112"/>
                    <a:pt x="306" y="138"/>
                    <a:pt x="274" y="138"/>
                  </a:cubicBezTo>
                  <a:cubicBezTo>
                    <a:pt x="241" y="138"/>
                    <a:pt x="219" y="111"/>
                    <a:pt x="185" y="71"/>
                  </a:cubicBezTo>
                  <a:close/>
                  <a:moveTo>
                    <a:pt x="157" y="86"/>
                  </a:moveTo>
                  <a:cubicBezTo>
                    <a:pt x="143" y="109"/>
                    <a:pt x="113" y="144"/>
                    <a:pt x="70" y="144"/>
                  </a:cubicBezTo>
                  <a:cubicBezTo>
                    <a:pt x="34" y="144"/>
                    <a:pt x="9" y="112"/>
                    <a:pt x="9" y="79"/>
                  </a:cubicBezTo>
                  <a:cubicBezTo>
                    <a:pt x="9" y="45"/>
                    <a:pt x="37" y="19"/>
                    <a:pt x="69" y="19"/>
                  </a:cubicBezTo>
                  <a:cubicBezTo>
                    <a:pt x="101" y="19"/>
                    <a:pt x="123"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2">
              <a:extLst>
                <a:ext uri="{FF2B5EF4-FFF2-40B4-BE49-F238E27FC236}">
                  <a16:creationId xmlns:a16="http://schemas.microsoft.com/office/drawing/2014/main" id="{43C6A938-1E47-4C5D-88A9-214DB5212BCE}"/>
                </a:ext>
              </a:extLst>
            </p:cNvPr>
            <p:cNvSpPr>
              <a:spLocks/>
            </p:cNvSpPr>
            <p:nvPr>
              <p:custDataLst>
                <p:tags r:id="rId7"/>
              </p:custDataLst>
            </p:nvPr>
          </p:nvSpPr>
          <p:spPr bwMode="auto">
            <a:xfrm>
              <a:off x="3130550" y="2744788"/>
              <a:ext cx="190500" cy="160338"/>
            </a:xfrm>
            <a:custGeom>
              <a:avLst/>
              <a:gdLst>
                <a:gd name="T0" fmla="*/ 361 w 420"/>
                <a:gd name="T1" fmla="*/ 38 h 341"/>
                <a:gd name="T2" fmla="*/ 403 w 420"/>
                <a:gd name="T3" fmla="*/ 15 h 341"/>
                <a:gd name="T4" fmla="*/ 420 w 420"/>
                <a:gd name="T5" fmla="*/ 5 h 341"/>
                <a:gd name="T6" fmla="*/ 413 w 420"/>
                <a:gd name="T7" fmla="*/ 0 h 341"/>
                <a:gd name="T8" fmla="*/ 349 w 420"/>
                <a:gd name="T9" fmla="*/ 1 h 341"/>
                <a:gd name="T10" fmla="*/ 285 w 420"/>
                <a:gd name="T11" fmla="*/ 0 h 341"/>
                <a:gd name="T12" fmla="*/ 275 w 420"/>
                <a:gd name="T13" fmla="*/ 10 h 341"/>
                <a:gd name="T14" fmla="*/ 289 w 420"/>
                <a:gd name="T15" fmla="*/ 15 h 341"/>
                <a:gd name="T16" fmla="*/ 308 w 420"/>
                <a:gd name="T17" fmla="*/ 16 h 341"/>
                <a:gd name="T18" fmla="*/ 322 w 420"/>
                <a:gd name="T19" fmla="*/ 24 h 341"/>
                <a:gd name="T20" fmla="*/ 320 w 420"/>
                <a:gd name="T21" fmla="*/ 34 h 341"/>
                <a:gd name="T22" fmla="*/ 290 w 420"/>
                <a:gd name="T23" fmla="*/ 156 h 341"/>
                <a:gd name="T24" fmla="*/ 138 w 420"/>
                <a:gd name="T25" fmla="*/ 156 h 341"/>
                <a:gd name="T26" fmla="*/ 167 w 420"/>
                <a:gd name="T27" fmla="*/ 38 h 341"/>
                <a:gd name="T28" fmla="*/ 209 w 420"/>
                <a:gd name="T29" fmla="*/ 15 h 341"/>
                <a:gd name="T30" fmla="*/ 226 w 420"/>
                <a:gd name="T31" fmla="*/ 5 h 341"/>
                <a:gd name="T32" fmla="*/ 219 w 420"/>
                <a:gd name="T33" fmla="*/ 0 h 341"/>
                <a:gd name="T34" fmla="*/ 155 w 420"/>
                <a:gd name="T35" fmla="*/ 1 h 341"/>
                <a:gd name="T36" fmla="*/ 91 w 420"/>
                <a:gd name="T37" fmla="*/ 0 h 341"/>
                <a:gd name="T38" fmla="*/ 81 w 420"/>
                <a:gd name="T39" fmla="*/ 10 h 341"/>
                <a:gd name="T40" fmla="*/ 95 w 420"/>
                <a:gd name="T41" fmla="*/ 15 h 341"/>
                <a:gd name="T42" fmla="*/ 114 w 420"/>
                <a:gd name="T43" fmla="*/ 16 h 341"/>
                <a:gd name="T44" fmla="*/ 128 w 420"/>
                <a:gd name="T45" fmla="*/ 24 h 341"/>
                <a:gd name="T46" fmla="*/ 126 w 420"/>
                <a:gd name="T47" fmla="*/ 34 h 341"/>
                <a:gd name="T48" fmla="*/ 59 w 420"/>
                <a:gd name="T49" fmla="*/ 302 h 341"/>
                <a:gd name="T50" fmla="*/ 14 w 420"/>
                <a:gd name="T51" fmla="*/ 325 h 341"/>
                <a:gd name="T52" fmla="*/ 0 w 420"/>
                <a:gd name="T53" fmla="*/ 335 h 341"/>
                <a:gd name="T54" fmla="*/ 7 w 420"/>
                <a:gd name="T55" fmla="*/ 341 h 341"/>
                <a:gd name="T56" fmla="*/ 70 w 420"/>
                <a:gd name="T57" fmla="*/ 339 h 341"/>
                <a:gd name="T58" fmla="*/ 102 w 420"/>
                <a:gd name="T59" fmla="*/ 340 h 341"/>
                <a:gd name="T60" fmla="*/ 135 w 420"/>
                <a:gd name="T61" fmla="*/ 341 h 341"/>
                <a:gd name="T62" fmla="*/ 145 w 420"/>
                <a:gd name="T63" fmla="*/ 331 h 341"/>
                <a:gd name="T64" fmla="*/ 131 w 420"/>
                <a:gd name="T65" fmla="*/ 325 h 341"/>
                <a:gd name="T66" fmla="*/ 98 w 420"/>
                <a:gd name="T67" fmla="*/ 316 h 341"/>
                <a:gd name="T68" fmla="*/ 100 w 420"/>
                <a:gd name="T69" fmla="*/ 308 h 341"/>
                <a:gd name="T70" fmla="*/ 134 w 420"/>
                <a:gd name="T71" fmla="*/ 171 h 341"/>
                <a:gd name="T72" fmla="*/ 286 w 420"/>
                <a:gd name="T73" fmla="*/ 171 h 341"/>
                <a:gd name="T74" fmla="*/ 251 w 420"/>
                <a:gd name="T75" fmla="*/ 309 h 341"/>
                <a:gd name="T76" fmla="*/ 206 w 420"/>
                <a:gd name="T77" fmla="*/ 325 h 341"/>
                <a:gd name="T78" fmla="*/ 194 w 420"/>
                <a:gd name="T79" fmla="*/ 335 h 341"/>
                <a:gd name="T80" fmla="*/ 201 w 420"/>
                <a:gd name="T81" fmla="*/ 341 h 341"/>
                <a:gd name="T82" fmla="*/ 264 w 420"/>
                <a:gd name="T83" fmla="*/ 339 h 341"/>
                <a:gd name="T84" fmla="*/ 296 w 420"/>
                <a:gd name="T85" fmla="*/ 340 h 341"/>
                <a:gd name="T86" fmla="*/ 329 w 420"/>
                <a:gd name="T87" fmla="*/ 341 h 341"/>
                <a:gd name="T88" fmla="*/ 339 w 420"/>
                <a:gd name="T89" fmla="*/ 331 h 341"/>
                <a:gd name="T90" fmla="*/ 325 w 420"/>
                <a:gd name="T91" fmla="*/ 325 h 341"/>
                <a:gd name="T92" fmla="*/ 292 w 420"/>
                <a:gd name="T93" fmla="*/ 316 h 341"/>
                <a:gd name="T94" fmla="*/ 294 w 420"/>
                <a:gd name="T95" fmla="*/ 308 h 341"/>
                <a:gd name="T96" fmla="*/ 361 w 420"/>
                <a:gd name="T97"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20" h="341">
                  <a:moveTo>
                    <a:pt x="361" y="38"/>
                  </a:moveTo>
                  <a:cubicBezTo>
                    <a:pt x="366" y="20"/>
                    <a:pt x="367" y="15"/>
                    <a:pt x="403" y="15"/>
                  </a:cubicBezTo>
                  <a:cubicBezTo>
                    <a:pt x="416" y="15"/>
                    <a:pt x="420" y="15"/>
                    <a:pt x="420" y="5"/>
                  </a:cubicBezTo>
                  <a:cubicBezTo>
                    <a:pt x="420" y="0"/>
                    <a:pt x="414" y="0"/>
                    <a:pt x="413" y="0"/>
                  </a:cubicBezTo>
                  <a:cubicBezTo>
                    <a:pt x="399" y="0"/>
                    <a:pt x="363" y="1"/>
                    <a:pt x="349" y="1"/>
                  </a:cubicBezTo>
                  <a:cubicBezTo>
                    <a:pt x="335" y="1"/>
                    <a:pt x="299" y="0"/>
                    <a:pt x="285" y="0"/>
                  </a:cubicBezTo>
                  <a:cubicBezTo>
                    <a:pt x="281" y="0"/>
                    <a:pt x="275" y="0"/>
                    <a:pt x="275" y="10"/>
                  </a:cubicBezTo>
                  <a:cubicBezTo>
                    <a:pt x="275" y="15"/>
                    <a:pt x="280" y="15"/>
                    <a:pt x="289" y="15"/>
                  </a:cubicBezTo>
                  <a:cubicBezTo>
                    <a:pt x="290" y="15"/>
                    <a:pt x="300" y="15"/>
                    <a:pt x="308" y="16"/>
                  </a:cubicBezTo>
                  <a:cubicBezTo>
                    <a:pt x="317" y="17"/>
                    <a:pt x="322" y="18"/>
                    <a:pt x="322" y="24"/>
                  </a:cubicBezTo>
                  <a:cubicBezTo>
                    <a:pt x="322" y="26"/>
                    <a:pt x="321" y="27"/>
                    <a:pt x="320" y="34"/>
                  </a:cubicBezTo>
                  <a:lnTo>
                    <a:pt x="290" y="156"/>
                  </a:lnTo>
                  <a:lnTo>
                    <a:pt x="138" y="156"/>
                  </a:lnTo>
                  <a:lnTo>
                    <a:pt x="167" y="38"/>
                  </a:lnTo>
                  <a:cubicBezTo>
                    <a:pt x="172" y="20"/>
                    <a:pt x="173" y="15"/>
                    <a:pt x="209" y="15"/>
                  </a:cubicBezTo>
                  <a:cubicBezTo>
                    <a:pt x="222" y="15"/>
                    <a:pt x="226" y="15"/>
                    <a:pt x="226" y="5"/>
                  </a:cubicBezTo>
                  <a:cubicBezTo>
                    <a:pt x="226" y="0"/>
                    <a:pt x="221" y="0"/>
                    <a:pt x="219" y="0"/>
                  </a:cubicBezTo>
                  <a:cubicBezTo>
                    <a:pt x="205" y="0"/>
                    <a:pt x="169" y="1"/>
                    <a:pt x="155" y="1"/>
                  </a:cubicBezTo>
                  <a:cubicBezTo>
                    <a:pt x="141" y="1"/>
                    <a:pt x="105" y="0"/>
                    <a:pt x="91" y="0"/>
                  </a:cubicBezTo>
                  <a:cubicBezTo>
                    <a:pt x="87" y="0"/>
                    <a:pt x="81" y="0"/>
                    <a:pt x="81" y="10"/>
                  </a:cubicBezTo>
                  <a:cubicBezTo>
                    <a:pt x="81" y="15"/>
                    <a:pt x="86" y="15"/>
                    <a:pt x="95" y="15"/>
                  </a:cubicBezTo>
                  <a:cubicBezTo>
                    <a:pt x="96" y="15"/>
                    <a:pt x="106" y="15"/>
                    <a:pt x="114" y="16"/>
                  </a:cubicBezTo>
                  <a:cubicBezTo>
                    <a:pt x="123" y="17"/>
                    <a:pt x="128" y="18"/>
                    <a:pt x="128" y="24"/>
                  </a:cubicBezTo>
                  <a:cubicBezTo>
                    <a:pt x="128" y="26"/>
                    <a:pt x="127" y="28"/>
                    <a:pt x="126" y="34"/>
                  </a:cubicBezTo>
                  <a:lnTo>
                    <a:pt x="59" y="302"/>
                  </a:lnTo>
                  <a:cubicBezTo>
                    <a:pt x="54" y="321"/>
                    <a:pt x="53" y="325"/>
                    <a:pt x="14" y="325"/>
                  </a:cubicBezTo>
                  <a:cubicBezTo>
                    <a:pt x="5" y="325"/>
                    <a:pt x="0" y="325"/>
                    <a:pt x="0" y="335"/>
                  </a:cubicBezTo>
                  <a:cubicBezTo>
                    <a:pt x="0" y="341"/>
                    <a:pt x="6" y="341"/>
                    <a:pt x="7" y="341"/>
                  </a:cubicBezTo>
                  <a:cubicBezTo>
                    <a:pt x="21" y="341"/>
                    <a:pt x="56" y="339"/>
                    <a:pt x="70" y="339"/>
                  </a:cubicBezTo>
                  <a:cubicBezTo>
                    <a:pt x="81" y="339"/>
                    <a:pt x="92" y="340"/>
                    <a:pt x="102" y="340"/>
                  </a:cubicBezTo>
                  <a:cubicBezTo>
                    <a:pt x="113" y="340"/>
                    <a:pt x="124" y="341"/>
                    <a:pt x="135" y="341"/>
                  </a:cubicBezTo>
                  <a:cubicBezTo>
                    <a:pt x="139" y="341"/>
                    <a:pt x="145" y="341"/>
                    <a:pt x="145" y="331"/>
                  </a:cubicBezTo>
                  <a:cubicBezTo>
                    <a:pt x="145" y="325"/>
                    <a:pt x="140" y="325"/>
                    <a:pt x="131" y="325"/>
                  </a:cubicBezTo>
                  <a:cubicBezTo>
                    <a:pt x="112" y="325"/>
                    <a:pt x="98" y="325"/>
                    <a:pt x="98" y="316"/>
                  </a:cubicBezTo>
                  <a:cubicBezTo>
                    <a:pt x="98" y="313"/>
                    <a:pt x="99" y="311"/>
                    <a:pt x="100" y="308"/>
                  </a:cubicBezTo>
                  <a:lnTo>
                    <a:pt x="134" y="171"/>
                  </a:lnTo>
                  <a:lnTo>
                    <a:pt x="286" y="171"/>
                  </a:lnTo>
                  <a:cubicBezTo>
                    <a:pt x="265" y="254"/>
                    <a:pt x="253" y="301"/>
                    <a:pt x="251" y="309"/>
                  </a:cubicBezTo>
                  <a:cubicBezTo>
                    <a:pt x="246" y="325"/>
                    <a:pt x="237" y="325"/>
                    <a:pt x="206" y="325"/>
                  </a:cubicBezTo>
                  <a:cubicBezTo>
                    <a:pt x="199" y="325"/>
                    <a:pt x="194" y="325"/>
                    <a:pt x="194" y="335"/>
                  </a:cubicBezTo>
                  <a:cubicBezTo>
                    <a:pt x="194" y="341"/>
                    <a:pt x="200" y="341"/>
                    <a:pt x="201" y="341"/>
                  </a:cubicBezTo>
                  <a:cubicBezTo>
                    <a:pt x="215" y="341"/>
                    <a:pt x="250" y="339"/>
                    <a:pt x="264" y="339"/>
                  </a:cubicBezTo>
                  <a:cubicBezTo>
                    <a:pt x="275" y="339"/>
                    <a:pt x="286" y="340"/>
                    <a:pt x="296" y="340"/>
                  </a:cubicBezTo>
                  <a:cubicBezTo>
                    <a:pt x="307" y="340"/>
                    <a:pt x="318" y="341"/>
                    <a:pt x="329" y="341"/>
                  </a:cubicBezTo>
                  <a:cubicBezTo>
                    <a:pt x="333" y="341"/>
                    <a:pt x="339" y="341"/>
                    <a:pt x="339" y="331"/>
                  </a:cubicBezTo>
                  <a:cubicBezTo>
                    <a:pt x="339" y="325"/>
                    <a:pt x="334" y="325"/>
                    <a:pt x="325" y="325"/>
                  </a:cubicBezTo>
                  <a:cubicBezTo>
                    <a:pt x="306" y="325"/>
                    <a:pt x="292" y="325"/>
                    <a:pt x="292" y="316"/>
                  </a:cubicBezTo>
                  <a:cubicBezTo>
                    <a:pt x="292" y="313"/>
                    <a:pt x="293" y="311"/>
                    <a:pt x="294" y="308"/>
                  </a:cubicBezTo>
                  <a:lnTo>
                    <a:pt x="361"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3">
              <a:extLst>
                <a:ext uri="{FF2B5EF4-FFF2-40B4-BE49-F238E27FC236}">
                  <a16:creationId xmlns:a16="http://schemas.microsoft.com/office/drawing/2014/main" id="{DDDDD1E9-0F6B-4A00-9BEB-8F71CF068C0E}"/>
                </a:ext>
              </a:extLst>
            </p:cNvPr>
            <p:cNvSpPr>
              <a:spLocks/>
            </p:cNvSpPr>
            <p:nvPr>
              <p:custDataLst>
                <p:tags r:id="rId8"/>
              </p:custDataLst>
            </p:nvPr>
          </p:nvSpPr>
          <p:spPr bwMode="auto">
            <a:xfrm>
              <a:off x="3338513" y="2698750"/>
              <a:ext cx="69850" cy="109538"/>
            </a:xfrm>
            <a:custGeom>
              <a:avLst/>
              <a:gdLst>
                <a:gd name="T0" fmla="*/ 154 w 154"/>
                <a:gd name="T1" fmla="*/ 168 h 232"/>
                <a:gd name="T2" fmla="*/ 143 w 154"/>
                <a:gd name="T3" fmla="*/ 168 h 232"/>
                <a:gd name="T4" fmla="*/ 134 w 154"/>
                <a:gd name="T5" fmla="*/ 200 h 232"/>
                <a:gd name="T6" fmla="*/ 99 w 154"/>
                <a:gd name="T7" fmla="*/ 202 h 232"/>
                <a:gd name="T8" fmla="*/ 35 w 154"/>
                <a:gd name="T9" fmla="*/ 202 h 232"/>
                <a:gd name="T10" fmla="*/ 105 w 154"/>
                <a:gd name="T11" fmla="*/ 144 h 232"/>
                <a:gd name="T12" fmla="*/ 154 w 154"/>
                <a:gd name="T13" fmla="*/ 68 h 232"/>
                <a:gd name="T14" fmla="*/ 73 w 154"/>
                <a:gd name="T15" fmla="*/ 0 h 232"/>
                <a:gd name="T16" fmla="*/ 0 w 154"/>
                <a:gd name="T17" fmla="*/ 63 h 232"/>
                <a:gd name="T18" fmla="*/ 19 w 154"/>
                <a:gd name="T19" fmla="*/ 82 h 232"/>
                <a:gd name="T20" fmla="*/ 37 w 154"/>
                <a:gd name="T21" fmla="*/ 64 h 232"/>
                <a:gd name="T22" fmla="*/ 17 w 154"/>
                <a:gd name="T23" fmla="*/ 45 h 232"/>
                <a:gd name="T24" fmla="*/ 68 w 154"/>
                <a:gd name="T25" fmla="*/ 13 h 232"/>
                <a:gd name="T26" fmla="*/ 121 w 154"/>
                <a:gd name="T27" fmla="*/ 68 h 232"/>
                <a:gd name="T28" fmla="*/ 88 w 154"/>
                <a:gd name="T29" fmla="*/ 135 h 232"/>
                <a:gd name="T30" fmla="*/ 4 w 154"/>
                <a:gd name="T31" fmla="*/ 218 h 232"/>
                <a:gd name="T32" fmla="*/ 0 w 154"/>
                <a:gd name="T33" fmla="*/ 232 h 232"/>
                <a:gd name="T34" fmla="*/ 144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3" y="168"/>
                  </a:lnTo>
                  <a:cubicBezTo>
                    <a:pt x="142" y="176"/>
                    <a:pt x="138" y="197"/>
                    <a:pt x="134" y="200"/>
                  </a:cubicBezTo>
                  <a:cubicBezTo>
                    <a:pt x="131" y="202"/>
                    <a:pt x="104" y="202"/>
                    <a:pt x="99" y="202"/>
                  </a:cubicBezTo>
                  <a:lnTo>
                    <a:pt x="35" y="202"/>
                  </a:lnTo>
                  <a:cubicBezTo>
                    <a:pt x="71" y="170"/>
                    <a:pt x="84" y="160"/>
                    <a:pt x="105" y="144"/>
                  </a:cubicBezTo>
                  <a:cubicBezTo>
                    <a:pt x="130" y="123"/>
                    <a:pt x="154" y="101"/>
                    <a:pt x="154" y="68"/>
                  </a:cubicBezTo>
                  <a:cubicBezTo>
                    <a:pt x="154" y="26"/>
                    <a:pt x="117" y="0"/>
                    <a:pt x="73" y="0"/>
                  </a:cubicBezTo>
                  <a:cubicBezTo>
                    <a:pt x="30" y="0"/>
                    <a:pt x="0" y="31"/>
                    <a:pt x="0" y="63"/>
                  </a:cubicBezTo>
                  <a:cubicBezTo>
                    <a:pt x="0" y="80"/>
                    <a:pt x="15" y="82"/>
                    <a:pt x="19" y="82"/>
                  </a:cubicBezTo>
                  <a:cubicBezTo>
                    <a:pt x="27" y="82"/>
                    <a:pt x="37" y="76"/>
                    <a:pt x="37" y="64"/>
                  </a:cubicBezTo>
                  <a:cubicBezTo>
                    <a:pt x="37" y="57"/>
                    <a:pt x="35" y="45"/>
                    <a:pt x="17" y="45"/>
                  </a:cubicBezTo>
                  <a:cubicBezTo>
                    <a:pt x="28" y="20"/>
                    <a:pt x="51" y="13"/>
                    <a:pt x="68" y="13"/>
                  </a:cubicBezTo>
                  <a:cubicBezTo>
                    <a:pt x="103" y="13"/>
                    <a:pt x="121" y="40"/>
                    <a:pt x="121" y="68"/>
                  </a:cubicBezTo>
                  <a:cubicBezTo>
                    <a:pt x="121" y="99"/>
                    <a:pt x="99" y="123"/>
                    <a:pt x="88" y="135"/>
                  </a:cubicBezTo>
                  <a:lnTo>
                    <a:pt x="4" y="218"/>
                  </a:lnTo>
                  <a:cubicBezTo>
                    <a:pt x="0" y="221"/>
                    <a:pt x="0" y="222"/>
                    <a:pt x="0" y="232"/>
                  </a:cubicBezTo>
                  <a:lnTo>
                    <a:pt x="144"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4">
              <a:extLst>
                <a:ext uri="{FF2B5EF4-FFF2-40B4-BE49-F238E27FC236}">
                  <a16:creationId xmlns:a16="http://schemas.microsoft.com/office/drawing/2014/main" id="{B155BEBB-8842-4185-BDB8-3B70432DB7D8}"/>
                </a:ext>
              </a:extLst>
            </p:cNvPr>
            <p:cNvSpPr>
              <a:spLocks/>
            </p:cNvSpPr>
            <p:nvPr>
              <p:custDataLst>
                <p:tags r:id="rId9"/>
              </p:custDataLst>
            </p:nvPr>
          </p:nvSpPr>
          <p:spPr bwMode="auto">
            <a:xfrm>
              <a:off x="3321050" y="2851150"/>
              <a:ext cx="103188" cy="112713"/>
            </a:xfrm>
            <a:custGeom>
              <a:avLst/>
              <a:gdLst>
                <a:gd name="T0" fmla="*/ 120 w 227"/>
                <a:gd name="T1" fmla="*/ 28 h 238"/>
                <a:gd name="T2" fmla="*/ 156 w 227"/>
                <a:gd name="T3" fmla="*/ 12 h 238"/>
                <a:gd name="T4" fmla="*/ 170 w 227"/>
                <a:gd name="T5" fmla="*/ 5 h 238"/>
                <a:gd name="T6" fmla="*/ 164 w 227"/>
                <a:gd name="T7" fmla="*/ 0 h 238"/>
                <a:gd name="T8" fmla="*/ 138 w 227"/>
                <a:gd name="T9" fmla="*/ 1 h 238"/>
                <a:gd name="T10" fmla="*/ 110 w 227"/>
                <a:gd name="T11" fmla="*/ 1 h 238"/>
                <a:gd name="T12" fmla="*/ 86 w 227"/>
                <a:gd name="T13" fmla="*/ 1 h 238"/>
                <a:gd name="T14" fmla="*/ 64 w 227"/>
                <a:gd name="T15" fmla="*/ 0 h 238"/>
                <a:gd name="T16" fmla="*/ 56 w 227"/>
                <a:gd name="T17" fmla="*/ 7 h 238"/>
                <a:gd name="T18" fmla="*/ 68 w 227"/>
                <a:gd name="T19" fmla="*/ 12 h 238"/>
                <a:gd name="T20" fmla="*/ 81 w 227"/>
                <a:gd name="T21" fmla="*/ 13 h 238"/>
                <a:gd name="T22" fmla="*/ 89 w 227"/>
                <a:gd name="T23" fmla="*/ 18 h 238"/>
                <a:gd name="T24" fmla="*/ 87 w 227"/>
                <a:gd name="T25" fmla="*/ 25 h 238"/>
                <a:gd name="T26" fmla="*/ 41 w 227"/>
                <a:gd name="T27" fmla="*/ 211 h 238"/>
                <a:gd name="T28" fmla="*/ 10 w 227"/>
                <a:gd name="T29" fmla="*/ 225 h 238"/>
                <a:gd name="T30" fmla="*/ 0 w 227"/>
                <a:gd name="T31" fmla="*/ 233 h 238"/>
                <a:gd name="T32" fmla="*/ 10 w 227"/>
                <a:gd name="T33" fmla="*/ 238 h 238"/>
                <a:gd name="T34" fmla="*/ 186 w 227"/>
                <a:gd name="T35" fmla="*/ 238 h 238"/>
                <a:gd name="T36" fmla="*/ 198 w 227"/>
                <a:gd name="T37" fmla="*/ 231 h 238"/>
                <a:gd name="T38" fmla="*/ 227 w 227"/>
                <a:gd name="T39" fmla="*/ 151 h 238"/>
                <a:gd name="T40" fmla="*/ 221 w 227"/>
                <a:gd name="T41" fmla="*/ 146 h 238"/>
                <a:gd name="T42" fmla="*/ 214 w 227"/>
                <a:gd name="T43" fmla="*/ 153 h 238"/>
                <a:gd name="T44" fmla="*/ 122 w 227"/>
                <a:gd name="T45" fmla="*/ 225 h 238"/>
                <a:gd name="T46" fmla="*/ 83 w 227"/>
                <a:gd name="T47" fmla="*/ 225 h 238"/>
                <a:gd name="T48" fmla="*/ 71 w 227"/>
                <a:gd name="T49" fmla="*/ 222 h 238"/>
                <a:gd name="T50" fmla="*/ 73 w 227"/>
                <a:gd name="T51" fmla="*/ 215 h 238"/>
                <a:gd name="T52" fmla="*/ 120 w 227"/>
                <a:gd name="T53"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27" h="238">
                  <a:moveTo>
                    <a:pt x="120" y="28"/>
                  </a:moveTo>
                  <a:cubicBezTo>
                    <a:pt x="123" y="16"/>
                    <a:pt x="124" y="12"/>
                    <a:pt x="156" y="12"/>
                  </a:cubicBezTo>
                  <a:cubicBezTo>
                    <a:pt x="167" y="12"/>
                    <a:pt x="170" y="12"/>
                    <a:pt x="170" y="5"/>
                  </a:cubicBezTo>
                  <a:cubicBezTo>
                    <a:pt x="170" y="4"/>
                    <a:pt x="170" y="0"/>
                    <a:pt x="164" y="0"/>
                  </a:cubicBezTo>
                  <a:cubicBezTo>
                    <a:pt x="156" y="0"/>
                    <a:pt x="147" y="0"/>
                    <a:pt x="138" y="1"/>
                  </a:cubicBezTo>
                  <a:cubicBezTo>
                    <a:pt x="130" y="1"/>
                    <a:pt x="119" y="1"/>
                    <a:pt x="110" y="1"/>
                  </a:cubicBezTo>
                  <a:cubicBezTo>
                    <a:pt x="103" y="1"/>
                    <a:pt x="94" y="1"/>
                    <a:pt x="86" y="1"/>
                  </a:cubicBezTo>
                  <a:cubicBezTo>
                    <a:pt x="79" y="1"/>
                    <a:pt x="71" y="0"/>
                    <a:pt x="64" y="0"/>
                  </a:cubicBezTo>
                  <a:cubicBezTo>
                    <a:pt x="62" y="0"/>
                    <a:pt x="56" y="0"/>
                    <a:pt x="56" y="7"/>
                  </a:cubicBezTo>
                  <a:cubicBezTo>
                    <a:pt x="56" y="12"/>
                    <a:pt x="61" y="12"/>
                    <a:pt x="68" y="12"/>
                  </a:cubicBezTo>
                  <a:cubicBezTo>
                    <a:pt x="68" y="12"/>
                    <a:pt x="75" y="12"/>
                    <a:pt x="81" y="13"/>
                  </a:cubicBezTo>
                  <a:cubicBezTo>
                    <a:pt x="88" y="14"/>
                    <a:pt x="89" y="14"/>
                    <a:pt x="89" y="18"/>
                  </a:cubicBezTo>
                  <a:cubicBezTo>
                    <a:pt x="89" y="18"/>
                    <a:pt x="89" y="20"/>
                    <a:pt x="87" y="25"/>
                  </a:cubicBezTo>
                  <a:lnTo>
                    <a:pt x="41" y="211"/>
                  </a:lnTo>
                  <a:cubicBezTo>
                    <a:pt x="38" y="223"/>
                    <a:pt x="37" y="225"/>
                    <a:pt x="10" y="225"/>
                  </a:cubicBezTo>
                  <a:cubicBezTo>
                    <a:pt x="4" y="225"/>
                    <a:pt x="0" y="225"/>
                    <a:pt x="0" y="233"/>
                  </a:cubicBezTo>
                  <a:cubicBezTo>
                    <a:pt x="0" y="238"/>
                    <a:pt x="4" y="238"/>
                    <a:pt x="10" y="238"/>
                  </a:cubicBezTo>
                  <a:lnTo>
                    <a:pt x="186" y="238"/>
                  </a:lnTo>
                  <a:cubicBezTo>
                    <a:pt x="195" y="238"/>
                    <a:pt x="195" y="238"/>
                    <a:pt x="198" y="231"/>
                  </a:cubicBezTo>
                  <a:cubicBezTo>
                    <a:pt x="201" y="221"/>
                    <a:pt x="227" y="154"/>
                    <a:pt x="227" y="151"/>
                  </a:cubicBezTo>
                  <a:cubicBezTo>
                    <a:pt x="227" y="150"/>
                    <a:pt x="227" y="146"/>
                    <a:pt x="221" y="146"/>
                  </a:cubicBezTo>
                  <a:cubicBezTo>
                    <a:pt x="217" y="146"/>
                    <a:pt x="216" y="148"/>
                    <a:pt x="214" y="153"/>
                  </a:cubicBezTo>
                  <a:cubicBezTo>
                    <a:pt x="201" y="187"/>
                    <a:pt x="186" y="225"/>
                    <a:pt x="122" y="225"/>
                  </a:cubicBezTo>
                  <a:lnTo>
                    <a:pt x="83" y="225"/>
                  </a:lnTo>
                  <a:cubicBezTo>
                    <a:pt x="72" y="225"/>
                    <a:pt x="71" y="225"/>
                    <a:pt x="71" y="222"/>
                  </a:cubicBezTo>
                  <a:cubicBezTo>
                    <a:pt x="71" y="221"/>
                    <a:pt x="71" y="220"/>
                    <a:pt x="73" y="215"/>
                  </a:cubicBezTo>
                  <a:lnTo>
                    <a:pt x="120" y="2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5">
              <a:extLst>
                <a:ext uri="{FF2B5EF4-FFF2-40B4-BE49-F238E27FC236}">
                  <a16:creationId xmlns:a16="http://schemas.microsoft.com/office/drawing/2014/main" id="{D99BB78E-533B-47D6-813A-9FC52AD39DEF}"/>
                </a:ext>
              </a:extLst>
            </p:cNvPr>
            <p:cNvSpPr>
              <a:spLocks/>
            </p:cNvSpPr>
            <p:nvPr>
              <p:custDataLst>
                <p:tags r:id="rId10"/>
              </p:custDataLst>
            </p:nvPr>
          </p:nvSpPr>
          <p:spPr bwMode="auto">
            <a:xfrm>
              <a:off x="3468688" y="2728913"/>
              <a:ext cx="50800" cy="236538"/>
            </a:xfrm>
            <a:custGeom>
              <a:avLst/>
              <a:gdLst>
                <a:gd name="T0" fmla="*/ 115 w 115"/>
                <a:gd name="T1" fmla="*/ 493 h 498"/>
                <a:gd name="T2" fmla="*/ 107 w 115"/>
                <a:gd name="T3" fmla="*/ 482 h 498"/>
                <a:gd name="T4" fmla="*/ 28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2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2"/>
                  </a:cubicBezTo>
                  <a:cubicBezTo>
                    <a:pt x="44" y="420"/>
                    <a:pt x="28" y="325"/>
                    <a:pt x="28" y="249"/>
                  </a:cubicBezTo>
                  <a:cubicBezTo>
                    <a:pt x="28" y="162"/>
                    <a:pt x="47" y="75"/>
                    <a:pt x="109" y="13"/>
                  </a:cubicBezTo>
                  <a:cubicBezTo>
                    <a:pt x="115" y="7"/>
                    <a:pt x="115" y="6"/>
                    <a:pt x="115" y="5"/>
                  </a:cubicBezTo>
                  <a:cubicBezTo>
                    <a:pt x="115" y="1"/>
                    <a:pt x="113" y="0"/>
                    <a:pt x="110" y="0"/>
                  </a:cubicBezTo>
                  <a:cubicBezTo>
                    <a:pt x="105" y="0"/>
                    <a:pt x="60" y="33"/>
                    <a:pt x="31" y="97"/>
                  </a:cubicBezTo>
                  <a:cubicBezTo>
                    <a:pt x="5" y="152"/>
                    <a:pt x="0" y="207"/>
                    <a:pt x="0" y="249"/>
                  </a:cubicBezTo>
                  <a:cubicBezTo>
                    <a:pt x="0" y="288"/>
                    <a:pt x="5" y="348"/>
                    <a:pt x="32" y="405"/>
                  </a:cubicBezTo>
                  <a:cubicBezTo>
                    <a:pt x="62" y="466"/>
                    <a:pt x="105" y="498"/>
                    <a:pt x="110" y="498"/>
                  </a:cubicBezTo>
                  <a:cubicBezTo>
                    <a:pt x="113" y="498"/>
                    <a:pt x="115" y="497"/>
                    <a:pt x="115"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16">
              <a:extLst>
                <a:ext uri="{FF2B5EF4-FFF2-40B4-BE49-F238E27FC236}">
                  <a16:creationId xmlns:a16="http://schemas.microsoft.com/office/drawing/2014/main" id="{1A2ED3BC-F4D9-417E-80F9-E3F91068C55A}"/>
                </a:ext>
              </a:extLst>
            </p:cNvPr>
            <p:cNvSpPr>
              <a:spLocks/>
            </p:cNvSpPr>
            <p:nvPr>
              <p:custDataLst>
                <p:tags r:id="rId11"/>
              </p:custDataLst>
            </p:nvPr>
          </p:nvSpPr>
          <p:spPr bwMode="auto">
            <a:xfrm>
              <a:off x="3535363" y="2800350"/>
              <a:ext cx="134938" cy="107950"/>
            </a:xfrm>
            <a:custGeom>
              <a:avLst/>
              <a:gdLst>
                <a:gd name="T0" fmla="*/ 295 w 295"/>
                <a:gd name="T1" fmla="*/ 35 h 226"/>
                <a:gd name="T2" fmla="*/ 275 w 295"/>
                <a:gd name="T3" fmla="*/ 0 h 226"/>
                <a:gd name="T4" fmla="*/ 249 w 295"/>
                <a:gd name="T5" fmla="*/ 24 h 226"/>
                <a:gd name="T6" fmla="*/ 256 w 295"/>
                <a:gd name="T7" fmla="*/ 39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3 h 226"/>
                <a:gd name="T28" fmla="*/ 66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4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6" y="0"/>
                    <a:pt x="275" y="0"/>
                  </a:cubicBezTo>
                  <a:cubicBezTo>
                    <a:pt x="262" y="0"/>
                    <a:pt x="249" y="12"/>
                    <a:pt x="249" y="24"/>
                  </a:cubicBezTo>
                  <a:cubicBezTo>
                    <a:pt x="249" y="29"/>
                    <a:pt x="251" y="34"/>
                    <a:pt x="256" y="39"/>
                  </a:cubicBezTo>
                  <a:cubicBezTo>
                    <a:pt x="265" y="46"/>
                    <a:pt x="274" y="60"/>
                    <a:pt x="274" y="80"/>
                  </a:cubicBezTo>
                  <a:cubicBezTo>
                    <a:pt x="274" y="100"/>
                    <a:pt x="264"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0" y="168"/>
                    <a:pt x="90" y="190"/>
                    <a:pt x="59" y="190"/>
                  </a:cubicBezTo>
                  <a:cubicBezTo>
                    <a:pt x="26" y="190"/>
                    <a:pt x="16" y="161"/>
                    <a:pt x="16" y="133"/>
                  </a:cubicBezTo>
                  <a:cubicBezTo>
                    <a:pt x="16" y="70"/>
                    <a:pt x="66" y="18"/>
                    <a:pt x="66" y="12"/>
                  </a:cubicBezTo>
                  <a:cubicBezTo>
                    <a:pt x="66" y="6"/>
                    <a:pt x="62" y="2"/>
                    <a:pt x="57" y="2"/>
                  </a:cubicBezTo>
                  <a:cubicBezTo>
                    <a:pt x="50" y="2"/>
                    <a:pt x="47" y="9"/>
                    <a:pt x="44" y="13"/>
                  </a:cubicBezTo>
                  <a:cubicBezTo>
                    <a:pt x="19" y="50"/>
                    <a:pt x="0" y="109"/>
                    <a:pt x="0" y="155"/>
                  </a:cubicBezTo>
                  <a:cubicBezTo>
                    <a:pt x="0" y="189"/>
                    <a:pt x="11" y="226"/>
                    <a:pt x="52" y="226"/>
                  </a:cubicBezTo>
                  <a:cubicBezTo>
                    <a:pt x="87" y="226"/>
                    <a:pt x="111" y="201"/>
                    <a:pt x="129" y="174"/>
                  </a:cubicBezTo>
                  <a:cubicBezTo>
                    <a:pt x="133" y="203"/>
                    <a:pt x="153" y="226"/>
                    <a:pt x="184" y="226"/>
                  </a:cubicBezTo>
                  <a:cubicBezTo>
                    <a:pt x="223" y="226"/>
                    <a:pt x="246" y="196"/>
                    <a:pt x="264" y="158"/>
                  </a:cubicBezTo>
                  <a:cubicBezTo>
                    <a:pt x="276"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17">
              <a:extLst>
                <a:ext uri="{FF2B5EF4-FFF2-40B4-BE49-F238E27FC236}">
                  <a16:creationId xmlns:a16="http://schemas.microsoft.com/office/drawing/2014/main" id="{EDFF0F16-4289-4514-AEBB-6042AB5B4950}"/>
                </a:ext>
              </a:extLst>
            </p:cNvPr>
            <p:cNvSpPr>
              <a:spLocks/>
            </p:cNvSpPr>
            <p:nvPr>
              <p:custDataLst>
                <p:tags r:id="rId12"/>
              </p:custDataLst>
            </p:nvPr>
          </p:nvSpPr>
          <p:spPr bwMode="auto">
            <a:xfrm>
              <a:off x="3695700" y="2728913"/>
              <a:ext cx="52388" cy="236538"/>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4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8" y="422"/>
                    <a:pt x="7" y="485"/>
                  </a:cubicBezTo>
                  <a:cubicBezTo>
                    <a:pt x="0" y="491"/>
                    <a:pt x="0" y="492"/>
                    <a:pt x="0" y="493"/>
                  </a:cubicBezTo>
                  <a:cubicBezTo>
                    <a:pt x="0" y="496"/>
                    <a:pt x="2" y="498"/>
                    <a:pt x="5" y="498"/>
                  </a:cubicBezTo>
                  <a:cubicBezTo>
                    <a:pt x="10" y="498"/>
                    <a:pt x="55" y="464"/>
                    <a:pt x="84"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18">
              <a:extLst>
                <a:ext uri="{FF2B5EF4-FFF2-40B4-BE49-F238E27FC236}">
                  <a16:creationId xmlns:a16="http://schemas.microsoft.com/office/drawing/2014/main" id="{C366014D-6173-4F78-ADE9-3391139A50EB}"/>
                </a:ext>
              </a:extLst>
            </p:cNvPr>
            <p:cNvSpPr>
              <a:spLocks noEditPoints="1"/>
            </p:cNvSpPr>
            <p:nvPr>
              <p:custDataLst>
                <p:tags r:id="rId13"/>
              </p:custDataLst>
            </p:nvPr>
          </p:nvSpPr>
          <p:spPr bwMode="auto">
            <a:xfrm>
              <a:off x="3779838" y="2741613"/>
              <a:ext cx="107950" cy="166688"/>
            </a:xfrm>
            <a:custGeom>
              <a:avLst/>
              <a:gdLst>
                <a:gd name="T0" fmla="*/ 238 w 238"/>
                <a:gd name="T1" fmla="*/ 6 h 352"/>
                <a:gd name="T2" fmla="*/ 231 w 238"/>
                <a:gd name="T3" fmla="*/ 0 h 352"/>
                <a:gd name="T4" fmla="*/ 168 w 238"/>
                <a:gd name="T5" fmla="*/ 6 h 352"/>
                <a:gd name="T6" fmla="*/ 161 w 238"/>
                <a:gd name="T7" fmla="*/ 15 h 352"/>
                <a:gd name="T8" fmla="*/ 173 w 238"/>
                <a:gd name="T9" fmla="*/ 21 h 352"/>
                <a:gd name="T10" fmla="*/ 198 w 238"/>
                <a:gd name="T11" fmla="*/ 30 h 352"/>
                <a:gd name="T12" fmla="*/ 196 w 238"/>
                <a:gd name="T13" fmla="*/ 40 h 352"/>
                <a:gd name="T14" fmla="*/ 166 w 238"/>
                <a:gd name="T15" fmla="*/ 158 h 352"/>
                <a:gd name="T16" fmla="*/ 121 w 238"/>
                <a:gd name="T17" fmla="*/ 126 h 352"/>
                <a:gd name="T18" fmla="*/ 0 w 238"/>
                <a:gd name="T19" fmla="*/ 272 h 352"/>
                <a:gd name="T20" fmla="*/ 67 w 238"/>
                <a:gd name="T21" fmla="*/ 352 h 352"/>
                <a:gd name="T22" fmla="*/ 132 w 238"/>
                <a:gd name="T23" fmla="*/ 315 h 352"/>
                <a:gd name="T24" fmla="*/ 177 w 238"/>
                <a:gd name="T25" fmla="*/ 352 h 352"/>
                <a:gd name="T26" fmla="*/ 214 w 238"/>
                <a:gd name="T27" fmla="*/ 325 h 352"/>
                <a:gd name="T28" fmla="*/ 229 w 238"/>
                <a:gd name="T29" fmla="*/ 275 h 352"/>
                <a:gd name="T30" fmla="*/ 223 w 238"/>
                <a:gd name="T31" fmla="*/ 270 h 352"/>
                <a:gd name="T32" fmla="*/ 216 w 238"/>
                <a:gd name="T33" fmla="*/ 279 h 352"/>
                <a:gd name="T34" fmla="*/ 178 w 238"/>
                <a:gd name="T35" fmla="*/ 341 h 352"/>
                <a:gd name="T36" fmla="*/ 163 w 238"/>
                <a:gd name="T37" fmla="*/ 318 h 352"/>
                <a:gd name="T38" fmla="*/ 166 w 238"/>
                <a:gd name="T39" fmla="*/ 294 h 352"/>
                <a:gd name="T40" fmla="*/ 238 w 238"/>
                <a:gd name="T41" fmla="*/ 6 h 352"/>
                <a:gd name="T42" fmla="*/ 134 w 238"/>
                <a:gd name="T43" fmla="*/ 287 h 352"/>
                <a:gd name="T44" fmla="*/ 124 w 238"/>
                <a:gd name="T45" fmla="*/ 306 h 352"/>
                <a:gd name="T46" fmla="*/ 68 w 238"/>
                <a:gd name="T47" fmla="*/ 341 h 352"/>
                <a:gd name="T48" fmla="*/ 36 w 238"/>
                <a:gd name="T49" fmla="*/ 294 h 352"/>
                <a:gd name="T50" fmla="*/ 63 w 238"/>
                <a:gd name="T51" fmla="*/ 185 h 352"/>
                <a:gd name="T52" fmla="*/ 121 w 238"/>
                <a:gd name="T53" fmla="*/ 137 h 352"/>
                <a:gd name="T54" fmla="*/ 160 w 238"/>
                <a:gd name="T55" fmla="*/ 181 h 352"/>
                <a:gd name="T56" fmla="*/ 159 w 238"/>
                <a:gd name="T57" fmla="*/ 189 h 352"/>
                <a:gd name="T58" fmla="*/ 134 w 238"/>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8" h="352">
                  <a:moveTo>
                    <a:pt x="238" y="6"/>
                  </a:moveTo>
                  <a:cubicBezTo>
                    <a:pt x="238" y="5"/>
                    <a:pt x="238" y="0"/>
                    <a:pt x="231" y="0"/>
                  </a:cubicBezTo>
                  <a:cubicBezTo>
                    <a:pt x="224" y="0"/>
                    <a:pt x="176" y="5"/>
                    <a:pt x="168" y="6"/>
                  </a:cubicBezTo>
                  <a:cubicBezTo>
                    <a:pt x="164" y="6"/>
                    <a:pt x="161" y="9"/>
                    <a:pt x="161" y="15"/>
                  </a:cubicBezTo>
                  <a:cubicBezTo>
                    <a:pt x="161" y="21"/>
                    <a:pt x="165" y="21"/>
                    <a:pt x="173" y="21"/>
                  </a:cubicBezTo>
                  <a:cubicBezTo>
                    <a:pt x="197" y="21"/>
                    <a:pt x="198" y="25"/>
                    <a:pt x="198" y="30"/>
                  </a:cubicBezTo>
                  <a:lnTo>
                    <a:pt x="196" y="40"/>
                  </a:lnTo>
                  <a:lnTo>
                    <a:pt x="166" y="158"/>
                  </a:lnTo>
                  <a:cubicBezTo>
                    <a:pt x="157" y="140"/>
                    <a:pt x="143" y="126"/>
                    <a:pt x="121" y="126"/>
                  </a:cubicBezTo>
                  <a:cubicBezTo>
                    <a:pt x="62" y="126"/>
                    <a:pt x="0" y="199"/>
                    <a:pt x="0" y="272"/>
                  </a:cubicBezTo>
                  <a:cubicBezTo>
                    <a:pt x="0" y="319"/>
                    <a:pt x="28" y="352"/>
                    <a:pt x="67" y="352"/>
                  </a:cubicBezTo>
                  <a:cubicBezTo>
                    <a:pt x="77" y="352"/>
                    <a:pt x="102" y="350"/>
                    <a:pt x="132" y="315"/>
                  </a:cubicBezTo>
                  <a:cubicBezTo>
                    <a:pt x="136" y="336"/>
                    <a:pt x="153" y="352"/>
                    <a:pt x="177" y="352"/>
                  </a:cubicBezTo>
                  <a:cubicBezTo>
                    <a:pt x="194" y="352"/>
                    <a:pt x="206" y="341"/>
                    <a:pt x="214" y="325"/>
                  </a:cubicBezTo>
                  <a:cubicBezTo>
                    <a:pt x="222" y="307"/>
                    <a:pt x="229" y="276"/>
                    <a:pt x="229" y="275"/>
                  </a:cubicBezTo>
                  <a:cubicBezTo>
                    <a:pt x="229" y="270"/>
                    <a:pt x="224" y="270"/>
                    <a:pt x="223" y="270"/>
                  </a:cubicBezTo>
                  <a:cubicBezTo>
                    <a:pt x="218" y="270"/>
                    <a:pt x="217" y="272"/>
                    <a:pt x="216" y="279"/>
                  </a:cubicBezTo>
                  <a:cubicBezTo>
                    <a:pt x="207" y="312"/>
                    <a:pt x="198" y="341"/>
                    <a:pt x="178" y="341"/>
                  </a:cubicBezTo>
                  <a:cubicBezTo>
                    <a:pt x="164" y="341"/>
                    <a:pt x="163" y="328"/>
                    <a:pt x="163" y="318"/>
                  </a:cubicBezTo>
                  <a:cubicBezTo>
                    <a:pt x="163" y="306"/>
                    <a:pt x="164" y="303"/>
                    <a:pt x="166" y="294"/>
                  </a:cubicBezTo>
                  <a:lnTo>
                    <a:pt x="238" y="6"/>
                  </a:lnTo>
                  <a:close/>
                  <a:moveTo>
                    <a:pt x="134" y="287"/>
                  </a:moveTo>
                  <a:cubicBezTo>
                    <a:pt x="132" y="296"/>
                    <a:pt x="132" y="297"/>
                    <a:pt x="124" y="306"/>
                  </a:cubicBezTo>
                  <a:cubicBezTo>
                    <a:pt x="102" y="333"/>
                    <a:pt x="82" y="341"/>
                    <a:pt x="68" y="341"/>
                  </a:cubicBezTo>
                  <a:cubicBezTo>
                    <a:pt x="43" y="341"/>
                    <a:pt x="36" y="314"/>
                    <a:pt x="36" y="294"/>
                  </a:cubicBezTo>
                  <a:cubicBezTo>
                    <a:pt x="36" y="269"/>
                    <a:pt x="52" y="208"/>
                    <a:pt x="63" y="185"/>
                  </a:cubicBezTo>
                  <a:cubicBezTo>
                    <a:pt x="79" y="156"/>
                    <a:pt x="101" y="137"/>
                    <a:pt x="121" y="137"/>
                  </a:cubicBezTo>
                  <a:cubicBezTo>
                    <a:pt x="153" y="137"/>
                    <a:pt x="160" y="178"/>
                    <a:pt x="160" y="181"/>
                  </a:cubicBezTo>
                  <a:cubicBezTo>
                    <a:pt x="160" y="184"/>
                    <a:pt x="159" y="187"/>
                    <a:pt x="159" y="189"/>
                  </a:cubicBezTo>
                  <a:lnTo>
                    <a:pt x="134"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19">
              <a:extLst>
                <a:ext uri="{FF2B5EF4-FFF2-40B4-BE49-F238E27FC236}">
                  <a16:creationId xmlns:a16="http://schemas.microsoft.com/office/drawing/2014/main" id="{E7B00E0F-19C5-4468-8F17-CC995D3E1B76}"/>
                </a:ext>
              </a:extLst>
            </p:cNvPr>
            <p:cNvSpPr>
              <a:spLocks/>
            </p:cNvSpPr>
            <p:nvPr>
              <p:custDataLst>
                <p:tags r:id="rId14"/>
              </p:custDataLst>
            </p:nvPr>
          </p:nvSpPr>
          <p:spPr bwMode="auto">
            <a:xfrm>
              <a:off x="3890963" y="2800350"/>
              <a:ext cx="133350" cy="107950"/>
            </a:xfrm>
            <a:custGeom>
              <a:avLst/>
              <a:gdLst>
                <a:gd name="T0" fmla="*/ 295 w 295"/>
                <a:gd name="T1" fmla="*/ 35 h 226"/>
                <a:gd name="T2" fmla="*/ 276 w 295"/>
                <a:gd name="T3" fmla="*/ 0 h 226"/>
                <a:gd name="T4" fmla="*/ 249 w 295"/>
                <a:gd name="T5" fmla="*/ 24 h 226"/>
                <a:gd name="T6" fmla="*/ 257 w 295"/>
                <a:gd name="T7" fmla="*/ 39 h 226"/>
                <a:gd name="T8" fmla="*/ 274 w 295"/>
                <a:gd name="T9" fmla="*/ 80 h 226"/>
                <a:gd name="T10" fmla="*/ 249 w 295"/>
                <a:gd name="T11" fmla="*/ 152 h 226"/>
                <a:gd name="T12" fmla="*/ 192 w 295"/>
                <a:gd name="T13" fmla="*/ 190 h 226"/>
                <a:gd name="T14" fmla="*/ 144 w 295"/>
                <a:gd name="T15" fmla="*/ 145 h 226"/>
                <a:gd name="T16" fmla="*/ 161 w 295"/>
                <a:gd name="T17" fmla="*/ 86 h 226"/>
                <a:gd name="T18" fmla="*/ 152 w 295"/>
                <a:gd name="T19" fmla="*/ 75 h 226"/>
                <a:gd name="T20" fmla="*/ 138 w 295"/>
                <a:gd name="T21" fmla="*/ 84 h 226"/>
                <a:gd name="T22" fmla="*/ 127 w 295"/>
                <a:gd name="T23" fmla="*/ 144 h 226"/>
                <a:gd name="T24" fmla="*/ 59 w 295"/>
                <a:gd name="T25" fmla="*/ 190 h 226"/>
                <a:gd name="T26" fmla="*/ 16 w 295"/>
                <a:gd name="T27" fmla="*/ 133 h 226"/>
                <a:gd name="T28" fmla="*/ 67 w 295"/>
                <a:gd name="T29" fmla="*/ 12 h 226"/>
                <a:gd name="T30" fmla="*/ 57 w 295"/>
                <a:gd name="T31" fmla="*/ 2 h 226"/>
                <a:gd name="T32" fmla="*/ 44 w 295"/>
                <a:gd name="T33" fmla="*/ 13 h 226"/>
                <a:gd name="T34" fmla="*/ 0 w 295"/>
                <a:gd name="T35" fmla="*/ 155 h 226"/>
                <a:gd name="T36" fmla="*/ 52 w 295"/>
                <a:gd name="T37" fmla="*/ 226 h 226"/>
                <a:gd name="T38" fmla="*/ 129 w 295"/>
                <a:gd name="T39" fmla="*/ 174 h 226"/>
                <a:gd name="T40" fmla="*/ 184 w 295"/>
                <a:gd name="T41" fmla="*/ 226 h 226"/>
                <a:gd name="T42" fmla="*/ 265 w 295"/>
                <a:gd name="T43" fmla="*/ 158 h 226"/>
                <a:gd name="T44" fmla="*/ 295 w 295"/>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5" h="226">
                  <a:moveTo>
                    <a:pt x="295" y="35"/>
                  </a:moveTo>
                  <a:cubicBezTo>
                    <a:pt x="295"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8" y="84"/>
                  </a:cubicBezTo>
                  <a:cubicBezTo>
                    <a:pt x="133" y="94"/>
                    <a:pt x="127" y="126"/>
                    <a:pt x="127" y="144"/>
                  </a:cubicBezTo>
                  <a:cubicBezTo>
                    <a:pt x="111" y="168"/>
                    <a:pt x="91" y="190"/>
                    <a:pt x="59" y="190"/>
                  </a:cubicBezTo>
                  <a:cubicBezTo>
                    <a:pt x="26"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1" y="226"/>
                    <a:pt x="52" y="226"/>
                  </a:cubicBezTo>
                  <a:cubicBezTo>
                    <a:pt x="88" y="226"/>
                    <a:pt x="111" y="201"/>
                    <a:pt x="129" y="174"/>
                  </a:cubicBezTo>
                  <a:cubicBezTo>
                    <a:pt x="133" y="203"/>
                    <a:pt x="153" y="226"/>
                    <a:pt x="184" y="226"/>
                  </a:cubicBezTo>
                  <a:cubicBezTo>
                    <a:pt x="223" y="226"/>
                    <a:pt x="247" y="196"/>
                    <a:pt x="265" y="158"/>
                  </a:cubicBezTo>
                  <a:cubicBezTo>
                    <a:pt x="277" y="134"/>
                    <a:pt x="295" y="66"/>
                    <a:pt x="295"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20">
              <a:extLst>
                <a:ext uri="{FF2B5EF4-FFF2-40B4-BE49-F238E27FC236}">
                  <a16:creationId xmlns:a16="http://schemas.microsoft.com/office/drawing/2014/main" id="{3C15A4ED-535B-43B4-A55C-73189F0A6BB1}"/>
                </a:ext>
              </a:extLst>
            </p:cNvPr>
            <p:cNvSpPr>
              <a:spLocks noEditPoints="1"/>
            </p:cNvSpPr>
            <p:nvPr>
              <p:custDataLst>
                <p:tags r:id="rId15"/>
              </p:custDataLst>
            </p:nvPr>
          </p:nvSpPr>
          <p:spPr bwMode="auto">
            <a:xfrm>
              <a:off x="4113213" y="2819400"/>
              <a:ext cx="150813" cy="53975"/>
            </a:xfrm>
            <a:custGeom>
              <a:avLst/>
              <a:gdLst>
                <a:gd name="T0" fmla="*/ 315 w 332"/>
                <a:gd name="T1" fmla="*/ 20 h 116"/>
                <a:gd name="T2" fmla="*/ 332 w 332"/>
                <a:gd name="T3" fmla="*/ 10 h 116"/>
                <a:gd name="T4" fmla="*/ 315 w 332"/>
                <a:gd name="T5" fmla="*/ 0 h 116"/>
                <a:gd name="T6" fmla="*/ 16 w 332"/>
                <a:gd name="T7" fmla="*/ 0 h 116"/>
                <a:gd name="T8" fmla="*/ 0 w 332"/>
                <a:gd name="T9" fmla="*/ 10 h 116"/>
                <a:gd name="T10" fmla="*/ 17 w 332"/>
                <a:gd name="T11" fmla="*/ 20 h 116"/>
                <a:gd name="T12" fmla="*/ 315 w 332"/>
                <a:gd name="T13" fmla="*/ 20 h 116"/>
                <a:gd name="T14" fmla="*/ 315 w 332"/>
                <a:gd name="T15" fmla="*/ 116 h 116"/>
                <a:gd name="T16" fmla="*/ 332 w 332"/>
                <a:gd name="T17" fmla="*/ 106 h 116"/>
                <a:gd name="T18" fmla="*/ 315 w 332"/>
                <a:gd name="T19" fmla="*/ 96 h 116"/>
                <a:gd name="T20" fmla="*/ 17 w 332"/>
                <a:gd name="T21" fmla="*/ 96 h 116"/>
                <a:gd name="T22" fmla="*/ 0 w 332"/>
                <a:gd name="T23" fmla="*/ 106 h 116"/>
                <a:gd name="T24" fmla="*/ 16 w 332"/>
                <a:gd name="T25" fmla="*/ 116 h 116"/>
                <a:gd name="T26" fmla="*/ 315 w 332"/>
                <a:gd name="T27" fmla="*/ 11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2" h="116">
                  <a:moveTo>
                    <a:pt x="315" y="20"/>
                  </a:moveTo>
                  <a:cubicBezTo>
                    <a:pt x="322" y="20"/>
                    <a:pt x="332" y="20"/>
                    <a:pt x="332" y="10"/>
                  </a:cubicBezTo>
                  <a:cubicBezTo>
                    <a:pt x="332" y="0"/>
                    <a:pt x="322" y="0"/>
                    <a:pt x="315" y="0"/>
                  </a:cubicBezTo>
                  <a:lnTo>
                    <a:pt x="16" y="0"/>
                  </a:lnTo>
                  <a:cubicBezTo>
                    <a:pt x="9" y="0"/>
                    <a:pt x="0" y="0"/>
                    <a:pt x="0" y="10"/>
                  </a:cubicBezTo>
                  <a:cubicBezTo>
                    <a:pt x="0" y="20"/>
                    <a:pt x="9" y="20"/>
                    <a:pt x="17" y="20"/>
                  </a:cubicBezTo>
                  <a:lnTo>
                    <a:pt x="315" y="20"/>
                  </a:lnTo>
                  <a:close/>
                  <a:moveTo>
                    <a:pt x="315" y="116"/>
                  </a:moveTo>
                  <a:cubicBezTo>
                    <a:pt x="322" y="116"/>
                    <a:pt x="332" y="116"/>
                    <a:pt x="332" y="106"/>
                  </a:cubicBezTo>
                  <a:cubicBezTo>
                    <a:pt x="332" y="96"/>
                    <a:pt x="322" y="96"/>
                    <a:pt x="315" y="96"/>
                  </a:cubicBezTo>
                  <a:lnTo>
                    <a:pt x="17" y="96"/>
                  </a:lnTo>
                  <a:cubicBezTo>
                    <a:pt x="9" y="96"/>
                    <a:pt x="0" y="96"/>
                    <a:pt x="0" y="106"/>
                  </a:cubicBezTo>
                  <a:cubicBezTo>
                    <a:pt x="0" y="116"/>
                    <a:pt x="9" y="116"/>
                    <a:pt x="16" y="116"/>
                  </a:cubicBezTo>
                  <a:lnTo>
                    <a:pt x="315" y="116"/>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21">
              <a:extLst>
                <a:ext uri="{FF2B5EF4-FFF2-40B4-BE49-F238E27FC236}">
                  <a16:creationId xmlns:a16="http://schemas.microsoft.com/office/drawing/2014/main" id="{B7EF138C-A877-41F1-BBEB-9F026338C5CA}"/>
                </a:ext>
              </a:extLst>
            </p:cNvPr>
            <p:cNvSpPr>
              <a:spLocks/>
            </p:cNvSpPr>
            <p:nvPr>
              <p:custDataLst>
                <p:tags r:id="rId16"/>
              </p:custDataLst>
            </p:nvPr>
          </p:nvSpPr>
          <p:spPr bwMode="auto">
            <a:xfrm>
              <a:off x="4351338" y="2584450"/>
              <a:ext cx="200025" cy="525463"/>
            </a:xfrm>
            <a:custGeom>
              <a:avLst/>
              <a:gdLst>
                <a:gd name="T0" fmla="*/ 24 w 442"/>
                <a:gd name="T1" fmla="*/ 1086 h 1109"/>
                <a:gd name="T2" fmla="*/ 48 w 442"/>
                <a:gd name="T3" fmla="*/ 1062 h 1109"/>
                <a:gd name="T4" fmla="*/ 24 w 442"/>
                <a:gd name="T5" fmla="*/ 1037 h 1109"/>
                <a:gd name="T6" fmla="*/ 0 w 442"/>
                <a:gd name="T7" fmla="*/ 1062 h 1109"/>
                <a:gd name="T8" fmla="*/ 55 w 442"/>
                <a:gd name="T9" fmla="*/ 1109 h 1109"/>
                <a:gd name="T10" fmla="*/ 195 w 442"/>
                <a:gd name="T11" fmla="*/ 847 h 1109"/>
                <a:gd name="T12" fmla="*/ 293 w 442"/>
                <a:gd name="T13" fmla="*/ 370 h 1109"/>
                <a:gd name="T14" fmla="*/ 346 w 442"/>
                <a:gd name="T15" fmla="*/ 100 h 1109"/>
                <a:gd name="T16" fmla="*/ 389 w 442"/>
                <a:gd name="T17" fmla="*/ 11 h 1109"/>
                <a:gd name="T18" fmla="*/ 419 w 442"/>
                <a:gd name="T19" fmla="*/ 23 h 1109"/>
                <a:gd name="T20" fmla="*/ 394 w 442"/>
                <a:gd name="T21" fmla="*/ 47 h 1109"/>
                <a:gd name="T22" fmla="*/ 418 w 442"/>
                <a:gd name="T23" fmla="*/ 72 h 1109"/>
                <a:gd name="T24" fmla="*/ 442 w 442"/>
                <a:gd name="T25" fmla="*/ 47 h 1109"/>
                <a:gd name="T26" fmla="*/ 388 w 442"/>
                <a:gd name="T27" fmla="*/ 0 h 1109"/>
                <a:gd name="T28" fmla="*/ 295 w 442"/>
                <a:gd name="T29" fmla="*/ 156 h 1109"/>
                <a:gd name="T30" fmla="*/ 170 w 442"/>
                <a:gd name="T31" fmla="*/ 739 h 1109"/>
                <a:gd name="T32" fmla="*/ 127 w 442"/>
                <a:gd name="T33" fmla="*/ 967 h 1109"/>
                <a:gd name="T34" fmla="*/ 54 w 442"/>
                <a:gd name="T35" fmla="*/ 1098 h 1109"/>
                <a:gd name="T36" fmla="*/ 24 w 442"/>
                <a:gd name="T37" fmla="*/ 1086 h 1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2" h="1109">
                  <a:moveTo>
                    <a:pt x="24" y="1086"/>
                  </a:moveTo>
                  <a:cubicBezTo>
                    <a:pt x="40" y="1085"/>
                    <a:pt x="48" y="1074"/>
                    <a:pt x="48" y="1062"/>
                  </a:cubicBezTo>
                  <a:cubicBezTo>
                    <a:pt x="48" y="1045"/>
                    <a:pt x="36" y="1037"/>
                    <a:pt x="24" y="1037"/>
                  </a:cubicBezTo>
                  <a:cubicBezTo>
                    <a:pt x="12" y="1037"/>
                    <a:pt x="0" y="1045"/>
                    <a:pt x="0" y="1062"/>
                  </a:cubicBezTo>
                  <a:cubicBezTo>
                    <a:pt x="0" y="1088"/>
                    <a:pt x="25" y="1109"/>
                    <a:pt x="55" y="1109"/>
                  </a:cubicBezTo>
                  <a:cubicBezTo>
                    <a:pt x="131" y="1109"/>
                    <a:pt x="159" y="992"/>
                    <a:pt x="195" y="847"/>
                  </a:cubicBezTo>
                  <a:cubicBezTo>
                    <a:pt x="233" y="690"/>
                    <a:pt x="266" y="531"/>
                    <a:pt x="293" y="370"/>
                  </a:cubicBezTo>
                  <a:cubicBezTo>
                    <a:pt x="311" y="264"/>
                    <a:pt x="330" y="164"/>
                    <a:pt x="346" y="100"/>
                  </a:cubicBezTo>
                  <a:cubicBezTo>
                    <a:pt x="352" y="76"/>
                    <a:pt x="369" y="11"/>
                    <a:pt x="389" y="11"/>
                  </a:cubicBezTo>
                  <a:cubicBezTo>
                    <a:pt x="404" y="11"/>
                    <a:pt x="417" y="21"/>
                    <a:pt x="419" y="23"/>
                  </a:cubicBezTo>
                  <a:cubicBezTo>
                    <a:pt x="402" y="24"/>
                    <a:pt x="394" y="35"/>
                    <a:pt x="394" y="47"/>
                  </a:cubicBezTo>
                  <a:cubicBezTo>
                    <a:pt x="394" y="64"/>
                    <a:pt x="406" y="72"/>
                    <a:pt x="418" y="72"/>
                  </a:cubicBezTo>
                  <a:cubicBezTo>
                    <a:pt x="430" y="72"/>
                    <a:pt x="442" y="64"/>
                    <a:pt x="442" y="47"/>
                  </a:cubicBezTo>
                  <a:cubicBezTo>
                    <a:pt x="442" y="20"/>
                    <a:pt x="415" y="0"/>
                    <a:pt x="388" y="0"/>
                  </a:cubicBezTo>
                  <a:cubicBezTo>
                    <a:pt x="350" y="0"/>
                    <a:pt x="322" y="55"/>
                    <a:pt x="295" y="156"/>
                  </a:cubicBezTo>
                  <a:cubicBezTo>
                    <a:pt x="293" y="162"/>
                    <a:pt x="225" y="412"/>
                    <a:pt x="170" y="739"/>
                  </a:cubicBezTo>
                  <a:cubicBezTo>
                    <a:pt x="157" y="815"/>
                    <a:pt x="143" y="898"/>
                    <a:pt x="127" y="967"/>
                  </a:cubicBezTo>
                  <a:cubicBezTo>
                    <a:pt x="118" y="1004"/>
                    <a:pt x="95" y="1098"/>
                    <a:pt x="54" y="1098"/>
                  </a:cubicBezTo>
                  <a:cubicBezTo>
                    <a:pt x="36" y="1098"/>
                    <a:pt x="24" y="1086"/>
                    <a:pt x="24" y="10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22">
              <a:extLst>
                <a:ext uri="{FF2B5EF4-FFF2-40B4-BE49-F238E27FC236}">
                  <a16:creationId xmlns:a16="http://schemas.microsoft.com/office/drawing/2014/main" id="{95B56A37-B99A-45C0-91DC-ED3C9028D3D9}"/>
                </a:ext>
              </a:extLst>
            </p:cNvPr>
            <p:cNvSpPr>
              <a:spLocks/>
            </p:cNvSpPr>
            <p:nvPr>
              <p:custDataLst>
                <p:tags r:id="rId17"/>
              </p:custDataLst>
            </p:nvPr>
          </p:nvSpPr>
          <p:spPr bwMode="auto">
            <a:xfrm>
              <a:off x="4575175" y="2540000"/>
              <a:ext cx="117475" cy="122238"/>
            </a:xfrm>
            <a:custGeom>
              <a:avLst/>
              <a:gdLst>
                <a:gd name="T0" fmla="*/ 137 w 257"/>
                <a:gd name="T1" fmla="*/ 137 h 257"/>
                <a:gd name="T2" fmla="*/ 244 w 257"/>
                <a:gd name="T3" fmla="*/ 137 h 257"/>
                <a:gd name="T4" fmla="*/ 257 w 257"/>
                <a:gd name="T5" fmla="*/ 128 h 257"/>
                <a:gd name="T6" fmla="*/ 244 w 257"/>
                <a:gd name="T7" fmla="*/ 120 h 257"/>
                <a:gd name="T8" fmla="*/ 137 w 257"/>
                <a:gd name="T9" fmla="*/ 120 h 257"/>
                <a:gd name="T10" fmla="*/ 137 w 257"/>
                <a:gd name="T11" fmla="*/ 13 h 257"/>
                <a:gd name="T12" fmla="*/ 129 w 257"/>
                <a:gd name="T13" fmla="*/ 0 h 257"/>
                <a:gd name="T14" fmla="*/ 120 w 257"/>
                <a:gd name="T15" fmla="*/ 13 h 257"/>
                <a:gd name="T16" fmla="*/ 120 w 257"/>
                <a:gd name="T17" fmla="*/ 120 h 257"/>
                <a:gd name="T18" fmla="*/ 13 w 257"/>
                <a:gd name="T19" fmla="*/ 120 h 257"/>
                <a:gd name="T20" fmla="*/ 0 w 257"/>
                <a:gd name="T21" fmla="*/ 128 h 257"/>
                <a:gd name="T22" fmla="*/ 13 w 257"/>
                <a:gd name="T23" fmla="*/ 137 h 257"/>
                <a:gd name="T24" fmla="*/ 120 w 257"/>
                <a:gd name="T25" fmla="*/ 137 h 257"/>
                <a:gd name="T26" fmla="*/ 120 w 257"/>
                <a:gd name="T27" fmla="*/ 244 h 257"/>
                <a:gd name="T28" fmla="*/ 129 w 257"/>
                <a:gd name="T29" fmla="*/ 257 h 257"/>
                <a:gd name="T30" fmla="*/ 137 w 257"/>
                <a:gd name="T31" fmla="*/ 244 h 257"/>
                <a:gd name="T32" fmla="*/ 137 w 257"/>
                <a:gd name="T33" fmla="*/ 137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257">
                  <a:moveTo>
                    <a:pt x="137" y="137"/>
                  </a:moveTo>
                  <a:lnTo>
                    <a:pt x="244" y="137"/>
                  </a:lnTo>
                  <a:cubicBezTo>
                    <a:pt x="249" y="137"/>
                    <a:pt x="257" y="137"/>
                    <a:pt x="257" y="128"/>
                  </a:cubicBezTo>
                  <a:cubicBezTo>
                    <a:pt x="257" y="120"/>
                    <a:pt x="249" y="120"/>
                    <a:pt x="244" y="120"/>
                  </a:cubicBezTo>
                  <a:lnTo>
                    <a:pt x="137" y="120"/>
                  </a:lnTo>
                  <a:lnTo>
                    <a:pt x="137" y="13"/>
                  </a:lnTo>
                  <a:cubicBezTo>
                    <a:pt x="137" y="8"/>
                    <a:pt x="137" y="0"/>
                    <a:pt x="129" y="0"/>
                  </a:cubicBezTo>
                  <a:cubicBezTo>
                    <a:pt x="120" y="0"/>
                    <a:pt x="120" y="8"/>
                    <a:pt x="120" y="13"/>
                  </a:cubicBezTo>
                  <a:lnTo>
                    <a:pt x="120" y="120"/>
                  </a:lnTo>
                  <a:lnTo>
                    <a:pt x="13" y="120"/>
                  </a:lnTo>
                  <a:cubicBezTo>
                    <a:pt x="9" y="120"/>
                    <a:pt x="0" y="120"/>
                    <a:pt x="0" y="128"/>
                  </a:cubicBezTo>
                  <a:cubicBezTo>
                    <a:pt x="0" y="137"/>
                    <a:pt x="8" y="137"/>
                    <a:pt x="13" y="137"/>
                  </a:cubicBezTo>
                  <a:lnTo>
                    <a:pt x="120" y="137"/>
                  </a:lnTo>
                  <a:lnTo>
                    <a:pt x="120" y="244"/>
                  </a:lnTo>
                  <a:cubicBezTo>
                    <a:pt x="120" y="248"/>
                    <a:pt x="120" y="257"/>
                    <a:pt x="129" y="257"/>
                  </a:cubicBezTo>
                  <a:cubicBezTo>
                    <a:pt x="137" y="257"/>
                    <a:pt x="137" y="249"/>
                    <a:pt x="137" y="244"/>
                  </a:cubicBezTo>
                  <a:lnTo>
                    <a:pt x="137" y="13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3">
              <a:extLst>
                <a:ext uri="{FF2B5EF4-FFF2-40B4-BE49-F238E27FC236}">
                  <a16:creationId xmlns:a16="http://schemas.microsoft.com/office/drawing/2014/main" id="{A5D45458-4ACF-4AB8-88B6-5BB978FE87F3}"/>
                </a:ext>
              </a:extLst>
            </p:cNvPr>
            <p:cNvSpPr>
              <a:spLocks noEditPoints="1"/>
            </p:cNvSpPr>
            <p:nvPr>
              <p:custDataLst>
                <p:tags r:id="rId18"/>
              </p:custDataLst>
            </p:nvPr>
          </p:nvSpPr>
          <p:spPr bwMode="auto">
            <a:xfrm>
              <a:off x="4716463" y="2570163"/>
              <a:ext cx="155575" cy="73025"/>
            </a:xfrm>
            <a:custGeom>
              <a:avLst/>
              <a:gdLst>
                <a:gd name="T0" fmla="*/ 175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2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6"/>
                    <a:pt x="150" y="30"/>
                    <a:pt x="137" y="21"/>
                  </a:cubicBezTo>
                  <a:cubicBezTo>
                    <a:pt x="116" y="6"/>
                    <a:pt x="94" y="0"/>
                    <a:pt x="74" y="0"/>
                  </a:cubicBezTo>
                  <a:cubicBezTo>
                    <a:pt x="31" y="0"/>
                    <a:pt x="0" y="37"/>
                    <a:pt x="0" y="79"/>
                  </a:cubicBezTo>
                  <a:cubicBezTo>
                    <a:pt x="0" y="119"/>
                    <a:pt x="30" y="157"/>
                    <a:pt x="73" y="157"/>
                  </a:cubicBezTo>
                  <a:cubicBezTo>
                    <a:pt x="122" y="157"/>
                    <a:pt x="156" y="117"/>
                    <a:pt x="168" y="99"/>
                  </a:cubicBezTo>
                  <a:cubicBezTo>
                    <a:pt x="187" y="120"/>
                    <a:pt x="192" y="126"/>
                    <a:pt x="206" y="136"/>
                  </a:cubicBezTo>
                  <a:cubicBezTo>
                    <a:pt x="227" y="151"/>
                    <a:pt x="249" y="157"/>
                    <a:pt x="268" y="157"/>
                  </a:cubicBezTo>
                  <a:cubicBezTo>
                    <a:pt x="312" y="157"/>
                    <a:pt x="343" y="120"/>
                    <a:pt x="343" y="78"/>
                  </a:cubicBezTo>
                  <a:cubicBezTo>
                    <a:pt x="343" y="37"/>
                    <a:pt x="313" y="0"/>
                    <a:pt x="269" y="0"/>
                  </a:cubicBezTo>
                  <a:cubicBezTo>
                    <a:pt x="221" y="0"/>
                    <a:pt x="187" y="39"/>
                    <a:pt x="175" y="58"/>
                  </a:cubicBezTo>
                  <a:close/>
                  <a:moveTo>
                    <a:pt x="186" y="71"/>
                  </a:moveTo>
                  <a:cubicBezTo>
                    <a:pt x="200" y="48"/>
                    <a:pt x="230" y="13"/>
                    <a:pt x="272" y="13"/>
                  </a:cubicBezTo>
                  <a:cubicBezTo>
                    <a:pt x="308" y="13"/>
                    <a:pt x="333" y="45"/>
                    <a:pt x="333" y="78"/>
                  </a:cubicBezTo>
                  <a:cubicBezTo>
                    <a:pt x="333" y="112"/>
                    <a:pt x="306" y="138"/>
                    <a:pt x="274" y="138"/>
                  </a:cubicBezTo>
                  <a:cubicBezTo>
                    <a:pt x="241" y="138"/>
                    <a:pt x="219" y="111"/>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24">
              <a:extLst>
                <a:ext uri="{FF2B5EF4-FFF2-40B4-BE49-F238E27FC236}">
                  <a16:creationId xmlns:a16="http://schemas.microsoft.com/office/drawing/2014/main" id="{6A6DD7B2-8AB1-4AE3-B022-58BF9C442B68}"/>
                </a:ext>
              </a:extLst>
            </p:cNvPr>
            <p:cNvSpPr>
              <a:spLocks/>
            </p:cNvSpPr>
            <p:nvPr>
              <p:custDataLst>
                <p:tags r:id="rId19"/>
              </p:custDataLst>
            </p:nvPr>
          </p:nvSpPr>
          <p:spPr bwMode="auto">
            <a:xfrm>
              <a:off x="4481513" y="3074988"/>
              <a:ext cx="106363" cy="9525"/>
            </a:xfrm>
            <a:custGeom>
              <a:avLst/>
              <a:gdLst>
                <a:gd name="T0" fmla="*/ 222 w 236"/>
                <a:gd name="T1" fmla="*/ 17 h 17"/>
                <a:gd name="T2" fmla="*/ 236 w 236"/>
                <a:gd name="T3" fmla="*/ 8 h 17"/>
                <a:gd name="T4" fmla="*/ 222 w 236"/>
                <a:gd name="T5" fmla="*/ 0 h 17"/>
                <a:gd name="T6" fmla="*/ 14 w 236"/>
                <a:gd name="T7" fmla="*/ 0 h 17"/>
                <a:gd name="T8" fmla="*/ 0 w 236"/>
                <a:gd name="T9" fmla="*/ 8 h 17"/>
                <a:gd name="T10" fmla="*/ 14 w 236"/>
                <a:gd name="T11" fmla="*/ 17 h 17"/>
                <a:gd name="T12" fmla="*/ 222 w 236"/>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236" h="17">
                  <a:moveTo>
                    <a:pt x="222" y="17"/>
                  </a:moveTo>
                  <a:cubicBezTo>
                    <a:pt x="228" y="17"/>
                    <a:pt x="236" y="17"/>
                    <a:pt x="236" y="8"/>
                  </a:cubicBezTo>
                  <a:cubicBezTo>
                    <a:pt x="236" y="0"/>
                    <a:pt x="228" y="0"/>
                    <a:pt x="222" y="0"/>
                  </a:cubicBezTo>
                  <a:lnTo>
                    <a:pt x="14" y="0"/>
                  </a:lnTo>
                  <a:cubicBezTo>
                    <a:pt x="9" y="0"/>
                    <a:pt x="0" y="0"/>
                    <a:pt x="0" y="8"/>
                  </a:cubicBezTo>
                  <a:cubicBezTo>
                    <a:pt x="0" y="17"/>
                    <a:pt x="8" y="17"/>
                    <a:pt x="14" y="17"/>
                  </a:cubicBezTo>
                  <a:lnTo>
                    <a:pt x="222" y="1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25">
              <a:extLst>
                <a:ext uri="{FF2B5EF4-FFF2-40B4-BE49-F238E27FC236}">
                  <a16:creationId xmlns:a16="http://schemas.microsoft.com/office/drawing/2014/main" id="{AABB1F6F-FDD6-48E5-A0FC-31CF857C6EB8}"/>
                </a:ext>
              </a:extLst>
            </p:cNvPr>
            <p:cNvSpPr>
              <a:spLocks noEditPoints="1"/>
            </p:cNvSpPr>
            <p:nvPr>
              <p:custDataLst>
                <p:tags r:id="rId20"/>
              </p:custDataLst>
            </p:nvPr>
          </p:nvSpPr>
          <p:spPr bwMode="auto">
            <a:xfrm>
              <a:off x="4618038" y="3048000"/>
              <a:ext cx="155575" cy="74613"/>
            </a:xfrm>
            <a:custGeom>
              <a:avLst/>
              <a:gdLst>
                <a:gd name="T0" fmla="*/ 175 w 343"/>
                <a:gd name="T1" fmla="*/ 58 h 157"/>
                <a:gd name="T2" fmla="*/ 137 w 343"/>
                <a:gd name="T3" fmla="*/ 21 h 157"/>
                <a:gd name="T4" fmla="*/ 74 w 343"/>
                <a:gd name="T5" fmla="*/ 0 h 157"/>
                <a:gd name="T6" fmla="*/ 0 w 343"/>
                <a:gd name="T7" fmla="*/ 79 h 157"/>
                <a:gd name="T8" fmla="*/ 73 w 343"/>
                <a:gd name="T9" fmla="*/ 157 h 157"/>
                <a:gd name="T10" fmla="*/ 168 w 343"/>
                <a:gd name="T11" fmla="*/ 99 h 157"/>
                <a:gd name="T12" fmla="*/ 206 w 343"/>
                <a:gd name="T13" fmla="*/ 136 h 157"/>
                <a:gd name="T14" fmla="*/ 268 w 343"/>
                <a:gd name="T15" fmla="*/ 157 h 157"/>
                <a:gd name="T16" fmla="*/ 343 w 343"/>
                <a:gd name="T17" fmla="*/ 78 h 157"/>
                <a:gd name="T18" fmla="*/ 269 w 343"/>
                <a:gd name="T19" fmla="*/ 0 h 157"/>
                <a:gd name="T20" fmla="*/ 175 w 343"/>
                <a:gd name="T21" fmla="*/ 58 h 157"/>
                <a:gd name="T22" fmla="*/ 186 w 343"/>
                <a:gd name="T23" fmla="*/ 71 h 157"/>
                <a:gd name="T24" fmla="*/ 272 w 343"/>
                <a:gd name="T25" fmla="*/ 13 h 157"/>
                <a:gd name="T26" fmla="*/ 333 w 343"/>
                <a:gd name="T27" fmla="*/ 78 h 157"/>
                <a:gd name="T28" fmla="*/ 274 w 343"/>
                <a:gd name="T29" fmla="*/ 138 h 157"/>
                <a:gd name="T30" fmla="*/ 186 w 343"/>
                <a:gd name="T31" fmla="*/ 71 h 157"/>
                <a:gd name="T32" fmla="*/ 157 w 343"/>
                <a:gd name="T33" fmla="*/ 86 h 157"/>
                <a:gd name="T34" fmla="*/ 70 w 343"/>
                <a:gd name="T35" fmla="*/ 144 h 157"/>
                <a:gd name="T36" fmla="*/ 10 w 343"/>
                <a:gd name="T37" fmla="*/ 79 h 157"/>
                <a:gd name="T38" fmla="*/ 69 w 343"/>
                <a:gd name="T39" fmla="*/ 19 h 157"/>
                <a:gd name="T40" fmla="*/ 157 w 343"/>
                <a:gd name="T41" fmla="*/ 86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3" h="157">
                  <a:moveTo>
                    <a:pt x="175" y="58"/>
                  </a:moveTo>
                  <a:cubicBezTo>
                    <a:pt x="156" y="36"/>
                    <a:pt x="150" y="30"/>
                    <a:pt x="137" y="21"/>
                  </a:cubicBezTo>
                  <a:cubicBezTo>
                    <a:pt x="116" y="6"/>
                    <a:pt x="94" y="0"/>
                    <a:pt x="74" y="0"/>
                  </a:cubicBezTo>
                  <a:cubicBezTo>
                    <a:pt x="31" y="0"/>
                    <a:pt x="0" y="37"/>
                    <a:pt x="0" y="79"/>
                  </a:cubicBezTo>
                  <a:cubicBezTo>
                    <a:pt x="0" y="119"/>
                    <a:pt x="30" y="157"/>
                    <a:pt x="73" y="157"/>
                  </a:cubicBezTo>
                  <a:cubicBezTo>
                    <a:pt x="122" y="157"/>
                    <a:pt x="156" y="117"/>
                    <a:pt x="168" y="99"/>
                  </a:cubicBezTo>
                  <a:cubicBezTo>
                    <a:pt x="187" y="120"/>
                    <a:pt x="192" y="126"/>
                    <a:pt x="206" y="136"/>
                  </a:cubicBezTo>
                  <a:cubicBezTo>
                    <a:pt x="227" y="151"/>
                    <a:pt x="249" y="157"/>
                    <a:pt x="268" y="157"/>
                  </a:cubicBezTo>
                  <a:cubicBezTo>
                    <a:pt x="312" y="157"/>
                    <a:pt x="343" y="120"/>
                    <a:pt x="343" y="78"/>
                  </a:cubicBezTo>
                  <a:cubicBezTo>
                    <a:pt x="343" y="37"/>
                    <a:pt x="313" y="0"/>
                    <a:pt x="269" y="0"/>
                  </a:cubicBezTo>
                  <a:cubicBezTo>
                    <a:pt x="221" y="0"/>
                    <a:pt x="187" y="40"/>
                    <a:pt x="175" y="58"/>
                  </a:cubicBezTo>
                  <a:close/>
                  <a:moveTo>
                    <a:pt x="186" y="71"/>
                  </a:moveTo>
                  <a:cubicBezTo>
                    <a:pt x="200" y="48"/>
                    <a:pt x="230" y="13"/>
                    <a:pt x="272" y="13"/>
                  </a:cubicBezTo>
                  <a:cubicBezTo>
                    <a:pt x="308" y="13"/>
                    <a:pt x="333" y="45"/>
                    <a:pt x="333" y="78"/>
                  </a:cubicBezTo>
                  <a:cubicBezTo>
                    <a:pt x="333" y="112"/>
                    <a:pt x="306" y="138"/>
                    <a:pt x="274" y="138"/>
                  </a:cubicBezTo>
                  <a:cubicBezTo>
                    <a:pt x="241" y="138"/>
                    <a:pt x="219" y="111"/>
                    <a:pt x="186" y="71"/>
                  </a:cubicBezTo>
                  <a:close/>
                  <a:moveTo>
                    <a:pt x="157" y="86"/>
                  </a:moveTo>
                  <a:cubicBezTo>
                    <a:pt x="143" y="109"/>
                    <a:pt x="113" y="144"/>
                    <a:pt x="70" y="144"/>
                  </a:cubicBezTo>
                  <a:cubicBezTo>
                    <a:pt x="34" y="144"/>
                    <a:pt x="10" y="112"/>
                    <a:pt x="10" y="79"/>
                  </a:cubicBezTo>
                  <a:cubicBezTo>
                    <a:pt x="10" y="45"/>
                    <a:pt x="37" y="19"/>
                    <a:pt x="69" y="19"/>
                  </a:cubicBezTo>
                  <a:cubicBezTo>
                    <a:pt x="101" y="19"/>
                    <a:pt x="124" y="45"/>
                    <a:pt x="157" y="86"/>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26">
              <a:extLst>
                <a:ext uri="{FF2B5EF4-FFF2-40B4-BE49-F238E27FC236}">
                  <a16:creationId xmlns:a16="http://schemas.microsoft.com/office/drawing/2014/main" id="{48AF24F9-D2F5-4335-8904-343BCF6532A8}"/>
                </a:ext>
              </a:extLst>
            </p:cNvPr>
            <p:cNvSpPr>
              <a:spLocks/>
            </p:cNvSpPr>
            <p:nvPr>
              <p:custDataLst>
                <p:tags r:id="rId21"/>
              </p:custDataLst>
            </p:nvPr>
          </p:nvSpPr>
          <p:spPr bwMode="auto">
            <a:xfrm>
              <a:off x="4941888" y="2744788"/>
              <a:ext cx="190500" cy="160338"/>
            </a:xfrm>
            <a:custGeom>
              <a:avLst/>
              <a:gdLst>
                <a:gd name="T0" fmla="*/ 361 w 419"/>
                <a:gd name="T1" fmla="*/ 38 h 341"/>
                <a:gd name="T2" fmla="*/ 402 w 419"/>
                <a:gd name="T3" fmla="*/ 15 h 341"/>
                <a:gd name="T4" fmla="*/ 419 w 419"/>
                <a:gd name="T5" fmla="*/ 5 h 341"/>
                <a:gd name="T6" fmla="*/ 412 w 419"/>
                <a:gd name="T7" fmla="*/ 0 h 341"/>
                <a:gd name="T8" fmla="*/ 349 w 419"/>
                <a:gd name="T9" fmla="*/ 1 h 341"/>
                <a:gd name="T10" fmla="*/ 284 w 419"/>
                <a:gd name="T11" fmla="*/ 0 h 341"/>
                <a:gd name="T12" fmla="*/ 275 w 419"/>
                <a:gd name="T13" fmla="*/ 10 h 341"/>
                <a:gd name="T14" fmla="*/ 289 w 419"/>
                <a:gd name="T15" fmla="*/ 15 h 341"/>
                <a:gd name="T16" fmla="*/ 308 w 419"/>
                <a:gd name="T17" fmla="*/ 16 h 341"/>
                <a:gd name="T18" fmla="*/ 321 w 419"/>
                <a:gd name="T19" fmla="*/ 24 h 341"/>
                <a:gd name="T20" fmla="*/ 319 w 419"/>
                <a:gd name="T21" fmla="*/ 34 h 341"/>
                <a:gd name="T22" fmla="*/ 289 w 419"/>
                <a:gd name="T23" fmla="*/ 156 h 341"/>
                <a:gd name="T24" fmla="*/ 137 w 419"/>
                <a:gd name="T25" fmla="*/ 156 h 341"/>
                <a:gd name="T26" fmla="*/ 167 w 419"/>
                <a:gd name="T27" fmla="*/ 38 h 341"/>
                <a:gd name="T28" fmla="*/ 208 w 419"/>
                <a:gd name="T29" fmla="*/ 15 h 341"/>
                <a:gd name="T30" fmla="*/ 225 w 419"/>
                <a:gd name="T31" fmla="*/ 5 h 341"/>
                <a:gd name="T32" fmla="*/ 218 w 419"/>
                <a:gd name="T33" fmla="*/ 0 h 341"/>
                <a:gd name="T34" fmla="*/ 155 w 419"/>
                <a:gd name="T35" fmla="*/ 1 h 341"/>
                <a:gd name="T36" fmla="*/ 90 w 419"/>
                <a:gd name="T37" fmla="*/ 0 h 341"/>
                <a:gd name="T38" fmla="*/ 81 w 419"/>
                <a:gd name="T39" fmla="*/ 10 h 341"/>
                <a:gd name="T40" fmla="*/ 95 w 419"/>
                <a:gd name="T41" fmla="*/ 15 h 341"/>
                <a:gd name="T42" fmla="*/ 114 w 419"/>
                <a:gd name="T43" fmla="*/ 16 h 341"/>
                <a:gd name="T44" fmla="*/ 127 w 419"/>
                <a:gd name="T45" fmla="*/ 24 h 341"/>
                <a:gd name="T46" fmla="*/ 125 w 419"/>
                <a:gd name="T47" fmla="*/ 34 h 341"/>
                <a:gd name="T48" fmla="*/ 58 w 419"/>
                <a:gd name="T49" fmla="*/ 302 h 341"/>
                <a:gd name="T50" fmla="*/ 13 w 419"/>
                <a:gd name="T51" fmla="*/ 325 h 341"/>
                <a:gd name="T52" fmla="*/ 0 w 419"/>
                <a:gd name="T53" fmla="*/ 335 h 341"/>
                <a:gd name="T54" fmla="*/ 6 w 419"/>
                <a:gd name="T55" fmla="*/ 341 h 341"/>
                <a:gd name="T56" fmla="*/ 70 w 419"/>
                <a:gd name="T57" fmla="*/ 339 h 341"/>
                <a:gd name="T58" fmla="*/ 102 w 419"/>
                <a:gd name="T59" fmla="*/ 340 h 341"/>
                <a:gd name="T60" fmla="*/ 134 w 419"/>
                <a:gd name="T61" fmla="*/ 341 h 341"/>
                <a:gd name="T62" fmla="*/ 144 w 419"/>
                <a:gd name="T63" fmla="*/ 331 h 341"/>
                <a:gd name="T64" fmla="*/ 130 w 419"/>
                <a:gd name="T65" fmla="*/ 325 h 341"/>
                <a:gd name="T66" fmla="*/ 98 w 419"/>
                <a:gd name="T67" fmla="*/ 316 h 341"/>
                <a:gd name="T68" fmla="*/ 99 w 419"/>
                <a:gd name="T69" fmla="*/ 308 h 341"/>
                <a:gd name="T70" fmla="*/ 133 w 419"/>
                <a:gd name="T71" fmla="*/ 171 h 341"/>
                <a:gd name="T72" fmla="*/ 285 w 419"/>
                <a:gd name="T73" fmla="*/ 171 h 341"/>
                <a:gd name="T74" fmla="*/ 251 w 419"/>
                <a:gd name="T75" fmla="*/ 309 h 341"/>
                <a:gd name="T76" fmla="*/ 205 w 419"/>
                <a:gd name="T77" fmla="*/ 325 h 341"/>
                <a:gd name="T78" fmla="*/ 193 w 419"/>
                <a:gd name="T79" fmla="*/ 335 h 341"/>
                <a:gd name="T80" fmla="*/ 200 w 419"/>
                <a:gd name="T81" fmla="*/ 341 h 341"/>
                <a:gd name="T82" fmla="*/ 264 w 419"/>
                <a:gd name="T83" fmla="*/ 339 h 341"/>
                <a:gd name="T84" fmla="*/ 296 w 419"/>
                <a:gd name="T85" fmla="*/ 340 h 341"/>
                <a:gd name="T86" fmla="*/ 328 w 419"/>
                <a:gd name="T87" fmla="*/ 341 h 341"/>
                <a:gd name="T88" fmla="*/ 338 w 419"/>
                <a:gd name="T89" fmla="*/ 331 h 341"/>
                <a:gd name="T90" fmla="*/ 324 w 419"/>
                <a:gd name="T91" fmla="*/ 325 h 341"/>
                <a:gd name="T92" fmla="*/ 292 w 419"/>
                <a:gd name="T93" fmla="*/ 316 h 341"/>
                <a:gd name="T94" fmla="*/ 293 w 419"/>
                <a:gd name="T95" fmla="*/ 308 h 341"/>
                <a:gd name="T96" fmla="*/ 361 w 419"/>
                <a:gd name="T97" fmla="*/ 38 h 3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9" h="341">
                  <a:moveTo>
                    <a:pt x="361" y="38"/>
                  </a:moveTo>
                  <a:cubicBezTo>
                    <a:pt x="365" y="20"/>
                    <a:pt x="366" y="15"/>
                    <a:pt x="402" y="15"/>
                  </a:cubicBezTo>
                  <a:cubicBezTo>
                    <a:pt x="415" y="15"/>
                    <a:pt x="419" y="15"/>
                    <a:pt x="419" y="5"/>
                  </a:cubicBezTo>
                  <a:cubicBezTo>
                    <a:pt x="419" y="0"/>
                    <a:pt x="414" y="0"/>
                    <a:pt x="412" y="0"/>
                  </a:cubicBezTo>
                  <a:cubicBezTo>
                    <a:pt x="398" y="0"/>
                    <a:pt x="363" y="1"/>
                    <a:pt x="349" y="1"/>
                  </a:cubicBezTo>
                  <a:cubicBezTo>
                    <a:pt x="334" y="1"/>
                    <a:pt x="299" y="0"/>
                    <a:pt x="284" y="0"/>
                  </a:cubicBezTo>
                  <a:cubicBezTo>
                    <a:pt x="280" y="0"/>
                    <a:pt x="275" y="0"/>
                    <a:pt x="275" y="10"/>
                  </a:cubicBezTo>
                  <a:cubicBezTo>
                    <a:pt x="275" y="15"/>
                    <a:pt x="279" y="15"/>
                    <a:pt x="289" y="15"/>
                  </a:cubicBezTo>
                  <a:cubicBezTo>
                    <a:pt x="290" y="15"/>
                    <a:pt x="299" y="15"/>
                    <a:pt x="308" y="16"/>
                  </a:cubicBezTo>
                  <a:cubicBezTo>
                    <a:pt x="317" y="17"/>
                    <a:pt x="321" y="18"/>
                    <a:pt x="321" y="24"/>
                  </a:cubicBezTo>
                  <a:cubicBezTo>
                    <a:pt x="321" y="26"/>
                    <a:pt x="321" y="27"/>
                    <a:pt x="319" y="34"/>
                  </a:cubicBezTo>
                  <a:lnTo>
                    <a:pt x="289" y="156"/>
                  </a:lnTo>
                  <a:lnTo>
                    <a:pt x="137" y="156"/>
                  </a:lnTo>
                  <a:lnTo>
                    <a:pt x="167" y="38"/>
                  </a:lnTo>
                  <a:cubicBezTo>
                    <a:pt x="171" y="20"/>
                    <a:pt x="173" y="15"/>
                    <a:pt x="208" y="15"/>
                  </a:cubicBezTo>
                  <a:cubicBezTo>
                    <a:pt x="221" y="15"/>
                    <a:pt x="225" y="15"/>
                    <a:pt x="225" y="5"/>
                  </a:cubicBezTo>
                  <a:cubicBezTo>
                    <a:pt x="225" y="0"/>
                    <a:pt x="220" y="0"/>
                    <a:pt x="218" y="0"/>
                  </a:cubicBezTo>
                  <a:cubicBezTo>
                    <a:pt x="204" y="0"/>
                    <a:pt x="169" y="1"/>
                    <a:pt x="155" y="1"/>
                  </a:cubicBezTo>
                  <a:cubicBezTo>
                    <a:pt x="140" y="1"/>
                    <a:pt x="105" y="0"/>
                    <a:pt x="90" y="0"/>
                  </a:cubicBezTo>
                  <a:cubicBezTo>
                    <a:pt x="86" y="0"/>
                    <a:pt x="81" y="0"/>
                    <a:pt x="81" y="10"/>
                  </a:cubicBezTo>
                  <a:cubicBezTo>
                    <a:pt x="81" y="15"/>
                    <a:pt x="85" y="15"/>
                    <a:pt x="95" y="15"/>
                  </a:cubicBezTo>
                  <a:cubicBezTo>
                    <a:pt x="96" y="15"/>
                    <a:pt x="105" y="15"/>
                    <a:pt x="114" y="16"/>
                  </a:cubicBezTo>
                  <a:cubicBezTo>
                    <a:pt x="123" y="17"/>
                    <a:pt x="127" y="18"/>
                    <a:pt x="127" y="24"/>
                  </a:cubicBezTo>
                  <a:cubicBezTo>
                    <a:pt x="127" y="26"/>
                    <a:pt x="127" y="28"/>
                    <a:pt x="125" y="34"/>
                  </a:cubicBezTo>
                  <a:lnTo>
                    <a:pt x="58" y="302"/>
                  </a:lnTo>
                  <a:cubicBezTo>
                    <a:pt x="53" y="321"/>
                    <a:pt x="52" y="325"/>
                    <a:pt x="13" y="325"/>
                  </a:cubicBezTo>
                  <a:cubicBezTo>
                    <a:pt x="4" y="325"/>
                    <a:pt x="0" y="325"/>
                    <a:pt x="0" y="335"/>
                  </a:cubicBezTo>
                  <a:cubicBezTo>
                    <a:pt x="0" y="341"/>
                    <a:pt x="6" y="341"/>
                    <a:pt x="6" y="341"/>
                  </a:cubicBezTo>
                  <a:cubicBezTo>
                    <a:pt x="20" y="341"/>
                    <a:pt x="56" y="339"/>
                    <a:pt x="70" y="339"/>
                  </a:cubicBezTo>
                  <a:cubicBezTo>
                    <a:pt x="80" y="339"/>
                    <a:pt x="91" y="340"/>
                    <a:pt x="102" y="340"/>
                  </a:cubicBezTo>
                  <a:cubicBezTo>
                    <a:pt x="113" y="340"/>
                    <a:pt x="124" y="341"/>
                    <a:pt x="134" y="341"/>
                  </a:cubicBezTo>
                  <a:cubicBezTo>
                    <a:pt x="138" y="341"/>
                    <a:pt x="144" y="341"/>
                    <a:pt x="144" y="331"/>
                  </a:cubicBezTo>
                  <a:cubicBezTo>
                    <a:pt x="144" y="325"/>
                    <a:pt x="140" y="325"/>
                    <a:pt x="130" y="325"/>
                  </a:cubicBezTo>
                  <a:cubicBezTo>
                    <a:pt x="112" y="325"/>
                    <a:pt x="98" y="325"/>
                    <a:pt x="98" y="316"/>
                  </a:cubicBezTo>
                  <a:cubicBezTo>
                    <a:pt x="98" y="313"/>
                    <a:pt x="99" y="311"/>
                    <a:pt x="99" y="308"/>
                  </a:cubicBezTo>
                  <a:lnTo>
                    <a:pt x="133" y="171"/>
                  </a:lnTo>
                  <a:lnTo>
                    <a:pt x="285" y="171"/>
                  </a:lnTo>
                  <a:cubicBezTo>
                    <a:pt x="264" y="254"/>
                    <a:pt x="253" y="301"/>
                    <a:pt x="251" y="309"/>
                  </a:cubicBezTo>
                  <a:cubicBezTo>
                    <a:pt x="246" y="325"/>
                    <a:pt x="236" y="325"/>
                    <a:pt x="205" y="325"/>
                  </a:cubicBezTo>
                  <a:cubicBezTo>
                    <a:pt x="198" y="325"/>
                    <a:pt x="193" y="325"/>
                    <a:pt x="193" y="335"/>
                  </a:cubicBezTo>
                  <a:cubicBezTo>
                    <a:pt x="193" y="341"/>
                    <a:pt x="199" y="341"/>
                    <a:pt x="200" y="341"/>
                  </a:cubicBezTo>
                  <a:cubicBezTo>
                    <a:pt x="214" y="341"/>
                    <a:pt x="250" y="339"/>
                    <a:pt x="264" y="339"/>
                  </a:cubicBezTo>
                  <a:cubicBezTo>
                    <a:pt x="274" y="339"/>
                    <a:pt x="285" y="340"/>
                    <a:pt x="296" y="340"/>
                  </a:cubicBezTo>
                  <a:cubicBezTo>
                    <a:pt x="307" y="340"/>
                    <a:pt x="318" y="341"/>
                    <a:pt x="328" y="341"/>
                  </a:cubicBezTo>
                  <a:cubicBezTo>
                    <a:pt x="332" y="341"/>
                    <a:pt x="338" y="341"/>
                    <a:pt x="338" y="331"/>
                  </a:cubicBezTo>
                  <a:cubicBezTo>
                    <a:pt x="338" y="325"/>
                    <a:pt x="334" y="325"/>
                    <a:pt x="324" y="325"/>
                  </a:cubicBezTo>
                  <a:cubicBezTo>
                    <a:pt x="306" y="325"/>
                    <a:pt x="292" y="325"/>
                    <a:pt x="292" y="316"/>
                  </a:cubicBezTo>
                  <a:cubicBezTo>
                    <a:pt x="292" y="313"/>
                    <a:pt x="293" y="311"/>
                    <a:pt x="293" y="308"/>
                  </a:cubicBezTo>
                  <a:lnTo>
                    <a:pt x="361" y="3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27">
              <a:extLst>
                <a:ext uri="{FF2B5EF4-FFF2-40B4-BE49-F238E27FC236}">
                  <a16:creationId xmlns:a16="http://schemas.microsoft.com/office/drawing/2014/main" id="{9BBFB9A2-6B32-40D3-8FAC-CCD275DF3678}"/>
                </a:ext>
              </a:extLst>
            </p:cNvPr>
            <p:cNvSpPr>
              <a:spLocks/>
            </p:cNvSpPr>
            <p:nvPr>
              <p:custDataLst>
                <p:tags r:id="rId22"/>
              </p:custDataLst>
            </p:nvPr>
          </p:nvSpPr>
          <p:spPr bwMode="auto">
            <a:xfrm>
              <a:off x="5149850" y="2698750"/>
              <a:ext cx="69850" cy="109538"/>
            </a:xfrm>
            <a:custGeom>
              <a:avLst/>
              <a:gdLst>
                <a:gd name="T0" fmla="*/ 154 w 154"/>
                <a:gd name="T1" fmla="*/ 168 h 232"/>
                <a:gd name="T2" fmla="*/ 142 w 154"/>
                <a:gd name="T3" fmla="*/ 168 h 232"/>
                <a:gd name="T4" fmla="*/ 133 w 154"/>
                <a:gd name="T5" fmla="*/ 200 h 232"/>
                <a:gd name="T6" fmla="*/ 98 w 154"/>
                <a:gd name="T7" fmla="*/ 202 h 232"/>
                <a:gd name="T8" fmla="*/ 34 w 154"/>
                <a:gd name="T9" fmla="*/ 202 h 232"/>
                <a:gd name="T10" fmla="*/ 104 w 154"/>
                <a:gd name="T11" fmla="*/ 144 h 232"/>
                <a:gd name="T12" fmla="*/ 154 w 154"/>
                <a:gd name="T13" fmla="*/ 68 h 232"/>
                <a:gd name="T14" fmla="*/ 72 w 154"/>
                <a:gd name="T15" fmla="*/ 0 h 232"/>
                <a:gd name="T16" fmla="*/ 0 w 154"/>
                <a:gd name="T17" fmla="*/ 63 h 232"/>
                <a:gd name="T18" fmla="*/ 18 w 154"/>
                <a:gd name="T19" fmla="*/ 82 h 232"/>
                <a:gd name="T20" fmla="*/ 37 w 154"/>
                <a:gd name="T21" fmla="*/ 64 h 232"/>
                <a:gd name="T22" fmla="*/ 16 w 154"/>
                <a:gd name="T23" fmla="*/ 45 h 232"/>
                <a:gd name="T24" fmla="*/ 67 w 154"/>
                <a:gd name="T25" fmla="*/ 13 h 232"/>
                <a:gd name="T26" fmla="*/ 120 w 154"/>
                <a:gd name="T27" fmla="*/ 68 h 232"/>
                <a:gd name="T28" fmla="*/ 87 w 154"/>
                <a:gd name="T29" fmla="*/ 135 h 232"/>
                <a:gd name="T30" fmla="*/ 3 w 154"/>
                <a:gd name="T31" fmla="*/ 218 h 232"/>
                <a:gd name="T32" fmla="*/ 0 w 154"/>
                <a:gd name="T33" fmla="*/ 232 h 232"/>
                <a:gd name="T34" fmla="*/ 143 w 154"/>
                <a:gd name="T35" fmla="*/ 232 h 232"/>
                <a:gd name="T36" fmla="*/ 154 w 154"/>
                <a:gd name="T37" fmla="*/ 168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4" h="232">
                  <a:moveTo>
                    <a:pt x="154" y="168"/>
                  </a:moveTo>
                  <a:lnTo>
                    <a:pt x="142" y="168"/>
                  </a:lnTo>
                  <a:cubicBezTo>
                    <a:pt x="141" y="176"/>
                    <a:pt x="137" y="197"/>
                    <a:pt x="133" y="200"/>
                  </a:cubicBezTo>
                  <a:cubicBezTo>
                    <a:pt x="130" y="202"/>
                    <a:pt x="103" y="202"/>
                    <a:pt x="98" y="202"/>
                  </a:cubicBezTo>
                  <a:lnTo>
                    <a:pt x="34" y="202"/>
                  </a:lnTo>
                  <a:cubicBezTo>
                    <a:pt x="71" y="170"/>
                    <a:pt x="83" y="160"/>
                    <a:pt x="104" y="144"/>
                  </a:cubicBezTo>
                  <a:cubicBezTo>
                    <a:pt x="130" y="123"/>
                    <a:pt x="154" y="101"/>
                    <a:pt x="154" y="68"/>
                  </a:cubicBezTo>
                  <a:cubicBezTo>
                    <a:pt x="154" y="26"/>
                    <a:pt x="117" y="0"/>
                    <a:pt x="72" y="0"/>
                  </a:cubicBezTo>
                  <a:cubicBezTo>
                    <a:pt x="29" y="0"/>
                    <a:pt x="0" y="31"/>
                    <a:pt x="0" y="63"/>
                  </a:cubicBezTo>
                  <a:cubicBezTo>
                    <a:pt x="0" y="80"/>
                    <a:pt x="15" y="82"/>
                    <a:pt x="18" y="82"/>
                  </a:cubicBezTo>
                  <a:cubicBezTo>
                    <a:pt x="26" y="82"/>
                    <a:pt x="37" y="76"/>
                    <a:pt x="37" y="64"/>
                  </a:cubicBezTo>
                  <a:cubicBezTo>
                    <a:pt x="37" y="57"/>
                    <a:pt x="34" y="45"/>
                    <a:pt x="16" y="45"/>
                  </a:cubicBezTo>
                  <a:cubicBezTo>
                    <a:pt x="27" y="20"/>
                    <a:pt x="50" y="13"/>
                    <a:pt x="67" y="13"/>
                  </a:cubicBezTo>
                  <a:cubicBezTo>
                    <a:pt x="102" y="13"/>
                    <a:pt x="120" y="40"/>
                    <a:pt x="120" y="68"/>
                  </a:cubicBezTo>
                  <a:cubicBezTo>
                    <a:pt x="120" y="99"/>
                    <a:pt x="98" y="123"/>
                    <a:pt x="87" y="135"/>
                  </a:cubicBezTo>
                  <a:lnTo>
                    <a:pt x="3" y="218"/>
                  </a:lnTo>
                  <a:cubicBezTo>
                    <a:pt x="0" y="221"/>
                    <a:pt x="0" y="222"/>
                    <a:pt x="0" y="232"/>
                  </a:cubicBezTo>
                  <a:lnTo>
                    <a:pt x="143" y="232"/>
                  </a:lnTo>
                  <a:lnTo>
                    <a:pt x="154" y="168"/>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28">
              <a:extLst>
                <a:ext uri="{FF2B5EF4-FFF2-40B4-BE49-F238E27FC236}">
                  <a16:creationId xmlns:a16="http://schemas.microsoft.com/office/drawing/2014/main" id="{B0C11902-E10B-43F4-81C7-E1E89E93EE56}"/>
                </a:ext>
              </a:extLst>
            </p:cNvPr>
            <p:cNvSpPr>
              <a:spLocks/>
            </p:cNvSpPr>
            <p:nvPr>
              <p:custDataLst>
                <p:tags r:id="rId23"/>
              </p:custDataLst>
            </p:nvPr>
          </p:nvSpPr>
          <p:spPr bwMode="auto">
            <a:xfrm>
              <a:off x="5132388" y="2847975"/>
              <a:ext cx="122238" cy="119063"/>
            </a:xfrm>
            <a:custGeom>
              <a:avLst/>
              <a:gdLst>
                <a:gd name="T0" fmla="*/ 269 w 269"/>
                <a:gd name="T1" fmla="*/ 4 h 252"/>
                <a:gd name="T2" fmla="*/ 265 w 269"/>
                <a:gd name="T3" fmla="*/ 0 h 252"/>
                <a:gd name="T4" fmla="*/ 258 w 269"/>
                <a:gd name="T5" fmla="*/ 4 h 252"/>
                <a:gd name="T6" fmla="*/ 233 w 269"/>
                <a:gd name="T7" fmla="*/ 31 h 252"/>
                <a:gd name="T8" fmla="*/ 167 w 269"/>
                <a:gd name="T9" fmla="*/ 0 h 252"/>
                <a:gd name="T10" fmla="*/ 0 w 269"/>
                <a:gd name="T11" fmla="*/ 153 h 252"/>
                <a:gd name="T12" fmla="*/ 107 w 269"/>
                <a:gd name="T13" fmla="*/ 252 h 252"/>
                <a:gd name="T14" fmla="*/ 195 w 269"/>
                <a:gd name="T15" fmla="*/ 218 h 252"/>
                <a:gd name="T16" fmla="*/ 230 w 269"/>
                <a:gd name="T17" fmla="*/ 161 h 252"/>
                <a:gd name="T18" fmla="*/ 224 w 269"/>
                <a:gd name="T19" fmla="*/ 157 h 252"/>
                <a:gd name="T20" fmla="*/ 218 w 269"/>
                <a:gd name="T21" fmla="*/ 162 h 252"/>
                <a:gd name="T22" fmla="*/ 112 w 269"/>
                <a:gd name="T23" fmla="*/ 239 h 252"/>
                <a:gd name="T24" fmla="*/ 34 w 269"/>
                <a:gd name="T25" fmla="*/ 164 h 252"/>
                <a:gd name="T26" fmla="*/ 77 w 269"/>
                <a:gd name="T27" fmla="*/ 55 h 252"/>
                <a:gd name="T28" fmla="*/ 171 w 269"/>
                <a:gd name="T29" fmla="*/ 12 h 252"/>
                <a:gd name="T30" fmla="*/ 235 w 269"/>
                <a:gd name="T31" fmla="*/ 81 h 252"/>
                <a:gd name="T32" fmla="*/ 234 w 269"/>
                <a:gd name="T33" fmla="*/ 95 h 252"/>
                <a:gd name="T34" fmla="*/ 240 w 269"/>
                <a:gd name="T35" fmla="*/ 99 h 252"/>
                <a:gd name="T36" fmla="*/ 247 w 269"/>
                <a:gd name="T37" fmla="*/ 92 h 252"/>
                <a:gd name="T38" fmla="*/ 269 w 269"/>
                <a:gd name="T39" fmla="*/ 4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69" h="252">
                  <a:moveTo>
                    <a:pt x="269" y="4"/>
                  </a:moveTo>
                  <a:cubicBezTo>
                    <a:pt x="269" y="2"/>
                    <a:pt x="268" y="0"/>
                    <a:pt x="265" y="0"/>
                  </a:cubicBezTo>
                  <a:cubicBezTo>
                    <a:pt x="262" y="0"/>
                    <a:pt x="261" y="0"/>
                    <a:pt x="258" y="4"/>
                  </a:cubicBezTo>
                  <a:lnTo>
                    <a:pt x="233" y="31"/>
                  </a:lnTo>
                  <a:cubicBezTo>
                    <a:pt x="230" y="27"/>
                    <a:pt x="210" y="0"/>
                    <a:pt x="167" y="0"/>
                  </a:cubicBezTo>
                  <a:cubicBezTo>
                    <a:pt x="82" y="0"/>
                    <a:pt x="0" y="75"/>
                    <a:pt x="0" y="153"/>
                  </a:cubicBezTo>
                  <a:cubicBezTo>
                    <a:pt x="0" y="210"/>
                    <a:pt x="44" y="252"/>
                    <a:pt x="107" y="252"/>
                  </a:cubicBezTo>
                  <a:cubicBezTo>
                    <a:pt x="125" y="252"/>
                    <a:pt x="159" y="248"/>
                    <a:pt x="195" y="218"/>
                  </a:cubicBezTo>
                  <a:cubicBezTo>
                    <a:pt x="222" y="194"/>
                    <a:pt x="230" y="164"/>
                    <a:pt x="230" y="161"/>
                  </a:cubicBezTo>
                  <a:cubicBezTo>
                    <a:pt x="230" y="157"/>
                    <a:pt x="226" y="157"/>
                    <a:pt x="224" y="157"/>
                  </a:cubicBezTo>
                  <a:cubicBezTo>
                    <a:pt x="220" y="157"/>
                    <a:pt x="219" y="158"/>
                    <a:pt x="218" y="162"/>
                  </a:cubicBezTo>
                  <a:cubicBezTo>
                    <a:pt x="204" y="210"/>
                    <a:pt x="155" y="239"/>
                    <a:pt x="112" y="239"/>
                  </a:cubicBezTo>
                  <a:cubicBezTo>
                    <a:pt x="76" y="239"/>
                    <a:pt x="34" y="219"/>
                    <a:pt x="34" y="164"/>
                  </a:cubicBezTo>
                  <a:cubicBezTo>
                    <a:pt x="34" y="154"/>
                    <a:pt x="37" y="99"/>
                    <a:pt x="77" y="55"/>
                  </a:cubicBezTo>
                  <a:cubicBezTo>
                    <a:pt x="101" y="28"/>
                    <a:pt x="138" y="12"/>
                    <a:pt x="171" y="12"/>
                  </a:cubicBezTo>
                  <a:cubicBezTo>
                    <a:pt x="211" y="12"/>
                    <a:pt x="235" y="42"/>
                    <a:pt x="235" y="81"/>
                  </a:cubicBezTo>
                  <a:cubicBezTo>
                    <a:pt x="235" y="90"/>
                    <a:pt x="234" y="93"/>
                    <a:pt x="234" y="95"/>
                  </a:cubicBezTo>
                  <a:cubicBezTo>
                    <a:pt x="234" y="99"/>
                    <a:pt x="238" y="99"/>
                    <a:pt x="240" y="99"/>
                  </a:cubicBezTo>
                  <a:cubicBezTo>
                    <a:pt x="246" y="99"/>
                    <a:pt x="246" y="98"/>
                    <a:pt x="247" y="92"/>
                  </a:cubicBezTo>
                  <a:lnTo>
                    <a:pt x="269" y="4"/>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29">
              <a:extLst>
                <a:ext uri="{FF2B5EF4-FFF2-40B4-BE49-F238E27FC236}">
                  <a16:creationId xmlns:a16="http://schemas.microsoft.com/office/drawing/2014/main" id="{1197D713-6302-4A89-85AE-6C849068F91A}"/>
                </a:ext>
              </a:extLst>
            </p:cNvPr>
            <p:cNvSpPr>
              <a:spLocks/>
            </p:cNvSpPr>
            <p:nvPr>
              <p:custDataLst>
                <p:tags r:id="rId24"/>
              </p:custDataLst>
            </p:nvPr>
          </p:nvSpPr>
          <p:spPr bwMode="auto">
            <a:xfrm>
              <a:off x="5295900" y="2728913"/>
              <a:ext cx="52388" cy="236538"/>
            </a:xfrm>
            <a:custGeom>
              <a:avLst/>
              <a:gdLst>
                <a:gd name="T0" fmla="*/ 115 w 115"/>
                <a:gd name="T1" fmla="*/ 493 h 498"/>
                <a:gd name="T2" fmla="*/ 107 w 115"/>
                <a:gd name="T3" fmla="*/ 482 h 498"/>
                <a:gd name="T4" fmla="*/ 28 w 115"/>
                <a:gd name="T5" fmla="*/ 249 h 498"/>
                <a:gd name="T6" fmla="*/ 109 w 115"/>
                <a:gd name="T7" fmla="*/ 13 h 498"/>
                <a:gd name="T8" fmla="*/ 115 w 115"/>
                <a:gd name="T9" fmla="*/ 5 h 498"/>
                <a:gd name="T10" fmla="*/ 110 w 115"/>
                <a:gd name="T11" fmla="*/ 0 h 498"/>
                <a:gd name="T12" fmla="*/ 31 w 115"/>
                <a:gd name="T13" fmla="*/ 97 h 498"/>
                <a:gd name="T14" fmla="*/ 0 w 115"/>
                <a:gd name="T15" fmla="*/ 249 h 498"/>
                <a:gd name="T16" fmla="*/ 33 w 115"/>
                <a:gd name="T17" fmla="*/ 405 h 498"/>
                <a:gd name="T18" fmla="*/ 110 w 115"/>
                <a:gd name="T19" fmla="*/ 498 h 498"/>
                <a:gd name="T20" fmla="*/ 115 w 115"/>
                <a:gd name="T21" fmla="*/ 49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98">
                  <a:moveTo>
                    <a:pt x="115" y="493"/>
                  </a:moveTo>
                  <a:cubicBezTo>
                    <a:pt x="115" y="492"/>
                    <a:pt x="115" y="491"/>
                    <a:pt x="107" y="482"/>
                  </a:cubicBezTo>
                  <a:cubicBezTo>
                    <a:pt x="44" y="420"/>
                    <a:pt x="28" y="325"/>
                    <a:pt x="28" y="249"/>
                  </a:cubicBezTo>
                  <a:cubicBezTo>
                    <a:pt x="28" y="162"/>
                    <a:pt x="47" y="75"/>
                    <a:pt x="109" y="13"/>
                  </a:cubicBezTo>
                  <a:cubicBezTo>
                    <a:pt x="115" y="7"/>
                    <a:pt x="115" y="6"/>
                    <a:pt x="115" y="5"/>
                  </a:cubicBezTo>
                  <a:cubicBezTo>
                    <a:pt x="115" y="1"/>
                    <a:pt x="113" y="0"/>
                    <a:pt x="110" y="0"/>
                  </a:cubicBezTo>
                  <a:cubicBezTo>
                    <a:pt x="105" y="0"/>
                    <a:pt x="60" y="33"/>
                    <a:pt x="31" y="97"/>
                  </a:cubicBezTo>
                  <a:cubicBezTo>
                    <a:pt x="6" y="152"/>
                    <a:pt x="0" y="207"/>
                    <a:pt x="0" y="249"/>
                  </a:cubicBezTo>
                  <a:cubicBezTo>
                    <a:pt x="0" y="288"/>
                    <a:pt x="5" y="348"/>
                    <a:pt x="33" y="405"/>
                  </a:cubicBezTo>
                  <a:cubicBezTo>
                    <a:pt x="62" y="466"/>
                    <a:pt x="105" y="498"/>
                    <a:pt x="110" y="498"/>
                  </a:cubicBezTo>
                  <a:cubicBezTo>
                    <a:pt x="113" y="498"/>
                    <a:pt x="115" y="497"/>
                    <a:pt x="115" y="493"/>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30">
              <a:extLst>
                <a:ext uri="{FF2B5EF4-FFF2-40B4-BE49-F238E27FC236}">
                  <a16:creationId xmlns:a16="http://schemas.microsoft.com/office/drawing/2014/main" id="{9DC28842-277A-44D3-BC37-AD8D8CFBF50A}"/>
                </a:ext>
              </a:extLst>
            </p:cNvPr>
            <p:cNvSpPr>
              <a:spLocks/>
            </p:cNvSpPr>
            <p:nvPr>
              <p:custDataLst>
                <p:tags r:id="rId25"/>
              </p:custDataLst>
            </p:nvPr>
          </p:nvSpPr>
          <p:spPr bwMode="auto">
            <a:xfrm>
              <a:off x="5364163" y="2800350"/>
              <a:ext cx="134938" cy="107950"/>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2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3" y="76"/>
                    <a:pt x="139" y="84"/>
                  </a:cubicBezTo>
                  <a:cubicBezTo>
                    <a:pt x="133" y="94"/>
                    <a:pt x="127" y="126"/>
                    <a:pt x="127" y="144"/>
                  </a:cubicBezTo>
                  <a:cubicBezTo>
                    <a:pt x="111" y="168"/>
                    <a:pt x="91" y="190"/>
                    <a:pt x="59" y="190"/>
                  </a:cubicBezTo>
                  <a:cubicBezTo>
                    <a:pt x="26"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1"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31">
              <a:extLst>
                <a:ext uri="{FF2B5EF4-FFF2-40B4-BE49-F238E27FC236}">
                  <a16:creationId xmlns:a16="http://schemas.microsoft.com/office/drawing/2014/main" id="{1EC19B4D-CA93-4922-B708-80782286CA01}"/>
                </a:ext>
              </a:extLst>
            </p:cNvPr>
            <p:cNvSpPr>
              <a:spLocks/>
            </p:cNvSpPr>
            <p:nvPr>
              <p:custDataLst>
                <p:tags r:id="rId26"/>
              </p:custDataLst>
            </p:nvPr>
          </p:nvSpPr>
          <p:spPr bwMode="auto">
            <a:xfrm>
              <a:off x="5522913" y="2728913"/>
              <a:ext cx="52388" cy="236538"/>
            </a:xfrm>
            <a:custGeom>
              <a:avLst/>
              <a:gdLst>
                <a:gd name="T0" fmla="*/ 116 w 116"/>
                <a:gd name="T1" fmla="*/ 249 h 498"/>
                <a:gd name="T2" fmla="*/ 83 w 116"/>
                <a:gd name="T3" fmla="*/ 93 h 498"/>
                <a:gd name="T4" fmla="*/ 5 w 116"/>
                <a:gd name="T5" fmla="*/ 0 h 498"/>
                <a:gd name="T6" fmla="*/ 0 w 116"/>
                <a:gd name="T7" fmla="*/ 5 h 498"/>
                <a:gd name="T8" fmla="*/ 10 w 116"/>
                <a:gd name="T9" fmla="*/ 16 h 498"/>
                <a:gd name="T10" fmla="*/ 87 w 116"/>
                <a:gd name="T11" fmla="*/ 249 h 498"/>
                <a:gd name="T12" fmla="*/ 7 w 116"/>
                <a:gd name="T13" fmla="*/ 485 h 498"/>
                <a:gd name="T14" fmla="*/ 0 w 116"/>
                <a:gd name="T15" fmla="*/ 493 h 498"/>
                <a:gd name="T16" fmla="*/ 5 w 116"/>
                <a:gd name="T17" fmla="*/ 498 h 498"/>
                <a:gd name="T18" fmla="*/ 85 w 116"/>
                <a:gd name="T19" fmla="*/ 401 h 498"/>
                <a:gd name="T20" fmla="*/ 116 w 116"/>
                <a:gd name="T21" fmla="*/ 249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6" h="498">
                  <a:moveTo>
                    <a:pt x="116" y="249"/>
                  </a:moveTo>
                  <a:cubicBezTo>
                    <a:pt x="116" y="210"/>
                    <a:pt x="110" y="150"/>
                    <a:pt x="83" y="93"/>
                  </a:cubicBezTo>
                  <a:cubicBezTo>
                    <a:pt x="53" y="32"/>
                    <a:pt x="10" y="0"/>
                    <a:pt x="5" y="0"/>
                  </a:cubicBezTo>
                  <a:cubicBezTo>
                    <a:pt x="2" y="0"/>
                    <a:pt x="0" y="2"/>
                    <a:pt x="0" y="5"/>
                  </a:cubicBezTo>
                  <a:cubicBezTo>
                    <a:pt x="0" y="6"/>
                    <a:pt x="0" y="7"/>
                    <a:pt x="10" y="16"/>
                  </a:cubicBezTo>
                  <a:cubicBezTo>
                    <a:pt x="59" y="65"/>
                    <a:pt x="87" y="145"/>
                    <a:pt x="87" y="249"/>
                  </a:cubicBezTo>
                  <a:cubicBezTo>
                    <a:pt x="87" y="334"/>
                    <a:pt x="69" y="422"/>
                    <a:pt x="7" y="485"/>
                  </a:cubicBezTo>
                  <a:cubicBezTo>
                    <a:pt x="0" y="491"/>
                    <a:pt x="0" y="492"/>
                    <a:pt x="0" y="493"/>
                  </a:cubicBezTo>
                  <a:cubicBezTo>
                    <a:pt x="0" y="496"/>
                    <a:pt x="2" y="498"/>
                    <a:pt x="5" y="498"/>
                  </a:cubicBezTo>
                  <a:cubicBezTo>
                    <a:pt x="10" y="498"/>
                    <a:pt x="55" y="464"/>
                    <a:pt x="85" y="401"/>
                  </a:cubicBezTo>
                  <a:cubicBezTo>
                    <a:pt x="110" y="346"/>
                    <a:pt x="116" y="291"/>
                    <a:pt x="116" y="249"/>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Freeform 32">
              <a:extLst>
                <a:ext uri="{FF2B5EF4-FFF2-40B4-BE49-F238E27FC236}">
                  <a16:creationId xmlns:a16="http://schemas.microsoft.com/office/drawing/2014/main" id="{87BAF1AA-BC07-42A3-A1B3-D078CCAFA442}"/>
                </a:ext>
              </a:extLst>
            </p:cNvPr>
            <p:cNvSpPr>
              <a:spLocks noEditPoints="1"/>
            </p:cNvSpPr>
            <p:nvPr>
              <p:custDataLst>
                <p:tags r:id="rId27"/>
              </p:custDataLst>
            </p:nvPr>
          </p:nvSpPr>
          <p:spPr bwMode="auto">
            <a:xfrm>
              <a:off x="5607050" y="2741613"/>
              <a:ext cx="107950" cy="166688"/>
            </a:xfrm>
            <a:custGeom>
              <a:avLst/>
              <a:gdLst>
                <a:gd name="T0" fmla="*/ 237 w 237"/>
                <a:gd name="T1" fmla="*/ 6 h 352"/>
                <a:gd name="T2" fmla="*/ 230 w 237"/>
                <a:gd name="T3" fmla="*/ 0 h 352"/>
                <a:gd name="T4" fmla="*/ 167 w 237"/>
                <a:gd name="T5" fmla="*/ 6 h 352"/>
                <a:gd name="T6" fmla="*/ 160 w 237"/>
                <a:gd name="T7" fmla="*/ 15 h 352"/>
                <a:gd name="T8" fmla="*/ 172 w 237"/>
                <a:gd name="T9" fmla="*/ 21 h 352"/>
                <a:gd name="T10" fmla="*/ 197 w 237"/>
                <a:gd name="T11" fmla="*/ 30 h 352"/>
                <a:gd name="T12" fmla="*/ 195 w 237"/>
                <a:gd name="T13" fmla="*/ 40 h 352"/>
                <a:gd name="T14" fmla="*/ 166 w 237"/>
                <a:gd name="T15" fmla="*/ 158 h 352"/>
                <a:gd name="T16" fmla="*/ 120 w 237"/>
                <a:gd name="T17" fmla="*/ 126 h 352"/>
                <a:gd name="T18" fmla="*/ 0 w 237"/>
                <a:gd name="T19" fmla="*/ 272 h 352"/>
                <a:gd name="T20" fmla="*/ 66 w 237"/>
                <a:gd name="T21" fmla="*/ 352 h 352"/>
                <a:gd name="T22" fmla="*/ 131 w 237"/>
                <a:gd name="T23" fmla="*/ 315 h 352"/>
                <a:gd name="T24" fmla="*/ 176 w 237"/>
                <a:gd name="T25" fmla="*/ 352 h 352"/>
                <a:gd name="T26" fmla="*/ 213 w 237"/>
                <a:gd name="T27" fmla="*/ 325 h 352"/>
                <a:gd name="T28" fmla="*/ 228 w 237"/>
                <a:gd name="T29" fmla="*/ 275 h 352"/>
                <a:gd name="T30" fmla="*/ 222 w 237"/>
                <a:gd name="T31" fmla="*/ 270 h 352"/>
                <a:gd name="T32" fmla="*/ 215 w 237"/>
                <a:gd name="T33" fmla="*/ 279 h 352"/>
                <a:gd name="T34" fmla="*/ 177 w 237"/>
                <a:gd name="T35" fmla="*/ 341 h 352"/>
                <a:gd name="T36" fmla="*/ 162 w 237"/>
                <a:gd name="T37" fmla="*/ 318 h 352"/>
                <a:gd name="T38" fmla="*/ 165 w 237"/>
                <a:gd name="T39" fmla="*/ 294 h 352"/>
                <a:gd name="T40" fmla="*/ 237 w 237"/>
                <a:gd name="T41" fmla="*/ 6 h 352"/>
                <a:gd name="T42" fmla="*/ 133 w 237"/>
                <a:gd name="T43" fmla="*/ 287 h 352"/>
                <a:gd name="T44" fmla="*/ 123 w 237"/>
                <a:gd name="T45" fmla="*/ 306 h 352"/>
                <a:gd name="T46" fmla="*/ 67 w 237"/>
                <a:gd name="T47" fmla="*/ 341 h 352"/>
                <a:gd name="T48" fmla="*/ 35 w 237"/>
                <a:gd name="T49" fmla="*/ 294 h 352"/>
                <a:gd name="T50" fmla="*/ 62 w 237"/>
                <a:gd name="T51" fmla="*/ 185 h 352"/>
                <a:gd name="T52" fmla="*/ 120 w 237"/>
                <a:gd name="T53" fmla="*/ 137 h 352"/>
                <a:gd name="T54" fmla="*/ 160 w 237"/>
                <a:gd name="T55" fmla="*/ 181 h 352"/>
                <a:gd name="T56" fmla="*/ 158 w 237"/>
                <a:gd name="T57" fmla="*/ 189 h 352"/>
                <a:gd name="T58" fmla="*/ 133 w 237"/>
                <a:gd name="T59" fmla="*/ 28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352">
                  <a:moveTo>
                    <a:pt x="237" y="6"/>
                  </a:moveTo>
                  <a:cubicBezTo>
                    <a:pt x="237" y="5"/>
                    <a:pt x="237" y="0"/>
                    <a:pt x="230" y="0"/>
                  </a:cubicBezTo>
                  <a:cubicBezTo>
                    <a:pt x="223" y="0"/>
                    <a:pt x="176" y="5"/>
                    <a:pt x="167" y="6"/>
                  </a:cubicBezTo>
                  <a:cubicBezTo>
                    <a:pt x="163" y="6"/>
                    <a:pt x="160" y="9"/>
                    <a:pt x="160" y="15"/>
                  </a:cubicBezTo>
                  <a:cubicBezTo>
                    <a:pt x="160" y="21"/>
                    <a:pt x="165" y="21"/>
                    <a:pt x="172" y="21"/>
                  </a:cubicBezTo>
                  <a:cubicBezTo>
                    <a:pt x="196" y="21"/>
                    <a:pt x="197" y="25"/>
                    <a:pt x="197" y="30"/>
                  </a:cubicBezTo>
                  <a:lnTo>
                    <a:pt x="195" y="40"/>
                  </a:lnTo>
                  <a:lnTo>
                    <a:pt x="166" y="158"/>
                  </a:lnTo>
                  <a:cubicBezTo>
                    <a:pt x="157" y="140"/>
                    <a:pt x="142" y="126"/>
                    <a:pt x="120" y="126"/>
                  </a:cubicBezTo>
                  <a:cubicBezTo>
                    <a:pt x="61" y="126"/>
                    <a:pt x="0" y="199"/>
                    <a:pt x="0" y="272"/>
                  </a:cubicBezTo>
                  <a:cubicBezTo>
                    <a:pt x="0" y="319"/>
                    <a:pt x="27" y="352"/>
                    <a:pt x="66" y="352"/>
                  </a:cubicBezTo>
                  <a:cubicBezTo>
                    <a:pt x="76" y="352"/>
                    <a:pt x="101" y="350"/>
                    <a:pt x="131" y="315"/>
                  </a:cubicBezTo>
                  <a:cubicBezTo>
                    <a:pt x="135" y="336"/>
                    <a:pt x="152" y="352"/>
                    <a:pt x="176" y="352"/>
                  </a:cubicBezTo>
                  <a:cubicBezTo>
                    <a:pt x="193" y="352"/>
                    <a:pt x="205" y="341"/>
                    <a:pt x="213" y="325"/>
                  </a:cubicBezTo>
                  <a:cubicBezTo>
                    <a:pt x="221" y="307"/>
                    <a:pt x="228" y="276"/>
                    <a:pt x="228" y="275"/>
                  </a:cubicBezTo>
                  <a:cubicBezTo>
                    <a:pt x="228" y="270"/>
                    <a:pt x="223" y="270"/>
                    <a:pt x="222" y="270"/>
                  </a:cubicBezTo>
                  <a:cubicBezTo>
                    <a:pt x="217" y="270"/>
                    <a:pt x="216" y="272"/>
                    <a:pt x="215" y="279"/>
                  </a:cubicBezTo>
                  <a:cubicBezTo>
                    <a:pt x="206" y="312"/>
                    <a:pt x="197" y="341"/>
                    <a:pt x="177" y="341"/>
                  </a:cubicBezTo>
                  <a:cubicBezTo>
                    <a:pt x="164" y="341"/>
                    <a:pt x="162" y="328"/>
                    <a:pt x="162" y="318"/>
                  </a:cubicBezTo>
                  <a:cubicBezTo>
                    <a:pt x="162" y="306"/>
                    <a:pt x="163" y="303"/>
                    <a:pt x="165" y="294"/>
                  </a:cubicBezTo>
                  <a:lnTo>
                    <a:pt x="237" y="6"/>
                  </a:lnTo>
                  <a:close/>
                  <a:moveTo>
                    <a:pt x="133" y="287"/>
                  </a:moveTo>
                  <a:cubicBezTo>
                    <a:pt x="131" y="296"/>
                    <a:pt x="131" y="297"/>
                    <a:pt x="123" y="306"/>
                  </a:cubicBezTo>
                  <a:cubicBezTo>
                    <a:pt x="101" y="333"/>
                    <a:pt x="81" y="341"/>
                    <a:pt x="67" y="341"/>
                  </a:cubicBezTo>
                  <a:cubicBezTo>
                    <a:pt x="42" y="341"/>
                    <a:pt x="35" y="314"/>
                    <a:pt x="35" y="294"/>
                  </a:cubicBezTo>
                  <a:cubicBezTo>
                    <a:pt x="35" y="269"/>
                    <a:pt x="51" y="208"/>
                    <a:pt x="62" y="185"/>
                  </a:cubicBezTo>
                  <a:cubicBezTo>
                    <a:pt x="78" y="156"/>
                    <a:pt x="100" y="137"/>
                    <a:pt x="120" y="137"/>
                  </a:cubicBezTo>
                  <a:cubicBezTo>
                    <a:pt x="153" y="137"/>
                    <a:pt x="160" y="178"/>
                    <a:pt x="160" y="181"/>
                  </a:cubicBezTo>
                  <a:cubicBezTo>
                    <a:pt x="160" y="184"/>
                    <a:pt x="159" y="187"/>
                    <a:pt x="158" y="189"/>
                  </a:cubicBezTo>
                  <a:lnTo>
                    <a:pt x="133" y="287"/>
                  </a:ln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33">
              <a:extLst>
                <a:ext uri="{FF2B5EF4-FFF2-40B4-BE49-F238E27FC236}">
                  <a16:creationId xmlns:a16="http://schemas.microsoft.com/office/drawing/2014/main" id="{9CAE3E48-9DCD-49C8-B934-E99575C850FB}"/>
                </a:ext>
              </a:extLst>
            </p:cNvPr>
            <p:cNvSpPr>
              <a:spLocks/>
            </p:cNvSpPr>
            <p:nvPr>
              <p:custDataLst>
                <p:tags r:id="rId28"/>
              </p:custDataLst>
            </p:nvPr>
          </p:nvSpPr>
          <p:spPr bwMode="auto">
            <a:xfrm>
              <a:off x="5719763" y="2800350"/>
              <a:ext cx="133350" cy="107950"/>
            </a:xfrm>
            <a:custGeom>
              <a:avLst/>
              <a:gdLst>
                <a:gd name="T0" fmla="*/ 296 w 296"/>
                <a:gd name="T1" fmla="*/ 35 h 226"/>
                <a:gd name="T2" fmla="*/ 276 w 296"/>
                <a:gd name="T3" fmla="*/ 0 h 226"/>
                <a:gd name="T4" fmla="*/ 249 w 296"/>
                <a:gd name="T5" fmla="*/ 24 h 226"/>
                <a:gd name="T6" fmla="*/ 257 w 296"/>
                <a:gd name="T7" fmla="*/ 39 h 226"/>
                <a:gd name="T8" fmla="*/ 274 w 296"/>
                <a:gd name="T9" fmla="*/ 80 h 226"/>
                <a:gd name="T10" fmla="*/ 249 w 296"/>
                <a:gd name="T11" fmla="*/ 152 h 226"/>
                <a:gd name="T12" fmla="*/ 192 w 296"/>
                <a:gd name="T13" fmla="*/ 190 h 226"/>
                <a:gd name="T14" fmla="*/ 144 w 296"/>
                <a:gd name="T15" fmla="*/ 145 h 226"/>
                <a:gd name="T16" fmla="*/ 161 w 296"/>
                <a:gd name="T17" fmla="*/ 86 h 226"/>
                <a:gd name="T18" fmla="*/ 152 w 296"/>
                <a:gd name="T19" fmla="*/ 75 h 226"/>
                <a:gd name="T20" fmla="*/ 139 w 296"/>
                <a:gd name="T21" fmla="*/ 84 h 226"/>
                <a:gd name="T22" fmla="*/ 127 w 296"/>
                <a:gd name="T23" fmla="*/ 144 h 226"/>
                <a:gd name="T24" fmla="*/ 59 w 296"/>
                <a:gd name="T25" fmla="*/ 190 h 226"/>
                <a:gd name="T26" fmla="*/ 16 w 296"/>
                <a:gd name="T27" fmla="*/ 133 h 226"/>
                <a:gd name="T28" fmla="*/ 67 w 296"/>
                <a:gd name="T29" fmla="*/ 12 h 226"/>
                <a:gd name="T30" fmla="*/ 57 w 296"/>
                <a:gd name="T31" fmla="*/ 2 h 226"/>
                <a:gd name="T32" fmla="*/ 44 w 296"/>
                <a:gd name="T33" fmla="*/ 13 h 226"/>
                <a:gd name="T34" fmla="*/ 0 w 296"/>
                <a:gd name="T35" fmla="*/ 155 h 226"/>
                <a:gd name="T36" fmla="*/ 52 w 296"/>
                <a:gd name="T37" fmla="*/ 226 h 226"/>
                <a:gd name="T38" fmla="*/ 129 w 296"/>
                <a:gd name="T39" fmla="*/ 174 h 226"/>
                <a:gd name="T40" fmla="*/ 184 w 296"/>
                <a:gd name="T41" fmla="*/ 226 h 226"/>
                <a:gd name="T42" fmla="*/ 265 w 296"/>
                <a:gd name="T43" fmla="*/ 158 h 226"/>
                <a:gd name="T44" fmla="*/ 296 w 296"/>
                <a:gd name="T45" fmla="*/ 3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226">
                  <a:moveTo>
                    <a:pt x="296" y="35"/>
                  </a:moveTo>
                  <a:cubicBezTo>
                    <a:pt x="296" y="13"/>
                    <a:pt x="287" y="0"/>
                    <a:pt x="276" y="0"/>
                  </a:cubicBezTo>
                  <a:cubicBezTo>
                    <a:pt x="263" y="0"/>
                    <a:pt x="249" y="12"/>
                    <a:pt x="249" y="24"/>
                  </a:cubicBezTo>
                  <a:cubicBezTo>
                    <a:pt x="249" y="29"/>
                    <a:pt x="252" y="34"/>
                    <a:pt x="257" y="39"/>
                  </a:cubicBezTo>
                  <a:cubicBezTo>
                    <a:pt x="265" y="46"/>
                    <a:pt x="274" y="60"/>
                    <a:pt x="274" y="80"/>
                  </a:cubicBezTo>
                  <a:cubicBezTo>
                    <a:pt x="274" y="100"/>
                    <a:pt x="265" y="129"/>
                    <a:pt x="249" y="152"/>
                  </a:cubicBezTo>
                  <a:cubicBezTo>
                    <a:pt x="234" y="173"/>
                    <a:pt x="216" y="190"/>
                    <a:pt x="192" y="190"/>
                  </a:cubicBezTo>
                  <a:cubicBezTo>
                    <a:pt x="164" y="190"/>
                    <a:pt x="148" y="172"/>
                    <a:pt x="144" y="145"/>
                  </a:cubicBezTo>
                  <a:cubicBezTo>
                    <a:pt x="149" y="132"/>
                    <a:pt x="161" y="100"/>
                    <a:pt x="161" y="86"/>
                  </a:cubicBezTo>
                  <a:cubicBezTo>
                    <a:pt x="161" y="80"/>
                    <a:pt x="158" y="75"/>
                    <a:pt x="152" y="75"/>
                  </a:cubicBezTo>
                  <a:cubicBezTo>
                    <a:pt x="148" y="75"/>
                    <a:pt x="142" y="76"/>
                    <a:pt x="139" y="84"/>
                  </a:cubicBezTo>
                  <a:cubicBezTo>
                    <a:pt x="133" y="94"/>
                    <a:pt x="127" y="126"/>
                    <a:pt x="127" y="144"/>
                  </a:cubicBezTo>
                  <a:cubicBezTo>
                    <a:pt x="111" y="168"/>
                    <a:pt x="91" y="190"/>
                    <a:pt x="59" y="190"/>
                  </a:cubicBezTo>
                  <a:cubicBezTo>
                    <a:pt x="26" y="190"/>
                    <a:pt x="16" y="161"/>
                    <a:pt x="16" y="133"/>
                  </a:cubicBezTo>
                  <a:cubicBezTo>
                    <a:pt x="16" y="70"/>
                    <a:pt x="67" y="18"/>
                    <a:pt x="67" y="12"/>
                  </a:cubicBezTo>
                  <a:cubicBezTo>
                    <a:pt x="67" y="6"/>
                    <a:pt x="63" y="2"/>
                    <a:pt x="57" y="2"/>
                  </a:cubicBezTo>
                  <a:cubicBezTo>
                    <a:pt x="51" y="2"/>
                    <a:pt x="47" y="9"/>
                    <a:pt x="44" y="13"/>
                  </a:cubicBezTo>
                  <a:cubicBezTo>
                    <a:pt x="19" y="50"/>
                    <a:pt x="0" y="109"/>
                    <a:pt x="0" y="155"/>
                  </a:cubicBezTo>
                  <a:cubicBezTo>
                    <a:pt x="0" y="189"/>
                    <a:pt x="11" y="226"/>
                    <a:pt x="52" y="226"/>
                  </a:cubicBezTo>
                  <a:cubicBezTo>
                    <a:pt x="88" y="226"/>
                    <a:pt x="111" y="201"/>
                    <a:pt x="129" y="174"/>
                  </a:cubicBezTo>
                  <a:cubicBezTo>
                    <a:pt x="134" y="203"/>
                    <a:pt x="153" y="226"/>
                    <a:pt x="184" y="226"/>
                  </a:cubicBezTo>
                  <a:cubicBezTo>
                    <a:pt x="223" y="226"/>
                    <a:pt x="247" y="196"/>
                    <a:pt x="265" y="158"/>
                  </a:cubicBezTo>
                  <a:cubicBezTo>
                    <a:pt x="277" y="134"/>
                    <a:pt x="296" y="66"/>
                    <a:pt x="296" y="35"/>
                  </a:cubicBezTo>
                </a:path>
              </a:pathLst>
            </a:custGeom>
            <a:solidFill>
              <a:srgbClr val="000000"/>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58379C97-4DDE-4D50-868D-031F27554462}"/>
                  </a:ext>
                </a:extLst>
              </p:cNvPr>
              <p:cNvSpPr txBox="1"/>
              <p:nvPr/>
            </p:nvSpPr>
            <p:spPr>
              <a:xfrm>
                <a:off x="1052408" y="4416783"/>
                <a:ext cx="10648108" cy="369332"/>
              </a:xfrm>
              <a:prstGeom prst="rect">
                <a:avLst/>
              </a:prstGeom>
              <a:noFill/>
            </p:spPr>
            <p:txBody>
              <a:bodyPr wrap="none" lIns="0" tIns="0" rIns="0" bIns="0" rtlCol="0">
                <a:spAutoFit/>
              </a:bodyPr>
              <a:lstStyle/>
              <a:p>
                <a14:m>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𝛼</m:t>
                        </m:r>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𝜔</m:t>
                        </m:r>
                      </m:e>
                      <m:sub>
                        <m:r>
                          <a:rPr kumimoji="1" lang="en-US" altLang="ja-JP" sz="2400" b="0" i="1" smtClean="0">
                            <a:latin typeface="Cambria Math" panose="02040503050406030204" pitchFamily="18" charset="0"/>
                          </a:rPr>
                          <m:t>1</m:t>
                        </m:r>
                      </m:sub>
                    </m:sSub>
                  </m:oMath>
                </a14:m>
                <a:r>
                  <a:rPr kumimoji="1" lang="ja-JP" altLang="en-US" sz="2400" b="0" dirty="0"/>
                  <a:t>の範囲で</a:t>
                </a:r>
                <a:r>
                  <a:rPr kumimoji="1" lang="en-US" altLang="ja-JP" sz="2400" b="0" dirty="0"/>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𝐿</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𝐶</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m:t>
                    </m:r>
                  </m:oMath>
                </a14:m>
                <a:r>
                  <a:rPr kumimoji="1" lang="ja-JP" altLang="en-US" sz="2400" dirty="0"/>
                  <a:t>であるから、</a:t>
                </a:r>
                <a14:m>
                  <m:oMath xmlns:m="http://schemas.openxmlformats.org/officeDocument/2006/math">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=0</m:t>
                    </m:r>
                    <m:r>
                      <a:rPr lang="ja-JP" altLang="en-US" sz="2400" i="1">
                        <a:latin typeface="Cambria Math" panose="02040503050406030204" pitchFamily="18" charset="0"/>
                      </a:rPr>
                      <m:t>と</m:t>
                    </m:r>
                    <m:r>
                      <a:rPr lang="ja-JP" altLang="en-US" sz="2400" i="1" smtClean="0">
                        <a:latin typeface="Cambria Math" panose="02040503050406030204" pitchFamily="18" charset="0"/>
                      </a:rPr>
                      <m:t>な</m:t>
                    </m:r>
                    <m:r>
                      <a:rPr kumimoji="1" lang="ja-JP" altLang="en-US" sz="2400" i="1" dirty="0" smtClean="0">
                        <a:latin typeface="Cambria Math" panose="02040503050406030204" pitchFamily="18" charset="0"/>
                      </a:rPr>
                      <m:t>るしかない</m:t>
                    </m:r>
                  </m:oMath>
                </a14:m>
                <a:r>
                  <a:rPr kumimoji="1" lang="ja-JP" altLang="en-US" sz="2400" dirty="0"/>
                  <a:t>。</a:t>
                </a:r>
              </a:p>
            </p:txBody>
          </p:sp>
        </mc:Choice>
        <mc:Fallback xmlns="">
          <p:sp>
            <p:nvSpPr>
              <p:cNvPr id="41" name="テキスト ボックス 40">
                <a:extLst>
                  <a:ext uri="{FF2B5EF4-FFF2-40B4-BE49-F238E27FC236}">
                    <a16:creationId xmlns:a16="http://schemas.microsoft.com/office/drawing/2014/main" id="{58379C97-4DDE-4D50-868D-031F27554462}"/>
                  </a:ext>
                </a:extLst>
              </p:cNvPr>
              <p:cNvSpPr txBox="1">
                <a:spLocks noRot="1" noChangeAspect="1" noMove="1" noResize="1" noEditPoints="1" noAdjustHandles="1" noChangeArrowheads="1" noChangeShapeType="1" noTextEdit="1"/>
              </p:cNvSpPr>
              <p:nvPr/>
            </p:nvSpPr>
            <p:spPr>
              <a:xfrm>
                <a:off x="1052408" y="4416783"/>
                <a:ext cx="10648108" cy="369332"/>
              </a:xfrm>
              <a:prstGeom prst="rect">
                <a:avLst/>
              </a:prstGeom>
              <a:blipFill>
                <a:blip r:embed="rId32"/>
                <a:stretch>
                  <a:fillRect t="-26667" r="-745" b="-5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7820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61B8B-C20B-4D57-B708-A8B9C8074B94}"/>
              </a:ext>
            </a:extLst>
          </p:cNvPr>
          <p:cNvSpPr>
            <a:spLocks noGrp="1"/>
          </p:cNvSpPr>
          <p:nvPr>
            <p:ph type="ctrTitle"/>
          </p:nvPr>
        </p:nvSpPr>
        <p:spPr/>
        <p:txBody>
          <a:bodyPr/>
          <a:lstStyle/>
          <a:p>
            <a:r>
              <a:rPr kumimoji="1" lang="ja-JP" altLang="en-US" dirty="0"/>
              <a:t>教科書発表</a:t>
            </a:r>
            <a:r>
              <a:rPr kumimoji="1" lang="en-US" altLang="ja-JP" dirty="0"/>
              <a:t>(12/30)</a:t>
            </a:r>
            <a:endParaRPr kumimoji="1" lang="ja-JP" altLang="en-US" dirty="0"/>
          </a:p>
        </p:txBody>
      </p:sp>
      <p:sp>
        <p:nvSpPr>
          <p:cNvPr id="3" name="字幕 2">
            <a:extLst>
              <a:ext uri="{FF2B5EF4-FFF2-40B4-BE49-F238E27FC236}">
                <a16:creationId xmlns:a16="http://schemas.microsoft.com/office/drawing/2014/main" id="{E498C90C-9A00-45AE-B5CE-5C68FA077546}"/>
              </a:ext>
            </a:extLst>
          </p:cNvPr>
          <p:cNvSpPr>
            <a:spLocks noGrp="1"/>
          </p:cNvSpPr>
          <p:nvPr>
            <p:ph type="subTitle" idx="1"/>
          </p:nvPr>
        </p:nvSpPr>
        <p:spPr/>
        <p:txBody>
          <a:bodyPr/>
          <a:lstStyle/>
          <a:p>
            <a:r>
              <a:rPr kumimoji="1" lang="ja-JP" altLang="en-US" dirty="0"/>
              <a:t>石原　俊</a:t>
            </a:r>
          </a:p>
        </p:txBody>
      </p:sp>
      <p:sp>
        <p:nvSpPr>
          <p:cNvPr id="4" name="pptTeX_Preamble" descr="\documentclass[12pt]{article}&#10;\pagestyle{empty}&#10;\usepackage{amsmath}&#10;\usepackage[dvips]{color}">
            <a:extLst>
              <a:ext uri="{FF2B5EF4-FFF2-40B4-BE49-F238E27FC236}">
                <a16:creationId xmlns:a16="http://schemas.microsoft.com/office/drawing/2014/main" id="{18BFA72F-CBF3-4B28-843D-E64302DB2040}"/>
              </a:ext>
            </a:extLst>
          </p:cNvPr>
          <p:cNvSpPr txBox="1"/>
          <p:nvPr/>
        </p:nvSpPr>
        <p:spPr>
          <a:xfrm>
            <a:off x="-1651000" y="-635000"/>
            <a:ext cx="1651000" cy="635000"/>
          </a:xfrm>
          <a:prstGeom prst="rect">
            <a:avLst/>
          </a:prstGeom>
          <a:noFill/>
        </p:spPr>
        <p:txBody>
          <a:bodyPr vert="horz" rtlCol="0">
            <a:spAutoFit/>
          </a:bodyPr>
          <a:lstStyle/>
          <a:p>
            <a:endParaRPr kumimoji="1" lang="ja-JP" altLang="en-US"/>
          </a:p>
        </p:txBody>
      </p:sp>
    </p:spTree>
    <p:extLst>
      <p:ext uri="{BB962C8B-B14F-4D97-AF65-F5344CB8AC3E}">
        <p14:creationId xmlns:p14="http://schemas.microsoft.com/office/powerpoint/2010/main" val="4214071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en-US" altLang="ja-JP" dirty="0"/>
                  <a:t>(</a:t>
                </a:r>
                <a:r>
                  <a:rPr lang="ja-JP" altLang="en-US" dirty="0"/>
                  <a:t>再掲</a:t>
                </a:r>
                <a:r>
                  <a:rPr lang="en-US" altLang="ja-JP" dirty="0"/>
                  <a:t>)</a:t>
                </a:r>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3"/>
                <a:stretch>
                  <a:fillRect l="-2087" t="-28111"/>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9B3D929C-F347-41A0-B0EE-6BDFE44A7A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893" y="1449662"/>
            <a:ext cx="7211117" cy="5408338"/>
          </a:xfrm>
          <a:prstGeom prst="rect">
            <a:avLst/>
          </a:prstGeom>
        </p:spPr>
      </p:pic>
      <p:pic>
        <p:nvPicPr>
          <p:cNvPr id="6" name="図 5">
            <a:extLst>
              <a:ext uri="{FF2B5EF4-FFF2-40B4-BE49-F238E27FC236}">
                <a16:creationId xmlns:a16="http://schemas.microsoft.com/office/drawing/2014/main" id="{7FB4DBD1-8060-4443-B4D4-99E7F7FC22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8000" y="2775225"/>
            <a:ext cx="5334000" cy="400050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71DFE92-FB4C-4645-AC73-B14EC81EA64A}"/>
                  </a:ext>
                </a:extLst>
              </p:cNvPr>
              <p:cNvSpPr txBox="1"/>
              <p:nvPr/>
            </p:nvSpPr>
            <p:spPr>
              <a:xfrm>
                <a:off x="7319972" y="1793174"/>
                <a:ext cx="4203866" cy="1477328"/>
              </a:xfrm>
              <a:prstGeom prst="rect">
                <a:avLst/>
              </a:prstGeom>
              <a:noFill/>
            </p:spPr>
            <p:txBody>
              <a:bodyPr wrap="square" rtlCol="0">
                <a:spAutoFit/>
              </a:bodyPr>
              <a:lstStyle/>
              <a:p>
                <a:r>
                  <a:rPr kumimoji="1" lang="ja-JP" altLang="en-US" dirty="0"/>
                  <a:t>信号点より高い値が</a:t>
                </a:r>
                <a:r>
                  <a:rPr kumimoji="1" lang="en-US" altLang="ja-JP" dirty="0"/>
                  <a:t>t=0</a:t>
                </a:r>
                <a:r>
                  <a:rPr kumimoji="1" lang="ja-JP" altLang="en-US" dirty="0"/>
                  <a:t>で出ている</a:t>
                </a:r>
                <a:br>
                  <a:rPr kumimoji="1" lang="en-US" altLang="ja-JP" dirty="0"/>
                </a:br>
                <a:r>
                  <a:rPr kumimoji="1" lang="ja-JP" altLang="en-US" dirty="0"/>
                  <a:t>→課題設定が正しくない？</a:t>
                </a:r>
                <a:endParaRPr kumimoji="1" lang="en-US" altLang="ja-JP" dirty="0"/>
              </a:p>
              <a:p>
                <a14:m>
                  <m:oMath xmlns:m="http://schemas.openxmlformats.org/officeDocument/2006/math">
                    <m:r>
                      <a:rPr lang="en-US" altLang="ja-JP" i="1">
                        <a:latin typeface="Cambria Math" panose="02040503050406030204" pitchFamily="18" charset="0"/>
                      </a:rPr>
                      <m:t>𝐻</m:t>
                    </m:r>
                    <m:r>
                      <a:rPr lang="en-US" altLang="ja-JP" i="1">
                        <a:latin typeface="Cambria Math" panose="02040503050406030204" pitchFamily="18" charset="0"/>
                      </a:rPr>
                      <m:t>(</m:t>
                    </m:r>
                    <m:r>
                      <a:rPr lang="en-US" altLang="ja-JP" i="1">
                        <a:latin typeface="Cambria Math" panose="02040503050406030204" pitchFamily="18" charset="0"/>
                      </a:rPr>
                      <m:t>𝜔</m:t>
                    </m:r>
                    <m:r>
                      <a:rPr lang="en-US" altLang="ja-JP" i="1">
                        <a:latin typeface="Cambria Math" panose="02040503050406030204" pitchFamily="18" charset="0"/>
                      </a:rPr>
                      <m:t>)</m:t>
                    </m:r>
                  </m:oMath>
                </a14:m>
                <a:r>
                  <a:rPr lang="ja-JP" altLang="en-US" dirty="0"/>
                  <a:t>の最大値を</a:t>
                </a:r>
                <a:r>
                  <a:rPr lang="ja-JP" altLang="en-US" dirty="0" err="1"/>
                  <a:t>は</a:t>
                </a:r>
                <a:r>
                  <a:rPr lang="en-US" altLang="ja-JP" dirty="0"/>
                  <a:t>1</a:t>
                </a:r>
                <a:r>
                  <a:rPr lang="ja-JP" altLang="en-US" dirty="0"/>
                  <a:t>であるべきか。</a:t>
                </a:r>
              </a:p>
              <a:p>
                <a:br>
                  <a:rPr kumimoji="1" lang="en-US" altLang="ja-JP" dirty="0"/>
                </a:br>
                <a:endParaRPr kumimoji="1" lang="ja-JP" altLang="en-US" dirty="0"/>
              </a:p>
            </p:txBody>
          </p:sp>
        </mc:Choice>
        <mc:Fallback xmlns="">
          <p:sp>
            <p:nvSpPr>
              <p:cNvPr id="7" name="テキスト ボックス 6">
                <a:extLst>
                  <a:ext uri="{FF2B5EF4-FFF2-40B4-BE49-F238E27FC236}">
                    <a16:creationId xmlns:a16="http://schemas.microsoft.com/office/drawing/2014/main" id="{271DFE92-FB4C-4645-AC73-B14EC81EA64A}"/>
                  </a:ext>
                </a:extLst>
              </p:cNvPr>
              <p:cNvSpPr txBox="1">
                <a:spLocks noRot="1" noChangeAspect="1" noMove="1" noResize="1" noEditPoints="1" noAdjustHandles="1" noChangeArrowheads="1" noChangeShapeType="1" noTextEdit="1"/>
              </p:cNvSpPr>
              <p:nvPr/>
            </p:nvSpPr>
            <p:spPr>
              <a:xfrm>
                <a:off x="7319972" y="1793174"/>
                <a:ext cx="4203866" cy="1477328"/>
              </a:xfrm>
              <a:prstGeom prst="rect">
                <a:avLst/>
              </a:prstGeom>
              <a:blipFill>
                <a:blip r:embed="rId196"/>
                <a:stretch>
                  <a:fillRect l="-1306" t="-20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787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7F026-A286-4CFE-9E62-704EBA13EC96}"/>
              </a:ext>
            </a:extLst>
          </p:cNvPr>
          <p:cNvSpPr>
            <a:spLocks noGrp="1"/>
          </p:cNvSpPr>
          <p:nvPr>
            <p:ph type="title"/>
          </p:nvPr>
        </p:nvSpPr>
        <p:spPr/>
        <p:txBody>
          <a:bodyPr/>
          <a:lstStyle/>
          <a:p>
            <a:r>
              <a:rPr kumimoji="1" lang="ja-JP" altLang="en-US" dirty="0"/>
              <a:t>一章の章構成</a:t>
            </a:r>
          </a:p>
        </p:txBody>
      </p:sp>
      <p:sp>
        <p:nvSpPr>
          <p:cNvPr id="3" name="コンテンツ プレースホルダー 2">
            <a:extLst>
              <a:ext uri="{FF2B5EF4-FFF2-40B4-BE49-F238E27FC236}">
                <a16:creationId xmlns:a16="http://schemas.microsoft.com/office/drawing/2014/main" id="{C9D8B8EF-A3E3-4EBF-95BF-657DE24BF42F}"/>
              </a:ext>
            </a:extLst>
          </p:cNvPr>
          <p:cNvSpPr>
            <a:spLocks noGrp="1"/>
          </p:cNvSpPr>
          <p:nvPr>
            <p:ph idx="1"/>
          </p:nvPr>
        </p:nvSpPr>
        <p:spPr/>
        <p:txBody>
          <a:bodyPr/>
          <a:lstStyle/>
          <a:p>
            <a:pPr marL="514350" indent="-514350">
              <a:buFont typeface="+mj-lt"/>
              <a:buAutoNum type="arabicPeriod"/>
            </a:pPr>
            <a:r>
              <a:rPr kumimoji="1" lang="ja-JP" altLang="en-US" dirty="0"/>
              <a:t>パルス信号の送受信</a:t>
            </a:r>
            <a:endParaRPr kumimoji="1" lang="en-US" altLang="ja-JP" dirty="0"/>
          </a:p>
          <a:p>
            <a:pPr marL="514350" indent="-514350">
              <a:buFont typeface="+mj-lt"/>
              <a:buAutoNum type="arabicPeriod"/>
            </a:pPr>
            <a:r>
              <a:rPr kumimoji="1" lang="ja-JP" altLang="en-US" dirty="0"/>
              <a:t>ナイキストの基準</a:t>
            </a:r>
            <a:endParaRPr kumimoji="1" lang="en-US" altLang="ja-JP" dirty="0"/>
          </a:p>
          <a:p>
            <a:pPr marL="971550" lvl="1" indent="-514350">
              <a:buFont typeface="+mj-lt"/>
              <a:buAutoNum type="alphaLcPeriod"/>
            </a:pPr>
            <a:r>
              <a:rPr lang="ja-JP" altLang="en-US" dirty="0"/>
              <a:t>第</a:t>
            </a:r>
            <a:r>
              <a:rPr lang="en-US" altLang="ja-JP" dirty="0"/>
              <a:t>1</a:t>
            </a:r>
            <a:r>
              <a:rPr lang="ja-JP" altLang="en-US" dirty="0"/>
              <a:t>基準</a:t>
            </a:r>
            <a:endParaRPr lang="en-US" altLang="ja-JP" dirty="0"/>
          </a:p>
          <a:p>
            <a:pPr marL="971550" lvl="1" indent="-514350">
              <a:buFont typeface="+mj-lt"/>
              <a:buAutoNum type="alphaLcPeriod"/>
            </a:pPr>
            <a:r>
              <a:rPr lang="ja-JP" altLang="en-US" dirty="0"/>
              <a:t>第</a:t>
            </a:r>
            <a:r>
              <a:rPr lang="en-US" altLang="ja-JP" dirty="0"/>
              <a:t>2</a:t>
            </a:r>
            <a:r>
              <a:rPr lang="ja-JP" altLang="en-US" dirty="0"/>
              <a:t>基準</a:t>
            </a:r>
            <a:endParaRPr lang="en-US" altLang="ja-JP" dirty="0"/>
          </a:p>
          <a:p>
            <a:pPr marL="971550" lvl="1" indent="-514350">
              <a:buFont typeface="+mj-lt"/>
              <a:buAutoNum type="alphaLcPeriod"/>
            </a:pPr>
            <a:r>
              <a:rPr kumimoji="1" lang="ja-JP" altLang="en-US" dirty="0"/>
              <a:t>第</a:t>
            </a:r>
            <a:r>
              <a:rPr kumimoji="1" lang="en-US" altLang="ja-JP" dirty="0"/>
              <a:t>3</a:t>
            </a:r>
            <a:r>
              <a:rPr kumimoji="1" lang="ja-JP" altLang="en-US" dirty="0"/>
              <a:t>基準</a:t>
            </a:r>
          </a:p>
        </p:txBody>
      </p:sp>
    </p:spTree>
    <p:extLst>
      <p:ext uri="{BB962C8B-B14F-4D97-AF65-F5344CB8AC3E}">
        <p14:creationId xmlns:p14="http://schemas.microsoft.com/office/powerpoint/2010/main" val="2049358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D7719E1-99A8-4D84-9179-84E4A2868E4A}"/>
              </a:ext>
            </a:extLst>
          </p:cNvPr>
          <p:cNvSpPr>
            <a:spLocks noGrp="1"/>
          </p:cNvSpPr>
          <p:nvPr>
            <p:ph idx="1"/>
          </p:nvPr>
        </p:nvSpPr>
        <p:spPr/>
        <p:txBody>
          <a:bodyPr>
            <a:normAutofit fontScale="92500" lnSpcReduction="20000"/>
          </a:bodyPr>
          <a:lstStyle/>
          <a:p>
            <a:r>
              <a:rPr lang="ja-JP" altLang="en-US" dirty="0"/>
              <a:t>考えた比較方法：理想ローパスフィルタおよびコサインロールオフフィルタで、同じ周波数帯域・</a:t>
            </a:r>
            <a:r>
              <a:rPr lang="en-US" altLang="ja-JP" dirty="0"/>
              <a:t>SNR</a:t>
            </a:r>
            <a:r>
              <a:rPr lang="ja-JP" altLang="en-US" dirty="0"/>
              <a:t>の状況下の</a:t>
            </a:r>
            <a:r>
              <a:rPr lang="en-US" altLang="ja-JP" dirty="0"/>
              <a:t>BER</a:t>
            </a:r>
            <a:r>
              <a:rPr lang="ja-JP" altLang="en-US" dirty="0"/>
              <a:t>とスループットを計算する。</a:t>
            </a:r>
            <a:br>
              <a:rPr lang="en-US" altLang="ja-JP" dirty="0"/>
            </a:br>
            <a:br>
              <a:rPr lang="en-US" altLang="ja-JP" dirty="0"/>
            </a:br>
            <a:br>
              <a:rPr lang="en-US" altLang="ja-JP" dirty="0"/>
            </a:br>
            <a:r>
              <a:rPr lang="ja-JP" altLang="en-US" dirty="0"/>
              <a:t>課題点：符号間干渉が起こらない場合、理想ローパスフィルタとコサインロールオフフィルタの</a:t>
            </a:r>
            <a:r>
              <a:rPr lang="en-US" altLang="ja-JP" dirty="0"/>
              <a:t>BER</a:t>
            </a:r>
            <a:r>
              <a:rPr lang="ja-JP" altLang="en-US" dirty="0"/>
              <a:t>は同じになる。この場合、スループットが高いほうが優れたフィルタになり、理想ローパスフィルタが優れているということになる。</a:t>
            </a:r>
            <a:br>
              <a:rPr lang="en-US" altLang="ja-JP" dirty="0"/>
            </a:br>
            <a:br>
              <a:rPr lang="en-US" altLang="ja-JP" dirty="0"/>
            </a:br>
            <a:r>
              <a:rPr lang="ja-JP" altLang="en-US" dirty="0"/>
              <a:t>→判定タイミングが起こる状況を考えないといけない？</a:t>
            </a:r>
            <a:br>
              <a:rPr lang="en-US" altLang="ja-JP" dirty="0"/>
            </a:br>
            <a:r>
              <a:rPr lang="ja-JP" altLang="en-US" dirty="0"/>
              <a:t>→</a:t>
            </a:r>
            <a:r>
              <a:rPr lang="ja-JP" altLang="en-US" dirty="0">
                <a:solidFill>
                  <a:srgbClr val="FF0000"/>
                </a:solidFill>
              </a:rPr>
              <a:t>教科書における「判定タイミング作成回路」とは何か、を知る。</a:t>
            </a:r>
            <a:endParaRPr lang="en-US" altLang="ja-JP" dirty="0">
              <a:solidFill>
                <a:srgbClr val="FF0000"/>
              </a:solidFill>
            </a:endParaRPr>
          </a:p>
          <a:p>
            <a:r>
              <a:rPr lang="ja-JP" altLang="en-US" dirty="0"/>
              <a:t>符号間干渉：判定タイミングにおけるインパルス応答の振幅が、前後のインパルス応答の振幅の影響を受けること。</a:t>
            </a:r>
            <a:endParaRPr lang="en-US" altLang="ja-JP"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4383F5A0-753B-4F2C-BDAE-FC573B73F51C}"/>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4383F5A0-753B-4F2C-BDAE-FC573B73F51C}"/>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8227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801E86D1-8864-42C7-AAF2-37B5F5E97750}"/>
                  </a:ext>
                </a:extLst>
              </p:cNvPr>
              <p:cNvSpPr>
                <a:spLocks noGrp="1"/>
              </p:cNvSpPr>
              <p:nvPr>
                <p:ph type="title"/>
              </p:nvPr>
            </p:nvSpPr>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2" name="タイトル 1">
                <a:extLst>
                  <a:ext uri="{FF2B5EF4-FFF2-40B4-BE49-F238E27FC236}">
                    <a16:creationId xmlns:a16="http://schemas.microsoft.com/office/drawing/2014/main" id="{801E86D1-8864-42C7-AAF2-37B5F5E97750}"/>
                  </a:ext>
                </a:extLst>
              </p:cNvPr>
              <p:cNvSpPr>
                <a:spLocks noGrp="1" noRot="1" noChangeAspect="1" noMove="1" noResize="1" noEditPoints="1" noAdjustHandles="1" noChangeArrowheads="1" noChangeShapeType="1" noTextEdit="1"/>
              </p:cNvSpPr>
              <p:nvPr>
                <p:ph type="title"/>
              </p:nvPr>
            </p:nvSpPr>
            <p:spPr>
              <a:blipFill>
                <a:blip r:embed="rId3"/>
                <a:stretch>
                  <a:fillRect l="-2087" t="-28111"/>
                </a:stretch>
              </a:blipFill>
            </p:spPr>
            <p:txBody>
              <a:bodyPr/>
              <a:lstStyle/>
              <a:p>
                <a:r>
                  <a:rPr lang="ja-JP" altLang="en-US">
                    <a:noFill/>
                  </a:rPr>
                  <a:t> </a:t>
                </a:r>
              </a:p>
            </p:txBody>
          </p:sp>
        </mc:Fallback>
      </mc:AlternateContent>
      <p:sp>
        <p:nvSpPr>
          <p:cNvPr id="8" name="コンテンツ プレースホルダー 2">
            <a:extLst>
              <a:ext uri="{FF2B5EF4-FFF2-40B4-BE49-F238E27FC236}">
                <a16:creationId xmlns:a16="http://schemas.microsoft.com/office/drawing/2014/main" id="{11462CD1-B17C-46F8-BFC3-06A64899AF0A}"/>
              </a:ext>
            </a:extLst>
          </p:cNvPr>
          <p:cNvSpPr>
            <a:spLocks noGrp="1"/>
          </p:cNvSpPr>
          <p:nvPr>
            <p:ph idx="1"/>
          </p:nvPr>
        </p:nvSpPr>
        <p:spPr>
          <a:xfrm>
            <a:off x="838200" y="1825625"/>
            <a:ext cx="10515600" cy="4935098"/>
          </a:xfrm>
        </p:spPr>
        <p:txBody>
          <a:bodyPr>
            <a:normAutofit lnSpcReduction="10000"/>
          </a:bodyPr>
          <a:lstStyle/>
          <a:p>
            <a:r>
              <a:rPr lang="ja-JP" altLang="en-US" dirty="0"/>
              <a:t>教科書</a:t>
            </a:r>
            <a:r>
              <a:rPr lang="en-US" altLang="ja-JP" dirty="0"/>
              <a:t>p36</a:t>
            </a:r>
            <a:r>
              <a:rPr lang="en-US" altLang="ja-JP" dirty="0">
                <a:sym typeface="Wingdings" panose="05000000000000000000" pitchFamily="2" charset="2"/>
              </a:rPr>
              <a:t>:</a:t>
            </a:r>
            <a:r>
              <a:rPr lang="ja-JP" altLang="en-US" dirty="0">
                <a:sym typeface="Wingdings" panose="05000000000000000000" pitchFamily="2" charset="2"/>
              </a:rPr>
              <a:t>・・・</a:t>
            </a:r>
            <a:r>
              <a:rPr lang="en-US" altLang="ja-JP" dirty="0">
                <a:sym typeface="Wingdings" panose="05000000000000000000" pitchFamily="2" charset="2"/>
              </a:rPr>
              <a:t>(3)</a:t>
            </a:r>
            <a:r>
              <a:rPr lang="ja-JP" altLang="en-US" dirty="0">
                <a:sym typeface="Wingdings" panose="05000000000000000000" pitchFamily="2" charset="2"/>
              </a:rPr>
              <a:t>に示すような</a:t>
            </a:r>
            <a:r>
              <a:rPr lang="en-US" altLang="ja-JP" dirty="0">
                <a:sym typeface="Wingdings" panose="05000000000000000000" pitchFamily="2" charset="2"/>
              </a:rPr>
              <a:t>BPSK</a:t>
            </a:r>
            <a:r>
              <a:rPr lang="ja-JP" altLang="en-US" dirty="0">
                <a:sym typeface="Wingdings" panose="05000000000000000000" pitchFamily="2" charset="2"/>
              </a:rPr>
              <a:t>信号のシンボルタイミングと同期したクロックパルスに従って・・・</a:t>
            </a:r>
            <a:br>
              <a:rPr lang="en-US" altLang="ja-JP" dirty="0">
                <a:sym typeface="Wingdings" panose="05000000000000000000" pitchFamily="2" charset="2"/>
              </a:rPr>
            </a:br>
            <a:r>
              <a:rPr lang="ja-JP" altLang="en-US" dirty="0">
                <a:sym typeface="Wingdings" panose="05000000000000000000" pitchFamily="2" charset="2"/>
              </a:rPr>
              <a:t>→キーワードはシンボルタイミング</a:t>
            </a:r>
            <a:endParaRPr lang="en-US" altLang="ja-JP" dirty="0">
              <a:sym typeface="Wingdings" panose="05000000000000000000" pitchFamily="2" charset="2"/>
            </a:endParaRPr>
          </a:p>
          <a:p>
            <a:endParaRPr lang="en-US" altLang="ja-JP" dirty="0">
              <a:sym typeface="Wingdings" panose="05000000000000000000" pitchFamily="2" charset="2"/>
            </a:endParaRPr>
          </a:p>
          <a:p>
            <a:r>
              <a:rPr lang="en-US" altLang="ja-JP" dirty="0">
                <a:sym typeface="Wingdings" panose="05000000000000000000" pitchFamily="2" charset="2"/>
              </a:rPr>
              <a:t>Symbol</a:t>
            </a:r>
            <a:r>
              <a:rPr lang="ja-JP" altLang="en-US" dirty="0">
                <a:sym typeface="Wingdings" panose="05000000000000000000" pitchFamily="2" charset="2"/>
              </a:rPr>
              <a:t> </a:t>
            </a:r>
            <a:r>
              <a:rPr lang="en-US" altLang="ja-JP" dirty="0">
                <a:sym typeface="Wingdings" panose="05000000000000000000" pitchFamily="2" charset="2"/>
              </a:rPr>
              <a:t>timing</a:t>
            </a:r>
            <a:r>
              <a:rPr lang="ja-JP" altLang="en-US" dirty="0">
                <a:sym typeface="Wingdings" panose="05000000000000000000" pitchFamily="2" charset="2"/>
              </a:rPr>
              <a:t> </a:t>
            </a:r>
            <a:r>
              <a:rPr lang="en-US" altLang="ja-JP" dirty="0">
                <a:sym typeface="Wingdings" panose="05000000000000000000" pitchFamily="2" charset="2"/>
              </a:rPr>
              <a:t>recovery methods for estimating the ideal sampling point of the symbol</a:t>
            </a:r>
            <a:br>
              <a:rPr lang="en-US" altLang="ja-JP" dirty="0">
                <a:sym typeface="Wingdings" panose="05000000000000000000" pitchFamily="2" charset="2"/>
              </a:rPr>
            </a:br>
            <a:r>
              <a:rPr lang="en-US" altLang="ja-JP" dirty="0">
                <a:sym typeface="Wingdings" panose="05000000000000000000" pitchFamily="2" charset="2"/>
              </a:rPr>
              <a:t>Late-early timing recovery</a:t>
            </a:r>
            <a:br>
              <a:rPr lang="en-US" altLang="ja-JP" dirty="0">
                <a:sym typeface="Wingdings" panose="05000000000000000000" pitchFamily="2" charset="2"/>
              </a:rPr>
            </a:br>
            <a:r>
              <a:rPr lang="en-US" altLang="ja-JP" dirty="0">
                <a:sym typeface="Wingdings" panose="05000000000000000000" pitchFamily="2" charset="2"/>
              </a:rPr>
              <a:t>Gardner symbol timing </a:t>
            </a:r>
            <a:r>
              <a:rPr lang="en-US" altLang="ja-JP" dirty="0" err="1">
                <a:sym typeface="Wingdings" panose="05000000000000000000" pitchFamily="2" charset="2"/>
              </a:rPr>
              <a:t>revovery</a:t>
            </a:r>
            <a:br>
              <a:rPr lang="en-US" altLang="ja-JP" dirty="0">
                <a:sym typeface="Wingdings" panose="05000000000000000000" pitchFamily="2" charset="2"/>
              </a:rPr>
            </a:br>
            <a:r>
              <a:rPr lang="en-US" altLang="ja-JP" dirty="0">
                <a:sym typeface="Wingdings" panose="05000000000000000000" pitchFamily="2" charset="2"/>
              </a:rPr>
              <a:t>Mueller-Muller symbol timing recovery</a:t>
            </a:r>
            <a:endParaRPr lang="en-US" altLang="ja-JP" dirty="0"/>
          </a:p>
          <a:p>
            <a:r>
              <a:rPr lang="ja-JP" altLang="en-US" dirty="0"/>
              <a:t>全て、あるいは最低でも</a:t>
            </a:r>
            <a:r>
              <a:rPr lang="en-US" altLang="ja-JP" dirty="0"/>
              <a:t>1</a:t>
            </a:r>
            <a:r>
              <a:rPr lang="ja-JP" altLang="en-US" dirty="0"/>
              <a:t>つ理解し、これが判定タイミング回路に用いられているものであれば、シミュレーションで実装した上でローパスフィルタの比較を行う方針。</a:t>
            </a:r>
            <a:endParaRPr lang="en-US" altLang="ja-JP" dirty="0"/>
          </a:p>
        </p:txBody>
      </p:sp>
    </p:spTree>
    <p:extLst>
      <p:ext uri="{BB962C8B-B14F-4D97-AF65-F5344CB8AC3E}">
        <p14:creationId xmlns:p14="http://schemas.microsoft.com/office/powerpoint/2010/main" val="3055679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p:txBody>
          <a:bodyPr/>
          <a:lstStyle/>
          <a:p>
            <a:r>
              <a:rPr lang="en-US" altLang="ja-JP" dirty="0">
                <a:sym typeface="Wingdings" panose="05000000000000000000" pitchFamily="2" charset="2"/>
              </a:rPr>
              <a:t>Symbol</a:t>
            </a:r>
            <a:r>
              <a:rPr lang="ja-JP" altLang="en-US" dirty="0">
                <a:sym typeface="Wingdings" panose="05000000000000000000" pitchFamily="2" charset="2"/>
              </a:rPr>
              <a:t> </a:t>
            </a:r>
            <a:r>
              <a:rPr lang="en-US" altLang="ja-JP" dirty="0">
                <a:sym typeface="Wingdings" panose="05000000000000000000" pitchFamily="2" charset="2"/>
              </a:rPr>
              <a:t>timing</a:t>
            </a:r>
            <a:r>
              <a:rPr lang="ja-JP" altLang="en-US" dirty="0">
                <a:sym typeface="Wingdings" panose="05000000000000000000" pitchFamily="2" charset="2"/>
              </a:rPr>
              <a:t> </a:t>
            </a:r>
            <a:r>
              <a:rPr lang="en-US" altLang="ja-JP" dirty="0">
                <a:sym typeface="Wingdings" panose="05000000000000000000" pitchFamily="2" charset="2"/>
              </a:rPr>
              <a:t>recovery methods for estimating the ideal sampling point of the symbol</a:t>
            </a:r>
            <a:br>
              <a:rPr lang="en-US" altLang="ja-JP" dirty="0">
                <a:sym typeface="Wingdings" panose="05000000000000000000" pitchFamily="2" charset="2"/>
              </a:rPr>
            </a:br>
            <a:r>
              <a:rPr lang="en-US" altLang="ja-JP" dirty="0">
                <a:solidFill>
                  <a:srgbClr val="FF0000"/>
                </a:solidFill>
                <a:sym typeface="Wingdings" panose="05000000000000000000" pitchFamily="2" charset="2"/>
              </a:rPr>
              <a:t>Late-early timing recovery</a:t>
            </a:r>
            <a:br>
              <a:rPr lang="en-US" altLang="ja-JP" dirty="0">
                <a:sym typeface="Wingdings" panose="05000000000000000000" pitchFamily="2" charset="2"/>
              </a:rPr>
            </a:br>
            <a:r>
              <a:rPr lang="en-US" altLang="ja-JP" dirty="0">
                <a:sym typeface="Wingdings" panose="05000000000000000000" pitchFamily="2" charset="2"/>
              </a:rPr>
              <a:t>Gardner symbol timing </a:t>
            </a:r>
            <a:r>
              <a:rPr lang="en-US" altLang="ja-JP" dirty="0" err="1">
                <a:sym typeface="Wingdings" panose="05000000000000000000" pitchFamily="2" charset="2"/>
              </a:rPr>
              <a:t>revovery</a:t>
            </a:r>
            <a:br>
              <a:rPr lang="en-US" altLang="ja-JP" dirty="0">
                <a:sym typeface="Wingdings" panose="05000000000000000000" pitchFamily="2" charset="2"/>
              </a:rPr>
            </a:br>
            <a:r>
              <a:rPr lang="en-US" altLang="ja-JP" dirty="0">
                <a:sym typeface="Wingdings" panose="05000000000000000000" pitchFamily="2" charset="2"/>
              </a:rPr>
              <a:t>Mueller-Muller symbol timing recovery</a:t>
            </a:r>
            <a:endParaRPr lang="en-US" altLang="ja-JP" dirty="0"/>
          </a:p>
          <a:p>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485798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Late-early timing recovery</a:t>
            </a:r>
            <a:br>
              <a:rPr lang="en-US" altLang="ja-JP" dirty="0">
                <a:sym typeface="Wingdings" panose="05000000000000000000" pitchFamily="2" charset="2"/>
              </a:rPr>
            </a:br>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5127B8C-ED5C-4209-8BA8-8629C0BD59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861" y="2058518"/>
            <a:ext cx="9326277" cy="2619741"/>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EECCC-A7FE-47D5-955C-E58D58ED544C}"/>
                  </a:ext>
                </a:extLst>
              </p:cNvPr>
              <p:cNvSpPr txBox="1"/>
              <p:nvPr/>
            </p:nvSpPr>
            <p:spPr>
              <a:xfrm>
                <a:off x="3022675" y="5046089"/>
                <a:ext cx="55966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𝑆</m:t>
                                  </m:r>
                                </m:sub>
                              </m:sSub>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𝑠</m:t>
                                  </m:r>
                                </m:sub>
                              </m:sSub>
                            </m:e>
                          </m:d>
                        </m:e>
                      </m:d>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3EEECCC-A7FE-47D5-955C-E58D58ED544C}"/>
                  </a:ext>
                </a:extLst>
              </p:cNvPr>
              <p:cNvSpPr txBox="1">
                <a:spLocks noRot="1" noChangeAspect="1" noMove="1" noResize="1" noEditPoints="1" noAdjustHandles="1" noChangeArrowheads="1" noChangeShapeType="1" noTextEdit="1"/>
              </p:cNvSpPr>
              <p:nvPr/>
            </p:nvSpPr>
            <p:spPr>
              <a:xfrm>
                <a:off x="3022675" y="5046089"/>
                <a:ext cx="5596660" cy="4308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5"/>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6"/>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e&gt;0,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e&lt;0, a timing delay is required for the next symbol</a:t>
            </a:r>
            <a:endParaRPr kumimoji="1" lang="ja-JP" altLang="en-US" dirty="0"/>
          </a:p>
        </p:txBody>
      </p:sp>
    </p:spTree>
    <p:extLst>
      <p:ext uri="{BB962C8B-B14F-4D97-AF65-F5344CB8AC3E}">
        <p14:creationId xmlns:p14="http://schemas.microsoft.com/office/powerpoint/2010/main" val="1737672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Late-early timing recovery</a:t>
            </a:r>
            <a:br>
              <a:rPr lang="en-US" altLang="ja-JP" dirty="0">
                <a:sym typeface="Wingdings" panose="05000000000000000000" pitchFamily="2" charset="2"/>
              </a:rPr>
            </a:br>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EECCC-A7FE-47D5-955C-E58D58ED544C}"/>
                  </a:ext>
                </a:extLst>
              </p:cNvPr>
              <p:cNvSpPr txBox="1"/>
              <p:nvPr/>
            </p:nvSpPr>
            <p:spPr>
              <a:xfrm>
                <a:off x="3022675" y="5046089"/>
                <a:ext cx="559666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𝑆</m:t>
                                  </m:r>
                                </m:sub>
                              </m:sSub>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𝑠</m:t>
                                  </m:r>
                                </m:sub>
                              </m:sSub>
                            </m:e>
                          </m:d>
                        </m:e>
                      </m:d>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3EEECCC-A7FE-47D5-955C-E58D58ED544C}"/>
                  </a:ext>
                </a:extLst>
              </p:cNvPr>
              <p:cNvSpPr txBox="1">
                <a:spLocks noRot="1" noChangeAspect="1" noMove="1" noResize="1" noEditPoints="1" noAdjustHandles="1" noChangeArrowheads="1" noChangeShapeType="1" noTextEdit="1"/>
              </p:cNvSpPr>
              <p:nvPr/>
            </p:nvSpPr>
            <p:spPr>
              <a:xfrm>
                <a:off x="3022675" y="5046089"/>
                <a:ext cx="5596660" cy="4308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4"/>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5"/>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e&gt;0,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e&lt;0, a timing delay is required for the next symbol</a:t>
            </a:r>
            <a:endParaRPr kumimoji="1" lang="ja-JP" altLang="en-US" dirty="0"/>
          </a:p>
        </p:txBody>
      </p:sp>
      <p:sp>
        <p:nvSpPr>
          <p:cNvPr id="12" name="二等辺三角形 11">
            <a:extLst>
              <a:ext uri="{FF2B5EF4-FFF2-40B4-BE49-F238E27FC236}">
                <a16:creationId xmlns:a16="http://schemas.microsoft.com/office/drawing/2014/main" id="{9EF3DEA8-F8CC-47B1-992E-DBBE7A854938}"/>
              </a:ext>
            </a:extLst>
          </p:cNvPr>
          <p:cNvSpPr/>
          <p:nvPr/>
        </p:nvSpPr>
        <p:spPr>
          <a:xfrm flipV="1">
            <a:off x="1750979" y="2523636"/>
            <a:ext cx="2577829" cy="180517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3" name="二等辺三角形 12">
            <a:extLst>
              <a:ext uri="{FF2B5EF4-FFF2-40B4-BE49-F238E27FC236}">
                <a16:creationId xmlns:a16="http://schemas.microsoft.com/office/drawing/2014/main" id="{62C21B3D-389D-4AE2-A875-A9E99D7C09CA}"/>
              </a:ext>
            </a:extLst>
          </p:cNvPr>
          <p:cNvSpPr/>
          <p:nvPr/>
        </p:nvSpPr>
        <p:spPr>
          <a:xfrm flipV="1">
            <a:off x="4857312" y="2535491"/>
            <a:ext cx="2577829" cy="180517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二等辺三角形 13">
            <a:extLst>
              <a:ext uri="{FF2B5EF4-FFF2-40B4-BE49-F238E27FC236}">
                <a16:creationId xmlns:a16="http://schemas.microsoft.com/office/drawing/2014/main" id="{3994369B-746D-4C11-AAE8-BB843EE742C6}"/>
              </a:ext>
            </a:extLst>
          </p:cNvPr>
          <p:cNvSpPr/>
          <p:nvPr/>
        </p:nvSpPr>
        <p:spPr>
          <a:xfrm flipV="1">
            <a:off x="7963645" y="2523635"/>
            <a:ext cx="2577829" cy="1805173"/>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ACC74A78-5824-4CCB-BA4A-78AE18723760}"/>
              </a:ext>
            </a:extLst>
          </p:cNvPr>
          <p:cNvGrpSpPr/>
          <p:nvPr/>
        </p:nvGrpSpPr>
        <p:grpSpPr>
          <a:xfrm flipV="1">
            <a:off x="2663758" y="2517707"/>
            <a:ext cx="762000" cy="1811102"/>
            <a:chOff x="2663758" y="2529562"/>
            <a:chExt cx="762000" cy="1811102"/>
          </a:xfrm>
        </p:grpSpPr>
        <p:cxnSp>
          <p:nvCxnSpPr>
            <p:cNvPr id="16" name="直線矢印コネクタ 15">
              <a:extLst>
                <a:ext uri="{FF2B5EF4-FFF2-40B4-BE49-F238E27FC236}">
                  <a16:creationId xmlns:a16="http://schemas.microsoft.com/office/drawing/2014/main" id="{88DD8B99-0856-4984-BC1C-129F03A7E857}"/>
                </a:ext>
              </a:extLst>
            </p:cNvPr>
            <p:cNvCxnSpPr>
              <a:cxnSpLocks/>
              <a:endCxn id="12" idx="0"/>
            </p:cNvCxnSpPr>
            <p:nvPr/>
          </p:nvCxnSpPr>
          <p:spPr>
            <a:xfrm flipV="1">
              <a:off x="3039894" y="2529562"/>
              <a:ext cx="0" cy="181110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C81530CC-CD16-4387-AD44-5C592B1ECB42}"/>
                </a:ext>
              </a:extLst>
            </p:cNvPr>
            <p:cNvCxnSpPr>
              <a:cxnSpLocks/>
            </p:cNvCxnSpPr>
            <p:nvPr/>
          </p:nvCxnSpPr>
          <p:spPr>
            <a:xfrm flipV="1">
              <a:off x="3425758" y="3025673"/>
              <a:ext cx="0" cy="13090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A9AFF6CD-EB39-48F0-995E-9B3E44ADE0AE}"/>
                </a:ext>
              </a:extLst>
            </p:cNvPr>
            <p:cNvCxnSpPr>
              <a:cxnSpLocks/>
            </p:cNvCxnSpPr>
            <p:nvPr/>
          </p:nvCxnSpPr>
          <p:spPr>
            <a:xfrm flipV="1">
              <a:off x="2663758" y="3025673"/>
              <a:ext cx="0" cy="1314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2" name="グループ化 21">
            <a:extLst>
              <a:ext uri="{FF2B5EF4-FFF2-40B4-BE49-F238E27FC236}">
                <a16:creationId xmlns:a16="http://schemas.microsoft.com/office/drawing/2014/main" id="{3CBB30F1-4A56-4A06-9FA7-88C36B0E1741}"/>
              </a:ext>
            </a:extLst>
          </p:cNvPr>
          <p:cNvGrpSpPr/>
          <p:nvPr/>
        </p:nvGrpSpPr>
        <p:grpSpPr>
          <a:xfrm flipV="1">
            <a:off x="5379361" y="2535491"/>
            <a:ext cx="762000" cy="1822957"/>
            <a:chOff x="2663758" y="2517707"/>
            <a:chExt cx="762000" cy="1822957"/>
          </a:xfrm>
        </p:grpSpPr>
        <p:cxnSp>
          <p:nvCxnSpPr>
            <p:cNvPr id="23" name="直線矢印コネクタ 22">
              <a:extLst>
                <a:ext uri="{FF2B5EF4-FFF2-40B4-BE49-F238E27FC236}">
                  <a16:creationId xmlns:a16="http://schemas.microsoft.com/office/drawing/2014/main" id="{559D1CFA-B6BB-4639-A2A0-92B2C7AB730E}"/>
                </a:ext>
              </a:extLst>
            </p:cNvPr>
            <p:cNvCxnSpPr>
              <a:cxnSpLocks/>
            </p:cNvCxnSpPr>
            <p:nvPr/>
          </p:nvCxnSpPr>
          <p:spPr>
            <a:xfrm flipV="1">
              <a:off x="3039894" y="3043457"/>
              <a:ext cx="0" cy="129720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0070EF1E-E710-46AC-8F82-C204CA65DBAD}"/>
                </a:ext>
              </a:extLst>
            </p:cNvPr>
            <p:cNvCxnSpPr>
              <a:cxnSpLocks/>
            </p:cNvCxnSpPr>
            <p:nvPr/>
          </p:nvCxnSpPr>
          <p:spPr>
            <a:xfrm flipV="1">
              <a:off x="3425758" y="2517707"/>
              <a:ext cx="0" cy="1817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04503CBC-F292-4724-97A0-9F1E1DCF2676}"/>
                </a:ext>
              </a:extLst>
            </p:cNvPr>
            <p:cNvCxnSpPr>
              <a:cxnSpLocks/>
            </p:cNvCxnSpPr>
            <p:nvPr/>
          </p:nvCxnSpPr>
          <p:spPr>
            <a:xfrm flipV="1">
              <a:off x="2663758" y="3588206"/>
              <a:ext cx="0" cy="7524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6" name="グループ化 25">
            <a:extLst>
              <a:ext uri="{FF2B5EF4-FFF2-40B4-BE49-F238E27FC236}">
                <a16:creationId xmlns:a16="http://schemas.microsoft.com/office/drawing/2014/main" id="{0A097DA7-F5D2-4D03-8EE3-7C3A564C3622}"/>
              </a:ext>
            </a:extLst>
          </p:cNvPr>
          <p:cNvGrpSpPr/>
          <p:nvPr/>
        </p:nvGrpSpPr>
        <p:grpSpPr>
          <a:xfrm flipV="1">
            <a:off x="9252558" y="2514742"/>
            <a:ext cx="762000" cy="1817028"/>
            <a:chOff x="2663758" y="2523636"/>
            <a:chExt cx="762000" cy="1817028"/>
          </a:xfrm>
        </p:grpSpPr>
        <p:cxnSp>
          <p:nvCxnSpPr>
            <p:cNvPr id="27" name="直線矢印コネクタ 26">
              <a:extLst>
                <a:ext uri="{FF2B5EF4-FFF2-40B4-BE49-F238E27FC236}">
                  <a16:creationId xmlns:a16="http://schemas.microsoft.com/office/drawing/2014/main" id="{4193A1EE-56DE-42E4-B044-96A2BB297345}"/>
                </a:ext>
              </a:extLst>
            </p:cNvPr>
            <p:cNvCxnSpPr>
              <a:cxnSpLocks/>
            </p:cNvCxnSpPr>
            <p:nvPr/>
          </p:nvCxnSpPr>
          <p:spPr>
            <a:xfrm flipV="1">
              <a:off x="3039894" y="3022708"/>
              <a:ext cx="0" cy="1317956"/>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8" name="直線矢印コネクタ 27">
              <a:extLst>
                <a:ext uri="{FF2B5EF4-FFF2-40B4-BE49-F238E27FC236}">
                  <a16:creationId xmlns:a16="http://schemas.microsoft.com/office/drawing/2014/main" id="{E24E6C5F-9BA8-47BF-BCE1-915D21D6FE65}"/>
                </a:ext>
              </a:extLst>
            </p:cNvPr>
            <p:cNvCxnSpPr>
              <a:cxnSpLocks/>
            </p:cNvCxnSpPr>
            <p:nvPr/>
          </p:nvCxnSpPr>
          <p:spPr>
            <a:xfrm flipV="1">
              <a:off x="3425758" y="3567457"/>
              <a:ext cx="0" cy="767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32FE7545-9658-4B23-9F53-D9006D2E8AE8}"/>
                </a:ext>
              </a:extLst>
            </p:cNvPr>
            <p:cNvCxnSpPr>
              <a:cxnSpLocks/>
            </p:cNvCxnSpPr>
            <p:nvPr/>
          </p:nvCxnSpPr>
          <p:spPr>
            <a:xfrm flipV="1">
              <a:off x="2663758" y="2523636"/>
              <a:ext cx="0" cy="1817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6" name="テキスト ボックス 35">
            <a:extLst>
              <a:ext uri="{FF2B5EF4-FFF2-40B4-BE49-F238E27FC236}">
                <a16:creationId xmlns:a16="http://schemas.microsoft.com/office/drawing/2014/main" id="{153E8700-BB10-4ADA-B994-CD0E1E6386F8}"/>
              </a:ext>
            </a:extLst>
          </p:cNvPr>
          <p:cNvSpPr txBox="1"/>
          <p:nvPr/>
        </p:nvSpPr>
        <p:spPr>
          <a:xfrm>
            <a:off x="2462410" y="2028066"/>
            <a:ext cx="1694868" cy="461665"/>
          </a:xfrm>
          <a:prstGeom prst="rect">
            <a:avLst/>
          </a:prstGeom>
          <a:noFill/>
        </p:spPr>
        <p:txBody>
          <a:bodyPr wrap="square" rtlCol="0">
            <a:spAutoFit/>
          </a:bodyPr>
          <a:lstStyle/>
          <a:p>
            <a:r>
              <a:rPr kumimoji="1" lang="en-US" altLang="ja-JP" sz="1200" dirty="0"/>
              <a:t>Correct  symbol sampling point</a:t>
            </a:r>
            <a:endParaRPr kumimoji="1" lang="ja-JP" altLang="en-US" sz="1200" dirty="0"/>
          </a:p>
        </p:txBody>
      </p:sp>
      <p:sp>
        <p:nvSpPr>
          <p:cNvPr id="37" name="テキスト ボックス 36">
            <a:extLst>
              <a:ext uri="{FF2B5EF4-FFF2-40B4-BE49-F238E27FC236}">
                <a16:creationId xmlns:a16="http://schemas.microsoft.com/office/drawing/2014/main" id="{9EC21BFA-CDA9-4DF3-880F-A6FFF78F2E0E}"/>
              </a:ext>
            </a:extLst>
          </p:cNvPr>
          <p:cNvSpPr txBox="1"/>
          <p:nvPr/>
        </p:nvSpPr>
        <p:spPr>
          <a:xfrm>
            <a:off x="5942343" y="2289000"/>
            <a:ext cx="1694868" cy="276999"/>
          </a:xfrm>
          <a:prstGeom prst="rect">
            <a:avLst/>
          </a:prstGeom>
          <a:noFill/>
        </p:spPr>
        <p:txBody>
          <a:bodyPr wrap="square" rtlCol="0">
            <a:spAutoFit/>
          </a:bodyPr>
          <a:lstStyle/>
          <a:p>
            <a:r>
              <a:rPr kumimoji="1" lang="en-US" altLang="ja-JP" sz="1200" dirty="0"/>
              <a:t>Late</a:t>
            </a:r>
            <a:endParaRPr kumimoji="1" lang="ja-JP" altLang="en-US" sz="1200" dirty="0"/>
          </a:p>
        </p:txBody>
      </p:sp>
      <p:sp>
        <p:nvSpPr>
          <p:cNvPr id="38" name="テキスト ボックス 37">
            <a:extLst>
              <a:ext uri="{FF2B5EF4-FFF2-40B4-BE49-F238E27FC236}">
                <a16:creationId xmlns:a16="http://schemas.microsoft.com/office/drawing/2014/main" id="{50C6B71B-9067-442B-8FA2-6FBEB581036F}"/>
              </a:ext>
            </a:extLst>
          </p:cNvPr>
          <p:cNvSpPr txBox="1"/>
          <p:nvPr/>
        </p:nvSpPr>
        <p:spPr>
          <a:xfrm>
            <a:off x="9014524" y="2206986"/>
            <a:ext cx="1694868" cy="276999"/>
          </a:xfrm>
          <a:prstGeom prst="rect">
            <a:avLst/>
          </a:prstGeom>
          <a:noFill/>
        </p:spPr>
        <p:txBody>
          <a:bodyPr wrap="square" rtlCol="0">
            <a:spAutoFit/>
          </a:bodyPr>
          <a:lstStyle/>
          <a:p>
            <a:r>
              <a:rPr kumimoji="1" lang="en-US" altLang="ja-JP" sz="1200" dirty="0"/>
              <a:t>Early</a:t>
            </a:r>
            <a:endParaRPr kumimoji="1" lang="ja-JP" altLang="en-US" sz="1200" dirty="0"/>
          </a:p>
        </p:txBody>
      </p:sp>
      <p:grpSp>
        <p:nvGrpSpPr>
          <p:cNvPr id="42" name="グループ化 41">
            <a:extLst>
              <a:ext uri="{FF2B5EF4-FFF2-40B4-BE49-F238E27FC236}">
                <a16:creationId xmlns:a16="http://schemas.microsoft.com/office/drawing/2014/main" id="{59EEB292-8196-4508-8453-F80D12A0AB4A}"/>
              </a:ext>
            </a:extLst>
          </p:cNvPr>
          <p:cNvGrpSpPr/>
          <p:nvPr/>
        </p:nvGrpSpPr>
        <p:grpSpPr>
          <a:xfrm>
            <a:off x="1995614" y="4436892"/>
            <a:ext cx="2669963" cy="325193"/>
            <a:chOff x="1995614" y="4436892"/>
            <a:chExt cx="2669963" cy="325193"/>
          </a:xfrm>
        </p:grpSpPr>
        <p:sp>
          <p:nvSpPr>
            <p:cNvPr id="39" name="テキスト ボックス 38">
              <a:extLst>
                <a:ext uri="{FF2B5EF4-FFF2-40B4-BE49-F238E27FC236}">
                  <a16:creationId xmlns:a16="http://schemas.microsoft.com/office/drawing/2014/main" id="{03F17578-0616-4C67-AEBF-1C7377CAE9D4}"/>
                </a:ext>
              </a:extLst>
            </p:cNvPr>
            <p:cNvSpPr txBox="1"/>
            <p:nvPr/>
          </p:nvSpPr>
          <p:spPr>
            <a:xfrm>
              <a:off x="1995614" y="4445251"/>
              <a:ext cx="703656" cy="307777"/>
            </a:xfrm>
            <a:prstGeom prst="rect">
              <a:avLst/>
            </a:prstGeom>
            <a:noFill/>
          </p:spPr>
          <p:txBody>
            <a:bodyPr wrap="square" rtlCol="0">
              <a:spAutoFit/>
            </a:bodyPr>
            <a:lstStyle/>
            <a:p>
              <a:r>
                <a:rPr kumimoji="1" lang="en-US" altLang="ja-JP" sz="1400" dirty="0" err="1"/>
                <a:t>nT</a:t>
              </a:r>
              <a:r>
                <a:rPr lang="en-US" altLang="ja-JP" sz="1400" dirty="0"/>
                <a:t>-Ts</a:t>
              </a:r>
              <a:endParaRPr kumimoji="1" lang="ja-JP" altLang="en-US" sz="1400" dirty="0"/>
            </a:p>
          </p:txBody>
        </p:sp>
        <p:sp>
          <p:nvSpPr>
            <p:cNvPr id="40" name="テキスト ボックス 39">
              <a:extLst>
                <a:ext uri="{FF2B5EF4-FFF2-40B4-BE49-F238E27FC236}">
                  <a16:creationId xmlns:a16="http://schemas.microsoft.com/office/drawing/2014/main" id="{1B7E2858-A39B-4384-A9AC-4651D3B1EE4A}"/>
                </a:ext>
              </a:extLst>
            </p:cNvPr>
            <p:cNvSpPr txBox="1"/>
            <p:nvPr/>
          </p:nvSpPr>
          <p:spPr>
            <a:xfrm>
              <a:off x="3306600" y="4436892"/>
              <a:ext cx="1358977" cy="307777"/>
            </a:xfrm>
            <a:prstGeom prst="rect">
              <a:avLst/>
            </a:prstGeom>
            <a:noFill/>
          </p:spPr>
          <p:txBody>
            <a:bodyPr wrap="square" rtlCol="0">
              <a:spAutoFit/>
            </a:bodyPr>
            <a:lstStyle/>
            <a:p>
              <a:r>
                <a:rPr kumimoji="1" lang="en-US" altLang="ja-JP" sz="1400" dirty="0" err="1"/>
                <a:t>nT</a:t>
              </a:r>
              <a:r>
                <a:rPr lang="en-US" altLang="ja-JP" sz="1400" dirty="0" err="1"/>
                <a:t>+Ts</a:t>
              </a:r>
              <a:endParaRPr kumimoji="1" lang="ja-JP" altLang="en-US" sz="1400" dirty="0"/>
            </a:p>
          </p:txBody>
        </p:sp>
        <p:sp>
          <p:nvSpPr>
            <p:cNvPr id="41" name="テキスト ボックス 40">
              <a:extLst>
                <a:ext uri="{FF2B5EF4-FFF2-40B4-BE49-F238E27FC236}">
                  <a16:creationId xmlns:a16="http://schemas.microsoft.com/office/drawing/2014/main" id="{12D9A3C0-9BF2-409E-945C-C1843809BAFD}"/>
                </a:ext>
              </a:extLst>
            </p:cNvPr>
            <p:cNvSpPr txBox="1"/>
            <p:nvPr/>
          </p:nvSpPr>
          <p:spPr>
            <a:xfrm>
              <a:off x="2798302" y="4454308"/>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grpSp>
        <p:nvGrpSpPr>
          <p:cNvPr id="43" name="グループ化 42">
            <a:extLst>
              <a:ext uri="{FF2B5EF4-FFF2-40B4-BE49-F238E27FC236}">
                <a16:creationId xmlns:a16="http://schemas.microsoft.com/office/drawing/2014/main" id="{55CD14D5-7840-4F9C-A684-547C6E8DDDB4}"/>
              </a:ext>
            </a:extLst>
          </p:cNvPr>
          <p:cNvGrpSpPr/>
          <p:nvPr/>
        </p:nvGrpSpPr>
        <p:grpSpPr>
          <a:xfrm>
            <a:off x="8698456" y="4365571"/>
            <a:ext cx="2669963" cy="325193"/>
            <a:chOff x="1995614" y="4436892"/>
            <a:chExt cx="2669963" cy="325193"/>
          </a:xfrm>
        </p:grpSpPr>
        <p:sp>
          <p:nvSpPr>
            <p:cNvPr id="44" name="テキスト ボックス 43">
              <a:extLst>
                <a:ext uri="{FF2B5EF4-FFF2-40B4-BE49-F238E27FC236}">
                  <a16:creationId xmlns:a16="http://schemas.microsoft.com/office/drawing/2014/main" id="{0D3EB254-5C6A-4300-8C28-B005B9F1DBD5}"/>
                </a:ext>
              </a:extLst>
            </p:cNvPr>
            <p:cNvSpPr txBox="1"/>
            <p:nvPr/>
          </p:nvSpPr>
          <p:spPr>
            <a:xfrm>
              <a:off x="1995614" y="4445251"/>
              <a:ext cx="703656" cy="307777"/>
            </a:xfrm>
            <a:prstGeom prst="rect">
              <a:avLst/>
            </a:prstGeom>
            <a:noFill/>
          </p:spPr>
          <p:txBody>
            <a:bodyPr wrap="square" rtlCol="0">
              <a:spAutoFit/>
            </a:bodyPr>
            <a:lstStyle/>
            <a:p>
              <a:r>
                <a:rPr kumimoji="1" lang="en-US" altLang="ja-JP" sz="1400" dirty="0" err="1"/>
                <a:t>nT</a:t>
              </a:r>
              <a:r>
                <a:rPr lang="en-US" altLang="ja-JP" sz="1400" dirty="0"/>
                <a:t>-Ts</a:t>
              </a:r>
              <a:endParaRPr kumimoji="1" lang="ja-JP" altLang="en-US" sz="1400" dirty="0"/>
            </a:p>
          </p:txBody>
        </p:sp>
        <p:sp>
          <p:nvSpPr>
            <p:cNvPr id="45" name="テキスト ボックス 44">
              <a:extLst>
                <a:ext uri="{FF2B5EF4-FFF2-40B4-BE49-F238E27FC236}">
                  <a16:creationId xmlns:a16="http://schemas.microsoft.com/office/drawing/2014/main" id="{8CC8138D-05EE-48F4-BAAC-BD962F6F9A72}"/>
                </a:ext>
              </a:extLst>
            </p:cNvPr>
            <p:cNvSpPr txBox="1"/>
            <p:nvPr/>
          </p:nvSpPr>
          <p:spPr>
            <a:xfrm>
              <a:off x="3306600" y="4436892"/>
              <a:ext cx="1358977" cy="307777"/>
            </a:xfrm>
            <a:prstGeom prst="rect">
              <a:avLst/>
            </a:prstGeom>
            <a:noFill/>
          </p:spPr>
          <p:txBody>
            <a:bodyPr wrap="square" rtlCol="0">
              <a:spAutoFit/>
            </a:bodyPr>
            <a:lstStyle/>
            <a:p>
              <a:r>
                <a:rPr kumimoji="1" lang="en-US" altLang="ja-JP" sz="1400" dirty="0" err="1"/>
                <a:t>nT</a:t>
              </a:r>
              <a:r>
                <a:rPr lang="en-US" altLang="ja-JP" sz="1400" dirty="0" err="1"/>
                <a:t>+Ts</a:t>
              </a:r>
              <a:endParaRPr kumimoji="1" lang="ja-JP" altLang="en-US" sz="1400" dirty="0"/>
            </a:p>
          </p:txBody>
        </p:sp>
        <p:sp>
          <p:nvSpPr>
            <p:cNvPr id="46" name="テキスト ボックス 45">
              <a:extLst>
                <a:ext uri="{FF2B5EF4-FFF2-40B4-BE49-F238E27FC236}">
                  <a16:creationId xmlns:a16="http://schemas.microsoft.com/office/drawing/2014/main" id="{EBB5B2D6-2B0D-4D78-80FD-0EC55569F02B}"/>
                </a:ext>
              </a:extLst>
            </p:cNvPr>
            <p:cNvSpPr txBox="1"/>
            <p:nvPr/>
          </p:nvSpPr>
          <p:spPr>
            <a:xfrm>
              <a:off x="2798302" y="4454308"/>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grpSp>
        <p:nvGrpSpPr>
          <p:cNvPr id="47" name="グループ化 46">
            <a:extLst>
              <a:ext uri="{FF2B5EF4-FFF2-40B4-BE49-F238E27FC236}">
                <a16:creationId xmlns:a16="http://schemas.microsoft.com/office/drawing/2014/main" id="{9201D5A0-6AAA-4CF7-9818-B4B441702793}"/>
              </a:ext>
            </a:extLst>
          </p:cNvPr>
          <p:cNvGrpSpPr/>
          <p:nvPr/>
        </p:nvGrpSpPr>
        <p:grpSpPr>
          <a:xfrm>
            <a:off x="4607361" y="4411143"/>
            <a:ext cx="2669963" cy="325193"/>
            <a:chOff x="1995614" y="4436892"/>
            <a:chExt cx="2669963" cy="325193"/>
          </a:xfrm>
        </p:grpSpPr>
        <p:sp>
          <p:nvSpPr>
            <p:cNvPr id="48" name="テキスト ボックス 47">
              <a:extLst>
                <a:ext uri="{FF2B5EF4-FFF2-40B4-BE49-F238E27FC236}">
                  <a16:creationId xmlns:a16="http://schemas.microsoft.com/office/drawing/2014/main" id="{78396DB1-F569-4756-BF93-DED41B9A8606}"/>
                </a:ext>
              </a:extLst>
            </p:cNvPr>
            <p:cNvSpPr txBox="1"/>
            <p:nvPr/>
          </p:nvSpPr>
          <p:spPr>
            <a:xfrm>
              <a:off x="1995614" y="4445251"/>
              <a:ext cx="703656" cy="307777"/>
            </a:xfrm>
            <a:prstGeom prst="rect">
              <a:avLst/>
            </a:prstGeom>
            <a:noFill/>
          </p:spPr>
          <p:txBody>
            <a:bodyPr wrap="square" rtlCol="0">
              <a:spAutoFit/>
            </a:bodyPr>
            <a:lstStyle/>
            <a:p>
              <a:r>
                <a:rPr kumimoji="1" lang="en-US" altLang="ja-JP" sz="1400" dirty="0" err="1"/>
                <a:t>nT</a:t>
              </a:r>
              <a:r>
                <a:rPr lang="en-US" altLang="ja-JP" sz="1400" dirty="0"/>
                <a:t>-Ts</a:t>
              </a:r>
              <a:endParaRPr kumimoji="1" lang="ja-JP" altLang="en-US" sz="1400" dirty="0"/>
            </a:p>
          </p:txBody>
        </p:sp>
        <p:sp>
          <p:nvSpPr>
            <p:cNvPr id="49" name="テキスト ボックス 48">
              <a:extLst>
                <a:ext uri="{FF2B5EF4-FFF2-40B4-BE49-F238E27FC236}">
                  <a16:creationId xmlns:a16="http://schemas.microsoft.com/office/drawing/2014/main" id="{2F57974D-8C3C-4F62-AB30-5BFE6ED886EF}"/>
                </a:ext>
              </a:extLst>
            </p:cNvPr>
            <p:cNvSpPr txBox="1"/>
            <p:nvPr/>
          </p:nvSpPr>
          <p:spPr>
            <a:xfrm>
              <a:off x="3306600" y="4436892"/>
              <a:ext cx="1358977" cy="307777"/>
            </a:xfrm>
            <a:prstGeom prst="rect">
              <a:avLst/>
            </a:prstGeom>
            <a:noFill/>
          </p:spPr>
          <p:txBody>
            <a:bodyPr wrap="square" rtlCol="0">
              <a:spAutoFit/>
            </a:bodyPr>
            <a:lstStyle/>
            <a:p>
              <a:r>
                <a:rPr kumimoji="1" lang="en-US" altLang="ja-JP" sz="1400" dirty="0" err="1"/>
                <a:t>nT</a:t>
              </a:r>
              <a:r>
                <a:rPr lang="en-US" altLang="ja-JP" sz="1400" dirty="0" err="1"/>
                <a:t>+Ts</a:t>
              </a:r>
              <a:endParaRPr kumimoji="1" lang="ja-JP" altLang="en-US" sz="1400" dirty="0"/>
            </a:p>
          </p:txBody>
        </p:sp>
        <p:sp>
          <p:nvSpPr>
            <p:cNvPr id="50" name="テキスト ボックス 49">
              <a:extLst>
                <a:ext uri="{FF2B5EF4-FFF2-40B4-BE49-F238E27FC236}">
                  <a16:creationId xmlns:a16="http://schemas.microsoft.com/office/drawing/2014/main" id="{60C76D26-E541-4D8C-AFED-737D9C247014}"/>
                </a:ext>
              </a:extLst>
            </p:cNvPr>
            <p:cNvSpPr txBox="1"/>
            <p:nvPr/>
          </p:nvSpPr>
          <p:spPr>
            <a:xfrm>
              <a:off x="2798302" y="4454308"/>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spTree>
    <p:extLst>
      <p:ext uri="{BB962C8B-B14F-4D97-AF65-F5344CB8AC3E}">
        <p14:creationId xmlns:p14="http://schemas.microsoft.com/office/powerpoint/2010/main" val="3714581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Gardner symbol timing recovery</a:t>
            </a:r>
            <a:br>
              <a:rPr lang="en-US" altLang="ja-JP" dirty="0">
                <a:sym typeface="Wingdings" panose="05000000000000000000" pitchFamily="2" charset="2"/>
              </a:rPr>
            </a:br>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EECCC-A7FE-47D5-955C-E58D58ED544C}"/>
                  </a:ext>
                </a:extLst>
              </p:cNvPr>
              <p:cNvSpPr txBox="1"/>
              <p:nvPr/>
            </p:nvSpPr>
            <p:spPr>
              <a:xfrm>
                <a:off x="3022675" y="5046089"/>
                <a:ext cx="61346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e>
                              </m:d>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 </m:t>
                              </m:r>
                            </m:e>
                          </m:d>
                        </m:e>
                      </m:d>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/2]</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3EEECCC-A7FE-47D5-955C-E58D58ED544C}"/>
                  </a:ext>
                </a:extLst>
              </p:cNvPr>
              <p:cNvSpPr txBox="1">
                <a:spLocks noRot="1" noChangeAspect="1" noMove="1" noResize="1" noEditPoints="1" noAdjustHandles="1" noChangeArrowheads="1" noChangeShapeType="1" noTextEdit="1"/>
              </p:cNvSpPr>
              <p:nvPr/>
            </p:nvSpPr>
            <p:spPr>
              <a:xfrm>
                <a:off x="3022675" y="5046089"/>
                <a:ext cx="6134693" cy="4308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4"/>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5"/>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a:t>
            </a:r>
            <a:r>
              <a:rPr kumimoji="1" lang="en-US" altLang="ja-JP" dirty="0">
                <a:solidFill>
                  <a:srgbClr val="FF0000"/>
                </a:solidFill>
              </a:rPr>
              <a:t>&lt;</a:t>
            </a:r>
            <a:r>
              <a:rPr kumimoji="1" lang="en-US" altLang="ja-JP" dirty="0"/>
              <a: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a:t>
            </a:r>
            <a:r>
              <a:rPr kumimoji="1" lang="en-US" altLang="ja-JP" dirty="0">
                <a:solidFill>
                  <a:srgbClr val="FF0000"/>
                </a:solidFill>
              </a:rPr>
              <a:t>&gt;</a:t>
            </a:r>
            <a:r>
              <a:rPr kumimoji="1" lang="en-US" altLang="ja-JP" dirty="0"/>
              <a:t>0, a timing delay is required for the next symbol</a:t>
            </a:r>
            <a:endParaRPr kumimoji="1" lang="ja-JP" altLang="en-US" dirty="0"/>
          </a:p>
        </p:txBody>
      </p:sp>
      <p:pic>
        <p:nvPicPr>
          <p:cNvPr id="12" name="図 11">
            <a:extLst>
              <a:ext uri="{FF2B5EF4-FFF2-40B4-BE49-F238E27FC236}">
                <a16:creationId xmlns:a16="http://schemas.microsoft.com/office/drawing/2014/main" id="{53B737A5-2C23-4825-AF87-4DEDF4F5EC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949" y="1909721"/>
            <a:ext cx="9700098" cy="3007030"/>
          </a:xfrm>
          <a:prstGeom prst="rect">
            <a:avLst/>
          </a:prstGeom>
        </p:spPr>
      </p:pic>
    </p:spTree>
    <p:extLst>
      <p:ext uri="{BB962C8B-B14F-4D97-AF65-F5344CB8AC3E}">
        <p14:creationId xmlns:p14="http://schemas.microsoft.com/office/powerpoint/2010/main" val="4245130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Gardner symbol timing recovery</a:t>
            </a:r>
            <a:br>
              <a:rPr lang="en-US" altLang="ja-JP" dirty="0">
                <a:sym typeface="Wingdings" panose="05000000000000000000" pitchFamily="2" charset="2"/>
              </a:rPr>
            </a:br>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en-US" altLang="ja-JP"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EECCC-A7FE-47D5-955C-E58D58ED544C}"/>
                  </a:ext>
                </a:extLst>
              </p:cNvPr>
              <p:cNvSpPr txBox="1"/>
              <p:nvPr/>
            </p:nvSpPr>
            <p:spPr>
              <a:xfrm>
                <a:off x="3022675" y="5046089"/>
                <a:ext cx="61346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e>
                              </m:d>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 </m:t>
                              </m:r>
                            </m:e>
                          </m:d>
                        </m:e>
                      </m:d>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/2]</m:t>
                      </m:r>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D3EEECCC-A7FE-47D5-955C-E58D58ED544C}"/>
                  </a:ext>
                </a:extLst>
              </p:cNvPr>
              <p:cNvSpPr txBox="1">
                <a:spLocks noRot="1" noChangeAspect="1" noMove="1" noResize="1" noEditPoints="1" noAdjustHandles="1" noChangeArrowheads="1" noChangeShapeType="1" noTextEdit="1"/>
              </p:cNvSpPr>
              <p:nvPr/>
            </p:nvSpPr>
            <p:spPr>
              <a:xfrm>
                <a:off x="3022675" y="5046089"/>
                <a:ext cx="6134693" cy="43088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4"/>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5"/>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a:t>
            </a:r>
            <a:r>
              <a:rPr kumimoji="1" lang="en-US" altLang="ja-JP" dirty="0">
                <a:solidFill>
                  <a:srgbClr val="FF0000"/>
                </a:solidFill>
              </a:rPr>
              <a:t>&lt;</a:t>
            </a:r>
            <a:r>
              <a:rPr kumimoji="1" lang="en-US" altLang="ja-JP" dirty="0"/>
              <a: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a:t>
            </a:r>
            <a:r>
              <a:rPr kumimoji="1" lang="en-US" altLang="ja-JP" dirty="0">
                <a:solidFill>
                  <a:srgbClr val="FF0000"/>
                </a:solidFill>
              </a:rPr>
              <a:t>&gt;</a:t>
            </a:r>
            <a:r>
              <a:rPr kumimoji="1" lang="en-US" altLang="ja-JP" dirty="0"/>
              <a:t>0, a timing delay is required for the next symbol</a:t>
            </a:r>
            <a:endParaRPr kumimoji="1" lang="ja-JP" altLang="en-US" dirty="0"/>
          </a:p>
        </p:txBody>
      </p:sp>
      <p:pic>
        <p:nvPicPr>
          <p:cNvPr id="12" name="図 11">
            <a:extLst>
              <a:ext uri="{FF2B5EF4-FFF2-40B4-BE49-F238E27FC236}">
                <a16:creationId xmlns:a16="http://schemas.microsoft.com/office/drawing/2014/main" id="{53B737A5-2C23-4825-AF87-4DEDF4F5EC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949" y="1909721"/>
            <a:ext cx="9700098" cy="3007030"/>
          </a:xfrm>
          <a:prstGeom prst="rect">
            <a:avLst/>
          </a:prstGeom>
        </p:spPr>
      </p:pic>
    </p:spTree>
    <p:extLst>
      <p:ext uri="{BB962C8B-B14F-4D97-AF65-F5344CB8AC3E}">
        <p14:creationId xmlns:p14="http://schemas.microsoft.com/office/powerpoint/2010/main" val="22680981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Gardner symbol timing recovery</a:t>
            </a:r>
            <a:br>
              <a:rPr lang="en-US" altLang="ja-JP" dirty="0">
                <a:sym typeface="Wingdings" panose="05000000000000000000" pitchFamily="2" charset="2"/>
              </a:rPr>
            </a:br>
            <a:endParaRPr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3"/>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4"/>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5"/>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a:t>
            </a:r>
            <a:r>
              <a:rPr kumimoji="1" lang="en-US" altLang="ja-JP" dirty="0">
                <a:solidFill>
                  <a:srgbClr val="FF0000"/>
                </a:solidFill>
              </a:rPr>
              <a:t>=</a:t>
            </a:r>
            <a:r>
              <a:rPr kumimoji="1" lang="en-US" altLang="ja-JP" dirty="0"/>
              <a:t>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a:t>
            </a:r>
            <a:r>
              <a:rPr lang="en-US" altLang="ja-JP" dirty="0">
                <a:solidFill>
                  <a:srgbClr val="FF0000"/>
                </a:solidFill>
              </a:rPr>
              <a:t> &lt; </a:t>
            </a:r>
            <a:r>
              <a:rPr kumimoji="1" lang="en-US" altLang="ja-JP" dirty="0"/>
              <a: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a:t>
            </a:r>
            <a:r>
              <a:rPr lang="en-US" altLang="ja-JP" dirty="0">
                <a:solidFill>
                  <a:srgbClr val="FF0000"/>
                </a:solidFill>
              </a:rPr>
              <a:t> &gt; </a:t>
            </a:r>
            <a:r>
              <a:rPr kumimoji="1" lang="en-US" altLang="ja-JP" dirty="0"/>
              <a:t>0, a timing delay is required for the next symbol</a:t>
            </a:r>
            <a:endParaRPr kumimoji="1" lang="ja-JP" altLang="en-US" dirty="0"/>
          </a:p>
        </p:txBody>
      </p:sp>
      <p:grpSp>
        <p:nvGrpSpPr>
          <p:cNvPr id="61" name="グループ化 60">
            <a:extLst>
              <a:ext uri="{FF2B5EF4-FFF2-40B4-BE49-F238E27FC236}">
                <a16:creationId xmlns:a16="http://schemas.microsoft.com/office/drawing/2014/main" id="{9B72E3F2-3C76-424A-8862-3883ACC2CB74}"/>
              </a:ext>
            </a:extLst>
          </p:cNvPr>
          <p:cNvGrpSpPr/>
          <p:nvPr/>
        </p:nvGrpSpPr>
        <p:grpSpPr>
          <a:xfrm>
            <a:off x="1276126" y="2590892"/>
            <a:ext cx="1492650" cy="1626682"/>
            <a:chOff x="1546703" y="2632061"/>
            <a:chExt cx="1877014" cy="1626682"/>
          </a:xfrm>
        </p:grpSpPr>
        <p:sp>
          <p:nvSpPr>
            <p:cNvPr id="12" name="二等辺三角形 11">
              <a:extLst>
                <a:ext uri="{FF2B5EF4-FFF2-40B4-BE49-F238E27FC236}">
                  <a16:creationId xmlns:a16="http://schemas.microsoft.com/office/drawing/2014/main" id="{9EF3DEA8-F8CC-47B1-992E-DBBE7A854938}"/>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16" name="直線矢印コネクタ 15">
              <a:extLst>
                <a:ext uri="{FF2B5EF4-FFF2-40B4-BE49-F238E27FC236}">
                  <a16:creationId xmlns:a16="http://schemas.microsoft.com/office/drawing/2014/main" id="{88DD8B99-0856-4984-BC1C-129F03A7E857}"/>
                </a:ext>
              </a:extLst>
            </p:cNvPr>
            <p:cNvCxnSpPr>
              <a:cxnSpLocks/>
              <a:stCxn id="12" idx="3"/>
              <a:endCxn id="12" idx="0"/>
            </p:cNvCxnSpPr>
            <p:nvPr/>
          </p:nvCxnSpPr>
          <p:spPr>
            <a:xfrm flipV="1">
              <a:off x="2492530" y="2632061"/>
              <a:ext cx="0" cy="162668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cxnSp>
        <p:nvCxnSpPr>
          <p:cNvPr id="25" name="直線矢印コネクタ 24">
            <a:extLst>
              <a:ext uri="{FF2B5EF4-FFF2-40B4-BE49-F238E27FC236}">
                <a16:creationId xmlns:a16="http://schemas.microsoft.com/office/drawing/2014/main" id="{04503CBC-F292-4724-97A0-9F1E1DCF2676}"/>
              </a:ext>
            </a:extLst>
          </p:cNvPr>
          <p:cNvCxnSpPr>
            <a:cxnSpLocks/>
          </p:cNvCxnSpPr>
          <p:nvPr/>
        </p:nvCxnSpPr>
        <p:spPr>
          <a:xfrm flipV="1">
            <a:off x="2768776" y="3832698"/>
            <a:ext cx="0" cy="3848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テキスト ボックス 35">
            <a:extLst>
              <a:ext uri="{FF2B5EF4-FFF2-40B4-BE49-F238E27FC236}">
                <a16:creationId xmlns:a16="http://schemas.microsoft.com/office/drawing/2014/main" id="{153E8700-BB10-4ADA-B994-CD0E1E6386F8}"/>
              </a:ext>
            </a:extLst>
          </p:cNvPr>
          <p:cNvSpPr txBox="1"/>
          <p:nvPr/>
        </p:nvSpPr>
        <p:spPr>
          <a:xfrm>
            <a:off x="2175241" y="2017987"/>
            <a:ext cx="1694868" cy="461665"/>
          </a:xfrm>
          <a:prstGeom prst="rect">
            <a:avLst/>
          </a:prstGeom>
          <a:noFill/>
        </p:spPr>
        <p:txBody>
          <a:bodyPr wrap="square" rtlCol="0">
            <a:spAutoFit/>
          </a:bodyPr>
          <a:lstStyle/>
          <a:p>
            <a:r>
              <a:rPr kumimoji="1" lang="en-US" altLang="ja-JP" sz="1200" dirty="0"/>
              <a:t>Correct  symbol sampling point</a:t>
            </a:r>
            <a:endParaRPr kumimoji="1" lang="ja-JP" altLang="en-US" sz="1200" dirty="0"/>
          </a:p>
        </p:txBody>
      </p:sp>
      <p:sp>
        <p:nvSpPr>
          <p:cNvPr id="37" name="テキスト ボックス 36">
            <a:extLst>
              <a:ext uri="{FF2B5EF4-FFF2-40B4-BE49-F238E27FC236}">
                <a16:creationId xmlns:a16="http://schemas.microsoft.com/office/drawing/2014/main" id="{9EC21BFA-CDA9-4DF3-880F-A6FFF78F2E0E}"/>
              </a:ext>
            </a:extLst>
          </p:cNvPr>
          <p:cNvSpPr txBox="1"/>
          <p:nvPr/>
        </p:nvSpPr>
        <p:spPr>
          <a:xfrm>
            <a:off x="5942343" y="2289000"/>
            <a:ext cx="1694868" cy="276999"/>
          </a:xfrm>
          <a:prstGeom prst="rect">
            <a:avLst/>
          </a:prstGeom>
          <a:noFill/>
        </p:spPr>
        <p:txBody>
          <a:bodyPr wrap="square" rtlCol="0">
            <a:spAutoFit/>
          </a:bodyPr>
          <a:lstStyle/>
          <a:p>
            <a:r>
              <a:rPr kumimoji="1" lang="en-US" altLang="ja-JP" sz="1200" dirty="0"/>
              <a:t>Late</a:t>
            </a:r>
            <a:endParaRPr kumimoji="1" lang="ja-JP" altLang="en-US" sz="1200" dirty="0"/>
          </a:p>
        </p:txBody>
      </p:sp>
      <p:sp>
        <p:nvSpPr>
          <p:cNvPr id="38" name="テキスト ボックス 37">
            <a:extLst>
              <a:ext uri="{FF2B5EF4-FFF2-40B4-BE49-F238E27FC236}">
                <a16:creationId xmlns:a16="http://schemas.microsoft.com/office/drawing/2014/main" id="{50C6B71B-9067-442B-8FA2-6FBEB581036F}"/>
              </a:ext>
            </a:extLst>
          </p:cNvPr>
          <p:cNvSpPr txBox="1"/>
          <p:nvPr/>
        </p:nvSpPr>
        <p:spPr>
          <a:xfrm>
            <a:off x="9014524" y="2206986"/>
            <a:ext cx="1694868" cy="276999"/>
          </a:xfrm>
          <a:prstGeom prst="rect">
            <a:avLst/>
          </a:prstGeom>
          <a:noFill/>
        </p:spPr>
        <p:txBody>
          <a:bodyPr wrap="square" rtlCol="0">
            <a:spAutoFit/>
          </a:bodyPr>
          <a:lstStyle/>
          <a:p>
            <a:r>
              <a:rPr kumimoji="1" lang="en-US" altLang="ja-JP" sz="1200" dirty="0"/>
              <a:t>Early</a:t>
            </a:r>
            <a:endParaRPr kumimoji="1" lang="ja-JP" altLang="en-US" sz="1200" dirty="0"/>
          </a:p>
        </p:txBody>
      </p:sp>
      <p:grpSp>
        <p:nvGrpSpPr>
          <p:cNvPr id="42" name="グループ化 41">
            <a:extLst>
              <a:ext uri="{FF2B5EF4-FFF2-40B4-BE49-F238E27FC236}">
                <a16:creationId xmlns:a16="http://schemas.microsoft.com/office/drawing/2014/main" id="{59EEB292-8196-4508-8453-F80D12A0AB4A}"/>
              </a:ext>
            </a:extLst>
          </p:cNvPr>
          <p:cNvGrpSpPr/>
          <p:nvPr/>
        </p:nvGrpSpPr>
        <p:grpSpPr>
          <a:xfrm>
            <a:off x="5331501" y="4476771"/>
            <a:ext cx="2330152" cy="333852"/>
            <a:chOff x="1691950" y="4328808"/>
            <a:chExt cx="2330152" cy="333852"/>
          </a:xfrm>
        </p:grpSpPr>
        <p:sp>
          <p:nvSpPr>
            <p:cNvPr id="39" name="テキスト ボックス 38">
              <a:extLst>
                <a:ext uri="{FF2B5EF4-FFF2-40B4-BE49-F238E27FC236}">
                  <a16:creationId xmlns:a16="http://schemas.microsoft.com/office/drawing/2014/main" id="{03F17578-0616-4C67-AEBF-1C7377CAE9D4}"/>
                </a:ext>
              </a:extLst>
            </p:cNvPr>
            <p:cNvSpPr txBox="1"/>
            <p:nvPr/>
          </p:nvSpPr>
          <p:spPr>
            <a:xfrm>
              <a:off x="1691950" y="4354883"/>
              <a:ext cx="1310985" cy="307777"/>
            </a:xfrm>
            <a:prstGeom prst="rect">
              <a:avLst/>
            </a:prstGeom>
            <a:noFill/>
          </p:spPr>
          <p:txBody>
            <a:bodyPr wrap="square" rtlCol="0">
              <a:spAutoFit/>
            </a:bodyPr>
            <a:lstStyle/>
            <a:p>
              <a:r>
                <a:rPr lang="en-US" altLang="ja-JP" sz="1400" dirty="0"/>
                <a:t>(n-1)</a:t>
              </a:r>
              <a:r>
                <a:rPr kumimoji="1" lang="en-US" altLang="ja-JP" sz="1400" dirty="0"/>
                <a:t>T</a:t>
              </a:r>
              <a:endParaRPr kumimoji="1" lang="ja-JP" altLang="en-US" sz="1400" dirty="0"/>
            </a:p>
          </p:txBody>
        </p:sp>
        <p:sp>
          <p:nvSpPr>
            <p:cNvPr id="40" name="テキスト ボックス 39">
              <a:extLst>
                <a:ext uri="{FF2B5EF4-FFF2-40B4-BE49-F238E27FC236}">
                  <a16:creationId xmlns:a16="http://schemas.microsoft.com/office/drawing/2014/main" id="{1B7E2858-A39B-4384-A9AC-4651D3B1EE4A}"/>
                </a:ext>
              </a:extLst>
            </p:cNvPr>
            <p:cNvSpPr txBox="1"/>
            <p:nvPr/>
          </p:nvSpPr>
          <p:spPr>
            <a:xfrm>
              <a:off x="2458129" y="4328808"/>
              <a:ext cx="1358977" cy="307777"/>
            </a:xfrm>
            <a:prstGeom prst="rect">
              <a:avLst/>
            </a:prstGeom>
            <a:noFill/>
          </p:spPr>
          <p:txBody>
            <a:bodyPr wrap="square" rtlCol="0">
              <a:spAutoFit/>
            </a:bodyPr>
            <a:lstStyle/>
            <a:p>
              <a:r>
                <a:rPr kumimoji="1" lang="en-US" altLang="ja-JP" sz="1400" dirty="0" err="1"/>
                <a:t>nT</a:t>
              </a:r>
              <a:r>
                <a:rPr kumimoji="1" lang="en-US" altLang="ja-JP" sz="1400" dirty="0"/>
                <a:t>-T/2</a:t>
              </a:r>
              <a:endParaRPr kumimoji="1" lang="ja-JP" altLang="en-US" sz="1400" dirty="0"/>
            </a:p>
          </p:txBody>
        </p:sp>
        <p:sp>
          <p:nvSpPr>
            <p:cNvPr id="41" name="テキスト ボックス 40">
              <a:extLst>
                <a:ext uri="{FF2B5EF4-FFF2-40B4-BE49-F238E27FC236}">
                  <a16:creationId xmlns:a16="http://schemas.microsoft.com/office/drawing/2014/main" id="{12D9A3C0-9BF2-409E-945C-C1843809BAFD}"/>
                </a:ext>
              </a:extLst>
            </p:cNvPr>
            <p:cNvSpPr txBox="1"/>
            <p:nvPr/>
          </p:nvSpPr>
          <p:spPr>
            <a:xfrm>
              <a:off x="3318446" y="4337409"/>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grpSp>
        <p:nvGrpSpPr>
          <p:cNvPr id="62" name="グループ化 61">
            <a:extLst>
              <a:ext uri="{FF2B5EF4-FFF2-40B4-BE49-F238E27FC236}">
                <a16:creationId xmlns:a16="http://schemas.microsoft.com/office/drawing/2014/main" id="{6F7FA0AE-7A91-471F-8504-50C5712DD270}"/>
              </a:ext>
            </a:extLst>
          </p:cNvPr>
          <p:cNvGrpSpPr/>
          <p:nvPr/>
        </p:nvGrpSpPr>
        <p:grpSpPr>
          <a:xfrm>
            <a:off x="2774597" y="2590892"/>
            <a:ext cx="1492650" cy="1626682"/>
            <a:chOff x="1546703" y="2632061"/>
            <a:chExt cx="1877014" cy="1626682"/>
          </a:xfrm>
        </p:grpSpPr>
        <p:sp>
          <p:nvSpPr>
            <p:cNvPr id="63" name="二等辺三角形 62">
              <a:extLst>
                <a:ext uri="{FF2B5EF4-FFF2-40B4-BE49-F238E27FC236}">
                  <a16:creationId xmlns:a16="http://schemas.microsoft.com/office/drawing/2014/main" id="{EB50CD30-70CC-426F-806B-CE7DFD8EC7D4}"/>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4" name="直線矢印コネクタ 63">
              <a:extLst>
                <a:ext uri="{FF2B5EF4-FFF2-40B4-BE49-F238E27FC236}">
                  <a16:creationId xmlns:a16="http://schemas.microsoft.com/office/drawing/2014/main" id="{9B61735D-5DD4-42F8-B362-38B3FFEB481D}"/>
                </a:ext>
              </a:extLst>
            </p:cNvPr>
            <p:cNvCxnSpPr>
              <a:cxnSpLocks/>
              <a:stCxn id="63" idx="3"/>
              <a:endCxn id="63" idx="0"/>
            </p:cNvCxnSpPr>
            <p:nvPr/>
          </p:nvCxnSpPr>
          <p:spPr>
            <a:xfrm flipV="1">
              <a:off x="2492530" y="2632061"/>
              <a:ext cx="0" cy="162668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grpSp>
        <p:nvGrpSpPr>
          <p:cNvPr id="66" name="グループ化 65">
            <a:extLst>
              <a:ext uri="{FF2B5EF4-FFF2-40B4-BE49-F238E27FC236}">
                <a16:creationId xmlns:a16="http://schemas.microsoft.com/office/drawing/2014/main" id="{5AFE5C40-D3C8-47BE-9370-934A849E740C}"/>
              </a:ext>
            </a:extLst>
          </p:cNvPr>
          <p:cNvGrpSpPr/>
          <p:nvPr/>
        </p:nvGrpSpPr>
        <p:grpSpPr>
          <a:xfrm>
            <a:off x="4616289" y="2596135"/>
            <a:ext cx="1492650" cy="1626682"/>
            <a:chOff x="1546703" y="2632061"/>
            <a:chExt cx="1877014" cy="1626682"/>
          </a:xfrm>
        </p:grpSpPr>
        <p:sp>
          <p:nvSpPr>
            <p:cNvPr id="67" name="二等辺三角形 66">
              <a:extLst>
                <a:ext uri="{FF2B5EF4-FFF2-40B4-BE49-F238E27FC236}">
                  <a16:creationId xmlns:a16="http://schemas.microsoft.com/office/drawing/2014/main" id="{9A307BF8-3B5A-4ABC-9B85-33BABFC2F97F}"/>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68" name="直線矢印コネクタ 67">
              <a:extLst>
                <a:ext uri="{FF2B5EF4-FFF2-40B4-BE49-F238E27FC236}">
                  <a16:creationId xmlns:a16="http://schemas.microsoft.com/office/drawing/2014/main" id="{E8C100B4-AB87-407A-B9BA-4302F749F88B}"/>
                </a:ext>
              </a:extLst>
            </p:cNvPr>
            <p:cNvCxnSpPr>
              <a:cxnSpLocks/>
            </p:cNvCxnSpPr>
            <p:nvPr/>
          </p:nvCxnSpPr>
          <p:spPr>
            <a:xfrm flipV="1">
              <a:off x="2835043" y="3226598"/>
              <a:ext cx="0" cy="102690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grpSp>
        <p:nvGrpSpPr>
          <p:cNvPr id="73" name="グループ化 72">
            <a:extLst>
              <a:ext uri="{FF2B5EF4-FFF2-40B4-BE49-F238E27FC236}">
                <a16:creationId xmlns:a16="http://schemas.microsoft.com/office/drawing/2014/main" id="{2A49827E-FF19-488C-892A-A7DAD99B5822}"/>
              </a:ext>
            </a:extLst>
          </p:cNvPr>
          <p:cNvGrpSpPr/>
          <p:nvPr/>
        </p:nvGrpSpPr>
        <p:grpSpPr>
          <a:xfrm>
            <a:off x="8002673" y="2607302"/>
            <a:ext cx="1492650" cy="1626682"/>
            <a:chOff x="1546703" y="2632061"/>
            <a:chExt cx="1877014" cy="1626682"/>
          </a:xfrm>
        </p:grpSpPr>
        <p:sp>
          <p:nvSpPr>
            <p:cNvPr id="74" name="二等辺三角形 73">
              <a:extLst>
                <a:ext uri="{FF2B5EF4-FFF2-40B4-BE49-F238E27FC236}">
                  <a16:creationId xmlns:a16="http://schemas.microsoft.com/office/drawing/2014/main" id="{E643D795-49FE-41F5-975D-2303AEE5C47B}"/>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5" name="直線矢印コネクタ 74">
              <a:extLst>
                <a:ext uri="{FF2B5EF4-FFF2-40B4-BE49-F238E27FC236}">
                  <a16:creationId xmlns:a16="http://schemas.microsoft.com/office/drawing/2014/main" id="{88AA3E77-D5EF-457C-B9DA-1F72FD5F9C2F}"/>
                </a:ext>
              </a:extLst>
            </p:cNvPr>
            <p:cNvCxnSpPr>
              <a:cxnSpLocks/>
            </p:cNvCxnSpPr>
            <p:nvPr/>
          </p:nvCxnSpPr>
          <p:spPr>
            <a:xfrm flipV="1">
              <a:off x="2174483" y="3215431"/>
              <a:ext cx="0" cy="104331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cxnSp>
        <p:nvCxnSpPr>
          <p:cNvPr id="76" name="直線矢印コネクタ 75">
            <a:extLst>
              <a:ext uri="{FF2B5EF4-FFF2-40B4-BE49-F238E27FC236}">
                <a16:creationId xmlns:a16="http://schemas.microsoft.com/office/drawing/2014/main" id="{297C1EF0-3324-43C5-A386-789D12CB0E1F}"/>
              </a:ext>
            </a:extLst>
          </p:cNvPr>
          <p:cNvCxnSpPr>
            <a:cxnSpLocks/>
          </p:cNvCxnSpPr>
          <p:nvPr/>
        </p:nvCxnSpPr>
        <p:spPr>
          <a:xfrm flipV="1">
            <a:off x="9216957" y="3673417"/>
            <a:ext cx="0" cy="5605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7" name="グループ化 76">
            <a:extLst>
              <a:ext uri="{FF2B5EF4-FFF2-40B4-BE49-F238E27FC236}">
                <a16:creationId xmlns:a16="http://schemas.microsoft.com/office/drawing/2014/main" id="{7C66E74F-A8FF-4782-9275-0C68648DFD25}"/>
              </a:ext>
            </a:extLst>
          </p:cNvPr>
          <p:cNvGrpSpPr/>
          <p:nvPr/>
        </p:nvGrpSpPr>
        <p:grpSpPr>
          <a:xfrm>
            <a:off x="9501144" y="2607302"/>
            <a:ext cx="1492650" cy="1626682"/>
            <a:chOff x="1546703" y="2632061"/>
            <a:chExt cx="1877014" cy="1626682"/>
          </a:xfrm>
        </p:grpSpPr>
        <p:sp>
          <p:nvSpPr>
            <p:cNvPr id="78" name="二等辺三角形 77">
              <a:extLst>
                <a:ext uri="{FF2B5EF4-FFF2-40B4-BE49-F238E27FC236}">
                  <a16:creationId xmlns:a16="http://schemas.microsoft.com/office/drawing/2014/main" id="{0A4441ED-139A-4004-9430-D85B41060236}"/>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9" name="直線矢印コネクタ 78">
              <a:extLst>
                <a:ext uri="{FF2B5EF4-FFF2-40B4-BE49-F238E27FC236}">
                  <a16:creationId xmlns:a16="http://schemas.microsoft.com/office/drawing/2014/main" id="{498761F3-FB7B-41DC-8D9D-06B7A11EC8F9}"/>
                </a:ext>
              </a:extLst>
            </p:cNvPr>
            <p:cNvCxnSpPr>
              <a:cxnSpLocks/>
            </p:cNvCxnSpPr>
            <p:nvPr/>
          </p:nvCxnSpPr>
          <p:spPr>
            <a:xfrm flipV="1">
              <a:off x="2198546" y="3137610"/>
              <a:ext cx="0" cy="1121133"/>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grpSp>
        <p:nvGrpSpPr>
          <p:cNvPr id="70" name="グループ化 69">
            <a:extLst>
              <a:ext uri="{FF2B5EF4-FFF2-40B4-BE49-F238E27FC236}">
                <a16:creationId xmlns:a16="http://schemas.microsoft.com/office/drawing/2014/main" id="{1CDC3926-AD73-425E-AEDB-3D6F65D27CF2}"/>
              </a:ext>
            </a:extLst>
          </p:cNvPr>
          <p:cNvGrpSpPr/>
          <p:nvPr/>
        </p:nvGrpSpPr>
        <p:grpSpPr>
          <a:xfrm>
            <a:off x="6103118" y="2596135"/>
            <a:ext cx="1492650" cy="1636859"/>
            <a:chOff x="1546703" y="2632061"/>
            <a:chExt cx="1877014" cy="1636859"/>
          </a:xfrm>
        </p:grpSpPr>
        <p:sp>
          <p:nvSpPr>
            <p:cNvPr id="71" name="二等辺三角形 70">
              <a:extLst>
                <a:ext uri="{FF2B5EF4-FFF2-40B4-BE49-F238E27FC236}">
                  <a16:creationId xmlns:a16="http://schemas.microsoft.com/office/drawing/2014/main" id="{77597259-7BAE-45C1-9AFE-29BA89BA1D0B}"/>
                </a:ext>
              </a:extLst>
            </p:cNvPr>
            <p:cNvSpPr/>
            <p:nvPr/>
          </p:nvSpPr>
          <p:spPr>
            <a:xfrm>
              <a:off x="1546703" y="2632061"/>
              <a:ext cx="1877014" cy="1626682"/>
            </a:xfrm>
            <a:prstGeom prst="triangle">
              <a:avLst>
                <a:gd name="adj" fmla="val 50390"/>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72" name="直線矢印コネクタ 71">
              <a:extLst>
                <a:ext uri="{FF2B5EF4-FFF2-40B4-BE49-F238E27FC236}">
                  <a16:creationId xmlns:a16="http://schemas.microsoft.com/office/drawing/2014/main" id="{A0C9A6FF-64DF-4E00-ADAC-8BB1DDCD036C}"/>
                </a:ext>
              </a:extLst>
            </p:cNvPr>
            <p:cNvCxnSpPr>
              <a:cxnSpLocks/>
            </p:cNvCxnSpPr>
            <p:nvPr/>
          </p:nvCxnSpPr>
          <p:spPr>
            <a:xfrm flipV="1">
              <a:off x="2822808" y="3226598"/>
              <a:ext cx="0" cy="104232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grpSp>
      <p:cxnSp>
        <p:nvCxnSpPr>
          <p:cNvPr id="69" name="直線矢印コネクタ 68">
            <a:extLst>
              <a:ext uri="{FF2B5EF4-FFF2-40B4-BE49-F238E27FC236}">
                <a16:creationId xmlns:a16="http://schemas.microsoft.com/office/drawing/2014/main" id="{0B4CC966-8A40-4365-A9C9-78800031F5C1}"/>
              </a:ext>
            </a:extLst>
          </p:cNvPr>
          <p:cNvCxnSpPr>
            <a:cxnSpLocks/>
          </p:cNvCxnSpPr>
          <p:nvPr/>
        </p:nvCxnSpPr>
        <p:spPr>
          <a:xfrm flipV="1">
            <a:off x="6381882" y="3632573"/>
            <a:ext cx="0" cy="5895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5946CEB1-14AE-4551-8D29-57A5594B21F6}"/>
                  </a:ext>
                </a:extLst>
              </p:cNvPr>
              <p:cNvSpPr txBox="1"/>
              <p:nvPr/>
            </p:nvSpPr>
            <p:spPr>
              <a:xfrm>
                <a:off x="3022675" y="5046089"/>
                <a:ext cx="61346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𝑒</m:t>
                      </m:r>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𝑛𝑇</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d>
                            <m:dPr>
                              <m:begChr m:val="["/>
                              <m:endChr m:val="]"/>
                              <m:ctrlPr>
                                <a:rPr kumimoji="1" lang="en-US" altLang="ja-JP" sz="2800" b="0" i="1" smtClean="0">
                                  <a:latin typeface="Cambria Math" panose="02040503050406030204" pitchFamily="18" charset="0"/>
                                </a:rPr>
                              </m:ctrlPr>
                            </m:d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rPr>
                                    <m:t>−1</m:t>
                                  </m:r>
                                </m:e>
                              </m:d>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 </m:t>
                              </m:r>
                            </m:e>
                          </m:d>
                        </m:e>
                      </m:d>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𝑛𝑇</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/2]</m:t>
                      </m:r>
                    </m:oMath>
                  </m:oMathPara>
                </a14:m>
                <a:endParaRPr kumimoji="1" lang="ja-JP" altLang="en-US" dirty="0"/>
              </a:p>
            </p:txBody>
          </p:sp>
        </mc:Choice>
        <mc:Fallback xmlns="">
          <p:sp>
            <p:nvSpPr>
              <p:cNvPr id="86" name="テキスト ボックス 85">
                <a:extLst>
                  <a:ext uri="{FF2B5EF4-FFF2-40B4-BE49-F238E27FC236}">
                    <a16:creationId xmlns:a16="http://schemas.microsoft.com/office/drawing/2014/main" id="{5946CEB1-14AE-4551-8D29-57A5594B21F6}"/>
                  </a:ext>
                </a:extLst>
              </p:cNvPr>
              <p:cNvSpPr txBox="1">
                <a:spLocks noRot="1" noChangeAspect="1" noMove="1" noResize="1" noEditPoints="1" noAdjustHandles="1" noChangeArrowheads="1" noChangeShapeType="1" noTextEdit="1"/>
              </p:cNvSpPr>
              <p:nvPr/>
            </p:nvSpPr>
            <p:spPr>
              <a:xfrm>
                <a:off x="3022675" y="5046089"/>
                <a:ext cx="6134693" cy="430887"/>
              </a:xfrm>
              <a:prstGeom prst="rect">
                <a:avLst/>
              </a:prstGeom>
              <a:blipFill>
                <a:blip r:embed="rId6"/>
                <a:stretch>
                  <a:fillRect/>
                </a:stretch>
              </a:blipFill>
            </p:spPr>
            <p:txBody>
              <a:bodyPr/>
              <a:lstStyle/>
              <a:p>
                <a:r>
                  <a:rPr lang="ja-JP" altLang="en-US">
                    <a:noFill/>
                  </a:rPr>
                  <a:t> </a:t>
                </a:r>
              </a:p>
            </p:txBody>
          </p:sp>
        </mc:Fallback>
      </mc:AlternateContent>
      <p:grpSp>
        <p:nvGrpSpPr>
          <p:cNvPr id="87" name="グループ化 86">
            <a:extLst>
              <a:ext uri="{FF2B5EF4-FFF2-40B4-BE49-F238E27FC236}">
                <a16:creationId xmlns:a16="http://schemas.microsoft.com/office/drawing/2014/main" id="{FEEAB97C-3BDD-4ABD-A29F-3017C6AD8F84}"/>
              </a:ext>
            </a:extLst>
          </p:cNvPr>
          <p:cNvGrpSpPr/>
          <p:nvPr/>
        </p:nvGrpSpPr>
        <p:grpSpPr>
          <a:xfrm>
            <a:off x="1844350" y="4481208"/>
            <a:ext cx="2330152" cy="333852"/>
            <a:chOff x="1691950" y="4328808"/>
            <a:chExt cx="2330152" cy="333852"/>
          </a:xfrm>
        </p:grpSpPr>
        <p:sp>
          <p:nvSpPr>
            <p:cNvPr id="88" name="テキスト ボックス 87">
              <a:extLst>
                <a:ext uri="{FF2B5EF4-FFF2-40B4-BE49-F238E27FC236}">
                  <a16:creationId xmlns:a16="http://schemas.microsoft.com/office/drawing/2014/main" id="{3180AF91-C923-4EF7-8D17-D13EF7EF6A8C}"/>
                </a:ext>
              </a:extLst>
            </p:cNvPr>
            <p:cNvSpPr txBox="1"/>
            <p:nvPr/>
          </p:nvSpPr>
          <p:spPr>
            <a:xfrm>
              <a:off x="1691950" y="4354883"/>
              <a:ext cx="1310985" cy="307777"/>
            </a:xfrm>
            <a:prstGeom prst="rect">
              <a:avLst/>
            </a:prstGeom>
            <a:noFill/>
          </p:spPr>
          <p:txBody>
            <a:bodyPr wrap="square" rtlCol="0">
              <a:spAutoFit/>
            </a:bodyPr>
            <a:lstStyle/>
            <a:p>
              <a:r>
                <a:rPr lang="en-US" altLang="ja-JP" sz="1400" dirty="0"/>
                <a:t>(n-1)</a:t>
              </a:r>
              <a:r>
                <a:rPr kumimoji="1" lang="en-US" altLang="ja-JP" sz="1400" dirty="0"/>
                <a:t>T</a:t>
              </a:r>
              <a:endParaRPr kumimoji="1" lang="ja-JP" altLang="en-US" sz="1400" dirty="0"/>
            </a:p>
          </p:txBody>
        </p:sp>
        <p:sp>
          <p:nvSpPr>
            <p:cNvPr id="89" name="テキスト ボックス 88">
              <a:extLst>
                <a:ext uri="{FF2B5EF4-FFF2-40B4-BE49-F238E27FC236}">
                  <a16:creationId xmlns:a16="http://schemas.microsoft.com/office/drawing/2014/main" id="{0C88FDC6-9638-4DE9-A0E8-612AF57EC315}"/>
                </a:ext>
              </a:extLst>
            </p:cNvPr>
            <p:cNvSpPr txBox="1"/>
            <p:nvPr/>
          </p:nvSpPr>
          <p:spPr>
            <a:xfrm>
              <a:off x="2458129" y="4328808"/>
              <a:ext cx="1358977" cy="307777"/>
            </a:xfrm>
            <a:prstGeom prst="rect">
              <a:avLst/>
            </a:prstGeom>
            <a:noFill/>
          </p:spPr>
          <p:txBody>
            <a:bodyPr wrap="square" rtlCol="0">
              <a:spAutoFit/>
            </a:bodyPr>
            <a:lstStyle/>
            <a:p>
              <a:r>
                <a:rPr kumimoji="1" lang="en-US" altLang="ja-JP" sz="1400" dirty="0" err="1"/>
                <a:t>nT</a:t>
              </a:r>
              <a:r>
                <a:rPr kumimoji="1" lang="en-US" altLang="ja-JP" sz="1400" dirty="0"/>
                <a:t>-T/2</a:t>
              </a:r>
              <a:endParaRPr kumimoji="1" lang="ja-JP" altLang="en-US" sz="1400" dirty="0"/>
            </a:p>
          </p:txBody>
        </p:sp>
        <p:sp>
          <p:nvSpPr>
            <p:cNvPr id="90" name="テキスト ボックス 89">
              <a:extLst>
                <a:ext uri="{FF2B5EF4-FFF2-40B4-BE49-F238E27FC236}">
                  <a16:creationId xmlns:a16="http://schemas.microsoft.com/office/drawing/2014/main" id="{58D72474-939A-4161-B9F0-E2155D78EBD9}"/>
                </a:ext>
              </a:extLst>
            </p:cNvPr>
            <p:cNvSpPr txBox="1"/>
            <p:nvPr/>
          </p:nvSpPr>
          <p:spPr>
            <a:xfrm>
              <a:off x="3318446" y="4337409"/>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grpSp>
        <p:nvGrpSpPr>
          <p:cNvPr id="91" name="グループ化 90">
            <a:extLst>
              <a:ext uri="{FF2B5EF4-FFF2-40B4-BE49-F238E27FC236}">
                <a16:creationId xmlns:a16="http://schemas.microsoft.com/office/drawing/2014/main" id="{D7481B95-B33E-43F8-ABF1-A573A2AB14B3}"/>
              </a:ext>
            </a:extLst>
          </p:cNvPr>
          <p:cNvGrpSpPr/>
          <p:nvPr/>
        </p:nvGrpSpPr>
        <p:grpSpPr>
          <a:xfrm>
            <a:off x="8137654" y="4485425"/>
            <a:ext cx="2330152" cy="333852"/>
            <a:chOff x="1691950" y="4328808"/>
            <a:chExt cx="2330152" cy="333852"/>
          </a:xfrm>
        </p:grpSpPr>
        <p:sp>
          <p:nvSpPr>
            <p:cNvPr id="92" name="テキスト ボックス 91">
              <a:extLst>
                <a:ext uri="{FF2B5EF4-FFF2-40B4-BE49-F238E27FC236}">
                  <a16:creationId xmlns:a16="http://schemas.microsoft.com/office/drawing/2014/main" id="{D79ADE55-A8A0-4EF3-AE30-7841C62997E2}"/>
                </a:ext>
              </a:extLst>
            </p:cNvPr>
            <p:cNvSpPr txBox="1"/>
            <p:nvPr/>
          </p:nvSpPr>
          <p:spPr>
            <a:xfrm>
              <a:off x="1691950" y="4354883"/>
              <a:ext cx="1310985" cy="307777"/>
            </a:xfrm>
            <a:prstGeom prst="rect">
              <a:avLst/>
            </a:prstGeom>
            <a:noFill/>
          </p:spPr>
          <p:txBody>
            <a:bodyPr wrap="square" rtlCol="0">
              <a:spAutoFit/>
            </a:bodyPr>
            <a:lstStyle/>
            <a:p>
              <a:r>
                <a:rPr lang="en-US" altLang="ja-JP" sz="1400" dirty="0"/>
                <a:t>(n-1)</a:t>
              </a:r>
              <a:r>
                <a:rPr kumimoji="1" lang="en-US" altLang="ja-JP" sz="1400" dirty="0"/>
                <a:t>T</a:t>
              </a:r>
              <a:endParaRPr kumimoji="1" lang="ja-JP" altLang="en-US" sz="1400" dirty="0"/>
            </a:p>
          </p:txBody>
        </p:sp>
        <p:sp>
          <p:nvSpPr>
            <p:cNvPr id="93" name="テキスト ボックス 92">
              <a:extLst>
                <a:ext uri="{FF2B5EF4-FFF2-40B4-BE49-F238E27FC236}">
                  <a16:creationId xmlns:a16="http://schemas.microsoft.com/office/drawing/2014/main" id="{1C11E78E-6E8A-4E48-8C77-6015DD17DE9D}"/>
                </a:ext>
              </a:extLst>
            </p:cNvPr>
            <p:cNvSpPr txBox="1"/>
            <p:nvPr/>
          </p:nvSpPr>
          <p:spPr>
            <a:xfrm>
              <a:off x="2458129" y="4328808"/>
              <a:ext cx="1358977" cy="307777"/>
            </a:xfrm>
            <a:prstGeom prst="rect">
              <a:avLst/>
            </a:prstGeom>
            <a:noFill/>
          </p:spPr>
          <p:txBody>
            <a:bodyPr wrap="square" rtlCol="0">
              <a:spAutoFit/>
            </a:bodyPr>
            <a:lstStyle/>
            <a:p>
              <a:r>
                <a:rPr kumimoji="1" lang="en-US" altLang="ja-JP" sz="1400" dirty="0" err="1"/>
                <a:t>nT</a:t>
              </a:r>
              <a:r>
                <a:rPr kumimoji="1" lang="en-US" altLang="ja-JP" sz="1400" dirty="0"/>
                <a:t>-T/2</a:t>
              </a:r>
              <a:endParaRPr kumimoji="1" lang="ja-JP" altLang="en-US" sz="1400" dirty="0"/>
            </a:p>
          </p:txBody>
        </p:sp>
        <p:sp>
          <p:nvSpPr>
            <p:cNvPr id="94" name="テキスト ボックス 93">
              <a:extLst>
                <a:ext uri="{FF2B5EF4-FFF2-40B4-BE49-F238E27FC236}">
                  <a16:creationId xmlns:a16="http://schemas.microsoft.com/office/drawing/2014/main" id="{59352C75-5CAB-444F-B30D-C72E171836FA}"/>
                </a:ext>
              </a:extLst>
            </p:cNvPr>
            <p:cNvSpPr txBox="1"/>
            <p:nvPr/>
          </p:nvSpPr>
          <p:spPr>
            <a:xfrm>
              <a:off x="3318446" y="4337409"/>
              <a:ext cx="703656" cy="307777"/>
            </a:xfrm>
            <a:prstGeom prst="rect">
              <a:avLst/>
            </a:prstGeom>
            <a:noFill/>
          </p:spPr>
          <p:txBody>
            <a:bodyPr wrap="square" rtlCol="0">
              <a:spAutoFit/>
            </a:bodyPr>
            <a:lstStyle/>
            <a:p>
              <a:r>
                <a:rPr kumimoji="1" lang="en-US" altLang="ja-JP" sz="1400" dirty="0" err="1"/>
                <a:t>nT</a:t>
              </a:r>
              <a:endParaRPr kumimoji="1" lang="ja-JP" altLang="en-US" sz="1400" dirty="0"/>
            </a:p>
          </p:txBody>
        </p:sp>
      </p:grpSp>
    </p:spTree>
    <p:extLst>
      <p:ext uri="{BB962C8B-B14F-4D97-AF65-F5344CB8AC3E}">
        <p14:creationId xmlns:p14="http://schemas.microsoft.com/office/powerpoint/2010/main" val="383914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456904"/>
            <a:ext cx="10515600" cy="4351338"/>
          </a:xfrm>
        </p:spPr>
        <p:txBody>
          <a:bodyPr/>
          <a:lstStyle/>
          <a:p>
            <a:pPr marL="0" indent="0">
              <a:buNone/>
            </a:pPr>
            <a:r>
              <a:rPr lang="en-US" altLang="ja-JP" dirty="0">
                <a:sym typeface="Wingdings" panose="05000000000000000000" pitchFamily="2" charset="2"/>
              </a:rPr>
              <a:t>Mueller-Muller symbol timing recovery</a:t>
            </a:r>
            <a:endParaRPr kumimoji="1" lang="ja-JP" altLang="en-US"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A312886-56BB-413B-A8D7-5B68B9F79790}"/>
                  </a:ext>
                </a:extLst>
              </p:cNvPr>
              <p:cNvSpPr txBox="1"/>
              <p:nvPr/>
            </p:nvSpPr>
            <p:spPr>
              <a:xfrm>
                <a:off x="9216957" y="4984534"/>
                <a:ext cx="199804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𝑆</m:t>
                        </m:r>
                      </m:sub>
                    </m:sSub>
                  </m:oMath>
                </a14:m>
                <a:r>
                  <a:rPr kumimoji="1" lang="en-US" altLang="ja-JP" dirty="0"/>
                  <a:t>:samp</a:t>
                </a:r>
                <a:r>
                  <a:rPr lang="en-US" altLang="ja-JP" dirty="0"/>
                  <a:t>le duration</a:t>
                </a:r>
                <a:endParaRPr kumimoji="1" lang="ja-JP" altLang="en-US" dirty="0"/>
              </a:p>
            </p:txBody>
          </p:sp>
        </mc:Choice>
        <mc:Fallback xmlns="">
          <p:sp>
            <p:nvSpPr>
              <p:cNvPr id="7" name="テキスト ボックス 6">
                <a:extLst>
                  <a:ext uri="{FF2B5EF4-FFF2-40B4-BE49-F238E27FC236}">
                    <a16:creationId xmlns:a16="http://schemas.microsoft.com/office/drawing/2014/main" id="{9A312886-56BB-413B-A8D7-5B68B9F79790}"/>
                  </a:ext>
                </a:extLst>
              </p:cNvPr>
              <p:cNvSpPr txBox="1">
                <a:spLocks noRot="1" noChangeAspect="1" noMove="1" noResize="1" noEditPoints="1" noAdjustHandles="1" noChangeArrowheads="1" noChangeShapeType="1" noTextEdit="1"/>
              </p:cNvSpPr>
              <p:nvPr/>
            </p:nvSpPr>
            <p:spPr>
              <a:xfrm>
                <a:off x="9216957" y="4984534"/>
                <a:ext cx="1998047" cy="276999"/>
              </a:xfrm>
              <a:prstGeom prst="rect">
                <a:avLst/>
              </a:prstGeom>
              <a:blipFill>
                <a:blip r:embed="rId3"/>
                <a:stretch>
                  <a:fillRect l="-4268" t="-26667" r="-609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AE86A-6995-4577-86D0-CCA0020262BC}"/>
                  </a:ext>
                </a:extLst>
              </p:cNvPr>
              <p:cNvSpPr txBox="1"/>
              <p:nvPr/>
            </p:nvSpPr>
            <p:spPr>
              <a:xfrm>
                <a:off x="9294778" y="5369568"/>
                <a:ext cx="218675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m:t>
                    </m:r>
                  </m:oMath>
                </a14:m>
                <a:r>
                  <a:rPr kumimoji="1" lang="en-US" altLang="ja-JP" dirty="0"/>
                  <a:t>duration of symbol</a:t>
                </a:r>
                <a:endParaRPr kumimoji="1" lang="ja-JP" altLang="en-US" dirty="0"/>
              </a:p>
            </p:txBody>
          </p:sp>
        </mc:Choice>
        <mc:Fallback xmlns="">
          <p:sp>
            <p:nvSpPr>
              <p:cNvPr id="8" name="テキスト ボックス 7">
                <a:extLst>
                  <a:ext uri="{FF2B5EF4-FFF2-40B4-BE49-F238E27FC236}">
                    <a16:creationId xmlns:a16="http://schemas.microsoft.com/office/drawing/2014/main" id="{F4FAE86A-6995-4577-86D0-CCA0020262BC}"/>
                  </a:ext>
                </a:extLst>
              </p:cNvPr>
              <p:cNvSpPr txBox="1">
                <a:spLocks noRot="1" noChangeAspect="1" noMove="1" noResize="1" noEditPoints="1" noAdjustHandles="1" noChangeArrowheads="1" noChangeShapeType="1" noTextEdit="1"/>
              </p:cNvSpPr>
              <p:nvPr/>
            </p:nvSpPr>
            <p:spPr>
              <a:xfrm>
                <a:off x="9294778" y="5369568"/>
                <a:ext cx="2186752" cy="276999"/>
              </a:xfrm>
              <a:prstGeom prst="rect">
                <a:avLst/>
              </a:prstGeom>
              <a:blipFill>
                <a:blip r:embed="rId4"/>
                <a:stretch>
                  <a:fillRect l="-3911" t="-26667" r="-5866" b="-5333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AB940E2-3FAF-40B8-88F3-5E4192C5EF81}"/>
              </a:ext>
            </a:extLst>
          </p:cNvPr>
          <p:cNvSpPr txBox="1"/>
          <p:nvPr/>
        </p:nvSpPr>
        <p:spPr>
          <a:xfrm>
            <a:off x="2506492" y="5592048"/>
            <a:ext cx="7179013" cy="369332"/>
          </a:xfrm>
          <a:prstGeom prst="rect">
            <a:avLst/>
          </a:prstGeom>
          <a:noFill/>
        </p:spPr>
        <p:txBody>
          <a:bodyPr wrap="square" rtlCol="0">
            <a:spAutoFit/>
          </a:bodyPr>
          <a:lstStyle/>
          <a:p>
            <a:r>
              <a:rPr kumimoji="1" lang="en-US" altLang="ja-JP" dirty="0"/>
              <a:t>If e=0, no timing adjustment is required for the next symbol</a:t>
            </a:r>
            <a:endParaRPr kumimoji="1" lang="ja-JP" altLang="en-US" dirty="0"/>
          </a:p>
        </p:txBody>
      </p:sp>
      <p:sp>
        <p:nvSpPr>
          <p:cNvPr id="10" name="テキスト ボックス 9">
            <a:extLst>
              <a:ext uri="{FF2B5EF4-FFF2-40B4-BE49-F238E27FC236}">
                <a16:creationId xmlns:a16="http://schemas.microsoft.com/office/drawing/2014/main" id="{FC2F2DFE-59ED-45B7-8A7D-D4A767CDD8A3}"/>
              </a:ext>
            </a:extLst>
          </p:cNvPr>
          <p:cNvSpPr txBox="1"/>
          <p:nvPr/>
        </p:nvSpPr>
        <p:spPr>
          <a:xfrm>
            <a:off x="2506492" y="5986391"/>
            <a:ext cx="7179013" cy="369332"/>
          </a:xfrm>
          <a:prstGeom prst="rect">
            <a:avLst/>
          </a:prstGeom>
          <a:noFill/>
        </p:spPr>
        <p:txBody>
          <a:bodyPr wrap="square" rtlCol="0">
            <a:spAutoFit/>
          </a:bodyPr>
          <a:lstStyle/>
          <a:p>
            <a:r>
              <a:rPr kumimoji="1" lang="en-US" altLang="ja-JP" dirty="0"/>
              <a:t>If e&gt;0, a timing advance is required for the next symbol</a:t>
            </a:r>
            <a:endParaRPr kumimoji="1" lang="ja-JP" altLang="en-US" dirty="0"/>
          </a:p>
        </p:txBody>
      </p:sp>
      <p:sp>
        <p:nvSpPr>
          <p:cNvPr id="11" name="テキスト ボックス 10">
            <a:extLst>
              <a:ext uri="{FF2B5EF4-FFF2-40B4-BE49-F238E27FC236}">
                <a16:creationId xmlns:a16="http://schemas.microsoft.com/office/drawing/2014/main" id="{4D562D83-6F62-47D0-823F-7F12347BF8B6}"/>
              </a:ext>
            </a:extLst>
          </p:cNvPr>
          <p:cNvSpPr txBox="1"/>
          <p:nvPr/>
        </p:nvSpPr>
        <p:spPr>
          <a:xfrm>
            <a:off x="2506492" y="6380734"/>
            <a:ext cx="7179013" cy="369332"/>
          </a:xfrm>
          <a:prstGeom prst="rect">
            <a:avLst/>
          </a:prstGeom>
          <a:noFill/>
        </p:spPr>
        <p:txBody>
          <a:bodyPr wrap="square" rtlCol="0">
            <a:spAutoFit/>
          </a:bodyPr>
          <a:lstStyle/>
          <a:p>
            <a:r>
              <a:rPr kumimoji="1" lang="en-US" altLang="ja-JP" dirty="0"/>
              <a:t>If e&lt;0, a timing delay is required for the next symbol</a:t>
            </a:r>
            <a:endParaRPr kumimoji="1" lang="ja-JP" altLang="en-US" dirty="0"/>
          </a:p>
        </p:txBody>
      </p:sp>
      <p:pic>
        <p:nvPicPr>
          <p:cNvPr id="12" name="図 11">
            <a:extLst>
              <a:ext uri="{FF2B5EF4-FFF2-40B4-BE49-F238E27FC236}">
                <a16:creationId xmlns:a16="http://schemas.microsoft.com/office/drawing/2014/main" id="{ABCB0984-F9C1-4405-BA52-680E17DE51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0681" y="2021203"/>
            <a:ext cx="8375299" cy="2743757"/>
          </a:xfrm>
          <a:prstGeom prst="rect">
            <a:avLst/>
          </a:prstGeom>
        </p:spPr>
      </p:pic>
    </p:spTree>
    <p:extLst>
      <p:ext uri="{BB962C8B-B14F-4D97-AF65-F5344CB8AC3E}">
        <p14:creationId xmlns:p14="http://schemas.microsoft.com/office/powerpoint/2010/main" val="2271905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FB08DD9-FF61-46C5-A297-1B2E6D7E60BE}"/>
              </a:ext>
            </a:extLst>
          </p:cNvPr>
          <p:cNvSpPr>
            <a:spLocks noGrp="1"/>
          </p:cNvSpPr>
          <p:nvPr>
            <p:ph idx="1"/>
          </p:nvPr>
        </p:nvSpPr>
        <p:spPr>
          <a:xfrm>
            <a:off x="838200" y="1825625"/>
            <a:ext cx="10515600" cy="4954554"/>
          </a:xfrm>
        </p:spPr>
        <p:txBody>
          <a:bodyPr>
            <a:normAutofit lnSpcReduction="10000"/>
          </a:bodyPr>
          <a:lstStyle/>
          <a:p>
            <a:r>
              <a:rPr lang="en-US" altLang="ja-JP" dirty="0">
                <a:sym typeface="Wingdings" panose="05000000000000000000" pitchFamily="2" charset="2"/>
              </a:rPr>
              <a:t>Symbol</a:t>
            </a:r>
            <a:r>
              <a:rPr lang="ja-JP" altLang="en-US" dirty="0">
                <a:sym typeface="Wingdings" panose="05000000000000000000" pitchFamily="2" charset="2"/>
              </a:rPr>
              <a:t> </a:t>
            </a:r>
            <a:r>
              <a:rPr lang="en-US" altLang="ja-JP" dirty="0">
                <a:sym typeface="Wingdings" panose="05000000000000000000" pitchFamily="2" charset="2"/>
              </a:rPr>
              <a:t>timing</a:t>
            </a:r>
            <a:r>
              <a:rPr lang="ja-JP" altLang="en-US" dirty="0">
                <a:sym typeface="Wingdings" panose="05000000000000000000" pitchFamily="2" charset="2"/>
              </a:rPr>
              <a:t> </a:t>
            </a:r>
            <a:r>
              <a:rPr lang="en-US" altLang="ja-JP" dirty="0">
                <a:sym typeface="Wingdings" panose="05000000000000000000" pitchFamily="2" charset="2"/>
              </a:rPr>
              <a:t>recovery methods for estimating the ideal sampling point of the symbol</a:t>
            </a:r>
            <a:br>
              <a:rPr lang="en-US" altLang="ja-JP" dirty="0">
                <a:sym typeface="Wingdings" panose="05000000000000000000" pitchFamily="2" charset="2"/>
              </a:rPr>
            </a:br>
            <a:r>
              <a:rPr lang="en-US" altLang="ja-JP" dirty="0">
                <a:sym typeface="Wingdings" panose="05000000000000000000" pitchFamily="2" charset="2"/>
              </a:rPr>
              <a:t>Late-early timing recovery</a:t>
            </a:r>
            <a:br>
              <a:rPr lang="en-US" altLang="ja-JP" dirty="0">
                <a:sym typeface="Wingdings" panose="05000000000000000000" pitchFamily="2" charset="2"/>
              </a:rPr>
            </a:br>
            <a:r>
              <a:rPr lang="en-US" altLang="ja-JP" dirty="0">
                <a:sym typeface="Wingdings" panose="05000000000000000000" pitchFamily="2" charset="2"/>
              </a:rPr>
              <a:t>Gardner symbol timing </a:t>
            </a:r>
            <a:r>
              <a:rPr lang="en-US" altLang="ja-JP" dirty="0" err="1">
                <a:sym typeface="Wingdings" panose="05000000000000000000" pitchFamily="2" charset="2"/>
              </a:rPr>
              <a:t>revovery</a:t>
            </a:r>
            <a:br>
              <a:rPr lang="en-US" altLang="ja-JP" dirty="0">
                <a:sym typeface="Wingdings" panose="05000000000000000000" pitchFamily="2" charset="2"/>
              </a:rPr>
            </a:br>
            <a:r>
              <a:rPr lang="en-US" altLang="ja-JP" dirty="0">
                <a:sym typeface="Wingdings" panose="05000000000000000000" pitchFamily="2" charset="2"/>
              </a:rPr>
              <a:t>Mueller-Muller symbol timing recovery</a:t>
            </a:r>
          </a:p>
          <a:p>
            <a:endParaRPr lang="en-US" altLang="ja-JP" dirty="0">
              <a:sym typeface="Wingdings" panose="05000000000000000000" pitchFamily="2" charset="2"/>
            </a:endParaRPr>
          </a:p>
          <a:p>
            <a:r>
              <a:rPr lang="ja-JP" altLang="en-US" dirty="0">
                <a:sym typeface="Wingdings" panose="05000000000000000000" pitchFamily="2" charset="2"/>
              </a:rPr>
              <a:t>何故、使用された図の波形が三角波なのか？この手法は三角波（に準ずる形）でないと使えないのか</a:t>
            </a:r>
            <a:br>
              <a:rPr lang="en-US" altLang="ja-JP" dirty="0">
                <a:sym typeface="Wingdings" panose="05000000000000000000" pitchFamily="2" charset="2"/>
              </a:rPr>
            </a:br>
            <a:r>
              <a:rPr lang="ja-JP" altLang="en-US" dirty="0">
                <a:sym typeface="Wingdings" panose="05000000000000000000" pitchFamily="2" charset="2"/>
              </a:rPr>
              <a:t>判定タイミングが三角波の頂点でなくても、</a:t>
            </a:r>
            <a:r>
              <a:rPr lang="en-US" altLang="ja-JP" dirty="0">
                <a:sym typeface="Wingdings" panose="05000000000000000000" pitchFamily="2" charset="2"/>
              </a:rPr>
              <a:t>e=0</a:t>
            </a:r>
            <a:r>
              <a:rPr lang="ja-JP" altLang="en-US" dirty="0">
                <a:sym typeface="Wingdings" panose="05000000000000000000" pitchFamily="2" charset="2"/>
              </a:rPr>
              <a:t>の場合があると考えられるが、そのときどう判定しているのか？</a:t>
            </a:r>
            <a:br>
              <a:rPr lang="en-US" altLang="ja-JP" dirty="0">
                <a:sym typeface="Wingdings" panose="05000000000000000000" pitchFamily="2" charset="2"/>
              </a:rPr>
            </a:br>
            <a:r>
              <a:rPr lang="ja-JP" altLang="en-US" dirty="0">
                <a:sym typeface="Wingdings" panose="05000000000000000000" pitchFamily="2" charset="2"/>
              </a:rPr>
              <a:t>これらは判定タイミングを修正する仕組みであって、判定タイミングを生み出しているわけではないのでは？</a:t>
            </a:r>
            <a:br>
              <a:rPr lang="en-US" altLang="ja-JP" dirty="0">
                <a:sym typeface="Wingdings" panose="05000000000000000000" pitchFamily="2" charset="2"/>
              </a:rPr>
            </a:br>
            <a:r>
              <a:rPr lang="ja-JP" altLang="en-US" dirty="0">
                <a:sym typeface="Wingdings" panose="05000000000000000000" pitchFamily="2" charset="2"/>
              </a:rPr>
              <a:t>参考文献求。</a:t>
            </a:r>
            <a:endParaRPr lang="en-US" altLang="ja-JP" dirty="0"/>
          </a:p>
        </p:txBody>
      </p:sp>
      <mc:AlternateContent xmlns:mc="http://schemas.openxmlformats.org/markup-compatibility/2006" xmlns:a14="http://schemas.microsoft.com/office/drawing/2010/main">
        <mc:Choice Requires="a14">
          <p:sp>
            <p:nvSpPr>
              <p:cNvPr id="4" name="タイトル 1">
                <a:extLst>
                  <a:ext uri="{FF2B5EF4-FFF2-40B4-BE49-F238E27FC236}">
                    <a16:creationId xmlns:a16="http://schemas.microsoft.com/office/drawing/2014/main" id="{D6887E49-C899-4F85-B803-57ACA6686AE9}"/>
                  </a:ext>
                </a:extLst>
              </p:cNvPr>
              <p:cNvSpPr>
                <a:spLocks noGrp="1"/>
              </p:cNvSpPr>
              <p:nvPr>
                <p:ph type="title"/>
              </p:nvPr>
            </p:nvSpPr>
            <p:spPr>
              <a:xfrm>
                <a:off x="838200" y="365125"/>
                <a:ext cx="10515600" cy="1325563"/>
              </a:xfrm>
            </p:spPr>
            <p:txBody>
              <a:bodyPr>
                <a:normAutofit fontScale="90000"/>
              </a:bodyPr>
              <a:lstStyle/>
              <a:p>
                <a:r>
                  <a:rPr lang="en-US" altLang="ja-JP" dirty="0"/>
                  <a:t>2.a.</a:t>
                </a:r>
                <a:r>
                  <a:rPr lang="ja-JP" altLang="en-US" dirty="0"/>
                  <a:t>理想ローパスフィルタ</a:t>
                </a:r>
                <a:r>
                  <a:rPr lang="en-US" altLang="ja-JP" dirty="0"/>
                  <a:t>vs</a:t>
                </a:r>
                <a:r>
                  <a:rPr lang="ja-JP" altLang="en-US" dirty="0"/>
                  <a:t>コサインロールオフフィルタ</a:t>
                </a:r>
                <a14:m>
                  <m:oMath xmlns:m="http://schemas.openxmlformats.org/officeDocument/2006/math">
                    <m:r>
                      <a:rPr lang="en-US" altLang="ja-JP">
                        <a:latin typeface="Cambria Math" panose="02040503050406030204" pitchFamily="18" charset="0"/>
                      </a:rPr>
                      <m:t>(</m:t>
                    </m:r>
                    <m:r>
                      <a:rPr lang="en-US" altLang="ja-JP" i="1">
                        <a:latin typeface="Cambria Math" panose="02040503050406030204" pitchFamily="18" charset="0"/>
                      </a:rPr>
                      <m:t>𝛼</m:t>
                    </m:r>
                    <m:r>
                      <a:rPr lang="en-US" altLang="ja-JP" i="1">
                        <a:latin typeface="Cambria Math" panose="02040503050406030204" pitchFamily="18" charset="0"/>
                      </a:rPr>
                      <m:t>=1)</m:t>
                    </m:r>
                  </m:oMath>
                </a14:m>
                <a:r>
                  <a:rPr lang="ja-JP" altLang="en-US" dirty="0"/>
                  <a:t>　</a:t>
                </a:r>
                <a:br>
                  <a:rPr lang="ja-JP" altLang="en-US" dirty="0"/>
                </a:br>
                <a:endParaRPr kumimoji="1" lang="ja-JP" altLang="en-US" dirty="0"/>
              </a:p>
            </p:txBody>
          </p:sp>
        </mc:Choice>
        <mc:Fallback xmlns="">
          <p:sp>
            <p:nvSpPr>
              <p:cNvPr id="4" name="タイトル 1">
                <a:extLst>
                  <a:ext uri="{FF2B5EF4-FFF2-40B4-BE49-F238E27FC236}">
                    <a16:creationId xmlns:a16="http://schemas.microsoft.com/office/drawing/2014/main" id="{D6887E49-C899-4F85-B803-57ACA6686AE9}"/>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087" t="-281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013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7F026-A286-4CFE-9E62-704EBA13EC96}"/>
              </a:ext>
            </a:extLst>
          </p:cNvPr>
          <p:cNvSpPr>
            <a:spLocks noGrp="1"/>
          </p:cNvSpPr>
          <p:nvPr>
            <p:ph type="title"/>
          </p:nvPr>
        </p:nvSpPr>
        <p:spPr/>
        <p:txBody>
          <a:bodyPr/>
          <a:lstStyle/>
          <a:p>
            <a:r>
              <a:rPr kumimoji="1" lang="ja-JP" altLang="en-US" dirty="0"/>
              <a:t>一章の章構成</a:t>
            </a:r>
          </a:p>
        </p:txBody>
      </p:sp>
      <p:sp>
        <p:nvSpPr>
          <p:cNvPr id="3" name="コンテンツ プレースホルダー 2">
            <a:extLst>
              <a:ext uri="{FF2B5EF4-FFF2-40B4-BE49-F238E27FC236}">
                <a16:creationId xmlns:a16="http://schemas.microsoft.com/office/drawing/2014/main" id="{C9D8B8EF-A3E3-4EBF-95BF-657DE24BF42F}"/>
              </a:ext>
            </a:extLst>
          </p:cNvPr>
          <p:cNvSpPr>
            <a:spLocks noGrp="1"/>
          </p:cNvSpPr>
          <p:nvPr>
            <p:ph idx="1"/>
          </p:nvPr>
        </p:nvSpPr>
        <p:spPr/>
        <p:txBody>
          <a:bodyPr/>
          <a:lstStyle/>
          <a:p>
            <a:pPr marL="514350" indent="-514350">
              <a:buFont typeface="+mj-lt"/>
              <a:buAutoNum type="arabicPeriod"/>
            </a:pPr>
            <a:r>
              <a:rPr kumimoji="1" lang="ja-JP" altLang="en-US" dirty="0"/>
              <a:t>パルス信号の送受信</a:t>
            </a:r>
            <a:endParaRPr kumimoji="1" lang="en-US" altLang="ja-JP" dirty="0"/>
          </a:p>
          <a:p>
            <a:pPr marL="514350" indent="-514350">
              <a:buFont typeface="+mj-lt"/>
              <a:buAutoNum type="arabicPeriod"/>
            </a:pPr>
            <a:r>
              <a:rPr kumimoji="1" lang="ja-JP" altLang="en-US" dirty="0">
                <a:solidFill>
                  <a:schemeClr val="bg2">
                    <a:lumMod val="75000"/>
                  </a:schemeClr>
                </a:solidFill>
              </a:rPr>
              <a:t>ナイキストの基準</a:t>
            </a:r>
            <a:endParaRPr kumimoji="1" lang="en-US" altLang="ja-JP" dirty="0">
              <a:solidFill>
                <a:schemeClr val="bg2">
                  <a:lumMod val="75000"/>
                </a:schemeClr>
              </a:solidFill>
            </a:endParaRPr>
          </a:p>
          <a:p>
            <a:pPr marL="971550" lvl="1" indent="-514350">
              <a:buFont typeface="+mj-lt"/>
              <a:buAutoNum type="alphaLcPeriod"/>
            </a:pPr>
            <a:r>
              <a:rPr lang="ja-JP" altLang="en-US" dirty="0">
                <a:solidFill>
                  <a:schemeClr val="bg2">
                    <a:lumMod val="75000"/>
                  </a:schemeClr>
                </a:solidFill>
              </a:rPr>
              <a:t>第</a:t>
            </a:r>
            <a:r>
              <a:rPr lang="en-US" altLang="ja-JP" dirty="0">
                <a:solidFill>
                  <a:schemeClr val="bg2">
                    <a:lumMod val="75000"/>
                  </a:schemeClr>
                </a:solidFill>
              </a:rPr>
              <a:t>1</a:t>
            </a:r>
            <a:r>
              <a:rPr lang="ja-JP" altLang="en-US" dirty="0">
                <a:solidFill>
                  <a:schemeClr val="bg2">
                    <a:lumMod val="75000"/>
                  </a:schemeClr>
                </a:solidFill>
              </a:rPr>
              <a:t>基準</a:t>
            </a:r>
            <a:endParaRPr lang="en-US" altLang="ja-JP" dirty="0">
              <a:solidFill>
                <a:schemeClr val="bg2">
                  <a:lumMod val="75000"/>
                </a:schemeClr>
              </a:solidFill>
            </a:endParaRPr>
          </a:p>
          <a:p>
            <a:pPr marL="971550" lvl="1" indent="-514350">
              <a:buFont typeface="+mj-lt"/>
              <a:buAutoNum type="alphaLcPeriod"/>
            </a:pPr>
            <a:r>
              <a:rPr lang="ja-JP" altLang="en-US" dirty="0">
                <a:solidFill>
                  <a:schemeClr val="bg2">
                    <a:lumMod val="75000"/>
                  </a:schemeClr>
                </a:solidFill>
              </a:rPr>
              <a:t>第</a:t>
            </a:r>
            <a:r>
              <a:rPr lang="en-US" altLang="ja-JP" dirty="0">
                <a:solidFill>
                  <a:schemeClr val="bg2">
                    <a:lumMod val="75000"/>
                  </a:schemeClr>
                </a:solidFill>
              </a:rPr>
              <a:t>2</a:t>
            </a:r>
            <a:r>
              <a:rPr lang="ja-JP" altLang="en-US" dirty="0">
                <a:solidFill>
                  <a:schemeClr val="bg2">
                    <a:lumMod val="75000"/>
                  </a:schemeClr>
                </a:solidFill>
              </a:rPr>
              <a:t>基準</a:t>
            </a:r>
            <a:endParaRPr lang="en-US" altLang="ja-JP" dirty="0">
              <a:solidFill>
                <a:schemeClr val="bg2">
                  <a:lumMod val="75000"/>
                </a:schemeClr>
              </a:solidFill>
            </a:endParaRPr>
          </a:p>
          <a:p>
            <a:pPr marL="971550" lvl="1" indent="-514350">
              <a:buFont typeface="+mj-lt"/>
              <a:buAutoNum type="alphaLcPeriod"/>
            </a:pPr>
            <a:r>
              <a:rPr kumimoji="1" lang="ja-JP" altLang="en-US" dirty="0">
                <a:solidFill>
                  <a:schemeClr val="bg2">
                    <a:lumMod val="75000"/>
                  </a:schemeClr>
                </a:solidFill>
              </a:rPr>
              <a:t>第</a:t>
            </a:r>
            <a:r>
              <a:rPr kumimoji="1" lang="en-US" altLang="ja-JP" dirty="0">
                <a:solidFill>
                  <a:schemeClr val="bg2">
                    <a:lumMod val="75000"/>
                  </a:schemeClr>
                </a:solidFill>
              </a:rPr>
              <a:t>3</a:t>
            </a:r>
            <a:r>
              <a:rPr kumimoji="1" lang="ja-JP" altLang="en-US" dirty="0">
                <a:solidFill>
                  <a:schemeClr val="bg2">
                    <a:lumMod val="75000"/>
                  </a:schemeClr>
                </a:solidFill>
              </a:rPr>
              <a:t>基準</a:t>
            </a:r>
          </a:p>
        </p:txBody>
      </p:sp>
    </p:spTree>
    <p:extLst>
      <p:ext uri="{BB962C8B-B14F-4D97-AF65-F5344CB8AC3E}">
        <p14:creationId xmlns:p14="http://schemas.microsoft.com/office/powerpoint/2010/main" val="22360909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61B8B-C20B-4D57-B708-A8B9C8074B94}"/>
              </a:ext>
            </a:extLst>
          </p:cNvPr>
          <p:cNvSpPr>
            <a:spLocks noGrp="1"/>
          </p:cNvSpPr>
          <p:nvPr>
            <p:ph type="ctrTitle"/>
          </p:nvPr>
        </p:nvSpPr>
        <p:spPr/>
        <p:txBody>
          <a:bodyPr/>
          <a:lstStyle/>
          <a:p>
            <a:r>
              <a:rPr kumimoji="1" lang="ja-JP" altLang="en-US" dirty="0"/>
              <a:t>教科書発表</a:t>
            </a:r>
            <a:r>
              <a:rPr kumimoji="1" lang="en-US" altLang="ja-JP" dirty="0"/>
              <a:t>(5/14~)</a:t>
            </a:r>
            <a:endParaRPr kumimoji="1" lang="ja-JP" altLang="en-US" dirty="0"/>
          </a:p>
        </p:txBody>
      </p:sp>
      <p:sp>
        <p:nvSpPr>
          <p:cNvPr id="3" name="字幕 2">
            <a:extLst>
              <a:ext uri="{FF2B5EF4-FFF2-40B4-BE49-F238E27FC236}">
                <a16:creationId xmlns:a16="http://schemas.microsoft.com/office/drawing/2014/main" id="{E498C90C-9A00-45AE-B5CE-5C68FA077546}"/>
              </a:ext>
            </a:extLst>
          </p:cNvPr>
          <p:cNvSpPr>
            <a:spLocks noGrp="1"/>
          </p:cNvSpPr>
          <p:nvPr>
            <p:ph type="subTitle" idx="1"/>
          </p:nvPr>
        </p:nvSpPr>
        <p:spPr/>
        <p:txBody>
          <a:bodyPr/>
          <a:lstStyle/>
          <a:p>
            <a:r>
              <a:rPr kumimoji="1" lang="ja-JP" altLang="en-US" dirty="0"/>
              <a:t>石原　俊</a:t>
            </a:r>
          </a:p>
        </p:txBody>
      </p:sp>
      <p:sp>
        <p:nvSpPr>
          <p:cNvPr id="4" name="pptTeX_Preamble" descr="\documentclass[12pt]{article}&#10;\pagestyle{empty}&#10;\usepackage{amsmath}&#10;\usepackage[dvips]{color}">
            <a:extLst>
              <a:ext uri="{FF2B5EF4-FFF2-40B4-BE49-F238E27FC236}">
                <a16:creationId xmlns:a16="http://schemas.microsoft.com/office/drawing/2014/main" id="{18BFA72F-CBF3-4B28-843D-E64302DB2040}"/>
              </a:ext>
            </a:extLst>
          </p:cNvPr>
          <p:cNvSpPr txBox="1"/>
          <p:nvPr/>
        </p:nvSpPr>
        <p:spPr>
          <a:xfrm>
            <a:off x="-1651000" y="-635000"/>
            <a:ext cx="1651000" cy="635000"/>
          </a:xfrm>
          <a:prstGeom prst="rect">
            <a:avLst/>
          </a:prstGeom>
          <a:noFill/>
        </p:spPr>
        <p:txBody>
          <a:bodyPr vert="horz" rtlCol="0">
            <a:spAutoFit/>
          </a:bodyPr>
          <a:lstStyle/>
          <a:p>
            <a:endParaRPr kumimoji="1" lang="ja-JP" altLang="en-US"/>
          </a:p>
        </p:txBody>
      </p:sp>
    </p:spTree>
    <p:extLst>
      <p:ext uri="{BB962C8B-B14F-4D97-AF65-F5344CB8AC3E}">
        <p14:creationId xmlns:p14="http://schemas.microsoft.com/office/powerpoint/2010/main" val="624987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F32A8C-B330-4C3F-A4B7-6711E24CAA8E}"/>
              </a:ext>
            </a:extLst>
          </p:cNvPr>
          <p:cNvSpPr>
            <a:spLocks noGrp="1"/>
          </p:cNvSpPr>
          <p:nvPr>
            <p:ph type="title"/>
          </p:nvPr>
        </p:nvSpPr>
        <p:spPr/>
        <p:txBody>
          <a:bodyPr/>
          <a:lstStyle/>
          <a:p>
            <a:r>
              <a:rPr kumimoji="1" lang="ja-JP" altLang="en-US" dirty="0"/>
              <a:t>今回やったこと</a:t>
            </a:r>
          </a:p>
        </p:txBody>
      </p:sp>
      <p:sp>
        <p:nvSpPr>
          <p:cNvPr id="3" name="コンテンツ プレースホルダー 2">
            <a:extLst>
              <a:ext uri="{FF2B5EF4-FFF2-40B4-BE49-F238E27FC236}">
                <a16:creationId xmlns:a16="http://schemas.microsoft.com/office/drawing/2014/main" id="{B3D01ED1-AF4B-4267-9A73-149804A9F989}"/>
              </a:ext>
            </a:extLst>
          </p:cNvPr>
          <p:cNvSpPr>
            <a:spLocks noGrp="1"/>
          </p:cNvSpPr>
          <p:nvPr>
            <p:ph idx="1"/>
          </p:nvPr>
        </p:nvSpPr>
        <p:spPr>
          <a:xfrm>
            <a:off x="838200" y="1825625"/>
            <a:ext cx="4971473" cy="4351338"/>
          </a:xfrm>
        </p:spPr>
        <p:txBody>
          <a:bodyPr/>
          <a:lstStyle/>
          <a:p>
            <a:r>
              <a:rPr kumimoji="1" lang="ja-JP" altLang="en-US" dirty="0"/>
              <a:t>ナイキストの第</a:t>
            </a:r>
            <a:r>
              <a:rPr kumimoji="1" lang="en-US" altLang="ja-JP" dirty="0"/>
              <a:t>2</a:t>
            </a:r>
            <a:r>
              <a:rPr kumimoji="1" lang="ja-JP" altLang="en-US" dirty="0"/>
              <a:t>基準を満たすコサインロールオフフィルタ</a:t>
            </a:r>
            <a:r>
              <a:rPr lang="ja-JP" altLang="en-US" dirty="0"/>
              <a:t>を用いて、パルスの中間点の振幅を検出することでビットを判定するシミュレーションを行った。また受信側と送信側の</a:t>
            </a:r>
            <a:r>
              <a:rPr lang="en-US" altLang="ja-JP" dirty="0"/>
              <a:t>bit</a:t>
            </a:r>
            <a:r>
              <a:rPr lang="ja-JP" altLang="en-US" dirty="0"/>
              <a:t>と比較して、</a:t>
            </a:r>
            <a:r>
              <a:rPr lang="en-US" altLang="ja-JP" dirty="0"/>
              <a:t>BER</a:t>
            </a:r>
            <a:r>
              <a:rPr lang="ja-JP" altLang="en-US" dirty="0"/>
              <a:t>を計算した。また</a:t>
            </a:r>
            <a:r>
              <a:rPr lang="en-US" altLang="ja-JP" dirty="0"/>
              <a:t>BER</a:t>
            </a:r>
            <a:r>
              <a:rPr lang="ja-JP" altLang="en-US" dirty="0"/>
              <a:t>の理論値の導出を行ってシミュレーションを比較した。</a:t>
            </a:r>
            <a:endParaRPr kumimoji="1" lang="ja-JP" altLang="en-US" dirty="0"/>
          </a:p>
        </p:txBody>
      </p:sp>
      <p:pic>
        <p:nvPicPr>
          <p:cNvPr id="5" name="図 4" descr="地図, テキスト が含まれている画像&#10;&#10;自動的に生成された説明">
            <a:extLst>
              <a:ext uri="{FF2B5EF4-FFF2-40B4-BE49-F238E27FC236}">
                <a16:creationId xmlns:a16="http://schemas.microsoft.com/office/drawing/2014/main" id="{4E22E9CE-CDC0-44A5-AEFC-472D3EC16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5251" y="1690688"/>
            <a:ext cx="6048510" cy="4536383"/>
          </a:xfrm>
          <a:prstGeom prst="rect">
            <a:avLst/>
          </a:prstGeom>
        </p:spPr>
      </p:pic>
      <p:sp>
        <p:nvSpPr>
          <p:cNvPr id="6" name="テキスト ボックス 5">
            <a:extLst>
              <a:ext uri="{FF2B5EF4-FFF2-40B4-BE49-F238E27FC236}">
                <a16:creationId xmlns:a16="http://schemas.microsoft.com/office/drawing/2014/main" id="{5DBE2346-FD8E-4DB7-9E69-7683AAD13154}"/>
              </a:ext>
            </a:extLst>
          </p:cNvPr>
          <p:cNvSpPr txBox="1"/>
          <p:nvPr/>
        </p:nvSpPr>
        <p:spPr>
          <a:xfrm>
            <a:off x="1200726" y="6176963"/>
            <a:ext cx="3519055" cy="369332"/>
          </a:xfrm>
          <a:prstGeom prst="rect">
            <a:avLst/>
          </a:prstGeom>
          <a:noFill/>
        </p:spPr>
        <p:txBody>
          <a:bodyPr wrap="square" rtlCol="0">
            <a:spAutoFit/>
          </a:bodyPr>
          <a:lstStyle/>
          <a:p>
            <a:r>
              <a:rPr kumimoji="1" lang="ja-JP" altLang="en-US" dirty="0"/>
              <a:t>一応前振りを話す・・・。</a:t>
            </a:r>
          </a:p>
        </p:txBody>
      </p:sp>
    </p:spTree>
    <p:extLst>
      <p:ext uri="{BB962C8B-B14F-4D97-AF65-F5344CB8AC3E}">
        <p14:creationId xmlns:p14="http://schemas.microsoft.com/office/powerpoint/2010/main" val="9747034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0DD7B2A-57ED-4B4B-8239-A6BC8464893B}"/>
              </a:ext>
            </a:extLst>
          </p:cNvPr>
          <p:cNvSpPr>
            <a:spLocks noGrp="1"/>
          </p:cNvSpPr>
          <p:nvPr>
            <p:ph idx="1"/>
          </p:nvPr>
        </p:nvSpPr>
        <p:spPr>
          <a:xfrm>
            <a:off x="7030014" y="1825625"/>
            <a:ext cx="4323785" cy="4351338"/>
          </a:xfrm>
        </p:spPr>
        <p:txBody>
          <a:bodyPr/>
          <a:lstStyle/>
          <a:p>
            <a:r>
              <a:rPr kumimoji="1" lang="en-US" altLang="ja-JP" dirty="0"/>
              <a:t>2bit</a:t>
            </a:r>
            <a:r>
              <a:rPr kumimoji="1" lang="ja-JP" altLang="en-US" dirty="0"/>
              <a:t>目の</a:t>
            </a:r>
            <a:r>
              <a:rPr kumimoji="1" lang="en-US" altLang="ja-JP" dirty="0"/>
              <a:t>BER</a:t>
            </a:r>
            <a:r>
              <a:rPr kumimoji="1" lang="ja-JP" altLang="en-US" dirty="0"/>
              <a:t>をシミュレーションした。</a:t>
            </a:r>
            <a:r>
              <a:rPr kumimoji="1" lang="en-US" altLang="ja-JP" dirty="0"/>
              <a:t>SNR=20dB</a:t>
            </a:r>
            <a:r>
              <a:rPr kumimoji="1" lang="ja-JP" altLang="en-US" dirty="0"/>
              <a:t>の</a:t>
            </a:r>
            <a:r>
              <a:rPr kumimoji="1" lang="en-US" altLang="ja-JP" dirty="0"/>
              <a:t>BER</a:t>
            </a:r>
            <a:r>
              <a:rPr kumimoji="1" lang="ja-JP" altLang="en-US" dirty="0"/>
              <a:t>はあまりにも低すぎて試行回数</a:t>
            </a:r>
            <a:r>
              <a:rPr kumimoji="1" lang="en-US" altLang="ja-JP" dirty="0"/>
              <a:t>10000000</a:t>
            </a:r>
            <a:r>
              <a:rPr kumimoji="1" lang="ja-JP" altLang="en-US" dirty="0"/>
              <a:t>回では足りなかった。</a:t>
            </a:r>
            <a:endParaRPr kumimoji="1" lang="en-US" altLang="ja-JP" dirty="0"/>
          </a:p>
          <a:p>
            <a:r>
              <a:rPr lang="ja-JP" altLang="en-US" dirty="0"/>
              <a:t>理論式は下式のようにビット数に依存した。</a:t>
            </a:r>
            <a:endParaRPr kumimoji="1" lang="ja-JP" altLang="en-US" dirty="0"/>
          </a:p>
        </p:txBody>
      </p:sp>
      <p:pic>
        <p:nvPicPr>
          <p:cNvPr id="4" name="図 3" descr="地図, テキスト が含まれている画像&#10;&#10;自動的に生成された説明">
            <a:extLst>
              <a:ext uri="{FF2B5EF4-FFF2-40B4-BE49-F238E27FC236}">
                <a16:creationId xmlns:a16="http://schemas.microsoft.com/office/drawing/2014/main" id="{5FF5D260-8F62-4892-AA31-642623570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733102"/>
            <a:ext cx="6048510" cy="4536383"/>
          </a:xfrm>
          <a:prstGeom prst="rect">
            <a:avLst/>
          </a:prstGeom>
        </p:spPr>
      </p:pic>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E7863CF-E8A0-4F8C-8763-A3DE96992052}"/>
                  </a:ext>
                </a:extLst>
              </p:cNvPr>
              <p:cNvSpPr txBox="1"/>
              <p:nvPr/>
            </p:nvSpPr>
            <p:spPr>
              <a:xfrm>
                <a:off x="6579460" y="5578014"/>
                <a:ext cx="5224892"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sup>
                      </m:sSubSup>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p>
                      </m:sSubSup>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−1)</m:t>
                      </m:r>
                    </m:oMath>
                  </m:oMathPara>
                </a14:m>
                <a:endParaRPr kumimoji="1" lang="ja-JP" altLang="en-US" sz="2400" dirty="0"/>
              </a:p>
            </p:txBody>
          </p:sp>
        </mc:Choice>
        <mc:Fallback>
          <p:sp>
            <p:nvSpPr>
              <p:cNvPr id="6" name="テキスト ボックス 5">
                <a:extLst>
                  <a:ext uri="{FF2B5EF4-FFF2-40B4-BE49-F238E27FC236}">
                    <a16:creationId xmlns:a16="http://schemas.microsoft.com/office/drawing/2014/main" id="{CE7863CF-E8A0-4F8C-8763-A3DE96992052}"/>
                  </a:ext>
                </a:extLst>
              </p:cNvPr>
              <p:cNvSpPr txBox="1">
                <a:spLocks noRot="1" noChangeAspect="1" noMove="1" noResize="1" noEditPoints="1" noAdjustHandles="1" noChangeArrowheads="1" noChangeShapeType="1" noTextEdit="1"/>
              </p:cNvSpPr>
              <p:nvPr/>
            </p:nvSpPr>
            <p:spPr>
              <a:xfrm>
                <a:off x="6579460" y="5578014"/>
                <a:ext cx="5224892" cy="69147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0213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2.</a:t>
            </a:r>
            <a:r>
              <a:rPr kumimoji="1" lang="ja-JP" altLang="en-US" dirty="0"/>
              <a:t>ナイキスト基準</a:t>
            </a:r>
            <a:r>
              <a:rPr kumimoji="1" lang="en-US" altLang="ja-JP" dirty="0"/>
              <a:t>(</a:t>
            </a:r>
            <a:r>
              <a:rPr kumimoji="1" lang="ja-JP" altLang="en-US" dirty="0"/>
              <a:t>再掲</a:t>
            </a:r>
            <a:r>
              <a:rPr kumimoji="1" lang="en-US" altLang="ja-JP" dirty="0"/>
              <a:t>)</a:t>
            </a:r>
            <a:endParaRPr kumimoji="1" lang="ja-JP" altLang="en-US" dirty="0"/>
          </a:p>
        </p:txBody>
      </p:sp>
      <p:grpSp>
        <p:nvGrpSpPr>
          <p:cNvPr id="2" name="グループ化 1">
            <a:extLst>
              <a:ext uri="{FF2B5EF4-FFF2-40B4-BE49-F238E27FC236}">
                <a16:creationId xmlns:a16="http://schemas.microsoft.com/office/drawing/2014/main" id="{5CBBB6D9-BAED-44F1-BCAF-A7152B181899}"/>
              </a:ext>
            </a:extLst>
          </p:cNvPr>
          <p:cNvGrpSpPr/>
          <p:nvPr/>
        </p:nvGrpSpPr>
        <p:grpSpPr>
          <a:xfrm>
            <a:off x="409339" y="1641212"/>
            <a:ext cx="4855711" cy="1500092"/>
            <a:chOff x="437048" y="1382594"/>
            <a:chExt cx="4855711" cy="1500092"/>
          </a:xfrm>
        </p:grpSpPr>
        <p:grpSp>
          <p:nvGrpSpPr>
            <p:cNvPr id="3" name="グループ化 2">
              <a:extLst>
                <a:ext uri="{FF2B5EF4-FFF2-40B4-BE49-F238E27FC236}">
                  <a16:creationId xmlns:a16="http://schemas.microsoft.com/office/drawing/2014/main" id="{409CD720-2D18-4F89-AD22-36D184CC22E0}"/>
                </a:ext>
              </a:extLst>
            </p:cNvPr>
            <p:cNvGrpSpPr/>
            <p:nvPr/>
          </p:nvGrpSpPr>
          <p:grpSpPr>
            <a:xfrm>
              <a:off x="437048" y="1382594"/>
              <a:ext cx="4855711" cy="1251910"/>
              <a:chOff x="367147" y="2361756"/>
              <a:chExt cx="4855711" cy="1251910"/>
            </a:xfrm>
          </p:grpSpPr>
          <p:cxnSp>
            <p:nvCxnSpPr>
              <p:cNvPr id="15" name="直線コネクタ 14">
                <a:extLst>
                  <a:ext uri="{FF2B5EF4-FFF2-40B4-BE49-F238E27FC236}">
                    <a16:creationId xmlns:a16="http://schemas.microsoft.com/office/drawing/2014/main" id="{291785CA-65C9-4759-97D9-D26C864F6BAF}"/>
                  </a:ext>
                </a:extLst>
              </p:cNvPr>
              <p:cNvCxnSpPr>
                <a:cxnSpLocks/>
              </p:cNvCxnSpPr>
              <p:nvPr/>
            </p:nvCxnSpPr>
            <p:spPr>
              <a:xfrm>
                <a:off x="728133" y="3297402"/>
                <a:ext cx="43180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49D6A6B7-679A-42DB-9702-5374D7DE41D0}"/>
                      </a:ext>
                    </a:extLst>
                  </p:cNvPr>
                  <p:cNvSpPr/>
                  <p:nvPr/>
                </p:nvSpPr>
                <p:spPr>
                  <a:xfrm>
                    <a:off x="1372732"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8" name="正方形/長方形 47">
                    <a:extLst>
                      <a:ext uri="{FF2B5EF4-FFF2-40B4-BE49-F238E27FC236}">
                        <a16:creationId xmlns:a16="http://schemas.microsoft.com/office/drawing/2014/main" id="{B23346B6-9930-4033-B251-661D9ED3ACEA}"/>
                      </a:ext>
                    </a:extLst>
                  </p:cNvPr>
                  <p:cNvSpPr>
                    <a:spLocks noRot="1" noChangeAspect="1" noMove="1" noResize="1" noEditPoints="1" noAdjustHandles="1" noChangeArrowheads="1" noChangeShapeType="1" noTextEdit="1"/>
                  </p:cNvSpPr>
                  <p:nvPr/>
                </p:nvSpPr>
                <p:spPr>
                  <a:xfrm>
                    <a:off x="1372732" y="2371590"/>
                    <a:ext cx="561371"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53A98516-F62B-4A72-806B-F7788FA2935A}"/>
                      </a:ext>
                    </a:extLst>
                  </p:cNvPr>
                  <p:cNvSpPr/>
                  <p:nvPr/>
                </p:nvSpPr>
                <p:spPr>
                  <a:xfrm>
                    <a:off x="2606446"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9" name="正方形/長方形 48">
                    <a:extLst>
                      <a:ext uri="{FF2B5EF4-FFF2-40B4-BE49-F238E27FC236}">
                        <a16:creationId xmlns:a16="http://schemas.microsoft.com/office/drawing/2014/main" id="{F44E9D2D-C7BE-4DA4-BFDA-FAB636873CE0}"/>
                      </a:ext>
                    </a:extLst>
                  </p:cNvPr>
                  <p:cNvSpPr>
                    <a:spLocks noRot="1" noChangeAspect="1" noMove="1" noResize="1" noEditPoints="1" noAdjustHandles="1" noChangeArrowheads="1" noChangeShapeType="1" noTextEdit="1"/>
                  </p:cNvSpPr>
                  <p:nvPr/>
                </p:nvSpPr>
                <p:spPr>
                  <a:xfrm>
                    <a:off x="2606446" y="2363625"/>
                    <a:ext cx="561371"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95A8EB22-6300-4814-86EB-9143FF8F4A93}"/>
                      </a:ext>
                    </a:extLst>
                  </p:cNvPr>
                  <p:cNvSpPr/>
                  <p:nvPr/>
                </p:nvSpPr>
                <p:spPr>
                  <a:xfrm>
                    <a:off x="3270475"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50" name="正方形/長方形 49">
                    <a:extLst>
                      <a:ext uri="{FF2B5EF4-FFF2-40B4-BE49-F238E27FC236}">
                        <a16:creationId xmlns:a16="http://schemas.microsoft.com/office/drawing/2014/main" id="{B5F94A38-CAF8-41CA-B5AE-029EAE9F5B9E}"/>
                      </a:ext>
                    </a:extLst>
                  </p:cNvPr>
                  <p:cNvSpPr>
                    <a:spLocks noRot="1" noChangeAspect="1" noMove="1" noResize="1" noEditPoints="1" noAdjustHandles="1" noChangeArrowheads="1" noChangeShapeType="1" noTextEdit="1"/>
                  </p:cNvSpPr>
                  <p:nvPr/>
                </p:nvSpPr>
                <p:spPr>
                  <a:xfrm>
                    <a:off x="3270475" y="2371590"/>
                    <a:ext cx="561371"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81F9A1E5-01B0-4026-B7C7-CEC2CC939E79}"/>
                      </a:ext>
                    </a:extLst>
                  </p:cNvPr>
                  <p:cNvSpPr/>
                  <p:nvPr/>
                </p:nvSpPr>
                <p:spPr>
                  <a:xfrm>
                    <a:off x="4504189" y="2371590"/>
                    <a:ext cx="49419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9" name="正方形/長方形 8">
                    <a:extLst>
                      <a:ext uri="{FF2B5EF4-FFF2-40B4-BE49-F238E27FC236}">
                        <a16:creationId xmlns:a16="http://schemas.microsoft.com/office/drawing/2014/main" id="{81F9A1E5-01B0-4026-B7C7-CEC2CC939E79}"/>
                      </a:ext>
                    </a:extLst>
                  </p:cNvPr>
                  <p:cNvSpPr>
                    <a:spLocks noRot="1" noChangeAspect="1" noMove="1" noResize="1" noEditPoints="1" noAdjustHandles="1" noChangeArrowheads="1" noChangeShapeType="1" noTextEdit="1"/>
                  </p:cNvSpPr>
                  <p:nvPr/>
                </p:nvSpPr>
                <p:spPr>
                  <a:xfrm>
                    <a:off x="4504189" y="2371590"/>
                    <a:ext cx="494193"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CD543F71-F769-4F5D-AB1E-B6504319CA28}"/>
                      </a:ext>
                    </a:extLst>
                  </p:cNvPr>
                  <p:cNvSpPr/>
                  <p:nvPr/>
                </p:nvSpPr>
                <p:spPr>
                  <a:xfrm>
                    <a:off x="726443" y="2361756"/>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2" name="正方形/長方形 51">
                    <a:extLst>
                      <a:ext uri="{FF2B5EF4-FFF2-40B4-BE49-F238E27FC236}">
                        <a16:creationId xmlns:a16="http://schemas.microsoft.com/office/drawing/2014/main" id="{B955F543-84A0-4479-9CF6-1541BB13AC00}"/>
                      </a:ext>
                    </a:extLst>
                  </p:cNvPr>
                  <p:cNvSpPr>
                    <a:spLocks noRot="1" noChangeAspect="1" noMove="1" noResize="1" noEditPoints="1" noAdjustHandles="1" noChangeArrowheads="1" noChangeShapeType="1" noTextEdit="1"/>
                  </p:cNvSpPr>
                  <p:nvPr/>
                </p:nvSpPr>
                <p:spPr>
                  <a:xfrm>
                    <a:off x="726443" y="2361756"/>
                    <a:ext cx="561371"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8D2E682B-0520-4285-8FAC-0C604F350E03}"/>
                      </a:ext>
                    </a:extLst>
                  </p:cNvPr>
                  <p:cNvSpPr/>
                  <p:nvPr/>
                </p:nvSpPr>
                <p:spPr>
                  <a:xfrm>
                    <a:off x="1977897"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3" name="正方形/長方形 52">
                    <a:extLst>
                      <a:ext uri="{FF2B5EF4-FFF2-40B4-BE49-F238E27FC236}">
                        <a16:creationId xmlns:a16="http://schemas.microsoft.com/office/drawing/2014/main" id="{7BF05E02-2828-40BF-91DC-3FD9402163D8}"/>
                      </a:ext>
                    </a:extLst>
                  </p:cNvPr>
                  <p:cNvSpPr>
                    <a:spLocks noRot="1" noChangeAspect="1" noMove="1" noResize="1" noEditPoints="1" noAdjustHandles="1" noChangeArrowheads="1" noChangeShapeType="1" noTextEdit="1"/>
                  </p:cNvSpPr>
                  <p:nvPr/>
                </p:nvSpPr>
                <p:spPr>
                  <a:xfrm>
                    <a:off x="1977897" y="2363625"/>
                    <a:ext cx="561371"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22812BD5-4033-49A0-AA61-67525E000417}"/>
                      </a:ext>
                    </a:extLst>
                  </p:cNvPr>
                  <p:cNvSpPr/>
                  <p:nvPr/>
                </p:nvSpPr>
                <p:spPr>
                  <a:xfrm>
                    <a:off x="384016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4" name="正方形/長方形 53">
                    <a:extLst>
                      <a:ext uri="{FF2B5EF4-FFF2-40B4-BE49-F238E27FC236}">
                        <a16:creationId xmlns:a16="http://schemas.microsoft.com/office/drawing/2014/main" id="{D7BA4624-B911-40A8-AF71-2725B584B97B}"/>
                      </a:ext>
                    </a:extLst>
                  </p:cNvPr>
                  <p:cNvSpPr>
                    <a:spLocks noRot="1" noChangeAspect="1" noMove="1" noResize="1" noEditPoints="1" noAdjustHandles="1" noChangeArrowheads="1" noChangeShapeType="1" noTextEdit="1"/>
                  </p:cNvSpPr>
                  <p:nvPr/>
                </p:nvSpPr>
                <p:spPr>
                  <a:xfrm>
                    <a:off x="3840161" y="2371590"/>
                    <a:ext cx="561371"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F855575D-519F-4AD9-BBA5-CC4C127A4150}"/>
                      </a:ext>
                    </a:extLst>
                  </p:cNvPr>
                  <p:cNvSpPr/>
                  <p:nvPr/>
                </p:nvSpPr>
                <p:spPr>
                  <a:xfrm>
                    <a:off x="4875455" y="3244334"/>
                    <a:ext cx="347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𝑡</m:t>
                          </m:r>
                        </m:oMath>
                      </m:oMathPara>
                    </a14:m>
                    <a:endParaRPr lang="ja-JP" altLang="en-US" dirty="0"/>
                  </a:p>
                </p:txBody>
              </p:sp>
            </mc:Choice>
            <mc:Fallback xmlns="">
              <p:sp>
                <p:nvSpPr>
                  <p:cNvPr id="55" name="正方形/長方形 54">
                    <a:extLst>
                      <a:ext uri="{FF2B5EF4-FFF2-40B4-BE49-F238E27FC236}">
                        <a16:creationId xmlns:a16="http://schemas.microsoft.com/office/drawing/2014/main" id="{D5AB00F1-3DDD-456E-A2F9-BDFD9BDA15F9}"/>
                      </a:ext>
                    </a:extLst>
                  </p:cNvPr>
                  <p:cNvSpPr>
                    <a:spLocks noRot="1" noChangeAspect="1" noMove="1" noResize="1" noEditPoints="1" noAdjustHandles="1" noChangeArrowheads="1" noChangeShapeType="1" noTextEdit="1"/>
                  </p:cNvSpPr>
                  <p:nvPr/>
                </p:nvSpPr>
                <p:spPr>
                  <a:xfrm>
                    <a:off x="4875455" y="3244334"/>
                    <a:ext cx="347403"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12C8BE86-2312-4531-8A8F-AF7715B6E05F}"/>
                      </a:ext>
                    </a:extLst>
                  </p:cNvPr>
                  <p:cNvSpPr/>
                  <p:nvPr/>
                </p:nvSpPr>
                <p:spPr>
                  <a:xfrm>
                    <a:off x="367147" y="2801074"/>
                    <a:ext cx="6694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𝑥</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m:oMathPara>
                    </a14:m>
                    <a:endParaRPr lang="ja-JP" altLang="en-US" dirty="0"/>
                  </a:p>
                </p:txBody>
              </p:sp>
            </mc:Choice>
            <mc:Fallback xmlns="">
              <p:sp>
                <p:nvSpPr>
                  <p:cNvPr id="56" name="正方形/長方形 55">
                    <a:extLst>
                      <a:ext uri="{FF2B5EF4-FFF2-40B4-BE49-F238E27FC236}">
                        <a16:creationId xmlns:a16="http://schemas.microsoft.com/office/drawing/2014/main" id="{FB486600-3CB3-4CBB-A108-2F5E8EA7263C}"/>
                      </a:ext>
                    </a:extLst>
                  </p:cNvPr>
                  <p:cNvSpPr>
                    <a:spLocks noRot="1" noChangeAspect="1" noMove="1" noResize="1" noEditPoints="1" noAdjustHandles="1" noChangeArrowheads="1" noChangeShapeType="1" noTextEdit="1"/>
                  </p:cNvSpPr>
                  <p:nvPr/>
                </p:nvSpPr>
                <p:spPr>
                  <a:xfrm>
                    <a:off x="367147" y="2801074"/>
                    <a:ext cx="669414" cy="369332"/>
                  </a:xfrm>
                  <a:prstGeom prst="rect">
                    <a:avLst/>
                  </a:prstGeom>
                  <a:blipFill>
                    <a:blip r:embed="rId20"/>
                    <a:stretch>
                      <a:fillRect/>
                    </a:stretch>
                  </a:blipFill>
                </p:spPr>
                <p:txBody>
                  <a:bodyPr/>
                  <a:lstStyle/>
                  <a:p>
                    <a:r>
                      <a:rPr lang="ja-JP" altLang="en-US">
                        <a:noFill/>
                      </a:rPr>
                      <a:t> </a:t>
                    </a:r>
                  </a:p>
                </p:txBody>
              </p:sp>
            </mc:Fallback>
          </mc:AlternateContent>
        </p:grpSp>
        <p:cxnSp>
          <p:nvCxnSpPr>
            <p:cNvPr id="29" name="直線矢印コネクタ 28">
              <a:extLst>
                <a:ext uri="{FF2B5EF4-FFF2-40B4-BE49-F238E27FC236}">
                  <a16:creationId xmlns:a16="http://schemas.microsoft.com/office/drawing/2014/main" id="{5CDB0258-2990-4FE5-8A6A-20317BF41AFF}"/>
                </a:ext>
              </a:extLst>
            </p:cNvPr>
            <p:cNvCxnSpPr/>
            <p:nvPr/>
          </p:nvCxnSpPr>
          <p:spPr>
            <a:xfrm>
              <a:off x="1106462" y="2318240"/>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CFA214E6-1438-4E4C-8406-51D2FA153D4E}"/>
                </a:ext>
              </a:extLst>
            </p:cNvPr>
            <p:cNvCxnSpPr/>
            <p:nvPr/>
          </p:nvCxnSpPr>
          <p:spPr>
            <a:xfrm>
              <a:off x="2330280" y="232620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2DA2F26-FF66-43A3-B399-37F2E51C7F5C}"/>
                </a:ext>
              </a:extLst>
            </p:cNvPr>
            <p:cNvCxnSpPr/>
            <p:nvPr/>
          </p:nvCxnSpPr>
          <p:spPr>
            <a:xfrm>
              <a:off x="4160552" y="232620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B174BED-0D07-4F0E-9284-2B41425F155F}"/>
                </a:ext>
              </a:extLst>
            </p:cNvPr>
            <p:cNvCxnSpPr>
              <a:cxnSpLocks/>
            </p:cNvCxnSpPr>
            <p:nvPr/>
          </p:nvCxnSpPr>
          <p:spPr>
            <a:xfrm flipV="1">
              <a:off x="4811715" y="176972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82CBE83-7C65-430D-9E19-75CE06C78E29}"/>
                </a:ext>
              </a:extLst>
            </p:cNvPr>
            <p:cNvCxnSpPr>
              <a:cxnSpLocks/>
            </p:cNvCxnSpPr>
            <p:nvPr/>
          </p:nvCxnSpPr>
          <p:spPr>
            <a:xfrm flipV="1">
              <a:off x="1731388" y="176972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0DE4B06F-62E5-4981-A85B-C3F15178D916}"/>
                </a:ext>
              </a:extLst>
            </p:cNvPr>
            <p:cNvCxnSpPr>
              <a:cxnSpLocks/>
            </p:cNvCxnSpPr>
            <p:nvPr/>
          </p:nvCxnSpPr>
          <p:spPr>
            <a:xfrm flipV="1">
              <a:off x="2982915" y="178362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0DE0F09-26D4-4C0D-ACE6-F89DF9446C52}"/>
                </a:ext>
              </a:extLst>
            </p:cNvPr>
            <p:cNvCxnSpPr>
              <a:cxnSpLocks/>
            </p:cNvCxnSpPr>
            <p:nvPr/>
          </p:nvCxnSpPr>
          <p:spPr>
            <a:xfrm flipV="1">
              <a:off x="3634079" y="178362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A07F27E5-EF16-4AB3-8B1B-44F268697ED0}"/>
              </a:ext>
            </a:extLst>
          </p:cNvPr>
          <p:cNvSpPr/>
          <p:nvPr/>
        </p:nvSpPr>
        <p:spPr>
          <a:xfrm>
            <a:off x="5265050" y="2235137"/>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D7FCB9B-8108-4064-BC70-83C154DFF7ED}"/>
              </a:ext>
            </a:extLst>
          </p:cNvPr>
          <p:cNvSpPr/>
          <p:nvPr/>
        </p:nvSpPr>
        <p:spPr>
          <a:xfrm>
            <a:off x="5883070" y="1966096"/>
            <a:ext cx="2176088" cy="1221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ローパスフィルタ</a:t>
            </a:r>
          </a:p>
        </p:txBody>
      </p:sp>
      <p:sp>
        <p:nvSpPr>
          <p:cNvPr id="40" name="矢印: 右 39">
            <a:extLst>
              <a:ext uri="{FF2B5EF4-FFF2-40B4-BE49-F238E27FC236}">
                <a16:creationId xmlns:a16="http://schemas.microsoft.com/office/drawing/2014/main" id="{2A767B6F-C6A7-4B27-8D19-CA24C28F11D2}"/>
              </a:ext>
            </a:extLst>
          </p:cNvPr>
          <p:cNvSpPr/>
          <p:nvPr/>
        </p:nvSpPr>
        <p:spPr>
          <a:xfrm>
            <a:off x="8181807" y="2267459"/>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F288B2FB-84E4-4F61-89F0-F1270B0104F6}"/>
              </a:ext>
            </a:extLst>
          </p:cNvPr>
          <p:cNvSpPr/>
          <p:nvPr/>
        </p:nvSpPr>
        <p:spPr>
          <a:xfrm>
            <a:off x="9083867" y="1948030"/>
            <a:ext cx="2176088" cy="1221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適切な信号</a:t>
            </a:r>
          </a:p>
        </p:txBody>
      </p:sp>
      <p:sp>
        <p:nvSpPr>
          <p:cNvPr id="42" name="テキスト ボックス 41">
            <a:extLst>
              <a:ext uri="{FF2B5EF4-FFF2-40B4-BE49-F238E27FC236}">
                <a16:creationId xmlns:a16="http://schemas.microsoft.com/office/drawing/2014/main" id="{A647E309-F253-49EB-A201-BB052769774B}"/>
              </a:ext>
            </a:extLst>
          </p:cNvPr>
          <p:cNvSpPr txBox="1"/>
          <p:nvPr/>
        </p:nvSpPr>
        <p:spPr>
          <a:xfrm>
            <a:off x="816132" y="3718070"/>
            <a:ext cx="10007696" cy="1938992"/>
          </a:xfrm>
          <a:prstGeom prst="rect">
            <a:avLst/>
          </a:prstGeom>
          <a:noFill/>
        </p:spPr>
        <p:txBody>
          <a:bodyPr wrap="square" rtlCol="0">
            <a:spAutoFit/>
          </a:bodyPr>
          <a:lstStyle/>
          <a:p>
            <a:r>
              <a:rPr kumimoji="1" lang="ja-JP" altLang="en-US" sz="2400" dirty="0"/>
              <a:t>適切な信号とは？</a:t>
            </a:r>
            <a:endParaRPr kumimoji="1" lang="en-US" altLang="ja-JP" sz="2400" dirty="0"/>
          </a:p>
          <a:p>
            <a:r>
              <a:rPr kumimoji="1" lang="ja-JP" altLang="en-US" sz="2400" dirty="0"/>
              <a:t>・所要周波数帯域が低減されている（有限である）。　→第</a:t>
            </a:r>
            <a:r>
              <a:rPr kumimoji="1" lang="en-US" altLang="ja-JP" sz="2400" dirty="0"/>
              <a:t>1,2,3</a:t>
            </a:r>
            <a:r>
              <a:rPr kumimoji="1" lang="ja-JP" altLang="en-US" sz="2400" dirty="0"/>
              <a:t>基準</a:t>
            </a:r>
            <a:endParaRPr kumimoji="1" lang="en-US" altLang="ja-JP" sz="2400" dirty="0"/>
          </a:p>
          <a:p>
            <a:r>
              <a:rPr lang="ja-JP" altLang="en-US" sz="2400" dirty="0"/>
              <a:t>・判定タイミングにおける信号の符号間干渉をなくす。→第</a:t>
            </a:r>
            <a:r>
              <a:rPr lang="en-US" altLang="ja-JP" sz="2400" dirty="0"/>
              <a:t>1</a:t>
            </a:r>
            <a:r>
              <a:rPr lang="ja-JP" altLang="en-US" sz="2400" dirty="0"/>
              <a:t>基準</a:t>
            </a:r>
            <a:endParaRPr lang="en-US" altLang="ja-JP" sz="2400" dirty="0"/>
          </a:p>
          <a:p>
            <a:r>
              <a:rPr lang="ja-JP" altLang="en-US" sz="2400" dirty="0"/>
              <a:t>・</a:t>
            </a:r>
            <a:r>
              <a:rPr lang="ja-JP" altLang="en-US" sz="2400" dirty="0">
                <a:solidFill>
                  <a:srgbClr val="FF0000"/>
                </a:solidFill>
              </a:rPr>
              <a:t>パルス信号の中間点での符号間干渉をなくす。→第</a:t>
            </a:r>
            <a:r>
              <a:rPr lang="en-US" altLang="ja-JP" sz="2400" dirty="0">
                <a:solidFill>
                  <a:srgbClr val="FF0000"/>
                </a:solidFill>
              </a:rPr>
              <a:t>2</a:t>
            </a:r>
            <a:r>
              <a:rPr lang="ja-JP" altLang="en-US" sz="2400" dirty="0">
                <a:solidFill>
                  <a:srgbClr val="FF0000"/>
                </a:solidFill>
              </a:rPr>
              <a:t>基準</a:t>
            </a:r>
            <a:endParaRPr lang="en-US" altLang="ja-JP" sz="2400" dirty="0">
              <a:solidFill>
                <a:srgbClr val="FF0000"/>
              </a:solidFill>
            </a:endParaRPr>
          </a:p>
          <a:p>
            <a:r>
              <a:rPr kumimoji="1" lang="ja-JP" altLang="en-US" sz="2400" dirty="0"/>
              <a:t>・信号形成区間における符号間干渉をなくす。→第</a:t>
            </a:r>
            <a:r>
              <a:rPr kumimoji="1" lang="en-US" altLang="ja-JP" sz="2400" dirty="0"/>
              <a:t>3</a:t>
            </a:r>
            <a:r>
              <a:rPr kumimoji="1" lang="ja-JP" altLang="en-US" sz="2400" dirty="0"/>
              <a:t>基準</a:t>
            </a:r>
          </a:p>
        </p:txBody>
      </p:sp>
      <p:sp>
        <p:nvSpPr>
          <p:cNvPr id="43" name="テキスト ボックス 42">
            <a:extLst>
              <a:ext uri="{FF2B5EF4-FFF2-40B4-BE49-F238E27FC236}">
                <a16:creationId xmlns:a16="http://schemas.microsoft.com/office/drawing/2014/main" id="{E32862A2-6F55-448A-8029-2C01463DA75A}"/>
              </a:ext>
            </a:extLst>
          </p:cNvPr>
          <p:cNvSpPr txBox="1"/>
          <p:nvPr/>
        </p:nvSpPr>
        <p:spPr>
          <a:xfrm>
            <a:off x="1583126" y="6251497"/>
            <a:ext cx="7883133" cy="369332"/>
          </a:xfrm>
          <a:prstGeom prst="rect">
            <a:avLst/>
          </a:prstGeom>
          <a:noFill/>
        </p:spPr>
        <p:txBody>
          <a:bodyPr wrap="square" rtlCol="0">
            <a:spAutoFit/>
          </a:bodyPr>
          <a:lstStyle/>
          <a:p>
            <a:r>
              <a:rPr kumimoji="1" lang="ja-JP" altLang="en-US" dirty="0"/>
              <a:t>符号間干渉：前後のデータのパルスの影響をうけること</a:t>
            </a:r>
          </a:p>
        </p:txBody>
      </p:sp>
      <p:cxnSp>
        <p:nvCxnSpPr>
          <p:cNvPr id="16" name="直線矢印コネクタ 15">
            <a:extLst>
              <a:ext uri="{FF2B5EF4-FFF2-40B4-BE49-F238E27FC236}">
                <a16:creationId xmlns:a16="http://schemas.microsoft.com/office/drawing/2014/main" id="{537FD0A3-1B28-4C70-B5FE-383499B74D4B}"/>
              </a:ext>
            </a:extLst>
          </p:cNvPr>
          <p:cNvCxnSpPr>
            <a:cxnSpLocks/>
          </p:cNvCxnSpPr>
          <p:nvPr/>
        </p:nvCxnSpPr>
        <p:spPr>
          <a:xfrm>
            <a:off x="2955206" y="2382982"/>
            <a:ext cx="651164"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C8A51743-7E42-464C-8BA4-F867A40D28EA}"/>
                  </a:ext>
                </a:extLst>
              </p:cNvPr>
              <p:cNvSpPr txBox="1"/>
              <p:nvPr/>
            </p:nvSpPr>
            <p:spPr>
              <a:xfrm>
                <a:off x="3176304" y="2101922"/>
                <a:ext cx="28610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0</m:t>
                          </m:r>
                        </m:sub>
                      </m:sSub>
                    </m:oMath>
                  </m:oMathPara>
                </a14:m>
                <a:endParaRPr kumimoji="1" lang="ja-JP" altLang="en-US" dirty="0"/>
              </a:p>
            </p:txBody>
          </p:sp>
        </mc:Choice>
        <mc:Fallback>
          <p:sp>
            <p:nvSpPr>
              <p:cNvPr id="18" name="テキスト ボックス 17">
                <a:extLst>
                  <a:ext uri="{FF2B5EF4-FFF2-40B4-BE49-F238E27FC236}">
                    <a16:creationId xmlns:a16="http://schemas.microsoft.com/office/drawing/2014/main" id="{C8A51743-7E42-464C-8BA4-F867A40D28EA}"/>
                  </a:ext>
                </a:extLst>
              </p:cNvPr>
              <p:cNvSpPr txBox="1">
                <a:spLocks noRot="1" noChangeAspect="1" noMove="1" noResize="1" noEditPoints="1" noAdjustHandles="1" noChangeArrowheads="1" noChangeShapeType="1" noTextEdit="1"/>
              </p:cNvSpPr>
              <p:nvPr/>
            </p:nvSpPr>
            <p:spPr>
              <a:xfrm>
                <a:off x="3176304" y="2101922"/>
                <a:ext cx="286104" cy="276999"/>
              </a:xfrm>
              <a:prstGeom prst="rect">
                <a:avLst/>
              </a:prstGeom>
              <a:blipFill>
                <a:blip r:embed="rId21"/>
                <a:stretch>
                  <a:fillRect l="-14894" r="-8511" b="-155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DDE81F2F-0BEC-4CF5-B121-44C0965A6A39}"/>
                  </a:ext>
                </a:extLst>
              </p:cNvPr>
              <p:cNvSpPr txBox="1"/>
              <p:nvPr/>
            </p:nvSpPr>
            <p:spPr>
              <a:xfrm>
                <a:off x="2648638" y="5815780"/>
                <a:ext cx="5645713"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0</m:t>
                        </m:r>
                      </m:sub>
                    </m:sSub>
                    <m:r>
                      <a:rPr kumimoji="1" lang="en-US" altLang="ja-JP" b="0" i="0" smtClean="0">
                        <a:latin typeface="Cambria Math" panose="02040503050406030204" pitchFamily="18" charset="0"/>
                      </a:rPr>
                      <m:t>:</m:t>
                    </m:r>
                    <m:r>
                      <a:rPr lang="ja-JP" altLang="en-US" i="1">
                        <a:latin typeface="Cambria Math" panose="02040503050406030204" pitchFamily="18" charset="0"/>
                      </a:rPr>
                      <m:t>個々の</m:t>
                    </m:r>
                  </m:oMath>
                </a14:m>
                <a:r>
                  <a:rPr kumimoji="1" lang="ja-JP" altLang="en-US" dirty="0"/>
                  <a:t>パルスの時間幅</a:t>
                </a:r>
                <a:r>
                  <a:rPr kumimoji="1" lang="en-US" altLang="ja-JP" dirty="0"/>
                  <a:t>.</a:t>
                </a:r>
                <a:r>
                  <a:rPr kumimoji="1" lang="ja-JP" altLang="en-US" dirty="0"/>
                  <a:t>今回は</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𝑇</m:t>
                        </m:r>
                      </m:e>
                      <m:sub>
                        <m:r>
                          <a:rPr lang="en-US" altLang="ja-JP" i="1">
                            <a:latin typeface="Cambria Math" panose="02040503050406030204" pitchFamily="18" charset="0"/>
                          </a:rPr>
                          <m:t>0</m:t>
                        </m:r>
                      </m:sub>
                    </m:sSub>
                    <m:r>
                      <a:rPr lang="en-US" altLang="ja-JP" b="0" i="1" smtClean="0">
                        <a:latin typeface="Cambria Math" panose="02040503050406030204" pitchFamily="18" charset="0"/>
                      </a:rPr>
                      <m:t>=1</m:t>
                    </m:r>
                  </m:oMath>
                </a14:m>
                <a:r>
                  <a:rPr kumimoji="1" lang="ja-JP" altLang="en-US" dirty="0"/>
                  <a:t>で進めていく。</a:t>
                </a:r>
              </a:p>
            </p:txBody>
          </p:sp>
        </mc:Choice>
        <mc:Fallback>
          <p:sp>
            <p:nvSpPr>
              <p:cNvPr id="19" name="テキスト ボックス 18">
                <a:extLst>
                  <a:ext uri="{FF2B5EF4-FFF2-40B4-BE49-F238E27FC236}">
                    <a16:creationId xmlns:a16="http://schemas.microsoft.com/office/drawing/2014/main" id="{DDE81F2F-0BEC-4CF5-B121-44C0965A6A39}"/>
                  </a:ext>
                </a:extLst>
              </p:cNvPr>
              <p:cNvSpPr txBox="1">
                <a:spLocks noRot="1" noChangeAspect="1" noMove="1" noResize="1" noEditPoints="1" noAdjustHandles="1" noChangeArrowheads="1" noChangeShapeType="1" noTextEdit="1"/>
              </p:cNvSpPr>
              <p:nvPr/>
            </p:nvSpPr>
            <p:spPr>
              <a:xfrm>
                <a:off x="2648638" y="5815780"/>
                <a:ext cx="5645713" cy="276999"/>
              </a:xfrm>
              <a:prstGeom prst="rect">
                <a:avLst/>
              </a:prstGeom>
              <a:blipFill>
                <a:blip r:embed="rId22"/>
                <a:stretch>
                  <a:fillRect l="-1402" t="-26667" r="-1834" b="-5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1216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7" y="57031"/>
            <a:ext cx="12114681" cy="1325563"/>
          </a:xfrm>
        </p:spPr>
        <p:txBody>
          <a:bodyPr/>
          <a:lstStyle/>
          <a:p>
            <a:r>
              <a:rPr kumimoji="1" lang="en-US" altLang="ja-JP" dirty="0"/>
              <a:t>2.a.</a:t>
            </a:r>
            <a:r>
              <a:rPr kumimoji="1" lang="ja-JP" altLang="en-US" dirty="0"/>
              <a:t>符号間干渉が起きない例</a:t>
            </a:r>
            <a:r>
              <a:rPr kumimoji="1" lang="en-US" altLang="ja-JP" dirty="0"/>
              <a:t>(</a:t>
            </a:r>
            <a:r>
              <a:rPr kumimoji="1" lang="ja-JP" altLang="en-US" dirty="0"/>
              <a:t>第一基準</a:t>
            </a:r>
            <a:r>
              <a:rPr kumimoji="1" lang="en-US" altLang="ja-JP" dirty="0"/>
              <a:t>)</a:t>
            </a:r>
            <a:r>
              <a:rPr kumimoji="1" lang="ja-JP" altLang="en-US" dirty="0"/>
              <a:t>（再掲）</a:t>
            </a:r>
          </a:p>
        </p:txBody>
      </p:sp>
      <p:sp>
        <p:nvSpPr>
          <p:cNvPr id="8" name="テキスト ボックス 7">
            <a:extLst>
              <a:ext uri="{FF2B5EF4-FFF2-40B4-BE49-F238E27FC236}">
                <a16:creationId xmlns:a16="http://schemas.microsoft.com/office/drawing/2014/main" id="{8B5951BD-5DD5-426B-8AB8-F210EB23ADAF}"/>
              </a:ext>
            </a:extLst>
          </p:cNvPr>
          <p:cNvSpPr txBox="1"/>
          <p:nvPr/>
        </p:nvSpPr>
        <p:spPr>
          <a:xfrm>
            <a:off x="1464129" y="5817057"/>
            <a:ext cx="10312235" cy="461665"/>
          </a:xfrm>
          <a:prstGeom prst="rect">
            <a:avLst/>
          </a:prstGeom>
          <a:noFill/>
        </p:spPr>
        <p:txBody>
          <a:bodyPr wrap="square" rtlCol="0">
            <a:spAutoFit/>
          </a:bodyPr>
          <a:lstStyle/>
          <a:p>
            <a:r>
              <a:rPr lang="ja-JP" altLang="en-US" sz="2400" dirty="0"/>
              <a:t>例として理想ローパスフィルタを通したときのインパルス応答を見る</a:t>
            </a:r>
            <a:endParaRPr kumimoji="1" lang="ja-JP" altLang="en-US" sz="2400" dirty="0"/>
          </a:p>
        </p:txBody>
      </p:sp>
      <p:grpSp>
        <p:nvGrpSpPr>
          <p:cNvPr id="16" name="グループ化 15">
            <a:extLst>
              <a:ext uri="{FF2B5EF4-FFF2-40B4-BE49-F238E27FC236}">
                <a16:creationId xmlns:a16="http://schemas.microsoft.com/office/drawing/2014/main" id="{3132F395-2FC2-402A-97A8-6310A7E32D13}"/>
              </a:ext>
            </a:extLst>
          </p:cNvPr>
          <p:cNvGrpSpPr/>
          <p:nvPr/>
        </p:nvGrpSpPr>
        <p:grpSpPr>
          <a:xfrm>
            <a:off x="5799617" y="1382594"/>
            <a:ext cx="5583133" cy="4263511"/>
            <a:chOff x="12408" y="1820983"/>
            <a:chExt cx="5583133" cy="4263511"/>
          </a:xfrm>
        </p:grpSpPr>
        <p:pic>
          <p:nvPicPr>
            <p:cNvPr id="12" name="図 11">
              <a:extLst>
                <a:ext uri="{FF2B5EF4-FFF2-40B4-BE49-F238E27FC236}">
                  <a16:creationId xmlns:a16="http://schemas.microsoft.com/office/drawing/2014/main" id="{17274A44-6816-47AD-AB2A-2C4AC6AD1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8" y="1820983"/>
              <a:ext cx="5583133" cy="4187350"/>
            </a:xfrm>
            <a:prstGeom prst="rect">
              <a:avLst/>
            </a:prstGeom>
          </p:spPr>
        </p:pic>
        <p:sp>
          <p:nvSpPr>
            <p:cNvPr id="13" name="テキスト ボックス 12">
              <a:extLst>
                <a:ext uri="{FF2B5EF4-FFF2-40B4-BE49-F238E27FC236}">
                  <a16:creationId xmlns:a16="http://schemas.microsoft.com/office/drawing/2014/main" id="{C4DF4AE5-D887-4661-BC60-4A0835C21F90}"/>
                </a:ext>
              </a:extLst>
            </p:cNvPr>
            <p:cNvSpPr txBox="1"/>
            <p:nvPr/>
          </p:nvSpPr>
          <p:spPr>
            <a:xfrm rot="16200000">
              <a:off x="-804741" y="3489728"/>
              <a:ext cx="2176406" cy="369332"/>
            </a:xfrm>
            <a:prstGeom prst="rect">
              <a:avLst/>
            </a:prstGeom>
            <a:noFill/>
          </p:spPr>
          <p:txBody>
            <a:bodyPr wrap="square" rtlCol="0">
              <a:spAutoFit/>
            </a:bodyPr>
            <a:lstStyle/>
            <a:p>
              <a:r>
                <a:rPr kumimoji="1" lang="ja-JP" altLang="en-US" dirty="0"/>
                <a:t>個々の出力信号</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1E5474B-55FF-4881-B4B9-ADD1E929A7EB}"/>
                    </a:ext>
                  </a:extLst>
                </p:cNvPr>
                <p:cNvSpPr txBox="1"/>
                <p:nvPr/>
              </p:nvSpPr>
              <p:spPr>
                <a:xfrm>
                  <a:off x="2642910" y="5774639"/>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14" name="テキスト ボックス 13">
                  <a:extLst>
                    <a:ext uri="{FF2B5EF4-FFF2-40B4-BE49-F238E27FC236}">
                      <a16:creationId xmlns:a16="http://schemas.microsoft.com/office/drawing/2014/main" id="{91E5474B-55FF-4881-B4B9-ADD1E929A7EB}"/>
                    </a:ext>
                  </a:extLst>
                </p:cNvPr>
                <p:cNvSpPr txBox="1">
                  <a:spLocks noRot="1" noChangeAspect="1" noMove="1" noResize="1" noEditPoints="1" noAdjustHandles="1" noChangeArrowheads="1" noChangeShapeType="1" noTextEdit="1"/>
                </p:cNvSpPr>
                <p:nvPr/>
              </p:nvSpPr>
              <p:spPr>
                <a:xfrm>
                  <a:off x="2642910" y="5774639"/>
                  <a:ext cx="1112642" cy="309855"/>
                </a:xfrm>
                <a:prstGeom prst="rect">
                  <a:avLst/>
                </a:prstGeom>
                <a:blipFill>
                  <a:blip r:embed="rId6"/>
                  <a:stretch>
                    <a:fillRect l="-4372" t="-7843" b="-50980"/>
                  </a:stretch>
                </a:blipFill>
              </p:spPr>
              <p:txBody>
                <a:bodyPr/>
                <a:lstStyle/>
                <a:p>
                  <a:r>
                    <a:rPr lang="ja-JP" altLang="en-US">
                      <a:noFill/>
                    </a:rPr>
                    <a:t> </a:t>
                  </a:r>
                </a:p>
              </p:txBody>
            </p:sp>
          </mc:Fallback>
        </mc:AlternateContent>
      </p:grpSp>
      <p:sp>
        <p:nvSpPr>
          <p:cNvPr id="15" name="テキスト ボックス 14">
            <a:extLst>
              <a:ext uri="{FF2B5EF4-FFF2-40B4-BE49-F238E27FC236}">
                <a16:creationId xmlns:a16="http://schemas.microsoft.com/office/drawing/2014/main" id="{8C526370-2A8C-4E45-B1E5-30E180DD46E8}"/>
              </a:ext>
            </a:extLst>
          </p:cNvPr>
          <p:cNvSpPr txBox="1"/>
          <p:nvPr/>
        </p:nvSpPr>
        <p:spPr>
          <a:xfrm>
            <a:off x="6078896" y="6350358"/>
            <a:ext cx="7883133" cy="369332"/>
          </a:xfrm>
          <a:prstGeom prst="rect">
            <a:avLst/>
          </a:prstGeom>
          <a:noFill/>
        </p:spPr>
        <p:txBody>
          <a:bodyPr wrap="square" rtlCol="0">
            <a:spAutoFit/>
          </a:bodyPr>
          <a:lstStyle/>
          <a:p>
            <a:r>
              <a:rPr kumimoji="1" lang="ja-JP" altLang="en-US" dirty="0"/>
              <a:t>符号間干渉：前後のデータのパルスの影響をうけること</a:t>
            </a:r>
          </a:p>
        </p:txBody>
      </p:sp>
      <p:pic>
        <p:nvPicPr>
          <p:cNvPr id="17" name="図 16">
            <a:extLst>
              <a:ext uri="{FF2B5EF4-FFF2-40B4-BE49-F238E27FC236}">
                <a16:creationId xmlns:a16="http://schemas.microsoft.com/office/drawing/2014/main" id="{4D0D57E9-799F-4AF5-9530-3EC6FC08B6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4895" y="1382594"/>
            <a:ext cx="5551110" cy="4163331"/>
          </a:xfrm>
          <a:prstGeom prst="rect">
            <a:avLst/>
          </a:prstGeom>
        </p:spPr>
      </p:pic>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DDEAF0CE-9CF3-436A-8D94-008FCF5CA82B}"/>
                  </a:ext>
                </a:extLst>
              </p:cNvPr>
              <p:cNvSpPr txBox="1"/>
              <p:nvPr/>
            </p:nvSpPr>
            <p:spPr>
              <a:xfrm>
                <a:off x="2649239" y="5371636"/>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p:sp>
            <p:nvSpPr>
              <p:cNvPr id="18" name="テキスト ボックス 17">
                <a:extLst>
                  <a:ext uri="{FF2B5EF4-FFF2-40B4-BE49-F238E27FC236}">
                    <a16:creationId xmlns:a16="http://schemas.microsoft.com/office/drawing/2014/main" id="{DDEAF0CE-9CF3-436A-8D94-008FCF5CA82B}"/>
                  </a:ext>
                </a:extLst>
              </p:cNvPr>
              <p:cNvSpPr txBox="1">
                <a:spLocks noRot="1" noChangeAspect="1" noMove="1" noResize="1" noEditPoints="1" noAdjustHandles="1" noChangeArrowheads="1" noChangeShapeType="1" noTextEdit="1"/>
              </p:cNvSpPr>
              <p:nvPr/>
            </p:nvSpPr>
            <p:spPr>
              <a:xfrm>
                <a:off x="2649239" y="5371636"/>
                <a:ext cx="1112642" cy="309855"/>
              </a:xfrm>
              <a:prstGeom prst="rect">
                <a:avLst/>
              </a:prstGeom>
              <a:blipFill>
                <a:blip r:embed="rId8"/>
                <a:stretch>
                  <a:fillRect l="-4945" t="-7843" b="-5098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9CF1D1F-6D02-4E6C-87DF-FF3419BD2581}"/>
              </a:ext>
            </a:extLst>
          </p:cNvPr>
          <p:cNvSpPr txBox="1"/>
          <p:nvPr/>
        </p:nvSpPr>
        <p:spPr>
          <a:xfrm>
            <a:off x="2988505" y="1284905"/>
            <a:ext cx="773376" cy="369332"/>
          </a:xfrm>
          <a:prstGeom prst="rect">
            <a:avLst/>
          </a:prstGeom>
          <a:noFill/>
        </p:spPr>
        <p:txBody>
          <a:bodyPr wrap="square" rtlCol="0">
            <a:spAutoFit/>
          </a:bodyPr>
          <a:lstStyle/>
          <a:p>
            <a:r>
              <a:rPr kumimoji="1" lang="en-US" altLang="ja-JP" dirty="0"/>
              <a:t>“1”</a:t>
            </a:r>
            <a:endParaRPr kumimoji="1" lang="ja-JP" altLang="en-US" dirty="0"/>
          </a:p>
        </p:txBody>
      </p:sp>
      <p:grpSp>
        <p:nvGrpSpPr>
          <p:cNvPr id="30" name="グループ化 29">
            <a:extLst>
              <a:ext uri="{FF2B5EF4-FFF2-40B4-BE49-F238E27FC236}">
                <a16:creationId xmlns:a16="http://schemas.microsoft.com/office/drawing/2014/main" id="{09A662AF-6857-498F-99E4-CC880B402EEE}"/>
              </a:ext>
            </a:extLst>
          </p:cNvPr>
          <p:cNvGrpSpPr/>
          <p:nvPr/>
        </p:nvGrpSpPr>
        <p:grpSpPr>
          <a:xfrm>
            <a:off x="6247623" y="1282212"/>
            <a:ext cx="5132700" cy="400481"/>
            <a:chOff x="6247623" y="1282212"/>
            <a:chExt cx="5132700" cy="400481"/>
          </a:xfrm>
        </p:grpSpPr>
        <p:sp>
          <p:nvSpPr>
            <p:cNvPr id="19" name="テキスト ボックス 18">
              <a:extLst>
                <a:ext uri="{FF2B5EF4-FFF2-40B4-BE49-F238E27FC236}">
                  <a16:creationId xmlns:a16="http://schemas.microsoft.com/office/drawing/2014/main" id="{D1900AC7-5C4F-4593-8549-DE2D63D6BC30}"/>
                </a:ext>
              </a:extLst>
            </p:cNvPr>
            <p:cNvSpPr txBox="1"/>
            <p:nvPr/>
          </p:nvSpPr>
          <p:spPr>
            <a:xfrm>
              <a:off x="6669196" y="1298310"/>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20" name="テキスト ボックス 19">
              <a:extLst>
                <a:ext uri="{FF2B5EF4-FFF2-40B4-BE49-F238E27FC236}">
                  <a16:creationId xmlns:a16="http://schemas.microsoft.com/office/drawing/2014/main" id="{6935B036-7781-4B25-8864-D89BD21F6D26}"/>
                </a:ext>
              </a:extLst>
            </p:cNvPr>
            <p:cNvSpPr txBox="1"/>
            <p:nvPr/>
          </p:nvSpPr>
          <p:spPr>
            <a:xfrm>
              <a:off x="7538775"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1" name="テキスト ボックス 20">
              <a:extLst>
                <a:ext uri="{FF2B5EF4-FFF2-40B4-BE49-F238E27FC236}">
                  <a16:creationId xmlns:a16="http://schemas.microsoft.com/office/drawing/2014/main" id="{0CE3E42C-8297-4FB0-AE11-C7006E353739}"/>
                </a:ext>
              </a:extLst>
            </p:cNvPr>
            <p:cNvSpPr txBox="1"/>
            <p:nvPr/>
          </p:nvSpPr>
          <p:spPr>
            <a:xfrm>
              <a:off x="7991180" y="1297859"/>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2" name="テキスト ボックス 21">
              <a:extLst>
                <a:ext uri="{FF2B5EF4-FFF2-40B4-BE49-F238E27FC236}">
                  <a16:creationId xmlns:a16="http://schemas.microsoft.com/office/drawing/2014/main" id="{6B34220A-78FB-4766-9FF8-E0B079F1A15C}"/>
                </a:ext>
              </a:extLst>
            </p:cNvPr>
            <p:cNvSpPr txBox="1"/>
            <p:nvPr/>
          </p:nvSpPr>
          <p:spPr>
            <a:xfrm>
              <a:off x="8837288"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3" name="テキスト ボックス 22">
              <a:extLst>
                <a:ext uri="{FF2B5EF4-FFF2-40B4-BE49-F238E27FC236}">
                  <a16:creationId xmlns:a16="http://schemas.microsoft.com/office/drawing/2014/main" id="{A24348C1-BBE7-4398-A38C-E10449C49193}"/>
                </a:ext>
              </a:extLst>
            </p:cNvPr>
            <p:cNvSpPr txBox="1"/>
            <p:nvPr/>
          </p:nvSpPr>
          <p:spPr>
            <a:xfrm>
              <a:off x="9285079"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4" name="テキスト ボックス 23">
              <a:extLst>
                <a:ext uri="{FF2B5EF4-FFF2-40B4-BE49-F238E27FC236}">
                  <a16:creationId xmlns:a16="http://schemas.microsoft.com/office/drawing/2014/main" id="{B7FAB4CF-2B71-463F-BF4D-51B6DDA51D7E}"/>
                </a:ext>
              </a:extLst>
            </p:cNvPr>
            <p:cNvSpPr txBox="1"/>
            <p:nvPr/>
          </p:nvSpPr>
          <p:spPr>
            <a:xfrm>
              <a:off x="10606947" y="1292985"/>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5" name="テキスト ボックス 24">
              <a:extLst>
                <a:ext uri="{FF2B5EF4-FFF2-40B4-BE49-F238E27FC236}">
                  <a16:creationId xmlns:a16="http://schemas.microsoft.com/office/drawing/2014/main" id="{EE9062AD-7B20-4B52-AD67-22EDC3588AC8}"/>
                </a:ext>
              </a:extLst>
            </p:cNvPr>
            <p:cNvSpPr txBox="1"/>
            <p:nvPr/>
          </p:nvSpPr>
          <p:spPr>
            <a:xfrm>
              <a:off x="7144610" y="1297859"/>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26" name="テキスト ボックス 25">
              <a:extLst>
                <a:ext uri="{FF2B5EF4-FFF2-40B4-BE49-F238E27FC236}">
                  <a16:creationId xmlns:a16="http://schemas.microsoft.com/office/drawing/2014/main" id="{176F837C-0FED-415F-81A0-C2AD796B7BE3}"/>
                </a:ext>
              </a:extLst>
            </p:cNvPr>
            <p:cNvSpPr txBox="1"/>
            <p:nvPr/>
          </p:nvSpPr>
          <p:spPr>
            <a:xfrm>
              <a:off x="6247623" y="1313361"/>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27" name="テキスト ボックス 26">
              <a:extLst>
                <a:ext uri="{FF2B5EF4-FFF2-40B4-BE49-F238E27FC236}">
                  <a16:creationId xmlns:a16="http://schemas.microsoft.com/office/drawing/2014/main" id="{9288FC76-542A-4485-AA10-312F72769DCA}"/>
                </a:ext>
              </a:extLst>
            </p:cNvPr>
            <p:cNvSpPr txBox="1"/>
            <p:nvPr/>
          </p:nvSpPr>
          <p:spPr>
            <a:xfrm>
              <a:off x="8428498" y="1289073"/>
              <a:ext cx="530775" cy="369332"/>
            </a:xfrm>
            <a:prstGeom prst="rect">
              <a:avLst/>
            </a:prstGeom>
            <a:noFill/>
          </p:spPr>
          <p:txBody>
            <a:bodyPr wrap="square" rtlCol="0">
              <a:spAutoFit/>
            </a:bodyPr>
            <a:lstStyle/>
            <a:p>
              <a:r>
                <a:rPr kumimoji="1" lang="en-US" altLang="ja-JP" dirty="0"/>
                <a:t>“0”</a:t>
              </a:r>
              <a:endParaRPr kumimoji="1" lang="ja-JP" altLang="en-US" dirty="0"/>
            </a:p>
          </p:txBody>
        </p:sp>
        <p:sp>
          <p:nvSpPr>
            <p:cNvPr id="28" name="テキスト ボックス 27">
              <a:extLst>
                <a:ext uri="{FF2B5EF4-FFF2-40B4-BE49-F238E27FC236}">
                  <a16:creationId xmlns:a16="http://schemas.microsoft.com/office/drawing/2014/main" id="{A10B5CC4-19A1-4713-9E10-22019A9351F5}"/>
                </a:ext>
              </a:extLst>
            </p:cNvPr>
            <p:cNvSpPr txBox="1"/>
            <p:nvPr/>
          </p:nvSpPr>
          <p:spPr>
            <a:xfrm>
              <a:off x="9724893" y="1297859"/>
              <a:ext cx="773376" cy="369332"/>
            </a:xfrm>
            <a:prstGeom prst="rect">
              <a:avLst/>
            </a:prstGeom>
            <a:noFill/>
          </p:spPr>
          <p:txBody>
            <a:bodyPr wrap="square" rtlCol="0">
              <a:spAutoFit/>
            </a:bodyPr>
            <a:lstStyle/>
            <a:p>
              <a:r>
                <a:rPr kumimoji="1" lang="en-US" altLang="ja-JP" dirty="0"/>
                <a:t>“0”</a:t>
              </a:r>
              <a:endParaRPr kumimoji="1" lang="ja-JP" altLang="en-US" dirty="0"/>
            </a:p>
          </p:txBody>
        </p:sp>
        <p:sp>
          <p:nvSpPr>
            <p:cNvPr id="29" name="テキスト ボックス 28">
              <a:extLst>
                <a:ext uri="{FF2B5EF4-FFF2-40B4-BE49-F238E27FC236}">
                  <a16:creationId xmlns:a16="http://schemas.microsoft.com/office/drawing/2014/main" id="{3DF98104-02CC-423A-A9CC-9073BA26B628}"/>
                </a:ext>
              </a:extLst>
            </p:cNvPr>
            <p:cNvSpPr txBox="1"/>
            <p:nvPr/>
          </p:nvSpPr>
          <p:spPr>
            <a:xfrm>
              <a:off x="10167133" y="1282212"/>
              <a:ext cx="537812" cy="369332"/>
            </a:xfrm>
            <a:prstGeom prst="rect">
              <a:avLst/>
            </a:prstGeom>
            <a:noFill/>
          </p:spPr>
          <p:txBody>
            <a:bodyPr wrap="square" rtlCol="0">
              <a:spAutoFit/>
            </a:bodyPr>
            <a:lstStyle/>
            <a:p>
              <a:r>
                <a:rPr kumimoji="1" lang="en-US" altLang="ja-JP" dirty="0"/>
                <a:t>“0”</a:t>
              </a:r>
              <a:endParaRPr kumimoji="1" lang="ja-JP" altLang="en-US" dirty="0"/>
            </a:p>
          </p:txBody>
        </p:sp>
      </p:grpSp>
    </p:spTree>
    <p:extLst>
      <p:ext uri="{BB962C8B-B14F-4D97-AF65-F5344CB8AC3E}">
        <p14:creationId xmlns:p14="http://schemas.microsoft.com/office/powerpoint/2010/main" val="1031632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a:extLst>
              <a:ext uri="{FF2B5EF4-FFF2-40B4-BE49-F238E27FC236}">
                <a16:creationId xmlns:a16="http://schemas.microsoft.com/office/drawing/2014/main" id="{7ED63B7E-81D6-4AC9-A7BD-706E4CD2E174}"/>
              </a:ext>
            </a:extLst>
          </p:cNvPr>
          <p:cNvGrpSpPr/>
          <p:nvPr/>
        </p:nvGrpSpPr>
        <p:grpSpPr>
          <a:xfrm>
            <a:off x="5566028" y="1259163"/>
            <a:ext cx="5771408" cy="4263511"/>
            <a:chOff x="-174984" y="1776103"/>
            <a:chExt cx="6775862" cy="5081897"/>
          </a:xfrm>
        </p:grpSpPr>
        <p:pic>
          <p:nvPicPr>
            <p:cNvPr id="3" name="図 2">
              <a:extLst>
                <a:ext uri="{FF2B5EF4-FFF2-40B4-BE49-F238E27FC236}">
                  <a16:creationId xmlns:a16="http://schemas.microsoft.com/office/drawing/2014/main" id="{E891A8FB-81BF-482F-B166-2BAB1C513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84" y="1776103"/>
              <a:ext cx="6775862" cy="5081897"/>
            </a:xfrm>
            <a:prstGeom prst="rect">
              <a:avLst/>
            </a:prstGeom>
          </p:spPr>
        </p:pic>
        <p:sp>
          <p:nvSpPr>
            <p:cNvPr id="6" name="テキスト ボックス 5">
              <a:extLst>
                <a:ext uri="{FF2B5EF4-FFF2-40B4-BE49-F238E27FC236}">
                  <a16:creationId xmlns:a16="http://schemas.microsoft.com/office/drawing/2014/main" id="{0DAC460B-AE10-4CCA-A627-E650EBCE96D3}"/>
                </a:ext>
              </a:extLst>
            </p:cNvPr>
            <p:cNvSpPr txBox="1"/>
            <p:nvPr/>
          </p:nvSpPr>
          <p:spPr>
            <a:xfrm rot="16200000">
              <a:off x="-633088" y="3859253"/>
              <a:ext cx="1686851" cy="433610"/>
            </a:xfrm>
            <a:prstGeom prst="rect">
              <a:avLst/>
            </a:prstGeom>
            <a:noFill/>
          </p:spPr>
          <p:txBody>
            <a:bodyPr wrap="square" rtlCol="0">
              <a:spAutoFit/>
            </a:bodyPr>
            <a:lstStyle/>
            <a:p>
              <a:r>
                <a:rPr kumimoji="1" lang="ja-JP" altLang="en-US" dirty="0"/>
                <a:t>出力信号</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4E83558-883B-4E06-A086-6158FAA0802F}"/>
                    </a:ext>
                  </a:extLst>
                </p:cNvPr>
                <p:cNvSpPr txBox="1"/>
                <p:nvPr/>
              </p:nvSpPr>
              <p:spPr>
                <a:xfrm>
                  <a:off x="3148940" y="6488668"/>
                  <a:ext cx="1306286" cy="369332"/>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7" name="テキスト ボックス 6">
                  <a:extLst>
                    <a:ext uri="{FF2B5EF4-FFF2-40B4-BE49-F238E27FC236}">
                      <a16:creationId xmlns:a16="http://schemas.microsoft.com/office/drawing/2014/main" id="{F4E83558-883B-4E06-A086-6158FAA0802F}"/>
                    </a:ext>
                  </a:extLst>
                </p:cNvPr>
                <p:cNvSpPr txBox="1">
                  <a:spLocks noRot="1" noChangeAspect="1" noMove="1" noResize="1" noEditPoints="1" noAdjustHandles="1" noChangeArrowheads="1" noChangeShapeType="1" noTextEdit="1"/>
                </p:cNvSpPr>
                <p:nvPr/>
              </p:nvSpPr>
              <p:spPr>
                <a:xfrm>
                  <a:off x="3148940" y="6488668"/>
                  <a:ext cx="1306286" cy="369332"/>
                </a:xfrm>
                <a:prstGeom prst="rect">
                  <a:avLst/>
                </a:prstGeom>
                <a:blipFill>
                  <a:blip r:embed="rId4"/>
                  <a:stretch>
                    <a:fillRect l="-4372" t="-7843" b="-50980"/>
                  </a:stretch>
                </a:blipFill>
              </p:spPr>
              <p:txBody>
                <a:bodyPr/>
                <a:lstStyle/>
                <a:p>
                  <a:r>
                    <a:rPr lang="ja-JP" altLang="en-US">
                      <a:noFill/>
                    </a:rPr>
                    <a:t> </a:t>
                  </a:r>
                </a:p>
              </p:txBody>
            </p:sp>
          </mc:Fallback>
        </mc:AlternateContent>
      </p:grpSp>
      <p:sp>
        <p:nvSpPr>
          <p:cNvPr id="8" name="テキスト ボックス 7">
            <a:extLst>
              <a:ext uri="{FF2B5EF4-FFF2-40B4-BE49-F238E27FC236}">
                <a16:creationId xmlns:a16="http://schemas.microsoft.com/office/drawing/2014/main" id="{8B5951BD-5DD5-426B-8AB8-F210EB23ADAF}"/>
              </a:ext>
            </a:extLst>
          </p:cNvPr>
          <p:cNvSpPr txBox="1"/>
          <p:nvPr/>
        </p:nvSpPr>
        <p:spPr>
          <a:xfrm>
            <a:off x="1464129" y="5817057"/>
            <a:ext cx="9359699" cy="461665"/>
          </a:xfrm>
          <a:prstGeom prst="rect">
            <a:avLst/>
          </a:prstGeom>
          <a:noFill/>
        </p:spPr>
        <p:txBody>
          <a:bodyPr wrap="square" rtlCol="0">
            <a:spAutoFit/>
          </a:bodyPr>
          <a:lstStyle/>
          <a:p>
            <a:r>
              <a:rPr kumimoji="1" lang="ja-JP" altLang="en-US" sz="2400" dirty="0"/>
              <a:t>判定タイミングが正しければ、符号間干渉を避けられている。</a:t>
            </a:r>
          </a:p>
        </p:txBody>
      </p:sp>
      <p:grpSp>
        <p:nvGrpSpPr>
          <p:cNvPr id="16" name="グループ化 15">
            <a:extLst>
              <a:ext uri="{FF2B5EF4-FFF2-40B4-BE49-F238E27FC236}">
                <a16:creationId xmlns:a16="http://schemas.microsoft.com/office/drawing/2014/main" id="{3132F395-2FC2-402A-97A8-6310A7E32D13}"/>
              </a:ext>
            </a:extLst>
          </p:cNvPr>
          <p:cNvGrpSpPr/>
          <p:nvPr/>
        </p:nvGrpSpPr>
        <p:grpSpPr>
          <a:xfrm>
            <a:off x="143535" y="1297244"/>
            <a:ext cx="5583133" cy="4263511"/>
            <a:chOff x="12408" y="1820983"/>
            <a:chExt cx="5583133" cy="4263511"/>
          </a:xfrm>
        </p:grpSpPr>
        <p:pic>
          <p:nvPicPr>
            <p:cNvPr id="12" name="図 11">
              <a:extLst>
                <a:ext uri="{FF2B5EF4-FFF2-40B4-BE49-F238E27FC236}">
                  <a16:creationId xmlns:a16="http://schemas.microsoft.com/office/drawing/2014/main" id="{17274A44-6816-47AD-AB2A-2C4AC6AD14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08" y="1820983"/>
              <a:ext cx="5583133" cy="4187350"/>
            </a:xfrm>
            <a:prstGeom prst="rect">
              <a:avLst/>
            </a:prstGeom>
          </p:spPr>
        </p:pic>
        <p:sp>
          <p:nvSpPr>
            <p:cNvPr id="13" name="テキスト ボックス 12">
              <a:extLst>
                <a:ext uri="{FF2B5EF4-FFF2-40B4-BE49-F238E27FC236}">
                  <a16:creationId xmlns:a16="http://schemas.microsoft.com/office/drawing/2014/main" id="{C4DF4AE5-D887-4661-BC60-4A0835C21F90}"/>
                </a:ext>
              </a:extLst>
            </p:cNvPr>
            <p:cNvSpPr txBox="1"/>
            <p:nvPr/>
          </p:nvSpPr>
          <p:spPr>
            <a:xfrm rot="16200000">
              <a:off x="-804741" y="3489728"/>
              <a:ext cx="2176406" cy="369332"/>
            </a:xfrm>
            <a:prstGeom prst="rect">
              <a:avLst/>
            </a:prstGeom>
            <a:noFill/>
          </p:spPr>
          <p:txBody>
            <a:bodyPr wrap="square" rtlCol="0">
              <a:spAutoFit/>
            </a:bodyPr>
            <a:lstStyle/>
            <a:p>
              <a:r>
                <a:rPr kumimoji="1" lang="ja-JP" altLang="en-US" dirty="0"/>
                <a:t>個々の出力信号</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1E5474B-55FF-4881-B4B9-ADD1E929A7EB}"/>
                    </a:ext>
                  </a:extLst>
                </p:cNvPr>
                <p:cNvSpPr txBox="1"/>
                <p:nvPr/>
              </p:nvSpPr>
              <p:spPr>
                <a:xfrm>
                  <a:off x="2642910" y="5774639"/>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xmlns="">
            <p:sp>
              <p:nvSpPr>
                <p:cNvPr id="14" name="テキスト ボックス 13">
                  <a:extLst>
                    <a:ext uri="{FF2B5EF4-FFF2-40B4-BE49-F238E27FC236}">
                      <a16:creationId xmlns:a16="http://schemas.microsoft.com/office/drawing/2014/main" id="{91E5474B-55FF-4881-B4B9-ADD1E929A7EB}"/>
                    </a:ext>
                  </a:extLst>
                </p:cNvPr>
                <p:cNvSpPr txBox="1">
                  <a:spLocks noRot="1" noChangeAspect="1" noMove="1" noResize="1" noEditPoints="1" noAdjustHandles="1" noChangeArrowheads="1" noChangeShapeType="1" noTextEdit="1"/>
                </p:cNvSpPr>
                <p:nvPr/>
              </p:nvSpPr>
              <p:spPr>
                <a:xfrm>
                  <a:off x="2642910" y="5774639"/>
                  <a:ext cx="1112642" cy="309855"/>
                </a:xfrm>
                <a:prstGeom prst="rect">
                  <a:avLst/>
                </a:prstGeom>
                <a:blipFill>
                  <a:blip r:embed="rId6"/>
                  <a:stretch>
                    <a:fillRect l="-4372" t="-7843" b="-50980"/>
                  </a:stretch>
                </a:blipFill>
              </p:spPr>
              <p:txBody>
                <a:bodyPr/>
                <a:lstStyle/>
                <a:p>
                  <a:r>
                    <a:rPr lang="ja-JP" altLang="en-US">
                      <a:noFill/>
                    </a:rPr>
                    <a:t> </a:t>
                  </a:r>
                </a:p>
              </p:txBody>
            </p:sp>
          </mc:Fallback>
        </mc:AlternateContent>
      </p:grpSp>
      <p:sp>
        <p:nvSpPr>
          <p:cNvPr id="15" name="テキスト ボックス 14">
            <a:extLst>
              <a:ext uri="{FF2B5EF4-FFF2-40B4-BE49-F238E27FC236}">
                <a16:creationId xmlns:a16="http://schemas.microsoft.com/office/drawing/2014/main" id="{8C526370-2A8C-4E45-B1E5-30E180DD46E8}"/>
              </a:ext>
            </a:extLst>
          </p:cNvPr>
          <p:cNvSpPr txBox="1"/>
          <p:nvPr/>
        </p:nvSpPr>
        <p:spPr>
          <a:xfrm>
            <a:off x="6078896" y="6350358"/>
            <a:ext cx="7883133" cy="369332"/>
          </a:xfrm>
          <a:prstGeom prst="rect">
            <a:avLst/>
          </a:prstGeom>
          <a:noFill/>
        </p:spPr>
        <p:txBody>
          <a:bodyPr wrap="square" rtlCol="0">
            <a:spAutoFit/>
          </a:bodyPr>
          <a:lstStyle/>
          <a:p>
            <a:r>
              <a:rPr kumimoji="1" lang="ja-JP" altLang="en-US" dirty="0"/>
              <a:t>符号間干渉：前後のデータのパルスの影響をうけること</a:t>
            </a:r>
          </a:p>
        </p:txBody>
      </p:sp>
      <p:sp>
        <p:nvSpPr>
          <p:cNvPr id="18" name="タイトル 1">
            <a:extLst>
              <a:ext uri="{FF2B5EF4-FFF2-40B4-BE49-F238E27FC236}">
                <a16:creationId xmlns:a16="http://schemas.microsoft.com/office/drawing/2014/main" id="{ACCE7A0D-48BB-41AC-8D72-D4591801C758}"/>
              </a:ext>
            </a:extLst>
          </p:cNvPr>
          <p:cNvSpPr>
            <a:spLocks noGrp="1"/>
          </p:cNvSpPr>
          <p:nvPr>
            <p:ph type="title"/>
          </p:nvPr>
        </p:nvSpPr>
        <p:spPr>
          <a:xfrm>
            <a:off x="308227" y="57031"/>
            <a:ext cx="12114681" cy="1325563"/>
          </a:xfrm>
        </p:spPr>
        <p:txBody>
          <a:bodyPr/>
          <a:lstStyle/>
          <a:p>
            <a:r>
              <a:rPr kumimoji="1" lang="en-US" altLang="ja-JP" dirty="0"/>
              <a:t>2.a.</a:t>
            </a:r>
            <a:r>
              <a:rPr kumimoji="1" lang="ja-JP" altLang="en-US" dirty="0"/>
              <a:t>符号間干渉が起きない例</a:t>
            </a:r>
            <a:r>
              <a:rPr kumimoji="1" lang="en-US" altLang="ja-JP" dirty="0"/>
              <a:t>(</a:t>
            </a:r>
            <a:r>
              <a:rPr kumimoji="1" lang="ja-JP" altLang="en-US" dirty="0"/>
              <a:t>第一基準</a:t>
            </a:r>
            <a:r>
              <a:rPr kumimoji="1" lang="en-US" altLang="ja-JP" dirty="0"/>
              <a:t>)</a:t>
            </a:r>
            <a:r>
              <a:rPr kumimoji="1" lang="ja-JP" altLang="en-US" dirty="0"/>
              <a:t>（再掲）</a:t>
            </a:r>
          </a:p>
        </p:txBody>
      </p:sp>
      <p:grpSp>
        <p:nvGrpSpPr>
          <p:cNvPr id="19" name="グループ化 18">
            <a:extLst>
              <a:ext uri="{FF2B5EF4-FFF2-40B4-BE49-F238E27FC236}">
                <a16:creationId xmlns:a16="http://schemas.microsoft.com/office/drawing/2014/main" id="{6DD559CC-B9F4-41E1-ABBC-115673F2B950}"/>
              </a:ext>
            </a:extLst>
          </p:cNvPr>
          <p:cNvGrpSpPr/>
          <p:nvPr/>
        </p:nvGrpSpPr>
        <p:grpSpPr>
          <a:xfrm>
            <a:off x="6204736" y="1187527"/>
            <a:ext cx="5132700" cy="400481"/>
            <a:chOff x="6247623" y="1282212"/>
            <a:chExt cx="5132700" cy="400481"/>
          </a:xfrm>
        </p:grpSpPr>
        <p:sp>
          <p:nvSpPr>
            <p:cNvPr id="20" name="テキスト ボックス 19">
              <a:extLst>
                <a:ext uri="{FF2B5EF4-FFF2-40B4-BE49-F238E27FC236}">
                  <a16:creationId xmlns:a16="http://schemas.microsoft.com/office/drawing/2014/main" id="{B9200817-312E-4782-B2F4-8B3A9FE36B2F}"/>
                </a:ext>
              </a:extLst>
            </p:cNvPr>
            <p:cNvSpPr txBox="1"/>
            <p:nvPr/>
          </p:nvSpPr>
          <p:spPr>
            <a:xfrm>
              <a:off x="6669196" y="1298310"/>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21" name="テキスト ボックス 20">
              <a:extLst>
                <a:ext uri="{FF2B5EF4-FFF2-40B4-BE49-F238E27FC236}">
                  <a16:creationId xmlns:a16="http://schemas.microsoft.com/office/drawing/2014/main" id="{17E3EA08-49CC-4F28-8D01-C30F285E6A71}"/>
                </a:ext>
              </a:extLst>
            </p:cNvPr>
            <p:cNvSpPr txBox="1"/>
            <p:nvPr/>
          </p:nvSpPr>
          <p:spPr>
            <a:xfrm>
              <a:off x="7538775"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2" name="テキスト ボックス 21">
              <a:extLst>
                <a:ext uri="{FF2B5EF4-FFF2-40B4-BE49-F238E27FC236}">
                  <a16:creationId xmlns:a16="http://schemas.microsoft.com/office/drawing/2014/main" id="{FFF5B524-0380-4A19-8BFB-5267C18EBAE9}"/>
                </a:ext>
              </a:extLst>
            </p:cNvPr>
            <p:cNvSpPr txBox="1"/>
            <p:nvPr/>
          </p:nvSpPr>
          <p:spPr>
            <a:xfrm>
              <a:off x="7991180" y="1297859"/>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3" name="テキスト ボックス 22">
              <a:extLst>
                <a:ext uri="{FF2B5EF4-FFF2-40B4-BE49-F238E27FC236}">
                  <a16:creationId xmlns:a16="http://schemas.microsoft.com/office/drawing/2014/main" id="{136CFCC5-20A5-4303-806A-6746B42F3866}"/>
                </a:ext>
              </a:extLst>
            </p:cNvPr>
            <p:cNvSpPr txBox="1"/>
            <p:nvPr/>
          </p:nvSpPr>
          <p:spPr>
            <a:xfrm>
              <a:off x="8837288"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4" name="テキスト ボックス 23">
              <a:extLst>
                <a:ext uri="{FF2B5EF4-FFF2-40B4-BE49-F238E27FC236}">
                  <a16:creationId xmlns:a16="http://schemas.microsoft.com/office/drawing/2014/main" id="{91DC5684-578C-46BC-A995-1FF2F5BD7726}"/>
                </a:ext>
              </a:extLst>
            </p:cNvPr>
            <p:cNvSpPr txBox="1"/>
            <p:nvPr/>
          </p:nvSpPr>
          <p:spPr>
            <a:xfrm>
              <a:off x="9285079"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5" name="テキスト ボックス 24">
              <a:extLst>
                <a:ext uri="{FF2B5EF4-FFF2-40B4-BE49-F238E27FC236}">
                  <a16:creationId xmlns:a16="http://schemas.microsoft.com/office/drawing/2014/main" id="{F3EBF2A1-FD38-4DA1-8AAE-BA151008343B}"/>
                </a:ext>
              </a:extLst>
            </p:cNvPr>
            <p:cNvSpPr txBox="1"/>
            <p:nvPr/>
          </p:nvSpPr>
          <p:spPr>
            <a:xfrm>
              <a:off x="10606947" y="1292985"/>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26" name="テキスト ボックス 25">
              <a:extLst>
                <a:ext uri="{FF2B5EF4-FFF2-40B4-BE49-F238E27FC236}">
                  <a16:creationId xmlns:a16="http://schemas.microsoft.com/office/drawing/2014/main" id="{82E60FD4-EBD0-413B-ABD0-A01F61D0D019}"/>
                </a:ext>
              </a:extLst>
            </p:cNvPr>
            <p:cNvSpPr txBox="1"/>
            <p:nvPr/>
          </p:nvSpPr>
          <p:spPr>
            <a:xfrm>
              <a:off x="7144610" y="1297859"/>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27" name="テキスト ボックス 26">
              <a:extLst>
                <a:ext uri="{FF2B5EF4-FFF2-40B4-BE49-F238E27FC236}">
                  <a16:creationId xmlns:a16="http://schemas.microsoft.com/office/drawing/2014/main" id="{CA562DF9-7B57-4F51-BEF1-9710A4BB5755}"/>
                </a:ext>
              </a:extLst>
            </p:cNvPr>
            <p:cNvSpPr txBox="1"/>
            <p:nvPr/>
          </p:nvSpPr>
          <p:spPr>
            <a:xfrm>
              <a:off x="6247623" y="1313361"/>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28" name="テキスト ボックス 27">
              <a:extLst>
                <a:ext uri="{FF2B5EF4-FFF2-40B4-BE49-F238E27FC236}">
                  <a16:creationId xmlns:a16="http://schemas.microsoft.com/office/drawing/2014/main" id="{46D30E2C-B715-4C91-A662-3E7BCA56B4E0}"/>
                </a:ext>
              </a:extLst>
            </p:cNvPr>
            <p:cNvSpPr txBox="1"/>
            <p:nvPr/>
          </p:nvSpPr>
          <p:spPr>
            <a:xfrm>
              <a:off x="8428498" y="1289073"/>
              <a:ext cx="530775" cy="369332"/>
            </a:xfrm>
            <a:prstGeom prst="rect">
              <a:avLst/>
            </a:prstGeom>
            <a:noFill/>
          </p:spPr>
          <p:txBody>
            <a:bodyPr wrap="square" rtlCol="0">
              <a:spAutoFit/>
            </a:bodyPr>
            <a:lstStyle/>
            <a:p>
              <a:r>
                <a:rPr kumimoji="1" lang="en-US" altLang="ja-JP" dirty="0"/>
                <a:t>“0”</a:t>
              </a:r>
              <a:endParaRPr kumimoji="1" lang="ja-JP" altLang="en-US" dirty="0"/>
            </a:p>
          </p:txBody>
        </p:sp>
        <p:sp>
          <p:nvSpPr>
            <p:cNvPr id="29" name="テキスト ボックス 28">
              <a:extLst>
                <a:ext uri="{FF2B5EF4-FFF2-40B4-BE49-F238E27FC236}">
                  <a16:creationId xmlns:a16="http://schemas.microsoft.com/office/drawing/2014/main" id="{6363BBC8-F314-435C-9528-9D4DB94C3297}"/>
                </a:ext>
              </a:extLst>
            </p:cNvPr>
            <p:cNvSpPr txBox="1"/>
            <p:nvPr/>
          </p:nvSpPr>
          <p:spPr>
            <a:xfrm>
              <a:off x="9724893" y="1297859"/>
              <a:ext cx="773376" cy="369332"/>
            </a:xfrm>
            <a:prstGeom prst="rect">
              <a:avLst/>
            </a:prstGeom>
            <a:noFill/>
          </p:spPr>
          <p:txBody>
            <a:bodyPr wrap="square" rtlCol="0">
              <a:spAutoFit/>
            </a:bodyPr>
            <a:lstStyle/>
            <a:p>
              <a:r>
                <a:rPr kumimoji="1" lang="en-US" altLang="ja-JP" dirty="0"/>
                <a:t>“0”</a:t>
              </a:r>
              <a:endParaRPr kumimoji="1" lang="ja-JP" altLang="en-US" dirty="0"/>
            </a:p>
          </p:txBody>
        </p:sp>
        <p:sp>
          <p:nvSpPr>
            <p:cNvPr id="30" name="テキスト ボックス 29">
              <a:extLst>
                <a:ext uri="{FF2B5EF4-FFF2-40B4-BE49-F238E27FC236}">
                  <a16:creationId xmlns:a16="http://schemas.microsoft.com/office/drawing/2014/main" id="{595010C3-637E-45CF-A45C-079571214185}"/>
                </a:ext>
              </a:extLst>
            </p:cNvPr>
            <p:cNvSpPr txBox="1"/>
            <p:nvPr/>
          </p:nvSpPr>
          <p:spPr>
            <a:xfrm>
              <a:off x="10167133" y="1282212"/>
              <a:ext cx="537812" cy="369332"/>
            </a:xfrm>
            <a:prstGeom prst="rect">
              <a:avLst/>
            </a:prstGeom>
            <a:noFill/>
          </p:spPr>
          <p:txBody>
            <a:bodyPr wrap="square" rtlCol="0">
              <a:spAutoFit/>
            </a:bodyPr>
            <a:lstStyle/>
            <a:p>
              <a:r>
                <a:rPr kumimoji="1" lang="en-US" altLang="ja-JP" dirty="0"/>
                <a:t>“0”</a:t>
              </a:r>
              <a:endParaRPr kumimoji="1" lang="ja-JP" altLang="en-US" dirty="0"/>
            </a:p>
          </p:txBody>
        </p:sp>
      </p:grpSp>
      <p:grpSp>
        <p:nvGrpSpPr>
          <p:cNvPr id="31" name="グループ化 30">
            <a:extLst>
              <a:ext uri="{FF2B5EF4-FFF2-40B4-BE49-F238E27FC236}">
                <a16:creationId xmlns:a16="http://schemas.microsoft.com/office/drawing/2014/main" id="{529DE653-58E2-4CA7-A782-AB5D42175F62}"/>
              </a:ext>
            </a:extLst>
          </p:cNvPr>
          <p:cNvGrpSpPr/>
          <p:nvPr/>
        </p:nvGrpSpPr>
        <p:grpSpPr>
          <a:xfrm>
            <a:off x="632222" y="1218172"/>
            <a:ext cx="5132700" cy="400481"/>
            <a:chOff x="6247623" y="1282212"/>
            <a:chExt cx="5132700" cy="400481"/>
          </a:xfrm>
        </p:grpSpPr>
        <p:sp>
          <p:nvSpPr>
            <p:cNvPr id="32" name="テキスト ボックス 31">
              <a:extLst>
                <a:ext uri="{FF2B5EF4-FFF2-40B4-BE49-F238E27FC236}">
                  <a16:creationId xmlns:a16="http://schemas.microsoft.com/office/drawing/2014/main" id="{6FC11112-7510-4309-AB26-8837F3CC81E8}"/>
                </a:ext>
              </a:extLst>
            </p:cNvPr>
            <p:cNvSpPr txBox="1"/>
            <p:nvPr/>
          </p:nvSpPr>
          <p:spPr>
            <a:xfrm>
              <a:off x="6669196" y="1298310"/>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33" name="テキスト ボックス 32">
              <a:extLst>
                <a:ext uri="{FF2B5EF4-FFF2-40B4-BE49-F238E27FC236}">
                  <a16:creationId xmlns:a16="http://schemas.microsoft.com/office/drawing/2014/main" id="{9D079925-1A49-4833-9A04-2B759286077A}"/>
                </a:ext>
              </a:extLst>
            </p:cNvPr>
            <p:cNvSpPr txBox="1"/>
            <p:nvPr/>
          </p:nvSpPr>
          <p:spPr>
            <a:xfrm>
              <a:off x="7538775"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34" name="テキスト ボックス 33">
              <a:extLst>
                <a:ext uri="{FF2B5EF4-FFF2-40B4-BE49-F238E27FC236}">
                  <a16:creationId xmlns:a16="http://schemas.microsoft.com/office/drawing/2014/main" id="{3F28212A-2D4F-4132-8737-A7E89DA736CF}"/>
                </a:ext>
              </a:extLst>
            </p:cNvPr>
            <p:cNvSpPr txBox="1"/>
            <p:nvPr/>
          </p:nvSpPr>
          <p:spPr>
            <a:xfrm>
              <a:off x="7991180" y="1297859"/>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35" name="テキスト ボックス 34">
              <a:extLst>
                <a:ext uri="{FF2B5EF4-FFF2-40B4-BE49-F238E27FC236}">
                  <a16:creationId xmlns:a16="http://schemas.microsoft.com/office/drawing/2014/main" id="{5B5383A2-ED93-4424-A72A-02E5F08490CB}"/>
                </a:ext>
              </a:extLst>
            </p:cNvPr>
            <p:cNvSpPr txBox="1"/>
            <p:nvPr/>
          </p:nvSpPr>
          <p:spPr>
            <a:xfrm>
              <a:off x="8837288"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36" name="テキスト ボックス 35">
              <a:extLst>
                <a:ext uri="{FF2B5EF4-FFF2-40B4-BE49-F238E27FC236}">
                  <a16:creationId xmlns:a16="http://schemas.microsoft.com/office/drawing/2014/main" id="{53028A56-DE11-41D8-BC4F-880CDA08729C}"/>
                </a:ext>
              </a:extLst>
            </p:cNvPr>
            <p:cNvSpPr txBox="1"/>
            <p:nvPr/>
          </p:nvSpPr>
          <p:spPr>
            <a:xfrm>
              <a:off x="9285079" y="1289073"/>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37" name="テキスト ボックス 36">
              <a:extLst>
                <a:ext uri="{FF2B5EF4-FFF2-40B4-BE49-F238E27FC236}">
                  <a16:creationId xmlns:a16="http://schemas.microsoft.com/office/drawing/2014/main" id="{B147EDA3-9AFE-4121-B7F3-D30549E234D9}"/>
                </a:ext>
              </a:extLst>
            </p:cNvPr>
            <p:cNvSpPr txBox="1"/>
            <p:nvPr/>
          </p:nvSpPr>
          <p:spPr>
            <a:xfrm>
              <a:off x="10606947" y="1292985"/>
              <a:ext cx="773376" cy="369332"/>
            </a:xfrm>
            <a:prstGeom prst="rect">
              <a:avLst/>
            </a:prstGeom>
            <a:noFill/>
          </p:spPr>
          <p:txBody>
            <a:bodyPr wrap="square" rtlCol="0">
              <a:spAutoFit/>
            </a:bodyPr>
            <a:lstStyle/>
            <a:p>
              <a:r>
                <a:rPr kumimoji="1" lang="en-US" altLang="ja-JP" dirty="0"/>
                <a:t>“1”</a:t>
              </a:r>
              <a:endParaRPr kumimoji="1" lang="ja-JP" altLang="en-US" dirty="0"/>
            </a:p>
          </p:txBody>
        </p:sp>
        <p:sp>
          <p:nvSpPr>
            <p:cNvPr id="38" name="テキスト ボックス 37">
              <a:extLst>
                <a:ext uri="{FF2B5EF4-FFF2-40B4-BE49-F238E27FC236}">
                  <a16:creationId xmlns:a16="http://schemas.microsoft.com/office/drawing/2014/main" id="{C4A88F0B-55BD-4EFA-90E4-31AA580AD680}"/>
                </a:ext>
              </a:extLst>
            </p:cNvPr>
            <p:cNvSpPr txBox="1"/>
            <p:nvPr/>
          </p:nvSpPr>
          <p:spPr>
            <a:xfrm>
              <a:off x="7144610" y="1297859"/>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39" name="テキスト ボックス 38">
              <a:extLst>
                <a:ext uri="{FF2B5EF4-FFF2-40B4-BE49-F238E27FC236}">
                  <a16:creationId xmlns:a16="http://schemas.microsoft.com/office/drawing/2014/main" id="{3A9DCE21-10E7-4E18-B8BE-689BFC0A06BC}"/>
                </a:ext>
              </a:extLst>
            </p:cNvPr>
            <p:cNvSpPr txBox="1"/>
            <p:nvPr/>
          </p:nvSpPr>
          <p:spPr>
            <a:xfrm>
              <a:off x="6247623" y="1313361"/>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40" name="テキスト ボックス 39">
              <a:extLst>
                <a:ext uri="{FF2B5EF4-FFF2-40B4-BE49-F238E27FC236}">
                  <a16:creationId xmlns:a16="http://schemas.microsoft.com/office/drawing/2014/main" id="{B8CF8D2F-CD6E-41E3-9D2D-035089850B18}"/>
                </a:ext>
              </a:extLst>
            </p:cNvPr>
            <p:cNvSpPr txBox="1"/>
            <p:nvPr/>
          </p:nvSpPr>
          <p:spPr>
            <a:xfrm>
              <a:off x="8428498" y="1289073"/>
              <a:ext cx="530775" cy="369332"/>
            </a:xfrm>
            <a:prstGeom prst="rect">
              <a:avLst/>
            </a:prstGeom>
            <a:noFill/>
          </p:spPr>
          <p:txBody>
            <a:bodyPr wrap="square" rtlCol="0">
              <a:spAutoFit/>
            </a:bodyPr>
            <a:lstStyle/>
            <a:p>
              <a:r>
                <a:rPr kumimoji="1" lang="en-US" altLang="ja-JP" dirty="0"/>
                <a:t>“0”</a:t>
              </a:r>
              <a:endParaRPr kumimoji="1" lang="ja-JP" altLang="en-US" dirty="0"/>
            </a:p>
          </p:txBody>
        </p:sp>
        <p:sp>
          <p:nvSpPr>
            <p:cNvPr id="41" name="テキスト ボックス 40">
              <a:extLst>
                <a:ext uri="{FF2B5EF4-FFF2-40B4-BE49-F238E27FC236}">
                  <a16:creationId xmlns:a16="http://schemas.microsoft.com/office/drawing/2014/main" id="{7DE9D377-EA43-4BEA-9821-923CFED7F13A}"/>
                </a:ext>
              </a:extLst>
            </p:cNvPr>
            <p:cNvSpPr txBox="1"/>
            <p:nvPr/>
          </p:nvSpPr>
          <p:spPr>
            <a:xfrm>
              <a:off x="9724893" y="1297859"/>
              <a:ext cx="773376" cy="369332"/>
            </a:xfrm>
            <a:prstGeom prst="rect">
              <a:avLst/>
            </a:prstGeom>
            <a:noFill/>
          </p:spPr>
          <p:txBody>
            <a:bodyPr wrap="square" rtlCol="0">
              <a:spAutoFit/>
            </a:bodyPr>
            <a:lstStyle/>
            <a:p>
              <a:r>
                <a:rPr kumimoji="1" lang="en-US" altLang="ja-JP" dirty="0"/>
                <a:t>“0”</a:t>
              </a:r>
              <a:endParaRPr kumimoji="1" lang="ja-JP" altLang="en-US" dirty="0"/>
            </a:p>
          </p:txBody>
        </p:sp>
        <p:sp>
          <p:nvSpPr>
            <p:cNvPr id="42" name="テキスト ボックス 41">
              <a:extLst>
                <a:ext uri="{FF2B5EF4-FFF2-40B4-BE49-F238E27FC236}">
                  <a16:creationId xmlns:a16="http://schemas.microsoft.com/office/drawing/2014/main" id="{C74FB3A9-5E2B-471F-A87D-E54035DC5EC6}"/>
                </a:ext>
              </a:extLst>
            </p:cNvPr>
            <p:cNvSpPr txBox="1"/>
            <p:nvPr/>
          </p:nvSpPr>
          <p:spPr>
            <a:xfrm>
              <a:off x="10167133" y="1282212"/>
              <a:ext cx="537812" cy="369332"/>
            </a:xfrm>
            <a:prstGeom prst="rect">
              <a:avLst/>
            </a:prstGeom>
            <a:noFill/>
          </p:spPr>
          <p:txBody>
            <a:bodyPr wrap="square" rtlCol="0">
              <a:spAutoFit/>
            </a:bodyPr>
            <a:lstStyle/>
            <a:p>
              <a:r>
                <a:rPr kumimoji="1" lang="en-US" altLang="ja-JP" dirty="0"/>
                <a:t>“0”</a:t>
              </a:r>
              <a:endParaRPr kumimoji="1" lang="ja-JP" altLang="en-US" dirty="0"/>
            </a:p>
          </p:txBody>
        </p:sp>
      </p:grpSp>
    </p:spTree>
    <p:extLst>
      <p:ext uri="{BB962C8B-B14F-4D97-AF65-F5344CB8AC3E}">
        <p14:creationId xmlns:p14="http://schemas.microsoft.com/office/powerpoint/2010/main" val="2079230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0FB16-68A0-4300-9839-B18A01624616}"/>
              </a:ext>
            </a:extLst>
          </p:cNvPr>
          <p:cNvSpPr>
            <a:spLocks noGrp="1"/>
          </p:cNvSpPr>
          <p:nvPr>
            <p:ph type="title"/>
          </p:nvPr>
        </p:nvSpPr>
        <p:spPr/>
        <p:txBody>
          <a:bodyPr/>
          <a:lstStyle/>
          <a:p>
            <a:r>
              <a:rPr kumimoji="1" lang="ja-JP" altLang="en-US" dirty="0"/>
              <a:t>第</a:t>
            </a:r>
            <a:r>
              <a:rPr kumimoji="1" lang="en-US" altLang="ja-JP" dirty="0"/>
              <a:t>2</a:t>
            </a:r>
            <a:r>
              <a:rPr kumimoji="1" lang="ja-JP" altLang="en-US" dirty="0"/>
              <a:t>基準が満たすフィルタのインパルス応答は？</a:t>
            </a:r>
          </a:p>
        </p:txBody>
      </p:sp>
      <p:pic>
        <p:nvPicPr>
          <p:cNvPr id="10" name="図 9">
            <a:extLst>
              <a:ext uri="{FF2B5EF4-FFF2-40B4-BE49-F238E27FC236}">
                <a16:creationId xmlns:a16="http://schemas.microsoft.com/office/drawing/2014/main" id="{0420DAE6-C3C8-4390-92E7-C4DECDBFFD5F}"/>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930567" y="2366600"/>
            <a:ext cx="5966933" cy="1062400"/>
          </a:xfrm>
          <a:prstGeom prst="rect">
            <a:avLst/>
          </a:prstGeom>
        </p:spPr>
      </p:pic>
      <p:sp>
        <p:nvSpPr>
          <p:cNvPr id="8" name="テキスト ボックス 7">
            <a:extLst>
              <a:ext uri="{FF2B5EF4-FFF2-40B4-BE49-F238E27FC236}">
                <a16:creationId xmlns:a16="http://schemas.microsoft.com/office/drawing/2014/main" id="{DF4079F9-32E6-4750-8B65-C880E469DC7F}"/>
              </a:ext>
            </a:extLst>
          </p:cNvPr>
          <p:cNvSpPr txBox="1"/>
          <p:nvPr/>
        </p:nvSpPr>
        <p:spPr>
          <a:xfrm>
            <a:off x="7583055" y="2807856"/>
            <a:ext cx="1403927" cy="369332"/>
          </a:xfrm>
          <a:prstGeom prst="rect">
            <a:avLst/>
          </a:prstGeom>
          <a:noFill/>
        </p:spPr>
        <p:txBody>
          <a:bodyPr wrap="square" rtlCol="0">
            <a:spAutoFit/>
          </a:bodyPr>
          <a:lstStyle/>
          <a:p>
            <a:r>
              <a:rPr kumimoji="1" lang="ja-JP" altLang="en-US" dirty="0"/>
              <a:t>を満たす。</a:t>
            </a:r>
          </a:p>
        </p:txBody>
      </p:sp>
      <p:pic>
        <p:nvPicPr>
          <p:cNvPr id="18" name="図 17">
            <a:extLst>
              <a:ext uri="{FF2B5EF4-FFF2-40B4-BE49-F238E27FC236}">
                <a16:creationId xmlns:a16="http://schemas.microsoft.com/office/drawing/2014/main" id="{6D6262BA-76CB-43D2-8ABD-F9F259A5E4BD}"/>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930567" y="4429075"/>
            <a:ext cx="5079464" cy="1062400"/>
          </a:xfrm>
          <a:prstGeom prst="rect">
            <a:avLst/>
          </a:prstGeom>
        </p:spPr>
      </p:pic>
      <p:sp>
        <p:nvSpPr>
          <p:cNvPr id="14" name="テキスト ボックス 13">
            <a:extLst>
              <a:ext uri="{FF2B5EF4-FFF2-40B4-BE49-F238E27FC236}">
                <a16:creationId xmlns:a16="http://schemas.microsoft.com/office/drawing/2014/main" id="{95E07B24-6E6D-46D4-B6A1-F6BD51B60B2D}"/>
              </a:ext>
            </a:extLst>
          </p:cNvPr>
          <p:cNvSpPr txBox="1"/>
          <p:nvPr/>
        </p:nvSpPr>
        <p:spPr>
          <a:xfrm>
            <a:off x="930567" y="3753163"/>
            <a:ext cx="10614888" cy="369332"/>
          </a:xfrm>
          <a:prstGeom prst="rect">
            <a:avLst/>
          </a:prstGeom>
          <a:noFill/>
        </p:spPr>
        <p:txBody>
          <a:bodyPr wrap="square" rtlCol="0">
            <a:spAutoFit/>
          </a:bodyPr>
          <a:lstStyle/>
          <a:p>
            <a:r>
              <a:rPr kumimoji="1" lang="ja-JP" altLang="en-US" dirty="0"/>
              <a:t>これはどういう意味か？教科書に挙がっている例としてフルコサインロールオフフィルタを考える。</a:t>
            </a:r>
          </a:p>
        </p:txBody>
      </p:sp>
      <p:pic>
        <p:nvPicPr>
          <p:cNvPr id="165" name="図 164">
            <a:extLst>
              <a:ext uri="{FF2B5EF4-FFF2-40B4-BE49-F238E27FC236}">
                <a16:creationId xmlns:a16="http://schemas.microsoft.com/office/drawing/2014/main" id="{2DC8BFF9-660E-4F89-8811-74CDDD5E40A7}"/>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930567" y="5747636"/>
            <a:ext cx="5177600" cy="874667"/>
          </a:xfrm>
          <a:prstGeom prst="rect">
            <a:avLst/>
          </a:prstGeom>
        </p:spPr>
      </p:pic>
      <p:sp>
        <p:nvSpPr>
          <p:cNvPr id="166" name="テキスト ボックス 165">
            <a:extLst>
              <a:ext uri="{FF2B5EF4-FFF2-40B4-BE49-F238E27FC236}">
                <a16:creationId xmlns:a16="http://schemas.microsoft.com/office/drawing/2014/main" id="{67E50FD6-0226-42DC-94DA-3369218CF6C3}"/>
              </a:ext>
            </a:extLst>
          </p:cNvPr>
          <p:cNvSpPr txBox="1"/>
          <p:nvPr/>
        </p:nvSpPr>
        <p:spPr>
          <a:xfrm>
            <a:off x="7001164" y="4747491"/>
            <a:ext cx="1634836" cy="369332"/>
          </a:xfrm>
          <a:prstGeom prst="rect">
            <a:avLst/>
          </a:prstGeom>
          <a:noFill/>
        </p:spPr>
        <p:txBody>
          <a:bodyPr wrap="square" rtlCol="0">
            <a:spAutoFit/>
          </a:bodyPr>
          <a:lstStyle/>
          <a:p>
            <a:r>
              <a:rPr kumimoji="1" lang="ja-JP" altLang="en-US" dirty="0"/>
              <a:t>周波数応答</a:t>
            </a:r>
          </a:p>
        </p:txBody>
      </p:sp>
      <p:sp>
        <p:nvSpPr>
          <p:cNvPr id="167" name="テキスト ボックス 166">
            <a:extLst>
              <a:ext uri="{FF2B5EF4-FFF2-40B4-BE49-F238E27FC236}">
                <a16:creationId xmlns:a16="http://schemas.microsoft.com/office/drawing/2014/main" id="{B2098744-4B39-4A23-BC89-C88AEC323F83}"/>
              </a:ext>
            </a:extLst>
          </p:cNvPr>
          <p:cNvSpPr txBox="1"/>
          <p:nvPr/>
        </p:nvSpPr>
        <p:spPr>
          <a:xfrm>
            <a:off x="7001164" y="6000303"/>
            <a:ext cx="1985818" cy="369332"/>
          </a:xfrm>
          <a:prstGeom prst="rect">
            <a:avLst/>
          </a:prstGeom>
          <a:noFill/>
        </p:spPr>
        <p:txBody>
          <a:bodyPr wrap="square" rtlCol="0">
            <a:spAutoFit/>
          </a:bodyPr>
          <a:lstStyle/>
          <a:p>
            <a:r>
              <a:rPr kumimoji="1" lang="ja-JP" altLang="en-US" dirty="0"/>
              <a:t>インパルス応答</a:t>
            </a:r>
          </a:p>
        </p:txBody>
      </p:sp>
      <p:pic>
        <p:nvPicPr>
          <p:cNvPr id="171" name="図 170">
            <a:extLst>
              <a:ext uri="{FF2B5EF4-FFF2-40B4-BE49-F238E27FC236}">
                <a16:creationId xmlns:a16="http://schemas.microsoft.com/office/drawing/2014/main" id="{03C745EA-CFE7-4D7B-BE97-5F454CC394D2}"/>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9263812" y="5135173"/>
            <a:ext cx="1258667" cy="693333"/>
          </a:xfrm>
          <a:prstGeom prst="rect">
            <a:avLst/>
          </a:prstGeom>
        </p:spPr>
      </p:pic>
      <mc:AlternateContent xmlns:mc="http://schemas.openxmlformats.org/markup-compatibility/2006">
        <mc:Choice xmlns:a14="http://schemas.microsoft.com/office/drawing/2010/main" Requires="a14">
          <p:sp>
            <p:nvSpPr>
              <p:cNvPr id="172" name="テキスト ボックス 171">
                <a:extLst>
                  <a:ext uri="{FF2B5EF4-FFF2-40B4-BE49-F238E27FC236}">
                    <a16:creationId xmlns:a16="http://schemas.microsoft.com/office/drawing/2014/main" id="{42538214-B839-4D39-9D64-33B6260E18E4}"/>
                  </a:ext>
                </a:extLst>
              </p:cNvPr>
              <p:cNvSpPr txBox="1"/>
              <p:nvPr/>
            </p:nvSpPr>
            <p:spPr>
              <a:xfrm>
                <a:off x="1043709" y="1843978"/>
                <a:ext cx="4202546" cy="369332"/>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m:t>
                    </m:r>
                  </m:oMath>
                </a14:m>
                <a:r>
                  <a:rPr kumimoji="1" lang="ja-JP" altLang="en-US" dirty="0"/>
                  <a:t>にパルス信号が送られたとき</a:t>
                </a:r>
              </a:p>
            </p:txBody>
          </p:sp>
        </mc:Choice>
        <mc:Fallback>
          <p:sp>
            <p:nvSpPr>
              <p:cNvPr id="172" name="テキスト ボックス 171">
                <a:extLst>
                  <a:ext uri="{FF2B5EF4-FFF2-40B4-BE49-F238E27FC236}">
                    <a16:creationId xmlns:a16="http://schemas.microsoft.com/office/drawing/2014/main" id="{42538214-B839-4D39-9D64-33B6260E18E4}"/>
                  </a:ext>
                </a:extLst>
              </p:cNvPr>
              <p:cNvSpPr txBox="1">
                <a:spLocks noRot="1" noChangeAspect="1" noMove="1" noResize="1" noEditPoints="1" noAdjustHandles="1" noChangeArrowheads="1" noChangeShapeType="1" noTextEdit="1"/>
              </p:cNvSpPr>
              <p:nvPr/>
            </p:nvSpPr>
            <p:spPr>
              <a:xfrm>
                <a:off x="1043709" y="1843978"/>
                <a:ext cx="4202546" cy="369332"/>
              </a:xfrm>
              <a:prstGeom prst="rect">
                <a:avLst/>
              </a:prstGeom>
              <a:blipFill>
                <a:blip r:embed="rId10"/>
                <a:stretch>
                  <a:fillRect t="-6557" b="-262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3" name="正方形/長方形 172">
                <a:extLst>
                  <a:ext uri="{FF2B5EF4-FFF2-40B4-BE49-F238E27FC236}">
                    <a16:creationId xmlns:a16="http://schemas.microsoft.com/office/drawing/2014/main" id="{09C78C27-3CB6-4523-A5CE-2481F180DF0A}"/>
                  </a:ext>
                </a:extLst>
              </p:cNvPr>
              <p:cNvSpPr/>
              <p:nvPr/>
            </p:nvSpPr>
            <p:spPr>
              <a:xfrm>
                <a:off x="9084941" y="6065128"/>
                <a:ext cx="1780936" cy="609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𝑠𝑖𝑛𝑐</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𝑠𝑖𝑛𝑥</m:t>
                          </m:r>
                        </m:num>
                        <m:den>
                          <m:r>
                            <a:rPr lang="en-US" altLang="ja-JP" b="0" i="1" smtClean="0">
                              <a:latin typeface="Cambria Math" panose="02040503050406030204" pitchFamily="18" charset="0"/>
                            </a:rPr>
                            <m:t>𝑥</m:t>
                          </m:r>
                        </m:den>
                      </m:f>
                    </m:oMath>
                  </m:oMathPara>
                </a14:m>
                <a:endParaRPr lang="ja-JP" altLang="en-US" dirty="0"/>
              </a:p>
            </p:txBody>
          </p:sp>
        </mc:Choice>
        <mc:Fallback>
          <p:sp>
            <p:nvSpPr>
              <p:cNvPr id="173" name="正方形/長方形 172">
                <a:extLst>
                  <a:ext uri="{FF2B5EF4-FFF2-40B4-BE49-F238E27FC236}">
                    <a16:creationId xmlns:a16="http://schemas.microsoft.com/office/drawing/2014/main" id="{09C78C27-3CB6-4523-A5CE-2481F180DF0A}"/>
                  </a:ext>
                </a:extLst>
              </p:cNvPr>
              <p:cNvSpPr>
                <a:spLocks noRot="1" noChangeAspect="1" noMove="1" noResize="1" noEditPoints="1" noAdjustHandles="1" noChangeArrowheads="1" noChangeShapeType="1" noTextEdit="1"/>
              </p:cNvSpPr>
              <p:nvPr/>
            </p:nvSpPr>
            <p:spPr>
              <a:xfrm>
                <a:off x="9084941" y="6065128"/>
                <a:ext cx="1780936" cy="609013"/>
              </a:xfrm>
              <a:prstGeom prst="rect">
                <a:avLst/>
              </a:prstGeom>
              <a:blipFill>
                <a:blip r:embed="rId11"/>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19393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コンテンツ プレースホルダー 12">
            <a:extLst>
              <a:ext uri="{FF2B5EF4-FFF2-40B4-BE49-F238E27FC236}">
                <a16:creationId xmlns:a16="http://schemas.microsoft.com/office/drawing/2014/main" id="{E192E156-9D57-4C40-AD75-939D9B5E714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2667" y="1936639"/>
            <a:ext cx="5333333" cy="4000000"/>
          </a:xfrm>
        </p:spPr>
      </p:pic>
      <p:sp>
        <p:nvSpPr>
          <p:cNvPr id="2" name="タイトル 1">
            <a:extLst>
              <a:ext uri="{FF2B5EF4-FFF2-40B4-BE49-F238E27FC236}">
                <a16:creationId xmlns:a16="http://schemas.microsoft.com/office/drawing/2014/main" id="{F4572963-80AB-4B8E-9B35-8783D6CBDDD2}"/>
              </a:ext>
            </a:extLst>
          </p:cNvPr>
          <p:cNvSpPr>
            <a:spLocks noGrp="1"/>
          </p:cNvSpPr>
          <p:nvPr>
            <p:ph type="title"/>
          </p:nvPr>
        </p:nvSpPr>
        <p:spPr/>
        <p:txBody>
          <a:bodyPr/>
          <a:lstStyle/>
          <a:p>
            <a:r>
              <a:rPr kumimoji="1" lang="ja-JP" altLang="en-US" dirty="0"/>
              <a:t>例　フルコサインロールオフフィルタのインパルス応答</a:t>
            </a:r>
          </a:p>
        </p:txBody>
      </p:sp>
      <p:sp>
        <p:nvSpPr>
          <p:cNvPr id="6" name="テキスト ボックス 5">
            <a:extLst>
              <a:ext uri="{FF2B5EF4-FFF2-40B4-BE49-F238E27FC236}">
                <a16:creationId xmlns:a16="http://schemas.microsoft.com/office/drawing/2014/main" id="{58CD184A-BF6D-4098-AF8C-ADCA6E441D26}"/>
              </a:ext>
            </a:extLst>
          </p:cNvPr>
          <p:cNvSpPr txBox="1"/>
          <p:nvPr/>
        </p:nvSpPr>
        <p:spPr>
          <a:xfrm rot="16200000">
            <a:off x="440180" y="3649219"/>
            <a:ext cx="1165372" cy="369332"/>
          </a:xfrm>
          <a:prstGeom prst="rect">
            <a:avLst/>
          </a:prstGeom>
          <a:noFill/>
        </p:spPr>
        <p:txBody>
          <a:bodyPr wrap="square" rtlCol="0">
            <a:spAutoFit/>
          </a:bodyPr>
          <a:lstStyle/>
          <a:p>
            <a:r>
              <a:rPr kumimoji="1" lang="ja-JP" altLang="en-US" dirty="0"/>
              <a:t>出力信号</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B6182343-F5A9-4636-83F5-DFB092DB31F9}"/>
                  </a:ext>
                </a:extLst>
              </p:cNvPr>
              <p:cNvSpPr txBox="1"/>
              <p:nvPr/>
            </p:nvSpPr>
            <p:spPr>
              <a:xfrm>
                <a:off x="3211573" y="5781712"/>
                <a:ext cx="1112642" cy="309855"/>
              </a:xfrm>
              <a:prstGeom prst="rect">
                <a:avLst/>
              </a:prstGeom>
              <a:noFill/>
            </p:spPr>
            <p:txBody>
              <a:bodyPr wrap="square" rtlCol="0">
                <a:spAutoFit/>
              </a:bodyPr>
              <a:lstStyle/>
              <a:p>
                <a:r>
                  <a:rPr kumimoji="1" lang="ja-JP" altLang="en-US" b="0" dirty="0"/>
                  <a:t>時刻</a:t>
                </a:r>
                <a14:m>
                  <m:oMath xmlns:m="http://schemas.openxmlformats.org/officeDocument/2006/math">
                    <m:r>
                      <a:rPr kumimoji="1" lang="en-US" altLang="ja-JP" b="0" i="1" smtClean="0">
                        <a:latin typeface="Cambria Math" panose="02040503050406030204" pitchFamily="18" charset="0"/>
                      </a:rPr>
                      <m:t>𝑡</m:t>
                    </m:r>
                  </m:oMath>
                </a14:m>
                <a:endParaRPr kumimoji="1" lang="ja-JP" altLang="en-US" dirty="0"/>
              </a:p>
            </p:txBody>
          </p:sp>
        </mc:Choice>
        <mc:Fallback>
          <p:sp>
            <p:nvSpPr>
              <p:cNvPr id="7" name="テキスト ボックス 6">
                <a:extLst>
                  <a:ext uri="{FF2B5EF4-FFF2-40B4-BE49-F238E27FC236}">
                    <a16:creationId xmlns:a16="http://schemas.microsoft.com/office/drawing/2014/main" id="{B6182343-F5A9-4636-83F5-DFB092DB31F9}"/>
                  </a:ext>
                </a:extLst>
              </p:cNvPr>
              <p:cNvSpPr txBox="1">
                <a:spLocks noRot="1" noChangeAspect="1" noMove="1" noResize="1" noEditPoints="1" noAdjustHandles="1" noChangeArrowheads="1" noChangeShapeType="1" noTextEdit="1"/>
              </p:cNvSpPr>
              <p:nvPr/>
            </p:nvSpPr>
            <p:spPr>
              <a:xfrm>
                <a:off x="3211573" y="5781712"/>
                <a:ext cx="1112642" cy="309855"/>
              </a:xfrm>
              <a:prstGeom prst="rect">
                <a:avLst/>
              </a:prstGeom>
              <a:blipFill>
                <a:blip r:embed="rId5"/>
                <a:stretch>
                  <a:fillRect l="-4945" t="-7843" b="-5098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ABD38A4B-EDF0-434E-8894-7BBAF09697EF}"/>
              </a:ext>
            </a:extLst>
          </p:cNvPr>
          <p:cNvSpPr txBox="1"/>
          <p:nvPr/>
        </p:nvSpPr>
        <p:spPr>
          <a:xfrm>
            <a:off x="6363854" y="2012025"/>
            <a:ext cx="2946400" cy="369332"/>
          </a:xfrm>
          <a:prstGeom prst="rect">
            <a:avLst/>
          </a:prstGeom>
          <a:noFill/>
        </p:spPr>
        <p:txBody>
          <a:bodyPr wrap="square" rtlCol="0">
            <a:spAutoFit/>
          </a:bodyPr>
          <a:lstStyle/>
          <a:p>
            <a:r>
              <a:rPr kumimoji="1" lang="ja-JP" altLang="en-US" dirty="0"/>
              <a:t>青の実線：出力信号</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1272226-FE35-42D6-8E5C-D48C7FFDDBC7}"/>
                  </a:ext>
                </a:extLst>
              </p:cNvPr>
              <p:cNvSpPr txBox="1"/>
              <p:nvPr/>
            </p:nvSpPr>
            <p:spPr>
              <a:xfrm>
                <a:off x="6613235" y="2606277"/>
                <a:ext cx="5033819" cy="646331"/>
              </a:xfrm>
              <a:prstGeom prst="rect">
                <a:avLst/>
              </a:prstGeom>
              <a:noFill/>
            </p:spPr>
            <p:txBody>
              <a:bodyPr wrap="square" rtlCol="0">
                <a:spAutoFit/>
              </a:bodyPr>
              <a:lstStyle/>
              <a:p>
                <a:r>
                  <a:rPr kumimoji="1" lang="ja-JP" altLang="en-US" dirty="0"/>
                  <a:t>赤の〇：パルス信号が送信される時刻</a:t>
                </a:r>
                <a14:m>
                  <m:oMath xmlns:m="http://schemas.openxmlformats.org/officeDocument/2006/math">
                    <m:r>
                      <a:rPr lang="en-US" altLang="ja-JP" i="1">
                        <a:latin typeface="Cambria Math" panose="02040503050406030204" pitchFamily="18" charset="0"/>
                      </a:rPr>
                      <m:t>(</m:t>
                    </m:r>
                    <m:r>
                      <a:rPr lang="en-US" altLang="ja-JP" i="1">
                        <a:latin typeface="Cambria Math" panose="02040503050406030204" pitchFamily="18" charset="0"/>
                      </a:rPr>
                      <m:t>𝑡</m:t>
                    </m:r>
                    <m:r>
                      <a:rPr lang="en-US" altLang="ja-JP" i="1">
                        <a:latin typeface="Cambria Math" panose="02040503050406030204" pitchFamily="18" charset="0"/>
                      </a:rPr>
                      <m:t>=0)</m:t>
                    </m:r>
                  </m:oMath>
                </a14:m>
                <a:r>
                  <a:rPr kumimoji="1" lang="ja-JP" altLang="en-US" dirty="0"/>
                  <a:t>の振幅</a:t>
                </a:r>
              </a:p>
            </p:txBody>
          </p:sp>
        </mc:Choice>
        <mc:Fallback>
          <p:sp>
            <p:nvSpPr>
              <p:cNvPr id="9" name="テキスト ボックス 8">
                <a:extLst>
                  <a:ext uri="{FF2B5EF4-FFF2-40B4-BE49-F238E27FC236}">
                    <a16:creationId xmlns:a16="http://schemas.microsoft.com/office/drawing/2014/main" id="{71272226-FE35-42D6-8E5C-D48C7FFDDBC7}"/>
                  </a:ext>
                </a:extLst>
              </p:cNvPr>
              <p:cNvSpPr txBox="1">
                <a:spLocks noRot="1" noChangeAspect="1" noMove="1" noResize="1" noEditPoints="1" noAdjustHandles="1" noChangeArrowheads="1" noChangeShapeType="1" noTextEdit="1"/>
              </p:cNvSpPr>
              <p:nvPr/>
            </p:nvSpPr>
            <p:spPr>
              <a:xfrm>
                <a:off x="6613235" y="2606277"/>
                <a:ext cx="5033819" cy="646331"/>
              </a:xfrm>
              <a:prstGeom prst="rect">
                <a:avLst/>
              </a:prstGeom>
              <a:blipFill>
                <a:blip r:embed="rId6"/>
                <a:stretch>
                  <a:fillRect l="-1090" t="-4717" r="-847" b="-1415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B077E085-888A-4437-95A8-996AA0295282}"/>
                  </a:ext>
                </a:extLst>
              </p:cNvPr>
              <p:cNvSpPr txBox="1"/>
              <p:nvPr/>
            </p:nvSpPr>
            <p:spPr>
              <a:xfrm>
                <a:off x="6613234" y="3296946"/>
                <a:ext cx="5033819" cy="369332"/>
              </a:xfrm>
              <a:prstGeom prst="rect">
                <a:avLst/>
              </a:prstGeom>
              <a:noFill/>
            </p:spPr>
            <p:txBody>
              <a:bodyPr wrap="square" rtlCol="0">
                <a:spAutoFit/>
              </a:bodyPr>
              <a:lstStyle/>
              <a:p>
                <a:r>
                  <a:rPr kumimoji="1" lang="ja-JP" altLang="en-US" dirty="0"/>
                  <a:t>黄の〇：</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/(2</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oMath>
                </a14:m>
                <a:r>
                  <a:rPr kumimoji="1" lang="ja-JP" altLang="en-US" dirty="0"/>
                  <a:t>での振幅</a:t>
                </a:r>
              </a:p>
            </p:txBody>
          </p:sp>
        </mc:Choice>
        <mc:Fallback>
          <p:sp>
            <p:nvSpPr>
              <p:cNvPr id="14" name="テキスト ボックス 13">
                <a:extLst>
                  <a:ext uri="{FF2B5EF4-FFF2-40B4-BE49-F238E27FC236}">
                    <a16:creationId xmlns:a16="http://schemas.microsoft.com/office/drawing/2014/main" id="{B077E085-888A-4437-95A8-996AA0295282}"/>
                  </a:ext>
                </a:extLst>
              </p:cNvPr>
              <p:cNvSpPr txBox="1">
                <a:spLocks noRot="1" noChangeAspect="1" noMove="1" noResize="1" noEditPoints="1" noAdjustHandles="1" noChangeArrowheads="1" noChangeShapeType="1" noTextEdit="1"/>
              </p:cNvSpPr>
              <p:nvPr/>
            </p:nvSpPr>
            <p:spPr>
              <a:xfrm>
                <a:off x="6613234" y="3296946"/>
                <a:ext cx="5033819" cy="369332"/>
              </a:xfrm>
              <a:prstGeom prst="rect">
                <a:avLst/>
              </a:prstGeom>
              <a:blipFill>
                <a:blip r:embed="rId7"/>
                <a:stretch>
                  <a:fillRect l="-1090" t="-8333" b="-28333"/>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7EC2CECF-7D1D-407E-9D43-A049225CE095}"/>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6171532" y="4321806"/>
            <a:ext cx="3848533" cy="774400"/>
          </a:xfrm>
          <a:prstGeom prst="rect">
            <a:avLst/>
          </a:prstGeom>
        </p:spPr>
      </p:pic>
      <p:pic>
        <p:nvPicPr>
          <p:cNvPr id="24" name="図 23">
            <a:extLst>
              <a:ext uri="{FF2B5EF4-FFF2-40B4-BE49-F238E27FC236}">
                <a16:creationId xmlns:a16="http://schemas.microsoft.com/office/drawing/2014/main" id="{4FCEC51F-7355-4728-B18B-B2253B90524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6171533" y="5327365"/>
            <a:ext cx="5710931" cy="356267"/>
          </a:xfrm>
          <a:prstGeom prst="rect">
            <a:avLst/>
          </a:prstGeom>
        </p:spPr>
      </p:pic>
      <p:sp>
        <p:nvSpPr>
          <p:cNvPr id="25" name="テキスト ボックス 24">
            <a:extLst>
              <a:ext uri="{FF2B5EF4-FFF2-40B4-BE49-F238E27FC236}">
                <a16:creationId xmlns:a16="http://schemas.microsoft.com/office/drawing/2014/main" id="{F5E08929-1231-4CE2-9099-2AFF3454DEF1}"/>
              </a:ext>
            </a:extLst>
          </p:cNvPr>
          <p:cNvSpPr txBox="1"/>
          <p:nvPr/>
        </p:nvSpPr>
        <p:spPr>
          <a:xfrm>
            <a:off x="6526437" y="6096370"/>
            <a:ext cx="3138722" cy="369332"/>
          </a:xfrm>
          <a:prstGeom prst="rect">
            <a:avLst/>
          </a:prstGeom>
          <a:noFill/>
        </p:spPr>
        <p:txBody>
          <a:bodyPr wrap="square" rtlCol="0">
            <a:spAutoFit/>
          </a:bodyPr>
          <a:lstStyle/>
          <a:p>
            <a:r>
              <a:rPr kumimoji="1" lang="ja-JP" altLang="en-US" dirty="0"/>
              <a:t>を満たしている。</a:t>
            </a:r>
          </a:p>
        </p:txBody>
      </p:sp>
    </p:spTree>
    <p:extLst>
      <p:ext uri="{BB962C8B-B14F-4D97-AF65-F5344CB8AC3E}">
        <p14:creationId xmlns:p14="http://schemas.microsoft.com/office/powerpoint/2010/main" val="997369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393F4A-8254-4CE2-AF1D-3A10C12BE3F0}"/>
              </a:ext>
            </a:extLst>
          </p:cNvPr>
          <p:cNvSpPr>
            <a:spLocks noGrp="1"/>
          </p:cNvSpPr>
          <p:nvPr>
            <p:ph type="title"/>
          </p:nvPr>
        </p:nvSpPr>
        <p:spPr>
          <a:xfrm>
            <a:off x="838199" y="365125"/>
            <a:ext cx="10975109" cy="1325563"/>
          </a:xfrm>
        </p:spPr>
        <p:txBody>
          <a:bodyPr/>
          <a:lstStyle/>
          <a:p>
            <a:r>
              <a:rPr kumimoji="1" lang="ja-JP" altLang="en-US" dirty="0"/>
              <a:t>複数回インパルス応答を送ったときの波形</a:t>
            </a:r>
          </a:p>
        </p:txBody>
      </p:sp>
      <p:pic>
        <p:nvPicPr>
          <p:cNvPr id="5" name="コンテンツ プレースホルダー 4">
            <a:extLst>
              <a:ext uri="{FF2B5EF4-FFF2-40B4-BE49-F238E27FC236}">
                <a16:creationId xmlns:a16="http://schemas.microsoft.com/office/drawing/2014/main" id="{02AAAE4E-8828-40CF-B41B-FB1CF75264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2595" y="1799823"/>
            <a:ext cx="5333333" cy="4000000"/>
          </a:xfrm>
        </p:spPr>
      </p:pic>
      <p:pic>
        <p:nvPicPr>
          <p:cNvPr id="7" name="図 6" descr="キッチン が含まれている画像&#10;&#10;自動的に生成された説明">
            <a:extLst>
              <a:ext uri="{FF2B5EF4-FFF2-40B4-BE49-F238E27FC236}">
                <a16:creationId xmlns:a16="http://schemas.microsoft.com/office/drawing/2014/main" id="{8EFB4244-0C52-4FC4-9ED9-2A9BC8E20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2" y="1799823"/>
            <a:ext cx="5333333" cy="4000000"/>
          </a:xfrm>
          <a:prstGeom prst="rect">
            <a:avLst/>
          </a:prstGeom>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67F1C06-5E7B-4097-8021-04B160CADAA2}"/>
                  </a:ext>
                </a:extLst>
              </p:cNvPr>
              <p:cNvSpPr txBox="1"/>
              <p:nvPr/>
            </p:nvSpPr>
            <p:spPr>
              <a:xfrm>
                <a:off x="6328614" y="5799823"/>
                <a:ext cx="5080001" cy="923330"/>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=2</m:t>
                    </m:r>
                  </m:oMath>
                </a14:m>
                <a:r>
                  <a:rPr kumimoji="1" lang="ja-JP" altLang="en-US" dirty="0"/>
                  <a:t>のインパルス応答が</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=−0.5,+0.5</m:t>
                    </m:r>
                  </m:oMath>
                </a14:m>
                <a:r>
                  <a:rPr kumimoji="1" lang="ja-JP" altLang="en-US" dirty="0"/>
                  <a:t>の振幅に影響していないことがわかる。</a:t>
                </a:r>
                <a:endParaRPr lang="en-US" altLang="ja-JP" dirty="0"/>
              </a:p>
              <a:p>
                <a:r>
                  <a:rPr kumimoji="1" lang="ja-JP" altLang="en-US" dirty="0"/>
                  <a:t>→パルス間の符号間干渉除去</a:t>
                </a:r>
              </a:p>
            </p:txBody>
          </p:sp>
        </mc:Choice>
        <mc:Fallback>
          <p:sp>
            <p:nvSpPr>
              <p:cNvPr id="8" name="テキスト ボックス 7">
                <a:extLst>
                  <a:ext uri="{FF2B5EF4-FFF2-40B4-BE49-F238E27FC236}">
                    <a16:creationId xmlns:a16="http://schemas.microsoft.com/office/drawing/2014/main" id="{367F1C06-5E7B-4097-8021-04B160CADAA2}"/>
                  </a:ext>
                </a:extLst>
              </p:cNvPr>
              <p:cNvSpPr txBox="1">
                <a:spLocks noRot="1" noChangeAspect="1" noMove="1" noResize="1" noEditPoints="1" noAdjustHandles="1" noChangeArrowheads="1" noChangeShapeType="1" noTextEdit="1"/>
              </p:cNvSpPr>
              <p:nvPr/>
            </p:nvSpPr>
            <p:spPr>
              <a:xfrm>
                <a:off x="6328614" y="5799823"/>
                <a:ext cx="5080001" cy="923330"/>
              </a:xfrm>
              <a:prstGeom prst="rect">
                <a:avLst/>
              </a:prstGeom>
              <a:blipFill>
                <a:blip r:embed="rId4"/>
                <a:stretch>
                  <a:fillRect l="-960" t="-2632" b="-9211"/>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AF5AB663-9ED5-4399-A7E1-1A7CA6A7D566}"/>
              </a:ext>
            </a:extLst>
          </p:cNvPr>
          <p:cNvGrpSpPr/>
          <p:nvPr/>
        </p:nvGrpSpPr>
        <p:grpSpPr>
          <a:xfrm>
            <a:off x="2901068" y="1799823"/>
            <a:ext cx="950255" cy="369332"/>
            <a:chOff x="2901068" y="1799823"/>
            <a:chExt cx="950255" cy="369332"/>
          </a:xfrm>
        </p:grpSpPr>
        <p:sp>
          <p:nvSpPr>
            <p:cNvPr id="9" name="テキスト ボックス 8">
              <a:extLst>
                <a:ext uri="{FF2B5EF4-FFF2-40B4-BE49-F238E27FC236}">
                  <a16:creationId xmlns:a16="http://schemas.microsoft.com/office/drawing/2014/main" id="{58579885-D023-465F-8B4E-A851CFB75E4A}"/>
                </a:ext>
              </a:extLst>
            </p:cNvPr>
            <p:cNvSpPr txBox="1"/>
            <p:nvPr/>
          </p:nvSpPr>
          <p:spPr>
            <a:xfrm>
              <a:off x="2901068" y="1799823"/>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0" name="テキスト ボックス 9">
              <a:extLst>
                <a:ext uri="{FF2B5EF4-FFF2-40B4-BE49-F238E27FC236}">
                  <a16:creationId xmlns:a16="http://schemas.microsoft.com/office/drawing/2014/main" id="{F35F36A0-2430-4C39-9F01-60B0A3FCEBFD}"/>
                </a:ext>
              </a:extLst>
            </p:cNvPr>
            <p:cNvSpPr txBox="1"/>
            <p:nvPr/>
          </p:nvSpPr>
          <p:spPr>
            <a:xfrm>
              <a:off x="3330559" y="1799823"/>
              <a:ext cx="520764" cy="369332"/>
            </a:xfrm>
            <a:prstGeom prst="rect">
              <a:avLst/>
            </a:prstGeom>
            <a:noFill/>
          </p:spPr>
          <p:txBody>
            <a:bodyPr wrap="square" rtlCol="0">
              <a:spAutoFit/>
            </a:bodyPr>
            <a:lstStyle/>
            <a:p>
              <a:r>
                <a:rPr kumimoji="1" lang="en-US" altLang="ja-JP" dirty="0"/>
                <a:t>“1”</a:t>
              </a:r>
              <a:endParaRPr kumimoji="1" lang="ja-JP" altLang="en-US" dirty="0"/>
            </a:p>
          </p:txBody>
        </p:sp>
      </p:grpSp>
      <p:grpSp>
        <p:nvGrpSpPr>
          <p:cNvPr id="16" name="グループ化 15">
            <a:extLst>
              <a:ext uri="{FF2B5EF4-FFF2-40B4-BE49-F238E27FC236}">
                <a16:creationId xmlns:a16="http://schemas.microsoft.com/office/drawing/2014/main" id="{82C57132-330C-44D8-A508-6997FD30650E}"/>
              </a:ext>
            </a:extLst>
          </p:cNvPr>
          <p:cNvGrpSpPr/>
          <p:nvPr/>
        </p:nvGrpSpPr>
        <p:grpSpPr>
          <a:xfrm>
            <a:off x="8178742" y="1737545"/>
            <a:ext cx="1371417" cy="369332"/>
            <a:chOff x="8178742" y="1737545"/>
            <a:chExt cx="1371417" cy="369332"/>
          </a:xfrm>
        </p:grpSpPr>
        <p:sp>
          <p:nvSpPr>
            <p:cNvPr id="11" name="テキスト ボックス 10">
              <a:extLst>
                <a:ext uri="{FF2B5EF4-FFF2-40B4-BE49-F238E27FC236}">
                  <a16:creationId xmlns:a16="http://schemas.microsoft.com/office/drawing/2014/main" id="{55E59AE5-345B-4FFC-B95D-5DFCB3252EEE}"/>
                </a:ext>
              </a:extLst>
            </p:cNvPr>
            <p:cNvSpPr txBox="1"/>
            <p:nvPr/>
          </p:nvSpPr>
          <p:spPr>
            <a:xfrm>
              <a:off x="8178742" y="1737545"/>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2" name="テキスト ボックス 11">
              <a:extLst>
                <a:ext uri="{FF2B5EF4-FFF2-40B4-BE49-F238E27FC236}">
                  <a16:creationId xmlns:a16="http://schemas.microsoft.com/office/drawing/2014/main" id="{FCF5E8CD-4E4F-4F6C-B9C2-5D5DFF7DD309}"/>
                </a:ext>
              </a:extLst>
            </p:cNvPr>
            <p:cNvSpPr txBox="1"/>
            <p:nvPr/>
          </p:nvSpPr>
          <p:spPr>
            <a:xfrm>
              <a:off x="8608233" y="1737545"/>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D43DD367-3A20-4A69-810D-5F13348E08CC}"/>
                </a:ext>
              </a:extLst>
            </p:cNvPr>
            <p:cNvSpPr txBox="1"/>
            <p:nvPr/>
          </p:nvSpPr>
          <p:spPr>
            <a:xfrm>
              <a:off x="9029395" y="1737545"/>
              <a:ext cx="520764" cy="369332"/>
            </a:xfrm>
            <a:prstGeom prst="rect">
              <a:avLst/>
            </a:prstGeom>
            <a:noFill/>
          </p:spPr>
          <p:txBody>
            <a:bodyPr wrap="square" rtlCol="0">
              <a:spAutoFit/>
            </a:bodyPr>
            <a:lstStyle/>
            <a:p>
              <a:r>
                <a:rPr kumimoji="1" lang="en-US" altLang="ja-JP" dirty="0"/>
                <a:t>“1”</a:t>
              </a:r>
              <a:endParaRPr kumimoji="1" lang="ja-JP" altLang="en-US" dirty="0"/>
            </a:p>
          </p:txBody>
        </p:sp>
      </p:grpSp>
    </p:spTree>
    <p:extLst>
      <p:ext uri="{BB962C8B-B14F-4D97-AF65-F5344CB8AC3E}">
        <p14:creationId xmlns:p14="http://schemas.microsoft.com/office/powerpoint/2010/main" val="21397329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descr="テキスト, 地図 が含まれている画像&#10;&#10;自動的に生成された説明">
            <a:extLst>
              <a:ext uri="{FF2B5EF4-FFF2-40B4-BE49-F238E27FC236}">
                <a16:creationId xmlns:a16="http://schemas.microsoft.com/office/drawing/2014/main" id="{F26828A0-2466-40C1-8012-756849B66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8160" y="1799823"/>
            <a:ext cx="5333333" cy="4000000"/>
          </a:xfrm>
          <a:prstGeom prst="rect">
            <a:avLst/>
          </a:prstGeom>
        </p:spPr>
      </p:pic>
      <p:sp>
        <p:nvSpPr>
          <p:cNvPr id="2" name="タイトル 1">
            <a:extLst>
              <a:ext uri="{FF2B5EF4-FFF2-40B4-BE49-F238E27FC236}">
                <a16:creationId xmlns:a16="http://schemas.microsoft.com/office/drawing/2014/main" id="{5E393F4A-8254-4CE2-AF1D-3A10C12BE3F0}"/>
              </a:ext>
            </a:extLst>
          </p:cNvPr>
          <p:cNvSpPr>
            <a:spLocks noGrp="1"/>
          </p:cNvSpPr>
          <p:nvPr>
            <p:ph type="title"/>
          </p:nvPr>
        </p:nvSpPr>
        <p:spPr>
          <a:xfrm>
            <a:off x="838199" y="365125"/>
            <a:ext cx="10975109" cy="1325563"/>
          </a:xfrm>
        </p:spPr>
        <p:txBody>
          <a:bodyPr/>
          <a:lstStyle/>
          <a:p>
            <a:r>
              <a:rPr kumimoji="1" lang="ja-JP" altLang="en-US" dirty="0"/>
              <a:t>複数回インパルス応答を送ったときの波形</a:t>
            </a:r>
          </a:p>
        </p:txBody>
      </p:sp>
      <p:pic>
        <p:nvPicPr>
          <p:cNvPr id="7" name="図 6" descr="キッチン が含まれている画像&#10;&#10;自動的に生成された説明">
            <a:extLst>
              <a:ext uri="{FF2B5EF4-FFF2-40B4-BE49-F238E27FC236}">
                <a16:creationId xmlns:a16="http://schemas.microsoft.com/office/drawing/2014/main" id="{8EFB4244-0C52-4FC4-9ED9-2A9BC8E209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62" y="1799823"/>
            <a:ext cx="5333333" cy="4000000"/>
          </a:xfrm>
          <a:prstGeom prst="rect">
            <a:avLst/>
          </a:prstGeom>
        </p:spPr>
      </p:pic>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67F1C06-5E7B-4097-8021-04B160CADAA2}"/>
                  </a:ext>
                </a:extLst>
              </p:cNvPr>
              <p:cNvSpPr txBox="1"/>
              <p:nvPr/>
            </p:nvSpPr>
            <p:spPr>
              <a:xfrm>
                <a:off x="6328614" y="5799823"/>
                <a:ext cx="5080001" cy="923330"/>
              </a:xfrm>
              <a:prstGeom prst="rect">
                <a:avLst/>
              </a:prstGeom>
              <a:noFill/>
            </p:spPr>
            <p:txBody>
              <a:bodyPr wrap="square"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=2</m:t>
                    </m:r>
                  </m:oMath>
                </a14:m>
                <a:r>
                  <a:rPr kumimoji="1" lang="ja-JP" altLang="en-US" dirty="0"/>
                  <a:t>のインパルス応答が</a:t>
                </a:r>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=−0.5,+0.5</m:t>
                    </m:r>
                  </m:oMath>
                </a14:m>
                <a:r>
                  <a:rPr kumimoji="1" lang="ja-JP" altLang="en-US" dirty="0"/>
                  <a:t>の振幅に影響していないことがわかる。</a:t>
                </a:r>
                <a:endParaRPr lang="en-US" altLang="ja-JP" dirty="0"/>
              </a:p>
              <a:p>
                <a:r>
                  <a:rPr kumimoji="1" lang="ja-JP" altLang="en-US" dirty="0"/>
                  <a:t>→パルス間の符号間干渉除去</a:t>
                </a:r>
              </a:p>
            </p:txBody>
          </p:sp>
        </mc:Choice>
        <mc:Fallback>
          <p:sp>
            <p:nvSpPr>
              <p:cNvPr id="8" name="テキスト ボックス 7">
                <a:extLst>
                  <a:ext uri="{FF2B5EF4-FFF2-40B4-BE49-F238E27FC236}">
                    <a16:creationId xmlns:a16="http://schemas.microsoft.com/office/drawing/2014/main" id="{367F1C06-5E7B-4097-8021-04B160CADAA2}"/>
                  </a:ext>
                </a:extLst>
              </p:cNvPr>
              <p:cNvSpPr txBox="1">
                <a:spLocks noRot="1" noChangeAspect="1" noMove="1" noResize="1" noEditPoints="1" noAdjustHandles="1" noChangeArrowheads="1" noChangeShapeType="1" noTextEdit="1"/>
              </p:cNvSpPr>
              <p:nvPr/>
            </p:nvSpPr>
            <p:spPr>
              <a:xfrm>
                <a:off x="6328614" y="5799823"/>
                <a:ext cx="5080001" cy="923330"/>
              </a:xfrm>
              <a:prstGeom prst="rect">
                <a:avLst/>
              </a:prstGeom>
              <a:blipFill>
                <a:blip r:embed="rId4"/>
                <a:stretch>
                  <a:fillRect l="-960" t="-2632" b="-9211"/>
                </a:stretch>
              </a:blipFill>
            </p:spPr>
            <p:txBody>
              <a:bodyPr/>
              <a:lstStyle/>
              <a:p>
                <a:r>
                  <a:rPr lang="ja-JP" altLang="en-US">
                    <a:noFill/>
                  </a:rPr>
                  <a:t> </a:t>
                </a:r>
              </a:p>
            </p:txBody>
          </p:sp>
        </mc:Fallback>
      </mc:AlternateContent>
      <p:grpSp>
        <p:nvGrpSpPr>
          <p:cNvPr id="15" name="グループ化 14">
            <a:extLst>
              <a:ext uri="{FF2B5EF4-FFF2-40B4-BE49-F238E27FC236}">
                <a16:creationId xmlns:a16="http://schemas.microsoft.com/office/drawing/2014/main" id="{AF5AB663-9ED5-4399-A7E1-1A7CA6A7D566}"/>
              </a:ext>
            </a:extLst>
          </p:cNvPr>
          <p:cNvGrpSpPr/>
          <p:nvPr/>
        </p:nvGrpSpPr>
        <p:grpSpPr>
          <a:xfrm>
            <a:off x="2901068" y="1799823"/>
            <a:ext cx="950255" cy="369332"/>
            <a:chOff x="2901068" y="1799823"/>
            <a:chExt cx="950255" cy="369332"/>
          </a:xfrm>
        </p:grpSpPr>
        <p:sp>
          <p:nvSpPr>
            <p:cNvPr id="9" name="テキスト ボックス 8">
              <a:extLst>
                <a:ext uri="{FF2B5EF4-FFF2-40B4-BE49-F238E27FC236}">
                  <a16:creationId xmlns:a16="http://schemas.microsoft.com/office/drawing/2014/main" id="{58579885-D023-465F-8B4E-A851CFB75E4A}"/>
                </a:ext>
              </a:extLst>
            </p:cNvPr>
            <p:cNvSpPr txBox="1"/>
            <p:nvPr/>
          </p:nvSpPr>
          <p:spPr>
            <a:xfrm>
              <a:off x="2901068" y="1799823"/>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0" name="テキスト ボックス 9">
              <a:extLst>
                <a:ext uri="{FF2B5EF4-FFF2-40B4-BE49-F238E27FC236}">
                  <a16:creationId xmlns:a16="http://schemas.microsoft.com/office/drawing/2014/main" id="{F35F36A0-2430-4C39-9F01-60B0A3FCEBFD}"/>
                </a:ext>
              </a:extLst>
            </p:cNvPr>
            <p:cNvSpPr txBox="1"/>
            <p:nvPr/>
          </p:nvSpPr>
          <p:spPr>
            <a:xfrm>
              <a:off x="3330559" y="1799823"/>
              <a:ext cx="520764" cy="369332"/>
            </a:xfrm>
            <a:prstGeom prst="rect">
              <a:avLst/>
            </a:prstGeom>
            <a:noFill/>
          </p:spPr>
          <p:txBody>
            <a:bodyPr wrap="square" rtlCol="0">
              <a:spAutoFit/>
            </a:bodyPr>
            <a:lstStyle/>
            <a:p>
              <a:r>
                <a:rPr kumimoji="1" lang="en-US" altLang="ja-JP" dirty="0"/>
                <a:t>“1”</a:t>
              </a:r>
              <a:endParaRPr kumimoji="1" lang="ja-JP" altLang="en-US" dirty="0"/>
            </a:p>
          </p:txBody>
        </p:sp>
      </p:grpSp>
      <p:grpSp>
        <p:nvGrpSpPr>
          <p:cNvPr id="16" name="グループ化 15">
            <a:extLst>
              <a:ext uri="{FF2B5EF4-FFF2-40B4-BE49-F238E27FC236}">
                <a16:creationId xmlns:a16="http://schemas.microsoft.com/office/drawing/2014/main" id="{82C57132-330C-44D8-A508-6997FD30650E}"/>
              </a:ext>
            </a:extLst>
          </p:cNvPr>
          <p:cNvGrpSpPr/>
          <p:nvPr/>
        </p:nvGrpSpPr>
        <p:grpSpPr>
          <a:xfrm>
            <a:off x="8178742" y="1737545"/>
            <a:ext cx="1371417" cy="369332"/>
            <a:chOff x="8178742" y="1737545"/>
            <a:chExt cx="1371417" cy="369332"/>
          </a:xfrm>
        </p:grpSpPr>
        <p:sp>
          <p:nvSpPr>
            <p:cNvPr id="11" name="テキスト ボックス 10">
              <a:extLst>
                <a:ext uri="{FF2B5EF4-FFF2-40B4-BE49-F238E27FC236}">
                  <a16:creationId xmlns:a16="http://schemas.microsoft.com/office/drawing/2014/main" id="{55E59AE5-345B-4FFC-B95D-5DFCB3252EEE}"/>
                </a:ext>
              </a:extLst>
            </p:cNvPr>
            <p:cNvSpPr txBox="1"/>
            <p:nvPr/>
          </p:nvSpPr>
          <p:spPr>
            <a:xfrm>
              <a:off x="8178742" y="1737545"/>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2" name="テキスト ボックス 11">
              <a:extLst>
                <a:ext uri="{FF2B5EF4-FFF2-40B4-BE49-F238E27FC236}">
                  <a16:creationId xmlns:a16="http://schemas.microsoft.com/office/drawing/2014/main" id="{FCF5E8CD-4E4F-4F6C-B9C2-5D5DFF7DD309}"/>
                </a:ext>
              </a:extLst>
            </p:cNvPr>
            <p:cNvSpPr txBox="1"/>
            <p:nvPr/>
          </p:nvSpPr>
          <p:spPr>
            <a:xfrm>
              <a:off x="8608233" y="1737545"/>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D43DD367-3A20-4A69-810D-5F13348E08CC}"/>
                </a:ext>
              </a:extLst>
            </p:cNvPr>
            <p:cNvSpPr txBox="1"/>
            <p:nvPr/>
          </p:nvSpPr>
          <p:spPr>
            <a:xfrm>
              <a:off x="9029395" y="1737545"/>
              <a:ext cx="520764" cy="369332"/>
            </a:xfrm>
            <a:prstGeom prst="rect">
              <a:avLst/>
            </a:prstGeom>
            <a:noFill/>
          </p:spPr>
          <p:txBody>
            <a:bodyPr wrap="square" rtlCol="0">
              <a:spAutoFit/>
            </a:bodyPr>
            <a:lstStyle/>
            <a:p>
              <a:r>
                <a:rPr kumimoji="1" lang="en-US" altLang="ja-JP" dirty="0"/>
                <a:t>“0”</a:t>
              </a:r>
              <a:endParaRPr kumimoji="1" lang="ja-JP" altLang="en-US" dirty="0"/>
            </a:p>
          </p:txBody>
        </p:sp>
      </p:grpSp>
    </p:spTree>
    <p:extLst>
      <p:ext uri="{BB962C8B-B14F-4D97-AF65-F5344CB8AC3E}">
        <p14:creationId xmlns:p14="http://schemas.microsoft.com/office/powerpoint/2010/main" val="335433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9BB3F7-42F7-40EB-B2B9-73C5C2B5678C}"/>
              </a:ext>
            </a:extLst>
          </p:cNvPr>
          <p:cNvSpPr>
            <a:spLocks noGrp="1"/>
          </p:cNvSpPr>
          <p:nvPr>
            <p:ph type="title"/>
          </p:nvPr>
        </p:nvSpPr>
        <p:spPr>
          <a:xfrm>
            <a:off x="308228" y="57031"/>
            <a:ext cx="10515600" cy="1325563"/>
          </a:xfrm>
        </p:spPr>
        <p:txBody>
          <a:bodyPr/>
          <a:lstStyle/>
          <a:p>
            <a:r>
              <a:rPr kumimoji="1" lang="en-US" altLang="ja-JP" dirty="0"/>
              <a:t>1.</a:t>
            </a:r>
            <a:r>
              <a:rPr kumimoji="1" lang="ja-JP" altLang="en-US" dirty="0"/>
              <a:t>ディジタル</a:t>
            </a:r>
            <a:r>
              <a:rPr lang="ja-JP" altLang="en-US" dirty="0"/>
              <a:t>信号の送受信の概略図</a:t>
            </a:r>
            <a:endParaRPr kumimoji="1" lang="ja-JP" altLang="en-US" dirty="0"/>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C6258095-813B-4737-9348-D986FBBA90A3}"/>
                  </a:ext>
                </a:extLst>
              </p:cNvPr>
              <p:cNvSpPr txBox="1"/>
              <p:nvPr/>
            </p:nvSpPr>
            <p:spPr>
              <a:xfrm flipH="1">
                <a:off x="922293" y="3545823"/>
                <a:ext cx="3008892"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𝑥</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r>
                        <a:rPr kumimoji="1" lang="en-US" altLang="ja-JP" sz="2800" b="0" i="1" smtClean="0">
                          <a:latin typeface="Cambria Math" panose="02040503050406030204" pitchFamily="18" charset="0"/>
                        </a:rPr>
                        <m:t>=</m:t>
                      </m:r>
                      <m:d>
                        <m:dPr>
                          <m:begChr m:val="{"/>
                          <m:endChr m:val=""/>
                          <m:ctrlPr>
                            <a:rPr kumimoji="1" lang="en-US" altLang="ja-JP" sz="280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 →"1"</m:t>
                              </m:r>
                            </m:e>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 →"0"</m:t>
                              </m:r>
                            </m:e>
                          </m:eqArr>
                        </m:e>
                      </m:d>
                    </m:oMath>
                  </m:oMathPara>
                </a14:m>
                <a:endParaRPr kumimoji="1" lang="ja-JP" altLang="en-US" sz="2800" dirty="0"/>
              </a:p>
            </p:txBody>
          </p:sp>
        </mc:Choice>
        <mc:Fallback xmlns="">
          <p:sp>
            <p:nvSpPr>
              <p:cNvPr id="29" name="テキスト ボックス 28">
                <a:extLst>
                  <a:ext uri="{FF2B5EF4-FFF2-40B4-BE49-F238E27FC236}">
                    <a16:creationId xmlns:a16="http://schemas.microsoft.com/office/drawing/2014/main" id="{C6258095-813B-4737-9348-D986FBBA90A3}"/>
                  </a:ext>
                </a:extLst>
              </p:cNvPr>
              <p:cNvSpPr txBox="1">
                <a:spLocks noRot="1" noChangeAspect="1" noMove="1" noResize="1" noEditPoints="1" noAdjustHandles="1" noChangeArrowheads="1" noChangeShapeType="1" noTextEdit="1"/>
              </p:cNvSpPr>
              <p:nvPr/>
            </p:nvSpPr>
            <p:spPr>
              <a:xfrm flipH="1">
                <a:off x="922293" y="3545823"/>
                <a:ext cx="3008892" cy="961161"/>
              </a:xfrm>
              <a:prstGeom prst="rect">
                <a:avLst/>
              </a:prstGeom>
              <a:blipFill>
                <a:blip r:embed="rId2"/>
                <a:stretch>
                  <a:fillRect/>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F72D2C45-EB04-4AD8-9489-D8ABDA3CCEEA}"/>
              </a:ext>
            </a:extLst>
          </p:cNvPr>
          <p:cNvSpPr txBox="1"/>
          <p:nvPr/>
        </p:nvSpPr>
        <p:spPr>
          <a:xfrm>
            <a:off x="1481179" y="2953491"/>
            <a:ext cx="2660900" cy="646331"/>
          </a:xfrm>
          <a:prstGeom prst="rect">
            <a:avLst/>
          </a:prstGeom>
          <a:noFill/>
        </p:spPr>
        <p:txBody>
          <a:bodyPr wrap="square" rtlCol="0">
            <a:spAutoFit/>
          </a:bodyPr>
          <a:lstStyle/>
          <a:p>
            <a:pPr algn="ctr"/>
            <a:r>
              <a:rPr kumimoji="1" lang="ja-JP" altLang="en-US" dirty="0"/>
              <a:t>ディジタル信号</a:t>
            </a:r>
            <a:endParaRPr kumimoji="1" lang="en-US" altLang="ja-JP" dirty="0"/>
          </a:p>
          <a:p>
            <a:pPr algn="ctr"/>
            <a:r>
              <a:rPr lang="en-US" altLang="ja-JP" dirty="0"/>
              <a:t>(</a:t>
            </a:r>
            <a:r>
              <a:rPr lang="ja-JP" altLang="en-US" dirty="0"/>
              <a:t>パルス信号</a:t>
            </a:r>
            <a:r>
              <a:rPr lang="en-US" altLang="ja-JP" dirty="0"/>
              <a:t>)</a:t>
            </a:r>
            <a:r>
              <a:rPr kumimoji="1" lang="ja-JP" altLang="en-US" dirty="0"/>
              <a:t>の生成</a:t>
            </a:r>
            <a:endParaRPr kumimoji="1" lang="en-US" altLang="ja-JP" dirty="0"/>
          </a:p>
        </p:txBody>
      </p:sp>
      <p:grpSp>
        <p:nvGrpSpPr>
          <p:cNvPr id="40" name="グループ化 39">
            <a:extLst>
              <a:ext uri="{FF2B5EF4-FFF2-40B4-BE49-F238E27FC236}">
                <a16:creationId xmlns:a16="http://schemas.microsoft.com/office/drawing/2014/main" id="{AA366519-6C44-4F3F-A926-3BFD15686828}"/>
              </a:ext>
            </a:extLst>
          </p:cNvPr>
          <p:cNvGrpSpPr/>
          <p:nvPr/>
        </p:nvGrpSpPr>
        <p:grpSpPr>
          <a:xfrm>
            <a:off x="583817" y="1246046"/>
            <a:ext cx="4723286" cy="1500092"/>
            <a:chOff x="499572" y="2361756"/>
            <a:chExt cx="4723286" cy="1500092"/>
          </a:xfrm>
        </p:grpSpPr>
        <p:grpSp>
          <p:nvGrpSpPr>
            <p:cNvPr id="25" name="グループ化 24">
              <a:extLst>
                <a:ext uri="{FF2B5EF4-FFF2-40B4-BE49-F238E27FC236}">
                  <a16:creationId xmlns:a16="http://schemas.microsoft.com/office/drawing/2014/main" id="{F456E6C7-2353-4FD5-A5D3-4850044D3ADE}"/>
                </a:ext>
              </a:extLst>
            </p:cNvPr>
            <p:cNvGrpSpPr/>
            <p:nvPr/>
          </p:nvGrpSpPr>
          <p:grpSpPr>
            <a:xfrm>
              <a:off x="728133" y="2762784"/>
              <a:ext cx="4318000" cy="1099064"/>
              <a:chOff x="1540933" y="2472283"/>
              <a:chExt cx="4318000" cy="1099064"/>
            </a:xfrm>
          </p:grpSpPr>
          <p:cxnSp>
            <p:nvCxnSpPr>
              <p:cNvPr id="12" name="直線コネクタ 11">
                <a:extLst>
                  <a:ext uri="{FF2B5EF4-FFF2-40B4-BE49-F238E27FC236}">
                    <a16:creationId xmlns:a16="http://schemas.microsoft.com/office/drawing/2014/main" id="{74D0C864-871A-4AF2-B6B6-32E1595DBBA2}"/>
                  </a:ext>
                </a:extLst>
              </p:cNvPr>
              <p:cNvCxnSpPr>
                <a:cxnSpLocks/>
              </p:cNvCxnSpPr>
              <p:nvPr/>
            </p:nvCxnSpPr>
            <p:spPr>
              <a:xfrm>
                <a:off x="1540933" y="3006901"/>
                <a:ext cx="43180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2" name="グループ化 21">
                <a:extLst>
                  <a:ext uri="{FF2B5EF4-FFF2-40B4-BE49-F238E27FC236}">
                    <a16:creationId xmlns:a16="http://schemas.microsoft.com/office/drawing/2014/main" id="{7FB15EE7-17C2-427D-855C-AECF2EAC58C9}"/>
                  </a:ext>
                </a:extLst>
              </p:cNvPr>
              <p:cNvGrpSpPr/>
              <p:nvPr/>
            </p:nvGrpSpPr>
            <p:grpSpPr>
              <a:xfrm>
                <a:off x="1540933" y="2472283"/>
                <a:ext cx="4318000" cy="1099064"/>
                <a:chOff x="1540933" y="2381956"/>
                <a:chExt cx="4030131" cy="778933"/>
              </a:xfrm>
            </p:grpSpPr>
            <p:cxnSp>
              <p:nvCxnSpPr>
                <p:cNvPr id="5" name="直線コネクタ 4">
                  <a:extLst>
                    <a:ext uri="{FF2B5EF4-FFF2-40B4-BE49-F238E27FC236}">
                      <a16:creationId xmlns:a16="http://schemas.microsoft.com/office/drawing/2014/main" id="{A6EF2BDB-8C5C-4AE9-8A66-F2C453E52848}"/>
                    </a:ext>
                  </a:extLst>
                </p:cNvPr>
                <p:cNvCxnSpPr/>
                <p:nvPr/>
              </p:nvCxnSpPr>
              <p:spPr>
                <a:xfrm>
                  <a:off x="1540933"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 name="直線コネクタ 5">
                  <a:extLst>
                    <a:ext uri="{FF2B5EF4-FFF2-40B4-BE49-F238E27FC236}">
                      <a16:creationId xmlns:a16="http://schemas.microsoft.com/office/drawing/2014/main" id="{226A2997-F57E-4BC2-9657-90716820D4F3}"/>
                    </a:ext>
                  </a:extLst>
                </p:cNvPr>
                <p:cNvCxnSpPr/>
                <p:nvPr/>
              </p:nvCxnSpPr>
              <p:spPr>
                <a:xfrm>
                  <a:off x="2116666" y="2398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B919B0B1-5E9A-4059-B9C6-DF53D863ECBF}"/>
                    </a:ext>
                  </a:extLst>
                </p:cNvPr>
                <p:cNvCxnSpPr/>
                <p:nvPr/>
              </p:nvCxnSpPr>
              <p:spPr>
                <a:xfrm>
                  <a:off x="2692399"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637DC4FF-0B16-4E59-BEFF-450CFA96F121}"/>
                    </a:ext>
                  </a:extLst>
                </p:cNvPr>
                <p:cNvCxnSpPr/>
                <p:nvPr/>
              </p:nvCxnSpPr>
              <p:spPr>
                <a:xfrm>
                  <a:off x="3268132" y="2393245"/>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5AD4D102-CB77-4456-BE9D-FE1EFC8021D7}"/>
                    </a:ext>
                  </a:extLst>
                </p:cNvPr>
                <p:cNvCxnSpPr/>
                <p:nvPr/>
              </p:nvCxnSpPr>
              <p:spPr>
                <a:xfrm>
                  <a:off x="3843865" y="2393245"/>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a16="http://schemas.microsoft.com/office/drawing/2014/main" id="{DA0005BD-30BE-498E-B259-5E4476F195CF}"/>
                    </a:ext>
                  </a:extLst>
                </p:cNvPr>
                <p:cNvCxnSpPr/>
                <p:nvPr/>
              </p:nvCxnSpPr>
              <p:spPr>
                <a:xfrm>
                  <a:off x="4419598" y="3155244"/>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a16="http://schemas.microsoft.com/office/drawing/2014/main" id="{23A5CD37-A4C0-49B4-867C-2DE11E5206C0}"/>
                    </a:ext>
                  </a:extLst>
                </p:cNvPr>
                <p:cNvCxnSpPr/>
                <p:nvPr/>
              </p:nvCxnSpPr>
              <p:spPr>
                <a:xfrm>
                  <a:off x="4995331" y="2381956"/>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a16="http://schemas.microsoft.com/office/drawing/2014/main" id="{08422BD9-2774-4D3E-A338-787F5EF00CF0}"/>
                    </a:ext>
                  </a:extLst>
                </p:cNvPr>
                <p:cNvCxnSpPr/>
                <p:nvPr/>
              </p:nvCxnSpPr>
              <p:spPr>
                <a:xfrm>
                  <a:off x="4995331"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41A30643-64D3-4B26-B189-DBEB6AEED4A7}"/>
                    </a:ext>
                  </a:extLst>
                </p:cNvPr>
                <p:cNvCxnSpPr/>
                <p:nvPr/>
              </p:nvCxnSpPr>
              <p:spPr>
                <a:xfrm>
                  <a:off x="4419598"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83A327DA-04B7-43E4-BD6B-F5211099FD6F}"/>
                    </a:ext>
                  </a:extLst>
                </p:cNvPr>
                <p:cNvCxnSpPr/>
                <p:nvPr/>
              </p:nvCxnSpPr>
              <p:spPr>
                <a:xfrm>
                  <a:off x="3268132"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A4605E43-6B93-4898-90A0-DF1D157A20D8}"/>
                    </a:ext>
                  </a:extLst>
                </p:cNvPr>
                <p:cNvCxnSpPr/>
                <p:nvPr/>
              </p:nvCxnSpPr>
              <p:spPr>
                <a:xfrm>
                  <a:off x="2692399"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21" name="直線コネクタ 20">
                  <a:extLst>
                    <a:ext uri="{FF2B5EF4-FFF2-40B4-BE49-F238E27FC236}">
                      <a16:creationId xmlns:a16="http://schemas.microsoft.com/office/drawing/2014/main" id="{D7411E0E-C3EC-4409-BD7D-4FAF455CC3E1}"/>
                    </a:ext>
                  </a:extLst>
                </p:cNvPr>
                <p:cNvCxnSpPr/>
                <p:nvPr/>
              </p:nvCxnSpPr>
              <p:spPr>
                <a:xfrm>
                  <a:off x="2111022" y="2393245"/>
                  <a:ext cx="0" cy="767644"/>
                </a:xfrm>
                <a:prstGeom prst="line">
                  <a:avLst/>
                </a:prstGeom>
              </p:spPr>
              <p:style>
                <a:lnRef idx="3">
                  <a:schemeClr val="dk1"/>
                </a:lnRef>
                <a:fillRef idx="0">
                  <a:schemeClr val="dk1"/>
                </a:fillRef>
                <a:effectRef idx="2">
                  <a:schemeClr val="dk1"/>
                </a:effectRef>
                <a:fontRef idx="minor">
                  <a:schemeClr val="tx1"/>
                </a:fontRef>
              </p:style>
            </p:cxnSp>
          </p:grpSp>
        </p:gr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9B00F61B-D60F-4847-9466-6761D0055250}"/>
                    </a:ext>
                  </a:extLst>
                </p:cNvPr>
                <p:cNvSpPr/>
                <p:nvPr/>
              </p:nvSpPr>
              <p:spPr>
                <a:xfrm>
                  <a:off x="1372732"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30" name="正方形/長方形 29">
                  <a:extLst>
                    <a:ext uri="{FF2B5EF4-FFF2-40B4-BE49-F238E27FC236}">
                      <a16:creationId xmlns:a16="http://schemas.microsoft.com/office/drawing/2014/main" id="{9B00F61B-D60F-4847-9466-6761D0055250}"/>
                    </a:ext>
                  </a:extLst>
                </p:cNvPr>
                <p:cNvSpPr>
                  <a:spLocks noRot="1" noChangeAspect="1" noMove="1" noResize="1" noEditPoints="1" noAdjustHandles="1" noChangeArrowheads="1" noChangeShapeType="1" noTextEdit="1"/>
                </p:cNvSpPr>
                <p:nvPr/>
              </p:nvSpPr>
              <p:spPr>
                <a:xfrm>
                  <a:off x="1372732" y="2371590"/>
                  <a:ext cx="561371"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0F25C559-A93D-465E-A7B0-11EB0B4EEB75}"/>
                    </a:ext>
                  </a:extLst>
                </p:cNvPr>
                <p:cNvSpPr/>
                <p:nvPr/>
              </p:nvSpPr>
              <p:spPr>
                <a:xfrm>
                  <a:off x="2606446"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31" name="正方形/長方形 30">
                  <a:extLst>
                    <a:ext uri="{FF2B5EF4-FFF2-40B4-BE49-F238E27FC236}">
                      <a16:creationId xmlns:a16="http://schemas.microsoft.com/office/drawing/2014/main" id="{0F25C559-A93D-465E-A7B0-11EB0B4EEB75}"/>
                    </a:ext>
                  </a:extLst>
                </p:cNvPr>
                <p:cNvSpPr>
                  <a:spLocks noRot="1" noChangeAspect="1" noMove="1" noResize="1" noEditPoints="1" noAdjustHandles="1" noChangeArrowheads="1" noChangeShapeType="1" noTextEdit="1"/>
                </p:cNvSpPr>
                <p:nvPr/>
              </p:nvSpPr>
              <p:spPr>
                <a:xfrm>
                  <a:off x="2606446" y="2363625"/>
                  <a:ext cx="561371"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B7EA1E3-1D09-4F61-A9F2-2C5540631A2A}"/>
                    </a:ext>
                  </a:extLst>
                </p:cNvPr>
                <p:cNvSpPr/>
                <p:nvPr/>
              </p:nvSpPr>
              <p:spPr>
                <a:xfrm>
                  <a:off x="3270475"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32" name="正方形/長方形 31">
                  <a:extLst>
                    <a:ext uri="{FF2B5EF4-FFF2-40B4-BE49-F238E27FC236}">
                      <a16:creationId xmlns:a16="http://schemas.microsoft.com/office/drawing/2014/main" id="{BB7EA1E3-1D09-4F61-A9F2-2C5540631A2A}"/>
                    </a:ext>
                  </a:extLst>
                </p:cNvPr>
                <p:cNvSpPr>
                  <a:spLocks noRot="1" noChangeAspect="1" noMove="1" noResize="1" noEditPoints="1" noAdjustHandles="1" noChangeArrowheads="1" noChangeShapeType="1" noTextEdit="1"/>
                </p:cNvSpPr>
                <p:nvPr/>
              </p:nvSpPr>
              <p:spPr>
                <a:xfrm>
                  <a:off x="3270475" y="2371590"/>
                  <a:ext cx="561371"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E8FD6791-0DFC-4F93-B996-D397BCD7F99B}"/>
                    </a:ext>
                  </a:extLst>
                </p:cNvPr>
                <p:cNvSpPr/>
                <p:nvPr/>
              </p:nvSpPr>
              <p:spPr>
                <a:xfrm>
                  <a:off x="443701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33" name="正方形/長方形 32">
                  <a:extLst>
                    <a:ext uri="{FF2B5EF4-FFF2-40B4-BE49-F238E27FC236}">
                      <a16:creationId xmlns:a16="http://schemas.microsoft.com/office/drawing/2014/main" id="{E8FD6791-0DFC-4F93-B996-D397BCD7F99B}"/>
                    </a:ext>
                  </a:extLst>
                </p:cNvPr>
                <p:cNvSpPr>
                  <a:spLocks noRot="1" noChangeAspect="1" noMove="1" noResize="1" noEditPoints="1" noAdjustHandles="1" noChangeArrowheads="1" noChangeShapeType="1" noTextEdit="1"/>
                </p:cNvSpPr>
                <p:nvPr/>
              </p:nvSpPr>
              <p:spPr>
                <a:xfrm>
                  <a:off x="4437011" y="2371590"/>
                  <a:ext cx="561371"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a:extLst>
                    <a:ext uri="{FF2B5EF4-FFF2-40B4-BE49-F238E27FC236}">
                      <a16:creationId xmlns:a16="http://schemas.microsoft.com/office/drawing/2014/main" id="{4A02C7A5-F900-4BF0-9DF5-81B9971B729B}"/>
                    </a:ext>
                  </a:extLst>
                </p:cNvPr>
                <p:cNvSpPr/>
                <p:nvPr/>
              </p:nvSpPr>
              <p:spPr>
                <a:xfrm>
                  <a:off x="726443" y="2361756"/>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34" name="正方形/長方形 33">
                  <a:extLst>
                    <a:ext uri="{FF2B5EF4-FFF2-40B4-BE49-F238E27FC236}">
                      <a16:creationId xmlns:a16="http://schemas.microsoft.com/office/drawing/2014/main" id="{4A02C7A5-F900-4BF0-9DF5-81B9971B729B}"/>
                    </a:ext>
                  </a:extLst>
                </p:cNvPr>
                <p:cNvSpPr>
                  <a:spLocks noRot="1" noChangeAspect="1" noMove="1" noResize="1" noEditPoints="1" noAdjustHandles="1" noChangeArrowheads="1" noChangeShapeType="1" noTextEdit="1"/>
                </p:cNvSpPr>
                <p:nvPr/>
              </p:nvSpPr>
              <p:spPr>
                <a:xfrm>
                  <a:off x="726443" y="2361756"/>
                  <a:ext cx="561371"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a:extLst>
                    <a:ext uri="{FF2B5EF4-FFF2-40B4-BE49-F238E27FC236}">
                      <a16:creationId xmlns:a16="http://schemas.microsoft.com/office/drawing/2014/main" id="{B54C93F5-E445-4D68-BFF4-C3335D888831}"/>
                    </a:ext>
                  </a:extLst>
                </p:cNvPr>
                <p:cNvSpPr/>
                <p:nvPr/>
              </p:nvSpPr>
              <p:spPr>
                <a:xfrm>
                  <a:off x="1977897"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35" name="正方形/長方形 34">
                  <a:extLst>
                    <a:ext uri="{FF2B5EF4-FFF2-40B4-BE49-F238E27FC236}">
                      <a16:creationId xmlns:a16="http://schemas.microsoft.com/office/drawing/2014/main" id="{B54C93F5-E445-4D68-BFF4-C3335D888831}"/>
                    </a:ext>
                  </a:extLst>
                </p:cNvPr>
                <p:cNvSpPr>
                  <a:spLocks noRot="1" noChangeAspect="1" noMove="1" noResize="1" noEditPoints="1" noAdjustHandles="1" noChangeArrowheads="1" noChangeShapeType="1" noTextEdit="1"/>
                </p:cNvSpPr>
                <p:nvPr/>
              </p:nvSpPr>
              <p:spPr>
                <a:xfrm>
                  <a:off x="1977897" y="2363625"/>
                  <a:ext cx="561371"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a:extLst>
                    <a:ext uri="{FF2B5EF4-FFF2-40B4-BE49-F238E27FC236}">
                      <a16:creationId xmlns:a16="http://schemas.microsoft.com/office/drawing/2014/main" id="{AE1F6720-12C6-4CAB-8D02-02177F369151}"/>
                    </a:ext>
                  </a:extLst>
                </p:cNvPr>
                <p:cNvSpPr/>
                <p:nvPr/>
              </p:nvSpPr>
              <p:spPr>
                <a:xfrm>
                  <a:off x="384016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36" name="正方形/長方形 35">
                  <a:extLst>
                    <a:ext uri="{FF2B5EF4-FFF2-40B4-BE49-F238E27FC236}">
                      <a16:creationId xmlns:a16="http://schemas.microsoft.com/office/drawing/2014/main" id="{AE1F6720-12C6-4CAB-8D02-02177F369151}"/>
                    </a:ext>
                  </a:extLst>
                </p:cNvPr>
                <p:cNvSpPr>
                  <a:spLocks noRot="1" noChangeAspect="1" noMove="1" noResize="1" noEditPoints="1" noAdjustHandles="1" noChangeArrowheads="1" noChangeShapeType="1" noTextEdit="1"/>
                </p:cNvSpPr>
                <p:nvPr/>
              </p:nvSpPr>
              <p:spPr>
                <a:xfrm>
                  <a:off x="3840161" y="2371590"/>
                  <a:ext cx="561371"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7E013F8F-9B07-4770-9BEB-B7457DA123B4}"/>
                    </a:ext>
                  </a:extLst>
                </p:cNvPr>
                <p:cNvSpPr/>
                <p:nvPr/>
              </p:nvSpPr>
              <p:spPr>
                <a:xfrm>
                  <a:off x="4875455" y="3244334"/>
                  <a:ext cx="347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𝑡</m:t>
                        </m:r>
                      </m:oMath>
                    </m:oMathPara>
                  </a14:m>
                  <a:endParaRPr lang="ja-JP" altLang="en-US" dirty="0"/>
                </a:p>
              </p:txBody>
            </p:sp>
          </mc:Choice>
          <mc:Fallback xmlns="">
            <p:sp>
              <p:nvSpPr>
                <p:cNvPr id="38" name="正方形/長方形 37">
                  <a:extLst>
                    <a:ext uri="{FF2B5EF4-FFF2-40B4-BE49-F238E27FC236}">
                      <a16:creationId xmlns:a16="http://schemas.microsoft.com/office/drawing/2014/main" id="{7E013F8F-9B07-4770-9BEB-B7457DA123B4}"/>
                    </a:ext>
                  </a:extLst>
                </p:cNvPr>
                <p:cNvSpPr>
                  <a:spLocks noRot="1" noChangeAspect="1" noMove="1" noResize="1" noEditPoints="1" noAdjustHandles="1" noChangeArrowheads="1" noChangeShapeType="1" noTextEdit="1"/>
                </p:cNvSpPr>
                <p:nvPr/>
              </p:nvSpPr>
              <p:spPr>
                <a:xfrm>
                  <a:off x="4875455" y="3244334"/>
                  <a:ext cx="347403"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8D2E0504-92CD-4588-9E66-1E12177E5044}"/>
                    </a:ext>
                  </a:extLst>
                </p:cNvPr>
                <p:cNvSpPr/>
                <p:nvPr/>
              </p:nvSpPr>
              <p:spPr>
                <a:xfrm>
                  <a:off x="499572" y="2914891"/>
                  <a:ext cx="6694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𝑥</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m:oMathPara>
                  </a14:m>
                  <a:endParaRPr lang="ja-JP" altLang="en-US" dirty="0"/>
                </a:p>
              </p:txBody>
            </p:sp>
          </mc:Choice>
          <mc:Fallback xmlns="">
            <p:sp>
              <p:nvSpPr>
                <p:cNvPr id="39" name="正方形/長方形 38">
                  <a:extLst>
                    <a:ext uri="{FF2B5EF4-FFF2-40B4-BE49-F238E27FC236}">
                      <a16:creationId xmlns:a16="http://schemas.microsoft.com/office/drawing/2014/main" id="{8D2E0504-92CD-4588-9E66-1E12177E5044}"/>
                    </a:ext>
                  </a:extLst>
                </p:cNvPr>
                <p:cNvSpPr>
                  <a:spLocks noRot="1" noChangeAspect="1" noMove="1" noResize="1" noEditPoints="1" noAdjustHandles="1" noChangeArrowheads="1" noChangeShapeType="1" noTextEdit="1"/>
                </p:cNvSpPr>
                <p:nvPr/>
              </p:nvSpPr>
              <p:spPr>
                <a:xfrm>
                  <a:off x="499572" y="2914891"/>
                  <a:ext cx="669414" cy="369332"/>
                </a:xfrm>
                <a:prstGeom prst="rect">
                  <a:avLst/>
                </a:prstGeom>
                <a:blipFill>
                  <a:blip r:embed="rId11"/>
                  <a:stretch>
                    <a:fillRect/>
                  </a:stretch>
                </a:blipFill>
              </p:spPr>
              <p:txBody>
                <a:bodyPr/>
                <a:lstStyle/>
                <a:p>
                  <a:r>
                    <a:rPr lang="ja-JP" altLang="en-US">
                      <a:noFill/>
                    </a:rPr>
                    <a:t> </a:t>
                  </a:r>
                </a:p>
              </p:txBody>
            </p:sp>
          </mc:Fallback>
        </mc:AlternateContent>
      </p:grpSp>
      <p:sp>
        <p:nvSpPr>
          <p:cNvPr id="41" name="矢印: 右 40">
            <a:extLst>
              <a:ext uri="{FF2B5EF4-FFF2-40B4-BE49-F238E27FC236}">
                <a16:creationId xmlns:a16="http://schemas.microsoft.com/office/drawing/2014/main" id="{6933421F-9C52-4FFA-95B5-B1644F7DB20D}"/>
              </a:ext>
            </a:extLst>
          </p:cNvPr>
          <p:cNvSpPr/>
          <p:nvPr/>
        </p:nvSpPr>
        <p:spPr>
          <a:xfrm>
            <a:off x="5274286" y="1857674"/>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F341C64-2605-4359-8DAA-A75ABFCD8CF7}"/>
              </a:ext>
            </a:extLst>
          </p:cNvPr>
          <p:cNvSpPr/>
          <p:nvPr/>
        </p:nvSpPr>
        <p:spPr>
          <a:xfrm>
            <a:off x="5923240" y="1508855"/>
            <a:ext cx="5230179" cy="1325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伝送路に適した</a:t>
            </a:r>
            <a:endParaRPr kumimoji="1" lang="en-US" altLang="ja-JP" sz="3600" dirty="0"/>
          </a:p>
          <a:p>
            <a:pPr algn="ctr"/>
            <a:r>
              <a:rPr kumimoji="1" lang="ja-JP" altLang="en-US" sz="3600" dirty="0"/>
              <a:t>信号に変換（送信）</a:t>
            </a:r>
          </a:p>
        </p:txBody>
      </p:sp>
      <p:sp>
        <p:nvSpPr>
          <p:cNvPr id="43" name="矢印: 右 42">
            <a:extLst>
              <a:ext uri="{FF2B5EF4-FFF2-40B4-BE49-F238E27FC236}">
                <a16:creationId xmlns:a16="http://schemas.microsoft.com/office/drawing/2014/main" id="{BA1CB1A5-115B-44FE-BB81-6CD072824D6C}"/>
              </a:ext>
            </a:extLst>
          </p:cNvPr>
          <p:cNvSpPr/>
          <p:nvPr/>
        </p:nvSpPr>
        <p:spPr>
          <a:xfrm rot="5400000">
            <a:off x="7503038" y="3623244"/>
            <a:ext cx="2143483"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E34004A-8CE6-41A9-A645-B533ABA480CD}"/>
              </a:ext>
            </a:extLst>
          </p:cNvPr>
          <p:cNvSpPr/>
          <p:nvPr/>
        </p:nvSpPr>
        <p:spPr>
          <a:xfrm>
            <a:off x="5923240" y="5039994"/>
            <a:ext cx="5230179" cy="13255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3600" dirty="0"/>
              <a:t>ディジタル</a:t>
            </a:r>
            <a:r>
              <a:rPr kumimoji="1" lang="ja-JP" altLang="en-US" sz="3600" dirty="0"/>
              <a:t>信号に変換（受信）</a:t>
            </a:r>
          </a:p>
        </p:txBody>
      </p:sp>
      <p:sp>
        <p:nvSpPr>
          <p:cNvPr id="45" name="テキスト ボックス 44">
            <a:extLst>
              <a:ext uri="{FF2B5EF4-FFF2-40B4-BE49-F238E27FC236}">
                <a16:creationId xmlns:a16="http://schemas.microsoft.com/office/drawing/2014/main" id="{655855B8-79F6-4223-9526-38FC38BEC72C}"/>
              </a:ext>
            </a:extLst>
          </p:cNvPr>
          <p:cNvSpPr txBox="1"/>
          <p:nvPr/>
        </p:nvSpPr>
        <p:spPr>
          <a:xfrm>
            <a:off x="9067173" y="3675596"/>
            <a:ext cx="1603022" cy="523220"/>
          </a:xfrm>
          <a:prstGeom prst="rect">
            <a:avLst/>
          </a:prstGeom>
          <a:noFill/>
        </p:spPr>
        <p:txBody>
          <a:bodyPr wrap="square" rtlCol="0">
            <a:spAutoFit/>
          </a:bodyPr>
          <a:lstStyle/>
          <a:p>
            <a:r>
              <a:rPr kumimoji="1" lang="ja-JP" altLang="en-US" sz="2800" dirty="0"/>
              <a:t>伝送路</a:t>
            </a:r>
          </a:p>
        </p:txBody>
      </p:sp>
      <p:grpSp>
        <p:nvGrpSpPr>
          <p:cNvPr id="46" name="グループ化 45">
            <a:extLst>
              <a:ext uri="{FF2B5EF4-FFF2-40B4-BE49-F238E27FC236}">
                <a16:creationId xmlns:a16="http://schemas.microsoft.com/office/drawing/2014/main" id="{55C50169-1492-4664-87E6-B772A784903C}"/>
              </a:ext>
            </a:extLst>
          </p:cNvPr>
          <p:cNvGrpSpPr/>
          <p:nvPr/>
        </p:nvGrpSpPr>
        <p:grpSpPr>
          <a:xfrm>
            <a:off x="418575" y="4694134"/>
            <a:ext cx="4855711" cy="1500092"/>
            <a:chOff x="367147" y="2361756"/>
            <a:chExt cx="4855711" cy="1500092"/>
          </a:xfrm>
        </p:grpSpPr>
        <p:grpSp>
          <p:nvGrpSpPr>
            <p:cNvPr id="47" name="グループ化 46">
              <a:extLst>
                <a:ext uri="{FF2B5EF4-FFF2-40B4-BE49-F238E27FC236}">
                  <a16:creationId xmlns:a16="http://schemas.microsoft.com/office/drawing/2014/main" id="{BEF3334F-3211-423B-8469-7B2683EBA61F}"/>
                </a:ext>
              </a:extLst>
            </p:cNvPr>
            <p:cNvGrpSpPr/>
            <p:nvPr/>
          </p:nvGrpSpPr>
          <p:grpSpPr>
            <a:xfrm>
              <a:off x="728133" y="2762784"/>
              <a:ext cx="4318000" cy="1099064"/>
              <a:chOff x="1540933" y="2472283"/>
              <a:chExt cx="4318000" cy="1099064"/>
            </a:xfrm>
          </p:grpSpPr>
          <p:cxnSp>
            <p:nvCxnSpPr>
              <p:cNvPr id="57" name="直線コネクタ 56">
                <a:extLst>
                  <a:ext uri="{FF2B5EF4-FFF2-40B4-BE49-F238E27FC236}">
                    <a16:creationId xmlns:a16="http://schemas.microsoft.com/office/drawing/2014/main" id="{C495894D-32EA-4180-8BDA-ABEBD972B679}"/>
                  </a:ext>
                </a:extLst>
              </p:cNvPr>
              <p:cNvCxnSpPr>
                <a:cxnSpLocks/>
              </p:cNvCxnSpPr>
              <p:nvPr/>
            </p:nvCxnSpPr>
            <p:spPr>
              <a:xfrm>
                <a:off x="1540933" y="3006901"/>
                <a:ext cx="43180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58" name="グループ化 57">
                <a:extLst>
                  <a:ext uri="{FF2B5EF4-FFF2-40B4-BE49-F238E27FC236}">
                    <a16:creationId xmlns:a16="http://schemas.microsoft.com/office/drawing/2014/main" id="{1C8B624A-C72C-4E17-8405-22FD12834490}"/>
                  </a:ext>
                </a:extLst>
              </p:cNvPr>
              <p:cNvGrpSpPr/>
              <p:nvPr/>
            </p:nvGrpSpPr>
            <p:grpSpPr>
              <a:xfrm>
                <a:off x="1540933" y="2472283"/>
                <a:ext cx="4318000" cy="1099064"/>
                <a:chOff x="1540933" y="2381956"/>
                <a:chExt cx="4030131" cy="778933"/>
              </a:xfrm>
            </p:grpSpPr>
            <p:cxnSp>
              <p:nvCxnSpPr>
                <p:cNvPr id="59" name="直線コネクタ 58">
                  <a:extLst>
                    <a:ext uri="{FF2B5EF4-FFF2-40B4-BE49-F238E27FC236}">
                      <a16:creationId xmlns:a16="http://schemas.microsoft.com/office/drawing/2014/main" id="{B7200E42-3A98-4AD9-8275-38D666076193}"/>
                    </a:ext>
                  </a:extLst>
                </p:cNvPr>
                <p:cNvCxnSpPr/>
                <p:nvPr/>
              </p:nvCxnSpPr>
              <p:spPr>
                <a:xfrm>
                  <a:off x="1540933"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0" name="直線コネクタ 59">
                  <a:extLst>
                    <a:ext uri="{FF2B5EF4-FFF2-40B4-BE49-F238E27FC236}">
                      <a16:creationId xmlns:a16="http://schemas.microsoft.com/office/drawing/2014/main" id="{2D7C7E86-FDF0-403A-890A-9E869636D2BA}"/>
                    </a:ext>
                  </a:extLst>
                </p:cNvPr>
                <p:cNvCxnSpPr/>
                <p:nvPr/>
              </p:nvCxnSpPr>
              <p:spPr>
                <a:xfrm>
                  <a:off x="2116666" y="2398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CDBD779D-D362-47DB-AA84-7CF51CBE3DBD}"/>
                    </a:ext>
                  </a:extLst>
                </p:cNvPr>
                <p:cNvCxnSpPr/>
                <p:nvPr/>
              </p:nvCxnSpPr>
              <p:spPr>
                <a:xfrm>
                  <a:off x="2692399"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4578FBBC-8340-4000-9B1F-021F13E811A8}"/>
                    </a:ext>
                  </a:extLst>
                </p:cNvPr>
                <p:cNvCxnSpPr/>
                <p:nvPr/>
              </p:nvCxnSpPr>
              <p:spPr>
                <a:xfrm>
                  <a:off x="3268132" y="2393245"/>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3" name="直線コネクタ 62">
                  <a:extLst>
                    <a:ext uri="{FF2B5EF4-FFF2-40B4-BE49-F238E27FC236}">
                      <a16:creationId xmlns:a16="http://schemas.microsoft.com/office/drawing/2014/main" id="{0DBAA991-B284-4639-81AC-04F160D73F54}"/>
                    </a:ext>
                  </a:extLst>
                </p:cNvPr>
                <p:cNvCxnSpPr/>
                <p:nvPr/>
              </p:nvCxnSpPr>
              <p:spPr>
                <a:xfrm>
                  <a:off x="3843865" y="2393245"/>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4" name="直線コネクタ 63">
                  <a:extLst>
                    <a:ext uri="{FF2B5EF4-FFF2-40B4-BE49-F238E27FC236}">
                      <a16:creationId xmlns:a16="http://schemas.microsoft.com/office/drawing/2014/main" id="{96F0CF8B-8541-4C9E-A6A8-78139556E5E1}"/>
                    </a:ext>
                  </a:extLst>
                </p:cNvPr>
                <p:cNvCxnSpPr/>
                <p:nvPr/>
              </p:nvCxnSpPr>
              <p:spPr>
                <a:xfrm>
                  <a:off x="4419598" y="3155244"/>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5" name="直線コネクタ 64">
                  <a:extLst>
                    <a:ext uri="{FF2B5EF4-FFF2-40B4-BE49-F238E27FC236}">
                      <a16:creationId xmlns:a16="http://schemas.microsoft.com/office/drawing/2014/main" id="{CCD9AE42-8B2A-4C97-A15B-504D471A0A16}"/>
                    </a:ext>
                  </a:extLst>
                </p:cNvPr>
                <p:cNvCxnSpPr/>
                <p:nvPr/>
              </p:nvCxnSpPr>
              <p:spPr>
                <a:xfrm>
                  <a:off x="4995331" y="2381956"/>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66" name="直線コネクタ 65">
                  <a:extLst>
                    <a:ext uri="{FF2B5EF4-FFF2-40B4-BE49-F238E27FC236}">
                      <a16:creationId xmlns:a16="http://schemas.microsoft.com/office/drawing/2014/main" id="{A60D5F84-17DA-4844-9DD1-6F8DC5758D82}"/>
                    </a:ext>
                  </a:extLst>
                </p:cNvPr>
                <p:cNvCxnSpPr/>
                <p:nvPr/>
              </p:nvCxnSpPr>
              <p:spPr>
                <a:xfrm>
                  <a:off x="4995331"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67" name="直線コネクタ 66">
                  <a:extLst>
                    <a:ext uri="{FF2B5EF4-FFF2-40B4-BE49-F238E27FC236}">
                      <a16:creationId xmlns:a16="http://schemas.microsoft.com/office/drawing/2014/main" id="{7F04576E-F73F-4B5E-9946-C8093D1CFB82}"/>
                    </a:ext>
                  </a:extLst>
                </p:cNvPr>
                <p:cNvCxnSpPr/>
                <p:nvPr/>
              </p:nvCxnSpPr>
              <p:spPr>
                <a:xfrm>
                  <a:off x="4419598"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68" name="直線コネクタ 67">
                  <a:extLst>
                    <a:ext uri="{FF2B5EF4-FFF2-40B4-BE49-F238E27FC236}">
                      <a16:creationId xmlns:a16="http://schemas.microsoft.com/office/drawing/2014/main" id="{71DA3F22-F065-41A6-9C05-7016F8986695}"/>
                    </a:ext>
                  </a:extLst>
                </p:cNvPr>
                <p:cNvCxnSpPr/>
                <p:nvPr/>
              </p:nvCxnSpPr>
              <p:spPr>
                <a:xfrm>
                  <a:off x="3268132"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69" name="直線コネクタ 68">
                  <a:extLst>
                    <a:ext uri="{FF2B5EF4-FFF2-40B4-BE49-F238E27FC236}">
                      <a16:creationId xmlns:a16="http://schemas.microsoft.com/office/drawing/2014/main" id="{26BBF94F-B1B5-4D68-B2A5-7529DC6F9B61}"/>
                    </a:ext>
                  </a:extLst>
                </p:cNvPr>
                <p:cNvCxnSpPr/>
                <p:nvPr/>
              </p:nvCxnSpPr>
              <p:spPr>
                <a:xfrm>
                  <a:off x="2692399" y="2393245"/>
                  <a:ext cx="0" cy="767644"/>
                </a:xfrm>
                <a:prstGeom prst="line">
                  <a:avLst/>
                </a:prstGeom>
              </p:spPr>
              <p:style>
                <a:lnRef idx="3">
                  <a:schemeClr val="dk1"/>
                </a:lnRef>
                <a:fillRef idx="0">
                  <a:schemeClr val="dk1"/>
                </a:fillRef>
                <a:effectRef idx="2">
                  <a:schemeClr val="dk1"/>
                </a:effectRef>
                <a:fontRef idx="minor">
                  <a:schemeClr val="tx1"/>
                </a:fontRef>
              </p:style>
            </p:cxnSp>
            <p:cxnSp>
              <p:nvCxnSpPr>
                <p:cNvPr id="70" name="直線コネクタ 69">
                  <a:extLst>
                    <a:ext uri="{FF2B5EF4-FFF2-40B4-BE49-F238E27FC236}">
                      <a16:creationId xmlns:a16="http://schemas.microsoft.com/office/drawing/2014/main" id="{014ABE14-46D2-4115-AA2E-82FFE927A914}"/>
                    </a:ext>
                  </a:extLst>
                </p:cNvPr>
                <p:cNvCxnSpPr/>
                <p:nvPr/>
              </p:nvCxnSpPr>
              <p:spPr>
                <a:xfrm>
                  <a:off x="2111022" y="2393245"/>
                  <a:ext cx="0" cy="767644"/>
                </a:xfrm>
                <a:prstGeom prst="line">
                  <a:avLst/>
                </a:prstGeom>
              </p:spPr>
              <p:style>
                <a:lnRef idx="3">
                  <a:schemeClr val="dk1"/>
                </a:lnRef>
                <a:fillRef idx="0">
                  <a:schemeClr val="dk1"/>
                </a:fillRef>
                <a:effectRef idx="2">
                  <a:schemeClr val="dk1"/>
                </a:effectRef>
                <a:fontRef idx="minor">
                  <a:schemeClr val="tx1"/>
                </a:fontRef>
              </p:style>
            </p:cxnSp>
          </p:grpSp>
        </p:grpSp>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B23346B6-9930-4033-B251-661D9ED3ACEA}"/>
                    </a:ext>
                  </a:extLst>
                </p:cNvPr>
                <p:cNvSpPr/>
                <p:nvPr/>
              </p:nvSpPr>
              <p:spPr>
                <a:xfrm>
                  <a:off x="1372732"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8" name="正方形/長方形 47">
                  <a:extLst>
                    <a:ext uri="{FF2B5EF4-FFF2-40B4-BE49-F238E27FC236}">
                      <a16:creationId xmlns:a16="http://schemas.microsoft.com/office/drawing/2014/main" id="{B23346B6-9930-4033-B251-661D9ED3ACEA}"/>
                    </a:ext>
                  </a:extLst>
                </p:cNvPr>
                <p:cNvSpPr>
                  <a:spLocks noRot="1" noChangeAspect="1" noMove="1" noResize="1" noEditPoints="1" noAdjustHandles="1" noChangeArrowheads="1" noChangeShapeType="1" noTextEdit="1"/>
                </p:cNvSpPr>
                <p:nvPr/>
              </p:nvSpPr>
              <p:spPr>
                <a:xfrm>
                  <a:off x="1372732" y="2371590"/>
                  <a:ext cx="561371"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正方形/長方形 48">
                  <a:extLst>
                    <a:ext uri="{FF2B5EF4-FFF2-40B4-BE49-F238E27FC236}">
                      <a16:creationId xmlns:a16="http://schemas.microsoft.com/office/drawing/2014/main" id="{F44E9D2D-C7BE-4DA4-BFDA-FAB636873CE0}"/>
                    </a:ext>
                  </a:extLst>
                </p:cNvPr>
                <p:cNvSpPr/>
                <p:nvPr/>
              </p:nvSpPr>
              <p:spPr>
                <a:xfrm>
                  <a:off x="2606446"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9" name="正方形/長方形 48">
                  <a:extLst>
                    <a:ext uri="{FF2B5EF4-FFF2-40B4-BE49-F238E27FC236}">
                      <a16:creationId xmlns:a16="http://schemas.microsoft.com/office/drawing/2014/main" id="{F44E9D2D-C7BE-4DA4-BFDA-FAB636873CE0}"/>
                    </a:ext>
                  </a:extLst>
                </p:cNvPr>
                <p:cNvSpPr>
                  <a:spLocks noRot="1" noChangeAspect="1" noMove="1" noResize="1" noEditPoints="1" noAdjustHandles="1" noChangeArrowheads="1" noChangeShapeType="1" noTextEdit="1"/>
                </p:cNvSpPr>
                <p:nvPr/>
              </p:nvSpPr>
              <p:spPr>
                <a:xfrm>
                  <a:off x="2606446" y="2363625"/>
                  <a:ext cx="561371"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正方形/長方形 49">
                  <a:extLst>
                    <a:ext uri="{FF2B5EF4-FFF2-40B4-BE49-F238E27FC236}">
                      <a16:creationId xmlns:a16="http://schemas.microsoft.com/office/drawing/2014/main" id="{B5F94A38-CAF8-41CA-B5AE-029EAE9F5B9E}"/>
                    </a:ext>
                  </a:extLst>
                </p:cNvPr>
                <p:cNvSpPr/>
                <p:nvPr/>
              </p:nvSpPr>
              <p:spPr>
                <a:xfrm>
                  <a:off x="3270475"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50" name="正方形/長方形 49">
                  <a:extLst>
                    <a:ext uri="{FF2B5EF4-FFF2-40B4-BE49-F238E27FC236}">
                      <a16:creationId xmlns:a16="http://schemas.microsoft.com/office/drawing/2014/main" id="{B5F94A38-CAF8-41CA-B5AE-029EAE9F5B9E}"/>
                    </a:ext>
                  </a:extLst>
                </p:cNvPr>
                <p:cNvSpPr>
                  <a:spLocks noRot="1" noChangeAspect="1" noMove="1" noResize="1" noEditPoints="1" noAdjustHandles="1" noChangeArrowheads="1" noChangeShapeType="1" noTextEdit="1"/>
                </p:cNvSpPr>
                <p:nvPr/>
              </p:nvSpPr>
              <p:spPr>
                <a:xfrm>
                  <a:off x="3270475" y="2371590"/>
                  <a:ext cx="561371"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a:extLst>
                    <a:ext uri="{FF2B5EF4-FFF2-40B4-BE49-F238E27FC236}">
                      <a16:creationId xmlns:a16="http://schemas.microsoft.com/office/drawing/2014/main" id="{FEE2F121-AD5B-4ACD-9693-C9CC209B522E}"/>
                    </a:ext>
                  </a:extLst>
                </p:cNvPr>
                <p:cNvSpPr/>
                <p:nvPr/>
              </p:nvSpPr>
              <p:spPr>
                <a:xfrm>
                  <a:off x="443701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51" name="正方形/長方形 50">
                  <a:extLst>
                    <a:ext uri="{FF2B5EF4-FFF2-40B4-BE49-F238E27FC236}">
                      <a16:creationId xmlns:a16="http://schemas.microsoft.com/office/drawing/2014/main" id="{FEE2F121-AD5B-4ACD-9693-C9CC209B522E}"/>
                    </a:ext>
                  </a:extLst>
                </p:cNvPr>
                <p:cNvSpPr>
                  <a:spLocks noRot="1" noChangeAspect="1" noMove="1" noResize="1" noEditPoints="1" noAdjustHandles="1" noChangeArrowheads="1" noChangeShapeType="1" noTextEdit="1"/>
                </p:cNvSpPr>
                <p:nvPr/>
              </p:nvSpPr>
              <p:spPr>
                <a:xfrm>
                  <a:off x="4437011" y="2371590"/>
                  <a:ext cx="561371"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正方形/長方形 51">
                  <a:extLst>
                    <a:ext uri="{FF2B5EF4-FFF2-40B4-BE49-F238E27FC236}">
                      <a16:creationId xmlns:a16="http://schemas.microsoft.com/office/drawing/2014/main" id="{B955F543-84A0-4479-9CF6-1541BB13AC00}"/>
                    </a:ext>
                  </a:extLst>
                </p:cNvPr>
                <p:cNvSpPr/>
                <p:nvPr/>
              </p:nvSpPr>
              <p:spPr>
                <a:xfrm>
                  <a:off x="726443" y="2361756"/>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2" name="正方形/長方形 51">
                  <a:extLst>
                    <a:ext uri="{FF2B5EF4-FFF2-40B4-BE49-F238E27FC236}">
                      <a16:creationId xmlns:a16="http://schemas.microsoft.com/office/drawing/2014/main" id="{B955F543-84A0-4479-9CF6-1541BB13AC00}"/>
                    </a:ext>
                  </a:extLst>
                </p:cNvPr>
                <p:cNvSpPr>
                  <a:spLocks noRot="1" noChangeAspect="1" noMove="1" noResize="1" noEditPoints="1" noAdjustHandles="1" noChangeArrowheads="1" noChangeShapeType="1" noTextEdit="1"/>
                </p:cNvSpPr>
                <p:nvPr/>
              </p:nvSpPr>
              <p:spPr>
                <a:xfrm>
                  <a:off x="726443" y="2361756"/>
                  <a:ext cx="561371"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正方形/長方形 52">
                  <a:extLst>
                    <a:ext uri="{FF2B5EF4-FFF2-40B4-BE49-F238E27FC236}">
                      <a16:creationId xmlns:a16="http://schemas.microsoft.com/office/drawing/2014/main" id="{7BF05E02-2828-40BF-91DC-3FD9402163D8}"/>
                    </a:ext>
                  </a:extLst>
                </p:cNvPr>
                <p:cNvSpPr/>
                <p:nvPr/>
              </p:nvSpPr>
              <p:spPr>
                <a:xfrm>
                  <a:off x="1977897"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3" name="正方形/長方形 52">
                  <a:extLst>
                    <a:ext uri="{FF2B5EF4-FFF2-40B4-BE49-F238E27FC236}">
                      <a16:creationId xmlns:a16="http://schemas.microsoft.com/office/drawing/2014/main" id="{7BF05E02-2828-40BF-91DC-3FD9402163D8}"/>
                    </a:ext>
                  </a:extLst>
                </p:cNvPr>
                <p:cNvSpPr>
                  <a:spLocks noRot="1" noChangeAspect="1" noMove="1" noResize="1" noEditPoints="1" noAdjustHandles="1" noChangeArrowheads="1" noChangeShapeType="1" noTextEdit="1"/>
                </p:cNvSpPr>
                <p:nvPr/>
              </p:nvSpPr>
              <p:spPr>
                <a:xfrm>
                  <a:off x="1977897" y="2363625"/>
                  <a:ext cx="561371"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正方形/長方形 53">
                  <a:extLst>
                    <a:ext uri="{FF2B5EF4-FFF2-40B4-BE49-F238E27FC236}">
                      <a16:creationId xmlns:a16="http://schemas.microsoft.com/office/drawing/2014/main" id="{D7BA4624-B911-40A8-AF71-2725B584B97B}"/>
                    </a:ext>
                  </a:extLst>
                </p:cNvPr>
                <p:cNvSpPr/>
                <p:nvPr/>
              </p:nvSpPr>
              <p:spPr>
                <a:xfrm>
                  <a:off x="384016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4" name="正方形/長方形 53">
                  <a:extLst>
                    <a:ext uri="{FF2B5EF4-FFF2-40B4-BE49-F238E27FC236}">
                      <a16:creationId xmlns:a16="http://schemas.microsoft.com/office/drawing/2014/main" id="{D7BA4624-B911-40A8-AF71-2725B584B97B}"/>
                    </a:ext>
                  </a:extLst>
                </p:cNvPr>
                <p:cNvSpPr>
                  <a:spLocks noRot="1" noChangeAspect="1" noMove="1" noResize="1" noEditPoints="1" noAdjustHandles="1" noChangeArrowheads="1" noChangeShapeType="1" noTextEdit="1"/>
                </p:cNvSpPr>
                <p:nvPr/>
              </p:nvSpPr>
              <p:spPr>
                <a:xfrm>
                  <a:off x="3840161" y="2371590"/>
                  <a:ext cx="561371"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a:extLst>
                    <a:ext uri="{FF2B5EF4-FFF2-40B4-BE49-F238E27FC236}">
                      <a16:creationId xmlns:a16="http://schemas.microsoft.com/office/drawing/2014/main" id="{D5AB00F1-3DDD-456E-A2F9-BDFD9BDA15F9}"/>
                    </a:ext>
                  </a:extLst>
                </p:cNvPr>
                <p:cNvSpPr/>
                <p:nvPr/>
              </p:nvSpPr>
              <p:spPr>
                <a:xfrm>
                  <a:off x="4875455" y="3244334"/>
                  <a:ext cx="347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𝑡</m:t>
                        </m:r>
                      </m:oMath>
                    </m:oMathPara>
                  </a14:m>
                  <a:endParaRPr lang="ja-JP" altLang="en-US" dirty="0"/>
                </a:p>
              </p:txBody>
            </p:sp>
          </mc:Choice>
          <mc:Fallback xmlns="">
            <p:sp>
              <p:nvSpPr>
                <p:cNvPr id="55" name="正方形/長方形 54">
                  <a:extLst>
                    <a:ext uri="{FF2B5EF4-FFF2-40B4-BE49-F238E27FC236}">
                      <a16:creationId xmlns:a16="http://schemas.microsoft.com/office/drawing/2014/main" id="{D5AB00F1-3DDD-456E-A2F9-BDFD9BDA15F9}"/>
                    </a:ext>
                  </a:extLst>
                </p:cNvPr>
                <p:cNvSpPr>
                  <a:spLocks noRot="1" noChangeAspect="1" noMove="1" noResize="1" noEditPoints="1" noAdjustHandles="1" noChangeArrowheads="1" noChangeShapeType="1" noTextEdit="1"/>
                </p:cNvSpPr>
                <p:nvPr/>
              </p:nvSpPr>
              <p:spPr>
                <a:xfrm>
                  <a:off x="4875455" y="3244334"/>
                  <a:ext cx="347403"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a:extLst>
                    <a:ext uri="{FF2B5EF4-FFF2-40B4-BE49-F238E27FC236}">
                      <a16:creationId xmlns:a16="http://schemas.microsoft.com/office/drawing/2014/main" id="{FB486600-3CB3-4CBB-A108-2F5E8EA7263C}"/>
                    </a:ext>
                  </a:extLst>
                </p:cNvPr>
                <p:cNvSpPr/>
                <p:nvPr/>
              </p:nvSpPr>
              <p:spPr>
                <a:xfrm>
                  <a:off x="367147" y="2801074"/>
                  <a:ext cx="6694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𝑥</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m:oMathPara>
                  </a14:m>
                  <a:endParaRPr lang="ja-JP" altLang="en-US" dirty="0"/>
                </a:p>
              </p:txBody>
            </p:sp>
          </mc:Choice>
          <mc:Fallback xmlns="">
            <p:sp>
              <p:nvSpPr>
                <p:cNvPr id="56" name="正方形/長方形 55">
                  <a:extLst>
                    <a:ext uri="{FF2B5EF4-FFF2-40B4-BE49-F238E27FC236}">
                      <a16:creationId xmlns:a16="http://schemas.microsoft.com/office/drawing/2014/main" id="{FB486600-3CB3-4CBB-A108-2F5E8EA7263C}"/>
                    </a:ext>
                  </a:extLst>
                </p:cNvPr>
                <p:cNvSpPr>
                  <a:spLocks noRot="1" noChangeAspect="1" noMove="1" noResize="1" noEditPoints="1" noAdjustHandles="1" noChangeArrowheads="1" noChangeShapeType="1" noTextEdit="1"/>
                </p:cNvSpPr>
                <p:nvPr/>
              </p:nvSpPr>
              <p:spPr>
                <a:xfrm>
                  <a:off x="367147" y="2801074"/>
                  <a:ext cx="669414" cy="369332"/>
                </a:xfrm>
                <a:prstGeom prst="rect">
                  <a:avLst/>
                </a:prstGeom>
                <a:blipFill>
                  <a:blip r:embed="rId20"/>
                  <a:stretch>
                    <a:fillRect/>
                  </a:stretch>
                </a:blipFill>
              </p:spPr>
              <p:txBody>
                <a:bodyPr/>
                <a:lstStyle/>
                <a:p>
                  <a:r>
                    <a:rPr lang="ja-JP" altLang="en-US">
                      <a:noFill/>
                    </a:rPr>
                    <a:t> </a:t>
                  </a:r>
                </a:p>
              </p:txBody>
            </p:sp>
          </mc:Fallback>
        </mc:AlternateContent>
      </p:grpSp>
      <p:sp>
        <p:nvSpPr>
          <p:cNvPr id="96" name="テキスト ボックス 95">
            <a:extLst>
              <a:ext uri="{FF2B5EF4-FFF2-40B4-BE49-F238E27FC236}">
                <a16:creationId xmlns:a16="http://schemas.microsoft.com/office/drawing/2014/main" id="{E9DA5751-D0B8-42DC-9744-78BAB744E380}"/>
              </a:ext>
            </a:extLst>
          </p:cNvPr>
          <p:cNvSpPr txBox="1"/>
          <p:nvPr/>
        </p:nvSpPr>
        <p:spPr>
          <a:xfrm>
            <a:off x="1579402" y="6250091"/>
            <a:ext cx="3011065" cy="646331"/>
          </a:xfrm>
          <a:prstGeom prst="rect">
            <a:avLst/>
          </a:prstGeom>
          <a:noFill/>
        </p:spPr>
        <p:txBody>
          <a:bodyPr wrap="square" rtlCol="0">
            <a:spAutoFit/>
          </a:bodyPr>
          <a:lstStyle/>
          <a:p>
            <a:pPr algn="ctr"/>
            <a:r>
              <a:rPr kumimoji="1" lang="ja-JP" altLang="en-US" dirty="0"/>
              <a:t>ディジタル信号</a:t>
            </a:r>
            <a:endParaRPr kumimoji="1" lang="en-US" altLang="ja-JP" dirty="0"/>
          </a:p>
          <a:p>
            <a:pPr algn="ctr"/>
            <a:r>
              <a:rPr lang="en-US" altLang="ja-JP" dirty="0"/>
              <a:t>(</a:t>
            </a:r>
            <a:r>
              <a:rPr lang="ja-JP" altLang="en-US" dirty="0"/>
              <a:t>パルス信号</a:t>
            </a:r>
            <a:r>
              <a:rPr lang="en-US" altLang="ja-JP" dirty="0"/>
              <a:t>)</a:t>
            </a:r>
            <a:r>
              <a:rPr kumimoji="1" lang="ja-JP" altLang="en-US" dirty="0"/>
              <a:t>の再生と判定</a:t>
            </a:r>
            <a:endParaRPr kumimoji="1" lang="en-US" altLang="ja-JP" dirty="0"/>
          </a:p>
        </p:txBody>
      </p:sp>
      <p:sp>
        <p:nvSpPr>
          <p:cNvPr id="97" name="矢印: 右 96">
            <a:extLst>
              <a:ext uri="{FF2B5EF4-FFF2-40B4-BE49-F238E27FC236}">
                <a16:creationId xmlns:a16="http://schemas.microsoft.com/office/drawing/2014/main" id="{31760C78-E30E-4DC0-AD08-3959D0E5BFBC}"/>
              </a:ext>
            </a:extLst>
          </p:cNvPr>
          <p:cNvSpPr/>
          <p:nvPr/>
        </p:nvSpPr>
        <p:spPr>
          <a:xfrm rot="10800000">
            <a:off x="5237459" y="5338695"/>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9" name="正方形/長方形 98">
                <a:extLst>
                  <a:ext uri="{FF2B5EF4-FFF2-40B4-BE49-F238E27FC236}">
                    <a16:creationId xmlns:a16="http://schemas.microsoft.com/office/drawing/2014/main" id="{C43BAF6E-EFFE-44F0-B259-4A9FB9A125E2}"/>
                  </a:ext>
                </a:extLst>
              </p:cNvPr>
              <p:cNvSpPr/>
              <p:nvPr/>
            </p:nvSpPr>
            <p:spPr>
              <a:xfrm>
                <a:off x="189473" y="2551024"/>
                <a:ext cx="571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𝐴</m:t>
                      </m:r>
                    </m:oMath>
                  </m:oMathPara>
                </a14:m>
                <a:endParaRPr lang="ja-JP" altLang="en-US" dirty="0"/>
              </a:p>
            </p:txBody>
          </p:sp>
        </mc:Choice>
        <mc:Fallback xmlns="">
          <p:sp>
            <p:nvSpPr>
              <p:cNvPr id="99" name="正方形/長方形 98">
                <a:extLst>
                  <a:ext uri="{FF2B5EF4-FFF2-40B4-BE49-F238E27FC236}">
                    <a16:creationId xmlns:a16="http://schemas.microsoft.com/office/drawing/2014/main" id="{C43BAF6E-EFFE-44F0-B259-4A9FB9A125E2}"/>
                  </a:ext>
                </a:extLst>
              </p:cNvPr>
              <p:cNvSpPr>
                <a:spLocks noRot="1" noChangeAspect="1" noMove="1" noResize="1" noEditPoints="1" noAdjustHandles="1" noChangeArrowheads="1" noChangeShapeType="1" noTextEdit="1"/>
              </p:cNvSpPr>
              <p:nvPr/>
            </p:nvSpPr>
            <p:spPr>
              <a:xfrm>
                <a:off x="189473" y="2551024"/>
                <a:ext cx="571631" cy="369332"/>
              </a:xfrm>
              <a:prstGeom prst="rect">
                <a:avLst/>
              </a:prstGeom>
              <a:blipFill>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正方形/長方形 99">
                <a:extLst>
                  <a:ext uri="{FF2B5EF4-FFF2-40B4-BE49-F238E27FC236}">
                    <a16:creationId xmlns:a16="http://schemas.microsoft.com/office/drawing/2014/main" id="{1CF4BAAE-399C-452D-9448-9967F5DE4A74}"/>
                  </a:ext>
                </a:extLst>
              </p:cNvPr>
              <p:cNvSpPr/>
              <p:nvPr/>
            </p:nvSpPr>
            <p:spPr>
              <a:xfrm>
                <a:off x="228654" y="1440546"/>
                <a:ext cx="499496" cy="369332"/>
              </a:xfrm>
              <a:prstGeom prst="rect">
                <a:avLst/>
              </a:prstGeom>
            </p:spPr>
            <p:txBody>
              <a:bodyPr wrap="none">
                <a:spAutoFit/>
              </a:bodyPr>
              <a:lstStyle/>
              <a:p>
                <a:r>
                  <a:rPr lang="en-US" altLang="ja-JP" b="0" dirty="0"/>
                  <a:t>+</a:t>
                </a:r>
                <a14:m>
                  <m:oMath xmlns:m="http://schemas.openxmlformats.org/officeDocument/2006/math">
                    <m:r>
                      <a:rPr lang="en-US" altLang="ja-JP" b="0" i="1" smtClean="0">
                        <a:latin typeface="Cambria Math" panose="02040503050406030204" pitchFamily="18" charset="0"/>
                      </a:rPr>
                      <m:t>𝐴</m:t>
                    </m:r>
                  </m:oMath>
                </a14:m>
                <a:endParaRPr lang="ja-JP" altLang="en-US" dirty="0"/>
              </a:p>
            </p:txBody>
          </p:sp>
        </mc:Choice>
        <mc:Fallback xmlns="">
          <p:sp>
            <p:nvSpPr>
              <p:cNvPr id="100" name="正方形/長方形 99">
                <a:extLst>
                  <a:ext uri="{FF2B5EF4-FFF2-40B4-BE49-F238E27FC236}">
                    <a16:creationId xmlns:a16="http://schemas.microsoft.com/office/drawing/2014/main" id="{1CF4BAAE-399C-452D-9448-9967F5DE4A74}"/>
                  </a:ext>
                </a:extLst>
              </p:cNvPr>
              <p:cNvSpPr>
                <a:spLocks noRot="1" noChangeAspect="1" noMove="1" noResize="1" noEditPoints="1" noAdjustHandles="1" noChangeArrowheads="1" noChangeShapeType="1" noTextEdit="1"/>
              </p:cNvSpPr>
              <p:nvPr/>
            </p:nvSpPr>
            <p:spPr>
              <a:xfrm>
                <a:off x="228654" y="1440546"/>
                <a:ext cx="499496" cy="369332"/>
              </a:xfrm>
              <a:prstGeom prst="rect">
                <a:avLst/>
              </a:prstGeom>
              <a:blipFill>
                <a:blip r:embed="rId22"/>
                <a:stretch>
                  <a:fillRect l="-11111" t="-6557" b="-26230"/>
                </a:stretch>
              </a:blipFill>
            </p:spPr>
            <p:txBody>
              <a:bodyPr/>
              <a:lstStyle/>
              <a:p>
                <a:r>
                  <a:rPr lang="ja-JP" altLang="en-US">
                    <a:noFill/>
                  </a:rPr>
                  <a:t> </a:t>
                </a:r>
              </a:p>
            </p:txBody>
          </p:sp>
        </mc:Fallback>
      </mc:AlternateContent>
      <p:cxnSp>
        <p:nvCxnSpPr>
          <p:cNvPr id="102" name="直線矢印コネクタ 101">
            <a:extLst>
              <a:ext uri="{FF2B5EF4-FFF2-40B4-BE49-F238E27FC236}">
                <a16:creationId xmlns:a16="http://schemas.microsoft.com/office/drawing/2014/main" id="{00454550-3C24-4D8B-8C0A-849ABE84A9B2}"/>
              </a:ext>
            </a:extLst>
          </p:cNvPr>
          <p:cNvCxnSpPr/>
          <p:nvPr/>
        </p:nvCxnSpPr>
        <p:spPr>
          <a:xfrm>
            <a:off x="1407138" y="2551024"/>
            <a:ext cx="63895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3" name="正方形/長方形 102">
                <a:extLst>
                  <a:ext uri="{FF2B5EF4-FFF2-40B4-BE49-F238E27FC236}">
                    <a16:creationId xmlns:a16="http://schemas.microsoft.com/office/drawing/2014/main" id="{DCBE455F-DF74-4EBF-954E-4570DEA62D8E}"/>
                  </a:ext>
                </a:extLst>
              </p:cNvPr>
              <p:cNvSpPr/>
              <p:nvPr/>
            </p:nvSpPr>
            <p:spPr>
              <a:xfrm>
                <a:off x="1514761" y="2628211"/>
                <a:ext cx="4707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oMath>
                  </m:oMathPara>
                </a14:m>
                <a:endParaRPr lang="ja-JP" altLang="en-US" dirty="0"/>
              </a:p>
            </p:txBody>
          </p:sp>
        </mc:Choice>
        <mc:Fallback xmlns="">
          <p:sp>
            <p:nvSpPr>
              <p:cNvPr id="103" name="正方形/長方形 102">
                <a:extLst>
                  <a:ext uri="{FF2B5EF4-FFF2-40B4-BE49-F238E27FC236}">
                    <a16:creationId xmlns:a16="http://schemas.microsoft.com/office/drawing/2014/main" id="{DCBE455F-DF74-4EBF-954E-4570DEA62D8E}"/>
                  </a:ext>
                </a:extLst>
              </p:cNvPr>
              <p:cNvSpPr>
                <a:spLocks noRot="1" noChangeAspect="1" noMove="1" noResize="1" noEditPoints="1" noAdjustHandles="1" noChangeArrowheads="1" noChangeShapeType="1" noTextEdit="1"/>
              </p:cNvSpPr>
              <p:nvPr/>
            </p:nvSpPr>
            <p:spPr>
              <a:xfrm>
                <a:off x="1514761" y="2628211"/>
                <a:ext cx="470770" cy="369332"/>
              </a:xfrm>
              <a:prstGeom prst="rect">
                <a:avLst/>
              </a:prstGeom>
              <a:blipFill>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正方形/長方形 103">
                <a:extLst>
                  <a:ext uri="{FF2B5EF4-FFF2-40B4-BE49-F238E27FC236}">
                    <a16:creationId xmlns:a16="http://schemas.microsoft.com/office/drawing/2014/main" id="{4F616B03-FDB3-4214-BC74-DCABEC7321DB}"/>
                  </a:ext>
                </a:extLst>
              </p:cNvPr>
              <p:cNvSpPr/>
              <p:nvPr/>
            </p:nvSpPr>
            <p:spPr>
              <a:xfrm>
                <a:off x="3854974" y="2895380"/>
                <a:ext cx="1452129" cy="276999"/>
              </a:xfrm>
              <a:prstGeom prst="rect">
                <a:avLst/>
              </a:prstGeom>
            </p:spPr>
            <p:txBody>
              <a:bodyPr wrap="none">
                <a:spAutoFit/>
              </a:bodyPr>
              <a:lstStyle/>
              <a:p>
                <a14:m>
                  <m:oMath xmlns:m="http://schemas.openxmlformats.org/officeDocument/2006/math">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𝑇</m:t>
                        </m:r>
                      </m:e>
                      <m:sub>
                        <m:r>
                          <a:rPr lang="en-US" altLang="ja-JP" sz="1200" b="0" i="1" smtClean="0">
                            <a:latin typeface="Cambria Math" panose="02040503050406030204" pitchFamily="18" charset="0"/>
                          </a:rPr>
                          <m:t>0</m:t>
                        </m:r>
                      </m:sub>
                    </m:sSub>
                  </m:oMath>
                </a14:m>
                <a:r>
                  <a:rPr lang="en-US" altLang="ja-JP" sz="1200" dirty="0"/>
                  <a:t>:</a:t>
                </a:r>
                <a:r>
                  <a:rPr lang="ja-JP" altLang="en-US" sz="1200" dirty="0"/>
                  <a:t>ナイキスト間隔</a:t>
                </a:r>
              </a:p>
            </p:txBody>
          </p:sp>
        </mc:Choice>
        <mc:Fallback xmlns="">
          <p:sp>
            <p:nvSpPr>
              <p:cNvPr id="104" name="正方形/長方形 103">
                <a:extLst>
                  <a:ext uri="{FF2B5EF4-FFF2-40B4-BE49-F238E27FC236}">
                    <a16:creationId xmlns:a16="http://schemas.microsoft.com/office/drawing/2014/main" id="{4F616B03-FDB3-4214-BC74-DCABEC7321DB}"/>
                  </a:ext>
                </a:extLst>
              </p:cNvPr>
              <p:cNvSpPr>
                <a:spLocks noRot="1" noChangeAspect="1" noMove="1" noResize="1" noEditPoints="1" noAdjustHandles="1" noChangeArrowheads="1" noChangeShapeType="1" noTextEdit="1"/>
              </p:cNvSpPr>
              <p:nvPr/>
            </p:nvSpPr>
            <p:spPr>
              <a:xfrm>
                <a:off x="3854974" y="2895380"/>
                <a:ext cx="1452129" cy="276999"/>
              </a:xfrm>
              <a:prstGeom prst="rect">
                <a:avLst/>
              </a:prstGeom>
              <a:blipFill>
                <a:blip r:embed="rId24"/>
                <a:stretch>
                  <a:fillRect t="-2222" b="-17778"/>
                </a:stretch>
              </a:blipFill>
            </p:spPr>
            <p:txBody>
              <a:bodyPr/>
              <a:lstStyle/>
              <a:p>
                <a:r>
                  <a:rPr lang="ja-JP" altLang="en-US">
                    <a:noFill/>
                  </a:rPr>
                  <a:t> </a:t>
                </a:r>
              </a:p>
            </p:txBody>
          </p:sp>
        </mc:Fallback>
      </mc:AlternateContent>
      <p:cxnSp>
        <p:nvCxnSpPr>
          <p:cNvPr id="4" name="直線矢印コネクタ 3">
            <a:extLst>
              <a:ext uri="{FF2B5EF4-FFF2-40B4-BE49-F238E27FC236}">
                <a16:creationId xmlns:a16="http://schemas.microsoft.com/office/drawing/2014/main" id="{11DC707A-7BED-4E03-92D8-91A4F5B6ACB9}"/>
              </a:ext>
            </a:extLst>
          </p:cNvPr>
          <p:cNvCxnSpPr/>
          <p:nvPr/>
        </p:nvCxnSpPr>
        <p:spPr>
          <a:xfrm>
            <a:off x="1087989" y="5629780"/>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3057385-42AE-48D8-B739-50FADC638631}"/>
              </a:ext>
            </a:extLst>
          </p:cNvPr>
          <p:cNvCxnSpPr/>
          <p:nvPr/>
        </p:nvCxnSpPr>
        <p:spPr>
          <a:xfrm>
            <a:off x="2311807" y="563774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946016E3-C68B-4FA8-B111-F77B6B6114B9}"/>
              </a:ext>
            </a:extLst>
          </p:cNvPr>
          <p:cNvCxnSpPr/>
          <p:nvPr/>
        </p:nvCxnSpPr>
        <p:spPr>
          <a:xfrm>
            <a:off x="4142079" y="563774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3DFFD247-2E15-4960-BCD6-F6A5C71DE1D9}"/>
              </a:ext>
            </a:extLst>
          </p:cNvPr>
          <p:cNvCxnSpPr>
            <a:cxnSpLocks/>
          </p:cNvCxnSpPr>
          <p:nvPr/>
        </p:nvCxnSpPr>
        <p:spPr>
          <a:xfrm flipV="1">
            <a:off x="4793242" y="508126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049B4555-9B26-4347-A380-655C54155438}"/>
              </a:ext>
            </a:extLst>
          </p:cNvPr>
          <p:cNvCxnSpPr>
            <a:cxnSpLocks/>
          </p:cNvCxnSpPr>
          <p:nvPr/>
        </p:nvCxnSpPr>
        <p:spPr>
          <a:xfrm flipV="1">
            <a:off x="1712915" y="508126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FC039B4A-F8A0-49F6-9323-D3AEDF319603}"/>
              </a:ext>
            </a:extLst>
          </p:cNvPr>
          <p:cNvCxnSpPr>
            <a:cxnSpLocks/>
          </p:cNvCxnSpPr>
          <p:nvPr/>
        </p:nvCxnSpPr>
        <p:spPr>
          <a:xfrm flipV="1">
            <a:off x="2964442" y="509516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F33F1FB-76CA-4F9D-8D77-8A64CBF3849A}"/>
              </a:ext>
            </a:extLst>
          </p:cNvPr>
          <p:cNvCxnSpPr>
            <a:cxnSpLocks/>
          </p:cNvCxnSpPr>
          <p:nvPr/>
        </p:nvCxnSpPr>
        <p:spPr>
          <a:xfrm flipV="1">
            <a:off x="3523242" y="509516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0610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 地図 が含まれている画像&#10;&#10;自動的に生成された説明">
            <a:extLst>
              <a:ext uri="{FF2B5EF4-FFF2-40B4-BE49-F238E27FC236}">
                <a16:creationId xmlns:a16="http://schemas.microsoft.com/office/drawing/2014/main" id="{7B8C63FE-81DA-498A-A960-352103458B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27" y="1837294"/>
            <a:ext cx="5333333" cy="4000000"/>
          </a:xfrm>
          <a:prstGeom prst="rect">
            <a:avLst/>
          </a:prstGeom>
        </p:spPr>
      </p:pic>
      <p:sp>
        <p:nvSpPr>
          <p:cNvPr id="2" name="タイトル 1">
            <a:extLst>
              <a:ext uri="{FF2B5EF4-FFF2-40B4-BE49-F238E27FC236}">
                <a16:creationId xmlns:a16="http://schemas.microsoft.com/office/drawing/2014/main" id="{5E393F4A-8254-4CE2-AF1D-3A10C12BE3F0}"/>
              </a:ext>
            </a:extLst>
          </p:cNvPr>
          <p:cNvSpPr>
            <a:spLocks noGrp="1"/>
          </p:cNvSpPr>
          <p:nvPr>
            <p:ph type="title"/>
          </p:nvPr>
        </p:nvSpPr>
        <p:spPr>
          <a:xfrm>
            <a:off x="838199" y="365125"/>
            <a:ext cx="10975109" cy="1325563"/>
          </a:xfrm>
        </p:spPr>
        <p:txBody>
          <a:bodyPr/>
          <a:lstStyle/>
          <a:p>
            <a:r>
              <a:rPr kumimoji="1" lang="ja-JP" altLang="en-US" dirty="0"/>
              <a:t>複数回インパルス応答を送ったときの波形</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67F1C06-5E7B-4097-8021-04B160CADAA2}"/>
                  </a:ext>
                </a:extLst>
              </p:cNvPr>
              <p:cNvSpPr txBox="1"/>
              <p:nvPr/>
            </p:nvSpPr>
            <p:spPr>
              <a:xfrm>
                <a:off x="5547664" y="1903521"/>
                <a:ext cx="6644336" cy="1938992"/>
              </a:xfrm>
              <a:prstGeom prst="rect">
                <a:avLst/>
              </a:prstGeom>
              <a:noFill/>
            </p:spPr>
            <p:txBody>
              <a:bodyPr wrap="square" rtlCol="0">
                <a:spAutoFit/>
              </a:bodyPr>
              <a:lstStyle/>
              <a:p>
                <a:r>
                  <a:rPr lang="ja-JP" altLang="en-US" sz="2400" dirty="0"/>
                  <a:t>黄の〇＝符号間干渉が除去されている振幅を見る。</a:t>
                </a:r>
                <a:endParaRPr lang="en-US" altLang="ja-JP" sz="2400" dirty="0"/>
              </a:p>
              <a:p>
                <a:r>
                  <a:rPr kumimoji="1" lang="ja-JP" altLang="en-US" sz="2400" dirty="0"/>
                  <a:t>→</a:t>
                </a:r>
                <a:r>
                  <a:rPr kumimoji="1" lang="en-US" altLang="ja-JP" sz="2400" dirty="0"/>
                  <a:t>”1”</a:t>
                </a:r>
                <a:r>
                  <a:rPr kumimoji="1" lang="ja-JP" altLang="en-US" sz="2400" dirty="0"/>
                  <a:t>と</a:t>
                </a:r>
                <a:r>
                  <a:rPr kumimoji="1" lang="en-US" altLang="ja-JP" sz="2400" dirty="0"/>
                  <a:t>”1”</a:t>
                </a:r>
                <a:r>
                  <a:rPr kumimoji="1" lang="ja-JP" altLang="en-US" sz="2400" dirty="0"/>
                  <a:t>に挟まれている振幅は</a:t>
                </a:r>
                <a:r>
                  <a:rPr kumimoji="1" lang="en-US" altLang="ja-JP" sz="2400" dirty="0"/>
                  <a:t>1(</a:t>
                </a:r>
                <a14:m>
                  <m:oMath xmlns:m="http://schemas.openxmlformats.org/officeDocument/2006/math">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oMath>
                </a14:m>
                <a:r>
                  <a:rPr kumimoji="1" lang="en-US" altLang="ja-JP" sz="2400" dirty="0"/>
                  <a:t>,2C)</a:t>
                </a:r>
              </a:p>
              <a:p>
                <a:r>
                  <a:rPr kumimoji="1" lang="ja-JP" altLang="en-US" sz="2400" dirty="0"/>
                  <a:t>→</a:t>
                </a:r>
                <a:r>
                  <a:rPr kumimoji="1" lang="en-US" altLang="ja-JP" sz="2400" dirty="0"/>
                  <a:t>”0”</a:t>
                </a:r>
                <a:r>
                  <a:rPr kumimoji="1" lang="ja-JP" altLang="en-US" sz="2400" dirty="0"/>
                  <a:t>と</a:t>
                </a:r>
                <a:r>
                  <a:rPr kumimoji="1" lang="en-US" altLang="ja-JP" sz="2400" dirty="0"/>
                  <a:t>”0”</a:t>
                </a:r>
                <a:r>
                  <a:rPr kumimoji="1" lang="ja-JP" altLang="en-US" sz="2400" dirty="0"/>
                  <a:t>に挟まれている振幅は</a:t>
                </a:r>
                <a:r>
                  <a:rPr kumimoji="1" lang="en-US" altLang="ja-JP" sz="2400" dirty="0"/>
                  <a:t>-1(-</a:t>
                </a:r>
                <a14:m>
                  <m:oMath xmlns:m="http://schemas.openxmlformats.org/officeDocument/2006/math">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0</m:t>
                        </m:r>
                      </m:sub>
                    </m:sSub>
                  </m:oMath>
                </a14:m>
                <a:r>
                  <a:rPr kumimoji="1" lang="en-US" altLang="ja-JP" sz="2400" dirty="0"/>
                  <a:t>,-2C)</a:t>
                </a:r>
              </a:p>
              <a:p>
                <a:r>
                  <a:rPr lang="ja-JP" altLang="en-US" sz="2400" dirty="0"/>
                  <a:t>→</a:t>
                </a:r>
                <a:r>
                  <a:rPr lang="en-US" altLang="ja-JP" sz="2400" dirty="0"/>
                  <a:t>”0”</a:t>
                </a:r>
                <a:r>
                  <a:rPr lang="ja-JP" altLang="en-US" sz="2400" dirty="0"/>
                  <a:t>と</a:t>
                </a:r>
                <a:r>
                  <a:rPr lang="en-US" altLang="ja-JP" sz="2400" dirty="0"/>
                  <a:t>”1”or”1”</a:t>
                </a:r>
                <a:r>
                  <a:rPr lang="ja-JP" altLang="en-US" sz="2400" dirty="0"/>
                  <a:t>と</a:t>
                </a:r>
                <a:r>
                  <a:rPr lang="en-US" altLang="ja-JP" sz="2400" dirty="0"/>
                  <a:t>”0”</a:t>
                </a:r>
                <a:r>
                  <a:rPr lang="ja-JP" altLang="en-US" sz="2400" dirty="0"/>
                  <a:t>に挟まれている振幅は</a:t>
                </a:r>
                <a:r>
                  <a:rPr lang="en-US" altLang="ja-JP" sz="2400" dirty="0"/>
                  <a:t>0</a:t>
                </a:r>
                <a:endParaRPr kumimoji="1" lang="ja-JP" altLang="en-US" sz="2400" dirty="0"/>
              </a:p>
            </p:txBody>
          </p:sp>
        </mc:Choice>
        <mc:Fallback>
          <p:sp>
            <p:nvSpPr>
              <p:cNvPr id="8" name="テキスト ボックス 7">
                <a:extLst>
                  <a:ext uri="{FF2B5EF4-FFF2-40B4-BE49-F238E27FC236}">
                    <a16:creationId xmlns:a16="http://schemas.microsoft.com/office/drawing/2014/main" id="{367F1C06-5E7B-4097-8021-04B160CADAA2}"/>
                  </a:ext>
                </a:extLst>
              </p:cNvPr>
              <p:cNvSpPr txBox="1">
                <a:spLocks noRot="1" noChangeAspect="1" noMove="1" noResize="1" noEditPoints="1" noAdjustHandles="1" noChangeArrowheads="1" noChangeShapeType="1" noTextEdit="1"/>
              </p:cNvSpPr>
              <p:nvPr/>
            </p:nvSpPr>
            <p:spPr>
              <a:xfrm>
                <a:off x="5547664" y="1903521"/>
                <a:ext cx="6644336" cy="1938992"/>
              </a:xfrm>
              <a:prstGeom prst="rect">
                <a:avLst/>
              </a:prstGeom>
              <a:blipFill>
                <a:blip r:embed="rId3"/>
                <a:stretch>
                  <a:fillRect l="-1376" t="-2516" r="-550" b="-6289"/>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CB97B1B2-7428-4348-99CA-18BAD922C931}"/>
              </a:ext>
            </a:extLst>
          </p:cNvPr>
          <p:cNvGrpSpPr/>
          <p:nvPr/>
        </p:nvGrpSpPr>
        <p:grpSpPr>
          <a:xfrm>
            <a:off x="2796577" y="1766152"/>
            <a:ext cx="1733027" cy="378196"/>
            <a:chOff x="3293635" y="1728681"/>
            <a:chExt cx="1733027" cy="378196"/>
          </a:xfrm>
        </p:grpSpPr>
        <p:grpSp>
          <p:nvGrpSpPr>
            <p:cNvPr id="15" name="グループ化 14">
              <a:extLst>
                <a:ext uri="{FF2B5EF4-FFF2-40B4-BE49-F238E27FC236}">
                  <a16:creationId xmlns:a16="http://schemas.microsoft.com/office/drawing/2014/main" id="{AF5AB663-9ED5-4399-A7E1-1A7CA6A7D566}"/>
                </a:ext>
              </a:extLst>
            </p:cNvPr>
            <p:cNvGrpSpPr/>
            <p:nvPr/>
          </p:nvGrpSpPr>
          <p:grpSpPr>
            <a:xfrm>
              <a:off x="3293635" y="1737545"/>
              <a:ext cx="950255" cy="369332"/>
              <a:chOff x="2901068" y="1799823"/>
              <a:chExt cx="950255" cy="369332"/>
            </a:xfrm>
          </p:grpSpPr>
          <p:sp>
            <p:nvSpPr>
              <p:cNvPr id="9" name="テキスト ボックス 8">
                <a:extLst>
                  <a:ext uri="{FF2B5EF4-FFF2-40B4-BE49-F238E27FC236}">
                    <a16:creationId xmlns:a16="http://schemas.microsoft.com/office/drawing/2014/main" id="{58579885-D023-465F-8B4E-A851CFB75E4A}"/>
                  </a:ext>
                </a:extLst>
              </p:cNvPr>
              <p:cNvSpPr txBox="1"/>
              <p:nvPr/>
            </p:nvSpPr>
            <p:spPr>
              <a:xfrm>
                <a:off x="2901068" y="1799823"/>
                <a:ext cx="520764" cy="369332"/>
              </a:xfrm>
              <a:prstGeom prst="rect">
                <a:avLst/>
              </a:prstGeom>
              <a:noFill/>
            </p:spPr>
            <p:txBody>
              <a:bodyPr wrap="square" rtlCol="0">
                <a:spAutoFit/>
              </a:bodyPr>
              <a:lstStyle/>
              <a:p>
                <a:r>
                  <a:rPr kumimoji="1" lang="en-US" altLang="ja-JP" dirty="0"/>
                  <a:t>“1”</a:t>
                </a:r>
                <a:endParaRPr kumimoji="1" lang="ja-JP" altLang="en-US" dirty="0"/>
              </a:p>
            </p:txBody>
          </p:sp>
          <p:sp>
            <p:nvSpPr>
              <p:cNvPr id="10" name="テキスト ボックス 9">
                <a:extLst>
                  <a:ext uri="{FF2B5EF4-FFF2-40B4-BE49-F238E27FC236}">
                    <a16:creationId xmlns:a16="http://schemas.microsoft.com/office/drawing/2014/main" id="{F35F36A0-2430-4C39-9F01-60B0A3FCEBFD}"/>
                  </a:ext>
                </a:extLst>
              </p:cNvPr>
              <p:cNvSpPr txBox="1"/>
              <p:nvPr/>
            </p:nvSpPr>
            <p:spPr>
              <a:xfrm>
                <a:off x="3330559" y="1799823"/>
                <a:ext cx="520764" cy="369332"/>
              </a:xfrm>
              <a:prstGeom prst="rect">
                <a:avLst/>
              </a:prstGeom>
              <a:noFill/>
            </p:spPr>
            <p:txBody>
              <a:bodyPr wrap="square" rtlCol="0">
                <a:spAutoFit/>
              </a:bodyPr>
              <a:lstStyle/>
              <a:p>
                <a:r>
                  <a:rPr kumimoji="1" lang="en-US" altLang="ja-JP" dirty="0"/>
                  <a:t>“1”</a:t>
                </a:r>
                <a:endParaRPr kumimoji="1" lang="ja-JP" altLang="en-US" dirty="0"/>
              </a:p>
            </p:txBody>
          </p:sp>
        </p:grpSp>
        <p:sp>
          <p:nvSpPr>
            <p:cNvPr id="17" name="テキスト ボックス 16">
              <a:extLst>
                <a:ext uri="{FF2B5EF4-FFF2-40B4-BE49-F238E27FC236}">
                  <a16:creationId xmlns:a16="http://schemas.microsoft.com/office/drawing/2014/main" id="{D8D66B98-5788-4A1F-8C52-3007D968DC7C}"/>
                </a:ext>
              </a:extLst>
            </p:cNvPr>
            <p:cNvSpPr txBox="1"/>
            <p:nvPr/>
          </p:nvSpPr>
          <p:spPr>
            <a:xfrm>
              <a:off x="4089456" y="1728681"/>
              <a:ext cx="520764" cy="369332"/>
            </a:xfrm>
            <a:prstGeom prst="rect">
              <a:avLst/>
            </a:prstGeom>
            <a:noFill/>
          </p:spPr>
          <p:txBody>
            <a:bodyPr wrap="square" rtlCol="0">
              <a:spAutoFit/>
            </a:bodyPr>
            <a:lstStyle/>
            <a:p>
              <a:r>
                <a:rPr kumimoji="1" lang="en-US" altLang="ja-JP" dirty="0"/>
                <a:t>“0”</a:t>
              </a:r>
              <a:endParaRPr kumimoji="1" lang="ja-JP" altLang="en-US" dirty="0"/>
            </a:p>
          </p:txBody>
        </p:sp>
        <p:sp>
          <p:nvSpPr>
            <p:cNvPr id="19" name="テキスト ボックス 18">
              <a:extLst>
                <a:ext uri="{FF2B5EF4-FFF2-40B4-BE49-F238E27FC236}">
                  <a16:creationId xmlns:a16="http://schemas.microsoft.com/office/drawing/2014/main" id="{9C55909C-8659-45BD-8163-D39AF89C7042}"/>
                </a:ext>
              </a:extLst>
            </p:cNvPr>
            <p:cNvSpPr txBox="1"/>
            <p:nvPr/>
          </p:nvSpPr>
          <p:spPr>
            <a:xfrm>
              <a:off x="4505898" y="1730534"/>
              <a:ext cx="520764" cy="369332"/>
            </a:xfrm>
            <a:prstGeom prst="rect">
              <a:avLst/>
            </a:prstGeom>
            <a:noFill/>
          </p:spPr>
          <p:txBody>
            <a:bodyPr wrap="square" rtlCol="0">
              <a:spAutoFit/>
            </a:bodyPr>
            <a:lstStyle/>
            <a:p>
              <a:r>
                <a:rPr kumimoji="1" lang="en-US" altLang="ja-JP" dirty="0"/>
                <a:t>“0”</a:t>
              </a:r>
              <a:endParaRPr kumimoji="1" lang="ja-JP" altLang="en-US" dirty="0"/>
            </a:p>
          </p:txBody>
        </p:sp>
      </p:grpSp>
      <p:sp>
        <p:nvSpPr>
          <p:cNvPr id="6" name="テキスト ボックス 5">
            <a:extLst>
              <a:ext uri="{FF2B5EF4-FFF2-40B4-BE49-F238E27FC236}">
                <a16:creationId xmlns:a16="http://schemas.microsoft.com/office/drawing/2014/main" id="{618B7A3B-84F6-4536-839E-220F2029CF10}"/>
              </a:ext>
            </a:extLst>
          </p:cNvPr>
          <p:cNvSpPr txBox="1"/>
          <p:nvPr/>
        </p:nvSpPr>
        <p:spPr>
          <a:xfrm>
            <a:off x="5619660" y="4267634"/>
            <a:ext cx="6071682" cy="1569660"/>
          </a:xfrm>
          <a:prstGeom prst="rect">
            <a:avLst/>
          </a:prstGeom>
          <a:noFill/>
        </p:spPr>
        <p:txBody>
          <a:bodyPr wrap="square" rtlCol="0">
            <a:spAutoFit/>
          </a:bodyPr>
          <a:lstStyle/>
          <a:p>
            <a:r>
              <a:rPr kumimoji="1" lang="ja-JP" altLang="en-US" sz="2400" dirty="0"/>
              <a:t>受信側では、パルス中間点の振幅</a:t>
            </a:r>
            <a:r>
              <a:rPr kumimoji="1" lang="en-US" altLang="ja-JP" sz="2400" dirty="0"/>
              <a:t>(</a:t>
            </a:r>
            <a:r>
              <a:rPr lang="ja-JP" altLang="en-US" sz="2400" dirty="0"/>
              <a:t>黄</a:t>
            </a:r>
            <a:r>
              <a:rPr kumimoji="1" lang="ja-JP" altLang="en-US" sz="2400" dirty="0"/>
              <a:t>の〇</a:t>
            </a:r>
            <a:r>
              <a:rPr kumimoji="1" lang="en-US" altLang="ja-JP" sz="2400" dirty="0"/>
              <a:t>)</a:t>
            </a:r>
            <a:r>
              <a:rPr kumimoji="1" lang="ja-JP" altLang="en-US" sz="2400" dirty="0"/>
              <a:t>を検出することで、前後のデータ値の組み合わせを検出し、</a:t>
            </a:r>
            <a:r>
              <a:rPr kumimoji="1" lang="en-US" altLang="ja-JP" sz="2400" dirty="0"/>
              <a:t>bit</a:t>
            </a:r>
            <a:r>
              <a:rPr kumimoji="1" lang="ja-JP" altLang="en-US" sz="2400" dirty="0"/>
              <a:t>列を検出できる。</a:t>
            </a:r>
            <a:endParaRPr kumimoji="1" lang="en-US" altLang="ja-JP" sz="2400" dirty="0"/>
          </a:p>
          <a:p>
            <a:r>
              <a:rPr lang="ja-JP" altLang="en-US" sz="2400" dirty="0"/>
              <a:t>→実際にシミュレーションを行う。</a:t>
            </a:r>
            <a:endParaRPr kumimoji="1" lang="ja-JP" altLang="en-US" sz="2400" dirty="0"/>
          </a:p>
        </p:txBody>
      </p:sp>
    </p:spTree>
    <p:extLst>
      <p:ext uri="{BB962C8B-B14F-4D97-AF65-F5344CB8AC3E}">
        <p14:creationId xmlns:p14="http://schemas.microsoft.com/office/powerpoint/2010/main" val="3462659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024A-FD83-425E-9541-8776DB10AB9A}"/>
              </a:ext>
            </a:extLst>
          </p:cNvPr>
          <p:cNvSpPr>
            <a:spLocks noGrp="1"/>
          </p:cNvSpPr>
          <p:nvPr>
            <p:ph type="title"/>
          </p:nvPr>
        </p:nvSpPr>
        <p:spPr/>
        <p:txBody>
          <a:bodyPr/>
          <a:lstStyle/>
          <a:p>
            <a:r>
              <a:rPr kumimoji="1" lang="ja-JP" altLang="en-US" dirty="0"/>
              <a:t>シミュレーションを行うにあたって</a:t>
            </a:r>
          </a:p>
        </p:txBody>
      </p:sp>
      <p:sp>
        <p:nvSpPr>
          <p:cNvPr id="3" name="コンテンツ プレースホルダー 2">
            <a:extLst>
              <a:ext uri="{FF2B5EF4-FFF2-40B4-BE49-F238E27FC236}">
                <a16:creationId xmlns:a16="http://schemas.microsoft.com/office/drawing/2014/main" id="{15877A21-0D57-4F87-8FB7-8091F4A69EAE}"/>
              </a:ext>
            </a:extLst>
          </p:cNvPr>
          <p:cNvSpPr>
            <a:spLocks noGrp="1"/>
          </p:cNvSpPr>
          <p:nvPr>
            <p:ph idx="1"/>
          </p:nvPr>
        </p:nvSpPr>
        <p:spPr/>
        <p:txBody>
          <a:bodyPr/>
          <a:lstStyle/>
          <a:p>
            <a:r>
              <a:rPr kumimoji="1" lang="ja-JP" altLang="en-US" dirty="0"/>
              <a:t>以下のように</a:t>
            </a:r>
            <a:r>
              <a:rPr kumimoji="1" lang="en-US" altLang="ja-JP" dirty="0"/>
              <a:t>bit</a:t>
            </a:r>
            <a:r>
              <a:rPr kumimoji="1" lang="ja-JP" altLang="en-US" dirty="0"/>
              <a:t>を判定</a:t>
            </a:r>
            <a:r>
              <a:rPr lang="ja-JP" altLang="en-US" dirty="0"/>
              <a:t>したい</a:t>
            </a:r>
            <a:r>
              <a:rPr kumimoji="1" lang="ja-JP" altLang="en-US" dirty="0"/>
              <a:t>。</a:t>
            </a:r>
            <a:endParaRPr kumimoji="1" lang="en-US" altLang="ja-JP" dirty="0"/>
          </a:p>
          <a:p>
            <a:r>
              <a:rPr lang="ja-JP" altLang="en-US" dirty="0"/>
              <a:t>振幅</a:t>
            </a:r>
            <a:r>
              <a:rPr lang="en-US" altLang="ja-JP" dirty="0"/>
              <a:t>2C</a:t>
            </a:r>
            <a:r>
              <a:rPr lang="ja-JP" altLang="en-US" dirty="0"/>
              <a:t>が検出されたときは前後を</a:t>
            </a:r>
            <a:r>
              <a:rPr lang="en-US" altLang="ja-JP" dirty="0"/>
              <a:t>”1”</a:t>
            </a:r>
            <a:r>
              <a:rPr lang="ja-JP" altLang="en-US" dirty="0"/>
              <a:t>と検出</a:t>
            </a:r>
            <a:endParaRPr lang="en-US" altLang="ja-JP" dirty="0"/>
          </a:p>
          <a:p>
            <a:r>
              <a:rPr lang="ja-JP" altLang="en-US" dirty="0"/>
              <a:t>振幅</a:t>
            </a:r>
            <a:r>
              <a:rPr lang="en-US" altLang="ja-JP" dirty="0"/>
              <a:t>-2C</a:t>
            </a:r>
            <a:r>
              <a:rPr lang="ja-JP" altLang="en-US" dirty="0"/>
              <a:t>が検出されたときは前後を</a:t>
            </a:r>
            <a:r>
              <a:rPr lang="en-US" altLang="ja-JP" dirty="0"/>
              <a:t>”0”</a:t>
            </a:r>
            <a:r>
              <a:rPr lang="ja-JP" altLang="en-US" dirty="0"/>
              <a:t>と検出</a:t>
            </a:r>
            <a:endParaRPr lang="en-US" altLang="ja-JP" dirty="0"/>
          </a:p>
          <a:p>
            <a:r>
              <a:rPr kumimoji="1" lang="ja-JP" altLang="en-US" dirty="0"/>
              <a:t>振幅</a:t>
            </a:r>
            <a:r>
              <a:rPr kumimoji="1" lang="en-US" altLang="ja-JP" dirty="0"/>
              <a:t>0</a:t>
            </a:r>
            <a:r>
              <a:rPr kumimoji="1" lang="ja-JP" altLang="en-US" dirty="0"/>
              <a:t>が検出されたときは前の</a:t>
            </a:r>
            <a:r>
              <a:rPr kumimoji="1" lang="en-US" altLang="ja-JP" dirty="0"/>
              <a:t>bit</a:t>
            </a:r>
            <a:r>
              <a:rPr kumimoji="1" lang="ja-JP" altLang="en-US" dirty="0"/>
              <a:t>を参照して判定する。</a:t>
            </a:r>
            <a:endParaRPr kumimoji="1" lang="en-US" altLang="ja-JP" dirty="0"/>
          </a:p>
          <a:p>
            <a:pPr marL="0" indent="0">
              <a:buNone/>
            </a:pPr>
            <a:r>
              <a:rPr lang="ja-JP" altLang="en-US" dirty="0"/>
              <a:t>　→前の</a:t>
            </a:r>
            <a:r>
              <a:rPr lang="en-US" altLang="ja-JP" dirty="0"/>
              <a:t>bit</a:t>
            </a:r>
            <a:r>
              <a:rPr lang="ja-JP" altLang="en-US" dirty="0"/>
              <a:t>が</a:t>
            </a:r>
            <a:r>
              <a:rPr lang="en-US" altLang="ja-JP" dirty="0"/>
              <a:t>”1”</a:t>
            </a:r>
            <a:r>
              <a:rPr lang="ja-JP" altLang="en-US" dirty="0"/>
              <a:t>のときは</a:t>
            </a:r>
            <a:r>
              <a:rPr lang="en-US" altLang="ja-JP" dirty="0"/>
              <a:t>”0”</a:t>
            </a:r>
            <a:r>
              <a:rPr lang="ja-JP" altLang="en-US" dirty="0"/>
              <a:t>と検出</a:t>
            </a:r>
            <a:endParaRPr lang="en-US" altLang="ja-JP" dirty="0"/>
          </a:p>
          <a:p>
            <a:pPr marL="0" indent="0">
              <a:buNone/>
            </a:pPr>
            <a:r>
              <a:rPr kumimoji="1" lang="ja-JP" altLang="en-US" dirty="0"/>
              <a:t>　　前の</a:t>
            </a:r>
            <a:r>
              <a:rPr kumimoji="1" lang="en-US" altLang="ja-JP" dirty="0"/>
              <a:t>bit</a:t>
            </a:r>
            <a:r>
              <a:rPr kumimoji="1" lang="ja-JP" altLang="en-US" dirty="0"/>
              <a:t>が</a:t>
            </a:r>
            <a:r>
              <a:rPr kumimoji="1" lang="en-US" altLang="ja-JP" dirty="0"/>
              <a:t>”0”</a:t>
            </a:r>
            <a:r>
              <a:rPr lang="ja-JP" altLang="en-US" dirty="0"/>
              <a:t>のときは</a:t>
            </a:r>
            <a:r>
              <a:rPr lang="en-US" altLang="ja-JP" dirty="0"/>
              <a:t>”1”</a:t>
            </a:r>
            <a:r>
              <a:rPr lang="ja-JP" altLang="en-US" dirty="0"/>
              <a:t>と検出</a:t>
            </a:r>
            <a:endParaRPr lang="en-US" altLang="ja-JP" dirty="0"/>
          </a:p>
          <a:p>
            <a:pPr marL="0" indent="0">
              <a:buNone/>
            </a:pPr>
            <a:r>
              <a:rPr kumimoji="1" lang="ja-JP" altLang="en-US" dirty="0"/>
              <a:t>　最初の振幅の検出で振幅</a:t>
            </a:r>
            <a:r>
              <a:rPr kumimoji="1" lang="en-US" altLang="ja-JP" dirty="0"/>
              <a:t>0</a:t>
            </a:r>
            <a:r>
              <a:rPr kumimoji="1" lang="ja-JP" altLang="en-US" dirty="0"/>
              <a:t>が</a:t>
            </a:r>
            <a:r>
              <a:rPr lang="ja-JP" altLang="en-US" dirty="0"/>
              <a:t>検出されたときは判定ができなくなってしまうので、パイロット信号として最初に</a:t>
            </a:r>
            <a:r>
              <a:rPr lang="en-US" altLang="ja-JP" dirty="0"/>
              <a:t>”1”</a:t>
            </a:r>
            <a:r>
              <a:rPr lang="ja-JP" altLang="en-US" dirty="0"/>
              <a:t>を送信し、受信側で正しく</a:t>
            </a:r>
            <a:r>
              <a:rPr lang="en-US" altLang="ja-JP" dirty="0"/>
              <a:t>”1”</a:t>
            </a:r>
            <a:r>
              <a:rPr lang="ja-JP" altLang="en-US" dirty="0"/>
              <a:t>を検出できていると仮定する。</a:t>
            </a:r>
            <a:endParaRPr kumimoji="1" lang="en-US" altLang="ja-JP" dirty="0"/>
          </a:p>
        </p:txBody>
      </p:sp>
    </p:spTree>
    <p:extLst>
      <p:ext uri="{BB962C8B-B14F-4D97-AF65-F5344CB8AC3E}">
        <p14:creationId xmlns:p14="http://schemas.microsoft.com/office/powerpoint/2010/main" val="1322782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024A-FD83-425E-9541-8776DB10AB9A}"/>
              </a:ext>
            </a:extLst>
          </p:cNvPr>
          <p:cNvSpPr>
            <a:spLocks noGrp="1"/>
          </p:cNvSpPr>
          <p:nvPr>
            <p:ph type="title"/>
          </p:nvPr>
        </p:nvSpPr>
        <p:spPr/>
        <p:txBody>
          <a:bodyPr/>
          <a:lstStyle/>
          <a:p>
            <a:r>
              <a:rPr kumimoji="1" lang="ja-JP" altLang="en-US" dirty="0"/>
              <a:t>シミュレーションを行うにあたって</a:t>
            </a:r>
          </a:p>
        </p:txBody>
      </p:sp>
      <p:sp>
        <p:nvSpPr>
          <p:cNvPr id="3" name="コンテンツ プレースホルダー 2">
            <a:extLst>
              <a:ext uri="{FF2B5EF4-FFF2-40B4-BE49-F238E27FC236}">
                <a16:creationId xmlns:a16="http://schemas.microsoft.com/office/drawing/2014/main" id="{15877A21-0D57-4F87-8FB7-8091F4A69EAE}"/>
              </a:ext>
            </a:extLst>
          </p:cNvPr>
          <p:cNvSpPr>
            <a:spLocks noGrp="1"/>
          </p:cNvSpPr>
          <p:nvPr>
            <p:ph idx="1"/>
          </p:nvPr>
        </p:nvSpPr>
        <p:spPr/>
        <p:txBody>
          <a:bodyPr/>
          <a:lstStyle/>
          <a:p>
            <a:r>
              <a:rPr kumimoji="1" lang="ja-JP" altLang="en-US" dirty="0"/>
              <a:t>検出の例</a:t>
            </a:r>
            <a:endParaRPr kumimoji="1" lang="en-US" altLang="ja-JP" dirty="0"/>
          </a:p>
        </p:txBody>
      </p:sp>
      <p:pic>
        <p:nvPicPr>
          <p:cNvPr id="5" name="図 4" descr="テキスト, 地図 が含まれている画像&#10;&#10;自動的に生成された説明">
            <a:extLst>
              <a:ext uri="{FF2B5EF4-FFF2-40B4-BE49-F238E27FC236}">
                <a16:creationId xmlns:a16="http://schemas.microsoft.com/office/drawing/2014/main" id="{C4CFF4A8-3C8F-4F68-922D-83E585357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61" y="2492875"/>
            <a:ext cx="5333333" cy="4000000"/>
          </a:xfrm>
          <a:prstGeom prst="rect">
            <a:avLst/>
          </a:prstGeom>
        </p:spPr>
      </p:pic>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890C34EC-D44A-41F4-B82E-22D3EE116BC9}"/>
                  </a:ext>
                </a:extLst>
              </p:cNvPr>
              <p:cNvSpPr txBox="1"/>
              <p:nvPr/>
            </p:nvSpPr>
            <p:spPr>
              <a:xfrm>
                <a:off x="6488545" y="2955066"/>
                <a:ext cx="3840026"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=−5</m:t>
                    </m:r>
                  </m:oMath>
                </a14:m>
                <a:r>
                  <a:rPr kumimoji="1" lang="ja-JP" altLang="en-US" dirty="0"/>
                  <a:t>の送信</a:t>
                </a:r>
                <a:r>
                  <a:rPr kumimoji="1" lang="en-US" altLang="ja-JP" dirty="0"/>
                  <a:t>bit”1”</a:t>
                </a:r>
                <a:r>
                  <a:rPr kumimoji="1" lang="ja-JP" altLang="en-US" dirty="0"/>
                  <a:t>はパイロット信号</a:t>
                </a:r>
              </a:p>
            </p:txBody>
          </p:sp>
        </mc:Choice>
        <mc:Fallback>
          <p:sp>
            <p:nvSpPr>
              <p:cNvPr id="6" name="テキスト ボックス 5">
                <a:extLst>
                  <a:ext uri="{FF2B5EF4-FFF2-40B4-BE49-F238E27FC236}">
                    <a16:creationId xmlns:a16="http://schemas.microsoft.com/office/drawing/2014/main" id="{890C34EC-D44A-41F4-B82E-22D3EE116BC9}"/>
                  </a:ext>
                </a:extLst>
              </p:cNvPr>
              <p:cNvSpPr txBox="1">
                <a:spLocks noRot="1" noChangeAspect="1" noMove="1" noResize="1" noEditPoints="1" noAdjustHandles="1" noChangeArrowheads="1" noChangeShapeType="1" noTextEdit="1"/>
              </p:cNvSpPr>
              <p:nvPr/>
            </p:nvSpPr>
            <p:spPr>
              <a:xfrm>
                <a:off x="6488545" y="2955066"/>
                <a:ext cx="3840026" cy="276999"/>
              </a:xfrm>
              <a:prstGeom prst="rect">
                <a:avLst/>
              </a:prstGeom>
              <a:blipFill>
                <a:blip r:embed="rId3"/>
                <a:stretch>
                  <a:fillRect l="-1905" t="-26667" r="-3333" b="-53333"/>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67A0E2AA-4452-4193-BF87-6780BED7EC9B}"/>
              </a:ext>
            </a:extLst>
          </p:cNvPr>
          <p:cNvSpPr/>
          <p:nvPr/>
        </p:nvSpPr>
        <p:spPr>
          <a:xfrm>
            <a:off x="1487054" y="4230255"/>
            <a:ext cx="397164" cy="14501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49A6FDA-D994-440B-AC92-FF193D182B44}"/>
              </a:ext>
            </a:extLst>
          </p:cNvPr>
          <p:cNvSpPr/>
          <p:nvPr/>
        </p:nvSpPr>
        <p:spPr>
          <a:xfrm>
            <a:off x="1884218" y="4230255"/>
            <a:ext cx="397164" cy="14501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9E820730-77A1-451C-9FB1-ED79129E696A}"/>
              </a:ext>
            </a:extLst>
          </p:cNvPr>
          <p:cNvSpPr/>
          <p:nvPr/>
        </p:nvSpPr>
        <p:spPr>
          <a:xfrm>
            <a:off x="2294903" y="3093566"/>
            <a:ext cx="397164" cy="14501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4AC42A9-2F7F-44C7-9F2D-84EBCD812B16}"/>
              </a:ext>
            </a:extLst>
          </p:cNvPr>
          <p:cNvSpPr/>
          <p:nvPr/>
        </p:nvSpPr>
        <p:spPr>
          <a:xfrm>
            <a:off x="2692067" y="3093566"/>
            <a:ext cx="397164" cy="14501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BB79DD0-C28E-4CEA-BB3F-FFF9C2C7A2C3}"/>
              </a:ext>
            </a:extLst>
          </p:cNvPr>
          <p:cNvSpPr/>
          <p:nvPr/>
        </p:nvSpPr>
        <p:spPr>
          <a:xfrm>
            <a:off x="3111990" y="4230255"/>
            <a:ext cx="397164" cy="14501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grpSp>
        <p:nvGrpSpPr>
          <p:cNvPr id="46" name="グループ化 45">
            <a:extLst>
              <a:ext uri="{FF2B5EF4-FFF2-40B4-BE49-F238E27FC236}">
                <a16:creationId xmlns:a16="http://schemas.microsoft.com/office/drawing/2014/main" id="{CACB73B7-DC51-4B62-8221-73C036A8EC39}"/>
              </a:ext>
            </a:extLst>
          </p:cNvPr>
          <p:cNvGrpSpPr/>
          <p:nvPr/>
        </p:nvGrpSpPr>
        <p:grpSpPr>
          <a:xfrm>
            <a:off x="7593121" y="3798996"/>
            <a:ext cx="3645748" cy="1047653"/>
            <a:chOff x="7593121" y="3798996"/>
            <a:chExt cx="3645748" cy="1047653"/>
          </a:xfrm>
        </p:grpSpPr>
        <p:grpSp>
          <p:nvGrpSpPr>
            <p:cNvPr id="45" name="グループ化 44">
              <a:extLst>
                <a:ext uri="{FF2B5EF4-FFF2-40B4-BE49-F238E27FC236}">
                  <a16:creationId xmlns:a16="http://schemas.microsoft.com/office/drawing/2014/main" id="{08FD022F-00AC-45AC-BF4B-9948A6B62916}"/>
                </a:ext>
              </a:extLst>
            </p:cNvPr>
            <p:cNvGrpSpPr/>
            <p:nvPr/>
          </p:nvGrpSpPr>
          <p:grpSpPr>
            <a:xfrm>
              <a:off x="7989000" y="4450415"/>
              <a:ext cx="3115251" cy="396234"/>
              <a:chOff x="7989000" y="4450415"/>
              <a:chExt cx="3115251" cy="396234"/>
            </a:xfrm>
          </p:grpSpPr>
          <p:sp>
            <p:nvSpPr>
              <p:cNvPr id="15" name="テキスト ボックス 14">
                <a:extLst>
                  <a:ext uri="{FF2B5EF4-FFF2-40B4-BE49-F238E27FC236}">
                    <a16:creationId xmlns:a16="http://schemas.microsoft.com/office/drawing/2014/main" id="{92CFF8F4-0C14-4E90-BDB5-71A0C4DBDB19}"/>
                  </a:ext>
                </a:extLst>
              </p:cNvPr>
              <p:cNvSpPr txBox="1"/>
              <p:nvPr/>
            </p:nvSpPr>
            <p:spPr>
              <a:xfrm>
                <a:off x="9224653" y="4461077"/>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17" name="テキスト ボックス 16">
                <a:extLst>
                  <a:ext uri="{FF2B5EF4-FFF2-40B4-BE49-F238E27FC236}">
                    <a16:creationId xmlns:a16="http://schemas.microsoft.com/office/drawing/2014/main" id="{C380C9F7-33AB-4BF2-8872-E46B11EC52C9}"/>
                  </a:ext>
                </a:extLst>
              </p:cNvPr>
              <p:cNvSpPr txBox="1"/>
              <p:nvPr/>
            </p:nvSpPr>
            <p:spPr>
              <a:xfrm>
                <a:off x="9863054" y="4477317"/>
                <a:ext cx="512619" cy="369332"/>
              </a:xfrm>
              <a:prstGeom prst="rect">
                <a:avLst/>
              </a:prstGeom>
              <a:noFill/>
            </p:spPr>
            <p:txBody>
              <a:bodyPr wrap="square" rtlCol="0">
                <a:spAutoFit/>
              </a:bodyPr>
              <a:lstStyle/>
              <a:p>
                <a:r>
                  <a:rPr kumimoji="1" lang="en-US" altLang="ja-JP" dirty="0"/>
                  <a:t>2C</a:t>
                </a:r>
                <a:endParaRPr kumimoji="1" lang="ja-JP" altLang="en-US" dirty="0"/>
              </a:p>
            </p:txBody>
          </p:sp>
          <p:sp>
            <p:nvSpPr>
              <p:cNvPr id="20" name="テキスト ボックス 19">
                <a:extLst>
                  <a:ext uri="{FF2B5EF4-FFF2-40B4-BE49-F238E27FC236}">
                    <a16:creationId xmlns:a16="http://schemas.microsoft.com/office/drawing/2014/main" id="{3630FFDE-B377-4EEA-9C0D-A693155A7CBF}"/>
                  </a:ext>
                </a:extLst>
              </p:cNvPr>
              <p:cNvSpPr txBox="1"/>
              <p:nvPr/>
            </p:nvSpPr>
            <p:spPr>
              <a:xfrm>
                <a:off x="10591632" y="4477317"/>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21" name="テキスト ボックス 20">
                <a:extLst>
                  <a:ext uri="{FF2B5EF4-FFF2-40B4-BE49-F238E27FC236}">
                    <a16:creationId xmlns:a16="http://schemas.microsoft.com/office/drawing/2014/main" id="{22EC0BC2-078E-42C6-9919-E4321AD79200}"/>
                  </a:ext>
                </a:extLst>
              </p:cNvPr>
              <p:cNvSpPr txBox="1"/>
              <p:nvPr/>
            </p:nvSpPr>
            <p:spPr>
              <a:xfrm>
                <a:off x="7989000" y="4450415"/>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22" name="テキスト ボックス 21">
                <a:extLst>
                  <a:ext uri="{FF2B5EF4-FFF2-40B4-BE49-F238E27FC236}">
                    <a16:creationId xmlns:a16="http://schemas.microsoft.com/office/drawing/2014/main" id="{1460038D-00FE-441E-9324-BBE50554B331}"/>
                  </a:ext>
                </a:extLst>
              </p:cNvPr>
              <p:cNvSpPr txBox="1"/>
              <p:nvPr/>
            </p:nvSpPr>
            <p:spPr>
              <a:xfrm>
                <a:off x="8482896" y="4457458"/>
                <a:ext cx="916903" cy="369332"/>
              </a:xfrm>
              <a:prstGeom prst="rect">
                <a:avLst/>
              </a:prstGeom>
              <a:noFill/>
            </p:spPr>
            <p:txBody>
              <a:bodyPr wrap="square" rtlCol="0">
                <a:spAutoFit/>
              </a:bodyPr>
              <a:lstStyle/>
              <a:p>
                <a:r>
                  <a:rPr kumimoji="1" lang="en-US" altLang="ja-JP" dirty="0"/>
                  <a:t>-2C</a:t>
                </a:r>
                <a:endParaRPr kumimoji="1" lang="ja-JP" altLang="en-US" dirty="0"/>
              </a:p>
            </p:txBody>
          </p:sp>
        </p:grpSp>
        <p:grpSp>
          <p:nvGrpSpPr>
            <p:cNvPr id="42" name="グループ化 41">
              <a:extLst>
                <a:ext uri="{FF2B5EF4-FFF2-40B4-BE49-F238E27FC236}">
                  <a16:creationId xmlns:a16="http://schemas.microsoft.com/office/drawing/2014/main" id="{7453AF39-C485-445D-B048-E69CAE5BB282}"/>
                </a:ext>
              </a:extLst>
            </p:cNvPr>
            <p:cNvGrpSpPr/>
            <p:nvPr/>
          </p:nvGrpSpPr>
          <p:grpSpPr>
            <a:xfrm>
              <a:off x="7593121" y="3798996"/>
              <a:ext cx="3645748" cy="620333"/>
              <a:chOff x="6353963" y="3741173"/>
              <a:chExt cx="3645748" cy="620333"/>
            </a:xfrm>
          </p:grpSpPr>
          <p:sp>
            <p:nvSpPr>
              <p:cNvPr id="12" name="テキスト ボックス 11">
                <a:extLst>
                  <a:ext uri="{FF2B5EF4-FFF2-40B4-BE49-F238E27FC236}">
                    <a16:creationId xmlns:a16="http://schemas.microsoft.com/office/drawing/2014/main" id="{0CFBFAD8-E002-4DF4-83A3-71C9E4BB1938}"/>
                  </a:ext>
                </a:extLst>
              </p:cNvPr>
              <p:cNvSpPr txBox="1"/>
              <p:nvPr/>
            </p:nvSpPr>
            <p:spPr>
              <a:xfrm>
                <a:off x="6353963" y="3749964"/>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13" name="テキスト ボックス 12">
                <a:extLst>
                  <a:ext uri="{FF2B5EF4-FFF2-40B4-BE49-F238E27FC236}">
                    <a16:creationId xmlns:a16="http://schemas.microsoft.com/office/drawing/2014/main" id="{14F6D6FA-4C73-41FA-92F6-CDA40B77C703}"/>
                  </a:ext>
                </a:extLst>
              </p:cNvPr>
              <p:cNvSpPr txBox="1"/>
              <p:nvPr/>
            </p:nvSpPr>
            <p:spPr>
              <a:xfrm>
                <a:off x="6979325" y="3741173"/>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14" name="テキスト ボックス 13">
                <a:extLst>
                  <a:ext uri="{FF2B5EF4-FFF2-40B4-BE49-F238E27FC236}">
                    <a16:creationId xmlns:a16="http://schemas.microsoft.com/office/drawing/2014/main" id="{4F9D5850-1DFD-4EC3-B335-D4FBA5618616}"/>
                  </a:ext>
                </a:extLst>
              </p:cNvPr>
              <p:cNvSpPr txBox="1"/>
              <p:nvPr/>
            </p:nvSpPr>
            <p:spPr>
              <a:xfrm>
                <a:off x="8901563" y="3755449"/>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16" name="テキスト ボックス 15">
                <a:extLst>
                  <a:ext uri="{FF2B5EF4-FFF2-40B4-BE49-F238E27FC236}">
                    <a16:creationId xmlns:a16="http://schemas.microsoft.com/office/drawing/2014/main" id="{E5B578A9-0173-43C1-BA94-32E7D8552D94}"/>
                  </a:ext>
                </a:extLst>
              </p:cNvPr>
              <p:cNvSpPr txBox="1"/>
              <p:nvPr/>
            </p:nvSpPr>
            <p:spPr>
              <a:xfrm>
                <a:off x="8260974" y="3748907"/>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18" name="テキスト ボックス 17">
                <a:extLst>
                  <a:ext uri="{FF2B5EF4-FFF2-40B4-BE49-F238E27FC236}">
                    <a16:creationId xmlns:a16="http://schemas.microsoft.com/office/drawing/2014/main" id="{86C93935-3C80-4378-B96C-148271B51005}"/>
                  </a:ext>
                </a:extLst>
              </p:cNvPr>
              <p:cNvSpPr txBox="1"/>
              <p:nvPr/>
            </p:nvSpPr>
            <p:spPr>
              <a:xfrm>
                <a:off x="7634665" y="3741173"/>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19" name="テキスト ボックス 18">
                <a:extLst>
                  <a:ext uri="{FF2B5EF4-FFF2-40B4-BE49-F238E27FC236}">
                    <a16:creationId xmlns:a16="http://schemas.microsoft.com/office/drawing/2014/main" id="{85F52F1A-2309-4339-B3AF-F16A81D77509}"/>
                  </a:ext>
                </a:extLst>
              </p:cNvPr>
              <p:cNvSpPr txBox="1"/>
              <p:nvPr/>
            </p:nvSpPr>
            <p:spPr>
              <a:xfrm>
                <a:off x="9487092" y="3763018"/>
                <a:ext cx="512619" cy="369332"/>
              </a:xfrm>
              <a:prstGeom prst="rect">
                <a:avLst/>
              </a:prstGeom>
              <a:noFill/>
            </p:spPr>
            <p:txBody>
              <a:bodyPr wrap="square" rtlCol="0">
                <a:spAutoFit/>
              </a:bodyPr>
              <a:lstStyle/>
              <a:p>
                <a:r>
                  <a:rPr kumimoji="1" lang="en-US" altLang="ja-JP" dirty="0"/>
                  <a:t>“0”</a:t>
                </a:r>
                <a:endParaRPr kumimoji="1" lang="ja-JP" altLang="en-US" dirty="0"/>
              </a:p>
            </p:txBody>
          </p:sp>
          <p:grpSp>
            <p:nvGrpSpPr>
              <p:cNvPr id="29" name="グループ化 28">
                <a:extLst>
                  <a:ext uri="{FF2B5EF4-FFF2-40B4-BE49-F238E27FC236}">
                    <a16:creationId xmlns:a16="http://schemas.microsoft.com/office/drawing/2014/main" id="{7F4D3250-D061-4DDB-BBE2-0CB8D86B2228}"/>
                  </a:ext>
                </a:extLst>
              </p:cNvPr>
              <p:cNvGrpSpPr/>
              <p:nvPr/>
            </p:nvGrpSpPr>
            <p:grpSpPr>
              <a:xfrm>
                <a:off x="6609360" y="4115677"/>
                <a:ext cx="583873" cy="232775"/>
                <a:chOff x="6609360" y="4115677"/>
                <a:chExt cx="583873" cy="232775"/>
              </a:xfrm>
            </p:grpSpPr>
            <p:cxnSp>
              <p:nvCxnSpPr>
                <p:cNvPr id="25" name="直線コネクタ 24">
                  <a:extLst>
                    <a:ext uri="{FF2B5EF4-FFF2-40B4-BE49-F238E27FC236}">
                      <a16:creationId xmlns:a16="http://schemas.microsoft.com/office/drawing/2014/main" id="{FB7C83E9-38A6-4CA3-8157-46ACF7F079BE}"/>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F7263277-570A-48E2-86A8-0B3C6CA5DEF8}"/>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30" name="グループ化 29">
                <a:extLst>
                  <a:ext uri="{FF2B5EF4-FFF2-40B4-BE49-F238E27FC236}">
                    <a16:creationId xmlns:a16="http://schemas.microsoft.com/office/drawing/2014/main" id="{7706651F-7EFA-4C8B-A7EB-030ED9847547}"/>
                  </a:ext>
                </a:extLst>
              </p:cNvPr>
              <p:cNvGrpSpPr/>
              <p:nvPr/>
            </p:nvGrpSpPr>
            <p:grpSpPr>
              <a:xfrm>
                <a:off x="7262461" y="4128731"/>
                <a:ext cx="583873" cy="232775"/>
                <a:chOff x="6609360" y="4115677"/>
                <a:chExt cx="583873" cy="232775"/>
              </a:xfrm>
            </p:grpSpPr>
            <p:cxnSp>
              <p:nvCxnSpPr>
                <p:cNvPr id="31" name="直線コネクタ 30">
                  <a:extLst>
                    <a:ext uri="{FF2B5EF4-FFF2-40B4-BE49-F238E27FC236}">
                      <a16:creationId xmlns:a16="http://schemas.microsoft.com/office/drawing/2014/main" id="{AA5EF963-7155-4D43-97B6-80A9FC7EA9FB}"/>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32" name="直線コネクタ 31">
                  <a:extLst>
                    <a:ext uri="{FF2B5EF4-FFF2-40B4-BE49-F238E27FC236}">
                      <a16:creationId xmlns:a16="http://schemas.microsoft.com/office/drawing/2014/main" id="{C9BFBC10-3B95-4BE2-892C-95FE584B763F}"/>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33" name="グループ化 32">
                <a:extLst>
                  <a:ext uri="{FF2B5EF4-FFF2-40B4-BE49-F238E27FC236}">
                    <a16:creationId xmlns:a16="http://schemas.microsoft.com/office/drawing/2014/main" id="{663C3107-7795-488E-BE17-2BA63E35A8B8}"/>
                  </a:ext>
                </a:extLst>
              </p:cNvPr>
              <p:cNvGrpSpPr/>
              <p:nvPr/>
            </p:nvGrpSpPr>
            <p:grpSpPr>
              <a:xfrm>
                <a:off x="7907686" y="4120177"/>
                <a:ext cx="583873" cy="232775"/>
                <a:chOff x="6609360" y="4115677"/>
                <a:chExt cx="583873" cy="232775"/>
              </a:xfrm>
            </p:grpSpPr>
            <p:cxnSp>
              <p:nvCxnSpPr>
                <p:cNvPr id="34" name="直線コネクタ 33">
                  <a:extLst>
                    <a:ext uri="{FF2B5EF4-FFF2-40B4-BE49-F238E27FC236}">
                      <a16:creationId xmlns:a16="http://schemas.microsoft.com/office/drawing/2014/main" id="{E8553FF6-CB0A-4BD0-8489-4853A8F1A36E}"/>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35" name="直線コネクタ 34">
                  <a:extLst>
                    <a:ext uri="{FF2B5EF4-FFF2-40B4-BE49-F238E27FC236}">
                      <a16:creationId xmlns:a16="http://schemas.microsoft.com/office/drawing/2014/main" id="{ADF26CAC-6CA0-415E-B1B0-2FC92DC86E7B}"/>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36" name="グループ化 35">
                <a:extLst>
                  <a:ext uri="{FF2B5EF4-FFF2-40B4-BE49-F238E27FC236}">
                    <a16:creationId xmlns:a16="http://schemas.microsoft.com/office/drawing/2014/main" id="{833FC565-EA3B-48F5-A848-12375BA4D83F}"/>
                  </a:ext>
                </a:extLst>
              </p:cNvPr>
              <p:cNvGrpSpPr/>
              <p:nvPr/>
            </p:nvGrpSpPr>
            <p:grpSpPr>
              <a:xfrm>
                <a:off x="8548129" y="4120177"/>
                <a:ext cx="583873" cy="232775"/>
                <a:chOff x="6609360" y="4115677"/>
                <a:chExt cx="583873" cy="232775"/>
              </a:xfrm>
            </p:grpSpPr>
            <p:cxnSp>
              <p:nvCxnSpPr>
                <p:cNvPr id="37" name="直線コネクタ 36">
                  <a:extLst>
                    <a:ext uri="{FF2B5EF4-FFF2-40B4-BE49-F238E27FC236}">
                      <a16:creationId xmlns:a16="http://schemas.microsoft.com/office/drawing/2014/main" id="{37EDACC5-E380-447C-A347-0824703A61C1}"/>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38" name="直線コネクタ 37">
                  <a:extLst>
                    <a:ext uri="{FF2B5EF4-FFF2-40B4-BE49-F238E27FC236}">
                      <a16:creationId xmlns:a16="http://schemas.microsoft.com/office/drawing/2014/main" id="{0CA05015-67F3-47DE-B86D-F9BF6375D73D}"/>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39" name="グループ化 38">
                <a:extLst>
                  <a:ext uri="{FF2B5EF4-FFF2-40B4-BE49-F238E27FC236}">
                    <a16:creationId xmlns:a16="http://schemas.microsoft.com/office/drawing/2014/main" id="{154479EA-5799-4489-8569-146466E72132}"/>
                  </a:ext>
                </a:extLst>
              </p:cNvPr>
              <p:cNvGrpSpPr/>
              <p:nvPr/>
            </p:nvGrpSpPr>
            <p:grpSpPr>
              <a:xfrm>
                <a:off x="9191667" y="4120244"/>
                <a:ext cx="583873" cy="232775"/>
                <a:chOff x="6609360" y="4115677"/>
                <a:chExt cx="583873" cy="232775"/>
              </a:xfrm>
            </p:grpSpPr>
            <p:cxnSp>
              <p:nvCxnSpPr>
                <p:cNvPr id="40" name="直線コネクタ 39">
                  <a:extLst>
                    <a:ext uri="{FF2B5EF4-FFF2-40B4-BE49-F238E27FC236}">
                      <a16:creationId xmlns:a16="http://schemas.microsoft.com/office/drawing/2014/main" id="{D098EEAC-33D9-476D-B88A-7EBF6D21E243}"/>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41" name="直線コネクタ 40">
                  <a:extLst>
                    <a:ext uri="{FF2B5EF4-FFF2-40B4-BE49-F238E27FC236}">
                      <a16:creationId xmlns:a16="http://schemas.microsoft.com/office/drawing/2014/main" id="{884EE235-DE2B-4DB8-9F90-F19B3EE78060}"/>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grpSp>
      <p:sp>
        <p:nvSpPr>
          <p:cNvPr id="43" name="テキスト ボックス 42">
            <a:extLst>
              <a:ext uri="{FF2B5EF4-FFF2-40B4-BE49-F238E27FC236}">
                <a16:creationId xmlns:a16="http://schemas.microsoft.com/office/drawing/2014/main" id="{2D084586-D98B-4706-84D2-329EBA8659F1}"/>
              </a:ext>
            </a:extLst>
          </p:cNvPr>
          <p:cNvSpPr txBox="1"/>
          <p:nvPr/>
        </p:nvSpPr>
        <p:spPr>
          <a:xfrm>
            <a:off x="5746718" y="3779847"/>
            <a:ext cx="1609172" cy="369332"/>
          </a:xfrm>
          <a:prstGeom prst="rect">
            <a:avLst/>
          </a:prstGeom>
          <a:noFill/>
        </p:spPr>
        <p:txBody>
          <a:bodyPr wrap="square" rtlCol="0">
            <a:spAutoFit/>
          </a:bodyPr>
          <a:lstStyle/>
          <a:p>
            <a:r>
              <a:rPr lang="ja-JP" altLang="en-US" dirty="0"/>
              <a:t>データ系列</a:t>
            </a:r>
            <a:endParaRPr kumimoji="1" lang="ja-JP" altLang="en-US" dirty="0"/>
          </a:p>
        </p:txBody>
      </p:sp>
      <p:sp>
        <p:nvSpPr>
          <p:cNvPr id="44" name="テキスト ボックス 43">
            <a:extLst>
              <a:ext uri="{FF2B5EF4-FFF2-40B4-BE49-F238E27FC236}">
                <a16:creationId xmlns:a16="http://schemas.microsoft.com/office/drawing/2014/main" id="{883BC5AE-2F41-485C-A0B8-1F9B532A5FDB}"/>
              </a:ext>
            </a:extLst>
          </p:cNvPr>
          <p:cNvSpPr txBox="1"/>
          <p:nvPr/>
        </p:nvSpPr>
        <p:spPr>
          <a:xfrm>
            <a:off x="5731982" y="4220509"/>
            <a:ext cx="1689076" cy="646331"/>
          </a:xfrm>
          <a:prstGeom prst="rect">
            <a:avLst/>
          </a:prstGeom>
          <a:noFill/>
        </p:spPr>
        <p:txBody>
          <a:bodyPr wrap="square" rtlCol="0">
            <a:spAutoFit/>
          </a:bodyPr>
          <a:lstStyle/>
          <a:p>
            <a:r>
              <a:rPr lang="ja-JP" altLang="en-US" dirty="0"/>
              <a:t>パルス中間点の信号振幅</a:t>
            </a:r>
            <a:endParaRPr kumimoji="1" lang="ja-JP" altLang="en-US" dirty="0"/>
          </a:p>
        </p:txBody>
      </p:sp>
      <p:cxnSp>
        <p:nvCxnSpPr>
          <p:cNvPr id="48" name="直線矢印コネクタ 47">
            <a:extLst>
              <a:ext uri="{FF2B5EF4-FFF2-40B4-BE49-F238E27FC236}">
                <a16:creationId xmlns:a16="http://schemas.microsoft.com/office/drawing/2014/main" id="{75C7B365-331A-4487-AF0A-1219921AEEFF}"/>
              </a:ext>
            </a:extLst>
          </p:cNvPr>
          <p:cNvCxnSpPr>
            <a:cxnSpLocks/>
            <a:stCxn id="6" idx="2"/>
            <a:endCxn id="12" idx="0"/>
          </p:cNvCxnSpPr>
          <p:nvPr/>
        </p:nvCxnSpPr>
        <p:spPr>
          <a:xfrm flipH="1">
            <a:off x="7849431" y="3232065"/>
            <a:ext cx="559127" cy="575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正方形/長方形 49">
            <a:extLst>
              <a:ext uri="{FF2B5EF4-FFF2-40B4-BE49-F238E27FC236}">
                <a16:creationId xmlns:a16="http://schemas.microsoft.com/office/drawing/2014/main" id="{4C3936D8-EC12-4D90-AC38-569D3FEA46C8}"/>
              </a:ext>
            </a:extLst>
          </p:cNvPr>
          <p:cNvSpPr/>
          <p:nvPr/>
        </p:nvSpPr>
        <p:spPr>
          <a:xfrm>
            <a:off x="6186459" y="5595104"/>
            <a:ext cx="397165" cy="281709"/>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B18F6B4E-43F4-400B-BDE4-5833E4FE8121}"/>
              </a:ext>
            </a:extLst>
          </p:cNvPr>
          <p:cNvSpPr txBox="1"/>
          <p:nvPr/>
        </p:nvSpPr>
        <p:spPr>
          <a:xfrm>
            <a:off x="6691385" y="5559332"/>
            <a:ext cx="3449336" cy="369332"/>
          </a:xfrm>
          <a:prstGeom prst="rect">
            <a:avLst/>
          </a:prstGeom>
          <a:noFill/>
        </p:spPr>
        <p:txBody>
          <a:bodyPr wrap="square" rtlCol="0">
            <a:spAutoFit/>
          </a:bodyPr>
          <a:lstStyle/>
          <a:p>
            <a:r>
              <a:rPr kumimoji="1" lang="en-US" altLang="ja-JP" dirty="0"/>
              <a:t>:</a:t>
            </a:r>
            <a:r>
              <a:rPr kumimoji="1" lang="ja-JP" altLang="en-US" dirty="0"/>
              <a:t>信号振幅とデータ検出のペア</a:t>
            </a:r>
          </a:p>
        </p:txBody>
      </p:sp>
    </p:spTree>
    <p:extLst>
      <p:ext uri="{BB962C8B-B14F-4D97-AF65-F5344CB8AC3E}">
        <p14:creationId xmlns:p14="http://schemas.microsoft.com/office/powerpoint/2010/main" val="15731873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024A-FD83-425E-9541-8776DB10AB9A}"/>
              </a:ext>
            </a:extLst>
          </p:cNvPr>
          <p:cNvSpPr>
            <a:spLocks noGrp="1"/>
          </p:cNvSpPr>
          <p:nvPr>
            <p:ph type="title"/>
          </p:nvPr>
        </p:nvSpPr>
        <p:spPr/>
        <p:txBody>
          <a:bodyPr/>
          <a:lstStyle/>
          <a:p>
            <a:r>
              <a:rPr kumimoji="1" lang="ja-JP" altLang="en-US" dirty="0"/>
              <a:t>シミュレーションを行うにあたって</a:t>
            </a:r>
          </a:p>
        </p:txBody>
      </p:sp>
      <p:sp>
        <p:nvSpPr>
          <p:cNvPr id="3" name="コンテンツ プレースホルダー 2">
            <a:extLst>
              <a:ext uri="{FF2B5EF4-FFF2-40B4-BE49-F238E27FC236}">
                <a16:creationId xmlns:a16="http://schemas.microsoft.com/office/drawing/2014/main" id="{15877A21-0D57-4F87-8FB7-8091F4A69EAE}"/>
              </a:ext>
            </a:extLst>
          </p:cNvPr>
          <p:cNvSpPr>
            <a:spLocks noGrp="1"/>
          </p:cNvSpPr>
          <p:nvPr>
            <p:ph idx="1"/>
          </p:nvPr>
        </p:nvSpPr>
        <p:spPr/>
        <p:txBody>
          <a:bodyPr/>
          <a:lstStyle/>
          <a:p>
            <a:r>
              <a:rPr kumimoji="1" lang="ja-JP" altLang="en-US" dirty="0"/>
              <a:t>今までのスライドの波形は送信側の波形で、受信側では雑音が乗っている。</a:t>
            </a:r>
            <a:endParaRPr kumimoji="1" lang="en-US" altLang="ja-JP" dirty="0"/>
          </a:p>
          <a:p>
            <a:pPr marL="0" indent="0">
              <a:buNone/>
            </a:pPr>
            <a:r>
              <a:rPr kumimoji="1" lang="ja-JP" altLang="en-US" dirty="0"/>
              <a:t>　→前の振幅を</a:t>
            </a:r>
            <a:r>
              <a:rPr kumimoji="1" lang="en-US" altLang="ja-JP" dirty="0"/>
              <a:t>-2C</a:t>
            </a:r>
            <a:r>
              <a:rPr kumimoji="1" lang="ja-JP" altLang="en-US" dirty="0"/>
              <a:t>と判定したにもかかわらず、</a:t>
            </a:r>
            <a:r>
              <a:rPr kumimoji="1" lang="en-US" altLang="ja-JP" dirty="0"/>
              <a:t>2C</a:t>
            </a:r>
            <a:r>
              <a:rPr kumimoji="1" lang="ja-JP" altLang="en-US" dirty="0"/>
              <a:t>と判定することがある。その逆もある。</a:t>
            </a:r>
            <a:r>
              <a:rPr kumimoji="1" lang="en-US" altLang="ja-JP" dirty="0"/>
              <a:t>(</a:t>
            </a:r>
            <a:r>
              <a:rPr kumimoji="1" lang="ja-JP" altLang="en-US" dirty="0"/>
              <a:t>実際にはありえない</a:t>
            </a:r>
            <a:r>
              <a:rPr kumimoji="1" lang="en-US" altLang="ja-JP" dirty="0"/>
              <a:t>)</a:t>
            </a:r>
          </a:p>
        </p:txBody>
      </p:sp>
      <p:grpSp>
        <p:nvGrpSpPr>
          <p:cNvPr id="4" name="グループ化 3">
            <a:extLst>
              <a:ext uri="{FF2B5EF4-FFF2-40B4-BE49-F238E27FC236}">
                <a16:creationId xmlns:a16="http://schemas.microsoft.com/office/drawing/2014/main" id="{0069ABB4-8098-432C-B013-64713650A02D}"/>
              </a:ext>
            </a:extLst>
          </p:cNvPr>
          <p:cNvGrpSpPr/>
          <p:nvPr/>
        </p:nvGrpSpPr>
        <p:grpSpPr>
          <a:xfrm>
            <a:off x="3418284" y="4027527"/>
            <a:ext cx="3645748" cy="1105449"/>
            <a:chOff x="7593121" y="3741200"/>
            <a:chExt cx="3645748" cy="1105449"/>
          </a:xfrm>
        </p:grpSpPr>
        <p:grpSp>
          <p:nvGrpSpPr>
            <p:cNvPr id="5" name="グループ化 4">
              <a:extLst>
                <a:ext uri="{FF2B5EF4-FFF2-40B4-BE49-F238E27FC236}">
                  <a16:creationId xmlns:a16="http://schemas.microsoft.com/office/drawing/2014/main" id="{D442674E-F03A-4898-BADF-D2DC361085E0}"/>
                </a:ext>
              </a:extLst>
            </p:cNvPr>
            <p:cNvGrpSpPr/>
            <p:nvPr/>
          </p:nvGrpSpPr>
          <p:grpSpPr>
            <a:xfrm>
              <a:off x="7989000" y="4450415"/>
              <a:ext cx="3115251" cy="396234"/>
              <a:chOff x="7989000" y="4450415"/>
              <a:chExt cx="3115251" cy="396234"/>
            </a:xfrm>
          </p:grpSpPr>
          <p:sp>
            <p:nvSpPr>
              <p:cNvPr id="28" name="テキスト ボックス 27">
                <a:extLst>
                  <a:ext uri="{FF2B5EF4-FFF2-40B4-BE49-F238E27FC236}">
                    <a16:creationId xmlns:a16="http://schemas.microsoft.com/office/drawing/2014/main" id="{1973AA1C-80E6-4D30-920E-2F656835B918}"/>
                  </a:ext>
                </a:extLst>
              </p:cNvPr>
              <p:cNvSpPr txBox="1"/>
              <p:nvPr/>
            </p:nvSpPr>
            <p:spPr>
              <a:xfrm>
                <a:off x="9224653" y="4461077"/>
                <a:ext cx="512619" cy="369332"/>
              </a:xfrm>
              <a:prstGeom prst="rect">
                <a:avLst/>
              </a:prstGeom>
              <a:noFill/>
            </p:spPr>
            <p:txBody>
              <a:bodyPr wrap="square" rtlCol="0">
                <a:spAutoFit/>
              </a:bodyPr>
              <a:lstStyle/>
              <a:p>
                <a:r>
                  <a:rPr kumimoji="1" lang="en-US" altLang="ja-JP" dirty="0"/>
                  <a:t>2C</a:t>
                </a:r>
                <a:endParaRPr kumimoji="1" lang="ja-JP" altLang="en-US" dirty="0"/>
              </a:p>
            </p:txBody>
          </p:sp>
          <p:sp>
            <p:nvSpPr>
              <p:cNvPr id="29" name="テキスト ボックス 28">
                <a:extLst>
                  <a:ext uri="{FF2B5EF4-FFF2-40B4-BE49-F238E27FC236}">
                    <a16:creationId xmlns:a16="http://schemas.microsoft.com/office/drawing/2014/main" id="{E0EAA550-C513-40E3-A056-7AE374E9D79F}"/>
                  </a:ext>
                </a:extLst>
              </p:cNvPr>
              <p:cNvSpPr txBox="1"/>
              <p:nvPr/>
            </p:nvSpPr>
            <p:spPr>
              <a:xfrm>
                <a:off x="9863054" y="4477317"/>
                <a:ext cx="512619" cy="369332"/>
              </a:xfrm>
              <a:prstGeom prst="rect">
                <a:avLst/>
              </a:prstGeom>
              <a:noFill/>
            </p:spPr>
            <p:txBody>
              <a:bodyPr wrap="square" rtlCol="0">
                <a:spAutoFit/>
              </a:bodyPr>
              <a:lstStyle/>
              <a:p>
                <a:r>
                  <a:rPr kumimoji="1" lang="en-US" altLang="ja-JP" dirty="0"/>
                  <a:t>2C</a:t>
                </a:r>
                <a:endParaRPr kumimoji="1" lang="ja-JP" altLang="en-US" dirty="0"/>
              </a:p>
            </p:txBody>
          </p:sp>
          <p:sp>
            <p:nvSpPr>
              <p:cNvPr id="30" name="テキスト ボックス 29">
                <a:extLst>
                  <a:ext uri="{FF2B5EF4-FFF2-40B4-BE49-F238E27FC236}">
                    <a16:creationId xmlns:a16="http://schemas.microsoft.com/office/drawing/2014/main" id="{26D6640A-DB3A-4EF2-92AC-FC15E726E607}"/>
                  </a:ext>
                </a:extLst>
              </p:cNvPr>
              <p:cNvSpPr txBox="1"/>
              <p:nvPr/>
            </p:nvSpPr>
            <p:spPr>
              <a:xfrm>
                <a:off x="10591632" y="4477317"/>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31" name="テキスト ボックス 30">
                <a:extLst>
                  <a:ext uri="{FF2B5EF4-FFF2-40B4-BE49-F238E27FC236}">
                    <a16:creationId xmlns:a16="http://schemas.microsoft.com/office/drawing/2014/main" id="{19B9CEA6-BF41-4B90-AE4C-64A58EB1ACF9}"/>
                  </a:ext>
                </a:extLst>
              </p:cNvPr>
              <p:cNvSpPr txBox="1"/>
              <p:nvPr/>
            </p:nvSpPr>
            <p:spPr>
              <a:xfrm>
                <a:off x="7989000" y="4450415"/>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32" name="テキスト ボックス 31">
                <a:extLst>
                  <a:ext uri="{FF2B5EF4-FFF2-40B4-BE49-F238E27FC236}">
                    <a16:creationId xmlns:a16="http://schemas.microsoft.com/office/drawing/2014/main" id="{272EBC80-CB55-4855-981C-A56580B47343}"/>
                  </a:ext>
                </a:extLst>
              </p:cNvPr>
              <p:cNvSpPr txBox="1"/>
              <p:nvPr/>
            </p:nvSpPr>
            <p:spPr>
              <a:xfrm>
                <a:off x="8482896" y="4457458"/>
                <a:ext cx="916903" cy="369332"/>
              </a:xfrm>
              <a:prstGeom prst="rect">
                <a:avLst/>
              </a:prstGeom>
              <a:noFill/>
            </p:spPr>
            <p:txBody>
              <a:bodyPr wrap="square" rtlCol="0">
                <a:spAutoFit/>
              </a:bodyPr>
              <a:lstStyle/>
              <a:p>
                <a:r>
                  <a:rPr kumimoji="1" lang="en-US" altLang="ja-JP" dirty="0"/>
                  <a:t>-2C</a:t>
                </a:r>
                <a:endParaRPr kumimoji="1" lang="ja-JP" altLang="en-US" dirty="0"/>
              </a:p>
            </p:txBody>
          </p:sp>
        </p:grpSp>
        <p:grpSp>
          <p:nvGrpSpPr>
            <p:cNvPr id="6" name="グループ化 5">
              <a:extLst>
                <a:ext uri="{FF2B5EF4-FFF2-40B4-BE49-F238E27FC236}">
                  <a16:creationId xmlns:a16="http://schemas.microsoft.com/office/drawing/2014/main" id="{CE1D3FB3-9F67-4CC9-A445-D53EC461A294}"/>
                </a:ext>
              </a:extLst>
            </p:cNvPr>
            <p:cNvGrpSpPr/>
            <p:nvPr/>
          </p:nvGrpSpPr>
          <p:grpSpPr>
            <a:xfrm>
              <a:off x="7593121" y="3741200"/>
              <a:ext cx="3645748" cy="678129"/>
              <a:chOff x="6353963" y="3683377"/>
              <a:chExt cx="3645748" cy="678129"/>
            </a:xfrm>
          </p:grpSpPr>
          <p:sp>
            <p:nvSpPr>
              <p:cNvPr id="7" name="テキスト ボックス 6">
                <a:extLst>
                  <a:ext uri="{FF2B5EF4-FFF2-40B4-BE49-F238E27FC236}">
                    <a16:creationId xmlns:a16="http://schemas.microsoft.com/office/drawing/2014/main" id="{B829F9E2-0D24-429A-8622-8EC76F1FD471}"/>
                  </a:ext>
                </a:extLst>
              </p:cNvPr>
              <p:cNvSpPr txBox="1"/>
              <p:nvPr/>
            </p:nvSpPr>
            <p:spPr>
              <a:xfrm>
                <a:off x="6353963" y="3749964"/>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8" name="テキスト ボックス 7">
                <a:extLst>
                  <a:ext uri="{FF2B5EF4-FFF2-40B4-BE49-F238E27FC236}">
                    <a16:creationId xmlns:a16="http://schemas.microsoft.com/office/drawing/2014/main" id="{288DB10D-5FCA-4725-B933-43468B31DB95}"/>
                  </a:ext>
                </a:extLst>
              </p:cNvPr>
              <p:cNvSpPr txBox="1"/>
              <p:nvPr/>
            </p:nvSpPr>
            <p:spPr>
              <a:xfrm>
                <a:off x="6979325" y="3741173"/>
                <a:ext cx="512619" cy="369332"/>
              </a:xfrm>
              <a:prstGeom prst="rect">
                <a:avLst/>
              </a:prstGeom>
              <a:noFill/>
            </p:spPr>
            <p:txBody>
              <a:bodyPr wrap="square" rtlCol="0">
                <a:spAutoFit/>
              </a:bodyPr>
              <a:lstStyle/>
              <a:p>
                <a:r>
                  <a:rPr kumimoji="1" lang="en-US" altLang="ja-JP" dirty="0"/>
                  <a:t>“0”</a:t>
                </a:r>
                <a:endParaRPr kumimoji="1" lang="ja-JP" altLang="en-US" dirty="0"/>
              </a:p>
            </p:txBody>
          </p:sp>
          <p:sp>
            <p:nvSpPr>
              <p:cNvPr id="9" name="テキスト ボックス 8">
                <a:extLst>
                  <a:ext uri="{FF2B5EF4-FFF2-40B4-BE49-F238E27FC236}">
                    <a16:creationId xmlns:a16="http://schemas.microsoft.com/office/drawing/2014/main" id="{2D5EFC0C-BDE2-4039-B163-22A7C4CC5E96}"/>
                  </a:ext>
                </a:extLst>
              </p:cNvPr>
              <p:cNvSpPr txBox="1"/>
              <p:nvPr/>
            </p:nvSpPr>
            <p:spPr>
              <a:xfrm>
                <a:off x="8901563" y="3755449"/>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10" name="テキスト ボックス 9">
                <a:extLst>
                  <a:ext uri="{FF2B5EF4-FFF2-40B4-BE49-F238E27FC236}">
                    <a16:creationId xmlns:a16="http://schemas.microsoft.com/office/drawing/2014/main" id="{5DFDE6B6-048C-4C58-9F7D-55351CAA78FF}"/>
                  </a:ext>
                </a:extLst>
              </p:cNvPr>
              <p:cNvSpPr txBox="1"/>
              <p:nvPr/>
            </p:nvSpPr>
            <p:spPr>
              <a:xfrm>
                <a:off x="8260974" y="3748907"/>
                <a:ext cx="512619" cy="369332"/>
              </a:xfrm>
              <a:prstGeom prst="rect">
                <a:avLst/>
              </a:prstGeom>
              <a:noFill/>
            </p:spPr>
            <p:txBody>
              <a:bodyPr wrap="square" rtlCol="0">
                <a:spAutoFit/>
              </a:bodyPr>
              <a:lstStyle/>
              <a:p>
                <a:r>
                  <a:rPr kumimoji="1" lang="en-US" altLang="ja-JP" dirty="0"/>
                  <a:t>“1”</a:t>
                </a:r>
                <a:endParaRPr kumimoji="1" lang="ja-JP" altLang="en-US" dirty="0"/>
              </a:p>
            </p:txBody>
          </p:sp>
          <p:sp>
            <p:nvSpPr>
              <p:cNvPr id="11" name="テキスト ボックス 10">
                <a:extLst>
                  <a:ext uri="{FF2B5EF4-FFF2-40B4-BE49-F238E27FC236}">
                    <a16:creationId xmlns:a16="http://schemas.microsoft.com/office/drawing/2014/main" id="{0859F181-6D25-4AD9-8176-3EEBE625D044}"/>
                  </a:ext>
                </a:extLst>
              </p:cNvPr>
              <p:cNvSpPr txBox="1"/>
              <p:nvPr/>
            </p:nvSpPr>
            <p:spPr>
              <a:xfrm>
                <a:off x="7728099" y="3683377"/>
                <a:ext cx="296719" cy="369332"/>
              </a:xfrm>
              <a:prstGeom prst="rect">
                <a:avLst/>
              </a:prstGeom>
              <a:noFill/>
              <a:ln w="19050">
                <a:solidFill>
                  <a:srgbClr val="FF0000"/>
                </a:solidFill>
              </a:ln>
            </p:spPr>
            <p:txBody>
              <a:bodyPr wrap="square" rtlCol="0">
                <a:spAutoFit/>
              </a:bodyPr>
              <a:lstStyle/>
              <a:p>
                <a:r>
                  <a:rPr kumimoji="1" lang="en-US" altLang="ja-JP" dirty="0">
                    <a:solidFill>
                      <a:srgbClr val="FF0000"/>
                    </a:solidFill>
                  </a:rPr>
                  <a:t>?</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05790CC3-140A-42EF-8CE4-BA4ECF891F35}"/>
                  </a:ext>
                </a:extLst>
              </p:cNvPr>
              <p:cNvSpPr txBox="1"/>
              <p:nvPr/>
            </p:nvSpPr>
            <p:spPr>
              <a:xfrm>
                <a:off x="9487092" y="3763018"/>
                <a:ext cx="512619" cy="369332"/>
              </a:xfrm>
              <a:prstGeom prst="rect">
                <a:avLst/>
              </a:prstGeom>
              <a:noFill/>
            </p:spPr>
            <p:txBody>
              <a:bodyPr wrap="square" rtlCol="0">
                <a:spAutoFit/>
              </a:bodyPr>
              <a:lstStyle/>
              <a:p>
                <a:r>
                  <a:rPr kumimoji="1" lang="en-US" altLang="ja-JP" dirty="0"/>
                  <a:t>“0”</a:t>
                </a:r>
                <a:endParaRPr kumimoji="1" lang="ja-JP" altLang="en-US" dirty="0"/>
              </a:p>
            </p:txBody>
          </p:sp>
          <p:grpSp>
            <p:nvGrpSpPr>
              <p:cNvPr id="13" name="グループ化 12">
                <a:extLst>
                  <a:ext uri="{FF2B5EF4-FFF2-40B4-BE49-F238E27FC236}">
                    <a16:creationId xmlns:a16="http://schemas.microsoft.com/office/drawing/2014/main" id="{A50CD302-7672-4138-B055-E45FF9303B24}"/>
                  </a:ext>
                </a:extLst>
              </p:cNvPr>
              <p:cNvGrpSpPr/>
              <p:nvPr/>
            </p:nvGrpSpPr>
            <p:grpSpPr>
              <a:xfrm>
                <a:off x="6609360" y="4115677"/>
                <a:ext cx="583873" cy="232775"/>
                <a:chOff x="6609360" y="4115677"/>
                <a:chExt cx="583873" cy="232775"/>
              </a:xfrm>
            </p:grpSpPr>
            <p:cxnSp>
              <p:nvCxnSpPr>
                <p:cNvPr id="26" name="直線コネクタ 25">
                  <a:extLst>
                    <a:ext uri="{FF2B5EF4-FFF2-40B4-BE49-F238E27FC236}">
                      <a16:creationId xmlns:a16="http://schemas.microsoft.com/office/drawing/2014/main" id="{1678E142-5471-4660-86F5-C67A1E37AC89}"/>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CEE3F4DD-19C8-434B-B5D9-39D73A946744}"/>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14" name="グループ化 13">
                <a:extLst>
                  <a:ext uri="{FF2B5EF4-FFF2-40B4-BE49-F238E27FC236}">
                    <a16:creationId xmlns:a16="http://schemas.microsoft.com/office/drawing/2014/main" id="{434B9D98-0214-483E-B8F9-472D291DF3EA}"/>
                  </a:ext>
                </a:extLst>
              </p:cNvPr>
              <p:cNvGrpSpPr/>
              <p:nvPr/>
            </p:nvGrpSpPr>
            <p:grpSpPr>
              <a:xfrm>
                <a:off x="7262461" y="4128731"/>
                <a:ext cx="583873" cy="232775"/>
                <a:chOff x="6609360" y="4115677"/>
                <a:chExt cx="583873" cy="232775"/>
              </a:xfrm>
            </p:grpSpPr>
            <p:cxnSp>
              <p:nvCxnSpPr>
                <p:cNvPr id="24" name="直線コネクタ 23">
                  <a:extLst>
                    <a:ext uri="{FF2B5EF4-FFF2-40B4-BE49-F238E27FC236}">
                      <a16:creationId xmlns:a16="http://schemas.microsoft.com/office/drawing/2014/main" id="{B670325A-AD3D-420A-98A5-B516B47B19BD}"/>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9D8644E4-F97D-4263-92A2-EC1D54D25420}"/>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15" name="グループ化 14">
                <a:extLst>
                  <a:ext uri="{FF2B5EF4-FFF2-40B4-BE49-F238E27FC236}">
                    <a16:creationId xmlns:a16="http://schemas.microsoft.com/office/drawing/2014/main" id="{8F3780C8-35D1-4435-8DEC-165BE1E565E4}"/>
                  </a:ext>
                </a:extLst>
              </p:cNvPr>
              <p:cNvGrpSpPr/>
              <p:nvPr/>
            </p:nvGrpSpPr>
            <p:grpSpPr>
              <a:xfrm>
                <a:off x="7907686" y="4120177"/>
                <a:ext cx="583873" cy="232775"/>
                <a:chOff x="6609360" y="4115677"/>
                <a:chExt cx="583873" cy="232775"/>
              </a:xfrm>
            </p:grpSpPr>
            <p:cxnSp>
              <p:nvCxnSpPr>
                <p:cNvPr id="22" name="直線コネクタ 21">
                  <a:extLst>
                    <a:ext uri="{FF2B5EF4-FFF2-40B4-BE49-F238E27FC236}">
                      <a16:creationId xmlns:a16="http://schemas.microsoft.com/office/drawing/2014/main" id="{EDC51E10-2F35-4EAB-81FB-AF8DEA3D1CDB}"/>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5EAA1A50-C39C-42DC-9BCF-E9E425468BFB}"/>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16" name="グループ化 15">
                <a:extLst>
                  <a:ext uri="{FF2B5EF4-FFF2-40B4-BE49-F238E27FC236}">
                    <a16:creationId xmlns:a16="http://schemas.microsoft.com/office/drawing/2014/main" id="{997B5513-6877-4780-98C1-25B8FB3DE04D}"/>
                  </a:ext>
                </a:extLst>
              </p:cNvPr>
              <p:cNvGrpSpPr/>
              <p:nvPr/>
            </p:nvGrpSpPr>
            <p:grpSpPr>
              <a:xfrm>
                <a:off x="8548129" y="4120177"/>
                <a:ext cx="583873" cy="232775"/>
                <a:chOff x="6609360" y="4115677"/>
                <a:chExt cx="583873" cy="232775"/>
              </a:xfrm>
            </p:grpSpPr>
            <p:cxnSp>
              <p:nvCxnSpPr>
                <p:cNvPr id="20" name="直線コネクタ 19">
                  <a:extLst>
                    <a:ext uri="{FF2B5EF4-FFF2-40B4-BE49-F238E27FC236}">
                      <a16:creationId xmlns:a16="http://schemas.microsoft.com/office/drawing/2014/main" id="{000956A5-9E83-4FB4-9761-D38845FB1E59}"/>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21" name="直線コネクタ 20">
                  <a:extLst>
                    <a:ext uri="{FF2B5EF4-FFF2-40B4-BE49-F238E27FC236}">
                      <a16:creationId xmlns:a16="http://schemas.microsoft.com/office/drawing/2014/main" id="{DAAF55E3-A000-42C2-B26D-0D31FE68C708}"/>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nvGrpSpPr>
              <p:cNvPr id="17" name="グループ化 16">
                <a:extLst>
                  <a:ext uri="{FF2B5EF4-FFF2-40B4-BE49-F238E27FC236}">
                    <a16:creationId xmlns:a16="http://schemas.microsoft.com/office/drawing/2014/main" id="{3EDAA4C1-84AA-4477-9449-27C0DB031F1B}"/>
                  </a:ext>
                </a:extLst>
              </p:cNvPr>
              <p:cNvGrpSpPr/>
              <p:nvPr/>
            </p:nvGrpSpPr>
            <p:grpSpPr>
              <a:xfrm>
                <a:off x="9191667" y="4120244"/>
                <a:ext cx="583873" cy="232775"/>
                <a:chOff x="6609360" y="4115677"/>
                <a:chExt cx="583873" cy="232775"/>
              </a:xfrm>
            </p:grpSpPr>
            <p:cxnSp>
              <p:nvCxnSpPr>
                <p:cNvPr id="18" name="直線コネクタ 17">
                  <a:extLst>
                    <a:ext uri="{FF2B5EF4-FFF2-40B4-BE49-F238E27FC236}">
                      <a16:creationId xmlns:a16="http://schemas.microsoft.com/office/drawing/2014/main" id="{1BD12DDE-9B01-44AC-A5E4-A26D80289298}"/>
                    </a:ext>
                  </a:extLst>
                </p:cNvPr>
                <p:cNvCxnSpPr>
                  <a:cxnSpLocks/>
                </p:cNvCxnSpPr>
                <p:nvPr/>
              </p:nvCxnSpPr>
              <p:spPr>
                <a:xfrm flipH="1">
                  <a:off x="6896515" y="4119296"/>
                  <a:ext cx="296718" cy="229156"/>
                </a:xfrm>
                <a:prstGeom prst="line">
                  <a:avLst/>
                </a:prstGeom>
              </p:spPr>
              <p:style>
                <a:lnRef idx="3">
                  <a:schemeClr val="dk1"/>
                </a:lnRef>
                <a:fillRef idx="0">
                  <a:schemeClr val="dk1"/>
                </a:fillRef>
                <a:effectRef idx="2">
                  <a:schemeClr val="dk1"/>
                </a:effectRef>
                <a:fontRef idx="minor">
                  <a:schemeClr val="tx1"/>
                </a:fontRef>
              </p:style>
            </p:cxnSp>
            <p:cxnSp>
              <p:nvCxnSpPr>
                <p:cNvPr id="19" name="直線コネクタ 18">
                  <a:extLst>
                    <a:ext uri="{FF2B5EF4-FFF2-40B4-BE49-F238E27FC236}">
                      <a16:creationId xmlns:a16="http://schemas.microsoft.com/office/drawing/2014/main" id="{5DF4C4A7-BDDE-4551-A0B8-6A185D30236F}"/>
                    </a:ext>
                  </a:extLst>
                </p:cNvPr>
                <p:cNvCxnSpPr>
                  <a:cxnSpLocks/>
                </p:cNvCxnSpPr>
                <p:nvPr/>
              </p:nvCxnSpPr>
              <p:spPr>
                <a:xfrm>
                  <a:off x="6609360" y="4115677"/>
                  <a:ext cx="296718" cy="229156"/>
                </a:xfrm>
                <a:prstGeom prst="line">
                  <a:avLst/>
                </a:prstGeom>
              </p:spPr>
              <p:style>
                <a:lnRef idx="3">
                  <a:schemeClr val="dk1"/>
                </a:lnRef>
                <a:fillRef idx="0">
                  <a:schemeClr val="dk1"/>
                </a:fillRef>
                <a:effectRef idx="2">
                  <a:schemeClr val="dk1"/>
                </a:effectRef>
                <a:fontRef idx="minor">
                  <a:schemeClr val="tx1"/>
                </a:fontRef>
              </p:style>
            </p:cxnSp>
          </p:grpSp>
        </p:grpSp>
      </p:grpSp>
      <p:sp>
        <p:nvSpPr>
          <p:cNvPr id="33" name="テキスト ボックス 32">
            <a:extLst>
              <a:ext uri="{FF2B5EF4-FFF2-40B4-BE49-F238E27FC236}">
                <a16:creationId xmlns:a16="http://schemas.microsoft.com/office/drawing/2014/main" id="{B70AAF02-5632-4DD5-9AA4-3C06E81C9B50}"/>
              </a:ext>
            </a:extLst>
          </p:cNvPr>
          <p:cNvSpPr txBox="1"/>
          <p:nvPr/>
        </p:nvSpPr>
        <p:spPr>
          <a:xfrm>
            <a:off x="1628775" y="4045983"/>
            <a:ext cx="1609172" cy="369332"/>
          </a:xfrm>
          <a:prstGeom prst="rect">
            <a:avLst/>
          </a:prstGeom>
          <a:noFill/>
        </p:spPr>
        <p:txBody>
          <a:bodyPr wrap="square" rtlCol="0">
            <a:spAutoFit/>
          </a:bodyPr>
          <a:lstStyle/>
          <a:p>
            <a:r>
              <a:rPr lang="ja-JP" altLang="en-US" dirty="0"/>
              <a:t>データ系列</a:t>
            </a:r>
            <a:endParaRPr kumimoji="1" lang="ja-JP" altLang="en-US" dirty="0"/>
          </a:p>
        </p:txBody>
      </p:sp>
      <p:sp>
        <p:nvSpPr>
          <p:cNvPr id="34" name="テキスト ボックス 33">
            <a:extLst>
              <a:ext uri="{FF2B5EF4-FFF2-40B4-BE49-F238E27FC236}">
                <a16:creationId xmlns:a16="http://schemas.microsoft.com/office/drawing/2014/main" id="{8FE4FDAA-B09F-42B6-AB0D-D6B7FF6ED3A7}"/>
              </a:ext>
            </a:extLst>
          </p:cNvPr>
          <p:cNvSpPr txBox="1"/>
          <p:nvPr/>
        </p:nvSpPr>
        <p:spPr>
          <a:xfrm>
            <a:off x="1614039" y="4486645"/>
            <a:ext cx="1689076" cy="646331"/>
          </a:xfrm>
          <a:prstGeom prst="rect">
            <a:avLst/>
          </a:prstGeom>
          <a:noFill/>
        </p:spPr>
        <p:txBody>
          <a:bodyPr wrap="square" rtlCol="0">
            <a:spAutoFit/>
          </a:bodyPr>
          <a:lstStyle/>
          <a:p>
            <a:r>
              <a:rPr lang="ja-JP" altLang="en-US" dirty="0"/>
              <a:t>パルス中間点の信号振幅</a:t>
            </a:r>
            <a:endParaRPr kumimoji="1" lang="ja-JP" altLang="en-US" dirty="0"/>
          </a:p>
        </p:txBody>
      </p:sp>
      <p:sp>
        <p:nvSpPr>
          <p:cNvPr id="35" name="テキスト ボックス 34">
            <a:extLst>
              <a:ext uri="{FF2B5EF4-FFF2-40B4-BE49-F238E27FC236}">
                <a16:creationId xmlns:a16="http://schemas.microsoft.com/office/drawing/2014/main" id="{C4D3F9B0-A9A0-4BF5-A6FE-8CDF3118B3C3}"/>
              </a:ext>
            </a:extLst>
          </p:cNvPr>
          <p:cNvSpPr txBox="1"/>
          <p:nvPr/>
        </p:nvSpPr>
        <p:spPr>
          <a:xfrm>
            <a:off x="838200" y="5677623"/>
            <a:ext cx="10806546" cy="523220"/>
          </a:xfrm>
          <a:prstGeom prst="rect">
            <a:avLst/>
          </a:prstGeom>
          <a:noFill/>
        </p:spPr>
        <p:txBody>
          <a:bodyPr wrap="square" rtlCol="0">
            <a:spAutoFit/>
          </a:bodyPr>
          <a:lstStyle/>
          <a:p>
            <a:r>
              <a:rPr kumimoji="1" lang="ja-JP" altLang="en-US" sz="2800" dirty="0"/>
              <a:t>今回は前の振幅を判断の基準とした。（この例では</a:t>
            </a:r>
            <a:r>
              <a:rPr kumimoji="1" lang="en-US" altLang="ja-JP" sz="2800" dirty="0">
                <a:solidFill>
                  <a:srgbClr val="FF0000"/>
                </a:solidFill>
              </a:rPr>
              <a:t>?</a:t>
            </a:r>
            <a:r>
              <a:rPr kumimoji="1" lang="en-US" altLang="ja-JP" sz="2800" dirty="0"/>
              <a:t>=“0”</a:t>
            </a:r>
            <a:r>
              <a:rPr kumimoji="1" lang="ja-JP" altLang="en-US" sz="2800" dirty="0"/>
              <a:t>となる）</a:t>
            </a:r>
          </a:p>
        </p:txBody>
      </p:sp>
    </p:spTree>
    <p:extLst>
      <p:ext uri="{BB962C8B-B14F-4D97-AF65-F5344CB8AC3E}">
        <p14:creationId xmlns:p14="http://schemas.microsoft.com/office/powerpoint/2010/main" val="22196382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024A-FD83-425E-9541-8776DB10AB9A}"/>
              </a:ext>
            </a:extLst>
          </p:cNvPr>
          <p:cNvSpPr>
            <a:spLocks noGrp="1"/>
          </p:cNvSpPr>
          <p:nvPr>
            <p:ph type="title"/>
          </p:nvPr>
        </p:nvSpPr>
        <p:spPr/>
        <p:txBody>
          <a:bodyPr/>
          <a:lstStyle/>
          <a:p>
            <a:r>
              <a:rPr kumimoji="1" lang="ja-JP" altLang="en-US" dirty="0"/>
              <a:t>シミュレーションを行うにあたって</a:t>
            </a:r>
          </a:p>
        </p:txBody>
      </p:sp>
      <p:sp>
        <p:nvSpPr>
          <p:cNvPr id="3" name="コンテンツ プレースホルダー 2">
            <a:extLst>
              <a:ext uri="{FF2B5EF4-FFF2-40B4-BE49-F238E27FC236}">
                <a16:creationId xmlns:a16="http://schemas.microsoft.com/office/drawing/2014/main" id="{15877A21-0D57-4F87-8FB7-8091F4A69EAE}"/>
              </a:ext>
            </a:extLst>
          </p:cNvPr>
          <p:cNvSpPr>
            <a:spLocks noGrp="1"/>
          </p:cNvSpPr>
          <p:nvPr>
            <p:ph idx="1"/>
          </p:nvPr>
        </p:nvSpPr>
        <p:spPr/>
        <p:txBody>
          <a:bodyPr/>
          <a:lstStyle/>
          <a:p>
            <a:r>
              <a:rPr kumimoji="1" lang="ja-JP" altLang="en-US" dirty="0"/>
              <a:t>改めて、以下のように</a:t>
            </a:r>
            <a:r>
              <a:rPr kumimoji="1" lang="en-US" altLang="ja-JP" dirty="0"/>
              <a:t>bit</a:t>
            </a:r>
            <a:r>
              <a:rPr kumimoji="1" lang="ja-JP" altLang="en-US" dirty="0"/>
              <a:t>を判定するルールを定める。</a:t>
            </a:r>
            <a:endParaRPr kumimoji="1" lang="en-US" altLang="ja-JP" dirty="0"/>
          </a:p>
          <a:p>
            <a:r>
              <a:rPr lang="ja-JP" altLang="en-US" dirty="0"/>
              <a:t>振幅</a:t>
            </a:r>
            <a:r>
              <a:rPr lang="en-US" altLang="ja-JP" dirty="0"/>
              <a:t>2C</a:t>
            </a:r>
            <a:r>
              <a:rPr lang="ja-JP" altLang="en-US" dirty="0"/>
              <a:t>が検出されたときは後の</a:t>
            </a:r>
            <a:r>
              <a:rPr lang="en-US" altLang="ja-JP" dirty="0"/>
              <a:t>bit</a:t>
            </a:r>
            <a:r>
              <a:rPr lang="ja-JP" altLang="en-US" dirty="0"/>
              <a:t>を</a:t>
            </a:r>
            <a:r>
              <a:rPr lang="en-US" altLang="ja-JP" dirty="0"/>
              <a:t>”1”</a:t>
            </a:r>
            <a:r>
              <a:rPr lang="ja-JP" altLang="en-US" dirty="0"/>
              <a:t>と検出</a:t>
            </a:r>
            <a:endParaRPr lang="en-US" altLang="ja-JP" dirty="0"/>
          </a:p>
          <a:p>
            <a:r>
              <a:rPr lang="ja-JP" altLang="en-US" dirty="0"/>
              <a:t>振幅</a:t>
            </a:r>
            <a:r>
              <a:rPr lang="en-US" altLang="ja-JP" dirty="0"/>
              <a:t>-2C</a:t>
            </a:r>
            <a:r>
              <a:rPr lang="ja-JP" altLang="en-US" dirty="0"/>
              <a:t>が検出されたときは後の</a:t>
            </a:r>
            <a:r>
              <a:rPr lang="en-US" altLang="ja-JP" dirty="0"/>
              <a:t>bit</a:t>
            </a:r>
            <a:r>
              <a:rPr lang="ja-JP" altLang="en-US" dirty="0"/>
              <a:t>を</a:t>
            </a:r>
            <a:r>
              <a:rPr lang="en-US" altLang="ja-JP" dirty="0"/>
              <a:t>”0”</a:t>
            </a:r>
            <a:r>
              <a:rPr lang="ja-JP" altLang="en-US" dirty="0"/>
              <a:t>と検出</a:t>
            </a:r>
            <a:endParaRPr lang="en-US" altLang="ja-JP" dirty="0"/>
          </a:p>
          <a:p>
            <a:r>
              <a:rPr kumimoji="1" lang="ja-JP" altLang="en-US" dirty="0"/>
              <a:t>振幅</a:t>
            </a:r>
            <a:r>
              <a:rPr kumimoji="1" lang="en-US" altLang="ja-JP" dirty="0"/>
              <a:t>0</a:t>
            </a:r>
            <a:r>
              <a:rPr kumimoji="1" lang="ja-JP" altLang="en-US" dirty="0"/>
              <a:t>が検出されたときは前の</a:t>
            </a:r>
            <a:r>
              <a:rPr kumimoji="1" lang="en-US" altLang="ja-JP" dirty="0"/>
              <a:t>bit</a:t>
            </a:r>
            <a:r>
              <a:rPr kumimoji="1" lang="ja-JP" altLang="en-US" dirty="0"/>
              <a:t>を参照して判定する。</a:t>
            </a:r>
            <a:endParaRPr kumimoji="1" lang="en-US" altLang="ja-JP" dirty="0"/>
          </a:p>
          <a:p>
            <a:pPr marL="0" indent="0">
              <a:buNone/>
            </a:pPr>
            <a:r>
              <a:rPr lang="ja-JP" altLang="en-US" dirty="0"/>
              <a:t>　→前の</a:t>
            </a:r>
            <a:r>
              <a:rPr lang="en-US" altLang="ja-JP" dirty="0"/>
              <a:t>bit</a:t>
            </a:r>
            <a:r>
              <a:rPr lang="ja-JP" altLang="en-US" dirty="0"/>
              <a:t>が</a:t>
            </a:r>
            <a:r>
              <a:rPr lang="en-US" altLang="ja-JP" dirty="0"/>
              <a:t>”1”</a:t>
            </a:r>
            <a:r>
              <a:rPr lang="ja-JP" altLang="en-US" dirty="0"/>
              <a:t>のときは後の</a:t>
            </a:r>
            <a:r>
              <a:rPr lang="en-US" altLang="ja-JP" dirty="0"/>
              <a:t>bit</a:t>
            </a:r>
            <a:r>
              <a:rPr lang="ja-JP" altLang="en-US" dirty="0"/>
              <a:t>を</a:t>
            </a:r>
            <a:r>
              <a:rPr lang="en-US" altLang="ja-JP" dirty="0"/>
              <a:t>”0”</a:t>
            </a:r>
            <a:r>
              <a:rPr lang="ja-JP" altLang="en-US" dirty="0"/>
              <a:t>と検出</a:t>
            </a:r>
            <a:endParaRPr lang="en-US" altLang="ja-JP" dirty="0"/>
          </a:p>
          <a:p>
            <a:pPr marL="0" indent="0">
              <a:buNone/>
            </a:pPr>
            <a:r>
              <a:rPr kumimoji="1" lang="ja-JP" altLang="en-US" dirty="0"/>
              <a:t>　　前の</a:t>
            </a:r>
            <a:r>
              <a:rPr kumimoji="1" lang="en-US" altLang="ja-JP" dirty="0"/>
              <a:t>bit</a:t>
            </a:r>
            <a:r>
              <a:rPr kumimoji="1" lang="ja-JP" altLang="en-US" dirty="0"/>
              <a:t>が</a:t>
            </a:r>
            <a:r>
              <a:rPr kumimoji="1" lang="en-US" altLang="ja-JP" dirty="0"/>
              <a:t>”0”</a:t>
            </a:r>
            <a:r>
              <a:rPr lang="ja-JP" altLang="en-US" dirty="0"/>
              <a:t>のときは後の</a:t>
            </a:r>
            <a:r>
              <a:rPr lang="en-US" altLang="ja-JP" dirty="0"/>
              <a:t>bit</a:t>
            </a:r>
            <a:r>
              <a:rPr lang="ja-JP" altLang="en-US" dirty="0"/>
              <a:t>を</a:t>
            </a:r>
            <a:r>
              <a:rPr lang="en-US" altLang="ja-JP" dirty="0"/>
              <a:t>”1”</a:t>
            </a:r>
            <a:r>
              <a:rPr lang="ja-JP" altLang="en-US" dirty="0"/>
              <a:t>と検出</a:t>
            </a:r>
            <a:endParaRPr lang="en-US" altLang="ja-JP" dirty="0"/>
          </a:p>
          <a:p>
            <a:pPr marL="0" indent="0">
              <a:buNone/>
            </a:pPr>
            <a:r>
              <a:rPr kumimoji="1" lang="ja-JP" altLang="en-US" dirty="0"/>
              <a:t>　最初の振幅の検出で振幅</a:t>
            </a:r>
            <a:r>
              <a:rPr kumimoji="1" lang="en-US" altLang="ja-JP" dirty="0"/>
              <a:t>0</a:t>
            </a:r>
            <a:r>
              <a:rPr kumimoji="1" lang="ja-JP" altLang="en-US" dirty="0"/>
              <a:t>が</a:t>
            </a:r>
            <a:r>
              <a:rPr lang="ja-JP" altLang="en-US" dirty="0"/>
              <a:t>検出されたときは判定ができなくなってしまうので、パイロット信号として最初に</a:t>
            </a:r>
            <a:r>
              <a:rPr lang="en-US" altLang="ja-JP" dirty="0"/>
              <a:t>”1”</a:t>
            </a:r>
            <a:r>
              <a:rPr lang="ja-JP" altLang="en-US" dirty="0"/>
              <a:t>を送信し、受信側で正しく</a:t>
            </a:r>
            <a:r>
              <a:rPr lang="en-US" altLang="ja-JP" dirty="0"/>
              <a:t>”1”</a:t>
            </a:r>
            <a:r>
              <a:rPr lang="ja-JP" altLang="en-US" dirty="0"/>
              <a:t>を検出できていると仮定する。</a:t>
            </a:r>
            <a:endParaRPr kumimoji="1" lang="en-US" altLang="ja-JP" dirty="0"/>
          </a:p>
        </p:txBody>
      </p:sp>
    </p:spTree>
    <p:extLst>
      <p:ext uri="{BB962C8B-B14F-4D97-AF65-F5344CB8AC3E}">
        <p14:creationId xmlns:p14="http://schemas.microsoft.com/office/powerpoint/2010/main" val="11176060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8E024A-FD83-425E-9541-8776DB10AB9A}"/>
              </a:ext>
            </a:extLst>
          </p:cNvPr>
          <p:cNvSpPr>
            <a:spLocks noGrp="1"/>
          </p:cNvSpPr>
          <p:nvPr>
            <p:ph type="title"/>
          </p:nvPr>
        </p:nvSpPr>
        <p:spPr/>
        <p:txBody>
          <a:bodyPr/>
          <a:lstStyle/>
          <a:p>
            <a:r>
              <a:rPr kumimoji="1" lang="ja-JP" altLang="en-US" dirty="0"/>
              <a:t>シミュレーションを行うにあたって</a:t>
            </a:r>
          </a:p>
        </p:txBody>
      </p:sp>
      <p:sp>
        <p:nvSpPr>
          <p:cNvPr id="3" name="コンテンツ プレースホルダー 2">
            <a:extLst>
              <a:ext uri="{FF2B5EF4-FFF2-40B4-BE49-F238E27FC236}">
                <a16:creationId xmlns:a16="http://schemas.microsoft.com/office/drawing/2014/main" id="{15877A21-0D57-4F87-8FB7-8091F4A69EAE}"/>
              </a:ext>
            </a:extLst>
          </p:cNvPr>
          <p:cNvSpPr>
            <a:spLocks noGrp="1"/>
          </p:cNvSpPr>
          <p:nvPr>
            <p:ph idx="1"/>
          </p:nvPr>
        </p:nvSpPr>
        <p:spPr>
          <a:xfrm>
            <a:off x="838200" y="1825623"/>
            <a:ext cx="10515600" cy="3559175"/>
          </a:xfrm>
        </p:spPr>
        <p:txBody>
          <a:bodyPr>
            <a:normAutofit/>
          </a:bodyPr>
          <a:lstStyle/>
          <a:p>
            <a:r>
              <a:rPr kumimoji="1" lang="ja-JP" altLang="en-US" dirty="0"/>
              <a:t>ここでノイズの各電力ごとの</a:t>
            </a:r>
            <a:r>
              <a:rPr kumimoji="1" lang="en-US" altLang="ja-JP" dirty="0"/>
              <a:t>BER</a:t>
            </a:r>
            <a:r>
              <a:rPr kumimoji="1" lang="ja-JP" altLang="en-US" dirty="0"/>
              <a:t>を調べたいので、</a:t>
            </a:r>
            <a:r>
              <a:rPr lang="en-US" altLang="ja-JP" dirty="0"/>
              <a:t>SNR</a:t>
            </a:r>
            <a:r>
              <a:rPr lang="ja-JP" altLang="en-US" dirty="0"/>
              <a:t>を定義する。</a:t>
            </a:r>
            <a:endParaRPr lang="en-US" altLang="ja-JP" dirty="0"/>
          </a:p>
          <a:p>
            <a:r>
              <a:rPr kumimoji="1" lang="en-US" altLang="ja-JP" dirty="0"/>
              <a:t>SNR</a:t>
            </a:r>
            <a:r>
              <a:rPr kumimoji="1" lang="ja-JP" altLang="en-US" dirty="0"/>
              <a:t>の定義を何にしようか迷ったけど・・・</a:t>
            </a:r>
            <a:endParaRPr kumimoji="1" lang="en-US" altLang="ja-JP" dirty="0"/>
          </a:p>
          <a:p>
            <a:pPr marL="0" indent="0">
              <a:buNone/>
            </a:pPr>
            <a:r>
              <a:rPr kumimoji="1" lang="ja-JP" altLang="en-US" dirty="0"/>
              <a:t>  インパルス応答は面積</a:t>
            </a:r>
            <a:r>
              <a:rPr kumimoji="1" lang="en-US" altLang="ja-JP" dirty="0"/>
              <a:t>1</a:t>
            </a:r>
            <a:r>
              <a:rPr kumimoji="1" lang="ja-JP" altLang="en-US" dirty="0"/>
              <a:t>のインパルスに対する出力信号と定義されている。</a:t>
            </a:r>
            <a:endParaRPr kumimoji="1" lang="en-US" altLang="ja-JP" dirty="0"/>
          </a:p>
          <a:p>
            <a:pPr marL="0" indent="0">
              <a:buNone/>
            </a:pPr>
            <a:r>
              <a:rPr kumimoji="1" lang="ja-JP" altLang="en-US" dirty="0"/>
              <a:t>→面積</a:t>
            </a:r>
            <a:r>
              <a:rPr kumimoji="1" lang="en-US" altLang="ja-JP" dirty="0"/>
              <a:t>A</a:t>
            </a:r>
            <a:r>
              <a:rPr kumimoji="1" lang="ja-JP" altLang="en-US" dirty="0"/>
              <a:t>のインパルスが入力されたとき</a:t>
            </a:r>
            <a:endParaRPr kumimoji="1" lang="en-US" altLang="ja-JP"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863DF90-A5B0-4708-B46C-A680529F1888}"/>
                  </a:ext>
                </a:extLst>
              </p:cNvPr>
              <p:cNvSpPr txBox="1"/>
              <p:nvPr/>
            </p:nvSpPr>
            <p:spPr>
              <a:xfrm>
                <a:off x="4562764" y="4530829"/>
                <a:ext cx="1911926" cy="104515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US" altLang="ja-JP" sz="2800" b="0" i="0" smtClean="0">
                          <a:latin typeface="Cambria Math" panose="02040503050406030204" pitchFamily="18" charset="0"/>
                        </a:rPr>
                        <m:t>SNR</m:t>
                      </m:r>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𝐴</m:t>
                              </m:r>
                            </m:e>
                            <m:sup>
                              <m:r>
                                <a:rPr lang="en-US" altLang="ja-JP" sz="2800" b="0" i="1" smtClean="0">
                                  <a:latin typeface="Cambria Math" panose="02040503050406030204" pitchFamily="18" charset="0"/>
                                </a:rPr>
                                <m:t>2</m:t>
                              </m:r>
                            </m:sup>
                          </m:sSup>
                        </m:num>
                        <m:den>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𝑛</m:t>
                              </m:r>
                            </m:sub>
                            <m:sup>
                              <m:r>
                                <a:rPr lang="en-US" altLang="ja-JP" sz="2800" b="0" i="1" smtClean="0">
                                  <a:latin typeface="Cambria Math" panose="02040503050406030204" pitchFamily="18" charset="0"/>
                                </a:rPr>
                                <m:t>2</m:t>
                              </m:r>
                            </m:sup>
                          </m:sSubSup>
                        </m:den>
                      </m:f>
                    </m:oMath>
                  </m:oMathPara>
                </a14:m>
                <a:endParaRPr kumimoji="1" lang="ja-JP" altLang="en-US" sz="2800" dirty="0"/>
              </a:p>
            </p:txBody>
          </p:sp>
        </mc:Choice>
        <mc:Fallback>
          <p:sp>
            <p:nvSpPr>
              <p:cNvPr id="4" name="テキスト ボックス 3">
                <a:extLst>
                  <a:ext uri="{FF2B5EF4-FFF2-40B4-BE49-F238E27FC236}">
                    <a16:creationId xmlns:a16="http://schemas.microsoft.com/office/drawing/2014/main" id="{4863DF90-A5B0-4708-B46C-A680529F1888}"/>
                  </a:ext>
                </a:extLst>
              </p:cNvPr>
              <p:cNvSpPr txBox="1">
                <a:spLocks noRot="1" noChangeAspect="1" noMove="1" noResize="1" noEditPoints="1" noAdjustHandles="1" noChangeArrowheads="1" noChangeShapeType="1" noTextEdit="1"/>
              </p:cNvSpPr>
              <p:nvPr/>
            </p:nvSpPr>
            <p:spPr>
              <a:xfrm>
                <a:off x="4562764" y="4530829"/>
                <a:ext cx="1911926" cy="104515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ECE0AB8-D65C-4E55-8910-D1B248EC5682}"/>
              </a:ext>
            </a:extLst>
          </p:cNvPr>
          <p:cNvSpPr txBox="1"/>
          <p:nvPr/>
        </p:nvSpPr>
        <p:spPr>
          <a:xfrm>
            <a:off x="7602681" y="4868059"/>
            <a:ext cx="2503055" cy="523220"/>
          </a:xfrm>
          <a:prstGeom prst="rect">
            <a:avLst/>
          </a:prstGeom>
          <a:noFill/>
        </p:spPr>
        <p:txBody>
          <a:bodyPr wrap="square" rtlCol="0">
            <a:spAutoFit/>
          </a:bodyPr>
          <a:lstStyle/>
          <a:p>
            <a:r>
              <a:rPr kumimoji="1" lang="ja-JP" altLang="en-US" sz="2800" dirty="0"/>
              <a:t>と定義する。</a:t>
            </a:r>
          </a:p>
        </p:txBody>
      </p:sp>
      <p:pic>
        <p:nvPicPr>
          <p:cNvPr id="12" name="図 11">
            <a:extLst>
              <a:ext uri="{FF2B5EF4-FFF2-40B4-BE49-F238E27FC236}">
                <a16:creationId xmlns:a16="http://schemas.microsoft.com/office/drawing/2014/main" id="{92EAD028-631F-4084-A348-EC6883BF6A12}"/>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999172" y="5836569"/>
            <a:ext cx="4994131" cy="793600"/>
          </a:xfrm>
          <a:prstGeom prst="rect">
            <a:avLst/>
          </a:prstGeom>
        </p:spPr>
      </p:pic>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D512D2C4-FC38-4C14-881E-BB8BB20E3D36}"/>
                  </a:ext>
                </a:extLst>
              </p:cNvPr>
              <p:cNvSpPr txBox="1"/>
              <p:nvPr/>
            </p:nvSpPr>
            <p:spPr>
              <a:xfrm>
                <a:off x="8612909" y="6048703"/>
                <a:ext cx="1653017" cy="369332"/>
              </a:xfrm>
              <a:prstGeom prst="rect">
                <a:avLst/>
              </a:prstGeom>
              <a:noFill/>
            </p:spPr>
            <p:txBody>
              <a:bodyPr wrap="none" lIns="0" tIns="0" rIns="0" bIns="0" rtlCol="0">
                <a:spAutoFit/>
              </a:bodyPr>
              <a:lstStyle/>
              <a:p>
                <a14:m>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𝑛</m:t>
                        </m:r>
                      </m:sub>
                      <m:sup>
                        <m:r>
                          <a:rPr kumimoji="1" lang="en-US" altLang="ja-JP" sz="2400" b="0" i="1" smtClean="0">
                            <a:latin typeface="Cambria Math" panose="02040503050406030204" pitchFamily="18" charset="0"/>
                          </a:rPr>
                          <m:t>2</m:t>
                        </m:r>
                      </m:sup>
                    </m:sSubSup>
                    <m:r>
                      <a:rPr kumimoji="1" lang="en-US" altLang="ja-JP" sz="2400" b="0" i="1" smtClean="0">
                        <a:latin typeface="Cambria Math" panose="02040503050406030204" pitchFamily="18" charset="0"/>
                      </a:rPr>
                      <m:t>:</m:t>
                    </m:r>
                  </m:oMath>
                </a14:m>
                <a:r>
                  <a:rPr kumimoji="1" lang="ja-JP" altLang="en-US" sz="2400" dirty="0"/>
                  <a:t>雑音電力</a:t>
                </a:r>
              </a:p>
            </p:txBody>
          </p:sp>
        </mc:Choice>
        <mc:Fallback>
          <p:sp>
            <p:nvSpPr>
              <p:cNvPr id="13" name="テキスト ボックス 12">
                <a:extLst>
                  <a:ext uri="{FF2B5EF4-FFF2-40B4-BE49-F238E27FC236}">
                    <a16:creationId xmlns:a16="http://schemas.microsoft.com/office/drawing/2014/main" id="{D512D2C4-FC38-4C14-881E-BB8BB20E3D36}"/>
                  </a:ext>
                </a:extLst>
              </p:cNvPr>
              <p:cNvSpPr txBox="1">
                <a:spLocks noRot="1" noChangeAspect="1" noMove="1" noResize="1" noEditPoints="1" noAdjustHandles="1" noChangeArrowheads="1" noChangeShapeType="1" noTextEdit="1"/>
              </p:cNvSpPr>
              <p:nvPr/>
            </p:nvSpPr>
            <p:spPr>
              <a:xfrm>
                <a:off x="8612909" y="6048703"/>
                <a:ext cx="1653017" cy="369332"/>
              </a:xfrm>
              <a:prstGeom prst="rect">
                <a:avLst/>
              </a:prstGeom>
              <a:blipFill>
                <a:blip r:embed="rId5"/>
                <a:stretch>
                  <a:fillRect l="-4797" t="-22951" r="-10332" b="-5082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36261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9EB186-B417-414A-A667-F63025BC8BA2}"/>
              </a:ext>
            </a:extLst>
          </p:cNvPr>
          <p:cNvSpPr>
            <a:spLocks noGrp="1"/>
          </p:cNvSpPr>
          <p:nvPr>
            <p:ph type="title"/>
          </p:nvPr>
        </p:nvSpPr>
        <p:spPr>
          <a:xfrm>
            <a:off x="838199" y="365125"/>
            <a:ext cx="11483109" cy="1325563"/>
          </a:xfrm>
        </p:spPr>
        <p:txBody>
          <a:bodyPr/>
          <a:lstStyle/>
          <a:p>
            <a:r>
              <a:rPr kumimoji="1" lang="en-US" altLang="ja-JP" dirty="0"/>
              <a:t>BER</a:t>
            </a:r>
            <a:r>
              <a:rPr kumimoji="1" lang="ja-JP" altLang="en-US" dirty="0"/>
              <a:t>をシミュレーション</a:t>
            </a:r>
            <a:r>
              <a:rPr kumimoji="1" lang="en-US" altLang="ja-JP" dirty="0"/>
              <a:t>(</a:t>
            </a:r>
            <a:r>
              <a:rPr kumimoji="1" lang="ja-JP" altLang="en-US" dirty="0"/>
              <a:t>試行回数</a:t>
            </a:r>
            <a:r>
              <a:rPr kumimoji="1" lang="en-US" altLang="ja-JP" dirty="0"/>
              <a:t>:1000000)</a:t>
            </a:r>
            <a:endParaRPr kumimoji="1" lang="ja-JP" altLang="en-US" dirty="0"/>
          </a:p>
        </p:txBody>
      </p:sp>
      <p:pic>
        <p:nvPicPr>
          <p:cNvPr id="5" name="コンテンツ プレースホルダー 4" descr="テキスト, 地図 が含まれている画像&#10;&#10;自動的に生成された説明">
            <a:extLst>
              <a:ext uri="{FF2B5EF4-FFF2-40B4-BE49-F238E27FC236}">
                <a16:creationId xmlns:a16="http://schemas.microsoft.com/office/drawing/2014/main" id="{1B0D31E3-40DE-4759-A4D0-647CD1160C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964348"/>
            <a:ext cx="5333333" cy="4000000"/>
          </a:xfrm>
        </p:spPr>
      </p:pic>
      <p:sp>
        <p:nvSpPr>
          <p:cNvPr id="6" name="テキスト ボックス 5">
            <a:extLst>
              <a:ext uri="{FF2B5EF4-FFF2-40B4-BE49-F238E27FC236}">
                <a16:creationId xmlns:a16="http://schemas.microsoft.com/office/drawing/2014/main" id="{C2318685-0F3D-4183-96DB-E6479D7AF373}"/>
              </a:ext>
            </a:extLst>
          </p:cNvPr>
          <p:cNvSpPr txBox="1"/>
          <p:nvPr/>
        </p:nvSpPr>
        <p:spPr>
          <a:xfrm>
            <a:off x="6474690" y="2216727"/>
            <a:ext cx="5080001" cy="3108543"/>
          </a:xfrm>
          <a:prstGeom prst="rect">
            <a:avLst/>
          </a:prstGeom>
          <a:noFill/>
        </p:spPr>
        <p:txBody>
          <a:bodyPr wrap="square" rtlCol="0">
            <a:spAutoFit/>
          </a:bodyPr>
          <a:lstStyle/>
          <a:p>
            <a:r>
              <a:rPr kumimoji="1" lang="en-US" altLang="ja-JP" sz="2800" dirty="0"/>
              <a:t>(</a:t>
            </a:r>
            <a:r>
              <a:rPr kumimoji="1" lang="ja-JP" altLang="en-US" sz="2800" dirty="0"/>
              <a:t>パイロット信号を含めずに</a:t>
            </a:r>
            <a:r>
              <a:rPr kumimoji="1" lang="en-US" altLang="ja-JP" sz="2800" dirty="0"/>
              <a:t>)</a:t>
            </a:r>
          </a:p>
          <a:p>
            <a:r>
              <a:rPr kumimoji="1" lang="en-US" altLang="ja-JP" sz="2800" dirty="0"/>
              <a:t>10bit</a:t>
            </a:r>
            <a:r>
              <a:rPr lang="ja-JP" altLang="en-US" sz="2800" dirty="0"/>
              <a:t>を生成し、</a:t>
            </a:r>
            <a:r>
              <a:rPr lang="en-US" altLang="ja-JP" sz="2800" dirty="0"/>
              <a:t>bit</a:t>
            </a:r>
            <a:r>
              <a:rPr lang="ja-JP" altLang="en-US" sz="2800" dirty="0"/>
              <a:t>列ごとに</a:t>
            </a:r>
            <a:r>
              <a:rPr lang="en-US" altLang="ja-JP" sz="2800" dirty="0"/>
              <a:t>BER</a:t>
            </a:r>
            <a:r>
              <a:rPr lang="ja-JP" altLang="en-US" sz="2800" dirty="0"/>
              <a:t>を計算した。</a:t>
            </a:r>
            <a:endParaRPr lang="en-US" altLang="ja-JP" sz="2800" dirty="0"/>
          </a:p>
          <a:p>
            <a:r>
              <a:rPr kumimoji="1" lang="ja-JP" altLang="en-US" sz="2800" dirty="0"/>
              <a:t>→</a:t>
            </a:r>
            <a:r>
              <a:rPr kumimoji="1" lang="en-US" altLang="ja-JP" sz="2800" dirty="0"/>
              <a:t>bit</a:t>
            </a:r>
            <a:r>
              <a:rPr kumimoji="1" lang="ja-JP" altLang="en-US" sz="2800" dirty="0"/>
              <a:t>列によって</a:t>
            </a:r>
            <a:r>
              <a:rPr kumimoji="1" lang="en-US" altLang="ja-JP" sz="2800" dirty="0"/>
              <a:t>BER</a:t>
            </a:r>
            <a:r>
              <a:rPr kumimoji="1" lang="ja-JP" altLang="en-US" sz="2800" dirty="0"/>
              <a:t>が異なる。</a:t>
            </a:r>
            <a:endParaRPr kumimoji="1" lang="en-US" altLang="ja-JP" sz="2800" dirty="0"/>
          </a:p>
          <a:p>
            <a:r>
              <a:rPr lang="ja-JP" altLang="en-US" sz="2800" dirty="0"/>
              <a:t>（</a:t>
            </a:r>
            <a:r>
              <a:rPr lang="en-US" altLang="ja-JP" sz="2800" dirty="0"/>
              <a:t>bit</a:t>
            </a:r>
            <a:r>
              <a:rPr lang="ja-JP" altLang="en-US" sz="2800" dirty="0"/>
              <a:t>列）が最初の方であればあるほど</a:t>
            </a:r>
            <a:r>
              <a:rPr lang="en-US" altLang="ja-JP" sz="2800" dirty="0"/>
              <a:t>BER</a:t>
            </a:r>
            <a:r>
              <a:rPr lang="ja-JP" altLang="en-US" sz="2800" dirty="0"/>
              <a:t>が低い？途中から収束傾向</a:t>
            </a:r>
            <a:endParaRPr kumimoji="1" lang="ja-JP" altLang="en-US" sz="2800" dirty="0"/>
          </a:p>
        </p:txBody>
      </p:sp>
    </p:spTree>
    <p:extLst>
      <p:ext uri="{BB962C8B-B14F-4D97-AF65-F5344CB8AC3E}">
        <p14:creationId xmlns:p14="http://schemas.microsoft.com/office/powerpoint/2010/main" val="532399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412A1-4222-456A-912F-AA7922491945}"/>
              </a:ext>
            </a:extLst>
          </p:cNvPr>
          <p:cNvSpPr>
            <a:spLocks noGrp="1"/>
          </p:cNvSpPr>
          <p:nvPr>
            <p:ph type="title"/>
          </p:nvPr>
        </p:nvSpPr>
        <p:spPr/>
        <p:txBody>
          <a:bodyPr/>
          <a:lstStyle/>
          <a:p>
            <a:r>
              <a:rPr kumimoji="1" lang="ja-JP" altLang="en-US" dirty="0"/>
              <a:t>理論値の導出</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A1EFD0A-05A0-46A6-9B7E-69EEDA2599CA}"/>
                  </a:ext>
                </a:extLst>
              </p:cNvPr>
              <p:cNvSpPr>
                <a:spLocks noGrp="1"/>
              </p:cNvSpPr>
              <p:nvPr>
                <p:ph idx="1"/>
              </p:nvPr>
            </p:nvSpPr>
            <p:spPr/>
            <p:txBody>
              <a:bodyPr/>
              <a:lstStyle/>
              <a:p>
                <a:r>
                  <a:rPr lang="en-US" altLang="ja-JP" dirty="0"/>
                  <a:t>n</a:t>
                </a:r>
                <a:r>
                  <a:rPr kumimoji="1" lang="en-US" altLang="ja-JP" dirty="0" err="1"/>
                  <a:t>bit</a:t>
                </a:r>
                <a:r>
                  <a:rPr kumimoji="1" lang="ja-JP" altLang="en-US" dirty="0"/>
                  <a:t>目に、</a:t>
                </a:r>
                <a:r>
                  <a:rPr kumimoji="1" lang="en-US" altLang="ja-JP" dirty="0"/>
                  <a:t>“1”</a:t>
                </a:r>
                <a:r>
                  <a:rPr lang="ja-JP" altLang="en-US" dirty="0"/>
                  <a:t>が正しいときに</a:t>
                </a:r>
                <a:r>
                  <a:rPr lang="en-US" altLang="ja-JP" dirty="0"/>
                  <a:t>”1”</a:t>
                </a:r>
                <a:r>
                  <a:rPr lang="ja-JP" altLang="en-US" dirty="0"/>
                  <a:t>と判定する確率→</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11</m:t>
                        </m:r>
                      </m:sub>
                    </m:sSub>
                  </m:oMath>
                </a14:m>
                <a:endParaRPr kumimoji="1" lang="en-US" altLang="ja-JP" dirty="0"/>
              </a:p>
              <a:p>
                <a:r>
                  <a:rPr lang="en-US" altLang="ja-JP" dirty="0"/>
                  <a:t>n</a:t>
                </a:r>
                <a:r>
                  <a:rPr lang="en-US" altLang="ja-JP" dirty="0" err="1"/>
                  <a:t>bit</a:t>
                </a:r>
                <a:r>
                  <a:rPr lang="ja-JP" altLang="en-US" dirty="0"/>
                  <a:t>目に、</a:t>
                </a:r>
                <a:r>
                  <a:rPr lang="en-US" altLang="ja-JP" dirty="0"/>
                  <a:t>“0”</a:t>
                </a:r>
                <a:r>
                  <a:rPr lang="ja-JP" altLang="en-US" dirty="0"/>
                  <a:t>が正しいときに</a:t>
                </a:r>
                <a:r>
                  <a:rPr lang="en-US" altLang="ja-JP" dirty="0"/>
                  <a:t>”0”</a:t>
                </a:r>
                <a:r>
                  <a:rPr lang="ja-JP" altLang="en-US" dirty="0"/>
                  <a:t>と判定する確率→</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r>
                          <a:rPr lang="en-US" altLang="ja-JP" b="0" i="1" smtClean="0">
                            <a:latin typeface="Cambria Math" panose="02040503050406030204" pitchFamily="18" charset="0"/>
                          </a:rPr>
                          <m:t>00</m:t>
                        </m:r>
                      </m:sub>
                    </m:sSub>
                  </m:oMath>
                </a14:m>
                <a:endParaRPr lang="en-US" altLang="ja-JP" dirty="0"/>
              </a:p>
              <a:p>
                <a:r>
                  <a:rPr lang="en-US" altLang="ja-JP" dirty="0"/>
                  <a:t>n</a:t>
                </a:r>
                <a:r>
                  <a:rPr lang="en-US" altLang="ja-JP" dirty="0" err="1"/>
                  <a:t>bit</a:t>
                </a:r>
                <a:r>
                  <a:rPr lang="ja-JP" altLang="en-US" dirty="0"/>
                  <a:t>目に、</a:t>
                </a:r>
                <a:r>
                  <a:rPr lang="en-US" altLang="ja-JP" dirty="0"/>
                  <a:t>“0”</a:t>
                </a:r>
                <a:r>
                  <a:rPr lang="ja-JP" altLang="en-US" dirty="0"/>
                  <a:t>が正しいときに</a:t>
                </a:r>
                <a:r>
                  <a:rPr lang="en-US" altLang="ja-JP" dirty="0"/>
                  <a:t>”1”</a:t>
                </a:r>
                <a:r>
                  <a:rPr lang="ja-JP" altLang="en-US" dirty="0"/>
                  <a:t>と判定する確率→</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r>
                          <a:rPr lang="en-US" altLang="ja-JP" i="1">
                            <a:latin typeface="Cambria Math" panose="02040503050406030204" pitchFamily="18" charset="0"/>
                          </a:rPr>
                          <m:t>0</m:t>
                        </m:r>
                        <m:r>
                          <a:rPr lang="en-US" altLang="ja-JP" b="0" i="1" smtClean="0">
                            <a:latin typeface="Cambria Math" panose="02040503050406030204" pitchFamily="18" charset="0"/>
                          </a:rPr>
                          <m:t>1</m:t>
                        </m:r>
                      </m:sub>
                    </m:sSub>
                  </m:oMath>
                </a14:m>
                <a:endParaRPr lang="en-US" altLang="ja-JP" dirty="0"/>
              </a:p>
              <a:p>
                <a:r>
                  <a:rPr lang="en-US" altLang="ja-JP" dirty="0"/>
                  <a:t>n</a:t>
                </a:r>
                <a:r>
                  <a:rPr lang="en-US" altLang="ja-JP" dirty="0" err="1"/>
                  <a:t>bit</a:t>
                </a:r>
                <a:r>
                  <a:rPr lang="ja-JP" altLang="en-US" dirty="0"/>
                  <a:t>目に、</a:t>
                </a:r>
                <a:r>
                  <a:rPr lang="en-US" altLang="ja-JP" dirty="0"/>
                  <a:t>“0”</a:t>
                </a:r>
                <a:r>
                  <a:rPr lang="ja-JP" altLang="en-US" dirty="0"/>
                  <a:t>が正しいときに</a:t>
                </a:r>
                <a:r>
                  <a:rPr lang="en-US" altLang="ja-JP" dirty="0"/>
                  <a:t>”1”</a:t>
                </a:r>
                <a:r>
                  <a:rPr lang="ja-JP" altLang="en-US" dirty="0"/>
                  <a:t>と判定する確率→</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r>
                          <a:rPr lang="en-US" altLang="ja-JP" b="0" i="1" smtClean="0">
                            <a:latin typeface="Cambria Math" panose="02040503050406030204" pitchFamily="18" charset="0"/>
                          </a:rPr>
                          <m:t>10</m:t>
                        </m:r>
                      </m:sub>
                    </m:sSub>
                  </m:oMath>
                </a14:m>
                <a:endParaRPr lang="en-US" altLang="ja-JP" dirty="0"/>
              </a:p>
              <a:p>
                <a:r>
                  <a:rPr lang="en-US" altLang="ja-JP" dirty="0"/>
                  <a:t>n</a:t>
                </a:r>
                <a:r>
                  <a:rPr lang="en-US" altLang="ja-JP" dirty="0" err="1"/>
                  <a:t>bit</a:t>
                </a:r>
                <a:r>
                  <a:rPr lang="ja-JP" altLang="en-US" dirty="0"/>
                  <a:t>目に、</a:t>
                </a:r>
                <a:r>
                  <a:rPr lang="en-US" altLang="ja-JP" dirty="0"/>
                  <a:t>”1”</a:t>
                </a:r>
                <a:r>
                  <a:rPr lang="ja-JP" altLang="en-US" dirty="0"/>
                  <a:t>と判定する確率→</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r>
                          <a:rPr lang="en-US" altLang="ja-JP" i="1">
                            <a:latin typeface="Cambria Math" panose="02040503050406030204" pitchFamily="18" charset="0"/>
                          </a:rPr>
                          <m:t>1</m:t>
                        </m:r>
                      </m:sub>
                    </m:sSub>
                  </m:oMath>
                </a14:m>
                <a:endParaRPr lang="en-US" altLang="ja-JP" dirty="0"/>
              </a:p>
              <a:p>
                <a:r>
                  <a:rPr lang="en-US" altLang="ja-JP" dirty="0"/>
                  <a:t>n</a:t>
                </a:r>
                <a:r>
                  <a:rPr lang="en-US" altLang="ja-JP" dirty="0" err="1"/>
                  <a:t>bit</a:t>
                </a:r>
                <a:r>
                  <a:rPr lang="ja-JP" altLang="en-US" dirty="0"/>
                  <a:t>目に、</a:t>
                </a:r>
                <a:r>
                  <a:rPr lang="en-US" altLang="ja-JP" dirty="0"/>
                  <a:t>”0”</a:t>
                </a:r>
                <a:r>
                  <a:rPr lang="ja-JP" altLang="en-US" dirty="0"/>
                  <a:t>と判定する確率→</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𝑃</m:t>
                        </m:r>
                      </m:e>
                      <m:sub>
                        <m:r>
                          <a:rPr lang="en-US" altLang="ja-JP" i="1">
                            <a:latin typeface="Cambria Math" panose="02040503050406030204" pitchFamily="18" charset="0"/>
                          </a:rPr>
                          <m:t>𝑛</m:t>
                        </m:r>
                        <m:r>
                          <a:rPr lang="en-US" altLang="ja-JP" b="0" i="1" smtClean="0">
                            <a:latin typeface="Cambria Math" panose="02040503050406030204" pitchFamily="18" charset="0"/>
                          </a:rPr>
                          <m:t>0</m:t>
                        </m:r>
                      </m:sub>
                    </m:sSub>
                  </m:oMath>
                </a14:m>
                <a:endParaRPr lang="ja-JP" altLang="en-US" dirty="0"/>
              </a:p>
              <a:p>
                <a:endParaRPr lang="ja-JP" altLang="en-US" dirty="0"/>
              </a:p>
              <a:p>
                <a:endParaRPr lang="ja-JP" altLang="en-US" dirty="0"/>
              </a:p>
              <a:p>
                <a:endParaRPr lang="ja-JP" altLang="en-US"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9A1EFD0A-05A0-46A6-9B7E-69EEDA2599CA}"/>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38524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412A1-4222-456A-912F-AA7922491945}"/>
              </a:ext>
            </a:extLst>
          </p:cNvPr>
          <p:cNvSpPr>
            <a:spLocks noGrp="1"/>
          </p:cNvSpPr>
          <p:nvPr>
            <p:ph type="title"/>
          </p:nvPr>
        </p:nvSpPr>
        <p:spPr/>
        <p:txBody>
          <a:bodyPr/>
          <a:lstStyle/>
          <a:p>
            <a:r>
              <a:rPr kumimoji="1" lang="ja-JP" altLang="en-US" dirty="0"/>
              <a:t>理論値の導出</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A1EFD0A-05A0-46A6-9B7E-69EEDA2599CA}"/>
                  </a:ext>
                </a:extLst>
              </p:cNvPr>
              <p:cNvSpPr>
                <a:spLocks noGrp="1"/>
              </p:cNvSpPr>
              <p:nvPr>
                <p:ph idx="1"/>
              </p:nvPr>
            </p:nvSpPr>
            <p:spPr>
              <a:xfrm>
                <a:off x="380414" y="3932612"/>
                <a:ext cx="9751878" cy="590810"/>
              </a:xfrm>
            </p:spPr>
            <p:txBody>
              <a:bodyPr>
                <a:no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𝑃</m:t>
                          </m:r>
                        </m:e>
                        <m:sub>
                          <m:r>
                            <a:rPr lang="en-US" altLang="ja-JP" b="0" i="1" smtClean="0">
                              <a:latin typeface="Cambria Math" panose="02040503050406030204" pitchFamily="18" charset="0"/>
                            </a:rPr>
                            <m:t>𝑛</m:t>
                          </m:r>
                          <m:r>
                            <a:rPr lang="en-US" altLang="ja-JP" b="0" i="1" smtClean="0">
                              <a:latin typeface="Cambria Math" panose="02040503050406030204" pitchFamily="18" charset="0"/>
                            </a:rPr>
                            <m:t>11</m:t>
                          </m:r>
                        </m:sub>
                      </m:sSub>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r>
                            <a:rPr lang="ja-JP" altLang="en-US" i="1">
                              <a:latin typeface="Cambria Math" panose="02040503050406030204" pitchFamily="18" charset="0"/>
                            </a:rPr>
                            <m:t>が</m:t>
                          </m:r>
                          <m:r>
                            <a:rPr lang="ja-JP" altLang="en-US" i="1" smtClean="0">
                              <a:latin typeface="Cambria Math" panose="02040503050406030204" pitchFamily="18" charset="0"/>
                            </a:rPr>
                            <m:t>正解の上で</m:t>
                          </m:r>
                        </m:e>
                      </m:d>
                      <m:r>
                        <a:rPr lang="en-US" altLang="ja-JP" b="0" i="1" smtClean="0">
                          <a:latin typeface="Cambria Math" panose="02040503050406030204" pitchFamily="18" charset="0"/>
                        </a:rPr>
                        <m:t> </m:t>
                      </m:r>
                      <m:r>
                        <a:rPr lang="ja-JP" altLang="en-US" i="1" smtClean="0">
                          <a:solidFill>
                            <a:schemeClr val="accent2"/>
                          </a:solidFill>
                          <a:latin typeface="Cambria Math" panose="02040503050406030204" pitchFamily="18" charset="0"/>
                        </a:rPr>
                        <m:t>③</m:t>
                      </m:r>
                      <m:r>
                        <a:rPr lang="ja-JP" altLang="en-US" i="1">
                          <a:solidFill>
                            <a:schemeClr val="accent2"/>
                          </a:solidFill>
                          <a:latin typeface="Cambria Math" panose="02040503050406030204" pitchFamily="18" charset="0"/>
                        </a:rPr>
                        <m:t>に</m:t>
                      </m:r>
                      <m:r>
                        <a:rPr lang="ja-JP" altLang="en-US" i="1" smtClean="0">
                          <a:solidFill>
                            <a:schemeClr val="accent2"/>
                          </a:solidFill>
                          <a:latin typeface="Cambria Math" panose="02040503050406030204" pitchFamily="18" charset="0"/>
                        </a:rPr>
                        <m:t>入る</m:t>
                      </m:r>
                      <m:r>
                        <a:rPr lang="ja-JP" altLang="en-US" i="1">
                          <a:solidFill>
                            <a:schemeClr val="accent2"/>
                          </a:solidFill>
                          <a:latin typeface="Cambria Math" panose="02040503050406030204" pitchFamily="18" charset="0"/>
                        </a:rPr>
                        <m:t>確率</m:t>
                      </m:r>
                      <m:r>
                        <a:rPr lang="en-US" altLang="ja-JP" b="0" i="1" smtClean="0">
                          <a:latin typeface="Cambria Math" panose="02040503050406030204" pitchFamily="18" charset="0"/>
                        </a:rPr>
                        <m:t>+(1</m:t>
                      </m:r>
                      <m:r>
                        <a:rPr lang="ja-JP" altLang="en-US" i="1">
                          <a:latin typeface="Cambria Math" panose="02040503050406030204" pitchFamily="18" charset="0"/>
                        </a:rPr>
                        <m:t>が</m:t>
                      </m:r>
                      <m:r>
                        <a:rPr lang="ja-JP" altLang="en-US" i="1" smtClean="0">
                          <a:latin typeface="Cambria Math" panose="02040503050406030204" pitchFamily="18" charset="0"/>
                        </a:rPr>
                        <m:t>正解の上で</m:t>
                      </m:r>
                      <m:r>
                        <a:rPr lang="en-US" altLang="ja-JP" b="0" i="1" smtClean="0">
                          <a:latin typeface="Cambria Math" panose="02040503050406030204" pitchFamily="18" charset="0"/>
                        </a:rPr>
                        <m:t>)</m:t>
                      </m:r>
                      <m:r>
                        <a:rPr lang="ja-JP" altLang="en-US" i="1" smtClean="0">
                          <a:solidFill>
                            <a:schemeClr val="accent1"/>
                          </a:solidFill>
                          <a:latin typeface="Cambria Math" panose="02040503050406030204" pitchFamily="18" charset="0"/>
                        </a:rPr>
                        <m:t>②</m:t>
                      </m:r>
                      <m:r>
                        <a:rPr lang="ja-JP" altLang="en-US" i="1">
                          <a:solidFill>
                            <a:schemeClr val="accent1"/>
                          </a:solidFill>
                          <a:latin typeface="Cambria Math" panose="02040503050406030204" pitchFamily="18" charset="0"/>
                        </a:rPr>
                        <m:t>に</m:t>
                      </m:r>
                      <m:r>
                        <a:rPr lang="ja-JP" altLang="en-US" i="1" smtClean="0">
                          <a:solidFill>
                            <a:schemeClr val="accent1"/>
                          </a:solidFill>
                          <a:latin typeface="Cambria Math" panose="02040503050406030204" pitchFamily="18" charset="0"/>
                        </a:rPr>
                        <m:t>入る確率</m:t>
                      </m:r>
                      <m:r>
                        <a:rPr lang="ja-JP" altLang="en-US" i="1" smtClean="0">
                          <a:latin typeface="Cambria Math" panose="02040503050406030204" pitchFamily="18" charset="0"/>
                        </a:rPr>
                        <m:t>∧</m:t>
                      </m:r>
                      <m:r>
                        <a:rPr lang="ja-JP" altLang="en-US" i="1">
                          <a:latin typeface="Cambria Math" panose="02040503050406030204" pitchFamily="18" charset="0"/>
                        </a:rPr>
                        <m:t>前回</m:t>
                      </m:r>
                      <m:r>
                        <a:rPr lang="en-US" altLang="ja-JP" b="0" i="1" smtClean="0">
                          <a:latin typeface="Cambria Math" panose="02040503050406030204" pitchFamily="18" charset="0"/>
                        </a:rPr>
                        <m:t>"0"</m:t>
                      </m:r>
                      <m:r>
                        <a:rPr lang="ja-JP" altLang="en-US" i="1">
                          <a:latin typeface="Cambria Math" panose="02040503050406030204" pitchFamily="18" charset="0"/>
                        </a:rPr>
                        <m:t>と</m:t>
                      </m:r>
                      <m:r>
                        <a:rPr lang="ja-JP" altLang="en-US" i="1" smtClean="0">
                          <a:latin typeface="Cambria Math" panose="02040503050406030204" pitchFamily="18" charset="0"/>
                        </a:rPr>
                        <m:t>判定</m:t>
                      </m:r>
                    </m:oMath>
                  </m:oMathPara>
                </a14:m>
                <a:endParaRPr kumimoji="1" lang="en-US" altLang="ja-JP" dirty="0"/>
              </a:p>
              <a:p>
                <a:endParaRPr kumimoji="1" lang="en-US" altLang="ja-JP" dirty="0"/>
              </a:p>
              <a:p>
                <a:pPr marL="0" indent="0">
                  <a:buNone/>
                </a:pPr>
                <a:endParaRPr lang="ja-JP" altLang="en-US" dirty="0"/>
              </a:p>
              <a:p>
                <a:endParaRPr lang="ja-JP" altLang="en-US" dirty="0"/>
              </a:p>
              <a:p>
                <a:endParaRPr lang="ja-JP" altLang="en-US" dirty="0"/>
              </a:p>
              <a:p>
                <a:endParaRPr lang="ja-JP" altLang="en-US" dirty="0"/>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9A1EFD0A-05A0-46A6-9B7E-69EEDA2599CA}"/>
                  </a:ext>
                </a:extLst>
              </p:cNvPr>
              <p:cNvSpPr>
                <a:spLocks noGrp="1" noRot="1" noChangeAspect="1" noMove="1" noResize="1" noEditPoints="1" noAdjustHandles="1" noChangeArrowheads="1" noChangeShapeType="1" noTextEdit="1"/>
              </p:cNvSpPr>
              <p:nvPr>
                <p:ph idx="1"/>
              </p:nvPr>
            </p:nvSpPr>
            <p:spPr>
              <a:xfrm>
                <a:off x="380414" y="3932612"/>
                <a:ext cx="9751878" cy="590810"/>
              </a:xfrm>
              <a:blipFill>
                <a:blip r:embed="rId2"/>
                <a:stretch>
                  <a:fillRect b="-129897"/>
                </a:stretch>
              </a:blipFill>
            </p:spPr>
            <p:txBody>
              <a:bodyPr/>
              <a:lstStyle/>
              <a:p>
                <a:r>
                  <a:rPr lang="ja-JP" altLang="en-US">
                    <a:noFill/>
                  </a:rPr>
                  <a:t> </a:t>
                </a:r>
              </a:p>
            </p:txBody>
          </p:sp>
        </mc:Fallback>
      </mc:AlternateContent>
      <p:grpSp>
        <p:nvGrpSpPr>
          <p:cNvPr id="25" name="グループ化 24">
            <a:extLst>
              <a:ext uri="{FF2B5EF4-FFF2-40B4-BE49-F238E27FC236}">
                <a16:creationId xmlns:a16="http://schemas.microsoft.com/office/drawing/2014/main" id="{1FE0452C-7C31-4DE6-9AA8-2A6FC093EA23}"/>
              </a:ext>
            </a:extLst>
          </p:cNvPr>
          <p:cNvGrpSpPr/>
          <p:nvPr/>
        </p:nvGrpSpPr>
        <p:grpSpPr>
          <a:xfrm>
            <a:off x="884387" y="1639272"/>
            <a:ext cx="4001649" cy="1789728"/>
            <a:chOff x="884387" y="1639272"/>
            <a:chExt cx="4001649" cy="1789728"/>
          </a:xfrm>
        </p:grpSpPr>
        <p:sp>
          <p:nvSpPr>
            <p:cNvPr id="17" name="正方形/長方形 16">
              <a:extLst>
                <a:ext uri="{FF2B5EF4-FFF2-40B4-BE49-F238E27FC236}">
                  <a16:creationId xmlns:a16="http://schemas.microsoft.com/office/drawing/2014/main" id="{46FD7985-658E-40DF-B2E9-A2954C283C4E}"/>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2397977E-32F4-4C99-9880-F1D694774A94}"/>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CC35508-6F89-4B21-81F6-0EEA389BFFBF}"/>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23" name="グループ化 22">
              <a:extLst>
                <a:ext uri="{FF2B5EF4-FFF2-40B4-BE49-F238E27FC236}">
                  <a16:creationId xmlns:a16="http://schemas.microsoft.com/office/drawing/2014/main" id="{98A7B115-C255-4424-94B7-BEE738870A32}"/>
                </a:ext>
              </a:extLst>
            </p:cNvPr>
            <p:cNvGrpSpPr/>
            <p:nvPr/>
          </p:nvGrpSpPr>
          <p:grpSpPr>
            <a:xfrm>
              <a:off x="884387" y="1639272"/>
              <a:ext cx="4001649" cy="1789728"/>
              <a:chOff x="884387" y="1639272"/>
              <a:chExt cx="4001649" cy="1789728"/>
            </a:xfrm>
          </p:grpSpPr>
          <p:cxnSp>
            <p:nvCxnSpPr>
              <p:cNvPr id="5" name="直線コネクタ 4">
                <a:extLst>
                  <a:ext uri="{FF2B5EF4-FFF2-40B4-BE49-F238E27FC236}">
                    <a16:creationId xmlns:a16="http://schemas.microsoft.com/office/drawing/2014/main" id="{A3F8A479-5529-4712-8F48-04519837D97F}"/>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a16="http://schemas.microsoft.com/office/drawing/2014/main" id="{83F53C18-6F7C-4054-A2D0-DDF257ADF0EF}"/>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 name="直線コネクタ 7">
                <a:extLst>
                  <a:ext uri="{FF2B5EF4-FFF2-40B4-BE49-F238E27FC236}">
                    <a16:creationId xmlns:a16="http://schemas.microsoft.com/office/drawing/2014/main" id="{7CEAED93-B5F4-41F7-A3EA-75F008F00D57}"/>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9" name="直線コネクタ 8">
                <a:extLst>
                  <a:ext uri="{FF2B5EF4-FFF2-40B4-BE49-F238E27FC236}">
                    <a16:creationId xmlns:a16="http://schemas.microsoft.com/office/drawing/2014/main" id="{4227E41A-A9C7-4005-A4FD-B0B2127032F4}"/>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10" name="テキスト ボックス 9">
                <a:extLst>
                  <a:ext uri="{FF2B5EF4-FFF2-40B4-BE49-F238E27FC236}">
                    <a16:creationId xmlns:a16="http://schemas.microsoft.com/office/drawing/2014/main" id="{7D653A61-2E81-46DE-9A61-F86983CA342A}"/>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11" name="直線コネクタ 10">
                <a:extLst>
                  <a:ext uri="{FF2B5EF4-FFF2-40B4-BE49-F238E27FC236}">
                    <a16:creationId xmlns:a16="http://schemas.microsoft.com/office/drawing/2014/main" id="{0E354D40-AFB6-4660-8A2B-A1C7018ADDE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a16="http://schemas.microsoft.com/office/drawing/2014/main" id="{3BE57FBD-AEE2-4957-A9DF-BFA74BBF738E}"/>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13" name="テキスト ボックス 12">
                <a:extLst>
                  <a:ext uri="{FF2B5EF4-FFF2-40B4-BE49-F238E27FC236}">
                    <a16:creationId xmlns:a16="http://schemas.microsoft.com/office/drawing/2014/main" id="{B3B5B540-7D2A-415F-84EC-5192A807D17C}"/>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14" name="テキスト ボックス 13">
                <a:extLst>
                  <a:ext uri="{FF2B5EF4-FFF2-40B4-BE49-F238E27FC236}">
                    <a16:creationId xmlns:a16="http://schemas.microsoft.com/office/drawing/2014/main" id="{E3363F00-2563-4F83-98E1-B8E7D1F1D5D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15" name="テキスト ボックス 14">
                <a:extLst>
                  <a:ext uri="{FF2B5EF4-FFF2-40B4-BE49-F238E27FC236}">
                    <a16:creationId xmlns:a16="http://schemas.microsoft.com/office/drawing/2014/main" id="{6103D068-95F6-4FD9-B3EC-1EF58432DC0F}"/>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16" name="テキスト ボックス 15">
                <a:extLst>
                  <a:ext uri="{FF2B5EF4-FFF2-40B4-BE49-F238E27FC236}">
                    <a16:creationId xmlns:a16="http://schemas.microsoft.com/office/drawing/2014/main" id="{3FC08097-5C5A-4FF4-BE7C-60D02C4BFCF8}"/>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20" name="テキスト ボックス 19">
                <a:extLst>
                  <a:ext uri="{FF2B5EF4-FFF2-40B4-BE49-F238E27FC236}">
                    <a16:creationId xmlns:a16="http://schemas.microsoft.com/office/drawing/2014/main" id="{494F5AB2-40AD-484E-8BA2-5BCCD90C339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21" name="テキスト ボックス 20">
                <a:extLst>
                  <a:ext uri="{FF2B5EF4-FFF2-40B4-BE49-F238E27FC236}">
                    <a16:creationId xmlns:a16="http://schemas.microsoft.com/office/drawing/2014/main" id="{FDD704F3-FB23-4F2B-9E26-9EEAEB7CFA82}"/>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22" name="テキスト ボックス 21">
                <a:extLst>
                  <a:ext uri="{FF2B5EF4-FFF2-40B4-BE49-F238E27FC236}">
                    <a16:creationId xmlns:a16="http://schemas.microsoft.com/office/drawing/2014/main" id="{E6527383-2097-484F-AEDE-BCC05A27A0F2}"/>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p:sp>
        <p:nvSpPr>
          <p:cNvPr id="24" name="テキスト ボックス 23">
            <a:extLst>
              <a:ext uri="{FF2B5EF4-FFF2-40B4-BE49-F238E27FC236}">
                <a16:creationId xmlns:a16="http://schemas.microsoft.com/office/drawing/2014/main" id="{7DF66B51-B757-47F3-AC49-6980EBD5A645}"/>
              </a:ext>
            </a:extLst>
          </p:cNvPr>
          <p:cNvSpPr txBox="1"/>
          <p:nvPr/>
        </p:nvSpPr>
        <p:spPr>
          <a:xfrm>
            <a:off x="5462148" y="1927319"/>
            <a:ext cx="6165277" cy="523220"/>
          </a:xfrm>
          <a:prstGeom prst="rect">
            <a:avLst/>
          </a:prstGeom>
          <a:noFill/>
        </p:spPr>
        <p:txBody>
          <a:bodyPr wrap="square" rtlCol="0">
            <a:spAutoFit/>
          </a:bodyPr>
          <a:lstStyle/>
          <a:p>
            <a:r>
              <a:rPr kumimoji="1" lang="ja-JP" altLang="en-US" sz="2800" dirty="0"/>
              <a:t>領域を</a:t>
            </a:r>
            <a:r>
              <a:rPr kumimoji="1" lang="ja-JP" altLang="en-US" sz="2800" dirty="0">
                <a:solidFill>
                  <a:schemeClr val="accent6"/>
                </a:solidFill>
              </a:rPr>
              <a:t>①</a:t>
            </a:r>
            <a:r>
              <a:rPr kumimoji="1" lang="ja-JP" altLang="en-US" sz="2800" dirty="0"/>
              <a:t>、</a:t>
            </a:r>
            <a:r>
              <a:rPr kumimoji="1" lang="ja-JP" altLang="en-US" sz="2800" dirty="0">
                <a:solidFill>
                  <a:schemeClr val="accent1"/>
                </a:solidFill>
              </a:rPr>
              <a:t>②</a:t>
            </a:r>
            <a:r>
              <a:rPr kumimoji="1" lang="ja-JP" altLang="en-US" sz="2800" dirty="0"/>
              <a:t>、</a:t>
            </a:r>
            <a:r>
              <a:rPr kumimoji="1" lang="ja-JP" altLang="en-US" sz="2800" dirty="0">
                <a:solidFill>
                  <a:schemeClr val="accent2"/>
                </a:solidFill>
              </a:rPr>
              <a:t>③</a:t>
            </a:r>
            <a:r>
              <a:rPr kumimoji="1" lang="ja-JP" altLang="en-US" sz="2800" dirty="0"/>
              <a:t>の３つに分ける</a:t>
            </a:r>
          </a:p>
        </p:txBody>
      </p:sp>
    </p:spTree>
    <p:extLst>
      <p:ext uri="{BB962C8B-B14F-4D97-AF65-F5344CB8AC3E}">
        <p14:creationId xmlns:p14="http://schemas.microsoft.com/office/powerpoint/2010/main" val="27224492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3202D576-D2BB-43F2-A5A9-1ADADC98A1B1}"/>
                  </a:ext>
                </a:extLst>
              </p:cNvPr>
              <p:cNvSpPr txBox="1"/>
              <p:nvPr/>
            </p:nvSpPr>
            <p:spPr>
              <a:xfrm>
                <a:off x="4998306" y="1690183"/>
                <a:ext cx="7714097" cy="1261051"/>
              </a:xfrm>
              <a:prstGeom prst="rect">
                <a:avLst/>
              </a:prstGeom>
              <a:noFill/>
            </p:spPr>
            <p:txBody>
              <a:bodyPr wrap="square" rtlCol="0">
                <a:spAutoFit/>
              </a:bodyPr>
              <a:lstStyle/>
              <a:p>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m:t>
                        </m:r>
                        <m:r>
                          <a:rPr lang="ja-JP" altLang="en-US" sz="2400" i="1">
                            <a:latin typeface="Cambria Math" panose="02040503050406030204" pitchFamily="18" charset="0"/>
                          </a:rPr>
                          <m:t>正解の上で</m:t>
                        </m:r>
                      </m:e>
                    </m:d>
                    <m:r>
                      <a:rPr lang="en-US" altLang="ja-JP" sz="2400" i="1">
                        <a:latin typeface="Cambria Math" panose="02040503050406030204" pitchFamily="18" charset="0"/>
                      </a:rPr>
                      <m:t> </m:t>
                    </m:r>
                    <m:r>
                      <a:rPr lang="ja-JP" altLang="en-US" sz="2400" i="1">
                        <a:solidFill>
                          <a:schemeClr val="accent2"/>
                        </a:solidFill>
                        <a:latin typeface="Cambria Math" panose="02040503050406030204" pitchFamily="18" charset="0"/>
                      </a:rPr>
                      <m:t>③</m:t>
                    </m:r>
                    <m:r>
                      <a:rPr lang="ja-JP" altLang="en-US" sz="2400" i="1">
                        <a:solidFill>
                          <a:schemeClr val="accent2"/>
                        </a:solidFill>
                        <a:latin typeface="Cambria Math" panose="02040503050406030204" pitchFamily="18" charset="0"/>
                      </a:rPr>
                      <m:t>に</m:t>
                    </m:r>
                    <m:r>
                      <a:rPr lang="ja-JP" altLang="en-US" sz="2400" i="1">
                        <a:solidFill>
                          <a:schemeClr val="accent2"/>
                        </a:solidFill>
                        <a:latin typeface="Cambria Math" panose="02040503050406030204" pitchFamily="18" charset="0"/>
                      </a:rPr>
                      <m:t>入る</m:t>
                    </m:r>
                    <m:r>
                      <a:rPr lang="ja-JP" altLang="en-US" sz="2400" i="1">
                        <a:solidFill>
                          <a:schemeClr val="accent2"/>
                        </a:solidFill>
                        <a:latin typeface="Cambria Math" panose="02040503050406030204" pitchFamily="18" charset="0"/>
                      </a:rPr>
                      <m:t>確率</m:t>
                    </m:r>
                    <m:r>
                      <a:rPr lang="ja-JP" altLang="en-US" sz="2400" i="1">
                        <a:solidFill>
                          <a:schemeClr val="accent2"/>
                        </a:solidFill>
                        <a:latin typeface="Cambria Math" panose="02040503050406030204" pitchFamily="18" charset="0"/>
                      </a:rPr>
                      <m:t>　</m:t>
                    </m:r>
                  </m:oMath>
                </a14:m>
                <a:r>
                  <a:rPr lang="ja-JP" altLang="en-US" sz="2400" dirty="0"/>
                  <a:t>を考える</a:t>
                </a:r>
                <a:endParaRPr lang="en-US" altLang="ja-JP" sz="2400" dirty="0"/>
              </a:p>
              <a:p>
                <a:r>
                  <a:rPr lang="ja-JP" altLang="en-US" sz="2400" dirty="0"/>
                  <a:t>→前回の正解が</a:t>
                </a:r>
                <a:r>
                  <a:rPr lang="en-US" altLang="ja-JP" sz="2400" dirty="0"/>
                  <a:t>”1”</a:t>
                </a:r>
                <a:r>
                  <a:rPr lang="ja-JP" altLang="en-US" sz="2400" dirty="0"/>
                  <a:t>∧</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en-US" altLang="ja-JP" sz="2400" dirty="0"/>
              </a:p>
              <a:p>
                <a:r>
                  <a:rPr lang="en-US" altLang="ja-JP" sz="2400" dirty="0"/>
                  <a:t>+</a:t>
                </a:r>
                <a:r>
                  <a:rPr lang="ja-JP" altLang="en-US" sz="2400" dirty="0"/>
                  <a:t>前回の正解が</a:t>
                </a:r>
                <a:r>
                  <a:rPr lang="en-US" altLang="ja-JP" sz="2400" dirty="0"/>
                  <a:t>”0”</a:t>
                </a:r>
                <a:r>
                  <a:rPr lang="ja-JP" altLang="en-US" sz="2400" dirty="0"/>
                  <a:t>∧</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en-US" altLang="ja-JP" sz="2400" dirty="0"/>
              </a:p>
            </p:txBody>
          </p:sp>
        </mc:Choice>
        <mc:Fallback>
          <p:sp>
            <p:nvSpPr>
              <p:cNvPr id="56" name="テキスト ボックス 55">
                <a:extLst>
                  <a:ext uri="{FF2B5EF4-FFF2-40B4-BE49-F238E27FC236}">
                    <a16:creationId xmlns:a16="http://schemas.microsoft.com/office/drawing/2014/main" id="{3202D576-D2BB-43F2-A5A9-1ADADC98A1B1}"/>
                  </a:ext>
                </a:extLst>
              </p:cNvPr>
              <p:cNvSpPr txBox="1">
                <a:spLocks noRot="1" noChangeAspect="1" noMove="1" noResize="1" noEditPoints="1" noAdjustHandles="1" noChangeArrowheads="1" noChangeShapeType="1" noTextEdit="1"/>
              </p:cNvSpPr>
              <p:nvPr/>
            </p:nvSpPr>
            <p:spPr>
              <a:xfrm>
                <a:off x="4998306" y="1690183"/>
                <a:ext cx="7714097" cy="1261051"/>
              </a:xfrm>
              <a:prstGeom prst="rect">
                <a:avLst/>
              </a:prstGeom>
              <a:blipFill>
                <a:blip r:embed="rId3"/>
                <a:stretch>
                  <a:fillRect l="-1265" t="-483" b="-10145"/>
                </a:stretch>
              </a:blipFill>
            </p:spPr>
            <p:txBody>
              <a:bodyPr/>
              <a:lstStyle/>
              <a:p>
                <a:r>
                  <a:rPr lang="ja-JP" altLang="en-US">
                    <a:noFill/>
                  </a:rPr>
                  <a:t> </a:t>
                </a:r>
              </a:p>
            </p:txBody>
          </p:sp>
        </mc:Fallback>
      </mc:AlternateContent>
      <p:grpSp>
        <p:nvGrpSpPr>
          <p:cNvPr id="69" name="グループ化 68">
            <a:extLst>
              <a:ext uri="{FF2B5EF4-FFF2-40B4-BE49-F238E27FC236}">
                <a16:creationId xmlns:a16="http://schemas.microsoft.com/office/drawing/2014/main" id="{679EDBD3-CC5F-417F-AE00-5B7368B5C33A}"/>
              </a:ext>
            </a:extLst>
          </p:cNvPr>
          <p:cNvGrpSpPr/>
          <p:nvPr/>
        </p:nvGrpSpPr>
        <p:grpSpPr>
          <a:xfrm>
            <a:off x="910663" y="5663601"/>
            <a:ext cx="4087643" cy="731642"/>
            <a:chOff x="901140" y="5029199"/>
            <a:chExt cx="4087643" cy="731642"/>
          </a:xfrm>
        </p:grpSpPr>
        <p:grpSp>
          <p:nvGrpSpPr>
            <p:cNvPr id="63" name="グループ化 62">
              <a:extLst>
                <a:ext uri="{FF2B5EF4-FFF2-40B4-BE49-F238E27FC236}">
                  <a16:creationId xmlns:a16="http://schemas.microsoft.com/office/drawing/2014/main" id="{FF301CAA-7D54-4158-80D0-FDBAC2AE8FFD}"/>
                </a:ext>
              </a:extLst>
            </p:cNvPr>
            <p:cNvGrpSpPr/>
            <p:nvPr/>
          </p:nvGrpSpPr>
          <p:grpSpPr>
            <a:xfrm>
              <a:off x="1155700" y="5029199"/>
              <a:ext cx="3583709" cy="295564"/>
              <a:chOff x="1155700" y="5029199"/>
              <a:chExt cx="3583709" cy="295564"/>
            </a:xfrm>
          </p:grpSpPr>
          <p:cxnSp>
            <p:nvCxnSpPr>
              <p:cNvPr id="57" name="直線コネクタ 56">
                <a:extLst>
                  <a:ext uri="{FF2B5EF4-FFF2-40B4-BE49-F238E27FC236}">
                    <a16:creationId xmlns:a16="http://schemas.microsoft.com/office/drawing/2014/main" id="{4571EED4-6E18-429D-BB32-8751CBA3A022}"/>
                  </a:ext>
                </a:extLst>
              </p:cNvPr>
              <p:cNvCxnSpPr/>
              <p:nvPr/>
            </p:nvCxnSpPr>
            <p:spPr>
              <a:xfrm>
                <a:off x="1155700" y="5176981"/>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58" name="直線コネクタ 57">
                <a:extLst>
                  <a:ext uri="{FF2B5EF4-FFF2-40B4-BE49-F238E27FC236}">
                    <a16:creationId xmlns:a16="http://schemas.microsoft.com/office/drawing/2014/main" id="{A5441A23-7647-4A54-B513-C5B033FC7FF6}"/>
                  </a:ext>
                </a:extLst>
              </p:cNvPr>
              <p:cNvCxnSpPr/>
              <p:nvPr/>
            </p:nvCxnSpPr>
            <p:spPr>
              <a:xfrm>
                <a:off x="2892137"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59" name="直線コネクタ 58">
                <a:extLst>
                  <a:ext uri="{FF2B5EF4-FFF2-40B4-BE49-F238E27FC236}">
                    <a16:creationId xmlns:a16="http://schemas.microsoft.com/office/drawing/2014/main" id="{2B24C8F7-1F7E-4CDB-AAA3-68A292F0B4C1}"/>
                  </a:ext>
                </a:extLst>
              </p:cNvPr>
              <p:cNvCxnSpPr/>
              <p:nvPr/>
            </p:nvCxnSpPr>
            <p:spPr>
              <a:xfrm>
                <a:off x="373726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0" name="直線コネクタ 59">
                <a:extLst>
                  <a:ext uri="{FF2B5EF4-FFF2-40B4-BE49-F238E27FC236}">
                    <a16:creationId xmlns:a16="http://schemas.microsoft.com/office/drawing/2014/main" id="{0E9261AA-4104-4C52-8832-9895AE5F4A66}"/>
                  </a:ext>
                </a:extLst>
              </p:cNvPr>
              <p:cNvCxnSpPr/>
              <p:nvPr/>
            </p:nvCxnSpPr>
            <p:spPr>
              <a:xfrm>
                <a:off x="2093192"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00382CDB-97D3-4C9E-8648-3CDB5254474D}"/>
                  </a:ext>
                </a:extLst>
              </p:cNvPr>
              <p:cNvCxnSpPr/>
              <p:nvPr/>
            </p:nvCxnSpPr>
            <p:spPr>
              <a:xfrm>
                <a:off x="127577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FFB8C2C3-44DF-457E-81E7-FADF65F40206}"/>
                  </a:ext>
                </a:extLst>
              </p:cNvPr>
              <p:cNvCxnSpPr/>
              <p:nvPr/>
            </p:nvCxnSpPr>
            <p:spPr>
              <a:xfrm>
                <a:off x="4517737" y="5029199"/>
                <a:ext cx="0" cy="295564"/>
              </a:xfrm>
              <a:prstGeom prst="line">
                <a:avLst/>
              </a:prstGeom>
            </p:spPr>
            <p:style>
              <a:lnRef idx="3">
                <a:schemeClr val="dk1"/>
              </a:lnRef>
              <a:fillRef idx="0">
                <a:schemeClr val="dk1"/>
              </a:fillRef>
              <a:effectRef idx="2">
                <a:schemeClr val="dk1"/>
              </a:effectRef>
              <a:fontRef idx="minor">
                <a:schemeClr val="tx1"/>
              </a:fontRef>
            </p:style>
          </p:cxnSp>
        </p:grpSp>
        <p:sp>
          <p:nvSpPr>
            <p:cNvPr id="64" name="テキスト ボックス 63">
              <a:extLst>
                <a:ext uri="{FF2B5EF4-FFF2-40B4-BE49-F238E27FC236}">
                  <a16:creationId xmlns:a16="http://schemas.microsoft.com/office/drawing/2014/main" id="{5228B655-F1CE-4FCA-813B-FEC885916775}"/>
                </a:ext>
              </a:extLst>
            </p:cNvPr>
            <p:cNvSpPr txBox="1"/>
            <p:nvPr/>
          </p:nvSpPr>
          <p:spPr>
            <a:xfrm>
              <a:off x="1832274"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65" name="テキスト ボックス 64">
              <a:extLst>
                <a:ext uri="{FF2B5EF4-FFF2-40B4-BE49-F238E27FC236}">
                  <a16:creationId xmlns:a16="http://schemas.microsoft.com/office/drawing/2014/main" id="{8EE26829-4F07-460A-A575-04A6A3AFFCD2}"/>
                </a:ext>
              </a:extLst>
            </p:cNvPr>
            <p:cNvSpPr txBox="1"/>
            <p:nvPr/>
          </p:nvSpPr>
          <p:spPr>
            <a:xfrm>
              <a:off x="3554842"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66" name="テキスト ボックス 65">
              <a:extLst>
                <a:ext uri="{FF2B5EF4-FFF2-40B4-BE49-F238E27FC236}">
                  <a16:creationId xmlns:a16="http://schemas.microsoft.com/office/drawing/2014/main" id="{82F55461-487C-453A-84C0-57BB1A557FAB}"/>
                </a:ext>
              </a:extLst>
            </p:cNvPr>
            <p:cNvSpPr txBox="1"/>
            <p:nvPr/>
          </p:nvSpPr>
          <p:spPr>
            <a:xfrm>
              <a:off x="4337627"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67" name="テキスト ボックス 66">
              <a:extLst>
                <a:ext uri="{FF2B5EF4-FFF2-40B4-BE49-F238E27FC236}">
                  <a16:creationId xmlns:a16="http://schemas.microsoft.com/office/drawing/2014/main" id="{25629C28-2678-4926-B7D4-CE66A829AEA4}"/>
                </a:ext>
              </a:extLst>
            </p:cNvPr>
            <p:cNvSpPr txBox="1"/>
            <p:nvPr/>
          </p:nvSpPr>
          <p:spPr>
            <a:xfrm>
              <a:off x="901140"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68" name="テキスト ボックス 67">
              <a:extLst>
                <a:ext uri="{FF2B5EF4-FFF2-40B4-BE49-F238E27FC236}">
                  <a16:creationId xmlns:a16="http://schemas.microsoft.com/office/drawing/2014/main" id="{42B8B900-6742-4401-B9C2-C2CBC7FE368B}"/>
                </a:ext>
              </a:extLst>
            </p:cNvPr>
            <p:cNvSpPr txBox="1"/>
            <p:nvPr/>
          </p:nvSpPr>
          <p:spPr>
            <a:xfrm>
              <a:off x="2731654" y="5384704"/>
              <a:ext cx="651156" cy="369332"/>
            </a:xfrm>
            <a:prstGeom prst="rect">
              <a:avLst/>
            </a:prstGeom>
            <a:noFill/>
          </p:spPr>
          <p:txBody>
            <a:bodyPr wrap="square" rtlCol="0">
              <a:spAutoFit/>
            </a:bodyPr>
            <a:lstStyle/>
            <a:p>
              <a:r>
                <a:rPr kumimoji="1" lang="en-US" altLang="ja-JP" dirty="0"/>
                <a:t>0</a:t>
              </a:r>
              <a:endParaRPr kumimoji="1" lang="ja-JP" altLang="en-US" dirty="0"/>
            </a:p>
          </p:txBody>
        </p:sp>
      </p:grpSp>
      <p:sp>
        <p:nvSpPr>
          <p:cNvPr id="74" name="フリーフォーム: 図形 73">
            <a:extLst>
              <a:ext uri="{FF2B5EF4-FFF2-40B4-BE49-F238E27FC236}">
                <a16:creationId xmlns:a16="http://schemas.microsoft.com/office/drawing/2014/main" id="{6E427048-33B8-4795-8594-74C159224E91}"/>
              </a:ext>
            </a:extLst>
          </p:cNvPr>
          <p:cNvSpPr/>
          <p:nvPr/>
        </p:nvSpPr>
        <p:spPr>
          <a:xfrm>
            <a:off x="2660073" y="4368640"/>
            <a:ext cx="1948872" cy="1450269"/>
          </a:xfrm>
          <a:custGeom>
            <a:avLst/>
            <a:gdLst>
              <a:gd name="connsiteX0" fmla="*/ 0 w 1948872"/>
              <a:gd name="connsiteY0" fmla="*/ 1450269 h 1450269"/>
              <a:gd name="connsiteX1" fmla="*/ 83127 w 1948872"/>
              <a:gd name="connsiteY1" fmla="*/ 1441033 h 1450269"/>
              <a:gd name="connsiteX2" fmla="*/ 120072 w 1948872"/>
              <a:gd name="connsiteY2" fmla="*/ 1431796 h 1450269"/>
              <a:gd name="connsiteX3" fmla="*/ 184727 w 1948872"/>
              <a:gd name="connsiteY3" fmla="*/ 1422560 h 1450269"/>
              <a:gd name="connsiteX4" fmla="*/ 240145 w 1948872"/>
              <a:gd name="connsiteY4" fmla="*/ 1413324 h 1450269"/>
              <a:gd name="connsiteX5" fmla="*/ 304800 w 1948872"/>
              <a:gd name="connsiteY5" fmla="*/ 1394851 h 1450269"/>
              <a:gd name="connsiteX6" fmla="*/ 360218 w 1948872"/>
              <a:gd name="connsiteY6" fmla="*/ 1376378 h 1450269"/>
              <a:gd name="connsiteX7" fmla="*/ 387927 w 1948872"/>
              <a:gd name="connsiteY7" fmla="*/ 1367142 h 1450269"/>
              <a:gd name="connsiteX8" fmla="*/ 471054 w 1948872"/>
              <a:gd name="connsiteY8" fmla="*/ 1311724 h 1450269"/>
              <a:gd name="connsiteX9" fmla="*/ 498763 w 1948872"/>
              <a:gd name="connsiteY9" fmla="*/ 1293251 h 1450269"/>
              <a:gd name="connsiteX10" fmla="*/ 526472 w 1948872"/>
              <a:gd name="connsiteY10" fmla="*/ 1274778 h 1450269"/>
              <a:gd name="connsiteX11" fmla="*/ 572654 w 1948872"/>
              <a:gd name="connsiteY11" fmla="*/ 1237833 h 1450269"/>
              <a:gd name="connsiteX12" fmla="*/ 618836 w 1948872"/>
              <a:gd name="connsiteY12" fmla="*/ 1200887 h 1450269"/>
              <a:gd name="connsiteX13" fmla="*/ 655782 w 1948872"/>
              <a:gd name="connsiteY13" fmla="*/ 1163942 h 1450269"/>
              <a:gd name="connsiteX14" fmla="*/ 692727 w 1948872"/>
              <a:gd name="connsiteY14" fmla="*/ 1126996 h 1450269"/>
              <a:gd name="connsiteX15" fmla="*/ 729672 w 1948872"/>
              <a:gd name="connsiteY15" fmla="*/ 1080815 h 1450269"/>
              <a:gd name="connsiteX16" fmla="*/ 775854 w 1948872"/>
              <a:gd name="connsiteY16" fmla="*/ 1034633 h 1450269"/>
              <a:gd name="connsiteX17" fmla="*/ 803563 w 1948872"/>
              <a:gd name="connsiteY17" fmla="*/ 979215 h 1450269"/>
              <a:gd name="connsiteX18" fmla="*/ 831272 w 1948872"/>
              <a:gd name="connsiteY18" fmla="*/ 960742 h 1450269"/>
              <a:gd name="connsiteX19" fmla="*/ 858982 w 1948872"/>
              <a:gd name="connsiteY19" fmla="*/ 905324 h 1450269"/>
              <a:gd name="connsiteX20" fmla="*/ 886691 w 1948872"/>
              <a:gd name="connsiteY20" fmla="*/ 886851 h 1450269"/>
              <a:gd name="connsiteX21" fmla="*/ 895927 w 1948872"/>
              <a:gd name="connsiteY21" fmla="*/ 859142 h 1450269"/>
              <a:gd name="connsiteX22" fmla="*/ 951345 w 1948872"/>
              <a:gd name="connsiteY22" fmla="*/ 812960 h 1450269"/>
              <a:gd name="connsiteX23" fmla="*/ 960582 w 1948872"/>
              <a:gd name="connsiteY23" fmla="*/ 785251 h 1450269"/>
              <a:gd name="connsiteX24" fmla="*/ 1016000 w 1948872"/>
              <a:gd name="connsiteY24" fmla="*/ 702124 h 1450269"/>
              <a:gd name="connsiteX25" fmla="*/ 1052945 w 1948872"/>
              <a:gd name="connsiteY25" fmla="*/ 646705 h 1450269"/>
              <a:gd name="connsiteX26" fmla="*/ 1071418 w 1948872"/>
              <a:gd name="connsiteY26" fmla="*/ 618996 h 1450269"/>
              <a:gd name="connsiteX27" fmla="*/ 1099127 w 1948872"/>
              <a:gd name="connsiteY27" fmla="*/ 591287 h 1450269"/>
              <a:gd name="connsiteX28" fmla="*/ 1145309 w 1948872"/>
              <a:gd name="connsiteY28" fmla="*/ 508160 h 1450269"/>
              <a:gd name="connsiteX29" fmla="*/ 1163782 w 1948872"/>
              <a:gd name="connsiteY29" fmla="*/ 480451 h 1450269"/>
              <a:gd name="connsiteX30" fmla="*/ 1191491 w 1948872"/>
              <a:gd name="connsiteY30" fmla="*/ 461978 h 1450269"/>
              <a:gd name="connsiteX31" fmla="*/ 1237672 w 1948872"/>
              <a:gd name="connsiteY31" fmla="*/ 378851 h 1450269"/>
              <a:gd name="connsiteX32" fmla="*/ 1265382 w 1948872"/>
              <a:gd name="connsiteY32" fmla="*/ 360378 h 1450269"/>
              <a:gd name="connsiteX33" fmla="*/ 1274618 w 1948872"/>
              <a:gd name="connsiteY33" fmla="*/ 332669 h 1450269"/>
              <a:gd name="connsiteX34" fmla="*/ 1330036 w 1948872"/>
              <a:gd name="connsiteY34" fmla="*/ 286487 h 1450269"/>
              <a:gd name="connsiteX35" fmla="*/ 1366982 w 1948872"/>
              <a:gd name="connsiteY35" fmla="*/ 249542 h 1450269"/>
              <a:gd name="connsiteX36" fmla="*/ 1403927 w 1948872"/>
              <a:gd name="connsiteY36" fmla="*/ 212596 h 1450269"/>
              <a:gd name="connsiteX37" fmla="*/ 1459345 w 1948872"/>
              <a:gd name="connsiteY37" fmla="*/ 166415 h 1450269"/>
              <a:gd name="connsiteX38" fmla="*/ 1487054 w 1948872"/>
              <a:gd name="connsiteY38" fmla="*/ 157178 h 1450269"/>
              <a:gd name="connsiteX39" fmla="*/ 1542472 w 1948872"/>
              <a:gd name="connsiteY39" fmla="*/ 120233 h 1450269"/>
              <a:gd name="connsiteX40" fmla="*/ 1597891 w 1948872"/>
              <a:gd name="connsiteY40" fmla="*/ 83287 h 1450269"/>
              <a:gd name="connsiteX41" fmla="*/ 1625600 w 1948872"/>
              <a:gd name="connsiteY41" fmla="*/ 64815 h 1450269"/>
              <a:gd name="connsiteX42" fmla="*/ 1736436 w 1948872"/>
              <a:gd name="connsiteY42" fmla="*/ 27869 h 1450269"/>
              <a:gd name="connsiteX43" fmla="*/ 1764145 w 1948872"/>
              <a:gd name="connsiteY43" fmla="*/ 18633 h 1450269"/>
              <a:gd name="connsiteX44" fmla="*/ 1791854 w 1948872"/>
              <a:gd name="connsiteY44" fmla="*/ 9396 h 1450269"/>
              <a:gd name="connsiteX45" fmla="*/ 1948872 w 1948872"/>
              <a:gd name="connsiteY45" fmla="*/ 160 h 1450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948872" h="1450269">
                <a:moveTo>
                  <a:pt x="0" y="1450269"/>
                </a:moveTo>
                <a:cubicBezTo>
                  <a:pt x="27709" y="1447190"/>
                  <a:pt x="55572" y="1445272"/>
                  <a:pt x="83127" y="1441033"/>
                </a:cubicBezTo>
                <a:cubicBezTo>
                  <a:pt x="95673" y="1439103"/>
                  <a:pt x="107583" y="1434067"/>
                  <a:pt x="120072" y="1431796"/>
                </a:cubicBezTo>
                <a:cubicBezTo>
                  <a:pt x="141491" y="1427902"/>
                  <a:pt x="163210" y="1425870"/>
                  <a:pt x="184727" y="1422560"/>
                </a:cubicBezTo>
                <a:cubicBezTo>
                  <a:pt x="203237" y="1419712"/>
                  <a:pt x="221672" y="1416403"/>
                  <a:pt x="240145" y="1413324"/>
                </a:cubicBezTo>
                <a:cubicBezTo>
                  <a:pt x="333237" y="1382291"/>
                  <a:pt x="188861" y="1429633"/>
                  <a:pt x="304800" y="1394851"/>
                </a:cubicBezTo>
                <a:cubicBezTo>
                  <a:pt x="323451" y="1389256"/>
                  <a:pt x="341745" y="1382536"/>
                  <a:pt x="360218" y="1376378"/>
                </a:cubicBezTo>
                <a:lnTo>
                  <a:pt x="387927" y="1367142"/>
                </a:lnTo>
                <a:lnTo>
                  <a:pt x="471054" y="1311724"/>
                </a:lnTo>
                <a:lnTo>
                  <a:pt x="498763" y="1293251"/>
                </a:lnTo>
                <a:lnTo>
                  <a:pt x="526472" y="1274778"/>
                </a:lnTo>
                <a:cubicBezTo>
                  <a:pt x="579413" y="1195367"/>
                  <a:pt x="508920" y="1288819"/>
                  <a:pt x="572654" y="1237833"/>
                </a:cubicBezTo>
                <a:cubicBezTo>
                  <a:pt x="632340" y="1190085"/>
                  <a:pt x="549186" y="1224105"/>
                  <a:pt x="618836" y="1200887"/>
                </a:cubicBezTo>
                <a:cubicBezTo>
                  <a:pt x="643465" y="1126998"/>
                  <a:pt x="606521" y="1213202"/>
                  <a:pt x="655782" y="1163942"/>
                </a:cubicBezTo>
                <a:cubicBezTo>
                  <a:pt x="705046" y="1114679"/>
                  <a:pt x="618832" y="1151629"/>
                  <a:pt x="692727" y="1126996"/>
                </a:cubicBezTo>
                <a:cubicBezTo>
                  <a:pt x="710708" y="1073051"/>
                  <a:pt x="687894" y="1122593"/>
                  <a:pt x="729672" y="1080815"/>
                </a:cubicBezTo>
                <a:cubicBezTo>
                  <a:pt x="791247" y="1019240"/>
                  <a:pt x="701965" y="1083891"/>
                  <a:pt x="775854" y="1034633"/>
                </a:cubicBezTo>
                <a:cubicBezTo>
                  <a:pt x="783366" y="1012098"/>
                  <a:pt x="785660" y="997119"/>
                  <a:pt x="803563" y="979215"/>
                </a:cubicBezTo>
                <a:cubicBezTo>
                  <a:pt x="811412" y="971365"/>
                  <a:pt x="822036" y="966900"/>
                  <a:pt x="831272" y="960742"/>
                </a:cubicBezTo>
                <a:cubicBezTo>
                  <a:pt x="838785" y="938206"/>
                  <a:pt x="841077" y="923229"/>
                  <a:pt x="858982" y="905324"/>
                </a:cubicBezTo>
                <a:cubicBezTo>
                  <a:pt x="866831" y="897475"/>
                  <a:pt x="877455" y="893009"/>
                  <a:pt x="886691" y="886851"/>
                </a:cubicBezTo>
                <a:cubicBezTo>
                  <a:pt x="889770" y="877615"/>
                  <a:pt x="890527" y="867243"/>
                  <a:pt x="895927" y="859142"/>
                </a:cubicBezTo>
                <a:cubicBezTo>
                  <a:pt x="910150" y="837808"/>
                  <a:pt x="930900" y="826591"/>
                  <a:pt x="951345" y="812960"/>
                </a:cubicBezTo>
                <a:cubicBezTo>
                  <a:pt x="954424" y="803724"/>
                  <a:pt x="955854" y="793762"/>
                  <a:pt x="960582" y="785251"/>
                </a:cubicBezTo>
                <a:cubicBezTo>
                  <a:pt x="960590" y="785236"/>
                  <a:pt x="1006759" y="715986"/>
                  <a:pt x="1016000" y="702124"/>
                </a:cubicBezTo>
                <a:lnTo>
                  <a:pt x="1052945" y="646705"/>
                </a:lnTo>
                <a:cubicBezTo>
                  <a:pt x="1059103" y="637469"/>
                  <a:pt x="1063569" y="626845"/>
                  <a:pt x="1071418" y="618996"/>
                </a:cubicBezTo>
                <a:lnTo>
                  <a:pt x="1099127" y="591287"/>
                </a:lnTo>
                <a:cubicBezTo>
                  <a:pt x="1115384" y="542516"/>
                  <a:pt x="1102962" y="571679"/>
                  <a:pt x="1145309" y="508160"/>
                </a:cubicBezTo>
                <a:cubicBezTo>
                  <a:pt x="1151467" y="498924"/>
                  <a:pt x="1154546" y="486609"/>
                  <a:pt x="1163782" y="480451"/>
                </a:cubicBezTo>
                <a:lnTo>
                  <a:pt x="1191491" y="461978"/>
                </a:lnTo>
                <a:cubicBezTo>
                  <a:pt x="1201116" y="433103"/>
                  <a:pt x="1210450" y="396999"/>
                  <a:pt x="1237672" y="378851"/>
                </a:cubicBezTo>
                <a:lnTo>
                  <a:pt x="1265382" y="360378"/>
                </a:lnTo>
                <a:cubicBezTo>
                  <a:pt x="1268461" y="351142"/>
                  <a:pt x="1269218" y="340770"/>
                  <a:pt x="1274618" y="332669"/>
                </a:cubicBezTo>
                <a:cubicBezTo>
                  <a:pt x="1288841" y="311335"/>
                  <a:pt x="1309591" y="300118"/>
                  <a:pt x="1330036" y="286487"/>
                </a:cubicBezTo>
                <a:cubicBezTo>
                  <a:pt x="1354665" y="212598"/>
                  <a:pt x="1317721" y="298802"/>
                  <a:pt x="1366982" y="249542"/>
                </a:cubicBezTo>
                <a:cubicBezTo>
                  <a:pt x="1416246" y="200279"/>
                  <a:pt x="1330032" y="237229"/>
                  <a:pt x="1403927" y="212596"/>
                </a:cubicBezTo>
                <a:cubicBezTo>
                  <a:pt x="1424356" y="192167"/>
                  <a:pt x="1433625" y="179275"/>
                  <a:pt x="1459345" y="166415"/>
                </a:cubicBezTo>
                <a:cubicBezTo>
                  <a:pt x="1468053" y="162061"/>
                  <a:pt x="1478543" y="161906"/>
                  <a:pt x="1487054" y="157178"/>
                </a:cubicBezTo>
                <a:cubicBezTo>
                  <a:pt x="1506461" y="146396"/>
                  <a:pt x="1523999" y="132548"/>
                  <a:pt x="1542472" y="120233"/>
                </a:cubicBezTo>
                <a:lnTo>
                  <a:pt x="1597891" y="83287"/>
                </a:lnTo>
                <a:cubicBezTo>
                  <a:pt x="1607127" y="77130"/>
                  <a:pt x="1615069" y="68325"/>
                  <a:pt x="1625600" y="64815"/>
                </a:cubicBezTo>
                <a:lnTo>
                  <a:pt x="1736436" y="27869"/>
                </a:lnTo>
                <a:lnTo>
                  <a:pt x="1764145" y="18633"/>
                </a:lnTo>
                <a:cubicBezTo>
                  <a:pt x="1773381" y="15554"/>
                  <a:pt x="1782166" y="10365"/>
                  <a:pt x="1791854" y="9396"/>
                </a:cubicBezTo>
                <a:cubicBezTo>
                  <a:pt x="1905662" y="-1984"/>
                  <a:pt x="1853276" y="160"/>
                  <a:pt x="1948872" y="1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76" name="直線コネクタ 75">
            <a:extLst>
              <a:ext uri="{FF2B5EF4-FFF2-40B4-BE49-F238E27FC236}">
                <a16:creationId xmlns:a16="http://schemas.microsoft.com/office/drawing/2014/main" id="{1B9F0D09-8A92-4CCE-A595-742AD0E1643A}"/>
              </a:ext>
            </a:extLst>
          </p:cNvPr>
          <p:cNvCxnSpPr/>
          <p:nvPr/>
        </p:nvCxnSpPr>
        <p:spPr>
          <a:xfrm>
            <a:off x="3746787" y="4211782"/>
            <a:ext cx="0" cy="1747383"/>
          </a:xfrm>
          <a:prstGeom prst="line">
            <a:avLst/>
          </a:prstGeom>
        </p:spPr>
        <p:style>
          <a:lnRef idx="3">
            <a:schemeClr val="accent2"/>
          </a:lnRef>
          <a:fillRef idx="0">
            <a:schemeClr val="accent2"/>
          </a:fillRef>
          <a:effectRef idx="2">
            <a:schemeClr val="accent2"/>
          </a:effectRef>
          <a:fontRef idx="minor">
            <a:schemeClr val="tx1"/>
          </a:fontRef>
        </p:style>
      </p:cxnSp>
      <p:sp>
        <p:nvSpPr>
          <p:cNvPr id="77" name="正方形/長方形 76">
            <a:extLst>
              <a:ext uri="{FF2B5EF4-FFF2-40B4-BE49-F238E27FC236}">
                <a16:creationId xmlns:a16="http://schemas.microsoft.com/office/drawing/2014/main" id="{D0445649-07A5-4293-B8F0-2F13914A876C}"/>
              </a:ext>
            </a:extLst>
          </p:cNvPr>
          <p:cNvSpPr/>
          <p:nvPr/>
        </p:nvSpPr>
        <p:spPr>
          <a:xfrm>
            <a:off x="3746787" y="4211782"/>
            <a:ext cx="845106" cy="17473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pic>
        <p:nvPicPr>
          <p:cNvPr id="4" name="図 3">
            <a:extLst>
              <a:ext uri="{FF2B5EF4-FFF2-40B4-BE49-F238E27FC236}">
                <a16:creationId xmlns:a16="http://schemas.microsoft.com/office/drawing/2014/main" id="{9EE4877A-8538-4D5D-842A-EE242C0A9B50}"/>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069605" y="3835186"/>
            <a:ext cx="6560912" cy="2836115"/>
          </a:xfrm>
          <a:prstGeom prst="rect">
            <a:avLst/>
          </a:prstGeom>
        </p:spPr>
      </p:pic>
      <mc:AlternateContent xmlns:mc="http://schemas.openxmlformats.org/markup-compatibility/2006">
        <mc:Choice xmlns:a14="http://schemas.microsoft.com/office/drawing/2010/main" Requires="a14">
          <p:sp>
            <p:nvSpPr>
              <p:cNvPr id="2" name="正方形/長方形 1">
                <a:extLst>
                  <a:ext uri="{FF2B5EF4-FFF2-40B4-BE49-F238E27FC236}">
                    <a16:creationId xmlns:a16="http://schemas.microsoft.com/office/drawing/2014/main" id="{04AB2111-E6B1-4933-BD8E-5E96F2D774DC}"/>
                  </a:ext>
                </a:extLst>
              </p:cNvPr>
              <p:cNvSpPr/>
              <p:nvPr/>
            </p:nvSpPr>
            <p:spPr>
              <a:xfrm>
                <a:off x="4748932" y="3237529"/>
                <a:ext cx="7504555" cy="469487"/>
              </a:xfrm>
              <a:prstGeom prst="rect">
                <a:avLst/>
              </a:prstGeom>
            </p:spPr>
            <p:txBody>
              <a:bodyPr wrap="none">
                <a:spAutoFit/>
              </a:bodyPr>
              <a:lstStyle/>
              <a:p>
                <a:r>
                  <a:rPr lang="ja-JP" altLang="en-US" sz="2400" dirty="0"/>
                  <a:t>前回の正解が</a:t>
                </a:r>
                <a:r>
                  <a:rPr lang="en-US" altLang="ja-JP" sz="2400" dirty="0"/>
                  <a:t>”1”</a:t>
                </a:r>
                <a:r>
                  <a:rPr lang="ja-JP" altLang="en-US" sz="2400" dirty="0"/>
                  <a:t>の</a:t>
                </a:r>
                <a14:m>
                  <m:oMath xmlns:m="http://schemas.openxmlformats.org/officeDocument/2006/math">
                    <m:r>
                      <a:rPr lang="ja-JP" altLang="en-US" sz="2400" i="1" dirty="0">
                        <a:latin typeface="Cambria Math" panose="02040503050406030204" pitchFamily="18" charset="0"/>
                      </a:rPr>
                      <m:t>とき</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ja-JP" altLang="en-US" sz="2400" dirty="0"/>
              </a:p>
            </p:txBody>
          </p:sp>
        </mc:Choice>
        <mc:Fallback>
          <p:sp>
            <p:nvSpPr>
              <p:cNvPr id="2" name="正方形/長方形 1">
                <a:extLst>
                  <a:ext uri="{FF2B5EF4-FFF2-40B4-BE49-F238E27FC236}">
                    <a16:creationId xmlns:a16="http://schemas.microsoft.com/office/drawing/2014/main" id="{04AB2111-E6B1-4933-BD8E-5E96F2D774DC}"/>
                  </a:ext>
                </a:extLst>
              </p:cNvPr>
              <p:cNvSpPr>
                <a:spLocks noRot="1" noChangeAspect="1" noMove="1" noResize="1" noEditPoints="1" noAdjustHandles="1" noChangeArrowheads="1" noChangeShapeType="1" noTextEdit="1"/>
              </p:cNvSpPr>
              <p:nvPr/>
            </p:nvSpPr>
            <p:spPr>
              <a:xfrm>
                <a:off x="4748932" y="3237529"/>
                <a:ext cx="7504555" cy="469487"/>
              </a:xfrm>
              <a:prstGeom prst="rect">
                <a:avLst/>
              </a:prstGeom>
              <a:blipFill>
                <a:blip r:embed="rId5"/>
                <a:stretch>
                  <a:fillRect l="-1219" t="-7792" b="-2987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03542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42539C70-9402-4080-9550-C3F95029A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499" y="3429000"/>
            <a:ext cx="4131486" cy="3098615"/>
          </a:xfrm>
          <a:prstGeom prst="rect">
            <a:avLst/>
          </a:prstGeom>
        </p:spPr>
      </p:pic>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1.</a:t>
            </a:r>
            <a:r>
              <a:rPr kumimoji="1" lang="ja-JP" altLang="en-US" dirty="0"/>
              <a:t>方形パルス</a:t>
            </a:r>
            <a:r>
              <a:rPr lang="ja-JP" altLang="en-US" dirty="0"/>
              <a:t>信号の問題点</a:t>
            </a:r>
            <a:endParaRPr kumimoji="1" lang="ja-JP" altLang="en-US" dirty="0"/>
          </a:p>
        </p:txBody>
      </p:sp>
      <p:sp>
        <p:nvSpPr>
          <p:cNvPr id="5" name="コンテンツ プレースホルダー 2">
            <a:extLst>
              <a:ext uri="{FF2B5EF4-FFF2-40B4-BE49-F238E27FC236}">
                <a16:creationId xmlns:a16="http://schemas.microsoft.com/office/drawing/2014/main" id="{52BD1832-4698-4BC8-877D-1EF98C9BB488}"/>
              </a:ext>
            </a:extLst>
          </p:cNvPr>
          <p:cNvSpPr>
            <a:spLocks noGrp="1"/>
          </p:cNvSpPr>
          <p:nvPr>
            <p:ph idx="1"/>
          </p:nvPr>
        </p:nvSpPr>
        <p:spPr>
          <a:xfrm>
            <a:off x="680762" y="1158198"/>
            <a:ext cx="10515600" cy="399669"/>
          </a:xfrm>
        </p:spPr>
        <p:txBody>
          <a:bodyPr>
            <a:normAutofit fontScale="92500" lnSpcReduction="20000"/>
          </a:bodyPr>
          <a:lstStyle/>
          <a:p>
            <a:pPr marL="0" indent="0">
              <a:buNone/>
            </a:pPr>
            <a:r>
              <a:rPr lang="ja-JP" altLang="en-US" dirty="0"/>
              <a:t>方形のパルス信号のデメリット：無限の周波数帯域が要求される。</a:t>
            </a:r>
            <a:endParaRPr kumimoji="1" lang="en-US" altLang="ja-JP" dirty="0"/>
          </a:p>
        </p:txBody>
      </p:sp>
      <p:grpSp>
        <p:nvGrpSpPr>
          <p:cNvPr id="33" name="グループ化 32">
            <a:extLst>
              <a:ext uri="{FF2B5EF4-FFF2-40B4-BE49-F238E27FC236}">
                <a16:creationId xmlns:a16="http://schemas.microsoft.com/office/drawing/2014/main" id="{4158B175-2D68-4EE8-AE14-F2D92B0727A4}"/>
              </a:ext>
            </a:extLst>
          </p:cNvPr>
          <p:cNvGrpSpPr/>
          <p:nvPr/>
        </p:nvGrpSpPr>
        <p:grpSpPr>
          <a:xfrm>
            <a:off x="680762" y="2115291"/>
            <a:ext cx="5117630" cy="1674310"/>
            <a:chOff x="680762" y="2115291"/>
            <a:chExt cx="5117630" cy="1674310"/>
          </a:xfrm>
        </p:grpSpPr>
        <p:grpSp>
          <p:nvGrpSpPr>
            <p:cNvPr id="6" name="グループ化 5">
              <a:extLst>
                <a:ext uri="{FF2B5EF4-FFF2-40B4-BE49-F238E27FC236}">
                  <a16:creationId xmlns:a16="http://schemas.microsoft.com/office/drawing/2014/main" id="{CBEAB067-C004-4497-B7F1-1AE51138226D}"/>
                </a:ext>
              </a:extLst>
            </p:cNvPr>
            <p:cNvGrpSpPr/>
            <p:nvPr/>
          </p:nvGrpSpPr>
          <p:grpSpPr>
            <a:xfrm>
              <a:off x="1075106" y="2115291"/>
              <a:ext cx="4723286" cy="1500090"/>
              <a:chOff x="499572" y="2361756"/>
              <a:chExt cx="4723286" cy="1500090"/>
            </a:xfrm>
          </p:grpSpPr>
          <p:grpSp>
            <p:nvGrpSpPr>
              <p:cNvPr id="7" name="グループ化 6">
                <a:extLst>
                  <a:ext uri="{FF2B5EF4-FFF2-40B4-BE49-F238E27FC236}">
                    <a16:creationId xmlns:a16="http://schemas.microsoft.com/office/drawing/2014/main" id="{914E1C5C-5060-4E14-ABFD-2E357E44C5C2}"/>
                  </a:ext>
                </a:extLst>
              </p:cNvPr>
              <p:cNvGrpSpPr/>
              <p:nvPr/>
            </p:nvGrpSpPr>
            <p:grpSpPr>
              <a:xfrm>
                <a:off x="728133" y="2778711"/>
                <a:ext cx="4318000" cy="1083135"/>
                <a:chOff x="1540933" y="2488210"/>
                <a:chExt cx="4318000" cy="1083135"/>
              </a:xfrm>
            </p:grpSpPr>
            <p:cxnSp>
              <p:nvCxnSpPr>
                <p:cNvPr id="17" name="直線コネクタ 16">
                  <a:extLst>
                    <a:ext uri="{FF2B5EF4-FFF2-40B4-BE49-F238E27FC236}">
                      <a16:creationId xmlns:a16="http://schemas.microsoft.com/office/drawing/2014/main" id="{E116D98E-D496-4A6F-A614-C04A9EF855BB}"/>
                    </a:ext>
                  </a:extLst>
                </p:cNvPr>
                <p:cNvCxnSpPr>
                  <a:cxnSpLocks/>
                </p:cNvCxnSpPr>
                <p:nvPr/>
              </p:nvCxnSpPr>
              <p:spPr>
                <a:xfrm>
                  <a:off x="1540933" y="3006901"/>
                  <a:ext cx="43180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8" name="グループ化 17">
                  <a:extLst>
                    <a:ext uri="{FF2B5EF4-FFF2-40B4-BE49-F238E27FC236}">
                      <a16:creationId xmlns:a16="http://schemas.microsoft.com/office/drawing/2014/main" id="{F3FBDD78-9D4C-409F-9241-BFB0E84BD5B5}"/>
                    </a:ext>
                  </a:extLst>
                </p:cNvPr>
                <p:cNvGrpSpPr/>
                <p:nvPr/>
              </p:nvGrpSpPr>
              <p:grpSpPr>
                <a:xfrm>
                  <a:off x="1540933" y="2488210"/>
                  <a:ext cx="4208135" cy="1083135"/>
                  <a:chOff x="1540933" y="2393245"/>
                  <a:chExt cx="3927590" cy="767644"/>
                </a:xfrm>
              </p:grpSpPr>
              <p:cxnSp>
                <p:nvCxnSpPr>
                  <p:cNvPr id="19" name="直線コネクタ 18">
                    <a:extLst>
                      <a:ext uri="{FF2B5EF4-FFF2-40B4-BE49-F238E27FC236}">
                        <a16:creationId xmlns:a16="http://schemas.microsoft.com/office/drawing/2014/main" id="{EC5272D8-D30D-4074-B747-6A5728350AA7}"/>
                      </a:ext>
                    </a:extLst>
                  </p:cNvPr>
                  <p:cNvCxnSpPr/>
                  <p:nvPr/>
                </p:nvCxnSpPr>
                <p:spPr>
                  <a:xfrm>
                    <a:off x="1540933"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20" name="直線コネクタ 19">
                    <a:extLst>
                      <a:ext uri="{FF2B5EF4-FFF2-40B4-BE49-F238E27FC236}">
                        <a16:creationId xmlns:a16="http://schemas.microsoft.com/office/drawing/2014/main" id="{876B7D48-F6A7-41A4-B80B-4C497C8EF3FB}"/>
                      </a:ext>
                    </a:extLst>
                  </p:cNvPr>
                  <p:cNvCxnSpPr/>
                  <p:nvPr/>
                </p:nvCxnSpPr>
                <p:spPr>
                  <a:xfrm>
                    <a:off x="2116666"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21" name="直線コネクタ 20">
                    <a:extLst>
                      <a:ext uri="{FF2B5EF4-FFF2-40B4-BE49-F238E27FC236}">
                        <a16:creationId xmlns:a16="http://schemas.microsoft.com/office/drawing/2014/main" id="{40F74A7B-F488-4201-9CA3-8A7BBDF878AA}"/>
                      </a:ext>
                    </a:extLst>
                  </p:cNvPr>
                  <p:cNvCxnSpPr/>
                  <p:nvPr/>
                </p:nvCxnSpPr>
                <p:spPr>
                  <a:xfrm>
                    <a:off x="2692399" y="3160889"/>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22" name="直線コネクタ 21">
                    <a:extLst>
                      <a:ext uri="{FF2B5EF4-FFF2-40B4-BE49-F238E27FC236}">
                        <a16:creationId xmlns:a16="http://schemas.microsoft.com/office/drawing/2014/main" id="{B2554E7B-4345-48C3-AF13-8E51D2221D00}"/>
                      </a:ext>
                    </a:extLst>
                  </p:cNvPr>
                  <p:cNvCxnSpPr/>
                  <p:nvPr/>
                </p:nvCxnSpPr>
                <p:spPr>
                  <a:xfrm>
                    <a:off x="3268132" y="2393245"/>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621AD13B-16BE-42C6-B0EF-0F6C702C2AF2}"/>
                      </a:ext>
                    </a:extLst>
                  </p:cNvPr>
                  <p:cNvCxnSpPr>
                    <a:cxnSpLocks/>
                  </p:cNvCxnSpPr>
                  <p:nvPr/>
                </p:nvCxnSpPr>
                <p:spPr>
                  <a:xfrm>
                    <a:off x="3843865" y="2393245"/>
                    <a:ext cx="5642" cy="760239"/>
                  </a:xfrm>
                  <a:prstGeom prst="line">
                    <a:avLst/>
                  </a:prstGeom>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DC215B8D-4829-488B-87B4-0C2E69A48CD8}"/>
                      </a:ext>
                    </a:extLst>
                  </p:cNvPr>
                  <p:cNvCxnSpPr/>
                  <p:nvPr/>
                </p:nvCxnSpPr>
                <p:spPr>
                  <a:xfrm>
                    <a:off x="4393704" y="3149600"/>
                    <a:ext cx="575733" cy="0"/>
                  </a:xfrm>
                  <a:prstGeom prst="line">
                    <a:avLst/>
                  </a:prstGeom>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7BF41497-313E-4811-A2CD-7D2018D7BEB4}"/>
                      </a:ext>
                    </a:extLst>
                  </p:cNvPr>
                  <p:cNvCxnSpPr>
                    <a:cxnSpLocks/>
                  </p:cNvCxnSpPr>
                  <p:nvPr/>
                </p:nvCxnSpPr>
                <p:spPr>
                  <a:xfrm flipH="1">
                    <a:off x="4969437" y="3149600"/>
                    <a:ext cx="499086" cy="0"/>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AAD40DA3-0C7C-471F-AFEF-5BE9CFC16BA9}"/>
                      </a:ext>
                    </a:extLst>
                  </p:cNvPr>
                  <p:cNvCxnSpPr>
                    <a:cxnSpLocks/>
                  </p:cNvCxnSpPr>
                  <p:nvPr/>
                </p:nvCxnSpPr>
                <p:spPr>
                  <a:xfrm>
                    <a:off x="3861222" y="3149600"/>
                    <a:ext cx="552735" cy="0"/>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D7A0A812-F97C-4D38-AEDC-C5565E0D039A}"/>
                      </a:ext>
                    </a:extLst>
                  </p:cNvPr>
                  <p:cNvCxnSpPr/>
                  <p:nvPr/>
                </p:nvCxnSpPr>
                <p:spPr>
                  <a:xfrm>
                    <a:off x="3268132" y="2393245"/>
                    <a:ext cx="0" cy="767644"/>
                  </a:xfrm>
                  <a:prstGeom prst="line">
                    <a:avLst/>
                  </a:prstGeom>
                </p:spPr>
                <p:style>
                  <a:lnRef idx="3">
                    <a:schemeClr val="dk1"/>
                  </a:lnRef>
                  <a:fillRef idx="0">
                    <a:schemeClr val="dk1"/>
                  </a:fillRef>
                  <a:effectRef idx="2">
                    <a:schemeClr val="dk1"/>
                  </a:effectRef>
                  <a:fontRef idx="minor">
                    <a:schemeClr val="tx1"/>
                  </a:fontRef>
                </p:style>
              </p:cxnSp>
            </p:grpSp>
          </p:gr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8A742660-7FFF-4032-B759-5F73DB6A91A9}"/>
                      </a:ext>
                    </a:extLst>
                  </p:cNvPr>
                  <p:cNvSpPr/>
                  <p:nvPr/>
                </p:nvSpPr>
                <p:spPr>
                  <a:xfrm>
                    <a:off x="1372732" y="2371590"/>
                    <a:ext cx="5613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8" name="正方形/長方形 7">
                    <a:extLst>
                      <a:ext uri="{FF2B5EF4-FFF2-40B4-BE49-F238E27FC236}">
                        <a16:creationId xmlns:a16="http://schemas.microsoft.com/office/drawing/2014/main" id="{8A742660-7FFF-4032-B759-5F73DB6A91A9}"/>
                      </a:ext>
                    </a:extLst>
                  </p:cNvPr>
                  <p:cNvSpPr>
                    <a:spLocks noRot="1" noChangeAspect="1" noMove="1" noResize="1" noEditPoints="1" noAdjustHandles="1" noChangeArrowheads="1" noChangeShapeType="1" noTextEdit="1"/>
                  </p:cNvSpPr>
                  <p:nvPr/>
                </p:nvSpPr>
                <p:spPr>
                  <a:xfrm>
                    <a:off x="1372732" y="2371590"/>
                    <a:ext cx="561372"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72906C24-BBFD-44AD-A236-7169900283D0}"/>
                      </a:ext>
                    </a:extLst>
                  </p:cNvPr>
                  <p:cNvSpPr/>
                  <p:nvPr/>
                </p:nvSpPr>
                <p:spPr>
                  <a:xfrm>
                    <a:off x="2606446"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9" name="正方形/長方形 8">
                    <a:extLst>
                      <a:ext uri="{FF2B5EF4-FFF2-40B4-BE49-F238E27FC236}">
                        <a16:creationId xmlns:a16="http://schemas.microsoft.com/office/drawing/2014/main" id="{72906C24-BBFD-44AD-A236-7169900283D0}"/>
                      </a:ext>
                    </a:extLst>
                  </p:cNvPr>
                  <p:cNvSpPr>
                    <a:spLocks noRot="1" noChangeAspect="1" noMove="1" noResize="1" noEditPoints="1" noAdjustHandles="1" noChangeArrowheads="1" noChangeShapeType="1" noTextEdit="1"/>
                  </p:cNvSpPr>
                  <p:nvPr/>
                </p:nvSpPr>
                <p:spPr>
                  <a:xfrm>
                    <a:off x="2606446" y="2363625"/>
                    <a:ext cx="561371" cy="36933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BCB39980-78A1-48AC-91B0-1CD19EE2165B}"/>
                      </a:ext>
                    </a:extLst>
                  </p:cNvPr>
                  <p:cNvSpPr/>
                  <p:nvPr/>
                </p:nvSpPr>
                <p:spPr>
                  <a:xfrm>
                    <a:off x="3270475"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10" name="正方形/長方形 9">
                    <a:extLst>
                      <a:ext uri="{FF2B5EF4-FFF2-40B4-BE49-F238E27FC236}">
                        <a16:creationId xmlns:a16="http://schemas.microsoft.com/office/drawing/2014/main" id="{BCB39980-78A1-48AC-91B0-1CD19EE2165B}"/>
                      </a:ext>
                    </a:extLst>
                  </p:cNvPr>
                  <p:cNvSpPr>
                    <a:spLocks noRot="1" noChangeAspect="1" noMove="1" noResize="1" noEditPoints="1" noAdjustHandles="1" noChangeArrowheads="1" noChangeShapeType="1" noTextEdit="1"/>
                  </p:cNvSpPr>
                  <p:nvPr/>
                </p:nvSpPr>
                <p:spPr>
                  <a:xfrm>
                    <a:off x="3270475" y="2371590"/>
                    <a:ext cx="561371"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02770179-3E3C-4AF3-871F-9EF8A4CED823}"/>
                      </a:ext>
                    </a:extLst>
                  </p:cNvPr>
                  <p:cNvSpPr/>
                  <p:nvPr/>
                </p:nvSpPr>
                <p:spPr>
                  <a:xfrm>
                    <a:off x="443701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11" name="正方形/長方形 10">
                    <a:extLst>
                      <a:ext uri="{FF2B5EF4-FFF2-40B4-BE49-F238E27FC236}">
                        <a16:creationId xmlns:a16="http://schemas.microsoft.com/office/drawing/2014/main" id="{02770179-3E3C-4AF3-871F-9EF8A4CED823}"/>
                      </a:ext>
                    </a:extLst>
                  </p:cNvPr>
                  <p:cNvSpPr>
                    <a:spLocks noRot="1" noChangeAspect="1" noMove="1" noResize="1" noEditPoints="1" noAdjustHandles="1" noChangeArrowheads="1" noChangeShapeType="1" noTextEdit="1"/>
                  </p:cNvSpPr>
                  <p:nvPr/>
                </p:nvSpPr>
                <p:spPr>
                  <a:xfrm>
                    <a:off x="4437011" y="2371590"/>
                    <a:ext cx="561371"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A40ED277-0F83-4EED-858C-45D8B1D68376}"/>
                      </a:ext>
                    </a:extLst>
                  </p:cNvPr>
                  <p:cNvSpPr/>
                  <p:nvPr/>
                </p:nvSpPr>
                <p:spPr>
                  <a:xfrm>
                    <a:off x="726443" y="2361756"/>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12" name="正方形/長方形 11">
                    <a:extLst>
                      <a:ext uri="{FF2B5EF4-FFF2-40B4-BE49-F238E27FC236}">
                        <a16:creationId xmlns:a16="http://schemas.microsoft.com/office/drawing/2014/main" id="{A40ED277-0F83-4EED-858C-45D8B1D68376}"/>
                      </a:ext>
                    </a:extLst>
                  </p:cNvPr>
                  <p:cNvSpPr>
                    <a:spLocks noRot="1" noChangeAspect="1" noMove="1" noResize="1" noEditPoints="1" noAdjustHandles="1" noChangeArrowheads="1" noChangeShapeType="1" noTextEdit="1"/>
                  </p:cNvSpPr>
                  <p:nvPr/>
                </p:nvSpPr>
                <p:spPr>
                  <a:xfrm>
                    <a:off x="726443" y="2361756"/>
                    <a:ext cx="561371"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4D2BC8CC-9028-4944-9DBB-ADBEE46D7565}"/>
                      </a:ext>
                    </a:extLst>
                  </p:cNvPr>
                  <p:cNvSpPr/>
                  <p:nvPr/>
                </p:nvSpPr>
                <p:spPr>
                  <a:xfrm>
                    <a:off x="1977897"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13" name="正方形/長方形 12">
                    <a:extLst>
                      <a:ext uri="{FF2B5EF4-FFF2-40B4-BE49-F238E27FC236}">
                        <a16:creationId xmlns:a16="http://schemas.microsoft.com/office/drawing/2014/main" id="{4D2BC8CC-9028-4944-9DBB-ADBEE46D7565}"/>
                      </a:ext>
                    </a:extLst>
                  </p:cNvPr>
                  <p:cNvSpPr>
                    <a:spLocks noRot="1" noChangeAspect="1" noMove="1" noResize="1" noEditPoints="1" noAdjustHandles="1" noChangeArrowheads="1" noChangeShapeType="1" noTextEdit="1"/>
                  </p:cNvSpPr>
                  <p:nvPr/>
                </p:nvSpPr>
                <p:spPr>
                  <a:xfrm>
                    <a:off x="1977897" y="2363625"/>
                    <a:ext cx="561371"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B70A2B9D-1A3C-4520-BC7E-65A7E6823EAE}"/>
                      </a:ext>
                    </a:extLst>
                  </p:cNvPr>
                  <p:cNvSpPr/>
                  <p:nvPr/>
                </p:nvSpPr>
                <p:spPr>
                  <a:xfrm>
                    <a:off x="384016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14" name="正方形/長方形 13">
                    <a:extLst>
                      <a:ext uri="{FF2B5EF4-FFF2-40B4-BE49-F238E27FC236}">
                        <a16:creationId xmlns:a16="http://schemas.microsoft.com/office/drawing/2014/main" id="{B70A2B9D-1A3C-4520-BC7E-65A7E6823EAE}"/>
                      </a:ext>
                    </a:extLst>
                  </p:cNvPr>
                  <p:cNvSpPr>
                    <a:spLocks noRot="1" noChangeAspect="1" noMove="1" noResize="1" noEditPoints="1" noAdjustHandles="1" noChangeArrowheads="1" noChangeShapeType="1" noTextEdit="1"/>
                  </p:cNvSpPr>
                  <p:nvPr/>
                </p:nvSpPr>
                <p:spPr>
                  <a:xfrm>
                    <a:off x="3840161" y="2371590"/>
                    <a:ext cx="561371" cy="36933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04E1081E-2C26-4086-BBFC-95023B32CF27}"/>
                      </a:ext>
                    </a:extLst>
                  </p:cNvPr>
                  <p:cNvSpPr/>
                  <p:nvPr/>
                </p:nvSpPr>
                <p:spPr>
                  <a:xfrm>
                    <a:off x="4875455" y="3244334"/>
                    <a:ext cx="347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𝑡</m:t>
                          </m:r>
                        </m:oMath>
                      </m:oMathPara>
                    </a14:m>
                    <a:endParaRPr lang="ja-JP" altLang="en-US" dirty="0"/>
                  </a:p>
                </p:txBody>
              </p:sp>
            </mc:Choice>
            <mc:Fallback xmlns="">
              <p:sp>
                <p:nvSpPr>
                  <p:cNvPr id="15" name="正方形/長方形 14">
                    <a:extLst>
                      <a:ext uri="{FF2B5EF4-FFF2-40B4-BE49-F238E27FC236}">
                        <a16:creationId xmlns:a16="http://schemas.microsoft.com/office/drawing/2014/main" id="{04E1081E-2C26-4086-BBFC-95023B32CF27}"/>
                      </a:ext>
                    </a:extLst>
                  </p:cNvPr>
                  <p:cNvSpPr>
                    <a:spLocks noRot="1" noChangeAspect="1" noMove="1" noResize="1" noEditPoints="1" noAdjustHandles="1" noChangeArrowheads="1" noChangeShapeType="1" noTextEdit="1"/>
                  </p:cNvSpPr>
                  <p:nvPr/>
                </p:nvSpPr>
                <p:spPr>
                  <a:xfrm>
                    <a:off x="4875455" y="3244334"/>
                    <a:ext cx="347403" cy="36933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A0C20B57-6B6A-4032-AE9D-FBDBEDF40C2B}"/>
                      </a:ext>
                    </a:extLst>
                  </p:cNvPr>
                  <p:cNvSpPr/>
                  <p:nvPr/>
                </p:nvSpPr>
                <p:spPr>
                  <a:xfrm>
                    <a:off x="499572" y="2914891"/>
                    <a:ext cx="7621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i="1" smtClean="0">
                                  <a:latin typeface="Cambria Math" panose="02040503050406030204" pitchFamily="18" charset="0"/>
                                </a:rPr>
                                <m:t>𝑥</m:t>
                              </m:r>
                            </m:e>
                            <m:sub>
                              <m:r>
                                <a:rPr lang="en-US" altLang="ja-JP" b="0" i="1" smtClean="0">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m:oMathPara>
                    </a14:m>
                    <a:endParaRPr lang="ja-JP" altLang="en-US" dirty="0"/>
                  </a:p>
                </p:txBody>
              </p:sp>
            </mc:Choice>
            <mc:Fallback xmlns="">
              <p:sp>
                <p:nvSpPr>
                  <p:cNvPr id="16" name="正方形/長方形 15">
                    <a:extLst>
                      <a:ext uri="{FF2B5EF4-FFF2-40B4-BE49-F238E27FC236}">
                        <a16:creationId xmlns:a16="http://schemas.microsoft.com/office/drawing/2014/main" id="{A0C20B57-6B6A-4032-AE9D-FBDBEDF40C2B}"/>
                      </a:ext>
                    </a:extLst>
                  </p:cNvPr>
                  <p:cNvSpPr>
                    <a:spLocks noRot="1" noChangeAspect="1" noMove="1" noResize="1" noEditPoints="1" noAdjustHandles="1" noChangeArrowheads="1" noChangeShapeType="1" noTextEdit="1"/>
                  </p:cNvSpPr>
                  <p:nvPr/>
                </p:nvSpPr>
                <p:spPr>
                  <a:xfrm>
                    <a:off x="499572" y="2914891"/>
                    <a:ext cx="762195" cy="369332"/>
                  </a:xfrm>
                  <a:prstGeom prst="rect">
                    <a:avLst/>
                  </a:prstGeom>
                  <a:blipFill>
                    <a:blip r:embed="rId1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2DECB957-0D05-454A-8098-AC70AB749D16}"/>
                    </a:ext>
                  </a:extLst>
                </p:cNvPr>
                <p:cNvSpPr/>
                <p:nvPr/>
              </p:nvSpPr>
              <p:spPr>
                <a:xfrm>
                  <a:off x="680762" y="3420269"/>
                  <a:ext cx="57163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𝐴</m:t>
                        </m:r>
                      </m:oMath>
                    </m:oMathPara>
                  </a14:m>
                  <a:endParaRPr lang="ja-JP" altLang="en-US" dirty="0"/>
                </a:p>
              </p:txBody>
            </p:sp>
          </mc:Choice>
          <mc:Fallback xmlns="">
            <p:sp>
              <p:nvSpPr>
                <p:cNvPr id="31" name="正方形/長方形 30">
                  <a:extLst>
                    <a:ext uri="{FF2B5EF4-FFF2-40B4-BE49-F238E27FC236}">
                      <a16:creationId xmlns:a16="http://schemas.microsoft.com/office/drawing/2014/main" id="{2DECB957-0D05-454A-8098-AC70AB749D16}"/>
                    </a:ext>
                  </a:extLst>
                </p:cNvPr>
                <p:cNvSpPr>
                  <a:spLocks noRot="1" noChangeAspect="1" noMove="1" noResize="1" noEditPoints="1" noAdjustHandles="1" noChangeArrowheads="1" noChangeShapeType="1" noTextEdit="1"/>
                </p:cNvSpPr>
                <p:nvPr/>
              </p:nvSpPr>
              <p:spPr>
                <a:xfrm>
                  <a:off x="680762" y="3420269"/>
                  <a:ext cx="571631"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753CBA32-FF0A-478E-8FE2-2645620EAE57}"/>
                    </a:ext>
                  </a:extLst>
                </p:cNvPr>
                <p:cNvSpPr/>
                <p:nvPr/>
              </p:nvSpPr>
              <p:spPr>
                <a:xfrm>
                  <a:off x="719943" y="2309791"/>
                  <a:ext cx="499496" cy="369332"/>
                </a:xfrm>
                <a:prstGeom prst="rect">
                  <a:avLst/>
                </a:prstGeom>
              </p:spPr>
              <p:txBody>
                <a:bodyPr wrap="none">
                  <a:spAutoFit/>
                </a:bodyPr>
                <a:lstStyle/>
                <a:p>
                  <a:r>
                    <a:rPr lang="en-US" altLang="ja-JP" b="0" dirty="0"/>
                    <a:t>+</a:t>
                  </a:r>
                  <a14:m>
                    <m:oMath xmlns:m="http://schemas.openxmlformats.org/officeDocument/2006/math">
                      <m:r>
                        <a:rPr lang="en-US" altLang="ja-JP" b="0" i="1" smtClean="0">
                          <a:latin typeface="Cambria Math" panose="02040503050406030204" pitchFamily="18" charset="0"/>
                        </a:rPr>
                        <m:t>𝐴</m:t>
                      </m:r>
                    </m:oMath>
                  </a14:m>
                  <a:endParaRPr lang="ja-JP" altLang="en-US" dirty="0"/>
                </a:p>
              </p:txBody>
            </p:sp>
          </mc:Choice>
          <mc:Fallback xmlns="">
            <p:sp>
              <p:nvSpPr>
                <p:cNvPr id="32" name="正方形/長方形 31">
                  <a:extLst>
                    <a:ext uri="{FF2B5EF4-FFF2-40B4-BE49-F238E27FC236}">
                      <a16:creationId xmlns:a16="http://schemas.microsoft.com/office/drawing/2014/main" id="{753CBA32-FF0A-478E-8FE2-2645620EAE57}"/>
                    </a:ext>
                  </a:extLst>
                </p:cNvPr>
                <p:cNvSpPr>
                  <a:spLocks noRot="1" noChangeAspect="1" noMove="1" noResize="1" noEditPoints="1" noAdjustHandles="1" noChangeArrowheads="1" noChangeShapeType="1" noTextEdit="1"/>
                </p:cNvSpPr>
                <p:nvPr/>
              </p:nvSpPr>
              <p:spPr>
                <a:xfrm>
                  <a:off x="719943" y="2309791"/>
                  <a:ext cx="499496" cy="369332"/>
                </a:xfrm>
                <a:prstGeom prst="rect">
                  <a:avLst/>
                </a:prstGeom>
                <a:blipFill>
                  <a:blip r:embed="rId13"/>
                  <a:stretch>
                    <a:fillRect l="-9756" t="-8333" b="-28333"/>
                  </a:stretch>
                </a:blipFill>
              </p:spPr>
              <p:txBody>
                <a:bodyPr/>
                <a:lstStyle/>
                <a:p>
                  <a:r>
                    <a:rPr lang="ja-JP" altLang="en-US">
                      <a:noFill/>
                    </a:rPr>
                    <a:t> </a:t>
                  </a:r>
                </a:p>
              </p:txBody>
            </p:sp>
          </mc:Fallback>
        </mc:AlternateContent>
      </p:grpSp>
      <p:cxnSp>
        <p:nvCxnSpPr>
          <p:cNvPr id="47" name="直線矢印コネクタ 46">
            <a:extLst>
              <a:ext uri="{FF2B5EF4-FFF2-40B4-BE49-F238E27FC236}">
                <a16:creationId xmlns:a16="http://schemas.microsoft.com/office/drawing/2014/main" id="{755B995E-CFB7-4A99-ADD6-4AFB5A3B026B}"/>
              </a:ext>
            </a:extLst>
          </p:cNvPr>
          <p:cNvCxnSpPr>
            <a:cxnSpLocks/>
          </p:cNvCxnSpPr>
          <p:nvPr/>
        </p:nvCxnSpPr>
        <p:spPr>
          <a:xfrm>
            <a:off x="3181980" y="3519531"/>
            <a:ext cx="58067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8" name="正方形/長方形 47">
                <a:extLst>
                  <a:ext uri="{FF2B5EF4-FFF2-40B4-BE49-F238E27FC236}">
                    <a16:creationId xmlns:a16="http://schemas.microsoft.com/office/drawing/2014/main" id="{2932A838-16A8-463B-95A1-A4F24F8BF00F}"/>
                  </a:ext>
                </a:extLst>
              </p:cNvPr>
              <p:cNvSpPr/>
              <p:nvPr/>
            </p:nvSpPr>
            <p:spPr>
              <a:xfrm>
                <a:off x="3231321" y="3596718"/>
                <a:ext cx="4707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oMath>
                  </m:oMathPara>
                </a14:m>
                <a:endParaRPr lang="ja-JP" altLang="en-US" dirty="0"/>
              </a:p>
            </p:txBody>
          </p:sp>
        </mc:Choice>
        <mc:Fallback xmlns="">
          <p:sp>
            <p:nvSpPr>
              <p:cNvPr id="48" name="正方形/長方形 47">
                <a:extLst>
                  <a:ext uri="{FF2B5EF4-FFF2-40B4-BE49-F238E27FC236}">
                    <a16:creationId xmlns:a16="http://schemas.microsoft.com/office/drawing/2014/main" id="{2932A838-16A8-463B-95A1-A4F24F8BF00F}"/>
                  </a:ext>
                </a:extLst>
              </p:cNvPr>
              <p:cNvSpPr>
                <a:spLocks noRot="1" noChangeAspect="1" noMove="1" noResize="1" noEditPoints="1" noAdjustHandles="1" noChangeArrowheads="1" noChangeShapeType="1" noTextEdit="1"/>
              </p:cNvSpPr>
              <p:nvPr/>
            </p:nvSpPr>
            <p:spPr>
              <a:xfrm>
                <a:off x="3231321" y="3596718"/>
                <a:ext cx="470770"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6BB2DC8-7B83-4F80-BEB3-86767C5AA599}"/>
                  </a:ext>
                </a:extLst>
              </p:cNvPr>
              <p:cNvSpPr txBox="1"/>
              <p:nvPr/>
            </p:nvSpPr>
            <p:spPr>
              <a:xfrm flipH="1">
                <a:off x="6292311" y="2239748"/>
                <a:ext cx="4904051" cy="13756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1</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r>
                        <a:rPr kumimoji="1" lang="en-US" altLang="ja-JP" sz="2800" b="0" i="1" smtClean="0">
                          <a:latin typeface="Cambria Math" panose="02040503050406030204" pitchFamily="18" charset="0"/>
                        </a:rPr>
                        <m:t>=</m:t>
                      </m:r>
                      <m:d>
                        <m:dPr>
                          <m:begChr m:val="{"/>
                          <m:endChr m:val=""/>
                          <m:ctrlPr>
                            <a:rPr kumimoji="1" lang="en-US" altLang="ja-JP" sz="280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 (−</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&lt;+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m:t>
                              </m:r>
                            </m:e>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𝑜𝑡h𝑒𝑟𝑤𝑖𝑠𝑒</m:t>
                              </m:r>
                              <m:r>
                                <a:rPr kumimoji="1" lang="en-US" altLang="ja-JP" sz="2800" b="0" i="1" smtClean="0">
                                  <a:latin typeface="Cambria Math" panose="02040503050406030204" pitchFamily="18" charset="0"/>
                                </a:rPr>
                                <m:t>      </m:t>
                              </m:r>
                            </m:e>
                          </m:eqArr>
                        </m:e>
                      </m:d>
                    </m:oMath>
                  </m:oMathPara>
                </a14:m>
                <a:endParaRPr kumimoji="1" lang="ja-JP" altLang="en-US" sz="2800" dirty="0"/>
              </a:p>
            </p:txBody>
          </p:sp>
        </mc:Choice>
        <mc:Fallback xmlns="">
          <p:sp>
            <p:nvSpPr>
              <p:cNvPr id="49" name="テキスト ボックス 48">
                <a:extLst>
                  <a:ext uri="{FF2B5EF4-FFF2-40B4-BE49-F238E27FC236}">
                    <a16:creationId xmlns:a16="http://schemas.microsoft.com/office/drawing/2014/main" id="{76BB2DC8-7B83-4F80-BEB3-86767C5AA599}"/>
                  </a:ext>
                </a:extLst>
              </p:cNvPr>
              <p:cNvSpPr txBox="1">
                <a:spLocks noRot="1" noChangeAspect="1" noMove="1" noResize="1" noEditPoints="1" noAdjustHandles="1" noChangeArrowheads="1" noChangeShapeType="1" noTextEdit="1"/>
              </p:cNvSpPr>
              <p:nvPr/>
            </p:nvSpPr>
            <p:spPr>
              <a:xfrm flipH="1">
                <a:off x="6292311" y="2239748"/>
                <a:ext cx="4904051" cy="137563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2FF3A563-71E6-4F7E-A78D-81DD73129933}"/>
                  </a:ext>
                </a:extLst>
              </p:cNvPr>
              <p:cNvSpPr txBox="1"/>
              <p:nvPr/>
            </p:nvSpPr>
            <p:spPr>
              <a:xfrm>
                <a:off x="324048" y="4118790"/>
                <a:ext cx="7852150" cy="8163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1</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nary>
                        <m:naryPr>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m:t>
                          </m:r>
                        </m:sub>
                        <m:sup>
                          <m:r>
                            <a:rPr kumimoji="1" lang="en-US" altLang="ja-JP" sz="2400" b="0" i="1" smtClean="0">
                              <a:latin typeface="Cambria Math" panose="02040503050406030204" pitchFamily="18" charset="0"/>
                            </a:rPr>
                            <m:t>+∞</m:t>
                          </m:r>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1</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𝑡</m:t>
                              </m:r>
                            </m:e>
                          </m:d>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𝜔</m:t>
                              </m:r>
                              <m:r>
                                <a:rPr kumimoji="1" lang="en-US" altLang="ja-JP" sz="2400" b="0" i="1" smtClean="0">
                                  <a:latin typeface="Cambria Math" panose="02040503050406030204" pitchFamily="18" charset="0"/>
                                </a:rPr>
                                <m:t>𝑡</m:t>
                              </m:r>
                            </m:sup>
                          </m:sSup>
                          <m:r>
                            <a:rPr kumimoji="1" lang="en-US" altLang="ja-JP" sz="2400" b="0" i="1" smtClean="0">
                              <a:latin typeface="Cambria Math" panose="02040503050406030204" pitchFamily="18" charset="0"/>
                            </a:rPr>
                            <m:t>𝑑𝑡</m:t>
                          </m:r>
                        </m:e>
                      </m:nary>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𝜔</m:t>
                          </m:r>
                        </m:e>
                      </m:d>
                      <m:r>
                        <a:rPr kumimoji="1" lang="en-US" altLang="ja-JP" sz="2400" b="0" i="1" smtClean="0">
                          <a:latin typeface="Cambria Math" panose="02040503050406030204" pitchFamily="18" charset="0"/>
                        </a:rPr>
                        <m:t>+</m:t>
                      </m:r>
                      <m:r>
                        <a:rPr kumimoji="1" lang="en-US" altLang="ja-JP" sz="2400" b="0" i="1" smtClean="0">
                          <a:solidFill>
                            <a:srgbClr val="FF0000"/>
                          </a:solidFill>
                          <a:latin typeface="Cambria Math" panose="02040503050406030204" pitchFamily="18" charset="0"/>
                        </a:rPr>
                        <m:t>2</m:t>
                      </m:r>
                      <m:r>
                        <a:rPr kumimoji="1" lang="en-US" altLang="ja-JP" sz="2400" b="0" i="1" smtClean="0">
                          <a:solidFill>
                            <a:srgbClr val="FF0000"/>
                          </a:solidFill>
                          <a:latin typeface="Cambria Math" panose="02040503050406030204" pitchFamily="18" charset="0"/>
                        </a:rPr>
                        <m:t>𝐴</m:t>
                      </m:r>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𝑇</m:t>
                          </m:r>
                        </m:e>
                        <m:sub>
                          <m:r>
                            <a:rPr kumimoji="1" lang="en-US" altLang="ja-JP" sz="2400" b="0" i="1" smtClean="0">
                              <a:solidFill>
                                <a:srgbClr val="FF0000"/>
                              </a:solidFill>
                              <a:latin typeface="Cambria Math" panose="02040503050406030204" pitchFamily="18" charset="0"/>
                            </a:rPr>
                            <m:t>0</m:t>
                          </m:r>
                        </m:sub>
                      </m:sSub>
                      <m:r>
                        <a:rPr kumimoji="1" lang="en-US" altLang="ja-JP" sz="2400" b="0" i="1" smtClean="0">
                          <a:solidFill>
                            <a:srgbClr val="FF0000"/>
                          </a:solidFill>
                          <a:latin typeface="Cambria Math" panose="02040503050406030204" pitchFamily="18" charset="0"/>
                        </a:rPr>
                        <m:t>𝑠𝑖𝑛𝑐</m:t>
                      </m:r>
                      <m:r>
                        <a:rPr kumimoji="1" lang="en-US" altLang="ja-JP" sz="2400" b="0" i="1" smtClean="0">
                          <a:solidFill>
                            <a:srgbClr val="FF0000"/>
                          </a:solidFill>
                          <a:latin typeface="Cambria Math" panose="02040503050406030204" pitchFamily="18" charset="0"/>
                        </a:rPr>
                        <m:t>(</m:t>
                      </m:r>
                      <m:f>
                        <m:fPr>
                          <m:ctrlPr>
                            <a:rPr kumimoji="1" lang="en-US" altLang="ja-JP" sz="2400" b="0" i="1" smtClean="0">
                              <a:solidFill>
                                <a:srgbClr val="FF0000"/>
                              </a:solidFill>
                              <a:latin typeface="Cambria Math" panose="02040503050406030204" pitchFamily="18" charset="0"/>
                            </a:rPr>
                          </m:ctrlPr>
                        </m:fPr>
                        <m:num>
                          <m:sSub>
                            <m:sSubPr>
                              <m:ctrlPr>
                                <a:rPr kumimoji="1" lang="en-US" altLang="ja-JP" sz="2400" b="0" i="1" smtClean="0">
                                  <a:solidFill>
                                    <a:srgbClr val="FF0000"/>
                                  </a:solidFill>
                                  <a:latin typeface="Cambria Math" panose="02040503050406030204" pitchFamily="18" charset="0"/>
                                </a:rPr>
                              </m:ctrlPr>
                            </m:sSubPr>
                            <m:e>
                              <m:r>
                                <a:rPr kumimoji="1" lang="en-US" altLang="ja-JP" sz="2400" b="0" i="1" smtClean="0">
                                  <a:solidFill>
                                    <a:srgbClr val="FF0000"/>
                                  </a:solidFill>
                                  <a:latin typeface="Cambria Math" panose="02040503050406030204" pitchFamily="18" charset="0"/>
                                </a:rPr>
                                <m:t>𝑇</m:t>
                              </m:r>
                            </m:e>
                            <m:sub>
                              <m:r>
                                <a:rPr kumimoji="1" lang="en-US" altLang="ja-JP" sz="2400" b="0" i="1" smtClean="0">
                                  <a:solidFill>
                                    <a:srgbClr val="FF0000"/>
                                  </a:solidFill>
                                  <a:latin typeface="Cambria Math" panose="02040503050406030204" pitchFamily="18" charset="0"/>
                                </a:rPr>
                                <m:t>0</m:t>
                              </m:r>
                            </m:sub>
                          </m:sSub>
                          <m:r>
                            <a:rPr kumimoji="1" lang="en-US" altLang="ja-JP" sz="2400" b="0" i="1" smtClean="0">
                              <a:solidFill>
                                <a:srgbClr val="FF0000"/>
                              </a:solidFill>
                              <a:latin typeface="Cambria Math" panose="02040503050406030204" pitchFamily="18" charset="0"/>
                            </a:rPr>
                            <m:t>𝜔</m:t>
                          </m:r>
                        </m:num>
                        <m:den>
                          <m:r>
                            <a:rPr kumimoji="1" lang="en-US" altLang="ja-JP" sz="2400" b="0" i="1" smtClean="0">
                              <a:solidFill>
                                <a:srgbClr val="FF0000"/>
                              </a:solidFill>
                              <a:latin typeface="Cambria Math" panose="02040503050406030204" pitchFamily="18" charset="0"/>
                            </a:rPr>
                            <m:t>2</m:t>
                          </m:r>
                        </m:den>
                      </m:f>
                      <m:r>
                        <a:rPr kumimoji="1" lang="en-US" altLang="ja-JP" sz="2400" b="0" i="1" smtClean="0">
                          <a:solidFill>
                            <a:srgbClr val="FF0000"/>
                          </a:solidFill>
                          <a:latin typeface="Cambria Math" panose="02040503050406030204" pitchFamily="18" charset="0"/>
                        </a:rPr>
                        <m:t>)</m:t>
                      </m:r>
                    </m:oMath>
                  </m:oMathPara>
                </a14:m>
                <a:endParaRPr kumimoji="1" lang="ja-JP" altLang="en-US" sz="2400" dirty="0"/>
              </a:p>
            </p:txBody>
          </p:sp>
        </mc:Choice>
        <mc:Fallback xmlns="">
          <p:sp>
            <p:nvSpPr>
              <p:cNvPr id="50" name="テキスト ボックス 49">
                <a:extLst>
                  <a:ext uri="{FF2B5EF4-FFF2-40B4-BE49-F238E27FC236}">
                    <a16:creationId xmlns:a16="http://schemas.microsoft.com/office/drawing/2014/main" id="{2FF3A563-71E6-4F7E-A78D-81DD73129933}"/>
                  </a:ext>
                </a:extLst>
              </p:cNvPr>
              <p:cNvSpPr txBox="1">
                <a:spLocks noRot="1" noChangeAspect="1" noMove="1" noResize="1" noEditPoints="1" noAdjustHandles="1" noChangeArrowheads="1" noChangeShapeType="1" noTextEdit="1"/>
              </p:cNvSpPr>
              <p:nvPr/>
            </p:nvSpPr>
            <p:spPr>
              <a:xfrm>
                <a:off x="324048" y="4118790"/>
                <a:ext cx="7852150" cy="8163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99AABDBD-25D5-4F2C-9C97-7E54C712633F}"/>
                  </a:ext>
                </a:extLst>
              </p:cNvPr>
              <p:cNvSpPr/>
              <p:nvPr/>
            </p:nvSpPr>
            <p:spPr>
              <a:xfrm>
                <a:off x="5126232" y="5417802"/>
                <a:ext cx="3048079" cy="369332"/>
              </a:xfrm>
              <a:prstGeom prst="rect">
                <a:avLst/>
              </a:prstGeom>
            </p:spPr>
            <p:txBody>
              <a:bodyPr wrap="none">
                <a:spAutoFit/>
              </a:bodyPr>
              <a:lstStyle/>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𝑋</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𝜔</m:t>
                        </m:r>
                      </m:e>
                    </m:d>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a14:m>
                <a:r>
                  <a:rPr lang="ja-JP" altLang="en-US" dirty="0"/>
                  <a:t>のフーリエ変換</a:t>
                </a:r>
              </a:p>
            </p:txBody>
          </p:sp>
        </mc:Choice>
        <mc:Fallback xmlns="">
          <p:sp>
            <p:nvSpPr>
              <p:cNvPr id="2" name="正方形/長方形 1">
                <a:extLst>
                  <a:ext uri="{FF2B5EF4-FFF2-40B4-BE49-F238E27FC236}">
                    <a16:creationId xmlns:a16="http://schemas.microsoft.com/office/drawing/2014/main" id="{99AABDBD-25D5-4F2C-9C97-7E54C712633F}"/>
                  </a:ext>
                </a:extLst>
              </p:cNvPr>
              <p:cNvSpPr>
                <a:spLocks noRot="1" noChangeAspect="1" noMove="1" noResize="1" noEditPoints="1" noAdjustHandles="1" noChangeArrowheads="1" noChangeShapeType="1" noTextEdit="1"/>
              </p:cNvSpPr>
              <p:nvPr/>
            </p:nvSpPr>
            <p:spPr>
              <a:xfrm>
                <a:off x="5126232" y="5417802"/>
                <a:ext cx="3048079" cy="369332"/>
              </a:xfrm>
              <a:prstGeom prst="rect">
                <a:avLst/>
              </a:prstGeom>
              <a:blipFill>
                <a:blip r:embed="rId17"/>
                <a:stretch>
                  <a:fillRect t="-8333" r="-1200"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AD0254B3-3124-4E2D-9DFA-F102F8BBB056}"/>
                  </a:ext>
                </a:extLst>
              </p:cNvPr>
              <p:cNvSpPr/>
              <p:nvPr/>
            </p:nvSpPr>
            <p:spPr>
              <a:xfrm>
                <a:off x="4947050" y="5696245"/>
                <a:ext cx="1780936" cy="60901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𝑠𝑖𝑛𝑐</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𝑠𝑖𝑛𝑥</m:t>
                          </m:r>
                        </m:num>
                        <m:den>
                          <m:r>
                            <a:rPr lang="en-US" altLang="ja-JP" b="0" i="1" smtClean="0">
                              <a:latin typeface="Cambria Math" panose="02040503050406030204" pitchFamily="18" charset="0"/>
                            </a:rPr>
                            <m:t>𝑥</m:t>
                          </m:r>
                        </m:den>
                      </m:f>
                    </m:oMath>
                  </m:oMathPara>
                </a14:m>
                <a:endParaRPr lang="ja-JP" altLang="en-US" dirty="0"/>
              </a:p>
            </p:txBody>
          </p:sp>
        </mc:Choice>
        <mc:Fallback xmlns="">
          <p:sp>
            <p:nvSpPr>
              <p:cNvPr id="30" name="正方形/長方形 29">
                <a:extLst>
                  <a:ext uri="{FF2B5EF4-FFF2-40B4-BE49-F238E27FC236}">
                    <a16:creationId xmlns:a16="http://schemas.microsoft.com/office/drawing/2014/main" id="{AD0254B3-3124-4E2D-9DFA-F102F8BBB056}"/>
                  </a:ext>
                </a:extLst>
              </p:cNvPr>
              <p:cNvSpPr>
                <a:spLocks noRot="1" noChangeAspect="1" noMove="1" noResize="1" noEditPoints="1" noAdjustHandles="1" noChangeArrowheads="1" noChangeShapeType="1" noTextEdit="1"/>
              </p:cNvSpPr>
              <p:nvPr/>
            </p:nvSpPr>
            <p:spPr>
              <a:xfrm>
                <a:off x="4947050" y="5696245"/>
                <a:ext cx="1780936" cy="609013"/>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E63AA1C-9462-494E-9C09-786D77A4FD7D}"/>
                  </a:ext>
                </a:extLst>
              </p:cNvPr>
              <p:cNvSpPr txBox="1"/>
              <p:nvPr/>
            </p:nvSpPr>
            <p:spPr>
              <a:xfrm>
                <a:off x="289010" y="5023130"/>
                <a:ext cx="5509381" cy="646331"/>
              </a:xfrm>
              <a:prstGeom prst="rect">
                <a:avLst/>
              </a:prstGeom>
              <a:noFill/>
            </p:spPr>
            <p:txBody>
              <a:bodyPr wrap="square" rtlCol="0">
                <a:spAutoFit/>
              </a:bodyPr>
              <a:lstStyle/>
              <a:p>
                <a:r>
                  <a:rPr kumimoji="1" lang="ja-JP" altLang="en-US" dirty="0"/>
                  <a:t>→フーリエ変換の線形性より、一般の</a:t>
                </a:r>
                <a14:m>
                  <m:oMath xmlns:m="http://schemas.openxmlformats.org/officeDocument/2006/math">
                    <m:r>
                      <m:rPr>
                        <m:sty m:val="p"/>
                      </m:rPr>
                      <a:rPr lang="en-US" altLang="ja-JP" b="0" i="0" smtClean="0">
                        <a:latin typeface="Cambria Math" panose="02040503050406030204" pitchFamily="18" charset="0"/>
                      </a:rPr>
                      <m:t>x</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r>
                      <a:rPr lang="en-US" altLang="ja-JP" i="1">
                        <a:latin typeface="Cambria Math" panose="02040503050406030204" pitchFamily="18" charset="0"/>
                      </a:rPr>
                      <m:t> </m:t>
                    </m:r>
                    <m:r>
                      <a:rPr lang="ja-JP" altLang="en-US" i="1">
                        <a:latin typeface="Cambria Math" panose="02040503050406030204" pitchFamily="18" charset="0"/>
                      </a:rPr>
                      <m:t>で</m:t>
                    </m:r>
                    <m:r>
                      <a:rPr kumimoji="1" lang="ja-JP" altLang="en-US" i="1" dirty="0">
                        <a:latin typeface="Cambria Math" panose="02040503050406030204" pitchFamily="18" charset="0"/>
                      </a:rPr>
                      <m:t>は</m:t>
                    </m:r>
                    <m:r>
                      <m:rPr>
                        <m:sty m:val="p"/>
                      </m:rPr>
                      <a:rPr lang="en-US" altLang="ja-JP" i="1" dirty="0">
                        <a:latin typeface="Cambria Math" panose="02040503050406030204" pitchFamily="18" charset="0"/>
                      </a:rPr>
                      <m:t>X</m:t>
                    </m:r>
                    <m:d>
                      <m:dPr>
                        <m:ctrlPr>
                          <a:rPr lang="en-US" altLang="ja-JP" i="1">
                            <a:latin typeface="Cambria Math" panose="02040503050406030204" pitchFamily="18" charset="0"/>
                          </a:rPr>
                        </m:ctrlPr>
                      </m:dPr>
                      <m:e>
                        <m:r>
                          <a:rPr lang="en-US" altLang="ja-JP" i="1">
                            <a:latin typeface="Cambria Math" panose="02040503050406030204" pitchFamily="18" charset="0"/>
                          </a:rPr>
                          <m:t>𝜔</m:t>
                        </m:r>
                      </m:e>
                    </m:d>
                    <m:r>
                      <a:rPr lang="ja-JP" altLang="en-US" i="1" smtClean="0">
                        <a:latin typeface="Cambria Math" panose="02040503050406030204" pitchFamily="18" charset="0"/>
                      </a:rPr>
                      <m:t>が</m:t>
                    </m:r>
                  </m:oMath>
                </a14:m>
                <a:r>
                  <a:rPr kumimoji="1" lang="en-US" altLang="ja-JP" dirty="0" err="1"/>
                  <a:t>sinc</a:t>
                </a:r>
                <a:r>
                  <a:rPr lang="ja-JP" altLang="en-US" dirty="0"/>
                  <a:t>関数の重ね合わせになる。（考察）</a:t>
                </a:r>
                <a:endParaRPr kumimoji="1" lang="ja-JP" altLang="en-US" dirty="0"/>
              </a:p>
            </p:txBody>
          </p:sp>
        </mc:Choice>
        <mc:Fallback xmlns="">
          <p:sp>
            <p:nvSpPr>
              <p:cNvPr id="34" name="テキスト ボックス 33">
                <a:extLst>
                  <a:ext uri="{FF2B5EF4-FFF2-40B4-BE49-F238E27FC236}">
                    <a16:creationId xmlns:a16="http://schemas.microsoft.com/office/drawing/2014/main" id="{BE63AA1C-9462-494E-9C09-786D77A4FD7D}"/>
                  </a:ext>
                </a:extLst>
              </p:cNvPr>
              <p:cNvSpPr txBox="1">
                <a:spLocks noRot="1" noChangeAspect="1" noMove="1" noResize="1" noEditPoints="1" noAdjustHandles="1" noChangeArrowheads="1" noChangeShapeType="1" noTextEdit="1"/>
              </p:cNvSpPr>
              <p:nvPr/>
            </p:nvSpPr>
            <p:spPr>
              <a:xfrm>
                <a:off x="289010" y="5023130"/>
                <a:ext cx="5509381" cy="646331"/>
              </a:xfrm>
              <a:prstGeom prst="rect">
                <a:avLst/>
              </a:prstGeom>
              <a:blipFill>
                <a:blip r:embed="rId19"/>
                <a:stretch>
                  <a:fillRect l="-885" t="-3774" b="-150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a:extLst>
                  <a:ext uri="{FF2B5EF4-FFF2-40B4-BE49-F238E27FC236}">
                    <a16:creationId xmlns:a16="http://schemas.microsoft.com/office/drawing/2014/main" id="{EFEB087F-73BF-4398-899D-2DCA0883F198}"/>
                  </a:ext>
                </a:extLst>
              </p:cNvPr>
              <p:cNvSpPr/>
              <p:nvPr/>
            </p:nvSpPr>
            <p:spPr>
              <a:xfrm>
                <a:off x="9405214" y="6431637"/>
                <a:ext cx="156465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=1,</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0</m:t>
                          </m:r>
                        </m:sub>
                      </m:sSub>
                      <m:r>
                        <a:rPr lang="en-US" altLang="ja-JP" b="0" i="1" smtClean="0">
                          <a:latin typeface="Cambria Math" panose="02040503050406030204" pitchFamily="18" charset="0"/>
                        </a:rPr>
                        <m:t>=1</m:t>
                      </m:r>
                    </m:oMath>
                  </m:oMathPara>
                </a14:m>
                <a:endParaRPr lang="ja-JP" altLang="en-US" dirty="0"/>
              </a:p>
            </p:txBody>
          </p:sp>
        </mc:Choice>
        <mc:Fallback xmlns="">
          <p:sp>
            <p:nvSpPr>
              <p:cNvPr id="39" name="正方形/長方形 38">
                <a:extLst>
                  <a:ext uri="{FF2B5EF4-FFF2-40B4-BE49-F238E27FC236}">
                    <a16:creationId xmlns:a16="http://schemas.microsoft.com/office/drawing/2014/main" id="{EFEB087F-73BF-4398-899D-2DCA0883F198}"/>
                  </a:ext>
                </a:extLst>
              </p:cNvPr>
              <p:cNvSpPr>
                <a:spLocks noRot="1" noChangeAspect="1" noMove="1" noResize="1" noEditPoints="1" noAdjustHandles="1" noChangeArrowheads="1" noChangeShapeType="1" noTextEdit="1"/>
              </p:cNvSpPr>
              <p:nvPr/>
            </p:nvSpPr>
            <p:spPr>
              <a:xfrm>
                <a:off x="9405214" y="6431637"/>
                <a:ext cx="1564659" cy="369332"/>
              </a:xfrm>
              <a:prstGeom prst="rect">
                <a:avLst/>
              </a:prstGeom>
              <a:blipFill>
                <a:blip r:embed="rId20"/>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21138767-B271-4077-9258-D7363140BB5E}"/>
              </a:ext>
            </a:extLst>
          </p:cNvPr>
          <p:cNvSpPr txBox="1"/>
          <p:nvPr/>
        </p:nvSpPr>
        <p:spPr>
          <a:xfrm>
            <a:off x="287190" y="5858640"/>
            <a:ext cx="4957244" cy="646331"/>
          </a:xfrm>
          <a:prstGeom prst="rect">
            <a:avLst/>
          </a:prstGeom>
          <a:noFill/>
        </p:spPr>
        <p:txBody>
          <a:bodyPr wrap="square" rtlCol="0">
            <a:spAutoFit/>
          </a:bodyPr>
          <a:lstStyle/>
          <a:p>
            <a:r>
              <a:rPr lang="ja-JP" altLang="en-US" dirty="0"/>
              <a:t>　</a:t>
            </a:r>
            <a:r>
              <a:rPr kumimoji="1" lang="ja-JP" altLang="en-US" dirty="0"/>
              <a:t>有限の周波数帯域で情報を伝送したい</a:t>
            </a:r>
            <a:endParaRPr kumimoji="1" lang="en-US" altLang="ja-JP" dirty="0"/>
          </a:p>
          <a:p>
            <a:r>
              <a:rPr lang="ja-JP" altLang="en-US" dirty="0"/>
              <a:t>　→ナイキスト基準</a:t>
            </a:r>
            <a:endParaRPr kumimoji="1" lang="ja-JP" altLang="en-US" dirty="0"/>
          </a:p>
        </p:txBody>
      </p:sp>
    </p:spTree>
    <p:extLst>
      <p:ext uri="{BB962C8B-B14F-4D97-AF65-F5344CB8AC3E}">
        <p14:creationId xmlns:p14="http://schemas.microsoft.com/office/powerpoint/2010/main" val="11503533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3202D576-D2BB-43F2-A5A9-1ADADC98A1B1}"/>
                  </a:ext>
                </a:extLst>
              </p:cNvPr>
              <p:cNvSpPr txBox="1"/>
              <p:nvPr/>
            </p:nvSpPr>
            <p:spPr>
              <a:xfrm>
                <a:off x="4998306" y="1690183"/>
                <a:ext cx="7714097" cy="1261051"/>
              </a:xfrm>
              <a:prstGeom prst="rect">
                <a:avLst/>
              </a:prstGeom>
              <a:noFill/>
            </p:spPr>
            <p:txBody>
              <a:bodyPr wrap="square" rtlCol="0">
                <a:spAutoFit/>
              </a:bodyPr>
              <a:lstStyle/>
              <a:p>
                <a14:m>
                  <m:oMath xmlns:m="http://schemas.openxmlformats.org/officeDocument/2006/math">
                    <m:d>
                      <m:dPr>
                        <m:ctrlPr>
                          <a:rPr lang="en-US" altLang="ja-JP" sz="2400" i="1" smtClean="0">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m:t>
                        </m:r>
                        <m:r>
                          <a:rPr lang="ja-JP" altLang="en-US" sz="2400" i="1">
                            <a:latin typeface="Cambria Math" panose="02040503050406030204" pitchFamily="18" charset="0"/>
                          </a:rPr>
                          <m:t>正解の上で</m:t>
                        </m:r>
                      </m:e>
                    </m:d>
                    <m:r>
                      <a:rPr lang="en-US" altLang="ja-JP" sz="2400" i="1">
                        <a:latin typeface="Cambria Math" panose="02040503050406030204" pitchFamily="18" charset="0"/>
                      </a:rPr>
                      <m:t> </m:t>
                    </m:r>
                    <m:r>
                      <a:rPr lang="ja-JP" altLang="en-US" sz="2400" i="1">
                        <a:solidFill>
                          <a:schemeClr val="accent2"/>
                        </a:solidFill>
                        <a:latin typeface="Cambria Math" panose="02040503050406030204" pitchFamily="18" charset="0"/>
                      </a:rPr>
                      <m:t>③</m:t>
                    </m:r>
                    <m:r>
                      <a:rPr lang="ja-JP" altLang="en-US" sz="2400" i="1">
                        <a:solidFill>
                          <a:schemeClr val="accent2"/>
                        </a:solidFill>
                        <a:latin typeface="Cambria Math" panose="02040503050406030204" pitchFamily="18" charset="0"/>
                      </a:rPr>
                      <m:t>に</m:t>
                    </m:r>
                    <m:r>
                      <a:rPr lang="ja-JP" altLang="en-US" sz="2400" i="1">
                        <a:solidFill>
                          <a:schemeClr val="accent2"/>
                        </a:solidFill>
                        <a:latin typeface="Cambria Math" panose="02040503050406030204" pitchFamily="18" charset="0"/>
                      </a:rPr>
                      <m:t>入る</m:t>
                    </m:r>
                    <m:r>
                      <a:rPr lang="ja-JP" altLang="en-US" sz="2400" i="1">
                        <a:solidFill>
                          <a:schemeClr val="accent2"/>
                        </a:solidFill>
                        <a:latin typeface="Cambria Math" panose="02040503050406030204" pitchFamily="18" charset="0"/>
                      </a:rPr>
                      <m:t>確率</m:t>
                    </m:r>
                    <m:r>
                      <a:rPr lang="ja-JP" altLang="en-US" sz="2400" i="1">
                        <a:solidFill>
                          <a:schemeClr val="accent2"/>
                        </a:solidFill>
                        <a:latin typeface="Cambria Math" panose="02040503050406030204" pitchFamily="18" charset="0"/>
                      </a:rPr>
                      <m:t>　</m:t>
                    </m:r>
                  </m:oMath>
                </a14:m>
                <a:r>
                  <a:rPr lang="ja-JP" altLang="en-US" sz="2400" dirty="0"/>
                  <a:t>を考える</a:t>
                </a:r>
                <a:endParaRPr lang="en-US" altLang="ja-JP" sz="2400" dirty="0"/>
              </a:p>
              <a:p>
                <a:r>
                  <a:rPr lang="ja-JP" altLang="en-US" sz="2400" dirty="0"/>
                  <a:t>→前回の正解が</a:t>
                </a:r>
                <a:r>
                  <a:rPr lang="en-US" altLang="ja-JP" sz="2400" dirty="0"/>
                  <a:t>”1”</a:t>
                </a:r>
                <a:r>
                  <a:rPr lang="ja-JP" altLang="en-US" sz="2400" dirty="0"/>
                  <a:t>∧</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en-US" altLang="ja-JP" sz="2400" dirty="0"/>
              </a:p>
              <a:p>
                <a:r>
                  <a:rPr lang="en-US" altLang="ja-JP" sz="2400" dirty="0"/>
                  <a:t>+</a:t>
                </a:r>
                <a:r>
                  <a:rPr lang="ja-JP" altLang="en-US" sz="2400" dirty="0"/>
                  <a:t>前回の正解が</a:t>
                </a:r>
                <a:r>
                  <a:rPr lang="en-US" altLang="ja-JP" sz="2400" dirty="0"/>
                  <a:t>”0”</a:t>
                </a:r>
                <a:r>
                  <a:rPr lang="ja-JP" altLang="en-US" sz="2400" dirty="0"/>
                  <a:t>∧</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en-US" altLang="ja-JP" sz="2400" dirty="0"/>
              </a:p>
            </p:txBody>
          </p:sp>
        </mc:Choice>
        <mc:Fallback>
          <p:sp>
            <p:nvSpPr>
              <p:cNvPr id="56" name="テキスト ボックス 55">
                <a:extLst>
                  <a:ext uri="{FF2B5EF4-FFF2-40B4-BE49-F238E27FC236}">
                    <a16:creationId xmlns:a16="http://schemas.microsoft.com/office/drawing/2014/main" id="{3202D576-D2BB-43F2-A5A9-1ADADC98A1B1}"/>
                  </a:ext>
                </a:extLst>
              </p:cNvPr>
              <p:cNvSpPr txBox="1">
                <a:spLocks noRot="1" noChangeAspect="1" noMove="1" noResize="1" noEditPoints="1" noAdjustHandles="1" noChangeArrowheads="1" noChangeShapeType="1" noTextEdit="1"/>
              </p:cNvSpPr>
              <p:nvPr/>
            </p:nvSpPr>
            <p:spPr>
              <a:xfrm>
                <a:off x="4998306" y="1690183"/>
                <a:ext cx="7714097" cy="1261051"/>
              </a:xfrm>
              <a:prstGeom prst="rect">
                <a:avLst/>
              </a:prstGeom>
              <a:blipFill>
                <a:blip r:embed="rId3"/>
                <a:stretch>
                  <a:fillRect l="-1265" t="-483" b="-10145"/>
                </a:stretch>
              </a:blipFill>
            </p:spPr>
            <p:txBody>
              <a:bodyPr/>
              <a:lstStyle/>
              <a:p>
                <a:r>
                  <a:rPr lang="ja-JP" altLang="en-US">
                    <a:noFill/>
                  </a:rPr>
                  <a:t> </a:t>
                </a:r>
              </a:p>
            </p:txBody>
          </p:sp>
        </mc:Fallback>
      </mc:AlternateContent>
      <p:grpSp>
        <p:nvGrpSpPr>
          <p:cNvPr id="69" name="グループ化 68">
            <a:extLst>
              <a:ext uri="{FF2B5EF4-FFF2-40B4-BE49-F238E27FC236}">
                <a16:creationId xmlns:a16="http://schemas.microsoft.com/office/drawing/2014/main" id="{679EDBD3-CC5F-417F-AE00-5B7368B5C33A}"/>
              </a:ext>
            </a:extLst>
          </p:cNvPr>
          <p:cNvGrpSpPr/>
          <p:nvPr/>
        </p:nvGrpSpPr>
        <p:grpSpPr>
          <a:xfrm>
            <a:off x="910663" y="5663601"/>
            <a:ext cx="4087643" cy="731642"/>
            <a:chOff x="901140" y="5029199"/>
            <a:chExt cx="4087643" cy="731642"/>
          </a:xfrm>
        </p:grpSpPr>
        <p:grpSp>
          <p:nvGrpSpPr>
            <p:cNvPr id="63" name="グループ化 62">
              <a:extLst>
                <a:ext uri="{FF2B5EF4-FFF2-40B4-BE49-F238E27FC236}">
                  <a16:creationId xmlns:a16="http://schemas.microsoft.com/office/drawing/2014/main" id="{FF301CAA-7D54-4158-80D0-FDBAC2AE8FFD}"/>
                </a:ext>
              </a:extLst>
            </p:cNvPr>
            <p:cNvGrpSpPr/>
            <p:nvPr/>
          </p:nvGrpSpPr>
          <p:grpSpPr>
            <a:xfrm>
              <a:off x="1155700" y="5029199"/>
              <a:ext cx="3583709" cy="295564"/>
              <a:chOff x="1155700" y="5029199"/>
              <a:chExt cx="3583709" cy="295564"/>
            </a:xfrm>
          </p:grpSpPr>
          <p:cxnSp>
            <p:nvCxnSpPr>
              <p:cNvPr id="57" name="直線コネクタ 56">
                <a:extLst>
                  <a:ext uri="{FF2B5EF4-FFF2-40B4-BE49-F238E27FC236}">
                    <a16:creationId xmlns:a16="http://schemas.microsoft.com/office/drawing/2014/main" id="{4571EED4-6E18-429D-BB32-8751CBA3A022}"/>
                  </a:ext>
                </a:extLst>
              </p:cNvPr>
              <p:cNvCxnSpPr/>
              <p:nvPr/>
            </p:nvCxnSpPr>
            <p:spPr>
              <a:xfrm>
                <a:off x="1155700" y="5176981"/>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58" name="直線コネクタ 57">
                <a:extLst>
                  <a:ext uri="{FF2B5EF4-FFF2-40B4-BE49-F238E27FC236}">
                    <a16:creationId xmlns:a16="http://schemas.microsoft.com/office/drawing/2014/main" id="{A5441A23-7647-4A54-B513-C5B033FC7FF6}"/>
                  </a:ext>
                </a:extLst>
              </p:cNvPr>
              <p:cNvCxnSpPr/>
              <p:nvPr/>
            </p:nvCxnSpPr>
            <p:spPr>
              <a:xfrm>
                <a:off x="2892137"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59" name="直線コネクタ 58">
                <a:extLst>
                  <a:ext uri="{FF2B5EF4-FFF2-40B4-BE49-F238E27FC236}">
                    <a16:creationId xmlns:a16="http://schemas.microsoft.com/office/drawing/2014/main" id="{2B24C8F7-1F7E-4CDB-AAA3-68A292F0B4C1}"/>
                  </a:ext>
                </a:extLst>
              </p:cNvPr>
              <p:cNvCxnSpPr/>
              <p:nvPr/>
            </p:nvCxnSpPr>
            <p:spPr>
              <a:xfrm>
                <a:off x="373726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0" name="直線コネクタ 59">
                <a:extLst>
                  <a:ext uri="{FF2B5EF4-FFF2-40B4-BE49-F238E27FC236}">
                    <a16:creationId xmlns:a16="http://schemas.microsoft.com/office/drawing/2014/main" id="{0E9261AA-4104-4C52-8832-9895AE5F4A66}"/>
                  </a:ext>
                </a:extLst>
              </p:cNvPr>
              <p:cNvCxnSpPr/>
              <p:nvPr/>
            </p:nvCxnSpPr>
            <p:spPr>
              <a:xfrm>
                <a:off x="2093192"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1" name="直線コネクタ 60">
                <a:extLst>
                  <a:ext uri="{FF2B5EF4-FFF2-40B4-BE49-F238E27FC236}">
                    <a16:creationId xmlns:a16="http://schemas.microsoft.com/office/drawing/2014/main" id="{00382CDB-97D3-4C9E-8648-3CDB5254474D}"/>
                  </a:ext>
                </a:extLst>
              </p:cNvPr>
              <p:cNvCxnSpPr/>
              <p:nvPr/>
            </p:nvCxnSpPr>
            <p:spPr>
              <a:xfrm>
                <a:off x="127577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62" name="直線コネクタ 61">
                <a:extLst>
                  <a:ext uri="{FF2B5EF4-FFF2-40B4-BE49-F238E27FC236}">
                    <a16:creationId xmlns:a16="http://schemas.microsoft.com/office/drawing/2014/main" id="{FFB8C2C3-44DF-457E-81E7-FADF65F40206}"/>
                  </a:ext>
                </a:extLst>
              </p:cNvPr>
              <p:cNvCxnSpPr/>
              <p:nvPr/>
            </p:nvCxnSpPr>
            <p:spPr>
              <a:xfrm>
                <a:off x="4517737" y="5029199"/>
                <a:ext cx="0" cy="295564"/>
              </a:xfrm>
              <a:prstGeom prst="line">
                <a:avLst/>
              </a:prstGeom>
            </p:spPr>
            <p:style>
              <a:lnRef idx="3">
                <a:schemeClr val="dk1"/>
              </a:lnRef>
              <a:fillRef idx="0">
                <a:schemeClr val="dk1"/>
              </a:fillRef>
              <a:effectRef idx="2">
                <a:schemeClr val="dk1"/>
              </a:effectRef>
              <a:fontRef idx="minor">
                <a:schemeClr val="tx1"/>
              </a:fontRef>
            </p:style>
          </p:cxnSp>
        </p:grpSp>
        <p:sp>
          <p:nvSpPr>
            <p:cNvPr id="64" name="テキスト ボックス 63">
              <a:extLst>
                <a:ext uri="{FF2B5EF4-FFF2-40B4-BE49-F238E27FC236}">
                  <a16:creationId xmlns:a16="http://schemas.microsoft.com/office/drawing/2014/main" id="{5228B655-F1CE-4FCA-813B-FEC885916775}"/>
                </a:ext>
              </a:extLst>
            </p:cNvPr>
            <p:cNvSpPr txBox="1"/>
            <p:nvPr/>
          </p:nvSpPr>
          <p:spPr>
            <a:xfrm>
              <a:off x="1832274"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65" name="テキスト ボックス 64">
              <a:extLst>
                <a:ext uri="{FF2B5EF4-FFF2-40B4-BE49-F238E27FC236}">
                  <a16:creationId xmlns:a16="http://schemas.microsoft.com/office/drawing/2014/main" id="{8EE26829-4F07-460A-A575-04A6A3AFFCD2}"/>
                </a:ext>
              </a:extLst>
            </p:cNvPr>
            <p:cNvSpPr txBox="1"/>
            <p:nvPr/>
          </p:nvSpPr>
          <p:spPr>
            <a:xfrm>
              <a:off x="3554842"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66" name="テキスト ボックス 65">
              <a:extLst>
                <a:ext uri="{FF2B5EF4-FFF2-40B4-BE49-F238E27FC236}">
                  <a16:creationId xmlns:a16="http://schemas.microsoft.com/office/drawing/2014/main" id="{82F55461-487C-453A-84C0-57BB1A557FAB}"/>
                </a:ext>
              </a:extLst>
            </p:cNvPr>
            <p:cNvSpPr txBox="1"/>
            <p:nvPr/>
          </p:nvSpPr>
          <p:spPr>
            <a:xfrm>
              <a:off x="4337627"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67" name="テキスト ボックス 66">
              <a:extLst>
                <a:ext uri="{FF2B5EF4-FFF2-40B4-BE49-F238E27FC236}">
                  <a16:creationId xmlns:a16="http://schemas.microsoft.com/office/drawing/2014/main" id="{25629C28-2678-4926-B7D4-CE66A829AEA4}"/>
                </a:ext>
              </a:extLst>
            </p:cNvPr>
            <p:cNvSpPr txBox="1"/>
            <p:nvPr/>
          </p:nvSpPr>
          <p:spPr>
            <a:xfrm>
              <a:off x="901140"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68" name="テキスト ボックス 67">
              <a:extLst>
                <a:ext uri="{FF2B5EF4-FFF2-40B4-BE49-F238E27FC236}">
                  <a16:creationId xmlns:a16="http://schemas.microsoft.com/office/drawing/2014/main" id="{42B8B900-6742-4401-B9C2-C2CBC7FE368B}"/>
                </a:ext>
              </a:extLst>
            </p:cNvPr>
            <p:cNvSpPr txBox="1"/>
            <p:nvPr/>
          </p:nvSpPr>
          <p:spPr>
            <a:xfrm>
              <a:off x="2731654" y="5384704"/>
              <a:ext cx="651156" cy="369332"/>
            </a:xfrm>
            <a:prstGeom prst="rect">
              <a:avLst/>
            </a:prstGeom>
            <a:noFill/>
          </p:spPr>
          <p:txBody>
            <a:bodyPr wrap="square" rtlCol="0">
              <a:spAutoFit/>
            </a:bodyPr>
            <a:lstStyle/>
            <a:p>
              <a:r>
                <a:rPr kumimoji="1" lang="en-US" altLang="ja-JP" dirty="0"/>
                <a:t>0</a:t>
              </a:r>
              <a:endParaRPr kumimoji="1" lang="ja-JP" altLang="en-US" dirty="0"/>
            </a:p>
          </p:txBody>
        </p:sp>
      </p:grpSp>
      <p:cxnSp>
        <p:nvCxnSpPr>
          <p:cNvPr id="76" name="直線コネクタ 75">
            <a:extLst>
              <a:ext uri="{FF2B5EF4-FFF2-40B4-BE49-F238E27FC236}">
                <a16:creationId xmlns:a16="http://schemas.microsoft.com/office/drawing/2014/main" id="{1B9F0D09-8A92-4CCE-A595-742AD0E1643A}"/>
              </a:ext>
            </a:extLst>
          </p:cNvPr>
          <p:cNvCxnSpPr/>
          <p:nvPr/>
        </p:nvCxnSpPr>
        <p:spPr>
          <a:xfrm>
            <a:off x="3746787" y="4211782"/>
            <a:ext cx="0" cy="1747383"/>
          </a:xfrm>
          <a:prstGeom prst="line">
            <a:avLst/>
          </a:prstGeom>
        </p:spPr>
        <p:style>
          <a:lnRef idx="3">
            <a:schemeClr val="accent2"/>
          </a:lnRef>
          <a:fillRef idx="0">
            <a:schemeClr val="accent2"/>
          </a:fillRef>
          <a:effectRef idx="2">
            <a:schemeClr val="accent2"/>
          </a:effectRef>
          <a:fontRef idx="minor">
            <a:schemeClr val="tx1"/>
          </a:fontRef>
        </p:style>
      </p:cxnSp>
      <p:sp>
        <p:nvSpPr>
          <p:cNvPr id="77" name="正方形/長方形 76">
            <a:extLst>
              <a:ext uri="{FF2B5EF4-FFF2-40B4-BE49-F238E27FC236}">
                <a16:creationId xmlns:a16="http://schemas.microsoft.com/office/drawing/2014/main" id="{D0445649-07A5-4293-B8F0-2F13914A876C}"/>
              </a:ext>
            </a:extLst>
          </p:cNvPr>
          <p:cNvSpPr/>
          <p:nvPr/>
        </p:nvSpPr>
        <p:spPr>
          <a:xfrm>
            <a:off x="3746787" y="4211782"/>
            <a:ext cx="845106" cy="174738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pic>
        <p:nvPicPr>
          <p:cNvPr id="8" name="図 7">
            <a:extLst>
              <a:ext uri="{FF2B5EF4-FFF2-40B4-BE49-F238E27FC236}">
                <a16:creationId xmlns:a16="http://schemas.microsoft.com/office/drawing/2014/main" id="{C4C5C406-F7DE-4D6C-A138-CC1DCDA99624}"/>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181366" y="4254209"/>
            <a:ext cx="837485" cy="272457"/>
          </a:xfrm>
          <a:prstGeom prst="rect">
            <a:avLst/>
          </a:prstGeom>
        </p:spPr>
      </p:pic>
      <mc:AlternateContent xmlns:mc="http://schemas.openxmlformats.org/markup-compatibility/2006">
        <mc:Choice xmlns:a14="http://schemas.microsoft.com/office/drawing/2010/main" Requires="a14">
          <p:sp>
            <p:nvSpPr>
              <p:cNvPr id="2" name="正方形/長方形 1">
                <a:extLst>
                  <a:ext uri="{FF2B5EF4-FFF2-40B4-BE49-F238E27FC236}">
                    <a16:creationId xmlns:a16="http://schemas.microsoft.com/office/drawing/2014/main" id="{04AB2111-E6B1-4933-BD8E-5E96F2D774DC}"/>
                  </a:ext>
                </a:extLst>
              </p:cNvPr>
              <p:cNvSpPr/>
              <p:nvPr/>
            </p:nvSpPr>
            <p:spPr>
              <a:xfrm>
                <a:off x="4748932" y="3237529"/>
                <a:ext cx="7504555" cy="838819"/>
              </a:xfrm>
              <a:prstGeom prst="rect">
                <a:avLst/>
              </a:prstGeom>
            </p:spPr>
            <p:txBody>
              <a:bodyPr wrap="none">
                <a:spAutoFit/>
              </a:bodyPr>
              <a:lstStyle/>
              <a:p>
                <a:r>
                  <a:rPr lang="ja-JP" altLang="en-US" sz="2400" dirty="0"/>
                  <a:t>前回の正解が</a:t>
                </a:r>
                <a:r>
                  <a:rPr lang="en-US" altLang="ja-JP" sz="2400" dirty="0"/>
                  <a:t>”0”</a:t>
                </a:r>
                <a14:m>
                  <m:oMath xmlns:m="http://schemas.openxmlformats.org/officeDocument/2006/math">
                    <m:r>
                      <a:rPr lang="ja-JP" altLang="en-US" sz="2400" i="1" dirty="0">
                        <a:latin typeface="Cambria Math" panose="02040503050406030204" pitchFamily="18" charset="0"/>
                      </a:rPr>
                      <m:t>のとき</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2"/>
                        </a:solidFill>
                        <a:latin typeface="Cambria Math" panose="02040503050406030204" pitchFamily="18" charset="0"/>
                      </a:rPr>
                      <m:t>③に入る確率</m:t>
                    </m:r>
                  </m:oMath>
                </a14:m>
                <a:endParaRPr lang="en-US" altLang="ja-JP" sz="2400" dirty="0"/>
              </a:p>
              <a:p>
                <a:r>
                  <a:rPr lang="ja-JP" altLang="en-US" sz="2400" dirty="0"/>
                  <a:t>対称性より</a:t>
                </a:r>
              </a:p>
            </p:txBody>
          </p:sp>
        </mc:Choice>
        <mc:Fallback>
          <p:sp>
            <p:nvSpPr>
              <p:cNvPr id="2" name="正方形/長方形 1">
                <a:extLst>
                  <a:ext uri="{FF2B5EF4-FFF2-40B4-BE49-F238E27FC236}">
                    <a16:creationId xmlns:a16="http://schemas.microsoft.com/office/drawing/2014/main" id="{04AB2111-E6B1-4933-BD8E-5E96F2D774DC}"/>
                  </a:ext>
                </a:extLst>
              </p:cNvPr>
              <p:cNvSpPr>
                <a:spLocks noRot="1" noChangeAspect="1" noMove="1" noResize="1" noEditPoints="1" noAdjustHandles="1" noChangeArrowheads="1" noChangeShapeType="1" noTextEdit="1"/>
              </p:cNvSpPr>
              <p:nvPr/>
            </p:nvSpPr>
            <p:spPr>
              <a:xfrm>
                <a:off x="4748932" y="3237529"/>
                <a:ext cx="7504555" cy="838819"/>
              </a:xfrm>
              <a:prstGeom prst="rect">
                <a:avLst/>
              </a:prstGeom>
              <a:blipFill>
                <a:blip r:embed="rId5"/>
                <a:stretch>
                  <a:fillRect l="-1219" t="-4348" b="-15217"/>
                </a:stretch>
              </a:blipFill>
            </p:spPr>
            <p:txBody>
              <a:bodyPr/>
              <a:lstStyle/>
              <a:p>
                <a:r>
                  <a:rPr lang="ja-JP" altLang="en-US">
                    <a:noFill/>
                  </a:rPr>
                  <a:t> </a:t>
                </a:r>
              </a:p>
            </p:txBody>
          </p:sp>
        </mc:Fallback>
      </mc:AlternateContent>
      <p:sp>
        <p:nvSpPr>
          <p:cNvPr id="6" name="フリーフォーム: 図形 5">
            <a:extLst>
              <a:ext uri="{FF2B5EF4-FFF2-40B4-BE49-F238E27FC236}">
                <a16:creationId xmlns:a16="http://schemas.microsoft.com/office/drawing/2014/main" id="{FBA3C41A-9621-4B7A-AC9F-8AB12C500834}"/>
              </a:ext>
            </a:extLst>
          </p:cNvPr>
          <p:cNvSpPr/>
          <p:nvPr/>
        </p:nvSpPr>
        <p:spPr>
          <a:xfrm>
            <a:off x="1191491" y="4405745"/>
            <a:ext cx="3315854" cy="1413164"/>
          </a:xfrm>
          <a:custGeom>
            <a:avLst/>
            <a:gdLst>
              <a:gd name="connsiteX0" fmla="*/ 0 w 3315854"/>
              <a:gd name="connsiteY0" fmla="*/ 1413164 h 1413164"/>
              <a:gd name="connsiteX1" fmla="*/ 46182 w 3315854"/>
              <a:gd name="connsiteY1" fmla="*/ 1403928 h 1413164"/>
              <a:gd name="connsiteX2" fmla="*/ 212436 w 3315854"/>
              <a:gd name="connsiteY2" fmla="*/ 1385455 h 1413164"/>
              <a:gd name="connsiteX3" fmla="*/ 258618 w 3315854"/>
              <a:gd name="connsiteY3" fmla="*/ 1376219 h 1413164"/>
              <a:gd name="connsiteX4" fmla="*/ 323273 w 3315854"/>
              <a:gd name="connsiteY4" fmla="*/ 1366982 h 1413164"/>
              <a:gd name="connsiteX5" fmla="*/ 378691 w 3315854"/>
              <a:gd name="connsiteY5" fmla="*/ 1348510 h 1413164"/>
              <a:gd name="connsiteX6" fmla="*/ 461818 w 3315854"/>
              <a:gd name="connsiteY6" fmla="*/ 1302328 h 1413164"/>
              <a:gd name="connsiteX7" fmla="*/ 517236 w 3315854"/>
              <a:gd name="connsiteY7" fmla="*/ 1265382 h 1413164"/>
              <a:gd name="connsiteX8" fmla="*/ 554182 w 3315854"/>
              <a:gd name="connsiteY8" fmla="*/ 1228437 h 1413164"/>
              <a:gd name="connsiteX9" fmla="*/ 591127 w 3315854"/>
              <a:gd name="connsiteY9" fmla="*/ 1173019 h 1413164"/>
              <a:gd name="connsiteX10" fmla="*/ 628073 w 3315854"/>
              <a:gd name="connsiteY10" fmla="*/ 1117600 h 1413164"/>
              <a:gd name="connsiteX11" fmla="*/ 674254 w 3315854"/>
              <a:gd name="connsiteY11" fmla="*/ 1034473 h 1413164"/>
              <a:gd name="connsiteX12" fmla="*/ 692727 w 3315854"/>
              <a:gd name="connsiteY12" fmla="*/ 1006764 h 1413164"/>
              <a:gd name="connsiteX13" fmla="*/ 711200 w 3315854"/>
              <a:gd name="connsiteY13" fmla="*/ 979055 h 1413164"/>
              <a:gd name="connsiteX14" fmla="*/ 738909 w 3315854"/>
              <a:gd name="connsiteY14" fmla="*/ 960582 h 1413164"/>
              <a:gd name="connsiteX15" fmla="*/ 766618 w 3315854"/>
              <a:gd name="connsiteY15" fmla="*/ 905164 h 1413164"/>
              <a:gd name="connsiteX16" fmla="*/ 794327 w 3315854"/>
              <a:gd name="connsiteY16" fmla="*/ 886691 h 1413164"/>
              <a:gd name="connsiteX17" fmla="*/ 840509 w 3315854"/>
              <a:gd name="connsiteY17" fmla="*/ 803564 h 1413164"/>
              <a:gd name="connsiteX18" fmla="*/ 914400 w 3315854"/>
              <a:gd name="connsiteY18" fmla="*/ 692728 h 1413164"/>
              <a:gd name="connsiteX19" fmla="*/ 951345 w 3315854"/>
              <a:gd name="connsiteY19" fmla="*/ 637310 h 1413164"/>
              <a:gd name="connsiteX20" fmla="*/ 969818 w 3315854"/>
              <a:gd name="connsiteY20" fmla="*/ 609600 h 1413164"/>
              <a:gd name="connsiteX21" fmla="*/ 979054 w 3315854"/>
              <a:gd name="connsiteY21" fmla="*/ 581891 h 1413164"/>
              <a:gd name="connsiteX22" fmla="*/ 1016000 w 3315854"/>
              <a:gd name="connsiteY22" fmla="*/ 526473 h 1413164"/>
              <a:gd name="connsiteX23" fmla="*/ 1025236 w 3315854"/>
              <a:gd name="connsiteY23" fmla="*/ 498764 h 1413164"/>
              <a:gd name="connsiteX24" fmla="*/ 1062182 w 3315854"/>
              <a:gd name="connsiteY24" fmla="*/ 443346 h 1413164"/>
              <a:gd name="connsiteX25" fmla="*/ 1099127 w 3315854"/>
              <a:gd name="connsiteY25" fmla="*/ 387928 h 1413164"/>
              <a:gd name="connsiteX26" fmla="*/ 1117600 w 3315854"/>
              <a:gd name="connsiteY26" fmla="*/ 360219 h 1413164"/>
              <a:gd name="connsiteX27" fmla="*/ 1136073 w 3315854"/>
              <a:gd name="connsiteY27" fmla="*/ 332510 h 1413164"/>
              <a:gd name="connsiteX28" fmla="*/ 1163782 w 3315854"/>
              <a:gd name="connsiteY28" fmla="*/ 304800 h 1413164"/>
              <a:gd name="connsiteX29" fmla="*/ 1200727 w 3315854"/>
              <a:gd name="connsiteY29" fmla="*/ 249382 h 1413164"/>
              <a:gd name="connsiteX30" fmla="*/ 1265382 w 3315854"/>
              <a:gd name="connsiteY30" fmla="*/ 212437 h 1413164"/>
              <a:gd name="connsiteX31" fmla="*/ 1283854 w 3315854"/>
              <a:gd name="connsiteY31" fmla="*/ 184728 h 1413164"/>
              <a:gd name="connsiteX32" fmla="*/ 1311564 w 3315854"/>
              <a:gd name="connsiteY32" fmla="*/ 175491 h 1413164"/>
              <a:gd name="connsiteX33" fmla="*/ 1339273 w 3315854"/>
              <a:gd name="connsiteY33" fmla="*/ 157019 h 1413164"/>
              <a:gd name="connsiteX34" fmla="*/ 1357745 w 3315854"/>
              <a:gd name="connsiteY34" fmla="*/ 129310 h 1413164"/>
              <a:gd name="connsiteX35" fmla="*/ 1413164 w 3315854"/>
              <a:gd name="connsiteY35" fmla="*/ 92364 h 1413164"/>
              <a:gd name="connsiteX36" fmla="*/ 1431636 w 3315854"/>
              <a:gd name="connsiteY36" fmla="*/ 64655 h 1413164"/>
              <a:gd name="connsiteX37" fmla="*/ 1487054 w 3315854"/>
              <a:gd name="connsiteY37" fmla="*/ 46182 h 1413164"/>
              <a:gd name="connsiteX38" fmla="*/ 1505527 w 3315854"/>
              <a:gd name="connsiteY38" fmla="*/ 18473 h 1413164"/>
              <a:gd name="connsiteX39" fmla="*/ 1570182 w 3315854"/>
              <a:gd name="connsiteY39" fmla="*/ 9237 h 1413164"/>
              <a:gd name="connsiteX40" fmla="*/ 1625600 w 3315854"/>
              <a:gd name="connsiteY40" fmla="*/ 0 h 1413164"/>
              <a:gd name="connsiteX41" fmla="*/ 1773382 w 3315854"/>
              <a:gd name="connsiteY41" fmla="*/ 18473 h 1413164"/>
              <a:gd name="connsiteX42" fmla="*/ 1801091 w 3315854"/>
              <a:gd name="connsiteY42" fmla="*/ 27710 h 1413164"/>
              <a:gd name="connsiteX43" fmla="*/ 1884218 w 3315854"/>
              <a:gd name="connsiteY43" fmla="*/ 73891 h 1413164"/>
              <a:gd name="connsiteX44" fmla="*/ 1911927 w 3315854"/>
              <a:gd name="connsiteY44" fmla="*/ 92364 h 1413164"/>
              <a:gd name="connsiteX45" fmla="*/ 1948873 w 3315854"/>
              <a:gd name="connsiteY45" fmla="*/ 129310 h 1413164"/>
              <a:gd name="connsiteX46" fmla="*/ 2013527 w 3315854"/>
              <a:gd name="connsiteY46" fmla="*/ 193964 h 1413164"/>
              <a:gd name="connsiteX47" fmla="*/ 2068945 w 3315854"/>
              <a:gd name="connsiteY47" fmla="*/ 230910 h 1413164"/>
              <a:gd name="connsiteX48" fmla="*/ 2115127 w 3315854"/>
              <a:gd name="connsiteY48" fmla="*/ 277091 h 1413164"/>
              <a:gd name="connsiteX49" fmla="*/ 2179782 w 3315854"/>
              <a:gd name="connsiteY49" fmla="*/ 350982 h 1413164"/>
              <a:gd name="connsiteX50" fmla="*/ 2216727 w 3315854"/>
              <a:gd name="connsiteY50" fmla="*/ 397164 h 1413164"/>
              <a:gd name="connsiteX51" fmla="*/ 2225964 w 3315854"/>
              <a:gd name="connsiteY51" fmla="*/ 424873 h 1413164"/>
              <a:gd name="connsiteX52" fmla="*/ 2262909 w 3315854"/>
              <a:gd name="connsiteY52" fmla="*/ 480291 h 1413164"/>
              <a:gd name="connsiteX53" fmla="*/ 2299854 w 3315854"/>
              <a:gd name="connsiteY53" fmla="*/ 535710 h 1413164"/>
              <a:gd name="connsiteX54" fmla="*/ 2318327 w 3315854"/>
              <a:gd name="connsiteY54" fmla="*/ 563419 h 1413164"/>
              <a:gd name="connsiteX55" fmla="*/ 2327564 w 3315854"/>
              <a:gd name="connsiteY55" fmla="*/ 591128 h 1413164"/>
              <a:gd name="connsiteX56" fmla="*/ 2373745 w 3315854"/>
              <a:gd name="connsiteY56" fmla="*/ 646546 h 1413164"/>
              <a:gd name="connsiteX57" fmla="*/ 2392218 w 3315854"/>
              <a:gd name="connsiteY57" fmla="*/ 674255 h 1413164"/>
              <a:gd name="connsiteX58" fmla="*/ 2419927 w 3315854"/>
              <a:gd name="connsiteY58" fmla="*/ 729673 h 1413164"/>
              <a:gd name="connsiteX59" fmla="*/ 2429164 w 3315854"/>
              <a:gd name="connsiteY59" fmla="*/ 757382 h 1413164"/>
              <a:gd name="connsiteX60" fmla="*/ 2466109 w 3315854"/>
              <a:gd name="connsiteY60" fmla="*/ 812800 h 1413164"/>
              <a:gd name="connsiteX61" fmla="*/ 2484582 w 3315854"/>
              <a:gd name="connsiteY61" fmla="*/ 840510 h 1413164"/>
              <a:gd name="connsiteX62" fmla="*/ 2493818 w 3315854"/>
              <a:gd name="connsiteY62" fmla="*/ 868219 h 1413164"/>
              <a:gd name="connsiteX63" fmla="*/ 2586182 w 3315854"/>
              <a:gd name="connsiteY63" fmla="*/ 969819 h 1413164"/>
              <a:gd name="connsiteX64" fmla="*/ 2613891 w 3315854"/>
              <a:gd name="connsiteY64" fmla="*/ 1025237 h 1413164"/>
              <a:gd name="connsiteX65" fmla="*/ 2641600 w 3315854"/>
              <a:gd name="connsiteY65" fmla="*/ 1043710 h 1413164"/>
              <a:gd name="connsiteX66" fmla="*/ 2687782 w 3315854"/>
              <a:gd name="connsiteY66" fmla="*/ 1126837 h 1413164"/>
              <a:gd name="connsiteX67" fmla="*/ 2715491 w 3315854"/>
              <a:gd name="connsiteY67" fmla="*/ 1145310 h 1413164"/>
              <a:gd name="connsiteX68" fmla="*/ 2724727 w 3315854"/>
              <a:gd name="connsiteY68" fmla="*/ 1173019 h 1413164"/>
              <a:gd name="connsiteX69" fmla="*/ 2780145 w 3315854"/>
              <a:gd name="connsiteY69" fmla="*/ 1191491 h 1413164"/>
              <a:gd name="connsiteX70" fmla="*/ 2798618 w 3315854"/>
              <a:gd name="connsiteY70" fmla="*/ 1219200 h 1413164"/>
              <a:gd name="connsiteX71" fmla="*/ 2854036 w 3315854"/>
              <a:gd name="connsiteY71" fmla="*/ 1237673 h 1413164"/>
              <a:gd name="connsiteX72" fmla="*/ 2881745 w 3315854"/>
              <a:gd name="connsiteY72" fmla="*/ 1256146 h 1413164"/>
              <a:gd name="connsiteX73" fmla="*/ 2937164 w 3315854"/>
              <a:gd name="connsiteY73" fmla="*/ 1274619 h 1413164"/>
              <a:gd name="connsiteX74" fmla="*/ 2974109 w 3315854"/>
              <a:gd name="connsiteY74" fmla="*/ 1311564 h 1413164"/>
              <a:gd name="connsiteX75" fmla="*/ 3001818 w 3315854"/>
              <a:gd name="connsiteY75" fmla="*/ 1330037 h 1413164"/>
              <a:gd name="connsiteX76" fmla="*/ 3057236 w 3315854"/>
              <a:gd name="connsiteY76" fmla="*/ 1348510 h 1413164"/>
              <a:gd name="connsiteX77" fmla="*/ 3084945 w 3315854"/>
              <a:gd name="connsiteY77" fmla="*/ 1357746 h 1413164"/>
              <a:gd name="connsiteX78" fmla="*/ 3112654 w 3315854"/>
              <a:gd name="connsiteY78" fmla="*/ 1366982 h 1413164"/>
              <a:gd name="connsiteX79" fmla="*/ 3177309 w 3315854"/>
              <a:gd name="connsiteY79" fmla="*/ 1376219 h 1413164"/>
              <a:gd name="connsiteX80" fmla="*/ 3205018 w 3315854"/>
              <a:gd name="connsiteY80" fmla="*/ 1385455 h 1413164"/>
              <a:gd name="connsiteX81" fmla="*/ 3315854 w 3315854"/>
              <a:gd name="connsiteY81" fmla="*/ 1394691 h 14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315854" h="1413164">
                <a:moveTo>
                  <a:pt x="0" y="1413164"/>
                </a:moveTo>
                <a:cubicBezTo>
                  <a:pt x="15394" y="1410085"/>
                  <a:pt x="30621" y="1406003"/>
                  <a:pt x="46182" y="1403928"/>
                </a:cubicBezTo>
                <a:cubicBezTo>
                  <a:pt x="170107" y="1387404"/>
                  <a:pt x="102337" y="1402393"/>
                  <a:pt x="212436" y="1385455"/>
                </a:cubicBezTo>
                <a:cubicBezTo>
                  <a:pt x="227952" y="1383068"/>
                  <a:pt x="243133" y="1378800"/>
                  <a:pt x="258618" y="1376219"/>
                </a:cubicBezTo>
                <a:cubicBezTo>
                  <a:pt x="280092" y="1372640"/>
                  <a:pt x="301721" y="1370061"/>
                  <a:pt x="323273" y="1366982"/>
                </a:cubicBezTo>
                <a:cubicBezTo>
                  <a:pt x="341746" y="1360825"/>
                  <a:pt x="362490" y="1359311"/>
                  <a:pt x="378691" y="1348510"/>
                </a:cubicBezTo>
                <a:cubicBezTo>
                  <a:pt x="442210" y="1306163"/>
                  <a:pt x="413047" y="1318585"/>
                  <a:pt x="461818" y="1302328"/>
                </a:cubicBezTo>
                <a:cubicBezTo>
                  <a:pt x="480291" y="1290013"/>
                  <a:pt x="510215" y="1286444"/>
                  <a:pt x="517236" y="1265382"/>
                </a:cubicBezTo>
                <a:cubicBezTo>
                  <a:pt x="529552" y="1228437"/>
                  <a:pt x="517237" y="1240752"/>
                  <a:pt x="554182" y="1228437"/>
                </a:cubicBezTo>
                <a:cubicBezTo>
                  <a:pt x="571846" y="1175444"/>
                  <a:pt x="550768" y="1224909"/>
                  <a:pt x="591127" y="1173019"/>
                </a:cubicBezTo>
                <a:cubicBezTo>
                  <a:pt x="604758" y="1155494"/>
                  <a:pt x="628073" y="1117600"/>
                  <a:pt x="628073" y="1117600"/>
                </a:cubicBezTo>
                <a:cubicBezTo>
                  <a:pt x="644329" y="1068829"/>
                  <a:pt x="631909" y="1097991"/>
                  <a:pt x="674254" y="1034473"/>
                </a:cubicBezTo>
                <a:lnTo>
                  <a:pt x="692727" y="1006764"/>
                </a:lnTo>
                <a:cubicBezTo>
                  <a:pt x="698885" y="997528"/>
                  <a:pt x="701964" y="985213"/>
                  <a:pt x="711200" y="979055"/>
                </a:cubicBezTo>
                <a:lnTo>
                  <a:pt x="738909" y="960582"/>
                </a:lnTo>
                <a:cubicBezTo>
                  <a:pt x="746421" y="938044"/>
                  <a:pt x="748712" y="923070"/>
                  <a:pt x="766618" y="905164"/>
                </a:cubicBezTo>
                <a:cubicBezTo>
                  <a:pt x="774467" y="897315"/>
                  <a:pt x="785091" y="892849"/>
                  <a:pt x="794327" y="886691"/>
                </a:cubicBezTo>
                <a:cubicBezTo>
                  <a:pt x="810585" y="837921"/>
                  <a:pt x="798164" y="867082"/>
                  <a:pt x="840509" y="803564"/>
                </a:cubicBezTo>
                <a:lnTo>
                  <a:pt x="914400" y="692728"/>
                </a:lnTo>
                <a:lnTo>
                  <a:pt x="951345" y="637310"/>
                </a:lnTo>
                <a:lnTo>
                  <a:pt x="969818" y="609600"/>
                </a:lnTo>
                <a:cubicBezTo>
                  <a:pt x="972897" y="600364"/>
                  <a:pt x="974326" y="590402"/>
                  <a:pt x="979054" y="581891"/>
                </a:cubicBezTo>
                <a:cubicBezTo>
                  <a:pt x="989836" y="562483"/>
                  <a:pt x="1016000" y="526473"/>
                  <a:pt x="1016000" y="526473"/>
                </a:cubicBezTo>
                <a:cubicBezTo>
                  <a:pt x="1019079" y="517237"/>
                  <a:pt x="1020508" y="507275"/>
                  <a:pt x="1025236" y="498764"/>
                </a:cubicBezTo>
                <a:cubicBezTo>
                  <a:pt x="1036018" y="479356"/>
                  <a:pt x="1049867" y="461819"/>
                  <a:pt x="1062182" y="443346"/>
                </a:cubicBezTo>
                <a:lnTo>
                  <a:pt x="1099127" y="387928"/>
                </a:lnTo>
                <a:lnTo>
                  <a:pt x="1117600" y="360219"/>
                </a:lnTo>
                <a:cubicBezTo>
                  <a:pt x="1123758" y="350983"/>
                  <a:pt x="1128224" y="340360"/>
                  <a:pt x="1136073" y="332510"/>
                </a:cubicBezTo>
                <a:cubicBezTo>
                  <a:pt x="1145309" y="323273"/>
                  <a:pt x="1155763" y="315111"/>
                  <a:pt x="1163782" y="304800"/>
                </a:cubicBezTo>
                <a:cubicBezTo>
                  <a:pt x="1177412" y="287275"/>
                  <a:pt x="1180869" y="259310"/>
                  <a:pt x="1200727" y="249382"/>
                </a:cubicBezTo>
                <a:cubicBezTo>
                  <a:pt x="1247602" y="225946"/>
                  <a:pt x="1226217" y="238548"/>
                  <a:pt x="1265382" y="212437"/>
                </a:cubicBezTo>
                <a:cubicBezTo>
                  <a:pt x="1271539" y="203201"/>
                  <a:pt x="1275186" y="191663"/>
                  <a:pt x="1283854" y="184728"/>
                </a:cubicBezTo>
                <a:cubicBezTo>
                  <a:pt x="1291457" y="178646"/>
                  <a:pt x="1302856" y="179845"/>
                  <a:pt x="1311564" y="175491"/>
                </a:cubicBezTo>
                <a:cubicBezTo>
                  <a:pt x="1321493" y="170527"/>
                  <a:pt x="1330037" y="163176"/>
                  <a:pt x="1339273" y="157019"/>
                </a:cubicBezTo>
                <a:cubicBezTo>
                  <a:pt x="1345430" y="147783"/>
                  <a:pt x="1349391" y="136620"/>
                  <a:pt x="1357745" y="129310"/>
                </a:cubicBezTo>
                <a:cubicBezTo>
                  <a:pt x="1374454" y="114690"/>
                  <a:pt x="1413164" y="92364"/>
                  <a:pt x="1413164" y="92364"/>
                </a:cubicBezTo>
                <a:cubicBezTo>
                  <a:pt x="1419321" y="83128"/>
                  <a:pt x="1422223" y="70538"/>
                  <a:pt x="1431636" y="64655"/>
                </a:cubicBezTo>
                <a:cubicBezTo>
                  <a:pt x="1448148" y="54335"/>
                  <a:pt x="1487054" y="46182"/>
                  <a:pt x="1487054" y="46182"/>
                </a:cubicBezTo>
                <a:cubicBezTo>
                  <a:pt x="1493212" y="36946"/>
                  <a:pt x="1495383" y="22981"/>
                  <a:pt x="1505527" y="18473"/>
                </a:cubicBezTo>
                <a:cubicBezTo>
                  <a:pt x="1525421" y="9631"/>
                  <a:pt x="1548665" y="12547"/>
                  <a:pt x="1570182" y="9237"/>
                </a:cubicBezTo>
                <a:cubicBezTo>
                  <a:pt x="1588692" y="6389"/>
                  <a:pt x="1607127" y="3079"/>
                  <a:pt x="1625600" y="0"/>
                </a:cubicBezTo>
                <a:cubicBezTo>
                  <a:pt x="1711492" y="7158"/>
                  <a:pt x="1713342" y="1319"/>
                  <a:pt x="1773382" y="18473"/>
                </a:cubicBezTo>
                <a:cubicBezTo>
                  <a:pt x="1782743" y="21148"/>
                  <a:pt x="1792580" y="22982"/>
                  <a:pt x="1801091" y="27710"/>
                </a:cubicBezTo>
                <a:cubicBezTo>
                  <a:pt x="1896364" y="80640"/>
                  <a:pt x="1821522" y="52993"/>
                  <a:pt x="1884218" y="73891"/>
                </a:cubicBezTo>
                <a:cubicBezTo>
                  <a:pt x="1893454" y="80049"/>
                  <a:pt x="1904992" y="83696"/>
                  <a:pt x="1911927" y="92364"/>
                </a:cubicBezTo>
                <a:cubicBezTo>
                  <a:pt x="1947754" y="137147"/>
                  <a:pt x="1888417" y="109157"/>
                  <a:pt x="1948873" y="129310"/>
                </a:cubicBezTo>
                <a:cubicBezTo>
                  <a:pt x="1991218" y="192829"/>
                  <a:pt x="1964756" y="177708"/>
                  <a:pt x="2013527" y="193964"/>
                </a:cubicBezTo>
                <a:cubicBezTo>
                  <a:pt x="2032000" y="206279"/>
                  <a:pt x="2056630" y="212437"/>
                  <a:pt x="2068945" y="230910"/>
                </a:cubicBezTo>
                <a:cubicBezTo>
                  <a:pt x="2093576" y="267855"/>
                  <a:pt x="2078182" y="252462"/>
                  <a:pt x="2115127" y="277091"/>
                </a:cubicBezTo>
                <a:cubicBezTo>
                  <a:pt x="2158230" y="341746"/>
                  <a:pt x="2133600" y="320195"/>
                  <a:pt x="2179782" y="350982"/>
                </a:cubicBezTo>
                <a:cubicBezTo>
                  <a:pt x="2202996" y="420627"/>
                  <a:pt x="2168982" y="337483"/>
                  <a:pt x="2216727" y="397164"/>
                </a:cubicBezTo>
                <a:cubicBezTo>
                  <a:pt x="2222809" y="404767"/>
                  <a:pt x="2221236" y="416362"/>
                  <a:pt x="2225964" y="424873"/>
                </a:cubicBezTo>
                <a:cubicBezTo>
                  <a:pt x="2236746" y="444280"/>
                  <a:pt x="2250594" y="461818"/>
                  <a:pt x="2262909" y="480291"/>
                </a:cubicBezTo>
                <a:lnTo>
                  <a:pt x="2299854" y="535710"/>
                </a:lnTo>
                <a:cubicBezTo>
                  <a:pt x="2306011" y="544946"/>
                  <a:pt x="2314816" y="552888"/>
                  <a:pt x="2318327" y="563419"/>
                </a:cubicBezTo>
                <a:cubicBezTo>
                  <a:pt x="2321406" y="572655"/>
                  <a:pt x="2323210" y="582420"/>
                  <a:pt x="2327564" y="591128"/>
                </a:cubicBezTo>
                <a:cubicBezTo>
                  <a:pt x="2344764" y="625528"/>
                  <a:pt x="2348209" y="615903"/>
                  <a:pt x="2373745" y="646546"/>
                </a:cubicBezTo>
                <a:cubicBezTo>
                  <a:pt x="2380852" y="655074"/>
                  <a:pt x="2386060" y="665019"/>
                  <a:pt x="2392218" y="674255"/>
                </a:cubicBezTo>
                <a:cubicBezTo>
                  <a:pt x="2415431" y="743895"/>
                  <a:pt x="2384120" y="658061"/>
                  <a:pt x="2419927" y="729673"/>
                </a:cubicBezTo>
                <a:cubicBezTo>
                  <a:pt x="2424281" y="738381"/>
                  <a:pt x="2424436" y="748871"/>
                  <a:pt x="2429164" y="757382"/>
                </a:cubicBezTo>
                <a:cubicBezTo>
                  <a:pt x="2439946" y="776789"/>
                  <a:pt x="2453794" y="794327"/>
                  <a:pt x="2466109" y="812800"/>
                </a:cubicBezTo>
                <a:lnTo>
                  <a:pt x="2484582" y="840510"/>
                </a:lnTo>
                <a:cubicBezTo>
                  <a:pt x="2487661" y="849746"/>
                  <a:pt x="2488417" y="860118"/>
                  <a:pt x="2493818" y="868219"/>
                </a:cubicBezTo>
                <a:cubicBezTo>
                  <a:pt x="2546909" y="947855"/>
                  <a:pt x="2535077" y="935748"/>
                  <a:pt x="2586182" y="969819"/>
                </a:cubicBezTo>
                <a:cubicBezTo>
                  <a:pt x="2593694" y="992357"/>
                  <a:pt x="2595985" y="1007331"/>
                  <a:pt x="2613891" y="1025237"/>
                </a:cubicBezTo>
                <a:cubicBezTo>
                  <a:pt x="2621740" y="1033086"/>
                  <a:pt x="2632364" y="1037552"/>
                  <a:pt x="2641600" y="1043710"/>
                </a:cubicBezTo>
                <a:cubicBezTo>
                  <a:pt x="2651225" y="1072586"/>
                  <a:pt x="2660558" y="1108687"/>
                  <a:pt x="2687782" y="1126837"/>
                </a:cubicBezTo>
                <a:lnTo>
                  <a:pt x="2715491" y="1145310"/>
                </a:lnTo>
                <a:cubicBezTo>
                  <a:pt x="2718570" y="1154546"/>
                  <a:pt x="2716805" y="1167360"/>
                  <a:pt x="2724727" y="1173019"/>
                </a:cubicBezTo>
                <a:cubicBezTo>
                  <a:pt x="2740572" y="1184337"/>
                  <a:pt x="2780145" y="1191491"/>
                  <a:pt x="2780145" y="1191491"/>
                </a:cubicBezTo>
                <a:cubicBezTo>
                  <a:pt x="2786303" y="1200727"/>
                  <a:pt x="2789205" y="1213317"/>
                  <a:pt x="2798618" y="1219200"/>
                </a:cubicBezTo>
                <a:cubicBezTo>
                  <a:pt x="2815130" y="1229520"/>
                  <a:pt x="2854036" y="1237673"/>
                  <a:pt x="2854036" y="1237673"/>
                </a:cubicBezTo>
                <a:cubicBezTo>
                  <a:pt x="2863272" y="1243831"/>
                  <a:pt x="2871601" y="1251638"/>
                  <a:pt x="2881745" y="1256146"/>
                </a:cubicBezTo>
                <a:cubicBezTo>
                  <a:pt x="2899539" y="1264054"/>
                  <a:pt x="2937164" y="1274619"/>
                  <a:pt x="2937164" y="1274619"/>
                </a:cubicBezTo>
                <a:cubicBezTo>
                  <a:pt x="2951942" y="1318954"/>
                  <a:pt x="2934701" y="1291860"/>
                  <a:pt x="2974109" y="1311564"/>
                </a:cubicBezTo>
                <a:cubicBezTo>
                  <a:pt x="2984038" y="1316528"/>
                  <a:pt x="2991674" y="1325528"/>
                  <a:pt x="3001818" y="1330037"/>
                </a:cubicBezTo>
                <a:cubicBezTo>
                  <a:pt x="3019612" y="1337945"/>
                  <a:pt x="3038763" y="1342352"/>
                  <a:pt x="3057236" y="1348510"/>
                </a:cubicBezTo>
                <a:lnTo>
                  <a:pt x="3084945" y="1357746"/>
                </a:lnTo>
                <a:cubicBezTo>
                  <a:pt x="3094181" y="1360825"/>
                  <a:pt x="3103016" y="1365605"/>
                  <a:pt x="3112654" y="1366982"/>
                </a:cubicBezTo>
                <a:lnTo>
                  <a:pt x="3177309" y="1376219"/>
                </a:lnTo>
                <a:cubicBezTo>
                  <a:pt x="3186545" y="1379298"/>
                  <a:pt x="3195439" y="1383713"/>
                  <a:pt x="3205018" y="1385455"/>
                </a:cubicBezTo>
                <a:cubicBezTo>
                  <a:pt x="3264219" y="1396218"/>
                  <a:pt x="3267438" y="1394691"/>
                  <a:pt x="3315854" y="139469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 name="正方形/長方形 8">
                <a:extLst>
                  <a:ext uri="{FF2B5EF4-FFF2-40B4-BE49-F238E27FC236}">
                    <a16:creationId xmlns:a16="http://schemas.microsoft.com/office/drawing/2014/main" id="{43934BF1-FED3-45CC-8493-036BEE1CE728}"/>
                  </a:ext>
                </a:extLst>
              </p:cNvPr>
              <p:cNvSpPr/>
              <p:nvPr/>
            </p:nvSpPr>
            <p:spPr>
              <a:xfrm>
                <a:off x="5319280" y="5112327"/>
                <a:ext cx="4766626" cy="1198213"/>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en-US" altLang="ja-JP" sz="2400" i="1">
                          <a:latin typeface="Cambria Math" panose="02040503050406030204" pitchFamily="18" charset="0"/>
                        </a:rPr>
                        <m:t> </m:t>
                      </m:r>
                      <m:r>
                        <a:rPr lang="ja-JP" altLang="en-US" sz="2400" i="1">
                          <a:solidFill>
                            <a:schemeClr val="accent2"/>
                          </a:solidFill>
                          <a:latin typeface="Cambria Math" panose="02040503050406030204" pitchFamily="18" charset="0"/>
                        </a:rPr>
                        <m:t>③に入る確率　</m:t>
                      </m:r>
                    </m:oMath>
                  </m:oMathPara>
                </a14:m>
                <a:endParaRPr lang="en-US" altLang="ja-JP" sz="2400" dirty="0">
                  <a:solidFill>
                    <a:schemeClr val="accent2"/>
                  </a:solidFill>
                </a:endParaRPr>
              </a:p>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1−</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oMath>
                  </m:oMathPara>
                </a14:m>
                <a:endParaRPr lang="en-US" altLang="ja-JP" sz="2400" dirty="0"/>
              </a:p>
            </p:txBody>
          </p:sp>
        </mc:Choice>
        <mc:Fallback>
          <p:sp>
            <p:nvSpPr>
              <p:cNvPr id="9" name="正方形/長方形 8">
                <a:extLst>
                  <a:ext uri="{FF2B5EF4-FFF2-40B4-BE49-F238E27FC236}">
                    <a16:creationId xmlns:a16="http://schemas.microsoft.com/office/drawing/2014/main" id="{43934BF1-FED3-45CC-8493-036BEE1CE728}"/>
                  </a:ext>
                </a:extLst>
              </p:cNvPr>
              <p:cNvSpPr>
                <a:spLocks noRot="1" noChangeAspect="1" noMove="1" noResize="1" noEditPoints="1" noAdjustHandles="1" noChangeArrowheads="1" noChangeShapeType="1" noTextEdit="1"/>
              </p:cNvSpPr>
              <p:nvPr/>
            </p:nvSpPr>
            <p:spPr>
              <a:xfrm>
                <a:off x="5319280" y="5112327"/>
                <a:ext cx="4766626" cy="1198213"/>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62375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3202D576-D2BB-43F2-A5A9-1ADADC98A1B1}"/>
                  </a:ext>
                </a:extLst>
              </p:cNvPr>
              <p:cNvSpPr txBox="1"/>
              <p:nvPr/>
            </p:nvSpPr>
            <p:spPr>
              <a:xfrm>
                <a:off x="4793674" y="1656395"/>
                <a:ext cx="7712361" cy="3070456"/>
              </a:xfrm>
              <a:prstGeom prst="rect">
                <a:avLst/>
              </a:prstGeom>
              <a:no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(1</m:t>
                    </m:r>
                    <m:r>
                      <a:rPr lang="ja-JP" altLang="en-US" sz="2400" i="1">
                        <a:latin typeface="Cambria Math" panose="02040503050406030204" pitchFamily="18" charset="0"/>
                      </a:rPr>
                      <m:t>が</m:t>
                    </m:r>
                    <m:r>
                      <a:rPr lang="ja-JP" altLang="en-US" sz="2400" i="1">
                        <a:latin typeface="Cambria Math" panose="02040503050406030204" pitchFamily="18" charset="0"/>
                      </a:rPr>
                      <m:t>正解の上で</m:t>
                    </m:r>
                    <m:r>
                      <a:rPr lang="en-US" altLang="ja-JP" sz="2400" i="1">
                        <a:latin typeface="Cambria Math" panose="02040503050406030204" pitchFamily="18" charset="0"/>
                      </a:rPr>
                      <m:t>)</m:t>
                    </m:r>
                    <m:r>
                      <a:rPr lang="ja-JP" altLang="en-US" sz="2400" i="1">
                        <a:solidFill>
                          <a:schemeClr val="accent1"/>
                        </a:solidFill>
                        <a:latin typeface="Cambria Math" panose="02040503050406030204" pitchFamily="18" charset="0"/>
                      </a:rPr>
                      <m:t>②</m:t>
                    </m:r>
                    <m:r>
                      <a:rPr lang="ja-JP" altLang="en-US" sz="2400" i="1">
                        <a:solidFill>
                          <a:schemeClr val="accent1"/>
                        </a:solidFill>
                        <a:latin typeface="Cambria Math" panose="02040503050406030204" pitchFamily="18" charset="0"/>
                      </a:rPr>
                      <m:t>に</m:t>
                    </m:r>
                    <m:r>
                      <a:rPr lang="ja-JP" altLang="en-US" sz="2400" i="1">
                        <a:solidFill>
                          <a:schemeClr val="accent1"/>
                        </a:solidFill>
                        <a:latin typeface="Cambria Math" panose="02040503050406030204" pitchFamily="18" charset="0"/>
                      </a:rPr>
                      <m:t>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a:rPr lang="en-US" altLang="ja-JP" sz="2400" i="1" smtClean="0">
                        <a:latin typeface="Cambria Math" panose="02040503050406030204" pitchFamily="18" charset="0"/>
                      </a:rPr>
                      <m:t>“</m:t>
                    </m:r>
                    <m:r>
                      <a:rPr lang="en-US" altLang="ja-JP" sz="2400" i="1">
                        <a:latin typeface="Cambria Math" panose="02040503050406030204" pitchFamily="18" charset="0"/>
                      </a:rPr>
                      <m:t>0</m:t>
                    </m:r>
                    <m:r>
                      <a:rPr lang="en-US" altLang="ja-JP" sz="2400" i="1" smtClean="0">
                        <a:latin typeface="Cambria Math" panose="02040503050406030204" pitchFamily="18" charset="0"/>
                      </a:rPr>
                      <m:t>”</m:t>
                    </m:r>
                    <m:r>
                      <a:rPr lang="ja-JP" altLang="en-US" sz="2400" i="1">
                        <a:latin typeface="Cambria Math" panose="02040503050406030204" pitchFamily="18" charset="0"/>
                      </a:rPr>
                      <m:t>と</m:t>
                    </m:r>
                    <m:r>
                      <a:rPr lang="ja-JP" altLang="en-US" sz="2400" i="1">
                        <a:latin typeface="Cambria Math" panose="02040503050406030204" pitchFamily="18" charset="0"/>
                      </a:rPr>
                      <m:t>判定</m:t>
                    </m:r>
                  </m:oMath>
                </a14:m>
                <a:r>
                  <a:rPr lang="ja-JP" altLang="en-US" sz="2400" dirty="0"/>
                  <a:t>　を考える。</a:t>
                </a:r>
                <a:endParaRPr lang="en-US" altLang="ja-JP" sz="2400" dirty="0"/>
              </a:p>
              <a:p>
                <a:r>
                  <a:rPr lang="ja-JP" altLang="en-US" sz="2400" dirty="0"/>
                  <a:t>→前回の正解が</a:t>
                </a:r>
                <a:r>
                  <a:rPr lang="en-US" altLang="ja-JP" sz="2400" dirty="0"/>
                  <a:t>”0”</a:t>
                </a:r>
                <a:r>
                  <a:rPr lang="ja-JP" altLang="en-US" sz="2400" dirty="0"/>
                  <a:t>∧前回</a:t>
                </a:r>
                <a:r>
                  <a:rPr lang="en-US" altLang="ja-JP" sz="2400" dirty="0"/>
                  <a:t>”0”</a:t>
                </a:r>
                <a:r>
                  <a:rPr lang="ja-JP" altLang="en-US" sz="2400" dirty="0"/>
                  <a:t>と判定∧</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a:p>
                <a:r>
                  <a:rPr lang="en-US" altLang="ja-JP" sz="2400" dirty="0"/>
                  <a:t>+</a:t>
                </a:r>
                <a:r>
                  <a:rPr lang="ja-JP" altLang="en-US" sz="2400" dirty="0"/>
                  <a:t>前回の正解が</a:t>
                </a:r>
                <a:r>
                  <a:rPr lang="en-US" altLang="ja-JP" sz="2400" dirty="0"/>
                  <a:t>”1”</a:t>
                </a:r>
                <a:r>
                  <a:rPr lang="ja-JP" altLang="en-US" sz="2400" dirty="0"/>
                  <a:t>∧前回</a:t>
                </a:r>
                <a:r>
                  <a:rPr lang="en-US" altLang="ja-JP" sz="2400" dirty="0"/>
                  <a:t>”0”</a:t>
                </a:r>
                <a:r>
                  <a:rPr lang="ja-JP" altLang="en-US" sz="2400" dirty="0"/>
                  <a:t>と判定∧</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a:p>
                <a:endParaRPr lang="en-US" altLang="ja-JP" sz="2400" dirty="0"/>
              </a:p>
              <a:p>
                <a:endParaRPr lang="en-US" altLang="ja-JP" sz="2400" dirty="0"/>
              </a:p>
            </p:txBody>
          </p:sp>
        </mc:Choice>
        <mc:Fallback>
          <p:sp>
            <p:nvSpPr>
              <p:cNvPr id="56" name="テキスト ボックス 55">
                <a:extLst>
                  <a:ext uri="{FF2B5EF4-FFF2-40B4-BE49-F238E27FC236}">
                    <a16:creationId xmlns:a16="http://schemas.microsoft.com/office/drawing/2014/main" id="{3202D576-D2BB-43F2-A5A9-1ADADC98A1B1}"/>
                  </a:ext>
                </a:extLst>
              </p:cNvPr>
              <p:cNvSpPr txBox="1">
                <a:spLocks noRot="1" noChangeAspect="1" noMove="1" noResize="1" noEditPoints="1" noAdjustHandles="1" noChangeArrowheads="1" noChangeShapeType="1" noTextEdit="1"/>
              </p:cNvSpPr>
              <p:nvPr/>
            </p:nvSpPr>
            <p:spPr>
              <a:xfrm>
                <a:off x="4793674" y="1656395"/>
                <a:ext cx="7712361" cy="3070456"/>
              </a:xfrm>
              <a:prstGeom prst="rect">
                <a:avLst/>
              </a:prstGeom>
              <a:blipFill>
                <a:blip r:embed="rId3"/>
                <a:stretch>
                  <a:fillRect l="-1185" t="-1193"/>
                </a:stretch>
              </a:blipFill>
            </p:spPr>
            <p:txBody>
              <a:bodyPr/>
              <a:lstStyle/>
              <a:p>
                <a:r>
                  <a:rPr lang="ja-JP" altLang="en-US">
                    <a:noFill/>
                  </a:rPr>
                  <a:t> </a:t>
                </a:r>
              </a:p>
            </p:txBody>
          </p:sp>
        </mc:Fallback>
      </mc:AlternateContent>
      <p:pic>
        <p:nvPicPr>
          <p:cNvPr id="9" name="図 8">
            <a:extLst>
              <a:ext uri="{FF2B5EF4-FFF2-40B4-BE49-F238E27FC236}">
                <a16:creationId xmlns:a16="http://schemas.microsoft.com/office/drawing/2014/main" id="{1A8585F4-12FF-44EE-BC19-7DF981D92B3C}"/>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6551553" y="5513538"/>
            <a:ext cx="3214627" cy="305371"/>
          </a:xfrm>
          <a:prstGeom prst="rect">
            <a:avLst/>
          </a:prstGeom>
        </p:spPr>
      </p:pic>
      <mc:AlternateContent xmlns:mc="http://schemas.openxmlformats.org/markup-compatibility/2006">
        <mc:Choice xmlns:a14="http://schemas.microsoft.com/office/drawing/2010/main" Requires="a14">
          <p:sp>
            <p:nvSpPr>
              <p:cNvPr id="2" name="正方形/長方形 1">
                <a:extLst>
                  <a:ext uri="{FF2B5EF4-FFF2-40B4-BE49-F238E27FC236}">
                    <a16:creationId xmlns:a16="http://schemas.microsoft.com/office/drawing/2014/main" id="{5D6F0F0F-D650-464C-BBB4-3AB233F9FE16}"/>
                  </a:ext>
                </a:extLst>
              </p:cNvPr>
              <p:cNvSpPr/>
              <p:nvPr/>
            </p:nvSpPr>
            <p:spPr>
              <a:xfrm>
                <a:off x="4869004" y="4079106"/>
                <a:ext cx="6096000" cy="838819"/>
              </a:xfrm>
              <a:prstGeom prst="rect">
                <a:avLst/>
              </a:prstGeom>
            </p:spPr>
            <p:txBody>
              <a:bodyPr>
                <a:spAutoFit/>
              </a:bodyPr>
              <a:lstStyle/>
              <a:p>
                <a:r>
                  <a:rPr lang="ja-JP" altLang="en-US" sz="2400" dirty="0"/>
                  <a:t>前回の正解が</a:t>
                </a:r>
                <a:r>
                  <a:rPr lang="en-US" altLang="ja-JP" sz="2400" dirty="0"/>
                  <a:t>”0”</a:t>
                </a:r>
                <a:r>
                  <a:rPr lang="ja-JP" altLang="en-US" sz="2400" dirty="0"/>
                  <a:t>で前回</a:t>
                </a:r>
                <a:r>
                  <a:rPr lang="en-US" altLang="ja-JP" sz="2400" dirty="0"/>
                  <a:t>”0”</a:t>
                </a:r>
                <a:r>
                  <a:rPr lang="ja-JP" altLang="en-US" sz="2400" dirty="0"/>
                  <a:t>と判定したときの</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p:txBody>
          </p:sp>
        </mc:Choice>
        <mc:Fallback>
          <p:sp>
            <p:nvSpPr>
              <p:cNvPr id="2" name="正方形/長方形 1">
                <a:extLst>
                  <a:ext uri="{FF2B5EF4-FFF2-40B4-BE49-F238E27FC236}">
                    <a16:creationId xmlns:a16="http://schemas.microsoft.com/office/drawing/2014/main" id="{5D6F0F0F-D650-464C-BBB4-3AB233F9FE16}"/>
                  </a:ext>
                </a:extLst>
              </p:cNvPr>
              <p:cNvSpPr>
                <a:spLocks noRot="1" noChangeAspect="1" noMove="1" noResize="1" noEditPoints="1" noAdjustHandles="1" noChangeArrowheads="1" noChangeShapeType="1" noTextEdit="1"/>
              </p:cNvSpPr>
              <p:nvPr/>
            </p:nvSpPr>
            <p:spPr>
              <a:xfrm>
                <a:off x="4869004" y="4079106"/>
                <a:ext cx="6096000" cy="838819"/>
              </a:xfrm>
              <a:prstGeom prst="rect">
                <a:avLst/>
              </a:prstGeom>
              <a:blipFill>
                <a:blip r:embed="rId5"/>
                <a:stretch>
                  <a:fillRect l="-1600" t="-5797" b="-15942"/>
                </a:stretch>
              </a:blipFill>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B13E6468-FB23-45A3-AB1A-6DFF354CB1C4}"/>
              </a:ext>
            </a:extLst>
          </p:cNvPr>
          <p:cNvGrpSpPr/>
          <p:nvPr/>
        </p:nvGrpSpPr>
        <p:grpSpPr>
          <a:xfrm>
            <a:off x="910663" y="5663601"/>
            <a:ext cx="4087643" cy="731642"/>
            <a:chOff x="901140" y="5029199"/>
            <a:chExt cx="4087643" cy="731642"/>
          </a:xfrm>
        </p:grpSpPr>
        <p:grpSp>
          <p:nvGrpSpPr>
            <p:cNvPr id="70" name="グループ化 69">
              <a:extLst>
                <a:ext uri="{FF2B5EF4-FFF2-40B4-BE49-F238E27FC236}">
                  <a16:creationId xmlns:a16="http://schemas.microsoft.com/office/drawing/2014/main" id="{038C52EE-683E-4431-A272-D7DC536BBBDA}"/>
                </a:ext>
              </a:extLst>
            </p:cNvPr>
            <p:cNvGrpSpPr/>
            <p:nvPr/>
          </p:nvGrpSpPr>
          <p:grpSpPr>
            <a:xfrm>
              <a:off x="1155700" y="5029199"/>
              <a:ext cx="3583709" cy="295564"/>
              <a:chOff x="1155700" y="5029199"/>
              <a:chExt cx="3583709" cy="295564"/>
            </a:xfrm>
          </p:grpSpPr>
          <p:cxnSp>
            <p:nvCxnSpPr>
              <p:cNvPr id="79" name="直線コネクタ 78">
                <a:extLst>
                  <a:ext uri="{FF2B5EF4-FFF2-40B4-BE49-F238E27FC236}">
                    <a16:creationId xmlns:a16="http://schemas.microsoft.com/office/drawing/2014/main" id="{FE7C2CB7-3514-462F-8C25-1C277827C09D}"/>
                  </a:ext>
                </a:extLst>
              </p:cNvPr>
              <p:cNvCxnSpPr/>
              <p:nvPr/>
            </p:nvCxnSpPr>
            <p:spPr>
              <a:xfrm>
                <a:off x="1155700" y="5176981"/>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id="{638F4AFC-1CF7-4C22-8A90-53457B123A3A}"/>
                  </a:ext>
                </a:extLst>
              </p:cNvPr>
              <p:cNvCxnSpPr/>
              <p:nvPr/>
            </p:nvCxnSpPr>
            <p:spPr>
              <a:xfrm>
                <a:off x="2892137"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id="{A0C1F4BF-1ED9-471B-BCD3-B77A801FE086}"/>
                  </a:ext>
                </a:extLst>
              </p:cNvPr>
              <p:cNvCxnSpPr/>
              <p:nvPr/>
            </p:nvCxnSpPr>
            <p:spPr>
              <a:xfrm>
                <a:off x="373726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4524D849-1532-42BE-AB0F-7E586942BA22}"/>
                  </a:ext>
                </a:extLst>
              </p:cNvPr>
              <p:cNvCxnSpPr/>
              <p:nvPr/>
            </p:nvCxnSpPr>
            <p:spPr>
              <a:xfrm>
                <a:off x="2093192"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382DB568-1AC1-4444-BF5E-80FF3B143857}"/>
                  </a:ext>
                </a:extLst>
              </p:cNvPr>
              <p:cNvCxnSpPr/>
              <p:nvPr/>
            </p:nvCxnSpPr>
            <p:spPr>
              <a:xfrm>
                <a:off x="127577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CC9DF170-F15E-4D7E-8779-2ACAD90DD1C4}"/>
                  </a:ext>
                </a:extLst>
              </p:cNvPr>
              <p:cNvCxnSpPr/>
              <p:nvPr/>
            </p:nvCxnSpPr>
            <p:spPr>
              <a:xfrm>
                <a:off x="4517737" y="5029199"/>
                <a:ext cx="0" cy="295564"/>
              </a:xfrm>
              <a:prstGeom prst="line">
                <a:avLst/>
              </a:prstGeom>
            </p:spPr>
            <p:style>
              <a:lnRef idx="3">
                <a:schemeClr val="dk1"/>
              </a:lnRef>
              <a:fillRef idx="0">
                <a:schemeClr val="dk1"/>
              </a:fillRef>
              <a:effectRef idx="2">
                <a:schemeClr val="dk1"/>
              </a:effectRef>
              <a:fontRef idx="minor">
                <a:schemeClr val="tx1"/>
              </a:fontRef>
            </p:style>
          </p:cxnSp>
        </p:grpSp>
        <p:sp>
          <p:nvSpPr>
            <p:cNvPr id="71" name="テキスト ボックス 70">
              <a:extLst>
                <a:ext uri="{FF2B5EF4-FFF2-40B4-BE49-F238E27FC236}">
                  <a16:creationId xmlns:a16="http://schemas.microsoft.com/office/drawing/2014/main" id="{48EAE4F4-3A72-43BA-B743-5EE33587CAC4}"/>
                </a:ext>
              </a:extLst>
            </p:cNvPr>
            <p:cNvSpPr txBox="1"/>
            <p:nvPr/>
          </p:nvSpPr>
          <p:spPr>
            <a:xfrm>
              <a:off x="1832274"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2" name="テキスト ボックス 71">
              <a:extLst>
                <a:ext uri="{FF2B5EF4-FFF2-40B4-BE49-F238E27FC236}">
                  <a16:creationId xmlns:a16="http://schemas.microsoft.com/office/drawing/2014/main" id="{EA276D8E-56A0-4AED-93EC-19A7820228B1}"/>
                </a:ext>
              </a:extLst>
            </p:cNvPr>
            <p:cNvSpPr txBox="1"/>
            <p:nvPr/>
          </p:nvSpPr>
          <p:spPr>
            <a:xfrm>
              <a:off x="3554842"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3" name="テキスト ボックス 72">
              <a:extLst>
                <a:ext uri="{FF2B5EF4-FFF2-40B4-BE49-F238E27FC236}">
                  <a16:creationId xmlns:a16="http://schemas.microsoft.com/office/drawing/2014/main" id="{55EF24DA-DE7E-42CB-B309-E8B7453C2BEB}"/>
                </a:ext>
              </a:extLst>
            </p:cNvPr>
            <p:cNvSpPr txBox="1"/>
            <p:nvPr/>
          </p:nvSpPr>
          <p:spPr>
            <a:xfrm>
              <a:off x="4337627"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5" name="テキスト ボックス 74">
              <a:extLst>
                <a:ext uri="{FF2B5EF4-FFF2-40B4-BE49-F238E27FC236}">
                  <a16:creationId xmlns:a16="http://schemas.microsoft.com/office/drawing/2014/main" id="{9CCC1211-5DFD-4837-9880-C7E8D146CC1D}"/>
                </a:ext>
              </a:extLst>
            </p:cNvPr>
            <p:cNvSpPr txBox="1"/>
            <p:nvPr/>
          </p:nvSpPr>
          <p:spPr>
            <a:xfrm>
              <a:off x="901140"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8" name="テキスト ボックス 77">
              <a:extLst>
                <a:ext uri="{FF2B5EF4-FFF2-40B4-BE49-F238E27FC236}">
                  <a16:creationId xmlns:a16="http://schemas.microsoft.com/office/drawing/2014/main" id="{7DF78424-2815-444E-B4CC-AB4DA4CC4FFC}"/>
                </a:ext>
              </a:extLst>
            </p:cNvPr>
            <p:cNvSpPr txBox="1"/>
            <p:nvPr/>
          </p:nvSpPr>
          <p:spPr>
            <a:xfrm>
              <a:off x="2731654" y="5384704"/>
              <a:ext cx="651156" cy="369332"/>
            </a:xfrm>
            <a:prstGeom prst="rect">
              <a:avLst/>
            </a:prstGeom>
            <a:noFill/>
          </p:spPr>
          <p:txBody>
            <a:bodyPr wrap="square" rtlCol="0">
              <a:spAutoFit/>
            </a:bodyPr>
            <a:lstStyle/>
            <a:p>
              <a:r>
                <a:rPr kumimoji="1" lang="en-US" altLang="ja-JP" dirty="0"/>
                <a:t>0</a:t>
              </a:r>
              <a:endParaRPr kumimoji="1" lang="ja-JP" altLang="en-US" dirty="0"/>
            </a:p>
          </p:txBody>
        </p:sp>
      </p:grpSp>
      <p:sp>
        <p:nvSpPr>
          <p:cNvPr id="85" name="正方形/長方形 84">
            <a:extLst>
              <a:ext uri="{FF2B5EF4-FFF2-40B4-BE49-F238E27FC236}">
                <a16:creationId xmlns:a16="http://schemas.microsoft.com/office/drawing/2014/main" id="{1D4A31AA-157A-4252-8418-80C8D4E9C541}"/>
              </a:ext>
            </a:extLst>
          </p:cNvPr>
          <p:cNvSpPr/>
          <p:nvPr/>
        </p:nvSpPr>
        <p:spPr>
          <a:xfrm>
            <a:off x="2102715" y="4211782"/>
            <a:ext cx="1644071" cy="174738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86" name="フリーフォーム: 図形 85">
            <a:extLst>
              <a:ext uri="{FF2B5EF4-FFF2-40B4-BE49-F238E27FC236}">
                <a16:creationId xmlns:a16="http://schemas.microsoft.com/office/drawing/2014/main" id="{9349A6AC-1981-430A-84F6-BB94C91F8C79}"/>
              </a:ext>
            </a:extLst>
          </p:cNvPr>
          <p:cNvSpPr/>
          <p:nvPr/>
        </p:nvSpPr>
        <p:spPr>
          <a:xfrm>
            <a:off x="1191491" y="4405745"/>
            <a:ext cx="3315854" cy="1413164"/>
          </a:xfrm>
          <a:custGeom>
            <a:avLst/>
            <a:gdLst>
              <a:gd name="connsiteX0" fmla="*/ 0 w 3315854"/>
              <a:gd name="connsiteY0" fmla="*/ 1413164 h 1413164"/>
              <a:gd name="connsiteX1" fmla="*/ 46182 w 3315854"/>
              <a:gd name="connsiteY1" fmla="*/ 1403928 h 1413164"/>
              <a:gd name="connsiteX2" fmla="*/ 212436 w 3315854"/>
              <a:gd name="connsiteY2" fmla="*/ 1385455 h 1413164"/>
              <a:gd name="connsiteX3" fmla="*/ 258618 w 3315854"/>
              <a:gd name="connsiteY3" fmla="*/ 1376219 h 1413164"/>
              <a:gd name="connsiteX4" fmla="*/ 323273 w 3315854"/>
              <a:gd name="connsiteY4" fmla="*/ 1366982 h 1413164"/>
              <a:gd name="connsiteX5" fmla="*/ 378691 w 3315854"/>
              <a:gd name="connsiteY5" fmla="*/ 1348510 h 1413164"/>
              <a:gd name="connsiteX6" fmla="*/ 461818 w 3315854"/>
              <a:gd name="connsiteY6" fmla="*/ 1302328 h 1413164"/>
              <a:gd name="connsiteX7" fmla="*/ 517236 w 3315854"/>
              <a:gd name="connsiteY7" fmla="*/ 1265382 h 1413164"/>
              <a:gd name="connsiteX8" fmla="*/ 554182 w 3315854"/>
              <a:gd name="connsiteY8" fmla="*/ 1228437 h 1413164"/>
              <a:gd name="connsiteX9" fmla="*/ 591127 w 3315854"/>
              <a:gd name="connsiteY9" fmla="*/ 1173019 h 1413164"/>
              <a:gd name="connsiteX10" fmla="*/ 628073 w 3315854"/>
              <a:gd name="connsiteY10" fmla="*/ 1117600 h 1413164"/>
              <a:gd name="connsiteX11" fmla="*/ 674254 w 3315854"/>
              <a:gd name="connsiteY11" fmla="*/ 1034473 h 1413164"/>
              <a:gd name="connsiteX12" fmla="*/ 692727 w 3315854"/>
              <a:gd name="connsiteY12" fmla="*/ 1006764 h 1413164"/>
              <a:gd name="connsiteX13" fmla="*/ 711200 w 3315854"/>
              <a:gd name="connsiteY13" fmla="*/ 979055 h 1413164"/>
              <a:gd name="connsiteX14" fmla="*/ 738909 w 3315854"/>
              <a:gd name="connsiteY14" fmla="*/ 960582 h 1413164"/>
              <a:gd name="connsiteX15" fmla="*/ 766618 w 3315854"/>
              <a:gd name="connsiteY15" fmla="*/ 905164 h 1413164"/>
              <a:gd name="connsiteX16" fmla="*/ 794327 w 3315854"/>
              <a:gd name="connsiteY16" fmla="*/ 886691 h 1413164"/>
              <a:gd name="connsiteX17" fmla="*/ 840509 w 3315854"/>
              <a:gd name="connsiteY17" fmla="*/ 803564 h 1413164"/>
              <a:gd name="connsiteX18" fmla="*/ 914400 w 3315854"/>
              <a:gd name="connsiteY18" fmla="*/ 692728 h 1413164"/>
              <a:gd name="connsiteX19" fmla="*/ 951345 w 3315854"/>
              <a:gd name="connsiteY19" fmla="*/ 637310 h 1413164"/>
              <a:gd name="connsiteX20" fmla="*/ 969818 w 3315854"/>
              <a:gd name="connsiteY20" fmla="*/ 609600 h 1413164"/>
              <a:gd name="connsiteX21" fmla="*/ 979054 w 3315854"/>
              <a:gd name="connsiteY21" fmla="*/ 581891 h 1413164"/>
              <a:gd name="connsiteX22" fmla="*/ 1016000 w 3315854"/>
              <a:gd name="connsiteY22" fmla="*/ 526473 h 1413164"/>
              <a:gd name="connsiteX23" fmla="*/ 1025236 w 3315854"/>
              <a:gd name="connsiteY23" fmla="*/ 498764 h 1413164"/>
              <a:gd name="connsiteX24" fmla="*/ 1062182 w 3315854"/>
              <a:gd name="connsiteY24" fmla="*/ 443346 h 1413164"/>
              <a:gd name="connsiteX25" fmla="*/ 1099127 w 3315854"/>
              <a:gd name="connsiteY25" fmla="*/ 387928 h 1413164"/>
              <a:gd name="connsiteX26" fmla="*/ 1117600 w 3315854"/>
              <a:gd name="connsiteY26" fmla="*/ 360219 h 1413164"/>
              <a:gd name="connsiteX27" fmla="*/ 1136073 w 3315854"/>
              <a:gd name="connsiteY27" fmla="*/ 332510 h 1413164"/>
              <a:gd name="connsiteX28" fmla="*/ 1163782 w 3315854"/>
              <a:gd name="connsiteY28" fmla="*/ 304800 h 1413164"/>
              <a:gd name="connsiteX29" fmla="*/ 1200727 w 3315854"/>
              <a:gd name="connsiteY29" fmla="*/ 249382 h 1413164"/>
              <a:gd name="connsiteX30" fmla="*/ 1265382 w 3315854"/>
              <a:gd name="connsiteY30" fmla="*/ 212437 h 1413164"/>
              <a:gd name="connsiteX31" fmla="*/ 1283854 w 3315854"/>
              <a:gd name="connsiteY31" fmla="*/ 184728 h 1413164"/>
              <a:gd name="connsiteX32" fmla="*/ 1311564 w 3315854"/>
              <a:gd name="connsiteY32" fmla="*/ 175491 h 1413164"/>
              <a:gd name="connsiteX33" fmla="*/ 1339273 w 3315854"/>
              <a:gd name="connsiteY33" fmla="*/ 157019 h 1413164"/>
              <a:gd name="connsiteX34" fmla="*/ 1357745 w 3315854"/>
              <a:gd name="connsiteY34" fmla="*/ 129310 h 1413164"/>
              <a:gd name="connsiteX35" fmla="*/ 1413164 w 3315854"/>
              <a:gd name="connsiteY35" fmla="*/ 92364 h 1413164"/>
              <a:gd name="connsiteX36" fmla="*/ 1431636 w 3315854"/>
              <a:gd name="connsiteY36" fmla="*/ 64655 h 1413164"/>
              <a:gd name="connsiteX37" fmla="*/ 1487054 w 3315854"/>
              <a:gd name="connsiteY37" fmla="*/ 46182 h 1413164"/>
              <a:gd name="connsiteX38" fmla="*/ 1505527 w 3315854"/>
              <a:gd name="connsiteY38" fmla="*/ 18473 h 1413164"/>
              <a:gd name="connsiteX39" fmla="*/ 1570182 w 3315854"/>
              <a:gd name="connsiteY39" fmla="*/ 9237 h 1413164"/>
              <a:gd name="connsiteX40" fmla="*/ 1625600 w 3315854"/>
              <a:gd name="connsiteY40" fmla="*/ 0 h 1413164"/>
              <a:gd name="connsiteX41" fmla="*/ 1773382 w 3315854"/>
              <a:gd name="connsiteY41" fmla="*/ 18473 h 1413164"/>
              <a:gd name="connsiteX42" fmla="*/ 1801091 w 3315854"/>
              <a:gd name="connsiteY42" fmla="*/ 27710 h 1413164"/>
              <a:gd name="connsiteX43" fmla="*/ 1884218 w 3315854"/>
              <a:gd name="connsiteY43" fmla="*/ 73891 h 1413164"/>
              <a:gd name="connsiteX44" fmla="*/ 1911927 w 3315854"/>
              <a:gd name="connsiteY44" fmla="*/ 92364 h 1413164"/>
              <a:gd name="connsiteX45" fmla="*/ 1948873 w 3315854"/>
              <a:gd name="connsiteY45" fmla="*/ 129310 h 1413164"/>
              <a:gd name="connsiteX46" fmla="*/ 2013527 w 3315854"/>
              <a:gd name="connsiteY46" fmla="*/ 193964 h 1413164"/>
              <a:gd name="connsiteX47" fmla="*/ 2068945 w 3315854"/>
              <a:gd name="connsiteY47" fmla="*/ 230910 h 1413164"/>
              <a:gd name="connsiteX48" fmla="*/ 2115127 w 3315854"/>
              <a:gd name="connsiteY48" fmla="*/ 277091 h 1413164"/>
              <a:gd name="connsiteX49" fmla="*/ 2179782 w 3315854"/>
              <a:gd name="connsiteY49" fmla="*/ 350982 h 1413164"/>
              <a:gd name="connsiteX50" fmla="*/ 2216727 w 3315854"/>
              <a:gd name="connsiteY50" fmla="*/ 397164 h 1413164"/>
              <a:gd name="connsiteX51" fmla="*/ 2225964 w 3315854"/>
              <a:gd name="connsiteY51" fmla="*/ 424873 h 1413164"/>
              <a:gd name="connsiteX52" fmla="*/ 2262909 w 3315854"/>
              <a:gd name="connsiteY52" fmla="*/ 480291 h 1413164"/>
              <a:gd name="connsiteX53" fmla="*/ 2299854 w 3315854"/>
              <a:gd name="connsiteY53" fmla="*/ 535710 h 1413164"/>
              <a:gd name="connsiteX54" fmla="*/ 2318327 w 3315854"/>
              <a:gd name="connsiteY54" fmla="*/ 563419 h 1413164"/>
              <a:gd name="connsiteX55" fmla="*/ 2327564 w 3315854"/>
              <a:gd name="connsiteY55" fmla="*/ 591128 h 1413164"/>
              <a:gd name="connsiteX56" fmla="*/ 2373745 w 3315854"/>
              <a:gd name="connsiteY56" fmla="*/ 646546 h 1413164"/>
              <a:gd name="connsiteX57" fmla="*/ 2392218 w 3315854"/>
              <a:gd name="connsiteY57" fmla="*/ 674255 h 1413164"/>
              <a:gd name="connsiteX58" fmla="*/ 2419927 w 3315854"/>
              <a:gd name="connsiteY58" fmla="*/ 729673 h 1413164"/>
              <a:gd name="connsiteX59" fmla="*/ 2429164 w 3315854"/>
              <a:gd name="connsiteY59" fmla="*/ 757382 h 1413164"/>
              <a:gd name="connsiteX60" fmla="*/ 2466109 w 3315854"/>
              <a:gd name="connsiteY60" fmla="*/ 812800 h 1413164"/>
              <a:gd name="connsiteX61" fmla="*/ 2484582 w 3315854"/>
              <a:gd name="connsiteY61" fmla="*/ 840510 h 1413164"/>
              <a:gd name="connsiteX62" fmla="*/ 2493818 w 3315854"/>
              <a:gd name="connsiteY62" fmla="*/ 868219 h 1413164"/>
              <a:gd name="connsiteX63" fmla="*/ 2586182 w 3315854"/>
              <a:gd name="connsiteY63" fmla="*/ 969819 h 1413164"/>
              <a:gd name="connsiteX64" fmla="*/ 2613891 w 3315854"/>
              <a:gd name="connsiteY64" fmla="*/ 1025237 h 1413164"/>
              <a:gd name="connsiteX65" fmla="*/ 2641600 w 3315854"/>
              <a:gd name="connsiteY65" fmla="*/ 1043710 h 1413164"/>
              <a:gd name="connsiteX66" fmla="*/ 2687782 w 3315854"/>
              <a:gd name="connsiteY66" fmla="*/ 1126837 h 1413164"/>
              <a:gd name="connsiteX67" fmla="*/ 2715491 w 3315854"/>
              <a:gd name="connsiteY67" fmla="*/ 1145310 h 1413164"/>
              <a:gd name="connsiteX68" fmla="*/ 2724727 w 3315854"/>
              <a:gd name="connsiteY68" fmla="*/ 1173019 h 1413164"/>
              <a:gd name="connsiteX69" fmla="*/ 2780145 w 3315854"/>
              <a:gd name="connsiteY69" fmla="*/ 1191491 h 1413164"/>
              <a:gd name="connsiteX70" fmla="*/ 2798618 w 3315854"/>
              <a:gd name="connsiteY70" fmla="*/ 1219200 h 1413164"/>
              <a:gd name="connsiteX71" fmla="*/ 2854036 w 3315854"/>
              <a:gd name="connsiteY71" fmla="*/ 1237673 h 1413164"/>
              <a:gd name="connsiteX72" fmla="*/ 2881745 w 3315854"/>
              <a:gd name="connsiteY72" fmla="*/ 1256146 h 1413164"/>
              <a:gd name="connsiteX73" fmla="*/ 2937164 w 3315854"/>
              <a:gd name="connsiteY73" fmla="*/ 1274619 h 1413164"/>
              <a:gd name="connsiteX74" fmla="*/ 2974109 w 3315854"/>
              <a:gd name="connsiteY74" fmla="*/ 1311564 h 1413164"/>
              <a:gd name="connsiteX75" fmla="*/ 3001818 w 3315854"/>
              <a:gd name="connsiteY75" fmla="*/ 1330037 h 1413164"/>
              <a:gd name="connsiteX76" fmla="*/ 3057236 w 3315854"/>
              <a:gd name="connsiteY76" fmla="*/ 1348510 h 1413164"/>
              <a:gd name="connsiteX77" fmla="*/ 3084945 w 3315854"/>
              <a:gd name="connsiteY77" fmla="*/ 1357746 h 1413164"/>
              <a:gd name="connsiteX78" fmla="*/ 3112654 w 3315854"/>
              <a:gd name="connsiteY78" fmla="*/ 1366982 h 1413164"/>
              <a:gd name="connsiteX79" fmla="*/ 3177309 w 3315854"/>
              <a:gd name="connsiteY79" fmla="*/ 1376219 h 1413164"/>
              <a:gd name="connsiteX80" fmla="*/ 3205018 w 3315854"/>
              <a:gd name="connsiteY80" fmla="*/ 1385455 h 1413164"/>
              <a:gd name="connsiteX81" fmla="*/ 3315854 w 3315854"/>
              <a:gd name="connsiteY81" fmla="*/ 1394691 h 14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3315854" h="1413164">
                <a:moveTo>
                  <a:pt x="0" y="1413164"/>
                </a:moveTo>
                <a:cubicBezTo>
                  <a:pt x="15394" y="1410085"/>
                  <a:pt x="30621" y="1406003"/>
                  <a:pt x="46182" y="1403928"/>
                </a:cubicBezTo>
                <a:cubicBezTo>
                  <a:pt x="170107" y="1387404"/>
                  <a:pt x="102337" y="1402393"/>
                  <a:pt x="212436" y="1385455"/>
                </a:cubicBezTo>
                <a:cubicBezTo>
                  <a:pt x="227952" y="1383068"/>
                  <a:pt x="243133" y="1378800"/>
                  <a:pt x="258618" y="1376219"/>
                </a:cubicBezTo>
                <a:cubicBezTo>
                  <a:pt x="280092" y="1372640"/>
                  <a:pt x="301721" y="1370061"/>
                  <a:pt x="323273" y="1366982"/>
                </a:cubicBezTo>
                <a:cubicBezTo>
                  <a:pt x="341746" y="1360825"/>
                  <a:pt x="362490" y="1359311"/>
                  <a:pt x="378691" y="1348510"/>
                </a:cubicBezTo>
                <a:cubicBezTo>
                  <a:pt x="442210" y="1306163"/>
                  <a:pt x="413047" y="1318585"/>
                  <a:pt x="461818" y="1302328"/>
                </a:cubicBezTo>
                <a:cubicBezTo>
                  <a:pt x="480291" y="1290013"/>
                  <a:pt x="510215" y="1286444"/>
                  <a:pt x="517236" y="1265382"/>
                </a:cubicBezTo>
                <a:cubicBezTo>
                  <a:pt x="529552" y="1228437"/>
                  <a:pt x="517237" y="1240752"/>
                  <a:pt x="554182" y="1228437"/>
                </a:cubicBezTo>
                <a:cubicBezTo>
                  <a:pt x="571846" y="1175444"/>
                  <a:pt x="550768" y="1224909"/>
                  <a:pt x="591127" y="1173019"/>
                </a:cubicBezTo>
                <a:cubicBezTo>
                  <a:pt x="604758" y="1155494"/>
                  <a:pt x="628073" y="1117600"/>
                  <a:pt x="628073" y="1117600"/>
                </a:cubicBezTo>
                <a:cubicBezTo>
                  <a:pt x="644329" y="1068829"/>
                  <a:pt x="631909" y="1097991"/>
                  <a:pt x="674254" y="1034473"/>
                </a:cubicBezTo>
                <a:lnTo>
                  <a:pt x="692727" y="1006764"/>
                </a:lnTo>
                <a:cubicBezTo>
                  <a:pt x="698885" y="997528"/>
                  <a:pt x="701964" y="985213"/>
                  <a:pt x="711200" y="979055"/>
                </a:cubicBezTo>
                <a:lnTo>
                  <a:pt x="738909" y="960582"/>
                </a:lnTo>
                <a:cubicBezTo>
                  <a:pt x="746421" y="938044"/>
                  <a:pt x="748712" y="923070"/>
                  <a:pt x="766618" y="905164"/>
                </a:cubicBezTo>
                <a:cubicBezTo>
                  <a:pt x="774467" y="897315"/>
                  <a:pt x="785091" y="892849"/>
                  <a:pt x="794327" y="886691"/>
                </a:cubicBezTo>
                <a:cubicBezTo>
                  <a:pt x="810585" y="837921"/>
                  <a:pt x="798164" y="867082"/>
                  <a:pt x="840509" y="803564"/>
                </a:cubicBezTo>
                <a:lnTo>
                  <a:pt x="914400" y="692728"/>
                </a:lnTo>
                <a:lnTo>
                  <a:pt x="951345" y="637310"/>
                </a:lnTo>
                <a:lnTo>
                  <a:pt x="969818" y="609600"/>
                </a:lnTo>
                <a:cubicBezTo>
                  <a:pt x="972897" y="600364"/>
                  <a:pt x="974326" y="590402"/>
                  <a:pt x="979054" y="581891"/>
                </a:cubicBezTo>
                <a:cubicBezTo>
                  <a:pt x="989836" y="562483"/>
                  <a:pt x="1016000" y="526473"/>
                  <a:pt x="1016000" y="526473"/>
                </a:cubicBezTo>
                <a:cubicBezTo>
                  <a:pt x="1019079" y="517237"/>
                  <a:pt x="1020508" y="507275"/>
                  <a:pt x="1025236" y="498764"/>
                </a:cubicBezTo>
                <a:cubicBezTo>
                  <a:pt x="1036018" y="479356"/>
                  <a:pt x="1049867" y="461819"/>
                  <a:pt x="1062182" y="443346"/>
                </a:cubicBezTo>
                <a:lnTo>
                  <a:pt x="1099127" y="387928"/>
                </a:lnTo>
                <a:lnTo>
                  <a:pt x="1117600" y="360219"/>
                </a:lnTo>
                <a:cubicBezTo>
                  <a:pt x="1123758" y="350983"/>
                  <a:pt x="1128224" y="340360"/>
                  <a:pt x="1136073" y="332510"/>
                </a:cubicBezTo>
                <a:cubicBezTo>
                  <a:pt x="1145309" y="323273"/>
                  <a:pt x="1155763" y="315111"/>
                  <a:pt x="1163782" y="304800"/>
                </a:cubicBezTo>
                <a:cubicBezTo>
                  <a:pt x="1177412" y="287275"/>
                  <a:pt x="1180869" y="259310"/>
                  <a:pt x="1200727" y="249382"/>
                </a:cubicBezTo>
                <a:cubicBezTo>
                  <a:pt x="1247602" y="225946"/>
                  <a:pt x="1226217" y="238548"/>
                  <a:pt x="1265382" y="212437"/>
                </a:cubicBezTo>
                <a:cubicBezTo>
                  <a:pt x="1271539" y="203201"/>
                  <a:pt x="1275186" y="191663"/>
                  <a:pt x="1283854" y="184728"/>
                </a:cubicBezTo>
                <a:cubicBezTo>
                  <a:pt x="1291457" y="178646"/>
                  <a:pt x="1302856" y="179845"/>
                  <a:pt x="1311564" y="175491"/>
                </a:cubicBezTo>
                <a:cubicBezTo>
                  <a:pt x="1321493" y="170527"/>
                  <a:pt x="1330037" y="163176"/>
                  <a:pt x="1339273" y="157019"/>
                </a:cubicBezTo>
                <a:cubicBezTo>
                  <a:pt x="1345430" y="147783"/>
                  <a:pt x="1349391" y="136620"/>
                  <a:pt x="1357745" y="129310"/>
                </a:cubicBezTo>
                <a:cubicBezTo>
                  <a:pt x="1374454" y="114690"/>
                  <a:pt x="1413164" y="92364"/>
                  <a:pt x="1413164" y="92364"/>
                </a:cubicBezTo>
                <a:cubicBezTo>
                  <a:pt x="1419321" y="83128"/>
                  <a:pt x="1422223" y="70538"/>
                  <a:pt x="1431636" y="64655"/>
                </a:cubicBezTo>
                <a:cubicBezTo>
                  <a:pt x="1448148" y="54335"/>
                  <a:pt x="1487054" y="46182"/>
                  <a:pt x="1487054" y="46182"/>
                </a:cubicBezTo>
                <a:cubicBezTo>
                  <a:pt x="1493212" y="36946"/>
                  <a:pt x="1495383" y="22981"/>
                  <a:pt x="1505527" y="18473"/>
                </a:cubicBezTo>
                <a:cubicBezTo>
                  <a:pt x="1525421" y="9631"/>
                  <a:pt x="1548665" y="12547"/>
                  <a:pt x="1570182" y="9237"/>
                </a:cubicBezTo>
                <a:cubicBezTo>
                  <a:pt x="1588692" y="6389"/>
                  <a:pt x="1607127" y="3079"/>
                  <a:pt x="1625600" y="0"/>
                </a:cubicBezTo>
                <a:cubicBezTo>
                  <a:pt x="1711492" y="7158"/>
                  <a:pt x="1713342" y="1319"/>
                  <a:pt x="1773382" y="18473"/>
                </a:cubicBezTo>
                <a:cubicBezTo>
                  <a:pt x="1782743" y="21148"/>
                  <a:pt x="1792580" y="22982"/>
                  <a:pt x="1801091" y="27710"/>
                </a:cubicBezTo>
                <a:cubicBezTo>
                  <a:pt x="1896364" y="80640"/>
                  <a:pt x="1821522" y="52993"/>
                  <a:pt x="1884218" y="73891"/>
                </a:cubicBezTo>
                <a:cubicBezTo>
                  <a:pt x="1893454" y="80049"/>
                  <a:pt x="1904992" y="83696"/>
                  <a:pt x="1911927" y="92364"/>
                </a:cubicBezTo>
                <a:cubicBezTo>
                  <a:pt x="1947754" y="137147"/>
                  <a:pt x="1888417" y="109157"/>
                  <a:pt x="1948873" y="129310"/>
                </a:cubicBezTo>
                <a:cubicBezTo>
                  <a:pt x="1991218" y="192829"/>
                  <a:pt x="1964756" y="177708"/>
                  <a:pt x="2013527" y="193964"/>
                </a:cubicBezTo>
                <a:cubicBezTo>
                  <a:pt x="2032000" y="206279"/>
                  <a:pt x="2056630" y="212437"/>
                  <a:pt x="2068945" y="230910"/>
                </a:cubicBezTo>
                <a:cubicBezTo>
                  <a:pt x="2093576" y="267855"/>
                  <a:pt x="2078182" y="252462"/>
                  <a:pt x="2115127" y="277091"/>
                </a:cubicBezTo>
                <a:cubicBezTo>
                  <a:pt x="2158230" y="341746"/>
                  <a:pt x="2133600" y="320195"/>
                  <a:pt x="2179782" y="350982"/>
                </a:cubicBezTo>
                <a:cubicBezTo>
                  <a:pt x="2202996" y="420627"/>
                  <a:pt x="2168982" y="337483"/>
                  <a:pt x="2216727" y="397164"/>
                </a:cubicBezTo>
                <a:cubicBezTo>
                  <a:pt x="2222809" y="404767"/>
                  <a:pt x="2221236" y="416362"/>
                  <a:pt x="2225964" y="424873"/>
                </a:cubicBezTo>
                <a:cubicBezTo>
                  <a:pt x="2236746" y="444280"/>
                  <a:pt x="2250594" y="461818"/>
                  <a:pt x="2262909" y="480291"/>
                </a:cubicBezTo>
                <a:lnTo>
                  <a:pt x="2299854" y="535710"/>
                </a:lnTo>
                <a:cubicBezTo>
                  <a:pt x="2306011" y="544946"/>
                  <a:pt x="2314816" y="552888"/>
                  <a:pt x="2318327" y="563419"/>
                </a:cubicBezTo>
                <a:cubicBezTo>
                  <a:pt x="2321406" y="572655"/>
                  <a:pt x="2323210" y="582420"/>
                  <a:pt x="2327564" y="591128"/>
                </a:cubicBezTo>
                <a:cubicBezTo>
                  <a:pt x="2344764" y="625528"/>
                  <a:pt x="2348209" y="615903"/>
                  <a:pt x="2373745" y="646546"/>
                </a:cubicBezTo>
                <a:cubicBezTo>
                  <a:pt x="2380852" y="655074"/>
                  <a:pt x="2386060" y="665019"/>
                  <a:pt x="2392218" y="674255"/>
                </a:cubicBezTo>
                <a:cubicBezTo>
                  <a:pt x="2415431" y="743895"/>
                  <a:pt x="2384120" y="658061"/>
                  <a:pt x="2419927" y="729673"/>
                </a:cubicBezTo>
                <a:cubicBezTo>
                  <a:pt x="2424281" y="738381"/>
                  <a:pt x="2424436" y="748871"/>
                  <a:pt x="2429164" y="757382"/>
                </a:cubicBezTo>
                <a:cubicBezTo>
                  <a:pt x="2439946" y="776789"/>
                  <a:pt x="2453794" y="794327"/>
                  <a:pt x="2466109" y="812800"/>
                </a:cubicBezTo>
                <a:lnTo>
                  <a:pt x="2484582" y="840510"/>
                </a:lnTo>
                <a:cubicBezTo>
                  <a:pt x="2487661" y="849746"/>
                  <a:pt x="2488417" y="860118"/>
                  <a:pt x="2493818" y="868219"/>
                </a:cubicBezTo>
                <a:cubicBezTo>
                  <a:pt x="2546909" y="947855"/>
                  <a:pt x="2535077" y="935748"/>
                  <a:pt x="2586182" y="969819"/>
                </a:cubicBezTo>
                <a:cubicBezTo>
                  <a:pt x="2593694" y="992357"/>
                  <a:pt x="2595985" y="1007331"/>
                  <a:pt x="2613891" y="1025237"/>
                </a:cubicBezTo>
                <a:cubicBezTo>
                  <a:pt x="2621740" y="1033086"/>
                  <a:pt x="2632364" y="1037552"/>
                  <a:pt x="2641600" y="1043710"/>
                </a:cubicBezTo>
                <a:cubicBezTo>
                  <a:pt x="2651225" y="1072586"/>
                  <a:pt x="2660558" y="1108687"/>
                  <a:pt x="2687782" y="1126837"/>
                </a:cubicBezTo>
                <a:lnTo>
                  <a:pt x="2715491" y="1145310"/>
                </a:lnTo>
                <a:cubicBezTo>
                  <a:pt x="2718570" y="1154546"/>
                  <a:pt x="2716805" y="1167360"/>
                  <a:pt x="2724727" y="1173019"/>
                </a:cubicBezTo>
                <a:cubicBezTo>
                  <a:pt x="2740572" y="1184337"/>
                  <a:pt x="2780145" y="1191491"/>
                  <a:pt x="2780145" y="1191491"/>
                </a:cubicBezTo>
                <a:cubicBezTo>
                  <a:pt x="2786303" y="1200727"/>
                  <a:pt x="2789205" y="1213317"/>
                  <a:pt x="2798618" y="1219200"/>
                </a:cubicBezTo>
                <a:cubicBezTo>
                  <a:pt x="2815130" y="1229520"/>
                  <a:pt x="2854036" y="1237673"/>
                  <a:pt x="2854036" y="1237673"/>
                </a:cubicBezTo>
                <a:cubicBezTo>
                  <a:pt x="2863272" y="1243831"/>
                  <a:pt x="2871601" y="1251638"/>
                  <a:pt x="2881745" y="1256146"/>
                </a:cubicBezTo>
                <a:cubicBezTo>
                  <a:pt x="2899539" y="1264054"/>
                  <a:pt x="2937164" y="1274619"/>
                  <a:pt x="2937164" y="1274619"/>
                </a:cubicBezTo>
                <a:cubicBezTo>
                  <a:pt x="2951942" y="1318954"/>
                  <a:pt x="2934701" y="1291860"/>
                  <a:pt x="2974109" y="1311564"/>
                </a:cubicBezTo>
                <a:cubicBezTo>
                  <a:pt x="2984038" y="1316528"/>
                  <a:pt x="2991674" y="1325528"/>
                  <a:pt x="3001818" y="1330037"/>
                </a:cubicBezTo>
                <a:cubicBezTo>
                  <a:pt x="3019612" y="1337945"/>
                  <a:pt x="3038763" y="1342352"/>
                  <a:pt x="3057236" y="1348510"/>
                </a:cubicBezTo>
                <a:lnTo>
                  <a:pt x="3084945" y="1357746"/>
                </a:lnTo>
                <a:cubicBezTo>
                  <a:pt x="3094181" y="1360825"/>
                  <a:pt x="3103016" y="1365605"/>
                  <a:pt x="3112654" y="1366982"/>
                </a:cubicBezTo>
                <a:lnTo>
                  <a:pt x="3177309" y="1376219"/>
                </a:lnTo>
                <a:cubicBezTo>
                  <a:pt x="3186545" y="1379298"/>
                  <a:pt x="3195439" y="1383713"/>
                  <a:pt x="3205018" y="1385455"/>
                </a:cubicBezTo>
                <a:cubicBezTo>
                  <a:pt x="3264219" y="1396218"/>
                  <a:pt x="3267438" y="1394691"/>
                  <a:pt x="3315854" y="139469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cxnSp>
        <p:nvCxnSpPr>
          <p:cNvPr id="4" name="直線コネクタ 3">
            <a:extLst>
              <a:ext uri="{FF2B5EF4-FFF2-40B4-BE49-F238E27FC236}">
                <a16:creationId xmlns:a16="http://schemas.microsoft.com/office/drawing/2014/main" id="{FF5AB3C5-873B-4A0C-AA96-184EF6714BB2}"/>
              </a:ext>
            </a:extLst>
          </p:cNvPr>
          <p:cNvCxnSpPr/>
          <p:nvPr/>
        </p:nvCxnSpPr>
        <p:spPr>
          <a:xfrm>
            <a:off x="2102715" y="4211782"/>
            <a:ext cx="0" cy="1747383"/>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直線コネクタ 86">
            <a:extLst>
              <a:ext uri="{FF2B5EF4-FFF2-40B4-BE49-F238E27FC236}">
                <a16:creationId xmlns:a16="http://schemas.microsoft.com/office/drawing/2014/main" id="{0298DA99-DEEC-44E1-B32B-5403C62140AC}"/>
              </a:ext>
            </a:extLst>
          </p:cNvPr>
          <p:cNvCxnSpPr/>
          <p:nvPr/>
        </p:nvCxnSpPr>
        <p:spPr>
          <a:xfrm>
            <a:off x="3746786" y="4211782"/>
            <a:ext cx="0" cy="1747383"/>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97290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mc:Choice xmlns:a14="http://schemas.microsoft.com/office/drawing/2010/main" Requires="a14">
          <p:sp>
            <p:nvSpPr>
              <p:cNvPr id="56" name="テキスト ボックス 55">
                <a:extLst>
                  <a:ext uri="{FF2B5EF4-FFF2-40B4-BE49-F238E27FC236}">
                    <a16:creationId xmlns:a16="http://schemas.microsoft.com/office/drawing/2014/main" id="{3202D576-D2BB-43F2-A5A9-1ADADC98A1B1}"/>
                  </a:ext>
                </a:extLst>
              </p:cNvPr>
              <p:cNvSpPr txBox="1"/>
              <p:nvPr/>
            </p:nvSpPr>
            <p:spPr>
              <a:xfrm>
                <a:off x="4793674" y="1656395"/>
                <a:ext cx="7712361" cy="3070456"/>
              </a:xfrm>
              <a:prstGeom prst="rect">
                <a:avLst/>
              </a:prstGeom>
              <a:noFill/>
            </p:spPr>
            <p:txBody>
              <a:bodyPr wrap="square" rtlCol="0">
                <a:spAutoFit/>
              </a:bodyPr>
              <a:lstStyle/>
              <a:p>
                <a14:m>
                  <m:oMath xmlns:m="http://schemas.openxmlformats.org/officeDocument/2006/math">
                    <m:r>
                      <a:rPr lang="en-US" altLang="ja-JP" sz="2400" i="1" smtClean="0">
                        <a:latin typeface="Cambria Math" panose="02040503050406030204" pitchFamily="18" charset="0"/>
                      </a:rPr>
                      <m:t>(1</m:t>
                    </m:r>
                    <m:r>
                      <a:rPr lang="ja-JP" altLang="en-US" sz="2400" i="1">
                        <a:latin typeface="Cambria Math" panose="02040503050406030204" pitchFamily="18" charset="0"/>
                      </a:rPr>
                      <m:t>が</m:t>
                    </m:r>
                    <m:r>
                      <a:rPr lang="ja-JP" altLang="en-US" sz="2400" i="1">
                        <a:latin typeface="Cambria Math" panose="02040503050406030204" pitchFamily="18" charset="0"/>
                      </a:rPr>
                      <m:t>正解の上で</m:t>
                    </m:r>
                    <m:r>
                      <a:rPr lang="en-US" altLang="ja-JP" sz="2400" i="1">
                        <a:latin typeface="Cambria Math" panose="02040503050406030204" pitchFamily="18" charset="0"/>
                      </a:rPr>
                      <m:t>)</m:t>
                    </m:r>
                    <m:r>
                      <a:rPr lang="ja-JP" altLang="en-US" sz="2400" i="1">
                        <a:solidFill>
                          <a:schemeClr val="accent1"/>
                        </a:solidFill>
                        <a:latin typeface="Cambria Math" panose="02040503050406030204" pitchFamily="18" charset="0"/>
                      </a:rPr>
                      <m:t>②</m:t>
                    </m:r>
                    <m:r>
                      <a:rPr lang="ja-JP" altLang="en-US" sz="2400" i="1">
                        <a:solidFill>
                          <a:schemeClr val="accent1"/>
                        </a:solidFill>
                        <a:latin typeface="Cambria Math" panose="02040503050406030204" pitchFamily="18" charset="0"/>
                      </a:rPr>
                      <m:t>に</m:t>
                    </m:r>
                    <m:r>
                      <a:rPr lang="ja-JP" altLang="en-US" sz="2400" i="1">
                        <a:solidFill>
                          <a:schemeClr val="accent1"/>
                        </a:solidFill>
                        <a:latin typeface="Cambria Math" panose="02040503050406030204" pitchFamily="18" charset="0"/>
                      </a:rPr>
                      <m:t>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a:rPr lang="en-US" altLang="ja-JP" sz="2400" i="1" smtClean="0">
                        <a:latin typeface="Cambria Math" panose="02040503050406030204" pitchFamily="18" charset="0"/>
                      </a:rPr>
                      <m:t>“</m:t>
                    </m:r>
                    <m:r>
                      <a:rPr lang="en-US" altLang="ja-JP" sz="2400" i="1">
                        <a:latin typeface="Cambria Math" panose="02040503050406030204" pitchFamily="18" charset="0"/>
                      </a:rPr>
                      <m:t>0</m:t>
                    </m:r>
                    <m:r>
                      <a:rPr lang="en-US" altLang="ja-JP" sz="2400" i="1" smtClean="0">
                        <a:latin typeface="Cambria Math" panose="02040503050406030204" pitchFamily="18" charset="0"/>
                      </a:rPr>
                      <m:t>”</m:t>
                    </m:r>
                    <m:r>
                      <a:rPr lang="ja-JP" altLang="en-US" sz="2400" i="1">
                        <a:latin typeface="Cambria Math" panose="02040503050406030204" pitchFamily="18" charset="0"/>
                      </a:rPr>
                      <m:t>と</m:t>
                    </m:r>
                    <m:r>
                      <a:rPr lang="ja-JP" altLang="en-US" sz="2400" i="1">
                        <a:latin typeface="Cambria Math" panose="02040503050406030204" pitchFamily="18" charset="0"/>
                      </a:rPr>
                      <m:t>判定</m:t>
                    </m:r>
                  </m:oMath>
                </a14:m>
                <a:r>
                  <a:rPr lang="ja-JP" altLang="en-US" sz="2400" dirty="0"/>
                  <a:t>　を考える。</a:t>
                </a:r>
                <a:endParaRPr lang="en-US" altLang="ja-JP" sz="2400" dirty="0"/>
              </a:p>
              <a:p>
                <a:r>
                  <a:rPr lang="ja-JP" altLang="en-US" sz="2400" dirty="0"/>
                  <a:t>→前回の正解が</a:t>
                </a:r>
                <a:r>
                  <a:rPr lang="en-US" altLang="ja-JP" sz="2400" dirty="0"/>
                  <a:t>”0”</a:t>
                </a:r>
                <a:r>
                  <a:rPr lang="ja-JP" altLang="en-US" sz="2400" dirty="0"/>
                  <a:t>∧前回</a:t>
                </a:r>
                <a:r>
                  <a:rPr lang="en-US" altLang="ja-JP" sz="2400" dirty="0"/>
                  <a:t>”0”</a:t>
                </a:r>
                <a:r>
                  <a:rPr lang="ja-JP" altLang="en-US" sz="2400" dirty="0"/>
                  <a:t>と判定∧</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a:p>
                <a:r>
                  <a:rPr lang="en-US" altLang="ja-JP" sz="2400" dirty="0"/>
                  <a:t>+</a:t>
                </a:r>
                <a:r>
                  <a:rPr lang="ja-JP" altLang="en-US" sz="2400" dirty="0"/>
                  <a:t>前回の正解が</a:t>
                </a:r>
                <a:r>
                  <a:rPr lang="en-US" altLang="ja-JP" sz="2400" dirty="0"/>
                  <a:t>”1”</a:t>
                </a:r>
                <a:r>
                  <a:rPr lang="ja-JP" altLang="en-US" sz="2400" dirty="0"/>
                  <a:t>∧前回</a:t>
                </a:r>
                <a:r>
                  <a:rPr lang="en-US" altLang="ja-JP" sz="2400" dirty="0"/>
                  <a:t>”0”</a:t>
                </a:r>
                <a:r>
                  <a:rPr lang="ja-JP" altLang="en-US" sz="2400" dirty="0"/>
                  <a:t>と判定∧</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a:p>
                <a:endParaRPr lang="en-US" altLang="ja-JP" sz="2400" dirty="0"/>
              </a:p>
              <a:p>
                <a:endParaRPr lang="en-US" altLang="ja-JP" sz="2400" dirty="0"/>
              </a:p>
            </p:txBody>
          </p:sp>
        </mc:Choice>
        <mc:Fallback>
          <p:sp>
            <p:nvSpPr>
              <p:cNvPr id="56" name="テキスト ボックス 55">
                <a:extLst>
                  <a:ext uri="{FF2B5EF4-FFF2-40B4-BE49-F238E27FC236}">
                    <a16:creationId xmlns:a16="http://schemas.microsoft.com/office/drawing/2014/main" id="{3202D576-D2BB-43F2-A5A9-1ADADC98A1B1}"/>
                  </a:ext>
                </a:extLst>
              </p:cNvPr>
              <p:cNvSpPr txBox="1">
                <a:spLocks noRot="1" noChangeAspect="1" noMove="1" noResize="1" noEditPoints="1" noAdjustHandles="1" noChangeArrowheads="1" noChangeShapeType="1" noTextEdit="1"/>
              </p:cNvSpPr>
              <p:nvPr/>
            </p:nvSpPr>
            <p:spPr>
              <a:xfrm>
                <a:off x="4793674" y="1656395"/>
                <a:ext cx="7712361" cy="3070456"/>
              </a:xfrm>
              <a:prstGeom prst="rect">
                <a:avLst/>
              </a:prstGeom>
              <a:blipFill>
                <a:blip r:embed="rId2"/>
                <a:stretch>
                  <a:fillRect l="-1185" t="-119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 name="正方形/長方形 1">
                <a:extLst>
                  <a:ext uri="{FF2B5EF4-FFF2-40B4-BE49-F238E27FC236}">
                    <a16:creationId xmlns:a16="http://schemas.microsoft.com/office/drawing/2014/main" id="{5D6F0F0F-D650-464C-BBB4-3AB233F9FE16}"/>
                  </a:ext>
                </a:extLst>
              </p:cNvPr>
              <p:cNvSpPr/>
              <p:nvPr/>
            </p:nvSpPr>
            <p:spPr>
              <a:xfrm>
                <a:off x="4869004" y="4079106"/>
                <a:ext cx="6096000" cy="838819"/>
              </a:xfrm>
              <a:prstGeom prst="rect">
                <a:avLst/>
              </a:prstGeom>
            </p:spPr>
            <p:txBody>
              <a:bodyPr>
                <a:spAutoFit/>
              </a:bodyPr>
              <a:lstStyle/>
              <a:p>
                <a:r>
                  <a:rPr lang="ja-JP" altLang="en-US" sz="2400" dirty="0"/>
                  <a:t>前回の正解が</a:t>
                </a:r>
                <a:r>
                  <a:rPr lang="en-US" altLang="ja-JP" sz="2400" dirty="0"/>
                  <a:t>”1”</a:t>
                </a:r>
                <a:r>
                  <a:rPr lang="ja-JP" altLang="en-US" sz="2400" dirty="0"/>
                  <a:t>で前回</a:t>
                </a:r>
                <a:r>
                  <a:rPr lang="en-US" altLang="ja-JP" sz="2400" dirty="0"/>
                  <a:t>”0”</a:t>
                </a:r>
                <a:r>
                  <a:rPr lang="ja-JP" altLang="en-US" sz="2400" dirty="0"/>
                  <a:t>と判定したときの</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p:txBody>
          </p:sp>
        </mc:Choice>
        <mc:Fallback>
          <p:sp>
            <p:nvSpPr>
              <p:cNvPr id="2" name="正方形/長方形 1">
                <a:extLst>
                  <a:ext uri="{FF2B5EF4-FFF2-40B4-BE49-F238E27FC236}">
                    <a16:creationId xmlns:a16="http://schemas.microsoft.com/office/drawing/2014/main" id="{5D6F0F0F-D650-464C-BBB4-3AB233F9FE16}"/>
                  </a:ext>
                </a:extLst>
              </p:cNvPr>
              <p:cNvSpPr>
                <a:spLocks noRot="1" noChangeAspect="1" noMove="1" noResize="1" noEditPoints="1" noAdjustHandles="1" noChangeArrowheads="1" noChangeShapeType="1" noTextEdit="1"/>
              </p:cNvSpPr>
              <p:nvPr/>
            </p:nvSpPr>
            <p:spPr>
              <a:xfrm>
                <a:off x="4869004" y="4079106"/>
                <a:ext cx="6096000" cy="838819"/>
              </a:xfrm>
              <a:prstGeom prst="rect">
                <a:avLst/>
              </a:prstGeom>
              <a:blipFill>
                <a:blip r:embed="rId3"/>
                <a:stretch>
                  <a:fillRect l="-1600" t="-5797" b="-15942"/>
                </a:stretch>
              </a:blipFill>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B13E6468-FB23-45A3-AB1A-6DFF354CB1C4}"/>
              </a:ext>
            </a:extLst>
          </p:cNvPr>
          <p:cNvGrpSpPr/>
          <p:nvPr/>
        </p:nvGrpSpPr>
        <p:grpSpPr>
          <a:xfrm>
            <a:off x="910663" y="5663601"/>
            <a:ext cx="4087643" cy="731642"/>
            <a:chOff x="901140" y="5029199"/>
            <a:chExt cx="4087643" cy="731642"/>
          </a:xfrm>
        </p:grpSpPr>
        <p:grpSp>
          <p:nvGrpSpPr>
            <p:cNvPr id="70" name="グループ化 69">
              <a:extLst>
                <a:ext uri="{FF2B5EF4-FFF2-40B4-BE49-F238E27FC236}">
                  <a16:creationId xmlns:a16="http://schemas.microsoft.com/office/drawing/2014/main" id="{038C52EE-683E-4431-A272-D7DC536BBBDA}"/>
                </a:ext>
              </a:extLst>
            </p:cNvPr>
            <p:cNvGrpSpPr/>
            <p:nvPr/>
          </p:nvGrpSpPr>
          <p:grpSpPr>
            <a:xfrm>
              <a:off x="1155700" y="5029199"/>
              <a:ext cx="3583709" cy="295564"/>
              <a:chOff x="1155700" y="5029199"/>
              <a:chExt cx="3583709" cy="295564"/>
            </a:xfrm>
          </p:grpSpPr>
          <p:cxnSp>
            <p:nvCxnSpPr>
              <p:cNvPr id="79" name="直線コネクタ 78">
                <a:extLst>
                  <a:ext uri="{FF2B5EF4-FFF2-40B4-BE49-F238E27FC236}">
                    <a16:creationId xmlns:a16="http://schemas.microsoft.com/office/drawing/2014/main" id="{FE7C2CB7-3514-462F-8C25-1C277827C09D}"/>
                  </a:ext>
                </a:extLst>
              </p:cNvPr>
              <p:cNvCxnSpPr/>
              <p:nvPr/>
            </p:nvCxnSpPr>
            <p:spPr>
              <a:xfrm>
                <a:off x="1155700" y="5176981"/>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id="{638F4AFC-1CF7-4C22-8A90-53457B123A3A}"/>
                  </a:ext>
                </a:extLst>
              </p:cNvPr>
              <p:cNvCxnSpPr/>
              <p:nvPr/>
            </p:nvCxnSpPr>
            <p:spPr>
              <a:xfrm>
                <a:off x="2892137"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id="{A0C1F4BF-1ED9-471B-BCD3-B77A801FE086}"/>
                  </a:ext>
                </a:extLst>
              </p:cNvPr>
              <p:cNvCxnSpPr/>
              <p:nvPr/>
            </p:nvCxnSpPr>
            <p:spPr>
              <a:xfrm>
                <a:off x="373726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4524D849-1532-42BE-AB0F-7E586942BA22}"/>
                  </a:ext>
                </a:extLst>
              </p:cNvPr>
              <p:cNvCxnSpPr/>
              <p:nvPr/>
            </p:nvCxnSpPr>
            <p:spPr>
              <a:xfrm>
                <a:off x="2093192"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382DB568-1AC1-4444-BF5E-80FF3B143857}"/>
                  </a:ext>
                </a:extLst>
              </p:cNvPr>
              <p:cNvCxnSpPr/>
              <p:nvPr/>
            </p:nvCxnSpPr>
            <p:spPr>
              <a:xfrm>
                <a:off x="127577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CC9DF170-F15E-4D7E-8779-2ACAD90DD1C4}"/>
                  </a:ext>
                </a:extLst>
              </p:cNvPr>
              <p:cNvCxnSpPr/>
              <p:nvPr/>
            </p:nvCxnSpPr>
            <p:spPr>
              <a:xfrm>
                <a:off x="4517737" y="5029199"/>
                <a:ext cx="0" cy="295564"/>
              </a:xfrm>
              <a:prstGeom prst="line">
                <a:avLst/>
              </a:prstGeom>
            </p:spPr>
            <p:style>
              <a:lnRef idx="3">
                <a:schemeClr val="dk1"/>
              </a:lnRef>
              <a:fillRef idx="0">
                <a:schemeClr val="dk1"/>
              </a:fillRef>
              <a:effectRef idx="2">
                <a:schemeClr val="dk1"/>
              </a:effectRef>
              <a:fontRef idx="minor">
                <a:schemeClr val="tx1"/>
              </a:fontRef>
            </p:style>
          </p:cxnSp>
        </p:grpSp>
        <p:sp>
          <p:nvSpPr>
            <p:cNvPr id="71" name="テキスト ボックス 70">
              <a:extLst>
                <a:ext uri="{FF2B5EF4-FFF2-40B4-BE49-F238E27FC236}">
                  <a16:creationId xmlns:a16="http://schemas.microsoft.com/office/drawing/2014/main" id="{48EAE4F4-3A72-43BA-B743-5EE33587CAC4}"/>
                </a:ext>
              </a:extLst>
            </p:cNvPr>
            <p:cNvSpPr txBox="1"/>
            <p:nvPr/>
          </p:nvSpPr>
          <p:spPr>
            <a:xfrm>
              <a:off x="1832274"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2" name="テキスト ボックス 71">
              <a:extLst>
                <a:ext uri="{FF2B5EF4-FFF2-40B4-BE49-F238E27FC236}">
                  <a16:creationId xmlns:a16="http://schemas.microsoft.com/office/drawing/2014/main" id="{EA276D8E-56A0-4AED-93EC-19A7820228B1}"/>
                </a:ext>
              </a:extLst>
            </p:cNvPr>
            <p:cNvSpPr txBox="1"/>
            <p:nvPr/>
          </p:nvSpPr>
          <p:spPr>
            <a:xfrm>
              <a:off x="3554842"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3" name="テキスト ボックス 72">
              <a:extLst>
                <a:ext uri="{FF2B5EF4-FFF2-40B4-BE49-F238E27FC236}">
                  <a16:creationId xmlns:a16="http://schemas.microsoft.com/office/drawing/2014/main" id="{55EF24DA-DE7E-42CB-B309-E8B7453C2BEB}"/>
                </a:ext>
              </a:extLst>
            </p:cNvPr>
            <p:cNvSpPr txBox="1"/>
            <p:nvPr/>
          </p:nvSpPr>
          <p:spPr>
            <a:xfrm>
              <a:off x="4337627"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5" name="テキスト ボックス 74">
              <a:extLst>
                <a:ext uri="{FF2B5EF4-FFF2-40B4-BE49-F238E27FC236}">
                  <a16:creationId xmlns:a16="http://schemas.microsoft.com/office/drawing/2014/main" id="{9CCC1211-5DFD-4837-9880-C7E8D146CC1D}"/>
                </a:ext>
              </a:extLst>
            </p:cNvPr>
            <p:cNvSpPr txBox="1"/>
            <p:nvPr/>
          </p:nvSpPr>
          <p:spPr>
            <a:xfrm>
              <a:off x="901140"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8" name="テキスト ボックス 77">
              <a:extLst>
                <a:ext uri="{FF2B5EF4-FFF2-40B4-BE49-F238E27FC236}">
                  <a16:creationId xmlns:a16="http://schemas.microsoft.com/office/drawing/2014/main" id="{7DF78424-2815-444E-B4CC-AB4DA4CC4FFC}"/>
                </a:ext>
              </a:extLst>
            </p:cNvPr>
            <p:cNvSpPr txBox="1"/>
            <p:nvPr/>
          </p:nvSpPr>
          <p:spPr>
            <a:xfrm>
              <a:off x="2731654" y="5384704"/>
              <a:ext cx="651156" cy="369332"/>
            </a:xfrm>
            <a:prstGeom prst="rect">
              <a:avLst/>
            </a:prstGeom>
            <a:noFill/>
          </p:spPr>
          <p:txBody>
            <a:bodyPr wrap="square" rtlCol="0">
              <a:spAutoFit/>
            </a:bodyPr>
            <a:lstStyle/>
            <a:p>
              <a:r>
                <a:rPr kumimoji="1" lang="en-US" altLang="ja-JP" dirty="0"/>
                <a:t>0</a:t>
              </a:r>
              <a:endParaRPr kumimoji="1" lang="ja-JP" altLang="en-US" dirty="0"/>
            </a:p>
          </p:txBody>
        </p:sp>
      </p:grpSp>
      <p:sp>
        <p:nvSpPr>
          <p:cNvPr id="85" name="正方形/長方形 84">
            <a:extLst>
              <a:ext uri="{FF2B5EF4-FFF2-40B4-BE49-F238E27FC236}">
                <a16:creationId xmlns:a16="http://schemas.microsoft.com/office/drawing/2014/main" id="{1D4A31AA-157A-4252-8418-80C8D4E9C541}"/>
              </a:ext>
            </a:extLst>
          </p:cNvPr>
          <p:cNvSpPr/>
          <p:nvPr/>
        </p:nvSpPr>
        <p:spPr>
          <a:xfrm>
            <a:off x="2102715" y="4211782"/>
            <a:ext cx="1644071" cy="174738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cxnSp>
        <p:nvCxnSpPr>
          <p:cNvPr id="4" name="直線コネクタ 3">
            <a:extLst>
              <a:ext uri="{FF2B5EF4-FFF2-40B4-BE49-F238E27FC236}">
                <a16:creationId xmlns:a16="http://schemas.microsoft.com/office/drawing/2014/main" id="{FF5AB3C5-873B-4A0C-AA96-184EF6714BB2}"/>
              </a:ext>
            </a:extLst>
          </p:cNvPr>
          <p:cNvCxnSpPr/>
          <p:nvPr/>
        </p:nvCxnSpPr>
        <p:spPr>
          <a:xfrm>
            <a:off x="2102715" y="4211782"/>
            <a:ext cx="0" cy="1747383"/>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直線コネクタ 86">
            <a:extLst>
              <a:ext uri="{FF2B5EF4-FFF2-40B4-BE49-F238E27FC236}">
                <a16:creationId xmlns:a16="http://schemas.microsoft.com/office/drawing/2014/main" id="{0298DA99-DEEC-44E1-B32B-5403C62140AC}"/>
              </a:ext>
            </a:extLst>
          </p:cNvPr>
          <p:cNvCxnSpPr/>
          <p:nvPr/>
        </p:nvCxnSpPr>
        <p:spPr>
          <a:xfrm>
            <a:off x="3746786" y="4211782"/>
            <a:ext cx="0" cy="1747383"/>
          </a:xfrm>
          <a:prstGeom prst="line">
            <a:avLst/>
          </a:prstGeom>
        </p:spPr>
        <p:style>
          <a:lnRef idx="3">
            <a:schemeClr val="accent1"/>
          </a:lnRef>
          <a:fillRef idx="0">
            <a:schemeClr val="accent1"/>
          </a:fillRef>
          <a:effectRef idx="2">
            <a:schemeClr val="accent1"/>
          </a:effectRef>
          <a:fontRef idx="minor">
            <a:schemeClr val="tx1"/>
          </a:fontRef>
        </p:style>
      </p:cxnSp>
      <p:sp>
        <p:nvSpPr>
          <p:cNvPr id="57" name="フリーフォーム: 図形 56">
            <a:extLst>
              <a:ext uri="{FF2B5EF4-FFF2-40B4-BE49-F238E27FC236}">
                <a16:creationId xmlns:a16="http://schemas.microsoft.com/office/drawing/2014/main" id="{D3DEF43F-4EAD-4FF3-9AD1-CEE7AE88A15C}"/>
              </a:ext>
            </a:extLst>
          </p:cNvPr>
          <p:cNvSpPr/>
          <p:nvPr/>
        </p:nvSpPr>
        <p:spPr>
          <a:xfrm>
            <a:off x="2660073" y="4368640"/>
            <a:ext cx="1948872" cy="1450269"/>
          </a:xfrm>
          <a:custGeom>
            <a:avLst/>
            <a:gdLst>
              <a:gd name="connsiteX0" fmla="*/ 0 w 1948872"/>
              <a:gd name="connsiteY0" fmla="*/ 1450269 h 1450269"/>
              <a:gd name="connsiteX1" fmla="*/ 83127 w 1948872"/>
              <a:gd name="connsiteY1" fmla="*/ 1441033 h 1450269"/>
              <a:gd name="connsiteX2" fmla="*/ 120072 w 1948872"/>
              <a:gd name="connsiteY2" fmla="*/ 1431796 h 1450269"/>
              <a:gd name="connsiteX3" fmla="*/ 184727 w 1948872"/>
              <a:gd name="connsiteY3" fmla="*/ 1422560 h 1450269"/>
              <a:gd name="connsiteX4" fmla="*/ 240145 w 1948872"/>
              <a:gd name="connsiteY4" fmla="*/ 1413324 h 1450269"/>
              <a:gd name="connsiteX5" fmla="*/ 304800 w 1948872"/>
              <a:gd name="connsiteY5" fmla="*/ 1394851 h 1450269"/>
              <a:gd name="connsiteX6" fmla="*/ 360218 w 1948872"/>
              <a:gd name="connsiteY6" fmla="*/ 1376378 h 1450269"/>
              <a:gd name="connsiteX7" fmla="*/ 387927 w 1948872"/>
              <a:gd name="connsiteY7" fmla="*/ 1367142 h 1450269"/>
              <a:gd name="connsiteX8" fmla="*/ 471054 w 1948872"/>
              <a:gd name="connsiteY8" fmla="*/ 1311724 h 1450269"/>
              <a:gd name="connsiteX9" fmla="*/ 498763 w 1948872"/>
              <a:gd name="connsiteY9" fmla="*/ 1293251 h 1450269"/>
              <a:gd name="connsiteX10" fmla="*/ 526472 w 1948872"/>
              <a:gd name="connsiteY10" fmla="*/ 1274778 h 1450269"/>
              <a:gd name="connsiteX11" fmla="*/ 572654 w 1948872"/>
              <a:gd name="connsiteY11" fmla="*/ 1237833 h 1450269"/>
              <a:gd name="connsiteX12" fmla="*/ 618836 w 1948872"/>
              <a:gd name="connsiteY12" fmla="*/ 1200887 h 1450269"/>
              <a:gd name="connsiteX13" fmla="*/ 655782 w 1948872"/>
              <a:gd name="connsiteY13" fmla="*/ 1163942 h 1450269"/>
              <a:gd name="connsiteX14" fmla="*/ 692727 w 1948872"/>
              <a:gd name="connsiteY14" fmla="*/ 1126996 h 1450269"/>
              <a:gd name="connsiteX15" fmla="*/ 729672 w 1948872"/>
              <a:gd name="connsiteY15" fmla="*/ 1080815 h 1450269"/>
              <a:gd name="connsiteX16" fmla="*/ 775854 w 1948872"/>
              <a:gd name="connsiteY16" fmla="*/ 1034633 h 1450269"/>
              <a:gd name="connsiteX17" fmla="*/ 803563 w 1948872"/>
              <a:gd name="connsiteY17" fmla="*/ 979215 h 1450269"/>
              <a:gd name="connsiteX18" fmla="*/ 831272 w 1948872"/>
              <a:gd name="connsiteY18" fmla="*/ 960742 h 1450269"/>
              <a:gd name="connsiteX19" fmla="*/ 858982 w 1948872"/>
              <a:gd name="connsiteY19" fmla="*/ 905324 h 1450269"/>
              <a:gd name="connsiteX20" fmla="*/ 886691 w 1948872"/>
              <a:gd name="connsiteY20" fmla="*/ 886851 h 1450269"/>
              <a:gd name="connsiteX21" fmla="*/ 895927 w 1948872"/>
              <a:gd name="connsiteY21" fmla="*/ 859142 h 1450269"/>
              <a:gd name="connsiteX22" fmla="*/ 951345 w 1948872"/>
              <a:gd name="connsiteY22" fmla="*/ 812960 h 1450269"/>
              <a:gd name="connsiteX23" fmla="*/ 960582 w 1948872"/>
              <a:gd name="connsiteY23" fmla="*/ 785251 h 1450269"/>
              <a:gd name="connsiteX24" fmla="*/ 1016000 w 1948872"/>
              <a:gd name="connsiteY24" fmla="*/ 702124 h 1450269"/>
              <a:gd name="connsiteX25" fmla="*/ 1052945 w 1948872"/>
              <a:gd name="connsiteY25" fmla="*/ 646705 h 1450269"/>
              <a:gd name="connsiteX26" fmla="*/ 1071418 w 1948872"/>
              <a:gd name="connsiteY26" fmla="*/ 618996 h 1450269"/>
              <a:gd name="connsiteX27" fmla="*/ 1099127 w 1948872"/>
              <a:gd name="connsiteY27" fmla="*/ 591287 h 1450269"/>
              <a:gd name="connsiteX28" fmla="*/ 1145309 w 1948872"/>
              <a:gd name="connsiteY28" fmla="*/ 508160 h 1450269"/>
              <a:gd name="connsiteX29" fmla="*/ 1163782 w 1948872"/>
              <a:gd name="connsiteY29" fmla="*/ 480451 h 1450269"/>
              <a:gd name="connsiteX30" fmla="*/ 1191491 w 1948872"/>
              <a:gd name="connsiteY30" fmla="*/ 461978 h 1450269"/>
              <a:gd name="connsiteX31" fmla="*/ 1237672 w 1948872"/>
              <a:gd name="connsiteY31" fmla="*/ 378851 h 1450269"/>
              <a:gd name="connsiteX32" fmla="*/ 1265382 w 1948872"/>
              <a:gd name="connsiteY32" fmla="*/ 360378 h 1450269"/>
              <a:gd name="connsiteX33" fmla="*/ 1274618 w 1948872"/>
              <a:gd name="connsiteY33" fmla="*/ 332669 h 1450269"/>
              <a:gd name="connsiteX34" fmla="*/ 1330036 w 1948872"/>
              <a:gd name="connsiteY34" fmla="*/ 286487 h 1450269"/>
              <a:gd name="connsiteX35" fmla="*/ 1366982 w 1948872"/>
              <a:gd name="connsiteY35" fmla="*/ 249542 h 1450269"/>
              <a:gd name="connsiteX36" fmla="*/ 1403927 w 1948872"/>
              <a:gd name="connsiteY36" fmla="*/ 212596 h 1450269"/>
              <a:gd name="connsiteX37" fmla="*/ 1459345 w 1948872"/>
              <a:gd name="connsiteY37" fmla="*/ 166415 h 1450269"/>
              <a:gd name="connsiteX38" fmla="*/ 1487054 w 1948872"/>
              <a:gd name="connsiteY38" fmla="*/ 157178 h 1450269"/>
              <a:gd name="connsiteX39" fmla="*/ 1542472 w 1948872"/>
              <a:gd name="connsiteY39" fmla="*/ 120233 h 1450269"/>
              <a:gd name="connsiteX40" fmla="*/ 1597891 w 1948872"/>
              <a:gd name="connsiteY40" fmla="*/ 83287 h 1450269"/>
              <a:gd name="connsiteX41" fmla="*/ 1625600 w 1948872"/>
              <a:gd name="connsiteY41" fmla="*/ 64815 h 1450269"/>
              <a:gd name="connsiteX42" fmla="*/ 1736436 w 1948872"/>
              <a:gd name="connsiteY42" fmla="*/ 27869 h 1450269"/>
              <a:gd name="connsiteX43" fmla="*/ 1764145 w 1948872"/>
              <a:gd name="connsiteY43" fmla="*/ 18633 h 1450269"/>
              <a:gd name="connsiteX44" fmla="*/ 1791854 w 1948872"/>
              <a:gd name="connsiteY44" fmla="*/ 9396 h 1450269"/>
              <a:gd name="connsiteX45" fmla="*/ 1948872 w 1948872"/>
              <a:gd name="connsiteY45" fmla="*/ 160 h 1450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948872" h="1450269">
                <a:moveTo>
                  <a:pt x="0" y="1450269"/>
                </a:moveTo>
                <a:cubicBezTo>
                  <a:pt x="27709" y="1447190"/>
                  <a:pt x="55572" y="1445272"/>
                  <a:pt x="83127" y="1441033"/>
                </a:cubicBezTo>
                <a:cubicBezTo>
                  <a:pt x="95673" y="1439103"/>
                  <a:pt x="107583" y="1434067"/>
                  <a:pt x="120072" y="1431796"/>
                </a:cubicBezTo>
                <a:cubicBezTo>
                  <a:pt x="141491" y="1427902"/>
                  <a:pt x="163210" y="1425870"/>
                  <a:pt x="184727" y="1422560"/>
                </a:cubicBezTo>
                <a:cubicBezTo>
                  <a:pt x="203237" y="1419712"/>
                  <a:pt x="221672" y="1416403"/>
                  <a:pt x="240145" y="1413324"/>
                </a:cubicBezTo>
                <a:cubicBezTo>
                  <a:pt x="333237" y="1382291"/>
                  <a:pt x="188861" y="1429633"/>
                  <a:pt x="304800" y="1394851"/>
                </a:cubicBezTo>
                <a:cubicBezTo>
                  <a:pt x="323451" y="1389256"/>
                  <a:pt x="341745" y="1382536"/>
                  <a:pt x="360218" y="1376378"/>
                </a:cubicBezTo>
                <a:lnTo>
                  <a:pt x="387927" y="1367142"/>
                </a:lnTo>
                <a:lnTo>
                  <a:pt x="471054" y="1311724"/>
                </a:lnTo>
                <a:lnTo>
                  <a:pt x="498763" y="1293251"/>
                </a:lnTo>
                <a:lnTo>
                  <a:pt x="526472" y="1274778"/>
                </a:lnTo>
                <a:cubicBezTo>
                  <a:pt x="579413" y="1195367"/>
                  <a:pt x="508920" y="1288819"/>
                  <a:pt x="572654" y="1237833"/>
                </a:cubicBezTo>
                <a:cubicBezTo>
                  <a:pt x="632340" y="1190085"/>
                  <a:pt x="549186" y="1224105"/>
                  <a:pt x="618836" y="1200887"/>
                </a:cubicBezTo>
                <a:cubicBezTo>
                  <a:pt x="643465" y="1126998"/>
                  <a:pt x="606521" y="1213202"/>
                  <a:pt x="655782" y="1163942"/>
                </a:cubicBezTo>
                <a:cubicBezTo>
                  <a:pt x="705046" y="1114679"/>
                  <a:pt x="618832" y="1151629"/>
                  <a:pt x="692727" y="1126996"/>
                </a:cubicBezTo>
                <a:cubicBezTo>
                  <a:pt x="710708" y="1073051"/>
                  <a:pt x="687894" y="1122593"/>
                  <a:pt x="729672" y="1080815"/>
                </a:cubicBezTo>
                <a:cubicBezTo>
                  <a:pt x="791247" y="1019240"/>
                  <a:pt x="701965" y="1083891"/>
                  <a:pt x="775854" y="1034633"/>
                </a:cubicBezTo>
                <a:cubicBezTo>
                  <a:pt x="783366" y="1012098"/>
                  <a:pt x="785660" y="997119"/>
                  <a:pt x="803563" y="979215"/>
                </a:cubicBezTo>
                <a:cubicBezTo>
                  <a:pt x="811412" y="971365"/>
                  <a:pt x="822036" y="966900"/>
                  <a:pt x="831272" y="960742"/>
                </a:cubicBezTo>
                <a:cubicBezTo>
                  <a:pt x="838785" y="938206"/>
                  <a:pt x="841077" y="923229"/>
                  <a:pt x="858982" y="905324"/>
                </a:cubicBezTo>
                <a:cubicBezTo>
                  <a:pt x="866831" y="897475"/>
                  <a:pt x="877455" y="893009"/>
                  <a:pt x="886691" y="886851"/>
                </a:cubicBezTo>
                <a:cubicBezTo>
                  <a:pt x="889770" y="877615"/>
                  <a:pt x="890527" y="867243"/>
                  <a:pt x="895927" y="859142"/>
                </a:cubicBezTo>
                <a:cubicBezTo>
                  <a:pt x="910150" y="837808"/>
                  <a:pt x="930900" y="826591"/>
                  <a:pt x="951345" y="812960"/>
                </a:cubicBezTo>
                <a:cubicBezTo>
                  <a:pt x="954424" y="803724"/>
                  <a:pt x="955854" y="793762"/>
                  <a:pt x="960582" y="785251"/>
                </a:cubicBezTo>
                <a:cubicBezTo>
                  <a:pt x="960590" y="785236"/>
                  <a:pt x="1006759" y="715986"/>
                  <a:pt x="1016000" y="702124"/>
                </a:cubicBezTo>
                <a:lnTo>
                  <a:pt x="1052945" y="646705"/>
                </a:lnTo>
                <a:cubicBezTo>
                  <a:pt x="1059103" y="637469"/>
                  <a:pt x="1063569" y="626845"/>
                  <a:pt x="1071418" y="618996"/>
                </a:cubicBezTo>
                <a:lnTo>
                  <a:pt x="1099127" y="591287"/>
                </a:lnTo>
                <a:cubicBezTo>
                  <a:pt x="1115384" y="542516"/>
                  <a:pt x="1102962" y="571679"/>
                  <a:pt x="1145309" y="508160"/>
                </a:cubicBezTo>
                <a:cubicBezTo>
                  <a:pt x="1151467" y="498924"/>
                  <a:pt x="1154546" y="486609"/>
                  <a:pt x="1163782" y="480451"/>
                </a:cubicBezTo>
                <a:lnTo>
                  <a:pt x="1191491" y="461978"/>
                </a:lnTo>
                <a:cubicBezTo>
                  <a:pt x="1201116" y="433103"/>
                  <a:pt x="1210450" y="396999"/>
                  <a:pt x="1237672" y="378851"/>
                </a:cubicBezTo>
                <a:lnTo>
                  <a:pt x="1265382" y="360378"/>
                </a:lnTo>
                <a:cubicBezTo>
                  <a:pt x="1268461" y="351142"/>
                  <a:pt x="1269218" y="340770"/>
                  <a:pt x="1274618" y="332669"/>
                </a:cubicBezTo>
                <a:cubicBezTo>
                  <a:pt x="1288841" y="311335"/>
                  <a:pt x="1309591" y="300118"/>
                  <a:pt x="1330036" y="286487"/>
                </a:cubicBezTo>
                <a:cubicBezTo>
                  <a:pt x="1354665" y="212598"/>
                  <a:pt x="1317721" y="298802"/>
                  <a:pt x="1366982" y="249542"/>
                </a:cubicBezTo>
                <a:cubicBezTo>
                  <a:pt x="1416246" y="200279"/>
                  <a:pt x="1330032" y="237229"/>
                  <a:pt x="1403927" y="212596"/>
                </a:cubicBezTo>
                <a:cubicBezTo>
                  <a:pt x="1424356" y="192167"/>
                  <a:pt x="1433625" y="179275"/>
                  <a:pt x="1459345" y="166415"/>
                </a:cubicBezTo>
                <a:cubicBezTo>
                  <a:pt x="1468053" y="162061"/>
                  <a:pt x="1478543" y="161906"/>
                  <a:pt x="1487054" y="157178"/>
                </a:cubicBezTo>
                <a:cubicBezTo>
                  <a:pt x="1506461" y="146396"/>
                  <a:pt x="1523999" y="132548"/>
                  <a:pt x="1542472" y="120233"/>
                </a:cubicBezTo>
                <a:lnTo>
                  <a:pt x="1597891" y="83287"/>
                </a:lnTo>
                <a:cubicBezTo>
                  <a:pt x="1607127" y="77130"/>
                  <a:pt x="1615069" y="68325"/>
                  <a:pt x="1625600" y="64815"/>
                </a:cubicBezTo>
                <a:lnTo>
                  <a:pt x="1736436" y="27869"/>
                </a:lnTo>
                <a:lnTo>
                  <a:pt x="1764145" y="18633"/>
                </a:lnTo>
                <a:cubicBezTo>
                  <a:pt x="1773381" y="15554"/>
                  <a:pt x="1782166" y="10365"/>
                  <a:pt x="1791854" y="9396"/>
                </a:cubicBezTo>
                <a:cubicBezTo>
                  <a:pt x="1905662" y="-1984"/>
                  <a:pt x="1853276" y="160"/>
                  <a:pt x="1948872" y="1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232716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mc:Choice xmlns:a14="http://schemas.microsoft.com/office/drawing/2010/main" Requires="a14">
          <p:sp>
            <p:nvSpPr>
              <p:cNvPr id="2" name="正方形/長方形 1">
                <a:extLst>
                  <a:ext uri="{FF2B5EF4-FFF2-40B4-BE49-F238E27FC236}">
                    <a16:creationId xmlns:a16="http://schemas.microsoft.com/office/drawing/2014/main" id="{5D6F0F0F-D650-464C-BBB4-3AB233F9FE16}"/>
                  </a:ext>
                </a:extLst>
              </p:cNvPr>
              <p:cNvSpPr/>
              <p:nvPr/>
            </p:nvSpPr>
            <p:spPr>
              <a:xfrm>
                <a:off x="4886036" y="1768067"/>
                <a:ext cx="6096000" cy="838819"/>
              </a:xfrm>
              <a:prstGeom prst="rect">
                <a:avLst/>
              </a:prstGeom>
            </p:spPr>
            <p:txBody>
              <a:bodyPr>
                <a:spAutoFit/>
              </a:bodyPr>
              <a:lstStyle/>
              <a:p>
                <a:r>
                  <a:rPr lang="ja-JP" altLang="en-US" sz="2400" dirty="0"/>
                  <a:t>前回の正解が</a:t>
                </a:r>
                <a:r>
                  <a:rPr lang="en-US" altLang="ja-JP" sz="2400" dirty="0"/>
                  <a:t>”1”</a:t>
                </a:r>
                <a:r>
                  <a:rPr lang="ja-JP" altLang="en-US" sz="2400" dirty="0"/>
                  <a:t>で前回</a:t>
                </a:r>
                <a:r>
                  <a:rPr lang="en-US" altLang="ja-JP" sz="2400" dirty="0"/>
                  <a:t>”0”</a:t>
                </a:r>
                <a:r>
                  <a:rPr lang="ja-JP" altLang="en-US" sz="2400" dirty="0"/>
                  <a:t>と判定したときの</a:t>
                </a:r>
                <a:r>
                  <a:rPr lang="en-US" altLang="ja-JP" sz="2400" dirty="0"/>
                  <a:t> </a:t>
                </a: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が正解の上で</m:t>
                        </m:r>
                      </m:e>
                    </m:d>
                    <m:r>
                      <a:rPr lang="ja-JP" altLang="en-US" sz="2400" i="1">
                        <a:solidFill>
                          <a:schemeClr val="accent1"/>
                        </a:solidFill>
                        <a:latin typeface="Cambria Math" panose="02040503050406030204" pitchFamily="18" charset="0"/>
                      </a:rPr>
                      <m:t>②に入る確率</m:t>
                    </m:r>
                  </m:oMath>
                </a14:m>
                <a:endParaRPr lang="en-US" altLang="ja-JP" sz="2400" dirty="0">
                  <a:solidFill>
                    <a:schemeClr val="accent1"/>
                  </a:solidFill>
                </a:endParaRPr>
              </a:p>
            </p:txBody>
          </p:sp>
        </mc:Choice>
        <mc:Fallback>
          <p:sp>
            <p:nvSpPr>
              <p:cNvPr id="2" name="正方形/長方形 1">
                <a:extLst>
                  <a:ext uri="{FF2B5EF4-FFF2-40B4-BE49-F238E27FC236}">
                    <a16:creationId xmlns:a16="http://schemas.microsoft.com/office/drawing/2014/main" id="{5D6F0F0F-D650-464C-BBB4-3AB233F9FE16}"/>
                  </a:ext>
                </a:extLst>
              </p:cNvPr>
              <p:cNvSpPr>
                <a:spLocks noRot="1" noChangeAspect="1" noMove="1" noResize="1" noEditPoints="1" noAdjustHandles="1" noChangeArrowheads="1" noChangeShapeType="1" noTextEdit="1"/>
              </p:cNvSpPr>
              <p:nvPr/>
            </p:nvSpPr>
            <p:spPr>
              <a:xfrm>
                <a:off x="4886036" y="1768067"/>
                <a:ext cx="6096000" cy="838819"/>
              </a:xfrm>
              <a:prstGeom prst="rect">
                <a:avLst/>
              </a:prstGeom>
              <a:blipFill>
                <a:blip r:embed="rId4"/>
                <a:stretch>
                  <a:fillRect l="-1600" t="-5797" b="-15942"/>
                </a:stretch>
              </a:blipFill>
            </p:spPr>
            <p:txBody>
              <a:bodyPr/>
              <a:lstStyle/>
              <a:p>
                <a:r>
                  <a:rPr lang="ja-JP" altLang="en-US">
                    <a:noFill/>
                  </a:rPr>
                  <a:t> </a:t>
                </a:r>
              </a:p>
            </p:txBody>
          </p:sp>
        </mc:Fallback>
      </mc:AlternateContent>
      <p:grpSp>
        <p:nvGrpSpPr>
          <p:cNvPr id="55" name="グループ化 54">
            <a:extLst>
              <a:ext uri="{FF2B5EF4-FFF2-40B4-BE49-F238E27FC236}">
                <a16:creationId xmlns:a16="http://schemas.microsoft.com/office/drawing/2014/main" id="{B13E6468-FB23-45A3-AB1A-6DFF354CB1C4}"/>
              </a:ext>
            </a:extLst>
          </p:cNvPr>
          <p:cNvGrpSpPr/>
          <p:nvPr/>
        </p:nvGrpSpPr>
        <p:grpSpPr>
          <a:xfrm>
            <a:off x="910663" y="5663601"/>
            <a:ext cx="4087643" cy="731642"/>
            <a:chOff x="901140" y="5029199"/>
            <a:chExt cx="4087643" cy="731642"/>
          </a:xfrm>
        </p:grpSpPr>
        <p:grpSp>
          <p:nvGrpSpPr>
            <p:cNvPr id="70" name="グループ化 69">
              <a:extLst>
                <a:ext uri="{FF2B5EF4-FFF2-40B4-BE49-F238E27FC236}">
                  <a16:creationId xmlns:a16="http://schemas.microsoft.com/office/drawing/2014/main" id="{038C52EE-683E-4431-A272-D7DC536BBBDA}"/>
                </a:ext>
              </a:extLst>
            </p:cNvPr>
            <p:cNvGrpSpPr/>
            <p:nvPr/>
          </p:nvGrpSpPr>
          <p:grpSpPr>
            <a:xfrm>
              <a:off x="1155700" y="5029199"/>
              <a:ext cx="3583709" cy="295564"/>
              <a:chOff x="1155700" y="5029199"/>
              <a:chExt cx="3583709" cy="295564"/>
            </a:xfrm>
          </p:grpSpPr>
          <p:cxnSp>
            <p:nvCxnSpPr>
              <p:cNvPr id="79" name="直線コネクタ 78">
                <a:extLst>
                  <a:ext uri="{FF2B5EF4-FFF2-40B4-BE49-F238E27FC236}">
                    <a16:creationId xmlns:a16="http://schemas.microsoft.com/office/drawing/2014/main" id="{FE7C2CB7-3514-462F-8C25-1C277827C09D}"/>
                  </a:ext>
                </a:extLst>
              </p:cNvPr>
              <p:cNvCxnSpPr/>
              <p:nvPr/>
            </p:nvCxnSpPr>
            <p:spPr>
              <a:xfrm>
                <a:off x="1155700" y="5176981"/>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a16="http://schemas.microsoft.com/office/drawing/2014/main" id="{638F4AFC-1CF7-4C22-8A90-53457B123A3A}"/>
                  </a:ext>
                </a:extLst>
              </p:cNvPr>
              <p:cNvCxnSpPr/>
              <p:nvPr/>
            </p:nvCxnSpPr>
            <p:spPr>
              <a:xfrm>
                <a:off x="2892137"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a16="http://schemas.microsoft.com/office/drawing/2014/main" id="{A0C1F4BF-1ED9-471B-BCD3-B77A801FE086}"/>
                  </a:ext>
                </a:extLst>
              </p:cNvPr>
              <p:cNvCxnSpPr/>
              <p:nvPr/>
            </p:nvCxnSpPr>
            <p:spPr>
              <a:xfrm>
                <a:off x="373726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a16="http://schemas.microsoft.com/office/drawing/2014/main" id="{4524D849-1532-42BE-AB0F-7E586942BA22}"/>
                  </a:ext>
                </a:extLst>
              </p:cNvPr>
              <p:cNvCxnSpPr/>
              <p:nvPr/>
            </p:nvCxnSpPr>
            <p:spPr>
              <a:xfrm>
                <a:off x="2093192"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a16="http://schemas.microsoft.com/office/drawing/2014/main" id="{382DB568-1AC1-4444-BF5E-80FF3B143857}"/>
                  </a:ext>
                </a:extLst>
              </p:cNvPr>
              <p:cNvCxnSpPr/>
              <p:nvPr/>
            </p:nvCxnSpPr>
            <p:spPr>
              <a:xfrm>
                <a:off x="1275774" y="5029199"/>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a16="http://schemas.microsoft.com/office/drawing/2014/main" id="{CC9DF170-F15E-4D7E-8779-2ACAD90DD1C4}"/>
                  </a:ext>
                </a:extLst>
              </p:cNvPr>
              <p:cNvCxnSpPr/>
              <p:nvPr/>
            </p:nvCxnSpPr>
            <p:spPr>
              <a:xfrm>
                <a:off x="4517737" y="5029199"/>
                <a:ext cx="0" cy="295564"/>
              </a:xfrm>
              <a:prstGeom prst="line">
                <a:avLst/>
              </a:prstGeom>
            </p:spPr>
            <p:style>
              <a:lnRef idx="3">
                <a:schemeClr val="dk1"/>
              </a:lnRef>
              <a:fillRef idx="0">
                <a:schemeClr val="dk1"/>
              </a:fillRef>
              <a:effectRef idx="2">
                <a:schemeClr val="dk1"/>
              </a:effectRef>
              <a:fontRef idx="minor">
                <a:schemeClr val="tx1"/>
              </a:fontRef>
            </p:style>
          </p:cxnSp>
        </p:grpSp>
        <p:sp>
          <p:nvSpPr>
            <p:cNvPr id="71" name="テキスト ボックス 70">
              <a:extLst>
                <a:ext uri="{FF2B5EF4-FFF2-40B4-BE49-F238E27FC236}">
                  <a16:creationId xmlns:a16="http://schemas.microsoft.com/office/drawing/2014/main" id="{48EAE4F4-3A72-43BA-B743-5EE33587CAC4}"/>
                </a:ext>
              </a:extLst>
            </p:cNvPr>
            <p:cNvSpPr txBox="1"/>
            <p:nvPr/>
          </p:nvSpPr>
          <p:spPr>
            <a:xfrm>
              <a:off x="1832274"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2" name="テキスト ボックス 71">
              <a:extLst>
                <a:ext uri="{FF2B5EF4-FFF2-40B4-BE49-F238E27FC236}">
                  <a16:creationId xmlns:a16="http://schemas.microsoft.com/office/drawing/2014/main" id="{EA276D8E-56A0-4AED-93EC-19A7820228B1}"/>
                </a:ext>
              </a:extLst>
            </p:cNvPr>
            <p:cNvSpPr txBox="1"/>
            <p:nvPr/>
          </p:nvSpPr>
          <p:spPr>
            <a:xfrm>
              <a:off x="3554842" y="5391509"/>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73" name="テキスト ボックス 72">
              <a:extLst>
                <a:ext uri="{FF2B5EF4-FFF2-40B4-BE49-F238E27FC236}">
                  <a16:creationId xmlns:a16="http://schemas.microsoft.com/office/drawing/2014/main" id="{55EF24DA-DE7E-42CB-B309-E8B7453C2BEB}"/>
                </a:ext>
              </a:extLst>
            </p:cNvPr>
            <p:cNvSpPr txBox="1"/>
            <p:nvPr/>
          </p:nvSpPr>
          <p:spPr>
            <a:xfrm>
              <a:off x="4337627"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5" name="テキスト ボックス 74">
              <a:extLst>
                <a:ext uri="{FF2B5EF4-FFF2-40B4-BE49-F238E27FC236}">
                  <a16:creationId xmlns:a16="http://schemas.microsoft.com/office/drawing/2014/main" id="{9CCC1211-5DFD-4837-9880-C7E8D146CC1D}"/>
                </a:ext>
              </a:extLst>
            </p:cNvPr>
            <p:cNvSpPr txBox="1"/>
            <p:nvPr/>
          </p:nvSpPr>
          <p:spPr>
            <a:xfrm>
              <a:off x="901140" y="5391509"/>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78" name="テキスト ボックス 77">
              <a:extLst>
                <a:ext uri="{FF2B5EF4-FFF2-40B4-BE49-F238E27FC236}">
                  <a16:creationId xmlns:a16="http://schemas.microsoft.com/office/drawing/2014/main" id="{7DF78424-2815-444E-B4CC-AB4DA4CC4FFC}"/>
                </a:ext>
              </a:extLst>
            </p:cNvPr>
            <p:cNvSpPr txBox="1"/>
            <p:nvPr/>
          </p:nvSpPr>
          <p:spPr>
            <a:xfrm>
              <a:off x="2731654" y="5384704"/>
              <a:ext cx="651156" cy="369332"/>
            </a:xfrm>
            <a:prstGeom prst="rect">
              <a:avLst/>
            </a:prstGeom>
            <a:noFill/>
          </p:spPr>
          <p:txBody>
            <a:bodyPr wrap="square" rtlCol="0">
              <a:spAutoFit/>
            </a:bodyPr>
            <a:lstStyle/>
            <a:p>
              <a:r>
                <a:rPr kumimoji="1" lang="en-US" altLang="ja-JP" dirty="0"/>
                <a:t>0</a:t>
              </a:r>
              <a:endParaRPr kumimoji="1" lang="ja-JP" altLang="en-US" dirty="0"/>
            </a:p>
          </p:txBody>
        </p:sp>
      </p:grpSp>
      <p:sp>
        <p:nvSpPr>
          <p:cNvPr id="85" name="正方形/長方形 84">
            <a:extLst>
              <a:ext uri="{FF2B5EF4-FFF2-40B4-BE49-F238E27FC236}">
                <a16:creationId xmlns:a16="http://schemas.microsoft.com/office/drawing/2014/main" id="{1D4A31AA-157A-4252-8418-80C8D4E9C541}"/>
              </a:ext>
            </a:extLst>
          </p:cNvPr>
          <p:cNvSpPr/>
          <p:nvPr/>
        </p:nvSpPr>
        <p:spPr>
          <a:xfrm>
            <a:off x="2102715" y="4211782"/>
            <a:ext cx="1644071" cy="1747383"/>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cxnSp>
        <p:nvCxnSpPr>
          <p:cNvPr id="4" name="直線コネクタ 3">
            <a:extLst>
              <a:ext uri="{FF2B5EF4-FFF2-40B4-BE49-F238E27FC236}">
                <a16:creationId xmlns:a16="http://schemas.microsoft.com/office/drawing/2014/main" id="{FF5AB3C5-873B-4A0C-AA96-184EF6714BB2}"/>
              </a:ext>
            </a:extLst>
          </p:cNvPr>
          <p:cNvCxnSpPr/>
          <p:nvPr/>
        </p:nvCxnSpPr>
        <p:spPr>
          <a:xfrm>
            <a:off x="2102715" y="4211782"/>
            <a:ext cx="0" cy="1747383"/>
          </a:xfrm>
          <a:prstGeom prst="line">
            <a:avLst/>
          </a:prstGeom>
        </p:spPr>
        <p:style>
          <a:lnRef idx="3">
            <a:schemeClr val="accent1"/>
          </a:lnRef>
          <a:fillRef idx="0">
            <a:schemeClr val="accent1"/>
          </a:fillRef>
          <a:effectRef idx="2">
            <a:schemeClr val="accent1"/>
          </a:effectRef>
          <a:fontRef idx="minor">
            <a:schemeClr val="tx1"/>
          </a:fontRef>
        </p:style>
      </p:cxnSp>
      <p:cxnSp>
        <p:nvCxnSpPr>
          <p:cNvPr id="87" name="直線コネクタ 86">
            <a:extLst>
              <a:ext uri="{FF2B5EF4-FFF2-40B4-BE49-F238E27FC236}">
                <a16:creationId xmlns:a16="http://schemas.microsoft.com/office/drawing/2014/main" id="{0298DA99-DEEC-44E1-B32B-5403C62140AC}"/>
              </a:ext>
            </a:extLst>
          </p:cNvPr>
          <p:cNvCxnSpPr/>
          <p:nvPr/>
        </p:nvCxnSpPr>
        <p:spPr>
          <a:xfrm>
            <a:off x="3746786" y="4211782"/>
            <a:ext cx="0" cy="1747383"/>
          </a:xfrm>
          <a:prstGeom prst="line">
            <a:avLst/>
          </a:prstGeom>
        </p:spPr>
        <p:style>
          <a:lnRef idx="3">
            <a:schemeClr val="accent1"/>
          </a:lnRef>
          <a:fillRef idx="0">
            <a:schemeClr val="accent1"/>
          </a:fillRef>
          <a:effectRef idx="2">
            <a:schemeClr val="accent1"/>
          </a:effectRef>
          <a:fontRef idx="minor">
            <a:schemeClr val="tx1"/>
          </a:fontRef>
        </p:style>
      </p:cxnSp>
      <p:sp>
        <p:nvSpPr>
          <p:cNvPr id="57" name="フリーフォーム: 図形 56">
            <a:extLst>
              <a:ext uri="{FF2B5EF4-FFF2-40B4-BE49-F238E27FC236}">
                <a16:creationId xmlns:a16="http://schemas.microsoft.com/office/drawing/2014/main" id="{D3DEF43F-4EAD-4FF3-9AD1-CEE7AE88A15C}"/>
              </a:ext>
            </a:extLst>
          </p:cNvPr>
          <p:cNvSpPr/>
          <p:nvPr/>
        </p:nvSpPr>
        <p:spPr>
          <a:xfrm>
            <a:off x="2660073" y="4368640"/>
            <a:ext cx="1948872" cy="1450269"/>
          </a:xfrm>
          <a:custGeom>
            <a:avLst/>
            <a:gdLst>
              <a:gd name="connsiteX0" fmla="*/ 0 w 1948872"/>
              <a:gd name="connsiteY0" fmla="*/ 1450269 h 1450269"/>
              <a:gd name="connsiteX1" fmla="*/ 83127 w 1948872"/>
              <a:gd name="connsiteY1" fmla="*/ 1441033 h 1450269"/>
              <a:gd name="connsiteX2" fmla="*/ 120072 w 1948872"/>
              <a:gd name="connsiteY2" fmla="*/ 1431796 h 1450269"/>
              <a:gd name="connsiteX3" fmla="*/ 184727 w 1948872"/>
              <a:gd name="connsiteY3" fmla="*/ 1422560 h 1450269"/>
              <a:gd name="connsiteX4" fmla="*/ 240145 w 1948872"/>
              <a:gd name="connsiteY4" fmla="*/ 1413324 h 1450269"/>
              <a:gd name="connsiteX5" fmla="*/ 304800 w 1948872"/>
              <a:gd name="connsiteY5" fmla="*/ 1394851 h 1450269"/>
              <a:gd name="connsiteX6" fmla="*/ 360218 w 1948872"/>
              <a:gd name="connsiteY6" fmla="*/ 1376378 h 1450269"/>
              <a:gd name="connsiteX7" fmla="*/ 387927 w 1948872"/>
              <a:gd name="connsiteY7" fmla="*/ 1367142 h 1450269"/>
              <a:gd name="connsiteX8" fmla="*/ 471054 w 1948872"/>
              <a:gd name="connsiteY8" fmla="*/ 1311724 h 1450269"/>
              <a:gd name="connsiteX9" fmla="*/ 498763 w 1948872"/>
              <a:gd name="connsiteY9" fmla="*/ 1293251 h 1450269"/>
              <a:gd name="connsiteX10" fmla="*/ 526472 w 1948872"/>
              <a:gd name="connsiteY10" fmla="*/ 1274778 h 1450269"/>
              <a:gd name="connsiteX11" fmla="*/ 572654 w 1948872"/>
              <a:gd name="connsiteY11" fmla="*/ 1237833 h 1450269"/>
              <a:gd name="connsiteX12" fmla="*/ 618836 w 1948872"/>
              <a:gd name="connsiteY12" fmla="*/ 1200887 h 1450269"/>
              <a:gd name="connsiteX13" fmla="*/ 655782 w 1948872"/>
              <a:gd name="connsiteY13" fmla="*/ 1163942 h 1450269"/>
              <a:gd name="connsiteX14" fmla="*/ 692727 w 1948872"/>
              <a:gd name="connsiteY14" fmla="*/ 1126996 h 1450269"/>
              <a:gd name="connsiteX15" fmla="*/ 729672 w 1948872"/>
              <a:gd name="connsiteY15" fmla="*/ 1080815 h 1450269"/>
              <a:gd name="connsiteX16" fmla="*/ 775854 w 1948872"/>
              <a:gd name="connsiteY16" fmla="*/ 1034633 h 1450269"/>
              <a:gd name="connsiteX17" fmla="*/ 803563 w 1948872"/>
              <a:gd name="connsiteY17" fmla="*/ 979215 h 1450269"/>
              <a:gd name="connsiteX18" fmla="*/ 831272 w 1948872"/>
              <a:gd name="connsiteY18" fmla="*/ 960742 h 1450269"/>
              <a:gd name="connsiteX19" fmla="*/ 858982 w 1948872"/>
              <a:gd name="connsiteY19" fmla="*/ 905324 h 1450269"/>
              <a:gd name="connsiteX20" fmla="*/ 886691 w 1948872"/>
              <a:gd name="connsiteY20" fmla="*/ 886851 h 1450269"/>
              <a:gd name="connsiteX21" fmla="*/ 895927 w 1948872"/>
              <a:gd name="connsiteY21" fmla="*/ 859142 h 1450269"/>
              <a:gd name="connsiteX22" fmla="*/ 951345 w 1948872"/>
              <a:gd name="connsiteY22" fmla="*/ 812960 h 1450269"/>
              <a:gd name="connsiteX23" fmla="*/ 960582 w 1948872"/>
              <a:gd name="connsiteY23" fmla="*/ 785251 h 1450269"/>
              <a:gd name="connsiteX24" fmla="*/ 1016000 w 1948872"/>
              <a:gd name="connsiteY24" fmla="*/ 702124 h 1450269"/>
              <a:gd name="connsiteX25" fmla="*/ 1052945 w 1948872"/>
              <a:gd name="connsiteY25" fmla="*/ 646705 h 1450269"/>
              <a:gd name="connsiteX26" fmla="*/ 1071418 w 1948872"/>
              <a:gd name="connsiteY26" fmla="*/ 618996 h 1450269"/>
              <a:gd name="connsiteX27" fmla="*/ 1099127 w 1948872"/>
              <a:gd name="connsiteY27" fmla="*/ 591287 h 1450269"/>
              <a:gd name="connsiteX28" fmla="*/ 1145309 w 1948872"/>
              <a:gd name="connsiteY28" fmla="*/ 508160 h 1450269"/>
              <a:gd name="connsiteX29" fmla="*/ 1163782 w 1948872"/>
              <a:gd name="connsiteY29" fmla="*/ 480451 h 1450269"/>
              <a:gd name="connsiteX30" fmla="*/ 1191491 w 1948872"/>
              <a:gd name="connsiteY30" fmla="*/ 461978 h 1450269"/>
              <a:gd name="connsiteX31" fmla="*/ 1237672 w 1948872"/>
              <a:gd name="connsiteY31" fmla="*/ 378851 h 1450269"/>
              <a:gd name="connsiteX32" fmla="*/ 1265382 w 1948872"/>
              <a:gd name="connsiteY32" fmla="*/ 360378 h 1450269"/>
              <a:gd name="connsiteX33" fmla="*/ 1274618 w 1948872"/>
              <a:gd name="connsiteY33" fmla="*/ 332669 h 1450269"/>
              <a:gd name="connsiteX34" fmla="*/ 1330036 w 1948872"/>
              <a:gd name="connsiteY34" fmla="*/ 286487 h 1450269"/>
              <a:gd name="connsiteX35" fmla="*/ 1366982 w 1948872"/>
              <a:gd name="connsiteY35" fmla="*/ 249542 h 1450269"/>
              <a:gd name="connsiteX36" fmla="*/ 1403927 w 1948872"/>
              <a:gd name="connsiteY36" fmla="*/ 212596 h 1450269"/>
              <a:gd name="connsiteX37" fmla="*/ 1459345 w 1948872"/>
              <a:gd name="connsiteY37" fmla="*/ 166415 h 1450269"/>
              <a:gd name="connsiteX38" fmla="*/ 1487054 w 1948872"/>
              <a:gd name="connsiteY38" fmla="*/ 157178 h 1450269"/>
              <a:gd name="connsiteX39" fmla="*/ 1542472 w 1948872"/>
              <a:gd name="connsiteY39" fmla="*/ 120233 h 1450269"/>
              <a:gd name="connsiteX40" fmla="*/ 1597891 w 1948872"/>
              <a:gd name="connsiteY40" fmla="*/ 83287 h 1450269"/>
              <a:gd name="connsiteX41" fmla="*/ 1625600 w 1948872"/>
              <a:gd name="connsiteY41" fmla="*/ 64815 h 1450269"/>
              <a:gd name="connsiteX42" fmla="*/ 1736436 w 1948872"/>
              <a:gd name="connsiteY42" fmla="*/ 27869 h 1450269"/>
              <a:gd name="connsiteX43" fmla="*/ 1764145 w 1948872"/>
              <a:gd name="connsiteY43" fmla="*/ 18633 h 1450269"/>
              <a:gd name="connsiteX44" fmla="*/ 1791854 w 1948872"/>
              <a:gd name="connsiteY44" fmla="*/ 9396 h 1450269"/>
              <a:gd name="connsiteX45" fmla="*/ 1948872 w 1948872"/>
              <a:gd name="connsiteY45" fmla="*/ 160 h 1450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948872" h="1450269">
                <a:moveTo>
                  <a:pt x="0" y="1450269"/>
                </a:moveTo>
                <a:cubicBezTo>
                  <a:pt x="27709" y="1447190"/>
                  <a:pt x="55572" y="1445272"/>
                  <a:pt x="83127" y="1441033"/>
                </a:cubicBezTo>
                <a:cubicBezTo>
                  <a:pt x="95673" y="1439103"/>
                  <a:pt x="107583" y="1434067"/>
                  <a:pt x="120072" y="1431796"/>
                </a:cubicBezTo>
                <a:cubicBezTo>
                  <a:pt x="141491" y="1427902"/>
                  <a:pt x="163210" y="1425870"/>
                  <a:pt x="184727" y="1422560"/>
                </a:cubicBezTo>
                <a:cubicBezTo>
                  <a:pt x="203237" y="1419712"/>
                  <a:pt x="221672" y="1416403"/>
                  <a:pt x="240145" y="1413324"/>
                </a:cubicBezTo>
                <a:cubicBezTo>
                  <a:pt x="333237" y="1382291"/>
                  <a:pt x="188861" y="1429633"/>
                  <a:pt x="304800" y="1394851"/>
                </a:cubicBezTo>
                <a:cubicBezTo>
                  <a:pt x="323451" y="1389256"/>
                  <a:pt x="341745" y="1382536"/>
                  <a:pt x="360218" y="1376378"/>
                </a:cubicBezTo>
                <a:lnTo>
                  <a:pt x="387927" y="1367142"/>
                </a:lnTo>
                <a:lnTo>
                  <a:pt x="471054" y="1311724"/>
                </a:lnTo>
                <a:lnTo>
                  <a:pt x="498763" y="1293251"/>
                </a:lnTo>
                <a:lnTo>
                  <a:pt x="526472" y="1274778"/>
                </a:lnTo>
                <a:cubicBezTo>
                  <a:pt x="579413" y="1195367"/>
                  <a:pt x="508920" y="1288819"/>
                  <a:pt x="572654" y="1237833"/>
                </a:cubicBezTo>
                <a:cubicBezTo>
                  <a:pt x="632340" y="1190085"/>
                  <a:pt x="549186" y="1224105"/>
                  <a:pt x="618836" y="1200887"/>
                </a:cubicBezTo>
                <a:cubicBezTo>
                  <a:pt x="643465" y="1126998"/>
                  <a:pt x="606521" y="1213202"/>
                  <a:pt x="655782" y="1163942"/>
                </a:cubicBezTo>
                <a:cubicBezTo>
                  <a:pt x="705046" y="1114679"/>
                  <a:pt x="618832" y="1151629"/>
                  <a:pt x="692727" y="1126996"/>
                </a:cubicBezTo>
                <a:cubicBezTo>
                  <a:pt x="710708" y="1073051"/>
                  <a:pt x="687894" y="1122593"/>
                  <a:pt x="729672" y="1080815"/>
                </a:cubicBezTo>
                <a:cubicBezTo>
                  <a:pt x="791247" y="1019240"/>
                  <a:pt x="701965" y="1083891"/>
                  <a:pt x="775854" y="1034633"/>
                </a:cubicBezTo>
                <a:cubicBezTo>
                  <a:pt x="783366" y="1012098"/>
                  <a:pt x="785660" y="997119"/>
                  <a:pt x="803563" y="979215"/>
                </a:cubicBezTo>
                <a:cubicBezTo>
                  <a:pt x="811412" y="971365"/>
                  <a:pt x="822036" y="966900"/>
                  <a:pt x="831272" y="960742"/>
                </a:cubicBezTo>
                <a:cubicBezTo>
                  <a:pt x="838785" y="938206"/>
                  <a:pt x="841077" y="923229"/>
                  <a:pt x="858982" y="905324"/>
                </a:cubicBezTo>
                <a:cubicBezTo>
                  <a:pt x="866831" y="897475"/>
                  <a:pt x="877455" y="893009"/>
                  <a:pt x="886691" y="886851"/>
                </a:cubicBezTo>
                <a:cubicBezTo>
                  <a:pt x="889770" y="877615"/>
                  <a:pt x="890527" y="867243"/>
                  <a:pt x="895927" y="859142"/>
                </a:cubicBezTo>
                <a:cubicBezTo>
                  <a:pt x="910150" y="837808"/>
                  <a:pt x="930900" y="826591"/>
                  <a:pt x="951345" y="812960"/>
                </a:cubicBezTo>
                <a:cubicBezTo>
                  <a:pt x="954424" y="803724"/>
                  <a:pt x="955854" y="793762"/>
                  <a:pt x="960582" y="785251"/>
                </a:cubicBezTo>
                <a:cubicBezTo>
                  <a:pt x="960590" y="785236"/>
                  <a:pt x="1006759" y="715986"/>
                  <a:pt x="1016000" y="702124"/>
                </a:cubicBezTo>
                <a:lnTo>
                  <a:pt x="1052945" y="646705"/>
                </a:lnTo>
                <a:cubicBezTo>
                  <a:pt x="1059103" y="637469"/>
                  <a:pt x="1063569" y="626845"/>
                  <a:pt x="1071418" y="618996"/>
                </a:cubicBezTo>
                <a:lnTo>
                  <a:pt x="1099127" y="591287"/>
                </a:lnTo>
                <a:cubicBezTo>
                  <a:pt x="1115384" y="542516"/>
                  <a:pt x="1102962" y="571679"/>
                  <a:pt x="1145309" y="508160"/>
                </a:cubicBezTo>
                <a:cubicBezTo>
                  <a:pt x="1151467" y="498924"/>
                  <a:pt x="1154546" y="486609"/>
                  <a:pt x="1163782" y="480451"/>
                </a:cubicBezTo>
                <a:lnTo>
                  <a:pt x="1191491" y="461978"/>
                </a:lnTo>
                <a:cubicBezTo>
                  <a:pt x="1201116" y="433103"/>
                  <a:pt x="1210450" y="396999"/>
                  <a:pt x="1237672" y="378851"/>
                </a:cubicBezTo>
                <a:lnTo>
                  <a:pt x="1265382" y="360378"/>
                </a:lnTo>
                <a:cubicBezTo>
                  <a:pt x="1268461" y="351142"/>
                  <a:pt x="1269218" y="340770"/>
                  <a:pt x="1274618" y="332669"/>
                </a:cubicBezTo>
                <a:cubicBezTo>
                  <a:pt x="1288841" y="311335"/>
                  <a:pt x="1309591" y="300118"/>
                  <a:pt x="1330036" y="286487"/>
                </a:cubicBezTo>
                <a:cubicBezTo>
                  <a:pt x="1354665" y="212598"/>
                  <a:pt x="1317721" y="298802"/>
                  <a:pt x="1366982" y="249542"/>
                </a:cubicBezTo>
                <a:cubicBezTo>
                  <a:pt x="1416246" y="200279"/>
                  <a:pt x="1330032" y="237229"/>
                  <a:pt x="1403927" y="212596"/>
                </a:cubicBezTo>
                <a:cubicBezTo>
                  <a:pt x="1424356" y="192167"/>
                  <a:pt x="1433625" y="179275"/>
                  <a:pt x="1459345" y="166415"/>
                </a:cubicBezTo>
                <a:cubicBezTo>
                  <a:pt x="1468053" y="162061"/>
                  <a:pt x="1478543" y="161906"/>
                  <a:pt x="1487054" y="157178"/>
                </a:cubicBezTo>
                <a:cubicBezTo>
                  <a:pt x="1506461" y="146396"/>
                  <a:pt x="1523999" y="132548"/>
                  <a:pt x="1542472" y="120233"/>
                </a:cubicBezTo>
                <a:lnTo>
                  <a:pt x="1597891" y="83287"/>
                </a:lnTo>
                <a:cubicBezTo>
                  <a:pt x="1607127" y="77130"/>
                  <a:pt x="1615069" y="68325"/>
                  <a:pt x="1625600" y="64815"/>
                </a:cubicBezTo>
                <a:lnTo>
                  <a:pt x="1736436" y="27869"/>
                </a:lnTo>
                <a:lnTo>
                  <a:pt x="1764145" y="18633"/>
                </a:lnTo>
                <a:cubicBezTo>
                  <a:pt x="1773381" y="15554"/>
                  <a:pt x="1782166" y="10365"/>
                  <a:pt x="1791854" y="9396"/>
                </a:cubicBezTo>
                <a:cubicBezTo>
                  <a:pt x="1905662" y="-1984"/>
                  <a:pt x="1853276" y="160"/>
                  <a:pt x="1948872" y="1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pic>
        <p:nvPicPr>
          <p:cNvPr id="6" name="図 5">
            <a:extLst>
              <a:ext uri="{FF2B5EF4-FFF2-40B4-BE49-F238E27FC236}">
                <a16:creationId xmlns:a16="http://schemas.microsoft.com/office/drawing/2014/main" id="{23D1D132-663D-446E-9F03-3E13CAE5E1E9}"/>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021412" y="2975268"/>
            <a:ext cx="6875425" cy="2836114"/>
          </a:xfrm>
          <a:prstGeom prst="rect">
            <a:avLst/>
          </a:prstGeom>
        </p:spPr>
      </p:pic>
      <p:sp>
        <p:nvSpPr>
          <p:cNvPr id="8" name="テキスト ボックス 7">
            <a:extLst>
              <a:ext uri="{FF2B5EF4-FFF2-40B4-BE49-F238E27FC236}">
                <a16:creationId xmlns:a16="http://schemas.microsoft.com/office/drawing/2014/main" id="{B5DC1F33-CAD5-4BB5-9B4C-2511007F8B58}"/>
              </a:ext>
            </a:extLst>
          </p:cNvPr>
          <p:cNvSpPr txBox="1"/>
          <p:nvPr/>
        </p:nvSpPr>
        <p:spPr>
          <a:xfrm>
            <a:off x="10723424" y="5663601"/>
            <a:ext cx="1173413" cy="369332"/>
          </a:xfrm>
          <a:prstGeom prst="rect">
            <a:avLst/>
          </a:prstGeom>
          <a:noFill/>
        </p:spPr>
        <p:txBody>
          <a:bodyPr wrap="square" rtlCol="0">
            <a:spAutoFit/>
          </a:bodyPr>
          <a:lstStyle/>
          <a:p>
            <a:r>
              <a:rPr kumimoji="1" lang="ja-JP" altLang="en-US" dirty="0"/>
              <a:t>のとき</a:t>
            </a:r>
          </a:p>
        </p:txBody>
      </p:sp>
      <p:pic>
        <p:nvPicPr>
          <p:cNvPr id="12" name="図 11">
            <a:extLst>
              <a:ext uri="{FF2B5EF4-FFF2-40B4-BE49-F238E27FC236}">
                <a16:creationId xmlns:a16="http://schemas.microsoft.com/office/drawing/2014/main" id="{0F192134-BA96-4A85-808C-426E6554130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7021047" y="6153765"/>
            <a:ext cx="1071543" cy="272457"/>
          </a:xfrm>
          <a:prstGeom prst="rect">
            <a:avLst/>
          </a:prstGeom>
        </p:spPr>
      </p:pic>
    </p:spTree>
    <p:extLst>
      <p:ext uri="{BB962C8B-B14F-4D97-AF65-F5344CB8AC3E}">
        <p14:creationId xmlns:p14="http://schemas.microsoft.com/office/powerpoint/2010/main" val="997059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mc:Choice xmlns:a14="http://schemas.microsoft.com/office/drawing/2010/main" Requires="a14">
          <p:sp>
            <p:nvSpPr>
              <p:cNvPr id="2" name="正方形/長方形 1">
                <a:extLst>
                  <a:ext uri="{FF2B5EF4-FFF2-40B4-BE49-F238E27FC236}">
                    <a16:creationId xmlns:a16="http://schemas.microsoft.com/office/drawing/2014/main" id="{5D6F0F0F-D650-464C-BBB4-3AB233F9FE16}"/>
                  </a:ext>
                </a:extLst>
              </p:cNvPr>
              <p:cNvSpPr/>
              <p:nvPr/>
            </p:nvSpPr>
            <p:spPr>
              <a:xfrm>
                <a:off x="4886035" y="1768067"/>
                <a:ext cx="6677883" cy="1530291"/>
              </a:xfrm>
              <a:prstGeom prst="rect">
                <a:avLst/>
              </a:prstGeom>
            </p:spPr>
            <p:txBody>
              <a:bodyPr wrap="square">
                <a:spAutoFit/>
              </a:bodyPr>
              <a:lstStyle/>
              <a:p>
                <a14:m>
                  <m:oMath xmlns:m="http://schemas.openxmlformats.org/officeDocument/2006/math">
                    <m:r>
                      <a:rPr lang="en-US" altLang="ja-JP" sz="2400" i="1" smtClean="0">
                        <a:latin typeface="Cambria Math" panose="02040503050406030204" pitchFamily="18" charset="0"/>
                      </a:rPr>
                      <m:t>(1</m:t>
                    </m:r>
                    <m:r>
                      <a:rPr lang="ja-JP" altLang="en-US" sz="2400" i="1">
                        <a:latin typeface="Cambria Math" panose="02040503050406030204" pitchFamily="18" charset="0"/>
                      </a:rPr>
                      <m:t>が正解の上で</m:t>
                    </m:r>
                    <m:r>
                      <a:rPr lang="en-US" altLang="ja-JP" sz="2400" i="1">
                        <a:latin typeface="Cambria Math" panose="02040503050406030204" pitchFamily="18" charset="0"/>
                      </a:rPr>
                      <m:t>)</m:t>
                    </m:r>
                    <m:r>
                      <a:rPr lang="ja-JP" altLang="en-US" sz="2400" i="1">
                        <a:solidFill>
                          <a:schemeClr val="accent1"/>
                        </a:solidFill>
                        <a:latin typeface="Cambria Math" panose="02040503050406030204" pitchFamily="18" charset="0"/>
                      </a:rPr>
                      <m:t>②に入る確率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a:rPr lang="en-US" altLang="ja-JP" sz="2400" i="1">
                        <a:latin typeface="Cambria Math" panose="02040503050406030204" pitchFamily="18" charset="0"/>
                      </a:rPr>
                      <m:t>“</m:t>
                    </m:r>
                    <m:r>
                      <a:rPr lang="en-US" altLang="ja-JP" sz="2400" i="1">
                        <a:latin typeface="Cambria Math" panose="02040503050406030204" pitchFamily="18" charset="0"/>
                      </a:rPr>
                      <m:t>0</m:t>
                    </m:r>
                    <m:r>
                      <a:rPr lang="en-US" altLang="ja-JP" sz="2400" i="1">
                        <a:latin typeface="Cambria Math" panose="02040503050406030204" pitchFamily="18" charset="0"/>
                      </a:rPr>
                      <m:t>”</m:t>
                    </m:r>
                    <m:r>
                      <a:rPr lang="ja-JP" altLang="en-US" sz="2400" i="1">
                        <a:latin typeface="Cambria Math" panose="02040503050406030204" pitchFamily="18" charset="0"/>
                      </a:rPr>
                      <m:t>と判定</m:t>
                    </m:r>
                  </m:oMath>
                </a14:m>
                <a:r>
                  <a:rPr lang="ja-JP" altLang="en-US" sz="2400" dirty="0"/>
                  <a:t>　する確率</a:t>
                </a:r>
                <a:endParaRPr lang="en-US" altLang="ja-JP" sz="2400" dirty="0"/>
              </a:p>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00</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10</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oMath>
                  </m:oMathPara>
                </a14:m>
                <a:endParaRPr lang="en-US" altLang="ja-JP" sz="2400" dirty="0"/>
              </a:p>
            </p:txBody>
          </p:sp>
        </mc:Choice>
        <mc:Fallback>
          <p:sp>
            <p:nvSpPr>
              <p:cNvPr id="2" name="正方形/長方形 1">
                <a:extLst>
                  <a:ext uri="{FF2B5EF4-FFF2-40B4-BE49-F238E27FC236}">
                    <a16:creationId xmlns:a16="http://schemas.microsoft.com/office/drawing/2014/main" id="{5D6F0F0F-D650-464C-BBB4-3AB233F9FE16}"/>
                  </a:ext>
                </a:extLst>
              </p:cNvPr>
              <p:cNvSpPr>
                <a:spLocks noRot="1" noChangeAspect="1" noMove="1" noResize="1" noEditPoints="1" noAdjustHandles="1" noChangeArrowheads="1" noChangeShapeType="1" noTextEdit="1"/>
              </p:cNvSpPr>
              <p:nvPr/>
            </p:nvSpPr>
            <p:spPr>
              <a:xfrm>
                <a:off x="4886035" y="1768067"/>
                <a:ext cx="6677883" cy="1530291"/>
              </a:xfrm>
              <a:prstGeom prst="rect">
                <a:avLst/>
              </a:prstGeom>
              <a:blipFill>
                <a:blip r:embed="rId2"/>
                <a:stretch>
                  <a:fillRect l="-146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7E29261-B785-466A-9351-D00F42735C6E}"/>
                  </a:ext>
                </a:extLst>
              </p:cNvPr>
              <p:cNvSpPr txBox="1"/>
              <p:nvPr/>
            </p:nvSpPr>
            <p:spPr>
              <a:xfrm>
                <a:off x="838200" y="3587117"/>
                <a:ext cx="10116128" cy="18910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m:t>
                          </m:r>
                          <m:r>
                            <a:rPr lang="ja-JP" altLang="en-US" sz="2400" i="1">
                              <a:latin typeface="Cambria Math" panose="02040503050406030204" pitchFamily="18" charset="0"/>
                            </a:rPr>
                            <m:t>正解の上で</m:t>
                          </m:r>
                        </m:e>
                      </m:d>
                      <m:r>
                        <a:rPr lang="en-US" altLang="ja-JP" sz="2400" i="1">
                          <a:latin typeface="Cambria Math" panose="02040503050406030204" pitchFamily="18" charset="0"/>
                        </a:rPr>
                        <m:t> </m:t>
                      </m:r>
                      <m:r>
                        <a:rPr lang="ja-JP" altLang="en-US" sz="2400" i="1">
                          <a:solidFill>
                            <a:schemeClr val="accent2"/>
                          </a:solidFill>
                          <a:latin typeface="Cambria Math" panose="02040503050406030204" pitchFamily="18" charset="0"/>
                        </a:rPr>
                        <m:t>③</m:t>
                      </m:r>
                      <m:r>
                        <a:rPr lang="ja-JP" altLang="en-US" sz="2400" i="1">
                          <a:solidFill>
                            <a:schemeClr val="accent2"/>
                          </a:solidFill>
                          <a:latin typeface="Cambria Math" panose="02040503050406030204" pitchFamily="18" charset="0"/>
                        </a:rPr>
                        <m:t>に</m:t>
                      </m:r>
                      <m:r>
                        <a:rPr lang="ja-JP" altLang="en-US" sz="2400" i="1">
                          <a:solidFill>
                            <a:schemeClr val="accent2"/>
                          </a:solidFill>
                          <a:latin typeface="Cambria Math" panose="02040503050406030204" pitchFamily="18" charset="0"/>
                        </a:rPr>
                        <m:t>入る</m:t>
                      </m:r>
                      <m:r>
                        <a:rPr lang="ja-JP" altLang="en-US" sz="2400" i="1">
                          <a:solidFill>
                            <a:schemeClr val="accent2"/>
                          </a:solidFill>
                          <a:latin typeface="Cambria Math" panose="02040503050406030204" pitchFamily="18" charset="0"/>
                        </a:rPr>
                        <m:t>確率</m:t>
                      </m:r>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m:t>
                          </m:r>
                          <m:r>
                            <a:rPr lang="ja-JP" altLang="en-US" sz="2400" i="1">
                              <a:latin typeface="Cambria Math" panose="02040503050406030204" pitchFamily="18" charset="0"/>
                            </a:rPr>
                            <m:t>正解の上で</m:t>
                          </m:r>
                        </m:e>
                      </m:d>
                      <m:r>
                        <a:rPr lang="ja-JP" altLang="en-US" sz="2400" i="1">
                          <a:solidFill>
                            <a:schemeClr val="accent1"/>
                          </a:solidFill>
                          <a:latin typeface="Cambria Math" panose="02040503050406030204" pitchFamily="18" charset="0"/>
                        </a:rPr>
                        <m:t>②</m:t>
                      </m:r>
                      <m:r>
                        <a:rPr lang="ja-JP" altLang="en-US" sz="2400" i="1">
                          <a:solidFill>
                            <a:schemeClr val="accent1"/>
                          </a:solidFill>
                          <a:latin typeface="Cambria Math" panose="02040503050406030204" pitchFamily="18" charset="0"/>
                        </a:rPr>
                        <m:t>に</m:t>
                      </m:r>
                      <m:r>
                        <a:rPr lang="ja-JP" altLang="en-US" sz="2400" i="1">
                          <a:solidFill>
                            <a:schemeClr val="accent1"/>
                          </a:solidFill>
                          <a:latin typeface="Cambria Math" panose="02040503050406030204" pitchFamily="18" charset="0"/>
                        </a:rPr>
                        <m:t>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m:rPr>
                          <m:nor/>
                        </m:rPr>
                        <a:rPr lang="en-US" altLang="ja-JP" sz="2400" i="0">
                          <a:latin typeface="Cambria Math" panose="02040503050406030204" pitchFamily="18" charset="0"/>
                        </a:rPr>
                        <m:t>0</m:t>
                      </m:r>
                      <m:r>
                        <a:rPr lang="ja-JP" altLang="en-US" sz="2400" i="1">
                          <a:latin typeface="Cambria Math" panose="02040503050406030204" pitchFamily="18" charset="0"/>
                        </a:rPr>
                        <m:t>と</m:t>
                      </m:r>
                      <m:r>
                        <a:rPr lang="ja-JP" altLang="en-US" sz="2400" i="1">
                          <a:latin typeface="Cambria Math" panose="02040503050406030204" pitchFamily="18" charset="0"/>
                        </a:rPr>
                        <m:t>判定</m:t>
                      </m:r>
                    </m:oMath>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00</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10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en-US" altLang="ja-JP" sz="2400" dirty="0"/>
              </a:p>
            </p:txBody>
          </p:sp>
        </mc:Choice>
        <mc:Fallback>
          <p:sp>
            <p:nvSpPr>
              <p:cNvPr id="3" name="テキスト ボックス 2">
                <a:extLst>
                  <a:ext uri="{FF2B5EF4-FFF2-40B4-BE49-F238E27FC236}">
                    <a16:creationId xmlns:a16="http://schemas.microsoft.com/office/drawing/2014/main" id="{97E29261-B785-466A-9351-D00F42735C6E}"/>
                  </a:ext>
                </a:extLst>
              </p:cNvPr>
              <p:cNvSpPr txBox="1">
                <a:spLocks noRot="1" noChangeAspect="1" noMove="1" noResize="1" noEditPoints="1" noAdjustHandles="1" noChangeArrowheads="1" noChangeShapeType="1" noTextEdit="1"/>
              </p:cNvSpPr>
              <p:nvPr/>
            </p:nvSpPr>
            <p:spPr>
              <a:xfrm>
                <a:off x="838200" y="3587117"/>
                <a:ext cx="10116128" cy="1891095"/>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6557D28-C36B-480D-9CA4-01A7CF9C938A}"/>
              </a:ext>
            </a:extLst>
          </p:cNvPr>
          <p:cNvSpPr txBox="1"/>
          <p:nvPr/>
        </p:nvSpPr>
        <p:spPr>
          <a:xfrm>
            <a:off x="1413164" y="5515158"/>
            <a:ext cx="1215734" cy="369332"/>
          </a:xfrm>
          <a:prstGeom prst="rect">
            <a:avLst/>
          </a:prstGeom>
          <a:noFill/>
        </p:spPr>
        <p:txBody>
          <a:bodyPr wrap="square" rtlCol="0">
            <a:spAutoFit/>
          </a:bodyPr>
          <a:lstStyle/>
          <a:p>
            <a:r>
              <a:rPr kumimoji="1" lang="ja-JP" altLang="en-US" dirty="0"/>
              <a:t>同様に</a:t>
            </a:r>
          </a:p>
        </p:txBody>
      </p:sp>
      <mc:AlternateContent xmlns:mc="http://schemas.openxmlformats.org/markup-compatibility/2006">
        <mc:Choice xmlns:a14="http://schemas.microsoft.com/office/drawing/2010/main" Requires="a14">
          <p:sp>
            <p:nvSpPr>
              <p:cNvPr id="11" name="正方形/長方形 10">
                <a:extLst>
                  <a:ext uri="{FF2B5EF4-FFF2-40B4-BE49-F238E27FC236}">
                    <a16:creationId xmlns:a16="http://schemas.microsoft.com/office/drawing/2014/main" id="{C23F10CD-CE26-4113-AB86-778453B91D53}"/>
                  </a:ext>
                </a:extLst>
              </p:cNvPr>
              <p:cNvSpPr/>
              <p:nvPr/>
            </p:nvSpPr>
            <p:spPr>
              <a:xfrm>
                <a:off x="1535543" y="5788924"/>
                <a:ext cx="7372339" cy="7838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00</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11</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01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p:sp>
            <p:nvSpPr>
              <p:cNvPr id="11" name="正方形/長方形 10">
                <a:extLst>
                  <a:ext uri="{FF2B5EF4-FFF2-40B4-BE49-F238E27FC236}">
                    <a16:creationId xmlns:a16="http://schemas.microsoft.com/office/drawing/2014/main" id="{C23F10CD-CE26-4113-AB86-778453B91D53}"/>
                  </a:ext>
                </a:extLst>
              </p:cNvPr>
              <p:cNvSpPr>
                <a:spLocks noRot="1" noChangeAspect="1" noMove="1" noResize="1" noEditPoints="1" noAdjustHandles="1" noChangeArrowheads="1" noChangeShapeType="1" noTextEdit="1"/>
              </p:cNvSpPr>
              <p:nvPr/>
            </p:nvSpPr>
            <p:spPr>
              <a:xfrm>
                <a:off x="1535543" y="5788924"/>
                <a:ext cx="7372339" cy="783804"/>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59184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1C70D4C8-C4D6-4CF0-80A2-BBB5C1594E0C}"/>
              </a:ext>
            </a:extLst>
          </p:cNvPr>
          <p:cNvSpPr>
            <a:spLocks noGrp="1"/>
          </p:cNvSpPr>
          <p:nvPr>
            <p:ph type="title"/>
          </p:nvPr>
        </p:nvSpPr>
        <p:spPr>
          <a:xfrm>
            <a:off x="838200" y="365125"/>
            <a:ext cx="10515600" cy="1325563"/>
          </a:xfrm>
        </p:spPr>
        <p:txBody>
          <a:bodyPr/>
          <a:lstStyle/>
          <a:p>
            <a:r>
              <a:rPr kumimoji="1" lang="ja-JP" altLang="en-US" dirty="0"/>
              <a:t>理論値の導出</a:t>
            </a:r>
          </a:p>
        </p:txBody>
      </p:sp>
      <p:grpSp>
        <p:nvGrpSpPr>
          <p:cNvPr id="36" name="グループ化 35">
            <a:extLst>
              <a:ext uri="{FF2B5EF4-FFF2-40B4-BE49-F238E27FC236}">
                <a16:creationId xmlns:a16="http://schemas.microsoft.com/office/drawing/2014/main" id="{94354666-BFEB-441B-8779-E15CC82D250C}"/>
              </a:ext>
            </a:extLst>
          </p:cNvPr>
          <p:cNvGrpSpPr/>
          <p:nvPr/>
        </p:nvGrpSpPr>
        <p:grpSpPr>
          <a:xfrm>
            <a:off x="884387" y="1639272"/>
            <a:ext cx="4001649" cy="1789728"/>
            <a:chOff x="884387" y="1639272"/>
            <a:chExt cx="4001649" cy="1789728"/>
          </a:xfrm>
        </p:grpSpPr>
        <p:sp>
          <p:nvSpPr>
            <p:cNvPr id="37" name="正方形/長方形 36">
              <a:extLst>
                <a:ext uri="{FF2B5EF4-FFF2-40B4-BE49-F238E27FC236}">
                  <a16:creationId xmlns:a16="http://schemas.microsoft.com/office/drawing/2014/main" id="{B1526A41-ABFF-4A5E-8E3C-3525B3E41EC2}"/>
                </a:ext>
              </a:extLst>
            </p:cNvPr>
            <p:cNvSpPr/>
            <p:nvPr/>
          </p:nvSpPr>
          <p:spPr>
            <a:xfrm>
              <a:off x="2027383" y="2105892"/>
              <a:ext cx="1644067" cy="1569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5E67284D-282F-4A82-AFCA-6FEDB13F8055}"/>
                </a:ext>
              </a:extLst>
            </p:cNvPr>
            <p:cNvSpPr/>
            <p:nvPr/>
          </p:nvSpPr>
          <p:spPr>
            <a:xfrm>
              <a:off x="3671451" y="2108088"/>
              <a:ext cx="937494" cy="15475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0E500C56-0D73-47A7-A58B-FA895FA0CC1B}"/>
                </a:ext>
              </a:extLst>
            </p:cNvPr>
            <p:cNvSpPr/>
            <p:nvPr/>
          </p:nvSpPr>
          <p:spPr>
            <a:xfrm>
              <a:off x="1089888" y="2105892"/>
              <a:ext cx="937494" cy="15475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FCFC48D2-BB5D-43C6-824D-83499DDBBCEF}"/>
                </a:ext>
              </a:extLst>
            </p:cNvPr>
            <p:cNvGrpSpPr/>
            <p:nvPr/>
          </p:nvGrpSpPr>
          <p:grpSpPr>
            <a:xfrm>
              <a:off x="884387" y="1639272"/>
              <a:ext cx="4001649" cy="1789728"/>
              <a:chOff x="884387" y="1639272"/>
              <a:chExt cx="4001649" cy="1789728"/>
            </a:xfrm>
          </p:grpSpPr>
          <p:cxnSp>
            <p:nvCxnSpPr>
              <p:cNvPr id="41" name="直線コネクタ 40">
                <a:extLst>
                  <a:ext uri="{FF2B5EF4-FFF2-40B4-BE49-F238E27FC236}">
                    <a16:creationId xmlns:a16="http://schemas.microsoft.com/office/drawing/2014/main" id="{7B36444E-E3D8-4791-8E8B-5C60792EF51D}"/>
                  </a:ext>
                </a:extLst>
              </p:cNvPr>
              <p:cNvCxnSpPr/>
              <p:nvPr/>
            </p:nvCxnSpPr>
            <p:spPr>
              <a:xfrm>
                <a:off x="1089891" y="2623127"/>
                <a:ext cx="3583709" cy="0"/>
              </a:xfrm>
              <a:prstGeom prst="line">
                <a:avLst/>
              </a:prstGeom>
            </p:spPr>
            <p:style>
              <a:lnRef idx="3">
                <a:schemeClr val="dk1"/>
              </a:lnRef>
              <a:fillRef idx="0">
                <a:schemeClr val="dk1"/>
              </a:fillRef>
              <a:effectRef idx="2">
                <a:schemeClr val="dk1"/>
              </a:effectRef>
              <a:fontRef idx="minor">
                <a:schemeClr val="tx1"/>
              </a:fontRef>
            </p:style>
          </p:cxnSp>
          <p:cxnSp>
            <p:nvCxnSpPr>
              <p:cNvPr id="42" name="直線コネクタ 41">
                <a:extLst>
                  <a:ext uri="{FF2B5EF4-FFF2-40B4-BE49-F238E27FC236}">
                    <a16:creationId xmlns:a16="http://schemas.microsoft.com/office/drawing/2014/main" id="{E72CF4FD-23C0-4784-82A3-0BA0AA0DB85D}"/>
                  </a:ext>
                </a:extLst>
              </p:cNvPr>
              <p:cNvCxnSpPr/>
              <p:nvPr/>
            </p:nvCxnSpPr>
            <p:spPr>
              <a:xfrm>
                <a:off x="2826328"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4FD0F873-E164-4E9F-AAA7-172BF0AEE966}"/>
                  </a:ext>
                </a:extLst>
              </p:cNvPr>
              <p:cNvCxnSpPr/>
              <p:nvPr/>
            </p:nvCxnSpPr>
            <p:spPr>
              <a:xfrm>
                <a:off x="367145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4" name="直線コネクタ 43">
                <a:extLst>
                  <a:ext uri="{FF2B5EF4-FFF2-40B4-BE49-F238E27FC236}">
                    <a16:creationId xmlns:a16="http://schemas.microsoft.com/office/drawing/2014/main" id="{07ACE698-C251-4C0B-A85B-662659F34B93}"/>
                  </a:ext>
                </a:extLst>
              </p:cNvPr>
              <p:cNvCxnSpPr/>
              <p:nvPr/>
            </p:nvCxnSpPr>
            <p:spPr>
              <a:xfrm>
                <a:off x="2027383"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5" name="テキスト ボックス 44">
                <a:extLst>
                  <a:ext uri="{FF2B5EF4-FFF2-40B4-BE49-F238E27FC236}">
                    <a16:creationId xmlns:a16="http://schemas.microsoft.com/office/drawing/2014/main" id="{9DFD6FF6-9140-4057-9DBB-C990BBC54562}"/>
                  </a:ext>
                </a:extLst>
              </p:cNvPr>
              <p:cNvSpPr txBox="1"/>
              <p:nvPr/>
            </p:nvSpPr>
            <p:spPr>
              <a:xfrm>
                <a:off x="1808023" y="3059668"/>
                <a:ext cx="438720" cy="369332"/>
              </a:xfrm>
              <a:prstGeom prst="rect">
                <a:avLst/>
              </a:prstGeom>
              <a:noFill/>
            </p:spPr>
            <p:txBody>
              <a:bodyPr wrap="square" rtlCol="0">
                <a:spAutoFit/>
              </a:bodyPr>
              <a:lstStyle/>
              <a:p>
                <a:r>
                  <a:rPr kumimoji="1" lang="en-US" altLang="ja-JP" dirty="0"/>
                  <a:t>-C</a:t>
                </a:r>
                <a:endParaRPr kumimoji="1" lang="ja-JP" altLang="en-US" dirty="0"/>
              </a:p>
            </p:txBody>
          </p:sp>
          <p:cxnSp>
            <p:nvCxnSpPr>
              <p:cNvPr id="46" name="直線コネクタ 45">
                <a:extLst>
                  <a:ext uri="{FF2B5EF4-FFF2-40B4-BE49-F238E27FC236}">
                    <a16:creationId xmlns:a16="http://schemas.microsoft.com/office/drawing/2014/main" id="{21D7DA75-F98A-459A-BE5E-8B46E66B46BD}"/>
                  </a:ext>
                </a:extLst>
              </p:cNvPr>
              <p:cNvCxnSpPr/>
              <p:nvPr/>
            </p:nvCxnSpPr>
            <p:spPr>
              <a:xfrm>
                <a:off x="1209965" y="2475345"/>
                <a:ext cx="0" cy="295564"/>
              </a:xfrm>
              <a:prstGeom prst="line">
                <a:avLst/>
              </a:prstGeom>
            </p:spPr>
            <p:style>
              <a:lnRef idx="3">
                <a:schemeClr val="dk1"/>
              </a:lnRef>
              <a:fillRef idx="0">
                <a:schemeClr val="dk1"/>
              </a:fillRef>
              <a:effectRef idx="2">
                <a:schemeClr val="dk1"/>
              </a:effectRef>
              <a:fontRef idx="minor">
                <a:schemeClr val="tx1"/>
              </a:fontRef>
            </p:style>
          </p:cxnSp>
          <p:cxnSp>
            <p:nvCxnSpPr>
              <p:cNvPr id="47" name="直線コネクタ 46">
                <a:extLst>
                  <a:ext uri="{FF2B5EF4-FFF2-40B4-BE49-F238E27FC236}">
                    <a16:creationId xmlns:a16="http://schemas.microsoft.com/office/drawing/2014/main" id="{FF2F3D9C-F5E5-4F98-BEB3-C4B442F30A93}"/>
                  </a:ext>
                </a:extLst>
              </p:cNvPr>
              <p:cNvCxnSpPr/>
              <p:nvPr/>
            </p:nvCxnSpPr>
            <p:spPr>
              <a:xfrm>
                <a:off x="4451928" y="2475345"/>
                <a:ext cx="0" cy="295564"/>
              </a:xfrm>
              <a:prstGeom prst="line">
                <a:avLst/>
              </a:prstGeom>
            </p:spPr>
            <p:style>
              <a:lnRef idx="3">
                <a:schemeClr val="dk1"/>
              </a:lnRef>
              <a:fillRef idx="0">
                <a:schemeClr val="dk1"/>
              </a:fillRef>
              <a:effectRef idx="2">
                <a:schemeClr val="dk1"/>
              </a:effectRef>
              <a:fontRef idx="minor">
                <a:schemeClr val="tx1"/>
              </a:fontRef>
            </p:style>
          </p:cxnSp>
          <p:sp>
            <p:nvSpPr>
              <p:cNvPr id="48" name="テキスト ボックス 47">
                <a:extLst>
                  <a:ext uri="{FF2B5EF4-FFF2-40B4-BE49-F238E27FC236}">
                    <a16:creationId xmlns:a16="http://schemas.microsoft.com/office/drawing/2014/main" id="{312FB3C0-10F3-4FE2-9537-666B8D826CB7}"/>
                  </a:ext>
                </a:extLst>
              </p:cNvPr>
              <p:cNvSpPr txBox="1"/>
              <p:nvPr/>
            </p:nvSpPr>
            <p:spPr>
              <a:xfrm>
                <a:off x="3452095" y="3059668"/>
                <a:ext cx="438720" cy="369332"/>
              </a:xfrm>
              <a:prstGeom prst="rect">
                <a:avLst/>
              </a:prstGeom>
              <a:noFill/>
            </p:spPr>
            <p:txBody>
              <a:bodyPr wrap="square" rtlCol="0">
                <a:spAutoFit/>
              </a:bodyPr>
              <a:lstStyle/>
              <a:p>
                <a:r>
                  <a:rPr kumimoji="1" lang="en-US" altLang="ja-JP" dirty="0"/>
                  <a:t>C</a:t>
                </a:r>
                <a:endParaRPr kumimoji="1" lang="ja-JP" altLang="en-US" dirty="0"/>
              </a:p>
            </p:txBody>
          </p:sp>
          <p:sp>
            <p:nvSpPr>
              <p:cNvPr id="49" name="テキスト ボックス 48">
                <a:extLst>
                  <a:ext uri="{FF2B5EF4-FFF2-40B4-BE49-F238E27FC236}">
                    <a16:creationId xmlns:a16="http://schemas.microsoft.com/office/drawing/2014/main" id="{7B0C6BD7-17F1-4028-A492-13E3DD545334}"/>
                  </a:ext>
                </a:extLst>
              </p:cNvPr>
              <p:cNvSpPr txBox="1"/>
              <p:nvPr/>
            </p:nvSpPr>
            <p:spPr>
              <a:xfrm>
                <a:off x="4234880"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0" name="テキスト ボックス 49">
                <a:extLst>
                  <a:ext uri="{FF2B5EF4-FFF2-40B4-BE49-F238E27FC236}">
                    <a16:creationId xmlns:a16="http://schemas.microsoft.com/office/drawing/2014/main" id="{CBCD0812-B190-41A9-908E-7E0699EA75D7}"/>
                  </a:ext>
                </a:extLst>
              </p:cNvPr>
              <p:cNvSpPr txBox="1"/>
              <p:nvPr/>
            </p:nvSpPr>
            <p:spPr>
              <a:xfrm>
                <a:off x="884387" y="3059668"/>
                <a:ext cx="651156" cy="369332"/>
              </a:xfrm>
              <a:prstGeom prst="rect">
                <a:avLst/>
              </a:prstGeom>
              <a:noFill/>
            </p:spPr>
            <p:txBody>
              <a:bodyPr wrap="square" rtlCol="0">
                <a:spAutoFit/>
              </a:bodyPr>
              <a:lstStyle/>
              <a:p>
                <a:r>
                  <a:rPr kumimoji="1" lang="en-US" altLang="ja-JP" dirty="0"/>
                  <a:t>-2C</a:t>
                </a:r>
                <a:endParaRPr kumimoji="1" lang="ja-JP" altLang="en-US" dirty="0"/>
              </a:p>
            </p:txBody>
          </p:sp>
          <p:sp>
            <p:nvSpPr>
              <p:cNvPr id="51" name="テキスト ボックス 50">
                <a:extLst>
                  <a:ext uri="{FF2B5EF4-FFF2-40B4-BE49-F238E27FC236}">
                    <a16:creationId xmlns:a16="http://schemas.microsoft.com/office/drawing/2014/main" id="{383A35B1-7914-4DE0-991A-53DBD37F746F}"/>
                  </a:ext>
                </a:extLst>
              </p:cNvPr>
              <p:cNvSpPr txBox="1"/>
              <p:nvPr/>
            </p:nvSpPr>
            <p:spPr>
              <a:xfrm>
                <a:off x="2628907" y="3052863"/>
                <a:ext cx="651156" cy="369332"/>
              </a:xfrm>
              <a:prstGeom prst="rect">
                <a:avLst/>
              </a:prstGeom>
              <a:noFill/>
            </p:spPr>
            <p:txBody>
              <a:bodyPr wrap="square" rtlCol="0">
                <a:spAutoFit/>
              </a:bodyPr>
              <a:lstStyle/>
              <a:p>
                <a:r>
                  <a:rPr kumimoji="1" lang="en-US" altLang="ja-JP" dirty="0"/>
                  <a:t>0</a:t>
                </a:r>
                <a:endParaRPr kumimoji="1" lang="ja-JP" altLang="en-US" dirty="0"/>
              </a:p>
            </p:txBody>
          </p:sp>
          <p:sp>
            <p:nvSpPr>
              <p:cNvPr id="52" name="テキスト ボックス 51">
                <a:extLst>
                  <a:ext uri="{FF2B5EF4-FFF2-40B4-BE49-F238E27FC236}">
                    <a16:creationId xmlns:a16="http://schemas.microsoft.com/office/drawing/2014/main" id="{E4703B7D-0626-441C-B21F-E02261126F38}"/>
                  </a:ext>
                </a:extLst>
              </p:cNvPr>
              <p:cNvSpPr txBox="1"/>
              <p:nvPr/>
            </p:nvSpPr>
            <p:spPr>
              <a:xfrm>
                <a:off x="1413164" y="1644816"/>
                <a:ext cx="394859" cy="369332"/>
              </a:xfrm>
              <a:prstGeom prst="rect">
                <a:avLst/>
              </a:prstGeom>
              <a:noFill/>
            </p:spPr>
            <p:txBody>
              <a:bodyPr wrap="square" rtlCol="0">
                <a:spAutoFit/>
              </a:bodyPr>
              <a:lstStyle/>
              <a:p>
                <a:r>
                  <a:rPr kumimoji="1" lang="ja-JP" altLang="en-US" dirty="0">
                    <a:solidFill>
                      <a:schemeClr val="accent6"/>
                    </a:solidFill>
                  </a:rPr>
                  <a:t>①</a:t>
                </a:r>
              </a:p>
            </p:txBody>
          </p:sp>
          <p:sp>
            <p:nvSpPr>
              <p:cNvPr id="53" name="テキスト ボックス 52">
                <a:extLst>
                  <a:ext uri="{FF2B5EF4-FFF2-40B4-BE49-F238E27FC236}">
                    <a16:creationId xmlns:a16="http://schemas.microsoft.com/office/drawing/2014/main" id="{A990A547-FD49-4207-96A9-9E4F2C338620}"/>
                  </a:ext>
                </a:extLst>
              </p:cNvPr>
              <p:cNvSpPr txBox="1"/>
              <p:nvPr/>
            </p:nvSpPr>
            <p:spPr>
              <a:xfrm>
                <a:off x="2628898" y="1639272"/>
                <a:ext cx="394859" cy="369332"/>
              </a:xfrm>
              <a:prstGeom prst="rect">
                <a:avLst/>
              </a:prstGeom>
              <a:noFill/>
            </p:spPr>
            <p:txBody>
              <a:bodyPr wrap="square" rtlCol="0">
                <a:spAutoFit/>
              </a:bodyPr>
              <a:lstStyle/>
              <a:p>
                <a:r>
                  <a:rPr kumimoji="1" lang="ja-JP" altLang="en-US">
                    <a:solidFill>
                      <a:schemeClr val="accent1"/>
                    </a:solidFill>
                  </a:rPr>
                  <a:t>②</a:t>
                </a:r>
                <a:endParaRPr kumimoji="1" lang="ja-JP" altLang="en-US" dirty="0">
                  <a:solidFill>
                    <a:schemeClr val="accent1"/>
                  </a:solidFill>
                </a:endParaRPr>
              </a:p>
            </p:txBody>
          </p:sp>
          <p:sp>
            <p:nvSpPr>
              <p:cNvPr id="54" name="テキスト ボックス 53">
                <a:extLst>
                  <a:ext uri="{FF2B5EF4-FFF2-40B4-BE49-F238E27FC236}">
                    <a16:creationId xmlns:a16="http://schemas.microsoft.com/office/drawing/2014/main" id="{8913497C-8E7B-4733-9C67-02CE10FE08FC}"/>
                  </a:ext>
                </a:extLst>
              </p:cNvPr>
              <p:cNvSpPr txBox="1"/>
              <p:nvPr/>
            </p:nvSpPr>
            <p:spPr>
              <a:xfrm>
                <a:off x="3942768" y="1639272"/>
                <a:ext cx="394859" cy="369332"/>
              </a:xfrm>
              <a:prstGeom prst="rect">
                <a:avLst/>
              </a:prstGeom>
              <a:noFill/>
            </p:spPr>
            <p:txBody>
              <a:bodyPr wrap="square" rtlCol="0">
                <a:spAutoFit/>
              </a:bodyPr>
              <a:lstStyle/>
              <a:p>
                <a:r>
                  <a:rPr lang="ja-JP" altLang="en-US">
                    <a:solidFill>
                      <a:schemeClr val="accent2"/>
                    </a:solidFill>
                  </a:rPr>
                  <a:t>③</a:t>
                </a:r>
                <a:endParaRPr kumimoji="1" lang="ja-JP" altLang="en-US" dirty="0">
                  <a:solidFill>
                    <a:schemeClr val="accent2"/>
                  </a:solidFill>
                </a:endParaRPr>
              </a:p>
            </p:txBody>
          </p:sp>
        </p:grpSp>
      </p:grpSp>
      <mc:AlternateContent xmlns:mc="http://schemas.openxmlformats.org/markup-compatibility/2006">
        <mc:Choice xmlns:a14="http://schemas.microsoft.com/office/drawing/2010/main" Requires="a14">
          <p:sp>
            <p:nvSpPr>
              <p:cNvPr id="2" name="正方形/長方形 1">
                <a:extLst>
                  <a:ext uri="{FF2B5EF4-FFF2-40B4-BE49-F238E27FC236}">
                    <a16:creationId xmlns:a16="http://schemas.microsoft.com/office/drawing/2014/main" id="{5D6F0F0F-D650-464C-BBB4-3AB233F9FE16}"/>
                  </a:ext>
                </a:extLst>
              </p:cNvPr>
              <p:cNvSpPr/>
              <p:nvPr/>
            </p:nvSpPr>
            <p:spPr>
              <a:xfrm>
                <a:off x="4886035" y="1768067"/>
                <a:ext cx="6677883" cy="1530291"/>
              </a:xfrm>
              <a:prstGeom prst="rect">
                <a:avLst/>
              </a:prstGeom>
            </p:spPr>
            <p:txBody>
              <a:bodyPr wrap="square">
                <a:spAutoFit/>
              </a:bodyPr>
              <a:lstStyle/>
              <a:p>
                <a14:m>
                  <m:oMath xmlns:m="http://schemas.openxmlformats.org/officeDocument/2006/math">
                    <m:r>
                      <a:rPr lang="en-US" altLang="ja-JP" sz="2400" i="1" smtClean="0">
                        <a:latin typeface="Cambria Math" panose="02040503050406030204" pitchFamily="18" charset="0"/>
                      </a:rPr>
                      <m:t>(1</m:t>
                    </m:r>
                    <m:r>
                      <a:rPr lang="ja-JP" altLang="en-US" sz="2400" i="1">
                        <a:latin typeface="Cambria Math" panose="02040503050406030204" pitchFamily="18" charset="0"/>
                      </a:rPr>
                      <m:t>が正解の上で</m:t>
                    </m:r>
                    <m:r>
                      <a:rPr lang="en-US" altLang="ja-JP" sz="2400" i="1">
                        <a:latin typeface="Cambria Math" panose="02040503050406030204" pitchFamily="18" charset="0"/>
                      </a:rPr>
                      <m:t>)</m:t>
                    </m:r>
                    <m:r>
                      <a:rPr lang="ja-JP" altLang="en-US" sz="2400" i="1">
                        <a:solidFill>
                          <a:schemeClr val="accent1"/>
                        </a:solidFill>
                        <a:latin typeface="Cambria Math" panose="02040503050406030204" pitchFamily="18" charset="0"/>
                      </a:rPr>
                      <m:t>②に入る確率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a:rPr lang="en-US" altLang="ja-JP" sz="2400" i="1">
                        <a:latin typeface="Cambria Math" panose="02040503050406030204" pitchFamily="18" charset="0"/>
                      </a:rPr>
                      <m:t>“</m:t>
                    </m:r>
                    <m:r>
                      <a:rPr lang="en-US" altLang="ja-JP" sz="2400" i="1">
                        <a:latin typeface="Cambria Math" panose="02040503050406030204" pitchFamily="18" charset="0"/>
                      </a:rPr>
                      <m:t>0</m:t>
                    </m:r>
                    <m:r>
                      <a:rPr lang="en-US" altLang="ja-JP" sz="2400" i="1">
                        <a:latin typeface="Cambria Math" panose="02040503050406030204" pitchFamily="18" charset="0"/>
                      </a:rPr>
                      <m:t>”</m:t>
                    </m:r>
                    <m:r>
                      <a:rPr lang="ja-JP" altLang="en-US" sz="2400" i="1">
                        <a:latin typeface="Cambria Math" panose="02040503050406030204" pitchFamily="18" charset="0"/>
                      </a:rPr>
                      <m:t>と判定</m:t>
                    </m:r>
                  </m:oMath>
                </a14:m>
                <a:r>
                  <a:rPr lang="ja-JP" altLang="en-US" sz="2400" dirty="0"/>
                  <a:t>　する確率</a:t>
                </a:r>
                <a:endParaRPr lang="en-US" altLang="ja-JP" sz="2400" dirty="0"/>
              </a:p>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00</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e>
                          </m:d>
                          <m:r>
                            <a:rPr lang="en-US" altLang="ja-JP" sz="2400" b="0" i="1" smtClean="0">
                              <a:latin typeface="Cambria Math" panose="02040503050406030204" pitchFamily="18" charset="0"/>
                            </a:rPr>
                            <m:t>10</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𝑄</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oMath>
                  </m:oMathPara>
                </a14:m>
                <a:endParaRPr lang="en-US" altLang="ja-JP" sz="2400" dirty="0"/>
              </a:p>
            </p:txBody>
          </p:sp>
        </mc:Choice>
        <mc:Fallback>
          <p:sp>
            <p:nvSpPr>
              <p:cNvPr id="2" name="正方形/長方形 1">
                <a:extLst>
                  <a:ext uri="{FF2B5EF4-FFF2-40B4-BE49-F238E27FC236}">
                    <a16:creationId xmlns:a16="http://schemas.microsoft.com/office/drawing/2014/main" id="{5D6F0F0F-D650-464C-BBB4-3AB233F9FE16}"/>
                  </a:ext>
                </a:extLst>
              </p:cNvPr>
              <p:cNvSpPr>
                <a:spLocks noRot="1" noChangeAspect="1" noMove="1" noResize="1" noEditPoints="1" noAdjustHandles="1" noChangeArrowheads="1" noChangeShapeType="1" noTextEdit="1"/>
              </p:cNvSpPr>
              <p:nvPr/>
            </p:nvSpPr>
            <p:spPr>
              <a:xfrm>
                <a:off x="4886035" y="1768067"/>
                <a:ext cx="6677883" cy="1530291"/>
              </a:xfrm>
              <a:prstGeom prst="rect">
                <a:avLst/>
              </a:prstGeom>
              <a:blipFill>
                <a:blip r:embed="rId2"/>
                <a:stretch>
                  <a:fillRect l="-146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7E29261-B785-466A-9351-D00F42735C6E}"/>
                  </a:ext>
                </a:extLst>
              </p:cNvPr>
              <p:cNvSpPr txBox="1"/>
              <p:nvPr/>
            </p:nvSpPr>
            <p:spPr>
              <a:xfrm>
                <a:off x="838200" y="3587117"/>
                <a:ext cx="10116128" cy="1891095"/>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m:t>
                          </m:r>
                          <m:r>
                            <a:rPr lang="ja-JP" altLang="en-US" sz="2400" i="1">
                              <a:latin typeface="Cambria Math" panose="02040503050406030204" pitchFamily="18" charset="0"/>
                            </a:rPr>
                            <m:t>正解の上で</m:t>
                          </m:r>
                        </m:e>
                      </m:d>
                      <m:r>
                        <a:rPr lang="en-US" altLang="ja-JP" sz="2400" i="1">
                          <a:latin typeface="Cambria Math" panose="02040503050406030204" pitchFamily="18" charset="0"/>
                        </a:rPr>
                        <m:t> </m:t>
                      </m:r>
                      <m:r>
                        <a:rPr lang="ja-JP" altLang="en-US" sz="2400" i="1">
                          <a:solidFill>
                            <a:schemeClr val="accent2"/>
                          </a:solidFill>
                          <a:latin typeface="Cambria Math" panose="02040503050406030204" pitchFamily="18" charset="0"/>
                        </a:rPr>
                        <m:t>③</m:t>
                      </m:r>
                      <m:r>
                        <a:rPr lang="ja-JP" altLang="en-US" sz="2400" i="1">
                          <a:solidFill>
                            <a:schemeClr val="accent2"/>
                          </a:solidFill>
                          <a:latin typeface="Cambria Math" panose="02040503050406030204" pitchFamily="18" charset="0"/>
                        </a:rPr>
                        <m:t>に</m:t>
                      </m:r>
                      <m:r>
                        <a:rPr lang="ja-JP" altLang="en-US" sz="2400" i="1">
                          <a:solidFill>
                            <a:schemeClr val="accent2"/>
                          </a:solidFill>
                          <a:latin typeface="Cambria Math" panose="02040503050406030204" pitchFamily="18" charset="0"/>
                        </a:rPr>
                        <m:t>入る</m:t>
                      </m:r>
                      <m:r>
                        <a:rPr lang="ja-JP" altLang="en-US" sz="2400" i="1">
                          <a:solidFill>
                            <a:schemeClr val="accent2"/>
                          </a:solidFill>
                          <a:latin typeface="Cambria Math" panose="02040503050406030204" pitchFamily="18" charset="0"/>
                        </a:rPr>
                        <m:t>確率</m:t>
                      </m:r>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ja-JP" altLang="en-US" sz="2400" i="1">
                              <a:latin typeface="Cambria Math" panose="02040503050406030204" pitchFamily="18" charset="0"/>
                            </a:rPr>
                            <m:t>が</m:t>
                          </m:r>
                          <m:r>
                            <a:rPr lang="ja-JP" altLang="en-US" sz="2400" i="1">
                              <a:latin typeface="Cambria Math" panose="02040503050406030204" pitchFamily="18" charset="0"/>
                            </a:rPr>
                            <m:t>正解の上で</m:t>
                          </m:r>
                        </m:e>
                      </m:d>
                      <m:r>
                        <a:rPr lang="ja-JP" altLang="en-US" sz="2400" i="1">
                          <a:solidFill>
                            <a:schemeClr val="accent1"/>
                          </a:solidFill>
                          <a:latin typeface="Cambria Math" panose="02040503050406030204" pitchFamily="18" charset="0"/>
                        </a:rPr>
                        <m:t>②</m:t>
                      </m:r>
                      <m:r>
                        <a:rPr lang="ja-JP" altLang="en-US" sz="2400" i="1">
                          <a:solidFill>
                            <a:schemeClr val="accent1"/>
                          </a:solidFill>
                          <a:latin typeface="Cambria Math" panose="02040503050406030204" pitchFamily="18" charset="0"/>
                        </a:rPr>
                        <m:t>に</m:t>
                      </m:r>
                      <m:r>
                        <a:rPr lang="ja-JP" altLang="en-US" sz="2400" i="1">
                          <a:solidFill>
                            <a:schemeClr val="accent1"/>
                          </a:solidFill>
                          <a:latin typeface="Cambria Math" panose="02040503050406030204" pitchFamily="18" charset="0"/>
                        </a:rPr>
                        <m:t>入る確率</m:t>
                      </m:r>
                      <m:r>
                        <a:rPr lang="ja-JP" altLang="en-US" sz="2400" i="1">
                          <a:latin typeface="Cambria Math" panose="02040503050406030204" pitchFamily="18" charset="0"/>
                        </a:rPr>
                        <m:t>∧</m:t>
                      </m:r>
                      <m:r>
                        <a:rPr lang="ja-JP" altLang="en-US" sz="2400" i="1">
                          <a:latin typeface="Cambria Math" panose="02040503050406030204" pitchFamily="18" charset="0"/>
                        </a:rPr>
                        <m:t>前回</m:t>
                      </m:r>
                      <m:r>
                        <m:rPr>
                          <m:nor/>
                        </m:rPr>
                        <a:rPr lang="en-US" altLang="ja-JP" sz="2400" i="0">
                          <a:latin typeface="Cambria Math" panose="02040503050406030204" pitchFamily="18" charset="0"/>
                        </a:rPr>
                        <m:t>0</m:t>
                      </m:r>
                      <m:r>
                        <a:rPr lang="ja-JP" altLang="en-US" sz="2400" i="1">
                          <a:latin typeface="Cambria Math" panose="02040503050406030204" pitchFamily="18" charset="0"/>
                        </a:rPr>
                        <m:t>と</m:t>
                      </m:r>
                      <m:r>
                        <a:rPr lang="ja-JP" altLang="en-US" sz="2400" i="1">
                          <a:latin typeface="Cambria Math" panose="02040503050406030204" pitchFamily="18" charset="0"/>
                        </a:rPr>
                        <m:t>判定</m:t>
                      </m:r>
                    </m:oMath>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00</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10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en-US" altLang="ja-JP" sz="2400" dirty="0"/>
              </a:p>
            </p:txBody>
          </p:sp>
        </mc:Choice>
        <mc:Fallback>
          <p:sp>
            <p:nvSpPr>
              <p:cNvPr id="3" name="テキスト ボックス 2">
                <a:extLst>
                  <a:ext uri="{FF2B5EF4-FFF2-40B4-BE49-F238E27FC236}">
                    <a16:creationId xmlns:a16="http://schemas.microsoft.com/office/drawing/2014/main" id="{97E29261-B785-466A-9351-D00F42735C6E}"/>
                  </a:ext>
                </a:extLst>
              </p:cNvPr>
              <p:cNvSpPr txBox="1">
                <a:spLocks noRot="1" noChangeAspect="1" noMove="1" noResize="1" noEditPoints="1" noAdjustHandles="1" noChangeArrowheads="1" noChangeShapeType="1" noTextEdit="1"/>
              </p:cNvSpPr>
              <p:nvPr/>
            </p:nvSpPr>
            <p:spPr>
              <a:xfrm>
                <a:off x="838200" y="3587117"/>
                <a:ext cx="10116128" cy="1891095"/>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6557D28-C36B-480D-9CA4-01A7CF9C938A}"/>
              </a:ext>
            </a:extLst>
          </p:cNvPr>
          <p:cNvSpPr txBox="1"/>
          <p:nvPr/>
        </p:nvSpPr>
        <p:spPr>
          <a:xfrm>
            <a:off x="1413164" y="5515158"/>
            <a:ext cx="1215734" cy="369332"/>
          </a:xfrm>
          <a:prstGeom prst="rect">
            <a:avLst/>
          </a:prstGeom>
          <a:noFill/>
        </p:spPr>
        <p:txBody>
          <a:bodyPr wrap="square" rtlCol="0">
            <a:spAutoFit/>
          </a:bodyPr>
          <a:lstStyle/>
          <a:p>
            <a:r>
              <a:rPr kumimoji="1" lang="ja-JP" altLang="en-US" dirty="0"/>
              <a:t>同様に</a:t>
            </a:r>
          </a:p>
        </p:txBody>
      </p:sp>
      <mc:AlternateContent xmlns:mc="http://schemas.openxmlformats.org/markup-compatibility/2006">
        <mc:Choice xmlns:a14="http://schemas.microsoft.com/office/drawing/2010/main" Requires="a14">
          <p:sp>
            <p:nvSpPr>
              <p:cNvPr id="11" name="正方形/長方形 10">
                <a:extLst>
                  <a:ext uri="{FF2B5EF4-FFF2-40B4-BE49-F238E27FC236}">
                    <a16:creationId xmlns:a16="http://schemas.microsoft.com/office/drawing/2014/main" id="{C23F10CD-CE26-4113-AB86-778453B91D53}"/>
                  </a:ext>
                </a:extLst>
              </p:cNvPr>
              <p:cNvSpPr/>
              <p:nvPr/>
            </p:nvSpPr>
            <p:spPr>
              <a:xfrm>
                <a:off x="1535543" y="5788924"/>
                <a:ext cx="7372339" cy="7838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00</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11</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01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p:sp>
            <p:nvSpPr>
              <p:cNvPr id="11" name="正方形/長方形 10">
                <a:extLst>
                  <a:ext uri="{FF2B5EF4-FFF2-40B4-BE49-F238E27FC236}">
                    <a16:creationId xmlns:a16="http://schemas.microsoft.com/office/drawing/2014/main" id="{C23F10CD-CE26-4113-AB86-778453B91D53}"/>
                  </a:ext>
                </a:extLst>
              </p:cNvPr>
              <p:cNvSpPr>
                <a:spLocks noRot="1" noChangeAspect="1" noMove="1" noResize="1" noEditPoints="1" noAdjustHandles="1" noChangeArrowheads="1" noChangeShapeType="1" noTextEdit="1"/>
              </p:cNvSpPr>
              <p:nvPr/>
            </p:nvSpPr>
            <p:spPr>
              <a:xfrm>
                <a:off x="1535543" y="5788924"/>
                <a:ext cx="7372339" cy="783804"/>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7714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F7BCE-D05C-452F-8719-1F1944D767AF}"/>
              </a:ext>
            </a:extLst>
          </p:cNvPr>
          <p:cNvSpPr>
            <a:spLocks noGrp="1"/>
          </p:cNvSpPr>
          <p:nvPr>
            <p:ph type="title"/>
          </p:nvPr>
        </p:nvSpPr>
        <p:spPr/>
        <p:txBody>
          <a:bodyPr/>
          <a:lstStyle/>
          <a:p>
            <a:r>
              <a:rPr kumimoji="1" lang="ja-JP" altLang="en-US" dirty="0"/>
              <a:t>理論値の導出</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6A5F671-742A-4174-88E8-3EEEEAADA957}"/>
                  </a:ext>
                </a:extLst>
              </p:cNvPr>
              <p:cNvSpPr txBox="1"/>
              <p:nvPr/>
            </p:nvSpPr>
            <p:spPr>
              <a:xfrm>
                <a:off x="1108363" y="1838036"/>
                <a:ext cx="9790545" cy="1874103"/>
              </a:xfrm>
              <a:prstGeom prst="rect">
                <a:avLst/>
              </a:prstGeom>
              <a:noFill/>
            </p:spPr>
            <p:txBody>
              <a:bodyPr wrap="square" rtlCol="0">
                <a:spAutoFit/>
              </a:bodyPr>
              <a:lstStyle/>
              <a:p>
                <a:r>
                  <a:rPr lang="en-US" altLang="ja-JP" sz="2400" dirty="0"/>
                  <a:t>n</a:t>
                </a:r>
                <a:r>
                  <a:rPr kumimoji="1" lang="en-US" altLang="ja-JP" sz="2400" dirty="0" err="1"/>
                  <a:t>bit</a:t>
                </a:r>
                <a:r>
                  <a:rPr kumimoji="1" lang="ja-JP" altLang="en-US" sz="2400" dirty="0"/>
                  <a:t>目の</a:t>
                </a:r>
                <a:r>
                  <a:rPr kumimoji="1" lang="en-US" altLang="ja-JP" sz="2400" dirty="0"/>
                  <a:t>BER=“0”</a:t>
                </a:r>
                <a:r>
                  <a:rPr kumimoji="1" lang="ja-JP" altLang="en-US" sz="2400" dirty="0"/>
                  <a:t>が正解∧</a:t>
                </a:r>
                <a:r>
                  <a:rPr kumimoji="1" lang="en-US" altLang="ja-JP" sz="2400" dirty="0"/>
                  <a:t>“1”</a:t>
                </a:r>
                <a:r>
                  <a:rPr kumimoji="1" lang="ja-JP" altLang="en-US" sz="2400" dirty="0"/>
                  <a:t>と判定する</a:t>
                </a:r>
                <a:r>
                  <a:rPr kumimoji="1" lang="en-US" altLang="ja-JP" sz="2400" dirty="0"/>
                  <a:t>+“1”</a:t>
                </a:r>
                <a:r>
                  <a:rPr kumimoji="1" lang="ja-JP" altLang="en-US" sz="2400" dirty="0"/>
                  <a:t>が正解で</a:t>
                </a:r>
                <a:r>
                  <a:rPr kumimoji="1" lang="en-US" altLang="ja-JP" sz="2400" dirty="0"/>
                  <a:t>“0”</a:t>
                </a:r>
                <a:r>
                  <a:rPr kumimoji="1" lang="ja-JP" altLang="en-US" sz="2400" dirty="0"/>
                  <a:t>と判定する</a:t>
                </a:r>
                <a:endParaRPr kumimoji="1" lang="en-US" altLang="ja-JP" sz="2400" dirty="0"/>
              </a:p>
              <a:p>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01</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10</m:t>
                        </m:r>
                      </m:sub>
                    </m:sSub>
                  </m:oMath>
                </a14:m>
                <a:endParaRPr lang="en-US" altLang="ja-JP" sz="2400" b="0" dirty="0"/>
              </a:p>
              <a:p>
                <a:r>
                  <a:rPr kumimoji="1" lang="ja-JP" altLang="en-US" sz="2400" dirty="0"/>
                  <a:t>                    </a:t>
                </a:r>
                <a:r>
                  <a:rPr kumimoji="1" lang="en-US" altLang="ja-JP" sz="2400" dirty="0"/>
                  <a:t>=</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r>
                          <a:rPr lang="en-US" altLang="ja-JP" sz="2400" i="1">
                            <a:latin typeface="Cambria Math" panose="02040503050406030204" pitchFamily="18" charset="0"/>
                          </a:rPr>
                          <m:t>𝑃</m:t>
                        </m:r>
                      </m:e>
                      <m:sub>
                        <m:r>
                          <a:rPr lang="en-US" altLang="ja-JP" sz="2400" i="1">
                            <a:latin typeface="Cambria Math" panose="02040503050406030204" pitchFamily="18" charset="0"/>
                          </a:rPr>
                          <m:t>𝑛</m:t>
                        </m:r>
                        <m:r>
                          <a:rPr lang="en-US" altLang="ja-JP" sz="2400" i="1">
                            <a:latin typeface="Cambria Math" panose="02040503050406030204" pitchFamily="18" charset="0"/>
                          </a:rPr>
                          <m:t>00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m:t>
                        </m:r>
                        <m:r>
                          <a:rPr lang="en-US" altLang="ja-JP" sz="2400" i="1">
                            <a:latin typeface="Cambria Math" panose="02040503050406030204" pitchFamily="18" charset="0"/>
                          </a:rPr>
                          <m:t>11</m:t>
                        </m:r>
                      </m:sub>
                    </m:sSub>
                    <m:r>
                      <a:rPr lang="en-US" altLang="ja-JP" sz="2400" b="0" i="1" smtClean="0">
                        <a:latin typeface="Cambria Math" panose="02040503050406030204" pitchFamily="18" charset="0"/>
                      </a:rPr>
                      <m:t>)</m:t>
                    </m:r>
                  </m:oMath>
                </a14:m>
                <a:endParaRPr lang="en-US" altLang="ja-JP" sz="2400" b="0" dirty="0"/>
              </a:p>
              <a:p>
                <a:r>
                  <a:rPr kumimoji="1" lang="ja-JP" altLang="en-US" sz="2400" dirty="0"/>
                  <a:t>                    </a:t>
                </a:r>
                <a:r>
                  <a:rPr kumimoji="1" lang="en-US" altLang="ja-JP" sz="2400" dirty="0"/>
                  <a:t>=</a:t>
                </a:r>
                <a14:m>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sup>
                    </m:sSubSup>
                  </m:oMath>
                </a14:m>
                <a:endParaRPr kumimoji="1" lang="ja-JP" altLang="en-US" sz="2400" dirty="0"/>
              </a:p>
            </p:txBody>
          </p:sp>
        </mc:Choice>
        <mc:Fallback>
          <p:sp>
            <p:nvSpPr>
              <p:cNvPr id="4" name="テキスト ボックス 3">
                <a:extLst>
                  <a:ext uri="{FF2B5EF4-FFF2-40B4-BE49-F238E27FC236}">
                    <a16:creationId xmlns:a16="http://schemas.microsoft.com/office/drawing/2014/main" id="{66A5F671-742A-4174-88E8-3EEEEAADA957}"/>
                  </a:ext>
                </a:extLst>
              </p:cNvPr>
              <p:cNvSpPr txBox="1">
                <a:spLocks noRot="1" noChangeAspect="1" noMove="1" noResize="1" noEditPoints="1" noAdjustHandles="1" noChangeArrowheads="1" noChangeShapeType="1" noTextEdit="1"/>
              </p:cNvSpPr>
              <p:nvPr/>
            </p:nvSpPr>
            <p:spPr>
              <a:xfrm>
                <a:off x="1108363" y="1838036"/>
                <a:ext cx="9790545" cy="1874103"/>
              </a:xfrm>
              <a:prstGeom prst="rect">
                <a:avLst/>
              </a:prstGeom>
              <a:blipFill>
                <a:blip r:embed="rId2"/>
                <a:stretch>
                  <a:fillRect l="-996" t="-2606" b="-684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正方形/長方形 4">
                <a:extLst>
                  <a:ext uri="{FF2B5EF4-FFF2-40B4-BE49-F238E27FC236}">
                    <a16:creationId xmlns:a16="http://schemas.microsoft.com/office/drawing/2014/main" id="{D99320A7-25F1-4E6A-BA76-F6BC4E9D25B1}"/>
                  </a:ext>
                </a:extLst>
              </p:cNvPr>
              <p:cNvSpPr/>
              <p:nvPr/>
            </p:nvSpPr>
            <p:spPr>
              <a:xfrm>
                <a:off x="2080489" y="3797019"/>
                <a:ext cx="7372339" cy="7838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00</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11</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01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p:sp>
            <p:nvSpPr>
              <p:cNvPr id="5" name="正方形/長方形 4">
                <a:extLst>
                  <a:ext uri="{FF2B5EF4-FFF2-40B4-BE49-F238E27FC236}">
                    <a16:creationId xmlns:a16="http://schemas.microsoft.com/office/drawing/2014/main" id="{D99320A7-25F1-4E6A-BA76-F6BC4E9D25B1}"/>
                  </a:ext>
                </a:extLst>
              </p:cNvPr>
              <p:cNvSpPr>
                <a:spLocks noRot="1" noChangeAspect="1" noMove="1" noResize="1" noEditPoints="1" noAdjustHandles="1" noChangeArrowheads="1" noChangeShapeType="1" noTextEdit="1"/>
              </p:cNvSpPr>
              <p:nvPr/>
            </p:nvSpPr>
            <p:spPr>
              <a:xfrm>
                <a:off x="2080489" y="3797019"/>
                <a:ext cx="7372339" cy="7838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正方形/長方形 5">
                <a:extLst>
                  <a:ext uri="{FF2B5EF4-FFF2-40B4-BE49-F238E27FC236}">
                    <a16:creationId xmlns:a16="http://schemas.microsoft.com/office/drawing/2014/main" id="{E6CA60EA-40A6-4768-9405-D9B584532828}"/>
                  </a:ext>
                </a:extLst>
              </p:cNvPr>
              <p:cNvSpPr/>
              <p:nvPr/>
            </p:nvSpPr>
            <p:spPr>
              <a:xfrm>
                <a:off x="2080489" y="4580823"/>
                <a:ext cx="7372339" cy="7838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11</m:t>
                          </m:r>
                        </m:sub>
                      </m:sSub>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00</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i="1">
                              <a:latin typeface="Cambria Math" panose="02040503050406030204" pitchFamily="18" charset="0"/>
                            </a:rPr>
                            <m:t>10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p:sp>
            <p:nvSpPr>
              <p:cNvPr id="6" name="正方形/長方形 5">
                <a:extLst>
                  <a:ext uri="{FF2B5EF4-FFF2-40B4-BE49-F238E27FC236}">
                    <a16:creationId xmlns:a16="http://schemas.microsoft.com/office/drawing/2014/main" id="{E6CA60EA-40A6-4768-9405-D9B584532828}"/>
                  </a:ext>
                </a:extLst>
              </p:cNvPr>
              <p:cNvSpPr>
                <a:spLocks noRot="1" noChangeAspect="1" noMove="1" noResize="1" noEditPoints="1" noAdjustHandles="1" noChangeArrowheads="1" noChangeShapeType="1" noTextEdit="1"/>
              </p:cNvSpPr>
              <p:nvPr/>
            </p:nvSpPr>
            <p:spPr>
              <a:xfrm>
                <a:off x="2080489" y="4580823"/>
                <a:ext cx="7372339" cy="78380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F2E91C5-5ABD-46A9-87CE-CC7AF8EAE0EE}"/>
              </a:ext>
            </a:extLst>
          </p:cNvPr>
          <p:cNvSpPr txBox="1"/>
          <p:nvPr/>
        </p:nvSpPr>
        <p:spPr>
          <a:xfrm>
            <a:off x="7278255" y="3429000"/>
            <a:ext cx="1662546" cy="369332"/>
          </a:xfrm>
          <a:prstGeom prst="rect">
            <a:avLst/>
          </a:prstGeom>
          <a:noFill/>
        </p:spPr>
        <p:txBody>
          <a:bodyPr wrap="square" rtlCol="0">
            <a:spAutoFit/>
          </a:bodyPr>
          <a:lstStyle/>
          <a:p>
            <a:r>
              <a:rPr kumimoji="1" lang="ja-JP" altLang="en-US" dirty="0"/>
              <a:t>と定義する。</a:t>
            </a:r>
          </a:p>
        </p:txBody>
      </p:sp>
      <mc:AlternateContent xmlns:mc="http://schemas.openxmlformats.org/markup-compatibility/2006">
        <mc:Choice xmlns:a14="http://schemas.microsoft.com/office/drawing/2010/main" Requires="a14">
          <p:sp>
            <p:nvSpPr>
              <p:cNvPr id="8" name="正方形/長方形 7">
                <a:extLst>
                  <a:ext uri="{FF2B5EF4-FFF2-40B4-BE49-F238E27FC236}">
                    <a16:creationId xmlns:a16="http://schemas.microsoft.com/office/drawing/2014/main" id="{3EB5241C-07A2-40DB-BD74-6D5CE99704B7}"/>
                  </a:ext>
                </a:extLst>
              </p:cNvPr>
              <p:cNvSpPr/>
              <p:nvPr/>
            </p:nvSpPr>
            <p:spPr>
              <a:xfrm>
                <a:off x="447054" y="5381490"/>
                <a:ext cx="11744946" cy="78380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00</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11</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00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11</m:t>
                          </m:r>
                        </m:sub>
                      </m:sSub>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2</m:t>
                          </m:r>
                        </m:den>
                      </m:f>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01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𝑛</m:t>
                              </m:r>
                              <m:r>
                                <a:rPr lang="en-US" altLang="ja-JP" sz="2400" i="1">
                                  <a:latin typeface="Cambria Math" panose="02040503050406030204" pitchFamily="18" charset="0"/>
                                </a:rPr>
                                <m:t>−1</m:t>
                              </m:r>
                            </m:e>
                          </m:d>
                          <m:r>
                            <a:rPr lang="en-US" altLang="ja-JP" sz="2400" b="0" i="1" smtClean="0">
                              <a:latin typeface="Cambria Math" panose="02040503050406030204" pitchFamily="18" charset="0"/>
                            </a:rPr>
                            <m:t>10</m:t>
                          </m:r>
                        </m:sub>
                      </m:sSub>
                      <m:r>
                        <a:rPr lang="en-US" altLang="ja-JP" sz="2400" b="0" i="1" smtClean="0">
                          <a:latin typeface="Cambria Math" panose="02040503050406030204" pitchFamily="18" charset="0"/>
                        </a:rPr>
                        <m:t>)</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p:sp>
            <p:nvSpPr>
              <p:cNvPr id="8" name="正方形/長方形 7">
                <a:extLst>
                  <a:ext uri="{FF2B5EF4-FFF2-40B4-BE49-F238E27FC236}">
                    <a16:creationId xmlns:a16="http://schemas.microsoft.com/office/drawing/2014/main" id="{3EB5241C-07A2-40DB-BD74-6D5CE99704B7}"/>
                  </a:ext>
                </a:extLst>
              </p:cNvPr>
              <p:cNvSpPr>
                <a:spLocks noRot="1" noChangeAspect="1" noMove="1" noResize="1" noEditPoints="1" noAdjustHandles="1" noChangeArrowheads="1" noChangeShapeType="1" noTextEdit="1"/>
              </p:cNvSpPr>
              <p:nvPr/>
            </p:nvSpPr>
            <p:spPr>
              <a:xfrm>
                <a:off x="447054" y="5381490"/>
                <a:ext cx="11744946" cy="783804"/>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ED42F6F-318C-4830-AB3D-77C25250A6F0}"/>
              </a:ext>
            </a:extLst>
          </p:cNvPr>
          <p:cNvSpPr txBox="1"/>
          <p:nvPr/>
        </p:nvSpPr>
        <p:spPr>
          <a:xfrm>
            <a:off x="9691254" y="4611825"/>
            <a:ext cx="1662546" cy="369332"/>
          </a:xfrm>
          <a:prstGeom prst="rect">
            <a:avLst/>
          </a:prstGeom>
          <a:noFill/>
        </p:spPr>
        <p:txBody>
          <a:bodyPr wrap="square" rtlCol="0">
            <a:spAutoFit/>
          </a:bodyPr>
          <a:lstStyle/>
          <a:p>
            <a:r>
              <a:rPr kumimoji="1" lang="ja-JP" altLang="en-US" dirty="0"/>
              <a:t>両辺を足す。</a:t>
            </a:r>
          </a:p>
        </p:txBody>
      </p:sp>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85C9F4A2-5694-49A5-AB1C-1FAC28FCAA53}"/>
                  </a:ext>
                </a:extLst>
              </p:cNvPr>
              <p:cNvSpPr/>
              <p:nvPr/>
            </p:nvSpPr>
            <p:spPr>
              <a:xfrm>
                <a:off x="447054" y="6182157"/>
                <a:ext cx="7887224" cy="4680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2(1−</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sup>
                      </m:sSubSup>
                      <m:r>
                        <a:rPr lang="en-US" altLang="ja-JP" sz="2400" b="0" i="1" smtClean="0">
                          <a:latin typeface="Cambria Math" panose="02040503050406030204" pitchFamily="18" charset="0"/>
                        </a:rPr>
                        <m:t>)</m:t>
                      </m:r>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(1−</m:t>
                      </m:r>
                      <m:sSubSup>
                        <m:sSubSupPr>
                          <m:ctrlPr>
                            <a:rPr lang="en-US" altLang="ja-JP" sz="2400" b="0" i="1" smtClean="0">
                              <a:latin typeface="Cambria Math" panose="02040503050406030204" pitchFamily="18" charset="0"/>
                            </a:rPr>
                          </m:ctrlPr>
                        </m:sSubSupPr>
                        <m:e>
                          <m:r>
                            <a:rPr lang="en-US" altLang="ja-JP" sz="240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sup>
                      </m:sSubSup>
                      <m:r>
                        <a:rPr lang="en-US" altLang="ja-JP" sz="2400" i="1" smtClean="0">
                          <a:latin typeface="Cambria Math" panose="02040503050406030204" pitchFamily="18" charset="0"/>
                        </a:rPr>
                        <m:t> </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p:sp>
            <p:nvSpPr>
              <p:cNvPr id="10" name="正方形/長方形 9">
                <a:extLst>
                  <a:ext uri="{FF2B5EF4-FFF2-40B4-BE49-F238E27FC236}">
                    <a16:creationId xmlns:a16="http://schemas.microsoft.com/office/drawing/2014/main" id="{85C9F4A2-5694-49A5-AB1C-1FAC28FCAA53}"/>
                  </a:ext>
                </a:extLst>
              </p:cNvPr>
              <p:cNvSpPr>
                <a:spLocks noRot="1" noChangeAspect="1" noMove="1" noResize="1" noEditPoints="1" noAdjustHandles="1" noChangeArrowheads="1" noChangeShapeType="1" noTextEdit="1"/>
              </p:cNvSpPr>
              <p:nvPr/>
            </p:nvSpPr>
            <p:spPr>
              <a:xfrm>
                <a:off x="447054" y="6182157"/>
                <a:ext cx="7887224" cy="468077"/>
              </a:xfrm>
              <a:prstGeom prst="rect">
                <a:avLst/>
              </a:prstGeom>
              <a:blipFill>
                <a:blip r:embed="rId6"/>
                <a:stretch>
                  <a:fillRect b="-168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200724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EF7BCE-D05C-452F-8719-1F1944D767AF}"/>
              </a:ext>
            </a:extLst>
          </p:cNvPr>
          <p:cNvSpPr>
            <a:spLocks noGrp="1"/>
          </p:cNvSpPr>
          <p:nvPr>
            <p:ph type="title"/>
          </p:nvPr>
        </p:nvSpPr>
        <p:spPr/>
        <p:txBody>
          <a:bodyPr/>
          <a:lstStyle/>
          <a:p>
            <a:r>
              <a:rPr kumimoji="1" lang="ja-JP" altLang="en-US" dirty="0"/>
              <a:t>理論値の導出</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6A5F671-742A-4174-88E8-3EEEEAADA957}"/>
                  </a:ext>
                </a:extLst>
              </p:cNvPr>
              <p:cNvSpPr txBox="1"/>
              <p:nvPr/>
            </p:nvSpPr>
            <p:spPr>
              <a:xfrm>
                <a:off x="1108363" y="1838036"/>
                <a:ext cx="9790545" cy="1874103"/>
              </a:xfrm>
              <a:prstGeom prst="rect">
                <a:avLst/>
              </a:prstGeom>
              <a:noFill/>
            </p:spPr>
            <p:txBody>
              <a:bodyPr wrap="square" rtlCol="0">
                <a:spAutoFit/>
              </a:bodyPr>
              <a:lstStyle/>
              <a:p>
                <a:r>
                  <a:rPr lang="en-US" altLang="ja-JP" sz="2400" dirty="0"/>
                  <a:t>n</a:t>
                </a:r>
                <a:r>
                  <a:rPr kumimoji="1" lang="en-US" altLang="ja-JP" sz="2400" dirty="0" err="1"/>
                  <a:t>bit</a:t>
                </a:r>
                <a:r>
                  <a:rPr kumimoji="1" lang="ja-JP" altLang="en-US" sz="2400" dirty="0"/>
                  <a:t>目の</a:t>
                </a:r>
                <a:r>
                  <a:rPr kumimoji="1" lang="en-US" altLang="ja-JP" sz="2400" dirty="0"/>
                  <a:t>BER=“0”</a:t>
                </a:r>
                <a:r>
                  <a:rPr kumimoji="1" lang="ja-JP" altLang="en-US" sz="2400" dirty="0"/>
                  <a:t>が正解∧</a:t>
                </a:r>
                <a:r>
                  <a:rPr kumimoji="1" lang="en-US" altLang="ja-JP" sz="2400" dirty="0"/>
                  <a:t>“1”</a:t>
                </a:r>
                <a:r>
                  <a:rPr kumimoji="1" lang="ja-JP" altLang="en-US" sz="2400" dirty="0"/>
                  <a:t>と判定する</a:t>
                </a:r>
                <a:r>
                  <a:rPr kumimoji="1" lang="en-US" altLang="ja-JP" sz="2400" dirty="0"/>
                  <a:t>+“1”</a:t>
                </a:r>
                <a:r>
                  <a:rPr kumimoji="1" lang="ja-JP" altLang="en-US" sz="2400" dirty="0"/>
                  <a:t>が正解で</a:t>
                </a:r>
                <a:r>
                  <a:rPr kumimoji="1" lang="en-US" altLang="ja-JP" sz="2400" dirty="0"/>
                  <a:t>“0”</a:t>
                </a:r>
                <a:r>
                  <a:rPr kumimoji="1" lang="ja-JP" altLang="en-US" sz="2400" dirty="0"/>
                  <a:t>と判定する</a:t>
                </a:r>
                <a:endParaRPr kumimoji="1" lang="en-US" altLang="ja-JP" sz="2400" dirty="0"/>
              </a:p>
              <a:p>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01</m:t>
                        </m:r>
                      </m:sub>
                    </m:sSub>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10</m:t>
                        </m:r>
                      </m:sub>
                    </m:sSub>
                  </m:oMath>
                </a14:m>
                <a:endParaRPr lang="en-US" altLang="ja-JP" sz="2400" b="0" dirty="0"/>
              </a:p>
              <a:p>
                <a:r>
                  <a:rPr kumimoji="1" lang="ja-JP" altLang="en-US" sz="2400" dirty="0"/>
                  <a:t>                    </a:t>
                </a:r>
                <a:r>
                  <a:rPr kumimoji="1" lang="en-US" altLang="ja-JP" sz="2400" dirty="0"/>
                  <a:t>=</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1−</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r>
                          <a:rPr lang="en-US" altLang="ja-JP" sz="2400" b="0" i="1" smtClean="0">
                            <a:latin typeface="Cambria Math" panose="02040503050406030204" pitchFamily="18" charset="0"/>
                          </a:rPr>
                          <m:t>(</m:t>
                        </m:r>
                        <m:r>
                          <a:rPr lang="en-US" altLang="ja-JP" sz="2400" i="1">
                            <a:latin typeface="Cambria Math" panose="02040503050406030204" pitchFamily="18" charset="0"/>
                          </a:rPr>
                          <m:t>𝑃</m:t>
                        </m:r>
                      </m:e>
                      <m:sub>
                        <m:r>
                          <a:rPr lang="en-US" altLang="ja-JP" sz="2400" i="1">
                            <a:latin typeface="Cambria Math" panose="02040503050406030204" pitchFamily="18" charset="0"/>
                          </a:rPr>
                          <m:t>𝑛</m:t>
                        </m:r>
                        <m:r>
                          <a:rPr lang="en-US" altLang="ja-JP" sz="2400" i="1">
                            <a:latin typeface="Cambria Math" panose="02040503050406030204" pitchFamily="18" charset="0"/>
                          </a:rPr>
                          <m:t>00</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𝑃</m:t>
                        </m:r>
                      </m:e>
                      <m:sub>
                        <m:r>
                          <a:rPr lang="en-US" altLang="ja-JP" sz="2400" i="1">
                            <a:latin typeface="Cambria Math" panose="02040503050406030204" pitchFamily="18" charset="0"/>
                          </a:rPr>
                          <m:t>𝑛</m:t>
                        </m:r>
                        <m:r>
                          <a:rPr lang="en-US" altLang="ja-JP" sz="2400" i="1">
                            <a:latin typeface="Cambria Math" panose="02040503050406030204" pitchFamily="18" charset="0"/>
                          </a:rPr>
                          <m:t>11</m:t>
                        </m:r>
                      </m:sub>
                    </m:sSub>
                    <m:r>
                      <a:rPr lang="en-US" altLang="ja-JP" sz="2400" b="0" i="1" smtClean="0">
                        <a:latin typeface="Cambria Math" panose="02040503050406030204" pitchFamily="18" charset="0"/>
                      </a:rPr>
                      <m:t>)</m:t>
                    </m:r>
                  </m:oMath>
                </a14:m>
                <a:endParaRPr lang="en-US" altLang="ja-JP" sz="2400" b="0" dirty="0"/>
              </a:p>
              <a:p>
                <a:r>
                  <a:rPr kumimoji="1" lang="ja-JP" altLang="en-US" sz="2400" dirty="0"/>
                  <a:t>                    </a:t>
                </a:r>
                <a:r>
                  <a:rPr kumimoji="1" lang="en-US" altLang="ja-JP" sz="2400" dirty="0"/>
                  <a:t>=</a:t>
                </a:r>
                <a14:m>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sup>
                    </m:sSubSup>
                  </m:oMath>
                </a14:m>
                <a:endParaRPr kumimoji="1" lang="ja-JP" altLang="en-US" sz="2400" dirty="0"/>
              </a:p>
            </p:txBody>
          </p:sp>
        </mc:Choice>
        <mc:Fallback>
          <p:sp>
            <p:nvSpPr>
              <p:cNvPr id="4" name="テキスト ボックス 3">
                <a:extLst>
                  <a:ext uri="{FF2B5EF4-FFF2-40B4-BE49-F238E27FC236}">
                    <a16:creationId xmlns:a16="http://schemas.microsoft.com/office/drawing/2014/main" id="{66A5F671-742A-4174-88E8-3EEEEAADA957}"/>
                  </a:ext>
                </a:extLst>
              </p:cNvPr>
              <p:cNvSpPr txBox="1">
                <a:spLocks noRot="1" noChangeAspect="1" noMove="1" noResize="1" noEditPoints="1" noAdjustHandles="1" noChangeArrowheads="1" noChangeShapeType="1" noTextEdit="1"/>
              </p:cNvSpPr>
              <p:nvPr/>
            </p:nvSpPr>
            <p:spPr>
              <a:xfrm>
                <a:off x="1108363" y="1838036"/>
                <a:ext cx="9790545" cy="1874103"/>
              </a:xfrm>
              <a:prstGeom prst="rect">
                <a:avLst/>
              </a:prstGeom>
              <a:blipFill>
                <a:blip r:embed="rId2"/>
                <a:stretch>
                  <a:fillRect l="-996" t="-2606" b="-684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F2E91C5-5ABD-46A9-87CE-CC7AF8EAE0EE}"/>
              </a:ext>
            </a:extLst>
          </p:cNvPr>
          <p:cNvSpPr txBox="1"/>
          <p:nvPr/>
        </p:nvSpPr>
        <p:spPr>
          <a:xfrm>
            <a:off x="7278255" y="3429000"/>
            <a:ext cx="1662546" cy="369332"/>
          </a:xfrm>
          <a:prstGeom prst="rect">
            <a:avLst/>
          </a:prstGeom>
          <a:noFill/>
        </p:spPr>
        <p:txBody>
          <a:bodyPr wrap="square" rtlCol="0">
            <a:spAutoFit/>
          </a:bodyPr>
          <a:lstStyle/>
          <a:p>
            <a:r>
              <a:rPr kumimoji="1" lang="ja-JP" altLang="en-US" dirty="0"/>
              <a:t>と定義する。</a:t>
            </a:r>
          </a:p>
        </p:txBody>
      </p:sp>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85C9F4A2-5694-49A5-AB1C-1FAC28FCAA53}"/>
                  </a:ext>
                </a:extLst>
              </p:cNvPr>
              <p:cNvSpPr/>
              <p:nvPr/>
            </p:nvSpPr>
            <p:spPr>
              <a:xfrm>
                <a:off x="1453817" y="4353357"/>
                <a:ext cx="7887224" cy="468077"/>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2(1−</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sup>
                      </m:sSubSup>
                      <m:r>
                        <a:rPr lang="en-US" altLang="ja-JP" sz="2400" b="0" i="1" smtClean="0">
                          <a:latin typeface="Cambria Math" panose="02040503050406030204" pitchFamily="18" charset="0"/>
                        </a:rPr>
                        <m:t>)</m:t>
                      </m:r>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(1−</m:t>
                      </m:r>
                      <m:sSubSup>
                        <m:sSubSupPr>
                          <m:ctrlPr>
                            <a:rPr lang="en-US" altLang="ja-JP" sz="2400" b="0" i="1" smtClean="0">
                              <a:latin typeface="Cambria Math" panose="02040503050406030204" pitchFamily="18" charset="0"/>
                            </a:rPr>
                          </m:ctrlPr>
                        </m:sSubSupPr>
                        <m:e>
                          <m:r>
                            <a:rPr lang="en-US" altLang="ja-JP" sz="240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sup>
                      </m:sSubSup>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−1</m:t>
                          </m:r>
                        </m:e>
                      </m:d>
                      <m:r>
                        <a:rPr lang="en-US" altLang="ja-JP" sz="2400" i="1">
                          <a:latin typeface="Cambria Math" panose="02040503050406030204" pitchFamily="18" charset="0"/>
                        </a:rPr>
                        <m:t>+</m:t>
                      </m:r>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𝐵𝐸𝑅</m:t>
                          </m:r>
                        </m:sub>
                        <m:sup>
                          <m:r>
                            <a:rPr lang="en-US" altLang="ja-JP" sz="2400" b="0" i="1" smtClean="0">
                              <a:latin typeface="Cambria Math" panose="02040503050406030204" pitchFamily="18" charset="0"/>
                            </a:rPr>
                            <m:t>𝑛</m:t>
                          </m:r>
                          <m:r>
                            <a:rPr lang="en-US" altLang="ja-JP" sz="2400" b="0" i="1" smtClean="0">
                              <a:latin typeface="Cambria Math" panose="02040503050406030204" pitchFamily="18" charset="0"/>
                            </a:rPr>
                            <m:t>−1</m:t>
                          </m:r>
                        </m:sup>
                      </m:sSubSup>
                      <m:r>
                        <a:rPr lang="en-US" altLang="ja-JP" sz="2400" i="1" smtClean="0">
                          <a:latin typeface="Cambria Math" panose="02040503050406030204" pitchFamily="18" charset="0"/>
                        </a:rPr>
                        <m:t> </m:t>
                      </m:r>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2</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𝑄</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oMath>
                  </m:oMathPara>
                </a14:m>
                <a:endParaRPr lang="ja-JP" altLang="en-US" sz="2400" dirty="0"/>
              </a:p>
            </p:txBody>
          </p:sp>
        </mc:Choice>
        <mc:Fallback>
          <p:sp>
            <p:nvSpPr>
              <p:cNvPr id="10" name="正方形/長方形 9">
                <a:extLst>
                  <a:ext uri="{FF2B5EF4-FFF2-40B4-BE49-F238E27FC236}">
                    <a16:creationId xmlns:a16="http://schemas.microsoft.com/office/drawing/2014/main" id="{85C9F4A2-5694-49A5-AB1C-1FAC28FCAA53}"/>
                  </a:ext>
                </a:extLst>
              </p:cNvPr>
              <p:cNvSpPr>
                <a:spLocks noRot="1" noChangeAspect="1" noMove="1" noResize="1" noEditPoints="1" noAdjustHandles="1" noChangeArrowheads="1" noChangeShapeType="1" noTextEdit="1"/>
              </p:cNvSpPr>
              <p:nvPr/>
            </p:nvSpPr>
            <p:spPr>
              <a:xfrm>
                <a:off x="1453817" y="4353357"/>
                <a:ext cx="7887224" cy="468077"/>
              </a:xfrm>
              <a:prstGeom prst="rect">
                <a:avLst/>
              </a:prstGeom>
              <a:blipFill>
                <a:blip r:embed="rId3"/>
                <a:stretch>
                  <a:fillRect b="-1688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DF1BD8A-5213-4C8B-A937-02A05E4643C9}"/>
                  </a:ext>
                </a:extLst>
              </p:cNvPr>
              <p:cNvSpPr txBox="1"/>
              <p:nvPr/>
            </p:nvSpPr>
            <p:spPr>
              <a:xfrm>
                <a:off x="2502906" y="5181599"/>
                <a:ext cx="5224892" cy="69147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sup>
                      </m:sSubSup>
                      <m:r>
                        <a:rPr kumimoji="1" lang="en-US" altLang="ja-JP" sz="2400" b="0" i="1" smtClean="0">
                          <a:latin typeface="Cambria Math" panose="02040503050406030204" pitchFamily="18" charset="0"/>
                        </a:rPr>
                        <m:t>=1−</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𝐵𝐸𝑅</m:t>
                          </m:r>
                        </m:sub>
                        <m:sup>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−1</m:t>
                          </m:r>
                        </m:sup>
                      </m:sSubSup>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𝑄</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−1)</m:t>
                      </m:r>
                    </m:oMath>
                  </m:oMathPara>
                </a14:m>
                <a:endParaRPr kumimoji="1" lang="ja-JP" altLang="en-US" sz="2400" dirty="0"/>
              </a:p>
            </p:txBody>
          </p:sp>
        </mc:Choice>
        <mc:Fallback>
          <p:sp>
            <p:nvSpPr>
              <p:cNvPr id="3" name="テキスト ボックス 2">
                <a:extLst>
                  <a:ext uri="{FF2B5EF4-FFF2-40B4-BE49-F238E27FC236}">
                    <a16:creationId xmlns:a16="http://schemas.microsoft.com/office/drawing/2014/main" id="{3DF1BD8A-5213-4C8B-A937-02A05E4643C9}"/>
                  </a:ext>
                </a:extLst>
              </p:cNvPr>
              <p:cNvSpPr txBox="1">
                <a:spLocks noRot="1" noChangeAspect="1" noMove="1" noResize="1" noEditPoints="1" noAdjustHandles="1" noChangeArrowheads="1" noChangeShapeType="1" noTextEdit="1"/>
              </p:cNvSpPr>
              <p:nvPr/>
            </p:nvSpPr>
            <p:spPr>
              <a:xfrm>
                <a:off x="2502906" y="5181599"/>
                <a:ext cx="5224892" cy="69147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251354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AE6C51-C4DB-456F-B141-E1B92AE52F19}"/>
              </a:ext>
            </a:extLst>
          </p:cNvPr>
          <p:cNvSpPr>
            <a:spLocks noGrp="1"/>
          </p:cNvSpPr>
          <p:nvPr>
            <p:ph type="title"/>
          </p:nvPr>
        </p:nvSpPr>
        <p:spPr/>
        <p:txBody>
          <a:bodyPr/>
          <a:lstStyle/>
          <a:p>
            <a:r>
              <a:rPr kumimoji="1" lang="ja-JP" altLang="en-US" dirty="0"/>
              <a:t>理論値の導出の違い</a:t>
            </a:r>
          </a:p>
        </p:txBody>
      </p:sp>
      <p:sp>
        <p:nvSpPr>
          <p:cNvPr id="3" name="コンテンツ プレースホルダー 2">
            <a:extLst>
              <a:ext uri="{FF2B5EF4-FFF2-40B4-BE49-F238E27FC236}">
                <a16:creationId xmlns:a16="http://schemas.microsoft.com/office/drawing/2014/main" id="{C182B03A-D696-416C-B690-43C0A8EEE443}"/>
              </a:ext>
            </a:extLst>
          </p:cNvPr>
          <p:cNvSpPr>
            <a:spLocks noGrp="1"/>
          </p:cNvSpPr>
          <p:nvPr>
            <p:ph idx="1"/>
          </p:nvPr>
        </p:nvSpPr>
        <p:spPr/>
        <p:txBody>
          <a:bodyPr/>
          <a:lstStyle/>
          <a:p>
            <a:r>
              <a:rPr lang="ja-JP" altLang="en-US" dirty="0"/>
              <a:t>古川く</a:t>
            </a:r>
            <a:r>
              <a:rPr kumimoji="1" lang="ja-JP" altLang="en-US" dirty="0"/>
              <a:t>んの導出方法では・・・。</a:t>
            </a:r>
            <a:endParaRPr kumimoji="1" lang="en-US" altLang="ja-JP" dirty="0"/>
          </a:p>
          <a:p>
            <a:endParaRPr kumimoji="1" lang="ja-JP" altLang="en-US" dirty="0"/>
          </a:p>
        </p:txBody>
      </p:sp>
    </p:spTree>
    <p:extLst>
      <p:ext uri="{BB962C8B-B14F-4D97-AF65-F5344CB8AC3E}">
        <p14:creationId xmlns:p14="http://schemas.microsoft.com/office/powerpoint/2010/main" val="185633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1.</a:t>
            </a:r>
            <a:r>
              <a:rPr kumimoji="1" lang="ja-JP" altLang="en-US" dirty="0"/>
              <a:t>ここまでの疑問</a:t>
            </a:r>
          </a:p>
        </p:txBody>
      </p:sp>
      <p:sp>
        <p:nvSpPr>
          <p:cNvPr id="2" name="テキスト ボックス 1">
            <a:extLst>
              <a:ext uri="{FF2B5EF4-FFF2-40B4-BE49-F238E27FC236}">
                <a16:creationId xmlns:a16="http://schemas.microsoft.com/office/drawing/2014/main" id="{393A3E09-479B-439E-84AD-F65AB677640A}"/>
              </a:ext>
            </a:extLst>
          </p:cNvPr>
          <p:cNvSpPr txBox="1"/>
          <p:nvPr/>
        </p:nvSpPr>
        <p:spPr>
          <a:xfrm>
            <a:off x="5638800" y="2974622"/>
            <a:ext cx="65" cy="276999"/>
          </a:xfrm>
          <a:prstGeom prst="rect">
            <a:avLst/>
          </a:prstGeom>
          <a:noFill/>
        </p:spPr>
        <p:txBody>
          <a:bodyPr wrap="none" lIns="0" tIns="0" rIns="0" bIns="0" rtlCol="0">
            <a:spAutoFit/>
          </a:bodyPr>
          <a:lstStyle/>
          <a:p>
            <a:endParaRPr kumimoji="1" lang="ja-JP" altLang="en-US" dirty="0"/>
          </a:p>
        </p:txBody>
      </p:sp>
      <p:sp>
        <p:nvSpPr>
          <p:cNvPr id="5" name="コンテンツ プレースホルダー 2">
            <a:extLst>
              <a:ext uri="{FF2B5EF4-FFF2-40B4-BE49-F238E27FC236}">
                <a16:creationId xmlns:a16="http://schemas.microsoft.com/office/drawing/2014/main" id="{C56B70D7-4F77-4C3A-8A12-25108A03FAEC}"/>
              </a:ext>
            </a:extLst>
          </p:cNvPr>
          <p:cNvSpPr>
            <a:spLocks noGrp="1"/>
          </p:cNvSpPr>
          <p:nvPr>
            <p:ph idx="1"/>
          </p:nvPr>
        </p:nvSpPr>
        <p:spPr>
          <a:xfrm>
            <a:off x="838200" y="1825625"/>
            <a:ext cx="10515600" cy="4351338"/>
          </a:xfrm>
        </p:spPr>
        <p:txBody>
          <a:bodyPr/>
          <a:lstStyle/>
          <a:p>
            <a:pPr marL="514350" indent="-514350">
              <a:buFont typeface="+mj-lt"/>
              <a:buAutoNum type="arabicPeriod"/>
            </a:pPr>
            <a:r>
              <a:rPr lang="ja-JP" altLang="en-US" dirty="0"/>
              <a:t>無限の周波数帯域を用いることがあっても、周波数成分ごとの信号電力が小さければ問題がないのでは？</a:t>
            </a:r>
            <a:endParaRPr lang="en-US" altLang="ja-JP" dirty="0"/>
          </a:p>
          <a:p>
            <a:pPr marL="0" indent="0">
              <a:buNone/>
            </a:pPr>
            <a:r>
              <a:rPr kumimoji="1" lang="ja-JP" altLang="en-US" dirty="0"/>
              <a:t>　　→シミュレーションをやるべき</a:t>
            </a:r>
          </a:p>
        </p:txBody>
      </p:sp>
    </p:spTree>
    <p:extLst>
      <p:ext uri="{BB962C8B-B14F-4D97-AF65-F5344CB8AC3E}">
        <p14:creationId xmlns:p14="http://schemas.microsoft.com/office/powerpoint/2010/main" val="1685153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C7F026-A286-4CFE-9E62-704EBA13EC96}"/>
              </a:ext>
            </a:extLst>
          </p:cNvPr>
          <p:cNvSpPr>
            <a:spLocks noGrp="1"/>
          </p:cNvSpPr>
          <p:nvPr>
            <p:ph type="title"/>
          </p:nvPr>
        </p:nvSpPr>
        <p:spPr/>
        <p:txBody>
          <a:bodyPr/>
          <a:lstStyle/>
          <a:p>
            <a:r>
              <a:rPr kumimoji="1" lang="ja-JP" altLang="en-US" dirty="0"/>
              <a:t>一章の章構成</a:t>
            </a:r>
          </a:p>
        </p:txBody>
      </p:sp>
      <p:sp>
        <p:nvSpPr>
          <p:cNvPr id="3" name="コンテンツ プレースホルダー 2">
            <a:extLst>
              <a:ext uri="{FF2B5EF4-FFF2-40B4-BE49-F238E27FC236}">
                <a16:creationId xmlns:a16="http://schemas.microsoft.com/office/drawing/2014/main" id="{C9D8B8EF-A3E3-4EBF-95BF-657DE24BF42F}"/>
              </a:ext>
            </a:extLst>
          </p:cNvPr>
          <p:cNvSpPr>
            <a:spLocks noGrp="1"/>
          </p:cNvSpPr>
          <p:nvPr>
            <p:ph idx="1"/>
          </p:nvPr>
        </p:nvSpPr>
        <p:spPr/>
        <p:txBody>
          <a:bodyPr/>
          <a:lstStyle/>
          <a:p>
            <a:pPr marL="514350" indent="-514350">
              <a:buFont typeface="+mj-lt"/>
              <a:buAutoNum type="arabicPeriod"/>
            </a:pPr>
            <a:r>
              <a:rPr kumimoji="1" lang="ja-JP" altLang="en-US" dirty="0">
                <a:solidFill>
                  <a:schemeClr val="bg2">
                    <a:lumMod val="75000"/>
                  </a:schemeClr>
                </a:solidFill>
              </a:rPr>
              <a:t>パルス信号の送受信</a:t>
            </a:r>
            <a:endParaRPr kumimoji="1" lang="en-US" altLang="ja-JP" dirty="0">
              <a:solidFill>
                <a:schemeClr val="bg2">
                  <a:lumMod val="75000"/>
                </a:schemeClr>
              </a:solidFill>
            </a:endParaRPr>
          </a:p>
          <a:p>
            <a:pPr marL="514350" indent="-514350">
              <a:buFont typeface="+mj-lt"/>
              <a:buAutoNum type="arabicPeriod"/>
            </a:pPr>
            <a:r>
              <a:rPr kumimoji="1" lang="ja-JP" altLang="en-US" dirty="0"/>
              <a:t>ナイキストの基準</a:t>
            </a:r>
            <a:endParaRPr kumimoji="1" lang="en-US" altLang="ja-JP" dirty="0"/>
          </a:p>
          <a:p>
            <a:pPr marL="971550" lvl="1" indent="-514350">
              <a:buFont typeface="+mj-lt"/>
              <a:buAutoNum type="alphaLcPeriod"/>
            </a:pPr>
            <a:r>
              <a:rPr lang="ja-JP" altLang="en-US" dirty="0">
                <a:solidFill>
                  <a:schemeClr val="bg2">
                    <a:lumMod val="75000"/>
                  </a:schemeClr>
                </a:solidFill>
              </a:rPr>
              <a:t>第</a:t>
            </a:r>
            <a:r>
              <a:rPr lang="en-US" altLang="ja-JP" dirty="0">
                <a:solidFill>
                  <a:schemeClr val="bg2">
                    <a:lumMod val="75000"/>
                  </a:schemeClr>
                </a:solidFill>
              </a:rPr>
              <a:t>1</a:t>
            </a:r>
            <a:r>
              <a:rPr lang="ja-JP" altLang="en-US" dirty="0">
                <a:solidFill>
                  <a:schemeClr val="bg2">
                    <a:lumMod val="75000"/>
                  </a:schemeClr>
                </a:solidFill>
              </a:rPr>
              <a:t>基準</a:t>
            </a:r>
            <a:endParaRPr lang="en-US" altLang="ja-JP" dirty="0">
              <a:solidFill>
                <a:schemeClr val="bg2">
                  <a:lumMod val="75000"/>
                </a:schemeClr>
              </a:solidFill>
            </a:endParaRPr>
          </a:p>
          <a:p>
            <a:pPr marL="971550" lvl="1" indent="-514350">
              <a:buFont typeface="+mj-lt"/>
              <a:buAutoNum type="alphaLcPeriod"/>
            </a:pPr>
            <a:r>
              <a:rPr lang="ja-JP" altLang="en-US" dirty="0">
                <a:solidFill>
                  <a:schemeClr val="bg2">
                    <a:lumMod val="75000"/>
                  </a:schemeClr>
                </a:solidFill>
              </a:rPr>
              <a:t>第</a:t>
            </a:r>
            <a:r>
              <a:rPr lang="en-US" altLang="ja-JP" dirty="0">
                <a:solidFill>
                  <a:schemeClr val="bg2">
                    <a:lumMod val="75000"/>
                  </a:schemeClr>
                </a:solidFill>
              </a:rPr>
              <a:t>2</a:t>
            </a:r>
            <a:r>
              <a:rPr lang="ja-JP" altLang="en-US" dirty="0">
                <a:solidFill>
                  <a:schemeClr val="bg2">
                    <a:lumMod val="75000"/>
                  </a:schemeClr>
                </a:solidFill>
              </a:rPr>
              <a:t>基準</a:t>
            </a:r>
            <a:endParaRPr lang="en-US" altLang="ja-JP" dirty="0">
              <a:solidFill>
                <a:schemeClr val="bg2">
                  <a:lumMod val="75000"/>
                </a:schemeClr>
              </a:solidFill>
            </a:endParaRPr>
          </a:p>
          <a:p>
            <a:pPr marL="971550" lvl="1" indent="-514350">
              <a:buFont typeface="+mj-lt"/>
              <a:buAutoNum type="alphaLcPeriod"/>
            </a:pPr>
            <a:r>
              <a:rPr kumimoji="1" lang="ja-JP" altLang="en-US" dirty="0">
                <a:solidFill>
                  <a:schemeClr val="bg2">
                    <a:lumMod val="75000"/>
                  </a:schemeClr>
                </a:solidFill>
              </a:rPr>
              <a:t>第</a:t>
            </a:r>
            <a:r>
              <a:rPr kumimoji="1" lang="en-US" altLang="ja-JP" dirty="0">
                <a:solidFill>
                  <a:schemeClr val="bg2">
                    <a:lumMod val="75000"/>
                  </a:schemeClr>
                </a:solidFill>
              </a:rPr>
              <a:t>3</a:t>
            </a:r>
            <a:r>
              <a:rPr kumimoji="1" lang="ja-JP" altLang="en-US" dirty="0">
                <a:solidFill>
                  <a:schemeClr val="bg2">
                    <a:lumMod val="75000"/>
                  </a:schemeClr>
                </a:solidFill>
              </a:rPr>
              <a:t>基準</a:t>
            </a:r>
          </a:p>
        </p:txBody>
      </p:sp>
    </p:spTree>
    <p:extLst>
      <p:ext uri="{BB962C8B-B14F-4D97-AF65-F5344CB8AC3E}">
        <p14:creationId xmlns:p14="http://schemas.microsoft.com/office/powerpoint/2010/main" val="3289412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E8C8B09-A03B-4AF5-9908-AC7AB5F94241}"/>
              </a:ext>
            </a:extLst>
          </p:cNvPr>
          <p:cNvSpPr>
            <a:spLocks noGrp="1"/>
          </p:cNvSpPr>
          <p:nvPr>
            <p:ph type="title"/>
          </p:nvPr>
        </p:nvSpPr>
        <p:spPr>
          <a:xfrm>
            <a:off x="308228" y="57031"/>
            <a:ext cx="10515600" cy="1325563"/>
          </a:xfrm>
        </p:spPr>
        <p:txBody>
          <a:bodyPr/>
          <a:lstStyle/>
          <a:p>
            <a:r>
              <a:rPr kumimoji="1" lang="en-US" altLang="ja-JP" dirty="0"/>
              <a:t>2.</a:t>
            </a:r>
            <a:r>
              <a:rPr kumimoji="1" lang="ja-JP" altLang="en-US" dirty="0"/>
              <a:t>ナイキスト基準</a:t>
            </a:r>
          </a:p>
        </p:txBody>
      </p:sp>
      <p:grpSp>
        <p:nvGrpSpPr>
          <p:cNvPr id="2" name="グループ化 1">
            <a:extLst>
              <a:ext uri="{FF2B5EF4-FFF2-40B4-BE49-F238E27FC236}">
                <a16:creationId xmlns:a16="http://schemas.microsoft.com/office/drawing/2014/main" id="{5CBBB6D9-BAED-44F1-BCAF-A7152B181899}"/>
              </a:ext>
            </a:extLst>
          </p:cNvPr>
          <p:cNvGrpSpPr/>
          <p:nvPr/>
        </p:nvGrpSpPr>
        <p:grpSpPr>
          <a:xfrm>
            <a:off x="409339" y="1641212"/>
            <a:ext cx="4855711" cy="1500092"/>
            <a:chOff x="437048" y="1382594"/>
            <a:chExt cx="4855711" cy="1500092"/>
          </a:xfrm>
        </p:grpSpPr>
        <p:grpSp>
          <p:nvGrpSpPr>
            <p:cNvPr id="3" name="グループ化 2">
              <a:extLst>
                <a:ext uri="{FF2B5EF4-FFF2-40B4-BE49-F238E27FC236}">
                  <a16:creationId xmlns:a16="http://schemas.microsoft.com/office/drawing/2014/main" id="{409CD720-2D18-4F89-AD22-36D184CC22E0}"/>
                </a:ext>
              </a:extLst>
            </p:cNvPr>
            <p:cNvGrpSpPr/>
            <p:nvPr/>
          </p:nvGrpSpPr>
          <p:grpSpPr>
            <a:xfrm>
              <a:off x="437048" y="1382594"/>
              <a:ext cx="4855711" cy="1251910"/>
              <a:chOff x="367147" y="2361756"/>
              <a:chExt cx="4855711" cy="1251910"/>
            </a:xfrm>
          </p:grpSpPr>
          <p:cxnSp>
            <p:nvCxnSpPr>
              <p:cNvPr id="15" name="直線コネクタ 14">
                <a:extLst>
                  <a:ext uri="{FF2B5EF4-FFF2-40B4-BE49-F238E27FC236}">
                    <a16:creationId xmlns:a16="http://schemas.microsoft.com/office/drawing/2014/main" id="{291785CA-65C9-4759-97D9-D26C864F6BAF}"/>
                  </a:ext>
                </a:extLst>
              </p:cNvPr>
              <p:cNvCxnSpPr>
                <a:cxnSpLocks/>
              </p:cNvCxnSpPr>
              <p:nvPr/>
            </p:nvCxnSpPr>
            <p:spPr>
              <a:xfrm>
                <a:off x="728133" y="3297402"/>
                <a:ext cx="43180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49D6A6B7-679A-42DB-9702-5374D7DE41D0}"/>
                      </a:ext>
                    </a:extLst>
                  </p:cNvPr>
                  <p:cNvSpPr/>
                  <p:nvPr/>
                </p:nvSpPr>
                <p:spPr>
                  <a:xfrm>
                    <a:off x="1372732"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8" name="正方形/長方形 47">
                    <a:extLst>
                      <a:ext uri="{FF2B5EF4-FFF2-40B4-BE49-F238E27FC236}">
                        <a16:creationId xmlns:a16="http://schemas.microsoft.com/office/drawing/2014/main" id="{B23346B6-9930-4033-B251-661D9ED3ACEA}"/>
                      </a:ext>
                    </a:extLst>
                  </p:cNvPr>
                  <p:cNvSpPr>
                    <a:spLocks noRot="1" noChangeAspect="1" noMove="1" noResize="1" noEditPoints="1" noAdjustHandles="1" noChangeArrowheads="1" noChangeShapeType="1" noTextEdit="1"/>
                  </p:cNvSpPr>
                  <p:nvPr/>
                </p:nvSpPr>
                <p:spPr>
                  <a:xfrm>
                    <a:off x="1372732" y="2371590"/>
                    <a:ext cx="561371" cy="369332"/>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53A98516-F62B-4A72-806B-F7788FA2935A}"/>
                      </a:ext>
                    </a:extLst>
                  </p:cNvPr>
                  <p:cNvSpPr/>
                  <p:nvPr/>
                </p:nvSpPr>
                <p:spPr>
                  <a:xfrm>
                    <a:off x="2606446"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49" name="正方形/長方形 48">
                    <a:extLst>
                      <a:ext uri="{FF2B5EF4-FFF2-40B4-BE49-F238E27FC236}">
                        <a16:creationId xmlns:a16="http://schemas.microsoft.com/office/drawing/2014/main" id="{F44E9D2D-C7BE-4DA4-BFDA-FAB636873CE0}"/>
                      </a:ext>
                    </a:extLst>
                  </p:cNvPr>
                  <p:cNvSpPr>
                    <a:spLocks noRot="1" noChangeAspect="1" noMove="1" noResize="1" noEditPoints="1" noAdjustHandles="1" noChangeArrowheads="1" noChangeShapeType="1" noTextEdit="1"/>
                  </p:cNvSpPr>
                  <p:nvPr/>
                </p:nvSpPr>
                <p:spPr>
                  <a:xfrm>
                    <a:off x="2606446" y="2363625"/>
                    <a:ext cx="561371" cy="369332"/>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95A8EB22-6300-4814-86EB-9143FF8F4A93}"/>
                      </a:ext>
                    </a:extLst>
                  </p:cNvPr>
                  <p:cNvSpPr/>
                  <p:nvPr/>
                </p:nvSpPr>
                <p:spPr>
                  <a:xfrm>
                    <a:off x="3270475"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50" name="正方形/長方形 49">
                    <a:extLst>
                      <a:ext uri="{FF2B5EF4-FFF2-40B4-BE49-F238E27FC236}">
                        <a16:creationId xmlns:a16="http://schemas.microsoft.com/office/drawing/2014/main" id="{B5F94A38-CAF8-41CA-B5AE-029EAE9F5B9E}"/>
                      </a:ext>
                    </a:extLst>
                  </p:cNvPr>
                  <p:cNvSpPr>
                    <a:spLocks noRot="1" noChangeAspect="1" noMove="1" noResize="1" noEditPoints="1" noAdjustHandles="1" noChangeArrowheads="1" noChangeShapeType="1" noTextEdit="1"/>
                  </p:cNvSpPr>
                  <p:nvPr/>
                </p:nvSpPr>
                <p:spPr>
                  <a:xfrm>
                    <a:off x="3270475" y="2371590"/>
                    <a:ext cx="561371" cy="369332"/>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81F9A1E5-01B0-4026-B7C7-CEC2CC939E79}"/>
                      </a:ext>
                    </a:extLst>
                  </p:cNvPr>
                  <p:cNvSpPr/>
                  <p:nvPr/>
                </p:nvSpPr>
                <p:spPr>
                  <a:xfrm>
                    <a:off x="4504189" y="2371590"/>
                    <a:ext cx="494193"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"1"</m:t>
                          </m:r>
                        </m:oMath>
                      </m:oMathPara>
                    </a14:m>
                    <a:endParaRPr lang="ja-JP" altLang="en-US" dirty="0"/>
                  </a:p>
                </p:txBody>
              </p:sp>
            </mc:Choice>
            <mc:Fallback xmlns="">
              <p:sp>
                <p:nvSpPr>
                  <p:cNvPr id="9" name="正方形/長方形 8">
                    <a:extLst>
                      <a:ext uri="{FF2B5EF4-FFF2-40B4-BE49-F238E27FC236}">
                        <a16:creationId xmlns:a16="http://schemas.microsoft.com/office/drawing/2014/main" id="{81F9A1E5-01B0-4026-B7C7-CEC2CC939E79}"/>
                      </a:ext>
                    </a:extLst>
                  </p:cNvPr>
                  <p:cNvSpPr>
                    <a:spLocks noRot="1" noChangeAspect="1" noMove="1" noResize="1" noEditPoints="1" noAdjustHandles="1" noChangeArrowheads="1" noChangeShapeType="1" noTextEdit="1"/>
                  </p:cNvSpPr>
                  <p:nvPr/>
                </p:nvSpPr>
                <p:spPr>
                  <a:xfrm>
                    <a:off x="4504189" y="2371590"/>
                    <a:ext cx="494193" cy="369332"/>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CD543F71-F769-4F5D-AB1E-B6504319CA28}"/>
                      </a:ext>
                    </a:extLst>
                  </p:cNvPr>
                  <p:cNvSpPr/>
                  <p:nvPr/>
                </p:nvSpPr>
                <p:spPr>
                  <a:xfrm>
                    <a:off x="726443" y="2361756"/>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2" name="正方形/長方形 51">
                    <a:extLst>
                      <a:ext uri="{FF2B5EF4-FFF2-40B4-BE49-F238E27FC236}">
                        <a16:creationId xmlns:a16="http://schemas.microsoft.com/office/drawing/2014/main" id="{B955F543-84A0-4479-9CF6-1541BB13AC00}"/>
                      </a:ext>
                    </a:extLst>
                  </p:cNvPr>
                  <p:cNvSpPr>
                    <a:spLocks noRot="1" noChangeAspect="1" noMove="1" noResize="1" noEditPoints="1" noAdjustHandles="1" noChangeArrowheads="1" noChangeShapeType="1" noTextEdit="1"/>
                  </p:cNvSpPr>
                  <p:nvPr/>
                </p:nvSpPr>
                <p:spPr>
                  <a:xfrm>
                    <a:off x="726443" y="2361756"/>
                    <a:ext cx="561371" cy="369332"/>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8D2E682B-0520-4285-8FAC-0C604F350E03}"/>
                      </a:ext>
                    </a:extLst>
                  </p:cNvPr>
                  <p:cNvSpPr/>
                  <p:nvPr/>
                </p:nvSpPr>
                <p:spPr>
                  <a:xfrm>
                    <a:off x="1977897" y="2363625"/>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3" name="正方形/長方形 52">
                    <a:extLst>
                      <a:ext uri="{FF2B5EF4-FFF2-40B4-BE49-F238E27FC236}">
                        <a16:creationId xmlns:a16="http://schemas.microsoft.com/office/drawing/2014/main" id="{7BF05E02-2828-40BF-91DC-3FD9402163D8}"/>
                      </a:ext>
                    </a:extLst>
                  </p:cNvPr>
                  <p:cNvSpPr>
                    <a:spLocks noRot="1" noChangeAspect="1" noMove="1" noResize="1" noEditPoints="1" noAdjustHandles="1" noChangeArrowheads="1" noChangeShapeType="1" noTextEdit="1"/>
                  </p:cNvSpPr>
                  <p:nvPr/>
                </p:nvSpPr>
                <p:spPr>
                  <a:xfrm>
                    <a:off x="1977897" y="2363625"/>
                    <a:ext cx="561371" cy="369332"/>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22812BD5-4033-49A0-AA61-67525E000417}"/>
                      </a:ext>
                    </a:extLst>
                  </p:cNvPr>
                  <p:cNvSpPr/>
                  <p:nvPr/>
                </p:nvSpPr>
                <p:spPr>
                  <a:xfrm>
                    <a:off x="3840161" y="2371590"/>
                    <a:ext cx="5613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r>
                            <a:rPr lang="en-US" altLang="ja-JP" b="0" i="1" smtClean="0">
                              <a:latin typeface="Cambria Math" panose="02040503050406030204" pitchFamily="18" charset="0"/>
                            </a:rPr>
                            <m:t>0</m:t>
                          </m:r>
                          <m:r>
                            <a:rPr lang="en-US" altLang="ja-JP" i="1">
                              <a:latin typeface="Cambria Math" panose="02040503050406030204" pitchFamily="18" charset="0"/>
                            </a:rPr>
                            <m:t>"</m:t>
                          </m:r>
                        </m:oMath>
                      </m:oMathPara>
                    </a14:m>
                    <a:endParaRPr lang="ja-JP" altLang="en-US" dirty="0"/>
                  </a:p>
                </p:txBody>
              </p:sp>
            </mc:Choice>
            <mc:Fallback xmlns="">
              <p:sp>
                <p:nvSpPr>
                  <p:cNvPr id="54" name="正方形/長方形 53">
                    <a:extLst>
                      <a:ext uri="{FF2B5EF4-FFF2-40B4-BE49-F238E27FC236}">
                        <a16:creationId xmlns:a16="http://schemas.microsoft.com/office/drawing/2014/main" id="{D7BA4624-B911-40A8-AF71-2725B584B97B}"/>
                      </a:ext>
                    </a:extLst>
                  </p:cNvPr>
                  <p:cNvSpPr>
                    <a:spLocks noRot="1" noChangeAspect="1" noMove="1" noResize="1" noEditPoints="1" noAdjustHandles="1" noChangeArrowheads="1" noChangeShapeType="1" noTextEdit="1"/>
                  </p:cNvSpPr>
                  <p:nvPr/>
                </p:nvSpPr>
                <p:spPr>
                  <a:xfrm>
                    <a:off x="3840161" y="2371590"/>
                    <a:ext cx="561371" cy="369332"/>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F855575D-519F-4AD9-BBA5-CC4C127A4150}"/>
                      </a:ext>
                    </a:extLst>
                  </p:cNvPr>
                  <p:cNvSpPr/>
                  <p:nvPr/>
                </p:nvSpPr>
                <p:spPr>
                  <a:xfrm>
                    <a:off x="4875455" y="3244334"/>
                    <a:ext cx="34740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𝑡</m:t>
                          </m:r>
                        </m:oMath>
                      </m:oMathPara>
                    </a14:m>
                    <a:endParaRPr lang="ja-JP" altLang="en-US" dirty="0"/>
                  </a:p>
                </p:txBody>
              </p:sp>
            </mc:Choice>
            <mc:Fallback xmlns="">
              <p:sp>
                <p:nvSpPr>
                  <p:cNvPr id="55" name="正方形/長方形 54">
                    <a:extLst>
                      <a:ext uri="{FF2B5EF4-FFF2-40B4-BE49-F238E27FC236}">
                        <a16:creationId xmlns:a16="http://schemas.microsoft.com/office/drawing/2014/main" id="{D5AB00F1-3DDD-456E-A2F9-BDFD9BDA15F9}"/>
                      </a:ext>
                    </a:extLst>
                  </p:cNvPr>
                  <p:cNvSpPr>
                    <a:spLocks noRot="1" noChangeAspect="1" noMove="1" noResize="1" noEditPoints="1" noAdjustHandles="1" noChangeArrowheads="1" noChangeShapeType="1" noTextEdit="1"/>
                  </p:cNvSpPr>
                  <p:nvPr/>
                </p:nvSpPr>
                <p:spPr>
                  <a:xfrm>
                    <a:off x="4875455" y="3244334"/>
                    <a:ext cx="347403" cy="369332"/>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a:extLst>
                      <a:ext uri="{FF2B5EF4-FFF2-40B4-BE49-F238E27FC236}">
                        <a16:creationId xmlns:a16="http://schemas.microsoft.com/office/drawing/2014/main" id="{12C8BE86-2312-4531-8A8F-AF7715B6E05F}"/>
                      </a:ext>
                    </a:extLst>
                  </p:cNvPr>
                  <p:cNvSpPr/>
                  <p:nvPr/>
                </p:nvSpPr>
                <p:spPr>
                  <a:xfrm>
                    <a:off x="367147" y="2801074"/>
                    <a:ext cx="6694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𝑥</m:t>
                          </m:r>
                          <m:d>
                            <m:dPr>
                              <m:ctrlPr>
                                <a:rPr lang="en-US" altLang="ja-JP" i="1">
                                  <a:latin typeface="Cambria Math" panose="02040503050406030204" pitchFamily="18" charset="0"/>
                                </a:rPr>
                              </m:ctrlPr>
                            </m:dPr>
                            <m:e>
                              <m:r>
                                <a:rPr lang="en-US" altLang="ja-JP" i="1">
                                  <a:latin typeface="Cambria Math" panose="02040503050406030204" pitchFamily="18" charset="0"/>
                                </a:rPr>
                                <m:t>𝑡</m:t>
                              </m:r>
                            </m:e>
                          </m:d>
                        </m:oMath>
                      </m:oMathPara>
                    </a14:m>
                    <a:endParaRPr lang="ja-JP" altLang="en-US" dirty="0"/>
                  </a:p>
                </p:txBody>
              </p:sp>
            </mc:Choice>
            <mc:Fallback xmlns="">
              <p:sp>
                <p:nvSpPr>
                  <p:cNvPr id="56" name="正方形/長方形 55">
                    <a:extLst>
                      <a:ext uri="{FF2B5EF4-FFF2-40B4-BE49-F238E27FC236}">
                        <a16:creationId xmlns:a16="http://schemas.microsoft.com/office/drawing/2014/main" id="{FB486600-3CB3-4CBB-A108-2F5E8EA7263C}"/>
                      </a:ext>
                    </a:extLst>
                  </p:cNvPr>
                  <p:cNvSpPr>
                    <a:spLocks noRot="1" noChangeAspect="1" noMove="1" noResize="1" noEditPoints="1" noAdjustHandles="1" noChangeArrowheads="1" noChangeShapeType="1" noTextEdit="1"/>
                  </p:cNvSpPr>
                  <p:nvPr/>
                </p:nvSpPr>
                <p:spPr>
                  <a:xfrm>
                    <a:off x="367147" y="2801074"/>
                    <a:ext cx="669414" cy="369332"/>
                  </a:xfrm>
                  <a:prstGeom prst="rect">
                    <a:avLst/>
                  </a:prstGeom>
                  <a:blipFill>
                    <a:blip r:embed="rId20"/>
                    <a:stretch>
                      <a:fillRect/>
                    </a:stretch>
                  </a:blipFill>
                </p:spPr>
                <p:txBody>
                  <a:bodyPr/>
                  <a:lstStyle/>
                  <a:p>
                    <a:r>
                      <a:rPr lang="ja-JP" altLang="en-US">
                        <a:noFill/>
                      </a:rPr>
                      <a:t> </a:t>
                    </a:r>
                  </a:p>
                </p:txBody>
              </p:sp>
            </mc:Fallback>
          </mc:AlternateContent>
        </p:grpSp>
        <p:cxnSp>
          <p:nvCxnSpPr>
            <p:cNvPr id="29" name="直線矢印コネクタ 28">
              <a:extLst>
                <a:ext uri="{FF2B5EF4-FFF2-40B4-BE49-F238E27FC236}">
                  <a16:creationId xmlns:a16="http://schemas.microsoft.com/office/drawing/2014/main" id="{5CDB0258-2990-4FE5-8A6A-20317BF41AFF}"/>
                </a:ext>
              </a:extLst>
            </p:cNvPr>
            <p:cNvCxnSpPr/>
            <p:nvPr/>
          </p:nvCxnSpPr>
          <p:spPr>
            <a:xfrm>
              <a:off x="1106462" y="2318240"/>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CFA214E6-1438-4E4C-8406-51D2FA153D4E}"/>
                </a:ext>
              </a:extLst>
            </p:cNvPr>
            <p:cNvCxnSpPr/>
            <p:nvPr/>
          </p:nvCxnSpPr>
          <p:spPr>
            <a:xfrm>
              <a:off x="2330280" y="232620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42DA2F26-FF66-43A3-B399-37F2E51C7F5C}"/>
                </a:ext>
              </a:extLst>
            </p:cNvPr>
            <p:cNvCxnSpPr/>
            <p:nvPr/>
          </p:nvCxnSpPr>
          <p:spPr>
            <a:xfrm>
              <a:off x="4160552" y="2326205"/>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AB174BED-0D07-4F0E-9284-2B41425F155F}"/>
                </a:ext>
              </a:extLst>
            </p:cNvPr>
            <p:cNvCxnSpPr>
              <a:cxnSpLocks/>
            </p:cNvCxnSpPr>
            <p:nvPr/>
          </p:nvCxnSpPr>
          <p:spPr>
            <a:xfrm flipV="1">
              <a:off x="4811715" y="176972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82CBE83-7C65-430D-9E19-75CE06C78E29}"/>
                </a:ext>
              </a:extLst>
            </p:cNvPr>
            <p:cNvCxnSpPr>
              <a:cxnSpLocks/>
            </p:cNvCxnSpPr>
            <p:nvPr/>
          </p:nvCxnSpPr>
          <p:spPr>
            <a:xfrm flipV="1">
              <a:off x="1731388" y="1769724"/>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0DE4B06F-62E5-4981-A85B-C3F15178D916}"/>
                </a:ext>
              </a:extLst>
            </p:cNvPr>
            <p:cNvCxnSpPr>
              <a:cxnSpLocks/>
            </p:cNvCxnSpPr>
            <p:nvPr/>
          </p:nvCxnSpPr>
          <p:spPr>
            <a:xfrm flipV="1">
              <a:off x="2982915" y="178362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A0DE0F09-26D4-4C0D-ACE6-F89DF9446C52}"/>
                </a:ext>
              </a:extLst>
            </p:cNvPr>
            <p:cNvCxnSpPr>
              <a:cxnSpLocks/>
            </p:cNvCxnSpPr>
            <p:nvPr/>
          </p:nvCxnSpPr>
          <p:spPr>
            <a:xfrm flipV="1">
              <a:off x="3634079" y="1783622"/>
              <a:ext cx="0" cy="556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A07F27E5-EF16-4AB3-8B1B-44F268697ED0}"/>
              </a:ext>
            </a:extLst>
          </p:cNvPr>
          <p:cNvSpPr/>
          <p:nvPr/>
        </p:nvSpPr>
        <p:spPr>
          <a:xfrm>
            <a:off x="5265050" y="2235137"/>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D7FCB9B-8108-4064-BC70-83C154DFF7ED}"/>
              </a:ext>
            </a:extLst>
          </p:cNvPr>
          <p:cNvSpPr/>
          <p:nvPr/>
        </p:nvSpPr>
        <p:spPr>
          <a:xfrm>
            <a:off x="5883070" y="1966096"/>
            <a:ext cx="2176088" cy="1221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ローパスフィルタ</a:t>
            </a:r>
          </a:p>
        </p:txBody>
      </p:sp>
      <p:sp>
        <p:nvSpPr>
          <p:cNvPr id="40" name="矢印: 右 39">
            <a:extLst>
              <a:ext uri="{FF2B5EF4-FFF2-40B4-BE49-F238E27FC236}">
                <a16:creationId xmlns:a16="http://schemas.microsoft.com/office/drawing/2014/main" id="{2A767B6F-C6A7-4B27-8D19-CA24C28F11D2}"/>
              </a:ext>
            </a:extLst>
          </p:cNvPr>
          <p:cNvSpPr/>
          <p:nvPr/>
        </p:nvSpPr>
        <p:spPr>
          <a:xfrm>
            <a:off x="8181807" y="2267459"/>
            <a:ext cx="519287" cy="627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F288B2FB-84E4-4F61-89F0-F1270B0104F6}"/>
              </a:ext>
            </a:extLst>
          </p:cNvPr>
          <p:cNvSpPr/>
          <p:nvPr/>
        </p:nvSpPr>
        <p:spPr>
          <a:xfrm>
            <a:off x="9083867" y="1948030"/>
            <a:ext cx="2176088" cy="12215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3600" dirty="0"/>
              <a:t>適切な信号</a:t>
            </a:r>
          </a:p>
        </p:txBody>
      </p:sp>
      <p:sp>
        <p:nvSpPr>
          <p:cNvPr id="42" name="テキスト ボックス 41">
            <a:extLst>
              <a:ext uri="{FF2B5EF4-FFF2-40B4-BE49-F238E27FC236}">
                <a16:creationId xmlns:a16="http://schemas.microsoft.com/office/drawing/2014/main" id="{A647E309-F253-49EB-A201-BB052769774B}"/>
              </a:ext>
            </a:extLst>
          </p:cNvPr>
          <p:cNvSpPr txBox="1"/>
          <p:nvPr/>
        </p:nvSpPr>
        <p:spPr>
          <a:xfrm>
            <a:off x="816132" y="3718070"/>
            <a:ext cx="10007696" cy="1938992"/>
          </a:xfrm>
          <a:prstGeom prst="rect">
            <a:avLst/>
          </a:prstGeom>
          <a:noFill/>
        </p:spPr>
        <p:txBody>
          <a:bodyPr wrap="square" rtlCol="0">
            <a:spAutoFit/>
          </a:bodyPr>
          <a:lstStyle/>
          <a:p>
            <a:r>
              <a:rPr kumimoji="1" lang="ja-JP" altLang="en-US" sz="2400" dirty="0"/>
              <a:t>適切な信号とは？</a:t>
            </a:r>
            <a:endParaRPr kumimoji="1" lang="en-US" altLang="ja-JP" sz="2400" dirty="0"/>
          </a:p>
          <a:p>
            <a:r>
              <a:rPr kumimoji="1" lang="ja-JP" altLang="en-US" sz="2400" dirty="0"/>
              <a:t>・所要周波数帯域が低減されている（有限である）。　→第</a:t>
            </a:r>
            <a:r>
              <a:rPr kumimoji="1" lang="en-US" altLang="ja-JP" sz="2400" dirty="0"/>
              <a:t>1,2,3</a:t>
            </a:r>
            <a:r>
              <a:rPr kumimoji="1" lang="ja-JP" altLang="en-US" sz="2400" dirty="0"/>
              <a:t>基準</a:t>
            </a:r>
            <a:endParaRPr kumimoji="1" lang="en-US" altLang="ja-JP" sz="2400" dirty="0"/>
          </a:p>
          <a:p>
            <a:r>
              <a:rPr lang="ja-JP" altLang="en-US" sz="2400" dirty="0"/>
              <a:t>・判定タイミングにおける信号の符号間干渉をなくす。→第</a:t>
            </a:r>
            <a:r>
              <a:rPr lang="en-US" altLang="ja-JP" sz="2400" dirty="0"/>
              <a:t>1</a:t>
            </a:r>
            <a:r>
              <a:rPr lang="ja-JP" altLang="en-US" sz="2400" dirty="0"/>
              <a:t>基準</a:t>
            </a:r>
            <a:endParaRPr lang="en-US" altLang="ja-JP" sz="2400" dirty="0"/>
          </a:p>
          <a:p>
            <a:r>
              <a:rPr lang="ja-JP" altLang="en-US" sz="2400" dirty="0"/>
              <a:t>・パルス信号の中間点での符号間干渉をなくす。→第</a:t>
            </a:r>
            <a:r>
              <a:rPr lang="en-US" altLang="ja-JP" sz="2400" dirty="0"/>
              <a:t>2</a:t>
            </a:r>
            <a:r>
              <a:rPr lang="ja-JP" altLang="en-US" sz="2400" dirty="0"/>
              <a:t>基準</a:t>
            </a:r>
            <a:endParaRPr lang="en-US" altLang="ja-JP" sz="2400" dirty="0"/>
          </a:p>
          <a:p>
            <a:r>
              <a:rPr kumimoji="1" lang="ja-JP" altLang="en-US" sz="2400" dirty="0"/>
              <a:t>・信号形成区間における符号間干渉をなくす。→第</a:t>
            </a:r>
            <a:r>
              <a:rPr kumimoji="1" lang="en-US" altLang="ja-JP" sz="2400" dirty="0"/>
              <a:t>3</a:t>
            </a:r>
            <a:r>
              <a:rPr kumimoji="1" lang="ja-JP" altLang="en-US" sz="2400" dirty="0"/>
              <a:t>基準</a:t>
            </a:r>
          </a:p>
        </p:txBody>
      </p:sp>
      <p:sp>
        <p:nvSpPr>
          <p:cNvPr id="43" name="テキスト ボックス 42">
            <a:extLst>
              <a:ext uri="{FF2B5EF4-FFF2-40B4-BE49-F238E27FC236}">
                <a16:creationId xmlns:a16="http://schemas.microsoft.com/office/drawing/2014/main" id="{E32862A2-6F55-448A-8029-2C01463DA75A}"/>
              </a:ext>
            </a:extLst>
          </p:cNvPr>
          <p:cNvSpPr txBox="1"/>
          <p:nvPr/>
        </p:nvSpPr>
        <p:spPr>
          <a:xfrm>
            <a:off x="1583126" y="6251497"/>
            <a:ext cx="7883133" cy="369332"/>
          </a:xfrm>
          <a:prstGeom prst="rect">
            <a:avLst/>
          </a:prstGeom>
          <a:noFill/>
        </p:spPr>
        <p:txBody>
          <a:bodyPr wrap="square" rtlCol="0">
            <a:spAutoFit/>
          </a:bodyPr>
          <a:lstStyle/>
          <a:p>
            <a:r>
              <a:rPr kumimoji="1" lang="ja-JP" altLang="en-US" dirty="0"/>
              <a:t>符号間干渉：前後のデータのパルスの影響を受けないこと</a:t>
            </a:r>
          </a:p>
        </p:txBody>
      </p:sp>
    </p:spTree>
    <p:extLst>
      <p:ext uri="{BB962C8B-B14F-4D97-AF65-F5344CB8AC3E}">
        <p14:creationId xmlns:p14="http://schemas.microsoft.com/office/powerpoint/2010/main" val="13169816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RIGINALHEIGHT" val="20.87504"/>
  <p:tag name="ORIGINALWIDTH" val="76.25"/>
  <p:tag name="LATEXADDIN" val="\documentclass{article}&#10;\usepackage{amsmath}&#10;\pagestyle{empty}&#10;\begin{document}&#10;&#10;\begin{equation}&#10;h(t)=\dfrac{1}{T_0} sinc(\dfrac{2\pi t}{T_0}) \notag&#10;\end{equation}&#10;&#10;&#10;\end{document}"/>
  <p:tag name="IGUANATEXSIZE" val="20"/>
  <p:tag name="IGUANATEXCURSOR" val="147"/>
  <p:tag name="TRANSPARENCY" val="True"/>
  <p:tag name="FILENAME" val=""/>
  <p:tag name="LATEXENGINEID" val="4"/>
  <p:tag name="TEMPFOLDER" val="c:\temp\"/>
  <p:tag name="LATEXFORMHEIGHT" val="312"/>
  <p:tag name="LATEXFORMWIDTH" val="384"/>
  <p:tag name="LATEXFORMWRAP" val="True"/>
  <p:tag name="BITMAPVECTOR" val="1"/>
</p:tagLst>
</file>

<file path=ppt/tags/tag10.xml><?xml version="1.0" encoding="utf-8"?>
<p:tagLst xmlns:a="http://schemas.openxmlformats.org/drawingml/2006/main" xmlns:r="http://schemas.openxmlformats.org/officeDocument/2006/relationships" xmlns:p="http://schemas.openxmlformats.org/presentationml/2006/main">
  <p:tag name="ORIGINALHEIGHT" val="10.5"/>
  <p:tag name="ORIGINALWIDTH" val="3.5"/>
  <p:tag name="EMFCHILD" val="True"/>
</p:tagLst>
</file>

<file path=ppt/tags/tag100.xml><?xml version="1.0" encoding="utf-8"?>
<p:tagLst xmlns:a="http://schemas.openxmlformats.org/drawingml/2006/main" xmlns:r="http://schemas.openxmlformats.org/officeDocument/2006/relationships" xmlns:p="http://schemas.openxmlformats.org/presentationml/2006/main">
  <p:tag name="ORIGINALHEIGHT" val="6.31252"/>
  <p:tag name="ORIGINALWIDTH" val="3.56252"/>
  <p:tag name="EMFCHILD" val="True"/>
</p:tagLst>
</file>

<file path=ppt/tags/tag101.xml><?xml version="1.0" encoding="utf-8"?>
<p:tagLst xmlns:a="http://schemas.openxmlformats.org/drawingml/2006/main" xmlns:r="http://schemas.openxmlformats.org/officeDocument/2006/relationships" xmlns:p="http://schemas.openxmlformats.org/presentationml/2006/main">
  <p:tag name="ORIGINALHEIGHT" val="4.25"/>
  <p:tag name="ORIGINALWIDTH" val="4.875"/>
  <p:tag name="EMFCHILD" val="True"/>
</p:tagLst>
</file>

<file path=ppt/tags/tag102.xml><?xml version="1.0" encoding="utf-8"?>
<p:tagLst xmlns:a="http://schemas.openxmlformats.org/drawingml/2006/main" xmlns:r="http://schemas.openxmlformats.org/officeDocument/2006/relationships" xmlns:p="http://schemas.openxmlformats.org/presentationml/2006/main">
  <p:tag name="ORIGINALHEIGHT" val="6.06252"/>
  <p:tag name="ORIGINALWIDTH" val="2.75"/>
  <p:tag name="EMFCHILD" val="True"/>
</p:tagLst>
</file>

<file path=ppt/tags/tag103.xml><?xml version="1.0" encoding="utf-8"?>
<p:tagLst xmlns:a="http://schemas.openxmlformats.org/drawingml/2006/main" xmlns:r="http://schemas.openxmlformats.org/officeDocument/2006/relationships" xmlns:p="http://schemas.openxmlformats.org/presentationml/2006/main">
  <p:tag name="ORIGINALHEIGHT" val="0.375"/>
  <p:tag name="ORIGINALWIDTH" val="13.18752"/>
  <p:tag name="EMFCHILD" val="True"/>
</p:tagLst>
</file>

<file path=ppt/tags/tag104.xml><?xml version="1.0" encoding="utf-8"?>
<p:tagLst xmlns:a="http://schemas.openxmlformats.org/drawingml/2006/main" xmlns:r="http://schemas.openxmlformats.org/officeDocument/2006/relationships" xmlns:p="http://schemas.openxmlformats.org/presentationml/2006/main">
  <p:tag name="ORIGINALHEIGHT" val="6.375"/>
  <p:tag name="ORIGINALWIDTH" val="6.125"/>
  <p:tag name="EMFCHILD" val="True"/>
</p:tagLst>
</file>

<file path=ppt/tags/tag105.xml><?xml version="1.0" encoding="utf-8"?>
<p:tagLst xmlns:a="http://schemas.openxmlformats.org/drawingml/2006/main" xmlns:r="http://schemas.openxmlformats.org/officeDocument/2006/relationships" xmlns:p="http://schemas.openxmlformats.org/presentationml/2006/main">
  <p:tag name="ORIGINALHEIGHT" val="4.56252"/>
  <p:tag name="ORIGINALWIDTH" val="2.875"/>
  <p:tag name="EMFCHILD" val="True"/>
</p:tagLst>
</file>

<file path=ppt/tags/tag106.xml><?xml version="1.0" encoding="utf-8"?>
<p:tagLst xmlns:a="http://schemas.openxmlformats.org/drawingml/2006/main" xmlns:r="http://schemas.openxmlformats.org/officeDocument/2006/relationships" xmlns:p="http://schemas.openxmlformats.org/presentationml/2006/main">
  <p:tag name="ORIGINALHEIGHT" val="9.5"/>
  <p:tag name="ORIGINALWIDTH" val="2.125"/>
  <p:tag name="EMFCHILD" val="True"/>
</p:tagLst>
</file>

<file path=ppt/tags/tag107.xml><?xml version="1.0" encoding="utf-8"?>
<p:tagLst xmlns:a="http://schemas.openxmlformats.org/drawingml/2006/main" xmlns:r="http://schemas.openxmlformats.org/officeDocument/2006/relationships" xmlns:p="http://schemas.openxmlformats.org/presentationml/2006/main">
  <p:tag name="ORIGINALHEIGHT" val="20.87504"/>
  <p:tag name="ORIGINALWIDTH" val="76.25"/>
  <p:tag name="LATEXADDIN" val="\documentclass{article}&#10;\usepackage{amsmath}&#10;\pagestyle{empty}&#10;\begin{document}&#10;&#10;\begin{equation}&#10;h(t)=\dfrac{1}{T_0} sinc(\dfrac{2\pi t}{T_0}) \notag&#10;\end{equation}&#10;&#10;&#10;\end{document}"/>
  <p:tag name="IGUANATEXSIZE" val="20"/>
  <p:tag name="IGUANATEXCURSOR" val="147"/>
  <p:tag name="TRANSPARENCY" val="True"/>
  <p:tag name="FILENAME" val=""/>
  <p:tag name="LATEXENGINEID" val="4"/>
  <p:tag name="TEMPFOLDER" val="c:\temp\"/>
  <p:tag name="LATEXFORMHEIGHT" val="312"/>
  <p:tag name="LATEXFORMWIDTH" val="384"/>
  <p:tag name="LATEXFORMWRAP" val="True"/>
  <p:tag name="BITMAPVECTOR" val="1"/>
</p:tagLst>
</file>

<file path=ppt/tags/tag108.xml><?xml version="1.0" encoding="utf-8"?>
<p:tagLst xmlns:a="http://schemas.openxmlformats.org/drawingml/2006/main" xmlns:r="http://schemas.openxmlformats.org/officeDocument/2006/relationships" xmlns:p="http://schemas.openxmlformats.org/presentationml/2006/main">
  <p:tag name="ORIGINALHEIGHT" val="23.06252"/>
  <p:tag name="ORIGINALWIDTH" val="130"/>
  <p:tag name="LATEXADDIN" val="\documentclass{article}&#10;\usepackage{amsmath}&#10;\pagestyle{empty}&#10;\begin{document}&#10;&#10;\begin{equation}&#10;h(t)=\dfrac{\pi ^2}{T_0} sinc(\dfrac{\pi t}{T_0}) \dfrac{\cos(\pi t/T_0)}{\pi ^2 - 4\pi^2 t^2 / T_0 ^2}   \notag&#10;\end{equation}&#10;&#10;&#10;&#10;\end{document}"/>
  <p:tag name="IGUANATEXSIZE" val="20"/>
  <p:tag name="IGUANATEXCURSOR" val="226"/>
  <p:tag name="TRANSPARENCY" val="True"/>
  <p:tag name="FILENAME" val=""/>
  <p:tag name="LATEXENGINEID" val="4"/>
  <p:tag name="TEMPFOLDER" val="c:\temp\"/>
  <p:tag name="LATEXFORMHEIGHT" val="312"/>
  <p:tag name="LATEXFORMWIDTH" val="384"/>
  <p:tag name="LATEXFORMWRAP" val="True"/>
  <p:tag name="BITMAPVECTOR" val="1"/>
</p:tagLst>
</file>

<file path=ppt/tags/tag109.xml><?xml version="1.0" encoding="utf-8"?>
<p:tagLst xmlns:a="http://schemas.openxmlformats.org/drawingml/2006/main" xmlns:r="http://schemas.openxmlformats.org/officeDocument/2006/relationships" xmlns:p="http://schemas.openxmlformats.org/presentationml/2006/main">
  <p:tag name="ORIGINALHEIGHT" val="10.5"/>
  <p:tag name="ORIGINALWIDTH" val="113.25"/>
  <p:tag name="LATEXADDIN" val="\documentclass{article}&#10;\usepackage{amsmath}&#10;\pagestyle{empty}&#10;\begin{document}&#10;&#10;&#10;\begin{equation}&#10;t=nT_0/2 \quad n=\pm 1,\pm 2,\pm 3 ... \notag&#10;\end{equation}&#10;&#10;&#10;\end{document}"/>
  <p:tag name="IGUANATEXSIZE" val="20"/>
  <p:tag name="IGUANATEXCURSOR" val="159"/>
  <p:tag name="TRANSPARENCY" val="True"/>
  <p:tag name="FILENAME" val=""/>
  <p:tag name="LATEXENGINEID" val="4"/>
  <p:tag name="TEMPFOLDER" val="c:\temp\"/>
  <p:tag name="LATEXFORMHEIGHT" val="312"/>
  <p:tag name="LATEXFORMWIDTH" val="384"/>
  <p:tag name="LATEXFORMWRAP" val="True"/>
  <p:tag name="BITMAPVECTOR" val="1"/>
</p:tagLst>
</file>

<file path=ppt/tags/tag11.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10.xml><?xml version="1.0" encoding="utf-8"?>
<p:tagLst xmlns:a="http://schemas.openxmlformats.org/drawingml/2006/main" xmlns:r="http://schemas.openxmlformats.org/officeDocument/2006/relationships" xmlns:p="http://schemas.openxmlformats.org/presentationml/2006/main">
  <p:tag name="ORIGINALHEIGHT" val="10.5"/>
  <p:tag name="ORIGINALWIDTH" val="98.81252"/>
  <p:tag name="LATEXADDIN" val="\documentclass{article}&#10;\usepackage{amsmath}&#10;\pagestyle{empty}&#10;\begin{document}&#10;&#10;\begin{equation}&#10;t=nT_0/2 \quad n=\pm 2,\pm 3 ... \notag&#10;\end{equation}&#10;&#10;&#10;&#10;\end{document}"/>
  <p:tag name="IGUANATEXSIZE" val="20"/>
  <p:tag name="IGUANATEXCURSOR" val="153"/>
  <p:tag name="TRANSPARENCY" val="True"/>
  <p:tag name="FILENAME" val=""/>
  <p:tag name="LATEXENGINEID" val="4"/>
  <p:tag name="TEMPFOLDER" val="c:\temp\"/>
  <p:tag name="LATEXFORMHEIGHT" val="312"/>
  <p:tag name="LATEXFORMWIDTH" val="384"/>
  <p:tag name="LATEXFORMWRAP" val="True"/>
  <p:tag name="BITMAPVECTOR" val="1"/>
</p:tagLst>
</file>

<file path=ppt/tags/tag111.xml><?xml version="1.0" encoding="utf-8"?>
<p:tagLst xmlns:a="http://schemas.openxmlformats.org/drawingml/2006/main" xmlns:r="http://schemas.openxmlformats.org/officeDocument/2006/relationships" xmlns:p="http://schemas.openxmlformats.org/presentationml/2006/main">
  <p:tag name="ORIGINALHEIGHT" val="6.68752"/>
  <p:tag name="ORIGINALWIDTH" val="2.75"/>
  <p:tag name="LATEXADDIN" val="\documentclass{article}&#10;\usepackage{amsmath}&#10;\pagestyle{empty}&#10;\begin{document}&#10;&#10;\begin{equation}&#10;t=nT_0/2 \quad n=\pm 2,\pm 3 ... \notag&#10;\end{equation}&#10;&#10;&#10;&#10;\end{document}"/>
  <p:tag name="IGUANATEXSIZE" val="20"/>
  <p:tag name="IGUANATEXCURSOR" val="153"/>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112.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113.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114.xml><?xml version="1.0" encoding="utf-8"?>
<p:tagLst xmlns:a="http://schemas.openxmlformats.org/drawingml/2006/main" xmlns:r="http://schemas.openxmlformats.org/officeDocument/2006/relationships" xmlns:p="http://schemas.openxmlformats.org/presentationml/2006/main">
  <p:tag name="ORIGINALHEIGHT" val="7.125"/>
  <p:tag name="ORIGINALWIDTH" val="6.125"/>
  <p:tag name="EMFCHILD" val="True"/>
</p:tagLst>
</file>

<file path=ppt/tags/tag115.xml><?xml version="1.0" encoding="utf-8"?>
<p:tagLst xmlns:a="http://schemas.openxmlformats.org/drawingml/2006/main" xmlns:r="http://schemas.openxmlformats.org/officeDocument/2006/relationships" xmlns:p="http://schemas.openxmlformats.org/presentationml/2006/main">
  <p:tag name="ORIGINALHEIGHT" val="5"/>
  <p:tag name="ORIGINALWIDTH" val="2.93752"/>
  <p:tag name="EMFCHILD" val="True"/>
</p:tagLst>
</file>

<file path=ppt/tags/tag116.xml><?xml version="1.0" encoding="utf-8"?>
<p:tagLst xmlns:a="http://schemas.openxmlformats.org/drawingml/2006/main" xmlns:r="http://schemas.openxmlformats.org/officeDocument/2006/relationships" xmlns:p="http://schemas.openxmlformats.org/presentationml/2006/main">
  <p:tag name="ORIGINALHEIGHT" val="10.5"/>
  <p:tag name="ORIGINALWIDTH" val="3.5"/>
  <p:tag name="EMFCHILD" val="True"/>
</p:tagLst>
</file>

<file path=ppt/tags/tag117.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18.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119.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12.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120.xml><?xml version="1.0" encoding="utf-8"?>
<p:tagLst xmlns:a="http://schemas.openxmlformats.org/drawingml/2006/main" xmlns:r="http://schemas.openxmlformats.org/officeDocument/2006/relationships" xmlns:p="http://schemas.openxmlformats.org/presentationml/2006/main">
  <p:tag name="ORIGINALHEIGHT" val="7"/>
  <p:tag name="ORIGINALWIDTH" val="6.06252"/>
  <p:tag name="EMFCHILD" val="True"/>
</p:tagLst>
</file>

<file path=ppt/tags/tag121.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22.xml><?xml version="1.0" encoding="utf-8"?>
<p:tagLst xmlns:a="http://schemas.openxmlformats.org/drawingml/2006/main" xmlns:r="http://schemas.openxmlformats.org/officeDocument/2006/relationships" xmlns:p="http://schemas.openxmlformats.org/presentationml/2006/main">
  <p:tag name="ORIGINALHEIGHT" val="3.125"/>
  <p:tag name="ORIGINALWIDTH" val="1.06252"/>
  <p:tag name="EMFCHILD" val="True"/>
</p:tagLst>
</file>

<file path=ppt/tags/tag123.xml><?xml version="1.0" encoding="utf-8"?>
<p:tagLst xmlns:a="http://schemas.openxmlformats.org/drawingml/2006/main" xmlns:r="http://schemas.openxmlformats.org/officeDocument/2006/relationships" xmlns:p="http://schemas.openxmlformats.org/presentationml/2006/main">
  <p:tag name="ORIGINALHEIGHT" val="7"/>
  <p:tag name="ORIGINALWIDTH" val="6"/>
  <p:tag name="EMFCHILD" val="True"/>
</p:tagLst>
</file>

<file path=ppt/tags/tag124.xml><?xml version="1.0" encoding="utf-8"?>
<p:tagLst xmlns:a="http://schemas.openxmlformats.org/drawingml/2006/main" xmlns:r="http://schemas.openxmlformats.org/officeDocument/2006/relationships" xmlns:p="http://schemas.openxmlformats.org/presentationml/2006/main">
  <p:tag name="ORIGINALHEIGHT" val="7.18752"/>
  <p:tag name="ORIGINALWIDTH" val="3.75"/>
  <p:tag name="EMFCHILD" val="True"/>
</p:tagLst>
</file>

<file path=ppt/tags/tag125.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26.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27.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28.xml><?xml version="1.0" encoding="utf-8"?>
<p:tagLst xmlns:a="http://schemas.openxmlformats.org/drawingml/2006/main" xmlns:r="http://schemas.openxmlformats.org/officeDocument/2006/relationships" xmlns:p="http://schemas.openxmlformats.org/presentationml/2006/main">
  <p:tag name="ORIGINALHEIGHT" val="6.68752"/>
  <p:tag name="ORIGINALWIDTH" val="2.75"/>
  <p:tag name="LATEXADDIN" val="\documentclass{article}&#10;\usepackage{amsmath}&#10;\pagestyle{empty}&#10;\begin{document}&#10;&#10;&#10;\begin{equation}&#10;t=nT_0/2 \quad n=\pm 1,\pm 2,\pm 3 ... \notag&#10;\end{equation}&#10;&#10;&#10;\end{document}"/>
  <p:tag name="IGUANATEXSIZE" val="20"/>
  <p:tag name="IGUANATEXCURSOR" val="159"/>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129.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13.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130.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131.xml><?xml version="1.0" encoding="utf-8"?>
<p:tagLst xmlns:a="http://schemas.openxmlformats.org/drawingml/2006/main" xmlns:r="http://schemas.openxmlformats.org/officeDocument/2006/relationships" xmlns:p="http://schemas.openxmlformats.org/presentationml/2006/main">
  <p:tag name="ORIGINALHEIGHT" val="7.125"/>
  <p:tag name="ORIGINALWIDTH" val="6.06252"/>
  <p:tag name="EMFCHILD" val="True"/>
</p:tagLst>
</file>

<file path=ppt/tags/tag132.xml><?xml version="1.0" encoding="utf-8"?>
<p:tagLst xmlns:a="http://schemas.openxmlformats.org/drawingml/2006/main" xmlns:r="http://schemas.openxmlformats.org/officeDocument/2006/relationships" xmlns:p="http://schemas.openxmlformats.org/presentationml/2006/main">
  <p:tag name="ORIGINALHEIGHT" val="5"/>
  <p:tag name="ORIGINALWIDTH" val="2.93752"/>
  <p:tag name="EMFCHILD" val="True"/>
</p:tagLst>
</file>

<file path=ppt/tags/tag133.xml><?xml version="1.0" encoding="utf-8"?>
<p:tagLst xmlns:a="http://schemas.openxmlformats.org/drawingml/2006/main" xmlns:r="http://schemas.openxmlformats.org/officeDocument/2006/relationships" xmlns:p="http://schemas.openxmlformats.org/presentationml/2006/main">
  <p:tag name="ORIGINALHEIGHT" val="10.5"/>
  <p:tag name="ORIGINALWIDTH" val="3.5"/>
  <p:tag name="EMFCHILD" val="True"/>
</p:tagLst>
</file>

<file path=ppt/tags/tag134.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35.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136.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137.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138.xml><?xml version="1.0" encoding="utf-8"?>
<p:tagLst xmlns:a="http://schemas.openxmlformats.org/drawingml/2006/main" xmlns:r="http://schemas.openxmlformats.org/officeDocument/2006/relationships" xmlns:p="http://schemas.openxmlformats.org/presentationml/2006/main">
  <p:tag name="ORIGINALHEIGHT" val="7"/>
  <p:tag name="ORIGINALWIDTH" val="2.875"/>
  <p:tag name="EMFCHILD" val="True"/>
</p:tagLst>
</file>

<file path=ppt/tags/tag139.xml><?xml version="1.0" encoding="utf-8"?>
<p:tagLst xmlns:a="http://schemas.openxmlformats.org/drawingml/2006/main" xmlns:r="http://schemas.openxmlformats.org/officeDocument/2006/relationships" xmlns:p="http://schemas.openxmlformats.org/presentationml/2006/main">
  <p:tag name="ORIGINALHEIGHT" val="3.125"/>
  <p:tag name="ORIGINALWIDTH" val="1.06252"/>
  <p:tag name="EMFCHILD" val="True"/>
</p:tagLst>
</file>

<file path=ppt/tags/tag14.xml><?xml version="1.0" encoding="utf-8"?>
<p:tagLst xmlns:a="http://schemas.openxmlformats.org/drawingml/2006/main" xmlns:r="http://schemas.openxmlformats.org/officeDocument/2006/relationships" xmlns:p="http://schemas.openxmlformats.org/presentationml/2006/main">
  <p:tag name="ORIGINALHEIGHT" val="7"/>
  <p:tag name="ORIGINALWIDTH" val="6.06252"/>
  <p:tag name="EMFCHILD" val="True"/>
</p:tagLst>
</file>

<file path=ppt/tags/tag140.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141.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42.xml><?xml version="1.0" encoding="utf-8"?>
<p:tagLst xmlns:a="http://schemas.openxmlformats.org/drawingml/2006/main" xmlns:r="http://schemas.openxmlformats.org/officeDocument/2006/relationships" xmlns:p="http://schemas.openxmlformats.org/presentationml/2006/main">
  <p:tag name="ORIGINALHEIGHT" val="3.125"/>
  <p:tag name="ORIGINALWIDTH" val="1"/>
  <p:tag name="EMFCHILD" val="True"/>
</p:tagLst>
</file>

<file path=ppt/tags/tag143.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144.xml><?xml version="1.0" encoding="utf-8"?>
<p:tagLst xmlns:a="http://schemas.openxmlformats.org/drawingml/2006/main" xmlns:r="http://schemas.openxmlformats.org/officeDocument/2006/relationships" xmlns:p="http://schemas.openxmlformats.org/presentationml/2006/main">
  <p:tag name="ORIGINALHEIGHT" val="7.18752"/>
  <p:tag name="ORIGINALWIDTH" val="3.68752"/>
  <p:tag name="EMFCHILD" val="True"/>
</p:tagLst>
</file>

<file path=ppt/tags/tag145.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46.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47.xml><?xml version="1.0" encoding="utf-8"?>
<p:tagLst xmlns:a="http://schemas.openxmlformats.org/drawingml/2006/main" xmlns:r="http://schemas.openxmlformats.org/officeDocument/2006/relationships" xmlns:p="http://schemas.openxmlformats.org/presentationml/2006/main">
  <p:tag name="ORIGINALHEIGHT" val="1.125"/>
  <p:tag name="ORIGINALWIDTH" val="1"/>
  <p:tag name="EMFCHILD" val="True"/>
</p:tagLst>
</file>

<file path=ppt/tags/tag148.xml><?xml version="1.0" encoding="utf-8"?>
<p:tagLst xmlns:a="http://schemas.openxmlformats.org/drawingml/2006/main" xmlns:r="http://schemas.openxmlformats.org/officeDocument/2006/relationships" xmlns:p="http://schemas.openxmlformats.org/presentationml/2006/main">
  <p:tag name="ORIGINALHEIGHT" val="6.56252"/>
  <p:tag name="ORIGINALWIDTH" val="4.375"/>
  <p:tag name="LATEXADDIN" val="\documentclass{article}&#10;\usepackage{amsmath}&#10;\pagestyle{empty}&#10;\begin{document}&#10;&#10;\begin{equation}&#10;h(t)=\dfrac{\pi ^2}{T_0} sinc(\dfrac{\pi t}{T_0}) \dfrac{\cos(\pi t/T_0)}{\pi ^2 - 4\pi^2 t^2 / T_0 ^2}   \notag&#10;\end{equation}&#10;&#10;&#10;&#10;\end{document}"/>
  <p:tag name="IGUANATEXSIZE" val="20"/>
  <p:tag name="IGUANATEXCURSOR" val="226"/>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149.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15.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150.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151.xml><?xml version="1.0" encoding="utf-8"?>
<p:tagLst xmlns:a="http://schemas.openxmlformats.org/drawingml/2006/main" xmlns:r="http://schemas.openxmlformats.org/officeDocument/2006/relationships" xmlns:p="http://schemas.openxmlformats.org/presentationml/2006/main">
  <p:tag name="ORIGINALHEIGHT" val="9.31252"/>
  <p:tag name="ORIGINALWIDTH" val="2.125"/>
  <p:tag name="EMFCHILD" val="True"/>
</p:tagLst>
</file>

<file path=ppt/tags/tag152.xml><?xml version="1.0" encoding="utf-8"?>
<p:tagLst xmlns:a="http://schemas.openxmlformats.org/drawingml/2006/main" xmlns:r="http://schemas.openxmlformats.org/officeDocument/2006/relationships" xmlns:p="http://schemas.openxmlformats.org/presentationml/2006/main">
  <p:tag name="ORIGINALHEIGHT" val="2.18752"/>
  <p:tag name="ORIGINALWIDTH" val="5.93752"/>
  <p:tag name="EMFCHILD" val="True"/>
</p:tagLst>
</file>

<file path=ppt/tags/tag153.xml><?xml version="1.0" encoding="utf-8"?>
<p:tagLst xmlns:a="http://schemas.openxmlformats.org/drawingml/2006/main" xmlns:r="http://schemas.openxmlformats.org/officeDocument/2006/relationships" xmlns:p="http://schemas.openxmlformats.org/presentationml/2006/main">
  <p:tag name="ORIGINALHEIGHT" val="4.125"/>
  <p:tag name="ORIGINALWIDTH" val="4.75"/>
  <p:tag name="EMFCHILD" val="True"/>
</p:tagLst>
</file>

<file path=ppt/tags/tag154.xml><?xml version="1.0" encoding="utf-8"?>
<p:tagLst xmlns:a="http://schemas.openxmlformats.org/drawingml/2006/main" xmlns:r="http://schemas.openxmlformats.org/officeDocument/2006/relationships" xmlns:p="http://schemas.openxmlformats.org/presentationml/2006/main">
  <p:tag name="ORIGINALHEIGHT" val="4.375"/>
  <p:tag name="ORIGINALWIDTH" val="2.75"/>
  <p:tag name="EMFCHILD" val="True"/>
</p:tagLst>
</file>

<file path=ppt/tags/tag155.xml><?xml version="1.0" encoding="utf-8"?>
<p:tagLst xmlns:a="http://schemas.openxmlformats.org/drawingml/2006/main" xmlns:r="http://schemas.openxmlformats.org/officeDocument/2006/relationships" xmlns:p="http://schemas.openxmlformats.org/presentationml/2006/main">
  <p:tag name="ORIGINALHEIGHT" val="0.375"/>
  <p:tag name="ORIGINALWIDTH" val="9.375"/>
  <p:tag name="EMFCHILD" val="True"/>
</p:tagLst>
</file>

<file path=ppt/tags/tag156.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157.xml><?xml version="1.0" encoding="utf-8"?>
<p:tagLst xmlns:a="http://schemas.openxmlformats.org/drawingml/2006/main" xmlns:r="http://schemas.openxmlformats.org/officeDocument/2006/relationships" xmlns:p="http://schemas.openxmlformats.org/presentationml/2006/main">
  <p:tag name="ORIGINALHEIGHT" val="4.5"/>
  <p:tag name="ORIGINALWIDTH" val="2.875"/>
  <p:tag name="EMFCHILD" val="True"/>
</p:tagLst>
</file>

<file path=ppt/tags/tag158.xml><?xml version="1.0" encoding="utf-8"?>
<p:tagLst xmlns:a="http://schemas.openxmlformats.org/drawingml/2006/main" xmlns:r="http://schemas.openxmlformats.org/officeDocument/2006/relationships" xmlns:p="http://schemas.openxmlformats.org/presentationml/2006/main">
  <p:tag name="ORIGINALHEIGHT" val="4.18752"/>
  <p:tag name="ORIGINALWIDTH" val="3.31252"/>
  <p:tag name="EMFCHILD" val="True"/>
</p:tagLst>
</file>

<file path=ppt/tags/tag159.xml><?xml version="1.0" encoding="utf-8"?>
<p:tagLst xmlns:a="http://schemas.openxmlformats.org/drawingml/2006/main" xmlns:r="http://schemas.openxmlformats.org/officeDocument/2006/relationships" xmlns:p="http://schemas.openxmlformats.org/presentationml/2006/main">
  <p:tag name="ORIGINALHEIGHT" val="6.25"/>
  <p:tag name="ORIGINALWIDTH" val="2.31252"/>
  <p:tag name="EMFCHILD" val="True"/>
</p:tagLst>
</file>

<file path=ppt/tags/tag16.xml><?xml version="1.0" encoding="utf-8"?>
<p:tagLst xmlns:a="http://schemas.openxmlformats.org/drawingml/2006/main" xmlns:r="http://schemas.openxmlformats.org/officeDocument/2006/relationships" xmlns:p="http://schemas.openxmlformats.org/presentationml/2006/main">
  <p:tag name="ORIGINALHEIGHT" val="3.125"/>
  <p:tag name="ORIGINALWIDTH" val="1.06252"/>
  <p:tag name="EMFCHILD" val="True"/>
</p:tagLst>
</file>

<file path=ppt/tags/tag160.xml><?xml version="1.0" encoding="utf-8"?>
<p:tagLst xmlns:a="http://schemas.openxmlformats.org/drawingml/2006/main" xmlns:r="http://schemas.openxmlformats.org/officeDocument/2006/relationships" xmlns:p="http://schemas.openxmlformats.org/presentationml/2006/main">
  <p:tag name="ORIGINALHEIGHT" val="4.18752"/>
  <p:tag name="ORIGINALWIDTH" val="4.81252"/>
  <p:tag name="EMFCHILD" val="True"/>
</p:tagLst>
</file>

<file path=ppt/tags/tag161.xml><?xml version="1.0" encoding="utf-8"?>
<p:tagLst xmlns:a="http://schemas.openxmlformats.org/drawingml/2006/main" xmlns:r="http://schemas.openxmlformats.org/officeDocument/2006/relationships" xmlns:p="http://schemas.openxmlformats.org/presentationml/2006/main">
  <p:tag name="ORIGINALHEIGHT" val="4.18752"/>
  <p:tag name="ORIGINALWIDTH" val="3.43752"/>
  <p:tag name="EMFCHILD" val="True"/>
</p:tagLst>
</file>

<file path=ppt/tags/tag162.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163.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164.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165.xml><?xml version="1.0" encoding="utf-8"?>
<p:tagLst xmlns:a="http://schemas.openxmlformats.org/drawingml/2006/main" xmlns:r="http://schemas.openxmlformats.org/officeDocument/2006/relationships" xmlns:p="http://schemas.openxmlformats.org/presentationml/2006/main">
  <p:tag name="ORIGINALHEIGHT" val="0.375"/>
  <p:tag name="ORIGINALWIDTH" val="9.18752"/>
  <p:tag name="EMFCHILD" val="True"/>
</p:tagLst>
</file>

<file path=ppt/tags/tag166.xml><?xml version="1.0" encoding="utf-8"?>
<p:tagLst xmlns:a="http://schemas.openxmlformats.org/drawingml/2006/main" xmlns:r="http://schemas.openxmlformats.org/officeDocument/2006/relationships" xmlns:p="http://schemas.openxmlformats.org/presentationml/2006/main">
  <p:tag name="ORIGINALHEIGHT" val="6.31252"/>
  <p:tag name="ORIGINALWIDTH" val="6"/>
  <p:tag name="EMFCHILD" val="True"/>
</p:tagLst>
</file>

<file path=ppt/tags/tag167.xml><?xml version="1.0" encoding="utf-8"?>
<p:tagLst xmlns:a="http://schemas.openxmlformats.org/drawingml/2006/main" xmlns:r="http://schemas.openxmlformats.org/officeDocument/2006/relationships" xmlns:p="http://schemas.openxmlformats.org/presentationml/2006/main">
  <p:tag name="ORIGINALHEIGHT" val="4.5"/>
  <p:tag name="ORIGINALWIDTH" val="2.93752"/>
  <p:tag name="EMFCHILD" val="True"/>
</p:tagLst>
</file>

<file path=ppt/tags/tag168.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169.xml><?xml version="1.0" encoding="utf-8"?>
<p:tagLst xmlns:a="http://schemas.openxmlformats.org/drawingml/2006/main" xmlns:r="http://schemas.openxmlformats.org/officeDocument/2006/relationships" xmlns:p="http://schemas.openxmlformats.org/presentationml/2006/main">
  <p:tag name="ORIGINALHEIGHT" val="4.25"/>
  <p:tag name="ORIGINALWIDTH" val="3.43752"/>
  <p:tag name="EMFCHILD" val="True"/>
</p:tagLst>
</file>

<file path=ppt/tags/tag17.xml><?xml version="1.0" encoding="utf-8"?>
<p:tagLst xmlns:a="http://schemas.openxmlformats.org/drawingml/2006/main" xmlns:r="http://schemas.openxmlformats.org/officeDocument/2006/relationships" xmlns:p="http://schemas.openxmlformats.org/presentationml/2006/main">
  <p:tag name="ORIGINALHEIGHT" val="7"/>
  <p:tag name="ORIGINALWIDTH" val="6"/>
  <p:tag name="EMFCHILD" val="True"/>
</p:tagLst>
</file>

<file path=ppt/tags/tag170.xml><?xml version="1.0" encoding="utf-8"?>
<p:tagLst xmlns:a="http://schemas.openxmlformats.org/drawingml/2006/main" xmlns:r="http://schemas.openxmlformats.org/officeDocument/2006/relationships" xmlns:p="http://schemas.openxmlformats.org/presentationml/2006/main">
  <p:tag name="ORIGINALHEIGHT" val="4.25"/>
  <p:tag name="ORIGINALWIDTH" val="3.93752"/>
  <p:tag name="EMFCHILD" val="True"/>
</p:tagLst>
</file>

<file path=ppt/tags/tag171.xml><?xml version="1.0" encoding="utf-8"?>
<p:tagLst xmlns:a="http://schemas.openxmlformats.org/drawingml/2006/main" xmlns:r="http://schemas.openxmlformats.org/officeDocument/2006/relationships" xmlns:p="http://schemas.openxmlformats.org/presentationml/2006/main">
  <p:tag name="ORIGINALHEIGHT" val="4.25"/>
  <p:tag name="ORIGINALWIDTH" val="2.875"/>
  <p:tag name="EMFCHILD" val="True"/>
</p:tagLst>
</file>

<file path=ppt/tags/tag172.xml><?xml version="1.0" encoding="utf-8"?>
<p:tagLst xmlns:a="http://schemas.openxmlformats.org/drawingml/2006/main" xmlns:r="http://schemas.openxmlformats.org/officeDocument/2006/relationships" xmlns:p="http://schemas.openxmlformats.org/presentationml/2006/main">
  <p:tag name="ORIGINALHEIGHT" val="9.375"/>
  <p:tag name="ORIGINALWIDTH" val="2.06252"/>
  <p:tag name="EMFCHILD" val="True"/>
</p:tagLst>
</file>

<file path=ppt/tags/tag173.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174.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175.xml><?xml version="1.0" encoding="utf-8"?>
<p:tagLst xmlns:a="http://schemas.openxmlformats.org/drawingml/2006/main" xmlns:r="http://schemas.openxmlformats.org/officeDocument/2006/relationships" xmlns:p="http://schemas.openxmlformats.org/presentationml/2006/main">
  <p:tag name="ORIGINALHEIGHT" val="9.375"/>
  <p:tag name="ORIGINALWIDTH" val="3.43752"/>
  <p:tag name="EMFCHILD" val="True"/>
</p:tagLst>
</file>

<file path=ppt/tags/tag176.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177.xml><?xml version="1.0" encoding="utf-8"?>
<p:tagLst xmlns:a="http://schemas.openxmlformats.org/drawingml/2006/main" xmlns:r="http://schemas.openxmlformats.org/officeDocument/2006/relationships" xmlns:p="http://schemas.openxmlformats.org/presentationml/2006/main">
  <p:tag name="ORIGINALHEIGHT" val="4.43752"/>
  <p:tag name="ORIGINALWIDTH" val="2.875"/>
  <p:tag name="EMFCHILD" val="True"/>
</p:tagLst>
</file>

<file path=ppt/tags/tag178.xml><?xml version="1.0" encoding="utf-8"?>
<p:tagLst xmlns:a="http://schemas.openxmlformats.org/drawingml/2006/main" xmlns:r="http://schemas.openxmlformats.org/officeDocument/2006/relationships" xmlns:p="http://schemas.openxmlformats.org/presentationml/2006/main">
  <p:tag name="ORIGINALHEIGHT" val="9.375"/>
  <p:tag name="ORIGINALWIDTH" val="2.125"/>
  <p:tag name="EMFCHILD" val="True"/>
</p:tagLst>
</file>

<file path=ppt/tags/tag179.xml><?xml version="1.0" encoding="utf-8"?>
<p:tagLst xmlns:a="http://schemas.openxmlformats.org/drawingml/2006/main" xmlns:r="http://schemas.openxmlformats.org/officeDocument/2006/relationships" xmlns:p="http://schemas.openxmlformats.org/presentationml/2006/main">
  <p:tag name="ORIGINALHEIGHT" val="0.375"/>
  <p:tag name="ORIGINALWIDTH" val="56.125"/>
  <p:tag name="EMFCHILD" val="True"/>
</p:tagLst>
</file>

<file path=ppt/tags/tag18.xml><?xml version="1.0" encoding="utf-8"?>
<p:tagLst xmlns:a="http://schemas.openxmlformats.org/drawingml/2006/main" xmlns:r="http://schemas.openxmlformats.org/officeDocument/2006/relationships" xmlns:p="http://schemas.openxmlformats.org/presentationml/2006/main">
  <p:tag name="ORIGINALHEIGHT" val="7.18752"/>
  <p:tag name="ORIGINALWIDTH" val="3.75"/>
  <p:tag name="EMFCHILD" val="True"/>
</p:tagLst>
</file>

<file path=ppt/tags/tag180.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181.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182.xml><?xml version="1.0" encoding="utf-8"?>
<p:tagLst xmlns:a="http://schemas.openxmlformats.org/drawingml/2006/main" xmlns:r="http://schemas.openxmlformats.org/officeDocument/2006/relationships" xmlns:p="http://schemas.openxmlformats.org/presentationml/2006/main">
  <p:tag name="ORIGINALHEIGHT" val="0.375"/>
  <p:tag name="ORIGINALWIDTH" val="5.43752"/>
  <p:tag name="EMFCHILD" val="True"/>
</p:tagLst>
</file>

<file path=ppt/tags/tag183.xml><?xml version="1.0" encoding="utf-8"?>
<p:tagLst xmlns:a="http://schemas.openxmlformats.org/drawingml/2006/main" xmlns:r="http://schemas.openxmlformats.org/officeDocument/2006/relationships" xmlns:p="http://schemas.openxmlformats.org/presentationml/2006/main">
  <p:tag name="ORIGINALHEIGHT" val="6.31252"/>
  <p:tag name="ORIGINALWIDTH" val="3.93752"/>
  <p:tag name="EMFCHILD" val="True"/>
</p:tagLst>
</file>

<file path=ppt/tags/tag184.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185.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186.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187.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188.xml><?xml version="1.0" encoding="utf-8"?>
<p:tagLst xmlns:a="http://schemas.openxmlformats.org/drawingml/2006/main" xmlns:r="http://schemas.openxmlformats.org/officeDocument/2006/relationships" xmlns:p="http://schemas.openxmlformats.org/presentationml/2006/main">
  <p:tag name="ORIGINALHEIGHT" val="9.375"/>
  <p:tag name="ORIGINALWIDTH" val="3.5"/>
  <p:tag name="EMFCHILD" val="True"/>
</p:tagLst>
</file>

<file path=ppt/tags/tag189.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19.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190.xml><?xml version="1.0" encoding="utf-8"?>
<p:tagLst xmlns:a="http://schemas.openxmlformats.org/drawingml/2006/main" xmlns:r="http://schemas.openxmlformats.org/officeDocument/2006/relationships" xmlns:p="http://schemas.openxmlformats.org/presentationml/2006/main">
  <p:tag name="ORIGINALHEIGHT" val="4.375"/>
  <p:tag name="ORIGINALWIDTH" val="2.75"/>
  <p:tag name="EMFCHILD" val="True"/>
</p:tagLst>
</file>

<file path=ppt/tags/tag191.xml><?xml version="1.0" encoding="utf-8"?>
<p:tagLst xmlns:a="http://schemas.openxmlformats.org/drawingml/2006/main" xmlns:r="http://schemas.openxmlformats.org/officeDocument/2006/relationships" xmlns:p="http://schemas.openxmlformats.org/presentationml/2006/main">
  <p:tag name="ORIGINALHEIGHT" val="4.43752"/>
  <p:tag name="ORIGINALWIDTH" val="2.875"/>
  <p:tag name="EMFCHILD" val="True"/>
</p:tagLst>
</file>

<file path=ppt/tags/tag192.xml><?xml version="1.0" encoding="utf-8"?>
<p:tagLst xmlns:a="http://schemas.openxmlformats.org/drawingml/2006/main" xmlns:r="http://schemas.openxmlformats.org/officeDocument/2006/relationships" xmlns:p="http://schemas.openxmlformats.org/presentationml/2006/main">
  <p:tag name="ORIGINALHEIGHT" val="6.75"/>
  <p:tag name="ORIGINALWIDTH" val="4.43752"/>
  <p:tag name="LATEXADDIN" val="\documentclass{article}&#10;\usepackage{amsmath}&#10;\pagestyle{empty}&#10;\begin{document}&#10;&#10;\begin{equation}&#10;h(t)=\dfrac{1}{T_0} sinc(\dfrac{2\pi t}{T_0}) \notag&#10;\end{equation}&#10;&#10;&#10;\end{document}"/>
  <p:tag name="IGUANATEXSIZE" val="20"/>
  <p:tag name="IGUANATEXCURSOR" val="147"/>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193.xml><?xml version="1.0" encoding="utf-8"?>
<p:tagLst xmlns:a="http://schemas.openxmlformats.org/drawingml/2006/main" xmlns:r="http://schemas.openxmlformats.org/officeDocument/2006/relationships" xmlns:p="http://schemas.openxmlformats.org/presentationml/2006/main">
  <p:tag name="ORIGINALHEIGHT" val="9.5"/>
  <p:tag name="ORIGINALWIDTH" val="2.125"/>
  <p:tag name="EMFCHILD" val="True"/>
</p:tagLst>
</file>

<file path=ppt/tags/tag194.xml><?xml version="1.0" encoding="utf-8"?>
<p:tagLst xmlns:a="http://schemas.openxmlformats.org/drawingml/2006/main" xmlns:r="http://schemas.openxmlformats.org/officeDocument/2006/relationships" xmlns:p="http://schemas.openxmlformats.org/presentationml/2006/main">
  <p:tag name="ORIGINALHEIGHT" val="6.06252"/>
  <p:tag name="ORIGINALWIDTH" val="2.75"/>
  <p:tag name="EMFCHILD" val="True"/>
</p:tagLst>
</file>

<file path=ppt/tags/tag195.xml><?xml version="1.0" encoding="utf-8"?>
<p:tagLst xmlns:a="http://schemas.openxmlformats.org/drawingml/2006/main" xmlns:r="http://schemas.openxmlformats.org/officeDocument/2006/relationships" xmlns:p="http://schemas.openxmlformats.org/presentationml/2006/main">
  <p:tag name="ORIGINALHEIGHT" val="9.5"/>
  <p:tag name="ORIGINALWIDTH" val="2.06252"/>
  <p:tag name="EMFCHILD" val="True"/>
</p:tagLst>
</file>

<file path=ppt/tags/tag196.xml><?xml version="1.0" encoding="utf-8"?>
<p:tagLst xmlns:a="http://schemas.openxmlformats.org/drawingml/2006/main" xmlns:r="http://schemas.openxmlformats.org/officeDocument/2006/relationships" xmlns:p="http://schemas.openxmlformats.org/presentationml/2006/main">
  <p:tag name="ORIGINALHEIGHT" val="2.25"/>
  <p:tag name="ORIGINALWIDTH" val="6"/>
  <p:tag name="EMFCHILD" val="True"/>
</p:tagLst>
</file>

<file path=ppt/tags/tag197.xml><?xml version="1.0" encoding="utf-8"?>
<p:tagLst xmlns:a="http://schemas.openxmlformats.org/drawingml/2006/main" xmlns:r="http://schemas.openxmlformats.org/officeDocument/2006/relationships" xmlns:p="http://schemas.openxmlformats.org/presentationml/2006/main">
  <p:tag name="ORIGINALHEIGHT" val="6.31252"/>
  <p:tag name="ORIGINALWIDTH" val="3"/>
  <p:tag name="EMFCHILD" val="True"/>
</p:tagLst>
</file>

<file path=ppt/tags/tag198.xml><?xml version="1.0" encoding="utf-8"?>
<p:tagLst xmlns:a="http://schemas.openxmlformats.org/drawingml/2006/main" xmlns:r="http://schemas.openxmlformats.org/officeDocument/2006/relationships" xmlns:p="http://schemas.openxmlformats.org/presentationml/2006/main">
  <p:tag name="ORIGINALHEIGHT" val="0.375"/>
  <p:tag name="ORIGINALWIDTH" val="9.25"/>
  <p:tag name="EMFCHILD" val="True"/>
</p:tagLst>
</file>

<file path=ppt/tags/tag199.xml><?xml version="1.0" encoding="utf-8"?>
<p:tagLst xmlns:a="http://schemas.openxmlformats.org/drawingml/2006/main" xmlns:r="http://schemas.openxmlformats.org/officeDocument/2006/relationships" xmlns:p="http://schemas.openxmlformats.org/presentationml/2006/main">
  <p:tag name="ORIGINALHEIGHT" val="6.375"/>
  <p:tag name="ORIGINALWIDTH" val="6.125"/>
  <p:tag name="EMFCHILD" val="True"/>
</p:tagLst>
</file>

<file path=ppt/tags/tag2.xml><?xml version="1.0" encoding="utf-8"?>
<p:tagLst xmlns:a="http://schemas.openxmlformats.org/drawingml/2006/main" xmlns:r="http://schemas.openxmlformats.org/officeDocument/2006/relationships" xmlns:p="http://schemas.openxmlformats.org/presentationml/2006/main">
  <p:tag name="ORIGINALHEIGHT" val="23.06252"/>
  <p:tag name="ORIGINALWIDTH" val="130"/>
  <p:tag name="LATEXADDIN" val="\documentclass{article}&#10;\usepackage{amsmath}&#10;\pagestyle{empty}&#10;\begin{document}&#10;&#10;\begin{equation}&#10;h(t)=\dfrac{\pi ^2}{T_0} sinc(\dfrac{\pi t}{T_0}) \dfrac{\cos(\pi t/T_0)}{\pi ^2 - 4\pi^2 t^2 / T_0 ^2}   \notag&#10;\end{equation}&#10;&#10;&#10;&#10;\end{document}"/>
  <p:tag name="IGUANATEXSIZE" val="20"/>
  <p:tag name="IGUANATEXCURSOR" val="226"/>
  <p:tag name="TRANSPARENCY" val="True"/>
  <p:tag name="FILENAME" val=""/>
  <p:tag name="LATEXENGINEID" val="4"/>
  <p:tag name="TEMPFOLDER" val="c:\temp\"/>
  <p:tag name="LATEXFORMHEIGHT" val="312"/>
  <p:tag name="LATEXFORMWIDTH" val="384"/>
  <p:tag name="LATEXFORMWRAP" val="True"/>
  <p:tag name="BITMAPVECTOR" val="1"/>
</p:tagLst>
</file>

<file path=ppt/tags/tag20.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200.xml><?xml version="1.0" encoding="utf-8"?>
<p:tagLst xmlns:a="http://schemas.openxmlformats.org/drawingml/2006/main" xmlns:r="http://schemas.openxmlformats.org/officeDocument/2006/relationships" xmlns:p="http://schemas.openxmlformats.org/presentationml/2006/main">
  <p:tag name="ORIGINALHEIGHT" val="4.56252"/>
  <p:tag name="ORIGINALWIDTH" val="2.93752"/>
  <p:tag name="EMFCHILD" val="True"/>
</p:tagLst>
</file>

<file path=ppt/tags/tag201.xml><?xml version="1.0" encoding="utf-8"?>
<p:tagLst xmlns:a="http://schemas.openxmlformats.org/drawingml/2006/main" xmlns:r="http://schemas.openxmlformats.org/officeDocument/2006/relationships" xmlns:p="http://schemas.openxmlformats.org/presentationml/2006/main">
  <p:tag name="ORIGINALHEIGHT" val="4.31252"/>
  <p:tag name="ORIGINALWIDTH" val="3.31252"/>
  <p:tag name="EMFCHILD" val="True"/>
</p:tagLst>
</file>

<file path=ppt/tags/tag202.xml><?xml version="1.0" encoding="utf-8"?>
<p:tagLst xmlns:a="http://schemas.openxmlformats.org/drawingml/2006/main" xmlns:r="http://schemas.openxmlformats.org/officeDocument/2006/relationships" xmlns:p="http://schemas.openxmlformats.org/presentationml/2006/main">
  <p:tag name="ORIGINALHEIGHT" val="6.375"/>
  <p:tag name="ORIGINALWIDTH" val="2.375"/>
  <p:tag name="EMFCHILD" val="True"/>
</p:tagLst>
</file>

<file path=ppt/tags/tag203.xml><?xml version="1.0" encoding="utf-8"?>
<p:tagLst xmlns:a="http://schemas.openxmlformats.org/drawingml/2006/main" xmlns:r="http://schemas.openxmlformats.org/officeDocument/2006/relationships" xmlns:p="http://schemas.openxmlformats.org/presentationml/2006/main">
  <p:tag name="ORIGINALHEIGHT" val="4.31252"/>
  <p:tag name="ORIGINALWIDTH" val="4.875"/>
  <p:tag name="EMFCHILD" val="True"/>
</p:tagLst>
</file>

<file path=ppt/tags/tag204.xml><?xml version="1.0" encoding="utf-8"?>
<p:tagLst xmlns:a="http://schemas.openxmlformats.org/drawingml/2006/main" xmlns:r="http://schemas.openxmlformats.org/officeDocument/2006/relationships" xmlns:p="http://schemas.openxmlformats.org/presentationml/2006/main">
  <p:tag name="ORIGINALHEIGHT" val="4.31252"/>
  <p:tag name="ORIGINALWIDTH" val="3.5"/>
  <p:tag name="EMFCHILD" val="True"/>
</p:tagLst>
</file>

<file path=ppt/tags/tag205.xml><?xml version="1.0" encoding="utf-8"?>
<p:tagLst xmlns:a="http://schemas.openxmlformats.org/drawingml/2006/main" xmlns:r="http://schemas.openxmlformats.org/officeDocument/2006/relationships" xmlns:p="http://schemas.openxmlformats.org/presentationml/2006/main">
  <p:tag name="ORIGINALHEIGHT" val="9.5"/>
  <p:tag name="ORIGINALWIDTH" val="2.06252"/>
  <p:tag name="EMFCHILD" val="True"/>
</p:tagLst>
</file>

<file path=ppt/tags/tag206.xml><?xml version="1.0" encoding="utf-8"?>
<p:tagLst xmlns:a="http://schemas.openxmlformats.org/drawingml/2006/main" xmlns:r="http://schemas.openxmlformats.org/officeDocument/2006/relationships" xmlns:p="http://schemas.openxmlformats.org/presentationml/2006/main">
  <p:tag name="ORIGINALHEIGHT" val="6.31252"/>
  <p:tag name="ORIGINALWIDTH" val="3.56252"/>
  <p:tag name="EMFCHILD" val="True"/>
</p:tagLst>
</file>

<file path=ppt/tags/tag207.xml><?xml version="1.0" encoding="utf-8"?>
<p:tagLst xmlns:a="http://schemas.openxmlformats.org/drawingml/2006/main" xmlns:r="http://schemas.openxmlformats.org/officeDocument/2006/relationships" xmlns:p="http://schemas.openxmlformats.org/presentationml/2006/main">
  <p:tag name="ORIGINALHEIGHT" val="4.25"/>
  <p:tag name="ORIGINALWIDTH" val="4.875"/>
  <p:tag name="EMFCHILD" val="True"/>
</p:tagLst>
</file>

<file path=ppt/tags/tag208.xml><?xml version="1.0" encoding="utf-8"?>
<p:tagLst xmlns:a="http://schemas.openxmlformats.org/drawingml/2006/main" xmlns:r="http://schemas.openxmlformats.org/officeDocument/2006/relationships" xmlns:p="http://schemas.openxmlformats.org/presentationml/2006/main">
  <p:tag name="ORIGINALHEIGHT" val="6.06252"/>
  <p:tag name="ORIGINALWIDTH" val="2.75"/>
  <p:tag name="EMFCHILD" val="True"/>
</p:tagLst>
</file>

<file path=ppt/tags/tag209.xml><?xml version="1.0" encoding="utf-8"?>
<p:tagLst xmlns:a="http://schemas.openxmlformats.org/drawingml/2006/main" xmlns:r="http://schemas.openxmlformats.org/officeDocument/2006/relationships" xmlns:p="http://schemas.openxmlformats.org/presentationml/2006/main">
  <p:tag name="ORIGINALHEIGHT" val="0.375"/>
  <p:tag name="ORIGINALWIDTH" val="13.18752"/>
  <p:tag name="EMFCHILD" val="True"/>
</p:tagLst>
</file>

<file path=ppt/tags/tag21.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210.xml><?xml version="1.0" encoding="utf-8"?>
<p:tagLst xmlns:a="http://schemas.openxmlformats.org/drawingml/2006/main" xmlns:r="http://schemas.openxmlformats.org/officeDocument/2006/relationships" xmlns:p="http://schemas.openxmlformats.org/presentationml/2006/main">
  <p:tag name="ORIGINALHEIGHT" val="6.375"/>
  <p:tag name="ORIGINALWIDTH" val="6.125"/>
  <p:tag name="EMFCHILD" val="True"/>
</p:tagLst>
</file>

<file path=ppt/tags/tag211.xml><?xml version="1.0" encoding="utf-8"?>
<p:tagLst xmlns:a="http://schemas.openxmlformats.org/drawingml/2006/main" xmlns:r="http://schemas.openxmlformats.org/officeDocument/2006/relationships" xmlns:p="http://schemas.openxmlformats.org/presentationml/2006/main">
  <p:tag name="ORIGINALHEIGHT" val="4.56252"/>
  <p:tag name="ORIGINALWIDTH" val="2.875"/>
  <p:tag name="EMFCHILD" val="True"/>
</p:tagLst>
</file>

<file path=ppt/tags/tag212.xml><?xml version="1.0" encoding="utf-8"?>
<p:tagLst xmlns:a="http://schemas.openxmlformats.org/drawingml/2006/main" xmlns:r="http://schemas.openxmlformats.org/officeDocument/2006/relationships" xmlns:p="http://schemas.openxmlformats.org/presentationml/2006/main">
  <p:tag name="ORIGINALHEIGHT" val="9.5"/>
  <p:tag name="ORIGINALWIDTH" val="2.125"/>
  <p:tag name="EMFCHILD" val="True"/>
</p:tagLst>
</file>

<file path=ppt/tags/tag213.xml><?xml version="1.0" encoding="utf-8"?>
<p:tagLst xmlns:a="http://schemas.openxmlformats.org/drawingml/2006/main" xmlns:r="http://schemas.openxmlformats.org/officeDocument/2006/relationships" xmlns:p="http://schemas.openxmlformats.org/presentationml/2006/main">
  <p:tag name="ORIGINALHEIGHT" val="37.56252"/>
  <p:tag name="ORIGINALWIDTH" val="149.4375"/>
  <p:tag name="LATEXADDIN" val="\documentclass{article}&#10;\usepackage{amsmath}&#10;\pagestyle{empty}&#10;\begin{document}&#10;&#10;\begin{equation}&#10;H_C(\omega) = &#10;\begin{cases}&#10;    \cos ^2(\dfrac{\pi \omega}{4 \omega _1}), &amp; |\omega| \le 2\omega_1 \\&#10;    0,        &amp; |\omega| \ge 2\omega_1 \notag&#10;\end{cases}&#10;\end{equation}&#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1"/>
</p:tagLst>
</file>

<file path=ppt/tags/tag214.xml><?xml version="1.0" encoding="utf-8"?>
<p:tagLst xmlns:a="http://schemas.openxmlformats.org/drawingml/2006/main" xmlns:r="http://schemas.openxmlformats.org/officeDocument/2006/relationships" xmlns:p="http://schemas.openxmlformats.org/presentationml/2006/main">
  <p:tag name="ORIGINALHEIGHT" val="31.68752"/>
  <p:tag name="ORIGINALWIDTH" val="109"/>
  <p:tag name="LATEXADDIN" val="\documentclass{article}&#10;\usepackage{amsmath}&#10;\pagestyle{empty}&#10;\begin{document}&#10;&#10;\begin{equation}&#10;H_L(\omega) = &#10;\begin{cases}&#10;    1, &amp; |\omega| \le 2\omega_1 \\&#10;    0,        &amp; |\omega| \ge 2\omega_1 \notag&#10;\end{cases}&#10;\end{equation}&#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1"/>
</p:tagLst>
</file>

<file path=ppt/tags/tag215.xml><?xml version="1.0" encoding="utf-8"?>
<p:tagLst xmlns:a="http://schemas.openxmlformats.org/drawingml/2006/main" xmlns:r="http://schemas.openxmlformats.org/officeDocument/2006/relationships" xmlns:p="http://schemas.openxmlformats.org/presentationml/2006/main">
  <p:tag name="ORIGINALHEIGHT" val="26.00004"/>
  <p:tag name="ORIGINALWIDTH" val="95.31252"/>
  <p:tag name="LATEXADDIN" val="\documentclass{article}&#10;\usepackage{amsmath}&#10;\pagestyle{empty}&#10;\begin{document}&#10;&#10;\[&#10;  \int_{-\infty}^{+\infty} H_L^2(\omega) d\omega = 4\omega_1&#10;\]&#10;&#10;\end{document}"/>
  <p:tag name="IGUANATEXSIZE" val="20"/>
  <p:tag name="IGUANATEXCURSOR" val="136"/>
  <p:tag name="TRANSPARENCY" val="True"/>
  <p:tag name="FILENAME" val=""/>
  <p:tag name="LATEXENGINEID" val="0"/>
  <p:tag name="TEMPFOLDER" val="c:\temp\"/>
  <p:tag name="LATEXFORMHEIGHT" val="312"/>
  <p:tag name="LATEXFORMWIDTH" val="384"/>
  <p:tag name="LATEXFORMWRAP" val="True"/>
  <p:tag name="BITMAPVECTOR" val="1"/>
</p:tagLst>
</file>

<file path=ppt/tags/tag216.xml><?xml version="1.0" encoding="utf-8"?>
<p:tagLst xmlns:a="http://schemas.openxmlformats.org/drawingml/2006/main" xmlns:r="http://schemas.openxmlformats.org/officeDocument/2006/relationships" xmlns:p="http://schemas.openxmlformats.org/presentationml/2006/main">
  <p:tag name="ORIGINALHEIGHT" val="26.00004"/>
  <p:tag name="ORIGINALWIDTH" val="116.9375"/>
  <p:tag name="LATEXADDIN" val="\documentclass{article}&#10;\usepackage{amsmath}&#10;\pagestyle{empty}&#10;\begin{document}&#10;&#10;&#10;\[&#10;  \int_{-\infty}^{+\infty} \left(\beta H_C(\omega) \right)^2 d\omega = 4\omega_1&#10;\]&#10;&#10;\end{document}"/>
  <p:tag name="IGUANATEXSIZE" val="20"/>
  <p:tag name="IGUANATEXCURSOR" val="157"/>
  <p:tag name="TRANSPARENCY" val="True"/>
  <p:tag name="FILENAME" val=""/>
  <p:tag name="LATEXENGINEID" val="0"/>
  <p:tag name="TEMPFOLDER" val="c:\temp\"/>
  <p:tag name="LATEXFORMHEIGHT" val="312"/>
  <p:tag name="LATEXFORMWIDTH" val="384"/>
  <p:tag name="LATEXFORMWRAP" val="True"/>
  <p:tag name="BITMAPVECTOR" val="1"/>
</p:tagLst>
</file>

<file path=ppt/tags/tag217.xml><?xml version="1.0" encoding="utf-8"?>
<p:tagLst xmlns:a="http://schemas.openxmlformats.org/drawingml/2006/main" xmlns:r="http://schemas.openxmlformats.org/officeDocument/2006/relationships" xmlns:p="http://schemas.openxmlformats.org/presentationml/2006/main">
  <p:tag name="ORIGINALHEIGHT" val="23.5"/>
  <p:tag name="ORIGINALWIDTH" val="9"/>
  <p:tag name="LATEXADDIN" val="\documentclass{article}&#10;\usepackage{amsmath}&#10;\pagestyle{empty}&#10;\begin{document}&#10;&#10;&#10;\[&#10;  \int_{-\infty}^{+\infty} \left(\beta H_C(\omega) \right)^2 d\omega = 4\omega_1&#10;\]&#10;&#10;\end{document}"/>
  <p:tag name="IGUANATEXSIZE" val="20"/>
  <p:tag name="IGUANATEXCURSOR" val="157"/>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218.xml><?xml version="1.0" encoding="utf-8"?>
<p:tagLst xmlns:a="http://schemas.openxmlformats.org/drawingml/2006/main" xmlns:r="http://schemas.openxmlformats.org/officeDocument/2006/relationships" xmlns:p="http://schemas.openxmlformats.org/presentationml/2006/main">
  <p:tag name="ORIGINALHEIGHT" val="5.43752"/>
  <p:tag name="ORIGINALWIDTH" val="5.25"/>
  <p:tag name="EMFCHILD" val="True"/>
</p:tagLst>
</file>

<file path=ppt/tags/tag219.xml><?xml version="1.0" encoding="utf-8"?>
<p:tagLst xmlns:a="http://schemas.openxmlformats.org/drawingml/2006/main" xmlns:r="http://schemas.openxmlformats.org/officeDocument/2006/relationships" xmlns:p="http://schemas.openxmlformats.org/presentationml/2006/main">
  <p:tag name="ORIGINALHEIGHT" val="3.31252"/>
  <p:tag name="ORIGINALWIDTH" val="7.06252"/>
  <p:tag name="EMFCHILD" val="True"/>
</p:tagLst>
</file>

<file path=ppt/tags/tag22.xml><?xml version="1.0" encoding="utf-8"?>
<p:tagLst xmlns:a="http://schemas.openxmlformats.org/drawingml/2006/main" xmlns:r="http://schemas.openxmlformats.org/officeDocument/2006/relationships" xmlns:p="http://schemas.openxmlformats.org/presentationml/2006/main">
  <p:tag name="ORIGINALHEIGHT" val="6.68752"/>
  <p:tag name="ORIGINALWIDTH" val="2.75"/>
  <p:tag name="LATEXADDIN" val="\documentclass{article}&#10;\usepackage{amsmath}&#10;\pagestyle{empty}&#10;\begin{document}&#10;&#10;&#10;\begin{equation}&#10;t=nT_0/2 \quad n=\pm 1,\pm 2,\pm 3 ... \notag&#10;\end{equation}&#10;&#10;&#10;\end{document}"/>
  <p:tag name="IGUANATEXSIZE" val="20"/>
  <p:tag name="IGUANATEXCURSOR" val="159"/>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220.xml><?xml version="1.0" encoding="utf-8"?>
<p:tagLst xmlns:a="http://schemas.openxmlformats.org/drawingml/2006/main" xmlns:r="http://schemas.openxmlformats.org/officeDocument/2006/relationships" xmlns:p="http://schemas.openxmlformats.org/presentationml/2006/main">
  <p:tag name="ORIGINALHEIGHT" val="0.3125197"/>
  <p:tag name="ORIGINALWIDTH" val="4.875"/>
  <p:tag name="EMFCHILD" val="True"/>
</p:tagLst>
</file>

<file path=ppt/tags/tag221.xml><?xml version="1.0" encoding="utf-8"?>
<p:tagLst xmlns:a="http://schemas.openxmlformats.org/drawingml/2006/main" xmlns:r="http://schemas.openxmlformats.org/officeDocument/2006/relationships" xmlns:p="http://schemas.openxmlformats.org/presentationml/2006/main">
  <p:tag name="ORIGINALHEIGHT" val="3.31252"/>
  <p:tag name="ORIGINALWIDTH" val="7"/>
  <p:tag name="EMFCHILD" val="True"/>
</p:tagLst>
</file>

<file path=ppt/tags/tag222.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23.xml><?xml version="1.0" encoding="utf-8"?>
<p:tagLst xmlns:a="http://schemas.openxmlformats.org/drawingml/2006/main" xmlns:r="http://schemas.openxmlformats.org/officeDocument/2006/relationships" xmlns:p="http://schemas.openxmlformats.org/presentationml/2006/main">
  <p:tag name="ORIGINALHEIGHT" val="9.5"/>
  <p:tag name="ORIGINALWIDTH" val="5.56252"/>
  <p:tag name="EMFCHILD" val="True"/>
</p:tagLst>
</file>

<file path=ppt/tags/tag224.xml><?xml version="1.0" encoding="utf-8"?>
<p:tagLst xmlns:a="http://schemas.openxmlformats.org/drawingml/2006/main" xmlns:r="http://schemas.openxmlformats.org/officeDocument/2006/relationships" xmlns:p="http://schemas.openxmlformats.org/presentationml/2006/main">
  <p:tag name="ORIGINALHEIGHT" val="7.18752"/>
  <p:tag name="ORIGINALWIDTH" val="8.56252"/>
  <p:tag name="EMFCHILD" val="True"/>
</p:tagLst>
</file>

<file path=ppt/tags/tag225.xml><?xml version="1.0" encoding="utf-8"?>
<p:tagLst xmlns:a="http://schemas.openxmlformats.org/drawingml/2006/main" xmlns:r="http://schemas.openxmlformats.org/officeDocument/2006/relationships" xmlns:p="http://schemas.openxmlformats.org/presentationml/2006/main">
  <p:tag name="ORIGINALHEIGHT" val="5.375"/>
  <p:tag name="ORIGINALWIDTH" val="5.5"/>
  <p:tag name="EMFCHILD" val="True"/>
</p:tagLst>
</file>

<file path=ppt/tags/tag226.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27.xml><?xml version="1.0" encoding="utf-8"?>
<p:tagLst xmlns:a="http://schemas.openxmlformats.org/drawingml/2006/main" xmlns:r="http://schemas.openxmlformats.org/officeDocument/2006/relationships" xmlns:p="http://schemas.openxmlformats.org/presentationml/2006/main">
  <p:tag name="ORIGINALHEIGHT" val="4.81252"/>
  <p:tag name="ORIGINALWIDTH" val="6.06252"/>
  <p:tag name="EMFCHILD" val="True"/>
</p:tagLst>
</file>

<file path=ppt/tags/tag228.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29.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3.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230.xml><?xml version="1.0" encoding="utf-8"?>
<p:tagLst xmlns:a="http://schemas.openxmlformats.org/drawingml/2006/main" xmlns:r="http://schemas.openxmlformats.org/officeDocument/2006/relationships" xmlns:p="http://schemas.openxmlformats.org/presentationml/2006/main">
  <p:tag name="ORIGINALHEIGHT" val="4.875"/>
  <p:tag name="ORIGINALWIDTH" val="3.125"/>
  <p:tag name="EMFCHILD" val="True"/>
</p:tagLst>
</file>

<file path=ppt/tags/tag231.xml><?xml version="1.0" encoding="utf-8"?>
<p:tagLst xmlns:a="http://schemas.openxmlformats.org/drawingml/2006/main" xmlns:r="http://schemas.openxmlformats.org/officeDocument/2006/relationships" xmlns:p="http://schemas.openxmlformats.org/presentationml/2006/main">
  <p:tag name="ORIGINALHEIGHT" val="7.43752"/>
  <p:tag name="ORIGINALWIDTH" val="4.875"/>
  <p:tag name="EMFCHILD" val="True"/>
</p:tagLst>
</file>

<file path=ppt/tags/tag232.xml><?xml version="1.0" encoding="utf-8"?>
<p:tagLst xmlns:a="http://schemas.openxmlformats.org/drawingml/2006/main" xmlns:r="http://schemas.openxmlformats.org/officeDocument/2006/relationships" xmlns:p="http://schemas.openxmlformats.org/presentationml/2006/main">
  <p:tag name="ORIGINALHEIGHT" val="4.81252"/>
  <p:tag name="ORIGINALWIDTH" val="6.06252"/>
  <p:tag name="EMFCHILD" val="True"/>
</p:tagLst>
</file>

<file path=ppt/tags/tag233.xml><?xml version="1.0" encoding="utf-8"?>
<p:tagLst xmlns:a="http://schemas.openxmlformats.org/drawingml/2006/main" xmlns:r="http://schemas.openxmlformats.org/officeDocument/2006/relationships" xmlns:p="http://schemas.openxmlformats.org/presentationml/2006/main">
  <p:tag name="ORIGINALHEIGHT" val="2.5"/>
  <p:tag name="ORIGINALWIDTH" val="6.75"/>
  <p:tag name="EMFCHILD" val="True"/>
</p:tagLst>
</file>

<file path=ppt/tags/tag234.xml><?xml version="1.0" encoding="utf-8"?>
<p:tagLst xmlns:a="http://schemas.openxmlformats.org/drawingml/2006/main" xmlns:r="http://schemas.openxmlformats.org/officeDocument/2006/relationships" xmlns:p="http://schemas.openxmlformats.org/presentationml/2006/main">
  <p:tag name="ORIGINALHEIGHT" val="7.125"/>
  <p:tag name="ORIGINALWIDTH" val="4.43752"/>
  <p:tag name="EMFCHILD" val="True"/>
</p:tagLst>
</file>

<file path=ppt/tags/tag235.xml><?xml version="1.0" encoding="utf-8"?>
<p:tagLst xmlns:a="http://schemas.openxmlformats.org/drawingml/2006/main" xmlns:r="http://schemas.openxmlformats.org/officeDocument/2006/relationships" xmlns:p="http://schemas.openxmlformats.org/presentationml/2006/main">
  <p:tag name="ORIGINALHEIGHT" val="4.81252"/>
  <p:tag name="ORIGINALWIDTH" val="6.06252"/>
  <p:tag name="EMFCHILD" val="True"/>
</p:tagLst>
</file>

<file path=ppt/tags/tag236.xml><?xml version="1.0" encoding="utf-8"?>
<p:tagLst xmlns:a="http://schemas.openxmlformats.org/drawingml/2006/main" xmlns:r="http://schemas.openxmlformats.org/officeDocument/2006/relationships" xmlns:p="http://schemas.openxmlformats.org/presentationml/2006/main">
  <p:tag name="ORIGINALHEIGHT" val="4.875"/>
  <p:tag name="ORIGINALWIDTH" val="2.625"/>
  <p:tag name="EMFCHILD" val="True"/>
</p:tagLst>
</file>

<file path=ppt/tags/tag237.xml><?xml version="1.0" encoding="utf-8"?>
<p:tagLst xmlns:a="http://schemas.openxmlformats.org/drawingml/2006/main" xmlns:r="http://schemas.openxmlformats.org/officeDocument/2006/relationships" xmlns:p="http://schemas.openxmlformats.org/presentationml/2006/main">
  <p:tag name="ORIGINALHEIGHT" val="23.5"/>
  <p:tag name="ORIGINALWIDTH" val="9"/>
  <p:tag name="LATEXADDIN" val="\documentclass{article}&#10;\usepackage{amsmath}&#10;\pagestyle{empty}&#10;\begin{document}&#10;&#10;\[&#10;  \int_{-\infty}^{+\infty} H_L^2(\omega) d\omega = 4\omega_1&#10;\]&#10;&#10;\end{document}"/>
  <p:tag name="IGUANATEXSIZE" val="20"/>
  <p:tag name="IGUANATEXCURSOR" val="136"/>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238.xml><?xml version="1.0" encoding="utf-8"?>
<p:tagLst xmlns:a="http://schemas.openxmlformats.org/drawingml/2006/main" xmlns:r="http://schemas.openxmlformats.org/officeDocument/2006/relationships" xmlns:p="http://schemas.openxmlformats.org/presentationml/2006/main">
  <p:tag name="ORIGINALHEIGHT" val="5.43752"/>
  <p:tag name="ORIGINALWIDTH" val="5.18752"/>
  <p:tag name="EMFCHILD" val="True"/>
</p:tagLst>
</file>

<file path=ppt/tags/tag239.xml><?xml version="1.0" encoding="utf-8"?>
<p:tagLst xmlns:a="http://schemas.openxmlformats.org/drawingml/2006/main" xmlns:r="http://schemas.openxmlformats.org/officeDocument/2006/relationships" xmlns:p="http://schemas.openxmlformats.org/presentationml/2006/main">
  <p:tag name="ORIGINALHEIGHT" val="3.31252"/>
  <p:tag name="ORIGINALWIDTH" val="7"/>
  <p:tag name="EMFCHILD" val="True"/>
</p:tagLst>
</file>

<file path=ppt/tags/tag24.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240.xml><?xml version="1.0" encoding="utf-8"?>
<p:tagLst xmlns:a="http://schemas.openxmlformats.org/drawingml/2006/main" xmlns:r="http://schemas.openxmlformats.org/officeDocument/2006/relationships" xmlns:p="http://schemas.openxmlformats.org/presentationml/2006/main">
  <p:tag name="ORIGINALHEIGHT" val="0.3125197"/>
  <p:tag name="ORIGINALWIDTH" val="4.81252"/>
  <p:tag name="EMFCHILD" val="True"/>
</p:tagLst>
</file>

<file path=ppt/tags/tag241.xml><?xml version="1.0" encoding="utf-8"?>
<p:tagLst xmlns:a="http://schemas.openxmlformats.org/drawingml/2006/main" xmlns:r="http://schemas.openxmlformats.org/officeDocument/2006/relationships" xmlns:p="http://schemas.openxmlformats.org/presentationml/2006/main">
  <p:tag name="ORIGINALHEIGHT" val="3.31252"/>
  <p:tag name="ORIGINALWIDTH" val="7"/>
  <p:tag name="EMFCHILD" val="True"/>
</p:tagLst>
</file>

<file path=ppt/tags/tag242.xml><?xml version="1.0" encoding="utf-8"?>
<p:tagLst xmlns:a="http://schemas.openxmlformats.org/drawingml/2006/main" xmlns:r="http://schemas.openxmlformats.org/officeDocument/2006/relationships" xmlns:p="http://schemas.openxmlformats.org/presentationml/2006/main">
  <p:tag name="ORIGINALHEIGHT" val="7.18752"/>
  <p:tag name="ORIGINALWIDTH" val="8.56252"/>
  <p:tag name="EMFCHILD" val="True"/>
</p:tagLst>
</file>

<file path=ppt/tags/tag243.xml><?xml version="1.0" encoding="utf-8"?>
<p:tagLst xmlns:a="http://schemas.openxmlformats.org/drawingml/2006/main" xmlns:r="http://schemas.openxmlformats.org/officeDocument/2006/relationships" xmlns:p="http://schemas.openxmlformats.org/presentationml/2006/main">
  <p:tag name="ORIGINALHEIGHT" val="4.93752"/>
  <p:tag name="ORIGINALWIDTH" val="3.125"/>
  <p:tag name="EMFCHILD" val="True"/>
</p:tagLst>
</file>

<file path=ppt/tags/tag244.xml><?xml version="1.0" encoding="utf-8"?>
<p:tagLst xmlns:a="http://schemas.openxmlformats.org/drawingml/2006/main" xmlns:r="http://schemas.openxmlformats.org/officeDocument/2006/relationships" xmlns:p="http://schemas.openxmlformats.org/presentationml/2006/main">
  <p:tag name="ORIGINALHEIGHT" val="5.06252"/>
  <p:tag name="ORIGINALWIDTH" val="4.625"/>
  <p:tag name="EMFCHILD" val="True"/>
</p:tagLst>
</file>

<file path=ppt/tags/tag245.xml><?xml version="1.0" encoding="utf-8"?>
<p:tagLst xmlns:a="http://schemas.openxmlformats.org/drawingml/2006/main" xmlns:r="http://schemas.openxmlformats.org/officeDocument/2006/relationships" xmlns:p="http://schemas.openxmlformats.org/presentationml/2006/main">
  <p:tag name="ORIGINALHEIGHT" val="10.5"/>
  <p:tag name="ORIGINALWIDTH" val="2.31252"/>
  <p:tag name="EMFCHILD" val="True"/>
</p:tagLst>
</file>

<file path=ppt/tags/tag246.xml><?xml version="1.0" encoding="utf-8"?>
<p:tagLst xmlns:a="http://schemas.openxmlformats.org/drawingml/2006/main" xmlns:r="http://schemas.openxmlformats.org/officeDocument/2006/relationships" xmlns:p="http://schemas.openxmlformats.org/presentationml/2006/main">
  <p:tag name="ORIGINALHEIGHT" val="4.81252"/>
  <p:tag name="ORIGINALWIDTH" val="6"/>
  <p:tag name="EMFCHILD" val="True"/>
</p:tagLst>
</file>

<file path=ppt/tags/tag247.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48.xml><?xml version="1.0" encoding="utf-8"?>
<p:tagLst xmlns:a="http://schemas.openxmlformats.org/drawingml/2006/main" xmlns:r="http://schemas.openxmlformats.org/officeDocument/2006/relationships" xmlns:p="http://schemas.openxmlformats.org/presentationml/2006/main">
  <p:tag name="ORIGINALHEIGHT" val="7.43752"/>
  <p:tag name="ORIGINALWIDTH" val="4.81252"/>
  <p:tag name="EMFCHILD" val="True"/>
</p:tagLst>
</file>

<file path=ppt/tags/tag249.xml><?xml version="1.0" encoding="utf-8"?>
<p:tagLst xmlns:a="http://schemas.openxmlformats.org/drawingml/2006/main" xmlns:r="http://schemas.openxmlformats.org/officeDocument/2006/relationships" xmlns:p="http://schemas.openxmlformats.org/presentationml/2006/main">
  <p:tag name="ORIGINALHEIGHT" val="4.81252"/>
  <p:tag name="ORIGINALWIDTH" val="6"/>
  <p:tag name="EMFCHILD" val="True"/>
</p:tagLst>
</file>

<file path=ppt/tags/tag25.xml><?xml version="1.0" encoding="utf-8"?>
<p:tagLst xmlns:a="http://schemas.openxmlformats.org/drawingml/2006/main" xmlns:r="http://schemas.openxmlformats.org/officeDocument/2006/relationships" xmlns:p="http://schemas.openxmlformats.org/presentationml/2006/main">
  <p:tag name="ORIGINALHEIGHT" val="7.125"/>
  <p:tag name="ORIGINALWIDTH" val="6.06252"/>
  <p:tag name="EMFCHILD" val="True"/>
</p:tagLst>
</file>

<file path=ppt/tags/tag250.xml><?xml version="1.0" encoding="utf-8"?>
<p:tagLst xmlns:a="http://schemas.openxmlformats.org/drawingml/2006/main" xmlns:r="http://schemas.openxmlformats.org/officeDocument/2006/relationships" xmlns:p="http://schemas.openxmlformats.org/presentationml/2006/main">
  <p:tag name="ORIGINALHEIGHT" val="2.5"/>
  <p:tag name="ORIGINALWIDTH" val="6.75"/>
  <p:tag name="EMFCHILD" val="True"/>
</p:tagLst>
</file>

<file path=ppt/tags/tag251.xml><?xml version="1.0" encoding="utf-8"?>
<p:tagLst xmlns:a="http://schemas.openxmlformats.org/drawingml/2006/main" xmlns:r="http://schemas.openxmlformats.org/officeDocument/2006/relationships" xmlns:p="http://schemas.openxmlformats.org/presentationml/2006/main">
  <p:tag name="ORIGINALHEIGHT" val="7.125"/>
  <p:tag name="ORIGINALWIDTH" val="4.43752"/>
  <p:tag name="EMFCHILD" val="True"/>
</p:tagLst>
</file>

<file path=ppt/tags/tag252.xml><?xml version="1.0" encoding="utf-8"?>
<p:tagLst xmlns:a="http://schemas.openxmlformats.org/drawingml/2006/main" xmlns:r="http://schemas.openxmlformats.org/officeDocument/2006/relationships" xmlns:p="http://schemas.openxmlformats.org/presentationml/2006/main">
  <p:tag name="ORIGINALHEIGHT" val="4.81252"/>
  <p:tag name="ORIGINALWIDTH" val="6"/>
  <p:tag name="EMFCHILD" val="True"/>
</p:tagLst>
</file>

<file path=ppt/tags/tag253.xml><?xml version="1.0" encoding="utf-8"?>
<p:tagLst xmlns:a="http://schemas.openxmlformats.org/drawingml/2006/main" xmlns:r="http://schemas.openxmlformats.org/officeDocument/2006/relationships" xmlns:p="http://schemas.openxmlformats.org/presentationml/2006/main">
  <p:tag name="ORIGINALHEIGHT" val="4.875"/>
  <p:tag name="ORIGINALWIDTH" val="2.56252"/>
  <p:tag name="EMFCHILD" val="True"/>
</p:tagLst>
</file>

<file path=ppt/tags/tag254.xml><?xml version="1.0" encoding="utf-8"?>
<p:tagLst xmlns:a="http://schemas.openxmlformats.org/drawingml/2006/main" xmlns:r="http://schemas.openxmlformats.org/officeDocument/2006/relationships" xmlns:p="http://schemas.openxmlformats.org/presentationml/2006/main">
  <p:tag name="ORIGINALHEIGHT" val="7.18752"/>
  <p:tag name="ORIGINALWIDTH" val="8.56252"/>
  <p:tag name="LATEXADDIN" val="\documentclass{article}&#10;\usepackage{amsmath}&#10;\pagestyle{empty}&#10;\begin{document}&#10;&#10;\begin{equation}&#10;H_L(\omega) = &#10;\begin{cases}&#10;    1, &amp; |\omega| \le 2\omega_1 \\&#10;    0,        &amp; |\omega| \ge 2\omega_1 \notag&#10;\end{cases}&#10;\end{equation}&#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255.xml><?xml version="1.0" encoding="utf-8"?>
<p:tagLst xmlns:a="http://schemas.openxmlformats.org/drawingml/2006/main" xmlns:r="http://schemas.openxmlformats.org/officeDocument/2006/relationships" xmlns:p="http://schemas.openxmlformats.org/presentationml/2006/main">
  <p:tag name="ORIGINALHEIGHT" val="5.06252"/>
  <p:tag name="ORIGINALWIDTH" val="4.625"/>
  <p:tag name="EMFCHILD" val="True"/>
</p:tagLst>
</file>

<file path=ppt/tags/tag256.xml><?xml version="1.0" encoding="utf-8"?>
<p:tagLst xmlns:a="http://schemas.openxmlformats.org/drawingml/2006/main" xmlns:r="http://schemas.openxmlformats.org/officeDocument/2006/relationships" xmlns:p="http://schemas.openxmlformats.org/presentationml/2006/main">
  <p:tag name="ORIGINALHEIGHT" val="10.56252"/>
  <p:tag name="ORIGINALWIDTH" val="2.375"/>
  <p:tag name="EMFCHILD" val="True"/>
</p:tagLst>
</file>

<file path=ppt/tags/tag257.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258.xml><?xml version="1.0" encoding="utf-8"?>
<p:tagLst xmlns:a="http://schemas.openxmlformats.org/drawingml/2006/main" xmlns:r="http://schemas.openxmlformats.org/officeDocument/2006/relationships" xmlns:p="http://schemas.openxmlformats.org/presentationml/2006/main">
  <p:tag name="ORIGINALHEIGHT" val="10.56252"/>
  <p:tag name="ORIGINALWIDTH" val="2.375"/>
  <p:tag name="EMFCHILD" val="True"/>
</p:tagLst>
</file>

<file path=ppt/tags/tag259.xml><?xml version="1.0" encoding="utf-8"?>
<p:tagLst xmlns:a="http://schemas.openxmlformats.org/drawingml/2006/main" xmlns:r="http://schemas.openxmlformats.org/officeDocument/2006/relationships" xmlns:p="http://schemas.openxmlformats.org/presentationml/2006/main">
  <p:tag name="ORIGINALHEIGHT" val="2.5"/>
  <p:tag name="ORIGINALWIDTH" val="6.68752"/>
  <p:tag name="EMFCHILD" val="True"/>
</p:tagLst>
</file>

<file path=ppt/tags/tag26.xml><?xml version="1.0" encoding="utf-8"?>
<p:tagLst xmlns:a="http://schemas.openxmlformats.org/drawingml/2006/main" xmlns:r="http://schemas.openxmlformats.org/officeDocument/2006/relationships" xmlns:p="http://schemas.openxmlformats.org/presentationml/2006/main">
  <p:tag name="ORIGINALHEIGHT" val="5"/>
  <p:tag name="ORIGINALWIDTH" val="2.93752"/>
  <p:tag name="EMFCHILD" val="True"/>
</p:tagLst>
</file>

<file path=ppt/tags/tag260.xml><?xml version="1.0" encoding="utf-8"?>
<p:tagLst xmlns:a="http://schemas.openxmlformats.org/drawingml/2006/main" xmlns:r="http://schemas.openxmlformats.org/officeDocument/2006/relationships" xmlns:p="http://schemas.openxmlformats.org/presentationml/2006/main">
  <p:tag name="ORIGINALHEIGHT" val="31.68752"/>
  <p:tag name="ORIGINALWIDTH" val="5.25"/>
  <p:tag name="EMFCHILD" val="True"/>
</p:tagLst>
</file>

<file path=ppt/tags/tag261.xml><?xml version="1.0" encoding="utf-8"?>
<p:tagLst xmlns:a="http://schemas.openxmlformats.org/drawingml/2006/main" xmlns:r="http://schemas.openxmlformats.org/officeDocument/2006/relationships" xmlns:p="http://schemas.openxmlformats.org/presentationml/2006/main">
  <p:tag name="ORIGINALHEIGHT" val="7"/>
  <p:tag name="ORIGINALWIDTH" val="3.31252"/>
  <p:tag name="EMFCHILD" val="True"/>
</p:tagLst>
</file>

<file path=ppt/tags/tag262.xml><?xml version="1.0" encoding="utf-8"?>
<p:tagLst xmlns:a="http://schemas.openxmlformats.org/drawingml/2006/main" xmlns:r="http://schemas.openxmlformats.org/officeDocument/2006/relationships" xmlns:p="http://schemas.openxmlformats.org/presentationml/2006/main">
  <p:tag name="ORIGINALHEIGHT" val="3.18752"/>
  <p:tag name="ORIGINALWIDTH" val="1.18752"/>
  <p:tag name="EMFCHILD" val="True"/>
</p:tagLst>
</file>

<file path=ppt/tags/tag263.xml><?xml version="1.0" encoding="utf-8"?>
<p:tagLst xmlns:a="http://schemas.openxmlformats.org/drawingml/2006/main" xmlns:r="http://schemas.openxmlformats.org/officeDocument/2006/relationships" xmlns:p="http://schemas.openxmlformats.org/presentationml/2006/main">
  <p:tag name="ORIGINALHEIGHT" val="10.5"/>
  <p:tag name="ORIGINALWIDTH" val="0.375"/>
  <p:tag name="EMFCHILD" val="True"/>
</p:tagLst>
</file>

<file path=ppt/tags/tag264.xml><?xml version="1.0" encoding="utf-8"?>
<p:tagLst xmlns:a="http://schemas.openxmlformats.org/drawingml/2006/main" xmlns:r="http://schemas.openxmlformats.org/officeDocument/2006/relationships" xmlns:p="http://schemas.openxmlformats.org/presentationml/2006/main">
  <p:tag name="ORIGINALHEIGHT" val="4.81252"/>
  <p:tag name="ORIGINALWIDTH" val="6"/>
  <p:tag name="EMFCHILD" val="True"/>
</p:tagLst>
</file>

<file path=ppt/tags/tag265.xml><?xml version="1.0" encoding="utf-8"?>
<p:tagLst xmlns:a="http://schemas.openxmlformats.org/drawingml/2006/main" xmlns:r="http://schemas.openxmlformats.org/officeDocument/2006/relationships" xmlns:p="http://schemas.openxmlformats.org/presentationml/2006/main">
  <p:tag name="ORIGINALHEIGHT" val="10.5"/>
  <p:tag name="ORIGINALWIDTH" val="0.4375197"/>
  <p:tag name="EMFCHILD" val="True"/>
</p:tagLst>
</file>

<file path=ppt/tags/tag266.xml><?xml version="1.0" encoding="utf-8"?>
<p:tagLst xmlns:a="http://schemas.openxmlformats.org/drawingml/2006/main" xmlns:r="http://schemas.openxmlformats.org/officeDocument/2006/relationships" xmlns:p="http://schemas.openxmlformats.org/presentationml/2006/main">
  <p:tag name="ORIGINALHEIGHT" val="8.125"/>
  <p:tag name="ORIGINALWIDTH" val="6.18752"/>
  <p:tag name="EMFCHILD" val="True"/>
</p:tagLst>
</file>

<file path=ppt/tags/tag267.xml><?xml version="1.0" encoding="utf-8"?>
<p:tagLst xmlns:a="http://schemas.openxmlformats.org/drawingml/2006/main" xmlns:r="http://schemas.openxmlformats.org/officeDocument/2006/relationships" xmlns:p="http://schemas.openxmlformats.org/presentationml/2006/main">
  <p:tag name="ORIGINALHEIGHT" val="7"/>
  <p:tag name="ORIGINALWIDTH" val="4.06252"/>
  <p:tag name="EMFCHILD" val="True"/>
</p:tagLst>
</file>

<file path=ppt/tags/tag268.xml><?xml version="1.0" encoding="utf-8"?>
<p:tagLst xmlns:a="http://schemas.openxmlformats.org/drawingml/2006/main" xmlns:r="http://schemas.openxmlformats.org/officeDocument/2006/relationships" xmlns:p="http://schemas.openxmlformats.org/presentationml/2006/main">
  <p:tag name="ORIGINALHEIGHT" val="4.81252"/>
  <p:tag name="ORIGINALWIDTH" val="6"/>
  <p:tag name="EMFCHILD" val="True"/>
</p:tagLst>
</file>

<file path=ppt/tags/tag269.xml><?xml version="1.0" encoding="utf-8"?>
<p:tagLst xmlns:a="http://schemas.openxmlformats.org/drawingml/2006/main" xmlns:r="http://schemas.openxmlformats.org/officeDocument/2006/relationships" xmlns:p="http://schemas.openxmlformats.org/presentationml/2006/main">
  <p:tag name="ORIGINALHEIGHT" val="4.93752"/>
  <p:tag name="ORIGINALWIDTH" val="2.56252"/>
  <p:tag name="EMFCHILD" val="True"/>
</p:tagLst>
</file>

<file path=ppt/tags/tag27.xml><?xml version="1.0" encoding="utf-8"?>
<p:tagLst xmlns:a="http://schemas.openxmlformats.org/drawingml/2006/main" xmlns:r="http://schemas.openxmlformats.org/officeDocument/2006/relationships" xmlns:p="http://schemas.openxmlformats.org/presentationml/2006/main">
  <p:tag name="ORIGINALHEIGHT" val="10.5"/>
  <p:tag name="ORIGINALWIDTH" val="3.5"/>
  <p:tag name="EMFCHILD" val="True"/>
</p:tagLst>
</file>

<file path=ppt/tags/tag270.xml><?xml version="1.0" encoding="utf-8"?>
<p:tagLst xmlns:a="http://schemas.openxmlformats.org/drawingml/2006/main" xmlns:r="http://schemas.openxmlformats.org/officeDocument/2006/relationships" xmlns:p="http://schemas.openxmlformats.org/presentationml/2006/main">
  <p:tag name="ORIGINALHEIGHT" val="7.25"/>
  <p:tag name="ORIGINALWIDTH" val="4.25"/>
  <p:tag name="EMFCHILD" val="True"/>
</p:tagLst>
</file>

<file path=ppt/tags/tag271.xml><?xml version="1.0" encoding="utf-8"?>
<p:tagLst xmlns:a="http://schemas.openxmlformats.org/drawingml/2006/main" xmlns:r="http://schemas.openxmlformats.org/officeDocument/2006/relationships" xmlns:p="http://schemas.openxmlformats.org/presentationml/2006/main">
  <p:tag name="ORIGINALHEIGHT" val="3.125"/>
  <p:tag name="ORIGINALWIDTH" val="1.18752"/>
  <p:tag name="EMFCHILD" val="True"/>
</p:tagLst>
</file>

<file path=ppt/tags/tag272.xml><?xml version="1.0" encoding="utf-8"?>
<p:tagLst xmlns:a="http://schemas.openxmlformats.org/drawingml/2006/main" xmlns:r="http://schemas.openxmlformats.org/officeDocument/2006/relationships" xmlns:p="http://schemas.openxmlformats.org/presentationml/2006/main">
  <p:tag name="ORIGINALHEIGHT" val="10.56252"/>
  <p:tag name="ORIGINALWIDTH" val="0.375"/>
  <p:tag name="EMFCHILD" val="True"/>
</p:tagLst>
</file>

<file path=ppt/tags/tag273.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274.xml><?xml version="1.0" encoding="utf-8"?>
<p:tagLst xmlns:a="http://schemas.openxmlformats.org/drawingml/2006/main" xmlns:r="http://schemas.openxmlformats.org/officeDocument/2006/relationships" xmlns:p="http://schemas.openxmlformats.org/presentationml/2006/main">
  <p:tag name="ORIGINALHEIGHT" val="10.56252"/>
  <p:tag name="ORIGINALWIDTH" val="0.4375197"/>
  <p:tag name="EMFCHILD" val="True"/>
</p:tagLst>
</file>

<file path=ppt/tags/tag275.xml><?xml version="1.0" encoding="utf-8"?>
<p:tagLst xmlns:a="http://schemas.openxmlformats.org/drawingml/2006/main" xmlns:r="http://schemas.openxmlformats.org/officeDocument/2006/relationships" xmlns:p="http://schemas.openxmlformats.org/presentationml/2006/main">
  <p:tag name="ORIGINALHEIGHT" val="8.18752"/>
  <p:tag name="ORIGINALWIDTH" val="6.18752"/>
  <p:tag name="EMFCHILD" val="True"/>
</p:tagLst>
</file>

<file path=ppt/tags/tag276.xml><?xml version="1.0" encoding="utf-8"?>
<p:tagLst xmlns:a="http://schemas.openxmlformats.org/drawingml/2006/main" xmlns:r="http://schemas.openxmlformats.org/officeDocument/2006/relationships" xmlns:p="http://schemas.openxmlformats.org/presentationml/2006/main">
  <p:tag name="ORIGINALHEIGHT" val="7"/>
  <p:tag name="ORIGINALWIDTH" val="4.06252"/>
  <p:tag name="EMFCHILD" val="True"/>
</p:tagLst>
</file>

<file path=ppt/tags/tag277.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278.xml><?xml version="1.0" encoding="utf-8"?>
<p:tagLst xmlns:a="http://schemas.openxmlformats.org/drawingml/2006/main" xmlns:r="http://schemas.openxmlformats.org/officeDocument/2006/relationships" xmlns:p="http://schemas.openxmlformats.org/presentationml/2006/main">
  <p:tag name="ORIGINALHEIGHT" val="4.93752"/>
  <p:tag name="ORIGINALWIDTH" val="2.56252"/>
  <p:tag name="EMFCHILD" val="True"/>
</p:tagLst>
</file>

<file path=ppt/tags/tag279.xml><?xml version="1.0" encoding="utf-8"?>
<p:tagLst xmlns:a="http://schemas.openxmlformats.org/drawingml/2006/main" xmlns:r="http://schemas.openxmlformats.org/officeDocument/2006/relationships" xmlns:p="http://schemas.openxmlformats.org/presentationml/2006/main">
  <p:tag name="ORIGINALHEIGHT" val="7.125"/>
  <p:tag name="ORIGINALWIDTH" val="8.5"/>
  <p:tag name="LATEXADDIN" val="\documentclass{article}&#10;\usepackage{amsmath}&#10;\pagestyle{empty}&#10;\begin{document}&#10;&#10;\begin{equation}&#10;H_C(\omega) = &#10;\begin{cases}&#10;    \cos ^2(\dfrac{\pi \omega}{4 \omega _1}), &amp; |\omega| \le 2\omega_1 \\&#10;    0,        &amp; |\omega| \ge 2\omega_1 \notag&#10;\end{cases}&#10;\end{equation}&#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28.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280.xml><?xml version="1.0" encoding="utf-8"?>
<p:tagLst xmlns:a="http://schemas.openxmlformats.org/drawingml/2006/main" xmlns:r="http://schemas.openxmlformats.org/officeDocument/2006/relationships" xmlns:p="http://schemas.openxmlformats.org/presentationml/2006/main">
  <p:tag name="ORIGINALHEIGHT" val="5.25"/>
  <p:tag name="ORIGINALWIDTH" val="5.5"/>
  <p:tag name="EMFCHILD" val="True"/>
</p:tagLst>
</file>

<file path=ppt/tags/tag281.xml><?xml version="1.0" encoding="utf-8"?>
<p:tagLst xmlns:a="http://schemas.openxmlformats.org/drawingml/2006/main" xmlns:r="http://schemas.openxmlformats.org/officeDocument/2006/relationships" xmlns:p="http://schemas.openxmlformats.org/presentationml/2006/main">
  <p:tag name="ORIGINALHEIGHT" val="10.43752"/>
  <p:tag name="ORIGINALWIDTH" val="2.375"/>
  <p:tag name="EMFCHILD" val="True"/>
</p:tagLst>
</file>

<file path=ppt/tags/tag282.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283.xml><?xml version="1.0" encoding="utf-8"?>
<p:tagLst xmlns:a="http://schemas.openxmlformats.org/drawingml/2006/main" xmlns:r="http://schemas.openxmlformats.org/officeDocument/2006/relationships" xmlns:p="http://schemas.openxmlformats.org/presentationml/2006/main">
  <p:tag name="ORIGINALHEIGHT" val="10.43752"/>
  <p:tag name="ORIGINALWIDTH" val="2.31252"/>
  <p:tag name="EMFCHILD" val="True"/>
</p:tagLst>
</file>

<file path=ppt/tags/tag284.xml><?xml version="1.0" encoding="utf-8"?>
<p:tagLst xmlns:a="http://schemas.openxmlformats.org/drawingml/2006/main" xmlns:r="http://schemas.openxmlformats.org/officeDocument/2006/relationships" xmlns:p="http://schemas.openxmlformats.org/presentationml/2006/main">
  <p:tag name="ORIGINALHEIGHT" val="2.43752"/>
  <p:tag name="ORIGINALWIDTH" val="6.75"/>
  <p:tag name="EMFCHILD" val="True"/>
</p:tagLst>
</file>

<file path=ppt/tags/tag285.xml><?xml version="1.0" encoding="utf-8"?>
<p:tagLst xmlns:a="http://schemas.openxmlformats.org/drawingml/2006/main" xmlns:r="http://schemas.openxmlformats.org/officeDocument/2006/relationships" xmlns:p="http://schemas.openxmlformats.org/presentationml/2006/main">
  <p:tag name="ORIGINALHEIGHT" val="9.5"/>
  <p:tag name="ORIGINALWIDTH" val="3.375"/>
  <p:tag name="EMFCHILD" val="True"/>
</p:tagLst>
</file>

<file path=ppt/tags/tag286.xml><?xml version="1.0" encoding="utf-8"?>
<p:tagLst xmlns:a="http://schemas.openxmlformats.org/drawingml/2006/main" xmlns:r="http://schemas.openxmlformats.org/officeDocument/2006/relationships" xmlns:p="http://schemas.openxmlformats.org/presentationml/2006/main">
  <p:tag name="ORIGINALHEIGHT" val="19.06252"/>
  <p:tag name="ORIGINALWIDTH" val="3.43752"/>
  <p:tag name="EMFCHILD" val="True"/>
</p:tagLst>
</file>

<file path=ppt/tags/tag287.xml><?xml version="1.0" encoding="utf-8"?>
<p:tagLst xmlns:a="http://schemas.openxmlformats.org/drawingml/2006/main" xmlns:r="http://schemas.openxmlformats.org/officeDocument/2006/relationships" xmlns:p="http://schemas.openxmlformats.org/presentationml/2006/main">
  <p:tag name="ORIGINALHEIGHT" val="9.5"/>
  <p:tag name="ORIGINALWIDTH" val="3.375"/>
  <p:tag name="EMFCHILD" val="True"/>
</p:tagLst>
</file>

<file path=ppt/tags/tag288.xml><?xml version="1.0" encoding="utf-8"?>
<p:tagLst xmlns:a="http://schemas.openxmlformats.org/drawingml/2006/main" xmlns:r="http://schemas.openxmlformats.org/officeDocument/2006/relationships" xmlns:p="http://schemas.openxmlformats.org/presentationml/2006/main">
  <p:tag name="ORIGINALHEIGHT" val="4.81252"/>
  <p:tag name="ORIGINALWIDTH" val="3.875"/>
  <p:tag name="EMFCHILD" val="True"/>
</p:tagLst>
</file>

<file path=ppt/tags/tag289.xml><?xml version="1.0" encoding="utf-8"?>
<p:tagLst xmlns:a="http://schemas.openxmlformats.org/drawingml/2006/main" xmlns:r="http://schemas.openxmlformats.org/officeDocument/2006/relationships" xmlns:p="http://schemas.openxmlformats.org/presentationml/2006/main">
  <p:tag name="ORIGINALHEIGHT" val="4.81252"/>
  <p:tag name="ORIGINALWIDTH" val="4.5"/>
  <p:tag name="EMFCHILD" val="True"/>
</p:tagLst>
</file>

<file path=ppt/tags/tag29.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290.xml><?xml version="1.0" encoding="utf-8"?>
<p:tagLst xmlns:a="http://schemas.openxmlformats.org/drawingml/2006/main" xmlns:r="http://schemas.openxmlformats.org/officeDocument/2006/relationships" xmlns:p="http://schemas.openxmlformats.org/presentationml/2006/main">
  <p:tag name="ORIGINALHEIGHT" val="4.81252"/>
  <p:tag name="ORIGINALWIDTH" val="3.31252"/>
  <p:tag name="EMFCHILD" val="True"/>
</p:tagLst>
</file>

<file path=ppt/tags/tag291.xml><?xml version="1.0" encoding="utf-8"?>
<p:tagLst xmlns:a="http://schemas.openxmlformats.org/drawingml/2006/main" xmlns:r="http://schemas.openxmlformats.org/officeDocument/2006/relationships" xmlns:p="http://schemas.openxmlformats.org/presentationml/2006/main">
  <p:tag name="ORIGINALHEIGHT" val="4.875"/>
  <p:tag name="ORIGINALWIDTH" val="3.125"/>
  <p:tag name="EMFCHILD" val="True"/>
</p:tagLst>
</file>

<file path=ppt/tags/tag292.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293.xml><?xml version="1.0" encoding="utf-8"?>
<p:tagLst xmlns:a="http://schemas.openxmlformats.org/drawingml/2006/main" xmlns:r="http://schemas.openxmlformats.org/officeDocument/2006/relationships" xmlns:p="http://schemas.openxmlformats.org/presentationml/2006/main">
  <p:tag name="ORIGINALHEIGHT" val="4.68752"/>
  <p:tag name="ORIGINALWIDTH" val="5.5"/>
  <p:tag name="EMFCHILD" val="True"/>
</p:tagLst>
</file>

<file path=ppt/tags/tag294.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295.xml><?xml version="1.0" encoding="utf-8"?>
<p:tagLst xmlns:a="http://schemas.openxmlformats.org/drawingml/2006/main" xmlns:r="http://schemas.openxmlformats.org/officeDocument/2006/relationships" xmlns:p="http://schemas.openxmlformats.org/presentationml/2006/main">
  <p:tag name="ORIGINALHEIGHT" val="0.375"/>
  <p:tag name="ORIGINALWIDTH" val="15.93752"/>
  <p:tag name="EMFCHILD" val="True"/>
</p:tagLst>
</file>

<file path=ppt/tags/tag296.xml><?xml version="1.0" encoding="utf-8"?>
<p:tagLst xmlns:a="http://schemas.openxmlformats.org/drawingml/2006/main" xmlns:r="http://schemas.openxmlformats.org/officeDocument/2006/relationships" xmlns:p="http://schemas.openxmlformats.org/presentationml/2006/main">
  <p:tag name="ORIGINALHEIGHT" val="7.06252"/>
  <p:tag name="ORIGINALWIDTH" val="4.5"/>
  <p:tag name="EMFCHILD" val="True"/>
</p:tagLst>
</file>

<file path=ppt/tags/tag297.xml><?xml version="1.0" encoding="utf-8"?>
<p:tagLst xmlns:a="http://schemas.openxmlformats.org/drawingml/2006/main" xmlns:r="http://schemas.openxmlformats.org/officeDocument/2006/relationships" xmlns:p="http://schemas.openxmlformats.org/presentationml/2006/main">
  <p:tag name="ORIGINALHEIGHT" val="4.68752"/>
  <p:tag name="ORIGINALWIDTH" val="6"/>
  <p:tag name="EMFCHILD" val="True"/>
</p:tagLst>
</file>

<file path=ppt/tags/tag298.xml><?xml version="1.0" encoding="utf-8"?>
<p:tagLst xmlns:a="http://schemas.openxmlformats.org/drawingml/2006/main" xmlns:r="http://schemas.openxmlformats.org/officeDocument/2006/relationships" xmlns:p="http://schemas.openxmlformats.org/presentationml/2006/main">
  <p:tag name="ORIGINALHEIGHT" val="4.875"/>
  <p:tag name="ORIGINALWIDTH" val="2.56252"/>
  <p:tag name="EMFCHILD" val="True"/>
</p:tagLst>
</file>

<file path=ppt/tags/tag299.xml><?xml version="1.0" encoding="utf-8"?>
<p:tagLst xmlns:a="http://schemas.openxmlformats.org/drawingml/2006/main" xmlns:r="http://schemas.openxmlformats.org/officeDocument/2006/relationships" xmlns:p="http://schemas.openxmlformats.org/presentationml/2006/main">
  <p:tag name="ORIGINALHEIGHT" val="10.5"/>
  <p:tag name="ORIGINALWIDTH" val="2.375"/>
  <p:tag name="EMFCHILD" val="True"/>
</p:tagLst>
</file>

<file path=ppt/tags/tag3.xml><?xml version="1.0" encoding="utf-8"?>
<p:tagLst xmlns:a="http://schemas.openxmlformats.org/drawingml/2006/main" xmlns:r="http://schemas.openxmlformats.org/officeDocument/2006/relationships" xmlns:p="http://schemas.openxmlformats.org/presentationml/2006/main">
  <p:tag name="ORIGINALHEIGHT" val="10.5"/>
  <p:tag name="ORIGINALWIDTH" val="113.25"/>
  <p:tag name="LATEXADDIN" val="\documentclass{article}&#10;\usepackage{amsmath}&#10;\pagestyle{empty}&#10;\begin{document}&#10;&#10;&#10;\begin{equation}&#10;t=nT_0/2 \quad n=\pm 1,\pm 2,\pm 3 ... \notag&#10;\end{equation}&#10;&#10;&#10;\end{document}"/>
  <p:tag name="IGUANATEXSIZE" val="20"/>
  <p:tag name="IGUANATEXCURSOR" val="159"/>
  <p:tag name="TRANSPARENCY" val="True"/>
  <p:tag name="FILENAME" val=""/>
  <p:tag name="LATEXENGINEID" val="4"/>
  <p:tag name="TEMPFOLDER" val="c:\temp\"/>
  <p:tag name="LATEXFORMHEIGHT" val="312"/>
  <p:tag name="LATEXFORMWIDTH" val="384"/>
  <p:tag name="LATEXFORMWRAP" val="True"/>
  <p:tag name="BITMAPVECTOR" val="1"/>
</p:tagLst>
</file>

<file path=ppt/tags/tag30.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300.xml><?xml version="1.0" encoding="utf-8"?>
<p:tagLst xmlns:a="http://schemas.openxmlformats.org/drawingml/2006/main" xmlns:r="http://schemas.openxmlformats.org/officeDocument/2006/relationships" xmlns:p="http://schemas.openxmlformats.org/presentationml/2006/main">
  <p:tag name="ORIGINALHEIGHT" val="3.125"/>
  <p:tag name="ORIGINALWIDTH" val="1.18752"/>
  <p:tag name="EMFCHILD" val="True"/>
</p:tagLst>
</file>

<file path=ppt/tags/tag301.xml><?xml version="1.0" encoding="utf-8"?>
<p:tagLst xmlns:a="http://schemas.openxmlformats.org/drawingml/2006/main" xmlns:r="http://schemas.openxmlformats.org/officeDocument/2006/relationships" xmlns:p="http://schemas.openxmlformats.org/presentationml/2006/main">
  <p:tag name="ORIGINALHEIGHT" val="10.5"/>
  <p:tag name="ORIGINALWIDTH" val="0.375"/>
  <p:tag name="EMFCHILD" val="True"/>
</p:tagLst>
</file>

<file path=ppt/tags/tag302.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303.xml><?xml version="1.0" encoding="utf-8"?>
<p:tagLst xmlns:a="http://schemas.openxmlformats.org/drawingml/2006/main" xmlns:r="http://schemas.openxmlformats.org/officeDocument/2006/relationships" xmlns:p="http://schemas.openxmlformats.org/presentationml/2006/main">
  <p:tag name="ORIGINALHEIGHT" val="10.5"/>
  <p:tag name="ORIGINALWIDTH" val="0.4375197"/>
  <p:tag name="EMFCHILD" val="True"/>
</p:tagLst>
</file>

<file path=ppt/tags/tag304.xml><?xml version="1.0" encoding="utf-8"?>
<p:tagLst xmlns:a="http://schemas.openxmlformats.org/drawingml/2006/main" xmlns:r="http://schemas.openxmlformats.org/officeDocument/2006/relationships" xmlns:p="http://schemas.openxmlformats.org/presentationml/2006/main">
  <p:tag name="ORIGINALHEIGHT" val="8.125"/>
  <p:tag name="ORIGINALWIDTH" val="6.18752"/>
  <p:tag name="EMFCHILD" val="True"/>
</p:tagLst>
</file>

<file path=ppt/tags/tag305.xml><?xml version="1.0" encoding="utf-8"?>
<p:tagLst xmlns:a="http://schemas.openxmlformats.org/drawingml/2006/main" xmlns:r="http://schemas.openxmlformats.org/officeDocument/2006/relationships" xmlns:p="http://schemas.openxmlformats.org/presentationml/2006/main">
  <p:tag name="ORIGINALHEIGHT" val="7"/>
  <p:tag name="ORIGINALWIDTH" val="4"/>
  <p:tag name="EMFCHILD" val="True"/>
</p:tagLst>
</file>

<file path=ppt/tags/tag306.xml><?xml version="1.0" encoding="utf-8"?>
<p:tagLst xmlns:a="http://schemas.openxmlformats.org/drawingml/2006/main" xmlns:r="http://schemas.openxmlformats.org/officeDocument/2006/relationships" xmlns:p="http://schemas.openxmlformats.org/presentationml/2006/main">
  <p:tag name="ORIGINALHEIGHT" val="4.75"/>
  <p:tag name="ORIGINALWIDTH" val="6.06252"/>
  <p:tag name="EMFCHILD" val="True"/>
</p:tagLst>
</file>

<file path=ppt/tags/tag307.xml><?xml version="1.0" encoding="utf-8"?>
<p:tagLst xmlns:a="http://schemas.openxmlformats.org/drawingml/2006/main" xmlns:r="http://schemas.openxmlformats.org/officeDocument/2006/relationships" xmlns:p="http://schemas.openxmlformats.org/presentationml/2006/main">
  <p:tag name="ORIGINALHEIGHT" val="4.875"/>
  <p:tag name="ORIGINALWIDTH" val="2.625"/>
  <p:tag name="EMFCHILD" val="True"/>
</p:tagLst>
</file>

<file path=ppt/tags/tag308.xml><?xml version="1.0" encoding="utf-8"?>
<p:tagLst xmlns:a="http://schemas.openxmlformats.org/drawingml/2006/main" xmlns:r="http://schemas.openxmlformats.org/officeDocument/2006/relationships" xmlns:p="http://schemas.openxmlformats.org/presentationml/2006/main">
  <p:tag name="ORIGINALHEIGHT" val="7.18752"/>
  <p:tag name="ORIGINALWIDTH" val="4.25"/>
  <p:tag name="EMFCHILD" val="True"/>
</p:tagLst>
</file>

<file path=ppt/tags/tag309.xml><?xml version="1.0" encoding="utf-8"?>
<p:tagLst xmlns:a="http://schemas.openxmlformats.org/drawingml/2006/main" xmlns:r="http://schemas.openxmlformats.org/officeDocument/2006/relationships" xmlns:p="http://schemas.openxmlformats.org/presentationml/2006/main">
  <p:tag name="ORIGINALHEIGHT" val="3.125"/>
  <p:tag name="ORIGINALWIDTH" val="1.18752"/>
  <p:tag name="EMFCHILD" val="True"/>
</p:tagLst>
</file>

<file path=ppt/tags/tag31.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310.xml><?xml version="1.0" encoding="utf-8"?>
<p:tagLst xmlns:a="http://schemas.openxmlformats.org/drawingml/2006/main" xmlns:r="http://schemas.openxmlformats.org/officeDocument/2006/relationships" xmlns:p="http://schemas.openxmlformats.org/presentationml/2006/main">
  <p:tag name="ORIGINALHEIGHT" val="10.43752"/>
  <p:tag name="ORIGINALWIDTH" val="0.375"/>
  <p:tag name="EMFCHILD" val="True"/>
</p:tagLst>
</file>

<file path=ppt/tags/tag311.xml><?xml version="1.0" encoding="utf-8"?>
<p:tagLst xmlns:a="http://schemas.openxmlformats.org/drawingml/2006/main" xmlns:r="http://schemas.openxmlformats.org/officeDocument/2006/relationships" xmlns:p="http://schemas.openxmlformats.org/presentationml/2006/main">
  <p:tag name="ORIGINALHEIGHT" val="4.75"/>
  <p:tag name="ORIGINALWIDTH" val="6"/>
  <p:tag name="EMFCHILD" val="True"/>
</p:tagLst>
</file>

<file path=ppt/tags/tag312.xml><?xml version="1.0" encoding="utf-8"?>
<p:tagLst xmlns:a="http://schemas.openxmlformats.org/drawingml/2006/main" xmlns:r="http://schemas.openxmlformats.org/officeDocument/2006/relationships" xmlns:p="http://schemas.openxmlformats.org/presentationml/2006/main">
  <p:tag name="ORIGINALHEIGHT" val="10.43752"/>
  <p:tag name="ORIGINALWIDTH" val="0.4375197"/>
  <p:tag name="EMFCHILD" val="True"/>
</p:tagLst>
</file>

<file path=ppt/tags/tag313.xml><?xml version="1.0" encoding="utf-8"?>
<p:tagLst xmlns:a="http://schemas.openxmlformats.org/drawingml/2006/main" xmlns:r="http://schemas.openxmlformats.org/officeDocument/2006/relationships" xmlns:p="http://schemas.openxmlformats.org/presentationml/2006/main">
  <p:tag name="ORIGINALHEIGHT" val="8.06252"/>
  <p:tag name="ORIGINALWIDTH" val="6.18752"/>
  <p:tag name="EMFCHILD" val="True"/>
</p:tagLst>
</file>

<file path=ppt/tags/tag314.xml><?xml version="1.0" encoding="utf-8"?>
<p:tagLst xmlns:a="http://schemas.openxmlformats.org/drawingml/2006/main" xmlns:r="http://schemas.openxmlformats.org/officeDocument/2006/relationships" xmlns:p="http://schemas.openxmlformats.org/presentationml/2006/main">
  <p:tag name="ORIGINALHEIGHT" val="6.93752"/>
  <p:tag name="ORIGINALWIDTH" val="4"/>
  <p:tag name="EMFCHILD" val="True"/>
</p:tagLst>
</file>

<file path=ppt/tags/tag315.xml><?xml version="1.0" encoding="utf-8"?>
<p:tagLst xmlns:a="http://schemas.openxmlformats.org/drawingml/2006/main" xmlns:r="http://schemas.openxmlformats.org/officeDocument/2006/relationships" xmlns:p="http://schemas.openxmlformats.org/presentationml/2006/main">
  <p:tag name="ORIGINALHEIGHT" val="4.75"/>
  <p:tag name="ORIGINALWIDTH" val="6.06252"/>
  <p:tag name="EMFCHILD" val="True"/>
</p:tagLst>
</file>

<file path=ppt/tags/tag316.xml><?xml version="1.0" encoding="utf-8"?>
<p:tagLst xmlns:a="http://schemas.openxmlformats.org/drawingml/2006/main" xmlns:r="http://schemas.openxmlformats.org/officeDocument/2006/relationships" xmlns:p="http://schemas.openxmlformats.org/presentationml/2006/main">
  <p:tag name="ORIGINALHEIGHT" val="4.875"/>
  <p:tag name="ORIGINALWIDTH" val="2.625"/>
  <p:tag name="EMFCHILD" val="True"/>
</p:tagLst>
</file>

<file path=ppt/tags/tag317.xml><?xml version="1.0" encoding="utf-8"?>
<p:tagLst xmlns:a="http://schemas.openxmlformats.org/drawingml/2006/main" xmlns:r="http://schemas.openxmlformats.org/officeDocument/2006/relationships" xmlns:p="http://schemas.openxmlformats.org/presentationml/2006/main">
  <p:tag name="ORIGINALHEIGHT" val="168.875"/>
  <p:tag name="ORIGINALWIDTH" val="295.4375"/>
  <p:tag name="LATEXADDIN" val="\documentclass{article}&#10;\usepackage{amsmath,amssymb}&#10;\pagestyle{empty}&#10;\begin{document}&#10;&#10;\begin{align*}&#10;  \int_{-\infty}^{+\infty} \left(\beta H_C(\omega) \right)^2 d\omega &amp; = \beta ^2 \int_{-\infty}^{+\infty}  \cos ^4 (\dfrac{\pi \omega}{4 \omega_1}) d\omega \\&#10;  &amp;= \beta ^2 \int_{-2\omega_1}^{+2\omega_1} \left( \frac{ \cos (\dfrac{\pi \omega}{2 \omega_1})+1}{2}\right)^2 d\omega \\&#10;  &amp;= \dfrac{\beta ^2}{4} \int_{-2\omega_1}^{+2\omega_1}  (\frac{ \cos (\dfrac{\pi \omega}{ \omega_1})+1}{2} + 2 \cos (\dfrac{\pi \omega}{2 \omega_1}) +1)  d\omega \\&#10;  &amp;= \dfrac{\beta ^2}{4} \int_{-2\omega_1}^{+2\omega_1}  (\dfrac{1}{2} \cos (\dfrac{\pi \omega}{ \omega_1}) + 2 \cos (\dfrac{\pi \omega}{2 \omega_1}) +\dfrac{3}{2})  d\omega \\&#10;  &amp;= \dfrac{3}{2}\omega_1 \beta^2 = 4\omega_1 \quad \therefore \beta =\dfrac{2 \sqrt{6}}{3}&#10;\end{align*}&#10;&#10;\end{document}"/>
  <p:tag name="IGUANATEXSIZE" val="20"/>
  <p:tag name="IGUANATEXCURSOR" val="344"/>
  <p:tag name="TRANSPARENCY" val="True"/>
  <p:tag name="FILENAME" val=""/>
  <p:tag name="LATEXENGINEID" val="0"/>
  <p:tag name="TEMPFOLDER" val="c:\temp\"/>
  <p:tag name="LATEXFORMHEIGHT" val="312"/>
  <p:tag name="LATEXFORMWIDTH" val="384"/>
  <p:tag name="LATEXFORMWRAP" val="True"/>
  <p:tag name="BITMAPVECTOR" val="1"/>
</p:tagLst>
</file>

<file path=ppt/tags/tag318.xml><?xml version="1.0" encoding="utf-8"?>
<p:tagLst xmlns:a="http://schemas.openxmlformats.org/drawingml/2006/main" xmlns:r="http://schemas.openxmlformats.org/officeDocument/2006/relationships" xmlns:p="http://schemas.openxmlformats.org/presentationml/2006/main">
  <p:tag name="ORIGINALHEIGHT" val="22.375"/>
  <p:tag name="ORIGINALWIDTH" val="8.875"/>
  <p:tag name="LATEXADDIN" val="\documentclass{article}&#10;\usepackage{amsmath,amssymb}&#10;\pagestyle{empty}&#10;\begin{document}&#10;&#10;\begin{align*}&#10;  \int_{-\infty}^{+\infty} \left(\beta H_C(\omega) \right)^2 d\omega &amp; = \beta ^2 \int_{-\infty}^{+\infty}  \cos ^4 (\dfrac{\pi \omega}{4 \omega_1}) d\omega \\&#10;  &amp;= \beta ^2 \int_{-2\omega_1}^{+2\omega_1} \left( \frac{ \cos (\dfrac{\pi \omega}{2 \omega_1})+1}{2}\right)^2 d\omega \\&#10;  &amp;= \dfrac{\beta ^2}{4} \int_{-2\omega_1}^{+2\omega_1}  (\frac{ \cos (\dfrac{\pi \omega}{ \omega_1})+1}{2} + 2 \cos (\dfrac{\pi \omega}{2 \omega_1}) +1)  d\omega \\&#10;  &amp;= \dfrac{\beta ^2}{4} \int_{-2\omega_1}^{+2\omega_1}  (\dfrac{1}{2} \cos (\dfrac{\pi \omega}{ \omega_1}) + 2 \cos (\dfrac{\pi \omega}{2 \omega_1}) +\dfrac{3}{2})  d\omega \\&#10;  &amp;= \dfrac{3}{2}\omega_1 \beta^2 = 4\omega_1 \quad \therefore \beta =\dfrac{2 \sqrt{6}}{3}&#10;\end{align*}&#10;&#10;\end{document}"/>
  <p:tag name="IGUANATEXSIZE" val="20"/>
  <p:tag name="IGUANATEXCURSOR" val="344"/>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319.xml><?xml version="1.0" encoding="utf-8"?>
<p:tagLst xmlns:a="http://schemas.openxmlformats.org/drawingml/2006/main" xmlns:r="http://schemas.openxmlformats.org/officeDocument/2006/relationships" xmlns:p="http://schemas.openxmlformats.org/presentationml/2006/main">
  <p:tag name="ORIGINALHEIGHT" val="5.18752"/>
  <p:tag name="ORIGINALWIDTH" val="5.18752"/>
  <p:tag name="EMFCHILD" val="True"/>
</p:tagLst>
</file>

<file path=ppt/tags/tag32.xml><?xml version="1.0" encoding="utf-8"?>
<p:tagLst xmlns:a="http://schemas.openxmlformats.org/drawingml/2006/main" xmlns:r="http://schemas.openxmlformats.org/officeDocument/2006/relationships" xmlns:p="http://schemas.openxmlformats.org/presentationml/2006/main">
  <p:tag name="ORIGINALHEIGHT" val="7"/>
  <p:tag name="ORIGINALWIDTH" val="2.875"/>
  <p:tag name="EMFCHILD" val="True"/>
</p:tagLst>
</file>

<file path=ppt/tags/tag320.xml><?xml version="1.0" encoding="utf-8"?>
<p:tagLst xmlns:a="http://schemas.openxmlformats.org/drawingml/2006/main" xmlns:r="http://schemas.openxmlformats.org/officeDocument/2006/relationships" xmlns:p="http://schemas.openxmlformats.org/presentationml/2006/main">
  <p:tag name="ORIGINALHEIGHT" val="3.18752"/>
  <p:tag name="ORIGINALWIDTH" val="6.93752"/>
  <p:tag name="EMFCHILD" val="True"/>
</p:tagLst>
</file>

<file path=ppt/tags/tag321.xml><?xml version="1.0" encoding="utf-8"?>
<p:tagLst xmlns:a="http://schemas.openxmlformats.org/drawingml/2006/main" xmlns:r="http://schemas.openxmlformats.org/officeDocument/2006/relationships" xmlns:p="http://schemas.openxmlformats.org/presentationml/2006/main">
  <p:tag name="ORIGINALHEIGHT" val="0.375"/>
  <p:tag name="ORIGINALWIDTH" val="4.75"/>
  <p:tag name="EMFCHILD" val="True"/>
</p:tagLst>
</file>

<file path=ppt/tags/tag322.xml><?xml version="1.0" encoding="utf-8"?>
<p:tagLst xmlns:a="http://schemas.openxmlformats.org/drawingml/2006/main" xmlns:r="http://schemas.openxmlformats.org/officeDocument/2006/relationships" xmlns:p="http://schemas.openxmlformats.org/presentationml/2006/main">
  <p:tag name="ORIGINALHEIGHT" val="3.18752"/>
  <p:tag name="ORIGINALWIDTH" val="6.875"/>
  <p:tag name="EMFCHILD" val="True"/>
</p:tagLst>
</file>

<file path=ppt/tags/tag323.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24.xml><?xml version="1.0" encoding="utf-8"?>
<p:tagLst xmlns:a="http://schemas.openxmlformats.org/drawingml/2006/main" xmlns:r="http://schemas.openxmlformats.org/officeDocument/2006/relationships" xmlns:p="http://schemas.openxmlformats.org/presentationml/2006/main">
  <p:tag name="ORIGINALHEIGHT" val="9.125"/>
  <p:tag name="ORIGINALWIDTH" val="5.5"/>
  <p:tag name="EMFCHILD" val="True"/>
</p:tagLst>
</file>

<file path=ppt/tags/tag325.xml><?xml version="1.0" encoding="utf-8"?>
<p:tagLst xmlns:a="http://schemas.openxmlformats.org/drawingml/2006/main" xmlns:r="http://schemas.openxmlformats.org/officeDocument/2006/relationships" xmlns:p="http://schemas.openxmlformats.org/presentationml/2006/main">
  <p:tag name="ORIGINALHEIGHT" val="6.875"/>
  <p:tag name="ORIGINALWIDTH" val="8.43752"/>
  <p:tag name="EMFCHILD" val="True"/>
</p:tagLst>
</file>

<file path=ppt/tags/tag326.xml><?xml version="1.0" encoding="utf-8"?>
<p:tagLst xmlns:a="http://schemas.openxmlformats.org/drawingml/2006/main" xmlns:r="http://schemas.openxmlformats.org/officeDocument/2006/relationships" xmlns:p="http://schemas.openxmlformats.org/presentationml/2006/main">
  <p:tag name="ORIGINALHEIGHT" val="5.125"/>
  <p:tag name="ORIGINALWIDTH" val="5.375"/>
  <p:tag name="EMFCHILD" val="True"/>
</p:tagLst>
</file>

<file path=ppt/tags/tag327.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28.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329.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3.xml><?xml version="1.0" encoding="utf-8"?>
<p:tagLst xmlns:a="http://schemas.openxmlformats.org/drawingml/2006/main" xmlns:r="http://schemas.openxmlformats.org/officeDocument/2006/relationships" xmlns:p="http://schemas.openxmlformats.org/presentationml/2006/main">
  <p:tag name="ORIGINALHEIGHT" val="3.125"/>
  <p:tag name="ORIGINALWIDTH" val="1.06252"/>
  <p:tag name="EMFCHILD" val="True"/>
</p:tagLst>
</file>

<file path=ppt/tags/tag330.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31.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332.xml><?xml version="1.0" encoding="utf-8"?>
<p:tagLst xmlns:a="http://schemas.openxmlformats.org/drawingml/2006/main" xmlns:r="http://schemas.openxmlformats.org/officeDocument/2006/relationships" xmlns:p="http://schemas.openxmlformats.org/presentationml/2006/main">
  <p:tag name="ORIGINALHEIGHT" val="7.125"/>
  <p:tag name="ORIGINALWIDTH" val="4.81252"/>
  <p:tag name="EMFCHILD" val="True"/>
</p:tagLst>
</file>

<file path=ppt/tags/tag333.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334.xml><?xml version="1.0" encoding="utf-8"?>
<p:tagLst xmlns:a="http://schemas.openxmlformats.org/drawingml/2006/main" xmlns:r="http://schemas.openxmlformats.org/officeDocument/2006/relationships" xmlns:p="http://schemas.openxmlformats.org/presentationml/2006/main">
  <p:tag name="ORIGINALHEIGHT" val="2.375"/>
  <p:tag name="ORIGINALWIDTH" val="6.68752"/>
  <p:tag name="EMFCHILD" val="True"/>
</p:tagLst>
</file>

<file path=ppt/tags/tag335.xml><?xml version="1.0" encoding="utf-8"?>
<p:tagLst xmlns:a="http://schemas.openxmlformats.org/drawingml/2006/main" xmlns:r="http://schemas.openxmlformats.org/officeDocument/2006/relationships" xmlns:p="http://schemas.openxmlformats.org/presentationml/2006/main">
  <p:tag name="ORIGINALHEIGHT" val="9.125"/>
  <p:tag name="ORIGINALWIDTH" val="5.5"/>
  <p:tag name="EMFCHILD" val="True"/>
</p:tagLst>
</file>

<file path=ppt/tags/tag336.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337.xml><?xml version="1.0" encoding="utf-8"?>
<p:tagLst xmlns:a="http://schemas.openxmlformats.org/drawingml/2006/main" xmlns:r="http://schemas.openxmlformats.org/officeDocument/2006/relationships" xmlns:p="http://schemas.openxmlformats.org/presentationml/2006/main">
  <p:tag name="ORIGINALHEIGHT" val="22.375"/>
  <p:tag name="ORIGINALWIDTH" val="8.93752"/>
  <p:tag name="EMFCHILD" val="True"/>
</p:tagLst>
</file>

<file path=ppt/tags/tag338.xml><?xml version="1.0" encoding="utf-8"?>
<p:tagLst xmlns:a="http://schemas.openxmlformats.org/drawingml/2006/main" xmlns:r="http://schemas.openxmlformats.org/officeDocument/2006/relationships" xmlns:p="http://schemas.openxmlformats.org/presentationml/2006/main">
  <p:tag name="ORIGINALHEIGHT" val="5.18752"/>
  <p:tag name="ORIGINALWIDTH" val="5.125"/>
  <p:tag name="EMFCHILD" val="True"/>
</p:tagLst>
</file>

<file path=ppt/tags/tag339.xml><?xml version="1.0" encoding="utf-8"?>
<p:tagLst xmlns:a="http://schemas.openxmlformats.org/drawingml/2006/main" xmlns:r="http://schemas.openxmlformats.org/officeDocument/2006/relationships" xmlns:p="http://schemas.openxmlformats.org/presentationml/2006/main">
  <p:tag name="ORIGINALHEIGHT" val="3.18752"/>
  <p:tag name="ORIGINALWIDTH" val="6.875"/>
  <p:tag name="EMFCHILD" val="True"/>
</p:tagLst>
</file>

<file path=ppt/tags/tag34.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340.xml><?xml version="1.0" encoding="utf-8"?>
<p:tagLst xmlns:a="http://schemas.openxmlformats.org/drawingml/2006/main" xmlns:r="http://schemas.openxmlformats.org/officeDocument/2006/relationships" xmlns:p="http://schemas.openxmlformats.org/presentationml/2006/main">
  <p:tag name="ORIGINALHEIGHT" val="0.375"/>
  <p:tag name="ORIGINALWIDTH" val="4.75"/>
  <p:tag name="EMFCHILD" val="True"/>
</p:tagLst>
</file>

<file path=ppt/tags/tag341.xml><?xml version="1.0" encoding="utf-8"?>
<p:tagLst xmlns:a="http://schemas.openxmlformats.org/drawingml/2006/main" xmlns:r="http://schemas.openxmlformats.org/officeDocument/2006/relationships" xmlns:p="http://schemas.openxmlformats.org/presentationml/2006/main">
  <p:tag name="ORIGINALHEIGHT" val="3.18752"/>
  <p:tag name="ORIGINALWIDTH" val="6.93752"/>
  <p:tag name="EMFCHILD" val="True"/>
</p:tagLst>
</file>

<file path=ppt/tags/tag342.xml><?xml version="1.0" encoding="utf-8"?>
<p:tagLst xmlns:a="http://schemas.openxmlformats.org/drawingml/2006/main" xmlns:r="http://schemas.openxmlformats.org/officeDocument/2006/relationships" xmlns:p="http://schemas.openxmlformats.org/presentationml/2006/main">
  <p:tag name="ORIGINALHEIGHT" val="4.625"/>
  <p:tag name="ORIGINALWIDTH" val="3.81252"/>
  <p:tag name="EMFCHILD" val="True"/>
</p:tagLst>
</file>

<file path=ppt/tags/tag343.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344.xml><?xml version="1.0" encoding="utf-8"?>
<p:tagLst xmlns:a="http://schemas.openxmlformats.org/drawingml/2006/main" xmlns:r="http://schemas.openxmlformats.org/officeDocument/2006/relationships" xmlns:p="http://schemas.openxmlformats.org/presentationml/2006/main">
  <p:tag name="ORIGINALHEIGHT" val="4.625"/>
  <p:tag name="ORIGINALWIDTH" val="3.31252"/>
  <p:tag name="EMFCHILD" val="True"/>
</p:tagLst>
</file>

<file path=ppt/tags/tag345.xml><?xml version="1.0" encoding="utf-8"?>
<p:tagLst xmlns:a="http://schemas.openxmlformats.org/drawingml/2006/main" xmlns:r="http://schemas.openxmlformats.org/officeDocument/2006/relationships" xmlns:p="http://schemas.openxmlformats.org/presentationml/2006/main">
  <p:tag name="ORIGINALHEIGHT" val="4.75"/>
  <p:tag name="ORIGINALWIDTH" val="3.375"/>
  <p:tag name="EMFCHILD" val="True"/>
</p:tagLst>
</file>

<file path=ppt/tags/tag346.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47.xml><?xml version="1.0" encoding="utf-8"?>
<p:tagLst xmlns:a="http://schemas.openxmlformats.org/drawingml/2006/main" xmlns:r="http://schemas.openxmlformats.org/officeDocument/2006/relationships" xmlns:p="http://schemas.openxmlformats.org/presentationml/2006/main">
  <p:tag name="ORIGINALHEIGHT" val="4.43752"/>
  <p:tag name="ORIGINALWIDTH" val="5.375"/>
  <p:tag name="EMFCHILD" val="True"/>
</p:tagLst>
</file>

<file path=ppt/tags/tag348.xml><?xml version="1.0" encoding="utf-8"?>
<p:tagLst xmlns:a="http://schemas.openxmlformats.org/drawingml/2006/main" xmlns:r="http://schemas.openxmlformats.org/officeDocument/2006/relationships" xmlns:p="http://schemas.openxmlformats.org/presentationml/2006/main">
  <p:tag name="ORIGINALHEIGHT" val="4.56252"/>
  <p:tag name="ORIGINALWIDTH" val="6"/>
  <p:tag name="EMFCHILD" val="True"/>
</p:tagLst>
</file>

<file path=ppt/tags/tag349.xml><?xml version="1.0" encoding="utf-8"?>
<p:tagLst xmlns:a="http://schemas.openxmlformats.org/drawingml/2006/main" xmlns:r="http://schemas.openxmlformats.org/officeDocument/2006/relationships" xmlns:p="http://schemas.openxmlformats.org/presentationml/2006/main">
  <p:tag name="ORIGINALHEIGHT" val="0.375"/>
  <p:tag name="ORIGINALWIDTH" val="15.75"/>
  <p:tag name="EMFCHILD" val="True"/>
</p:tagLst>
</file>

<file path=ppt/tags/tag35.xml><?xml version="1.0" encoding="utf-8"?>
<p:tagLst xmlns:a="http://schemas.openxmlformats.org/drawingml/2006/main" xmlns:r="http://schemas.openxmlformats.org/officeDocument/2006/relationships" xmlns:p="http://schemas.openxmlformats.org/presentationml/2006/main">
  <p:tag name="ORIGINALHEIGHT" val="7"/>
  <p:tag name="ORIGINALWIDTH" val="3.56252"/>
  <p:tag name="EMFCHILD" val="True"/>
</p:tagLst>
</file>

<file path=ppt/tags/tag350.xml><?xml version="1.0" encoding="utf-8"?>
<p:tagLst xmlns:a="http://schemas.openxmlformats.org/drawingml/2006/main" xmlns:r="http://schemas.openxmlformats.org/officeDocument/2006/relationships" xmlns:p="http://schemas.openxmlformats.org/presentationml/2006/main">
  <p:tag name="ORIGINALHEIGHT" val="6.81252"/>
  <p:tag name="ORIGINALWIDTH" val="4.43752"/>
  <p:tag name="EMFCHILD" val="True"/>
</p:tagLst>
</file>

<file path=ppt/tags/tag351.xml><?xml version="1.0" encoding="utf-8"?>
<p:tagLst xmlns:a="http://schemas.openxmlformats.org/drawingml/2006/main" xmlns:r="http://schemas.openxmlformats.org/officeDocument/2006/relationships" xmlns:p="http://schemas.openxmlformats.org/presentationml/2006/main">
  <p:tag name="ORIGINALHEIGHT" val="4.625"/>
  <p:tag name="ORIGINALWIDTH" val="5.93752"/>
  <p:tag name="EMFCHILD" val="True"/>
</p:tagLst>
</file>

<file path=ppt/tags/tag352.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353.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54.xml><?xml version="1.0" encoding="utf-8"?>
<p:tagLst xmlns:a="http://schemas.openxmlformats.org/drawingml/2006/main" xmlns:r="http://schemas.openxmlformats.org/officeDocument/2006/relationships" xmlns:p="http://schemas.openxmlformats.org/presentationml/2006/main">
  <p:tag name="ORIGINALHEIGHT" val="7.125"/>
  <p:tag name="ORIGINALWIDTH" val="4.75"/>
  <p:tag name="EMFCHILD" val="True"/>
</p:tagLst>
</file>

<file path=ppt/tags/tag355.xml><?xml version="1.0" encoding="utf-8"?>
<p:tagLst xmlns:a="http://schemas.openxmlformats.org/drawingml/2006/main" xmlns:r="http://schemas.openxmlformats.org/officeDocument/2006/relationships" xmlns:p="http://schemas.openxmlformats.org/presentationml/2006/main">
  <p:tag name="ORIGINALHEIGHT" val="4.56252"/>
  <p:tag name="ORIGINALWIDTH" val="6"/>
  <p:tag name="EMFCHILD" val="True"/>
</p:tagLst>
</file>

<file path=ppt/tags/tag356.xml><?xml version="1.0" encoding="utf-8"?>
<p:tagLst xmlns:a="http://schemas.openxmlformats.org/drawingml/2006/main" xmlns:r="http://schemas.openxmlformats.org/officeDocument/2006/relationships" xmlns:p="http://schemas.openxmlformats.org/presentationml/2006/main">
  <p:tag name="ORIGINALHEIGHT" val="2.31252"/>
  <p:tag name="ORIGINALWIDTH" val="6.68752"/>
  <p:tag name="EMFCHILD" val="True"/>
</p:tagLst>
</file>

<file path=ppt/tags/tag357.xml><?xml version="1.0" encoding="utf-8"?>
<p:tagLst xmlns:a="http://schemas.openxmlformats.org/drawingml/2006/main" xmlns:r="http://schemas.openxmlformats.org/officeDocument/2006/relationships" xmlns:p="http://schemas.openxmlformats.org/presentationml/2006/main">
  <p:tag name="ORIGINALHEIGHT" val="9.06252"/>
  <p:tag name="ORIGINALWIDTH" val="5.5"/>
  <p:tag name="EMFCHILD" val="True"/>
</p:tagLst>
</file>

<file path=ppt/tags/tag358.xml><?xml version="1.0" encoding="utf-8"?>
<p:tagLst xmlns:a="http://schemas.openxmlformats.org/drawingml/2006/main" xmlns:r="http://schemas.openxmlformats.org/officeDocument/2006/relationships" xmlns:p="http://schemas.openxmlformats.org/presentationml/2006/main">
  <p:tag name="ORIGINALHEIGHT" val="4.625"/>
  <p:tag name="ORIGINALWIDTH" val="3.125"/>
  <p:tag name="EMFCHILD" val="True"/>
</p:tagLst>
</file>

<file path=ppt/tags/tag359.xml><?xml version="1.0" encoding="utf-8"?>
<p:tagLst xmlns:a="http://schemas.openxmlformats.org/drawingml/2006/main" xmlns:r="http://schemas.openxmlformats.org/officeDocument/2006/relationships" xmlns:p="http://schemas.openxmlformats.org/presentationml/2006/main">
  <p:tag name="ORIGINALHEIGHT" val="22.375"/>
  <p:tag name="ORIGINALWIDTH" val="8.93752"/>
  <p:tag name="EMFCHILD" val="True"/>
</p:tagLst>
</file>

<file path=ppt/tags/tag36.xml><?xml version="1.0" encoding="utf-8"?>
<p:tagLst xmlns:a="http://schemas.openxmlformats.org/drawingml/2006/main" xmlns:r="http://schemas.openxmlformats.org/officeDocument/2006/relationships" xmlns:p="http://schemas.openxmlformats.org/presentationml/2006/main">
  <p:tag name="ORIGINALHEIGHT" val="3.125"/>
  <p:tag name="ORIGINALWIDTH" val="1"/>
  <p:tag name="EMFCHILD" val="True"/>
</p:tagLst>
</file>

<file path=ppt/tags/tag360.xml><?xml version="1.0" encoding="utf-8"?>
<p:tagLst xmlns:a="http://schemas.openxmlformats.org/drawingml/2006/main" xmlns:r="http://schemas.openxmlformats.org/officeDocument/2006/relationships" xmlns:p="http://schemas.openxmlformats.org/presentationml/2006/main">
  <p:tag name="ORIGINALHEIGHT" val="5.25"/>
  <p:tag name="ORIGINALWIDTH" val="5.125"/>
  <p:tag name="EMFCHILD" val="True"/>
</p:tagLst>
</file>

<file path=ppt/tags/tag361.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362.xml><?xml version="1.0" encoding="utf-8"?>
<p:tagLst xmlns:a="http://schemas.openxmlformats.org/drawingml/2006/main" xmlns:r="http://schemas.openxmlformats.org/officeDocument/2006/relationships" xmlns:p="http://schemas.openxmlformats.org/presentationml/2006/main">
  <p:tag name="ORIGINALHEIGHT" val="3.125"/>
  <p:tag name="ORIGINALWIDTH" val="4.56252"/>
  <p:tag name="EMFCHILD" val="True"/>
</p:tagLst>
</file>

<file path=ppt/tags/tag363.xml><?xml version="1.0" encoding="utf-8"?>
<p:tagLst xmlns:a="http://schemas.openxmlformats.org/drawingml/2006/main" xmlns:r="http://schemas.openxmlformats.org/officeDocument/2006/relationships" xmlns:p="http://schemas.openxmlformats.org/presentationml/2006/main">
  <p:tag name="ORIGINALHEIGHT" val="3.375"/>
  <p:tag name="ORIGINALWIDTH" val="2.06252"/>
  <p:tag name="EMFCHILD" val="True"/>
</p:tagLst>
</file>

<file path=ppt/tags/tag364.xml><?xml version="1.0" encoding="utf-8"?>
<p:tagLst xmlns:a="http://schemas.openxmlformats.org/drawingml/2006/main" xmlns:r="http://schemas.openxmlformats.org/officeDocument/2006/relationships" xmlns:p="http://schemas.openxmlformats.org/presentationml/2006/main">
  <p:tag name="ORIGINALHEIGHT" val="0.3125197"/>
  <p:tag name="ORIGINALWIDTH" val="4.75"/>
  <p:tag name="EMFCHILD" val="True"/>
</p:tagLst>
</file>

<file path=ppt/tags/tag365.xml><?xml version="1.0" encoding="utf-8"?>
<p:tagLst xmlns:a="http://schemas.openxmlformats.org/drawingml/2006/main" xmlns:r="http://schemas.openxmlformats.org/officeDocument/2006/relationships" xmlns:p="http://schemas.openxmlformats.org/presentationml/2006/main">
  <p:tag name="ORIGINALHEIGHT" val="4.68752"/>
  <p:tag name="ORIGINALWIDTH" val="3.06252"/>
  <p:tag name="EMFCHILD" val="True"/>
</p:tagLst>
</file>

<file path=ppt/tags/tag366.xml><?xml version="1.0" encoding="utf-8"?>
<p:tagLst xmlns:a="http://schemas.openxmlformats.org/drawingml/2006/main" xmlns:r="http://schemas.openxmlformats.org/officeDocument/2006/relationships" xmlns:p="http://schemas.openxmlformats.org/presentationml/2006/main">
  <p:tag name="ORIGINALHEIGHT" val="3.18752"/>
  <p:tag name="ORIGINALWIDTH" val="4.56252"/>
  <p:tag name="EMFCHILD" val="True"/>
</p:tagLst>
</file>

<file path=ppt/tags/tag367.xml><?xml version="1.0" encoding="utf-8"?>
<p:tagLst xmlns:a="http://schemas.openxmlformats.org/drawingml/2006/main" xmlns:r="http://schemas.openxmlformats.org/officeDocument/2006/relationships" xmlns:p="http://schemas.openxmlformats.org/presentationml/2006/main">
  <p:tag name="ORIGINALHEIGHT" val="3.375"/>
  <p:tag name="ORIGINALWIDTH" val="2"/>
  <p:tag name="EMFCHILD" val="True"/>
</p:tagLst>
</file>

<file path=ppt/tags/tag368.xml><?xml version="1.0" encoding="utf-8"?>
<p:tagLst xmlns:a="http://schemas.openxmlformats.org/drawingml/2006/main" xmlns:r="http://schemas.openxmlformats.org/officeDocument/2006/relationships" xmlns:p="http://schemas.openxmlformats.org/presentationml/2006/main">
  <p:tag name="ORIGINALHEIGHT" val="18.25"/>
  <p:tag name="ORIGINALWIDTH" val="5.5"/>
  <p:tag name="EMFCHILD" val="True"/>
</p:tagLst>
</file>

<file path=ppt/tags/tag369.xml><?xml version="1.0" encoding="utf-8"?>
<p:tagLst xmlns:a="http://schemas.openxmlformats.org/drawingml/2006/main" xmlns:r="http://schemas.openxmlformats.org/officeDocument/2006/relationships" xmlns:p="http://schemas.openxmlformats.org/presentationml/2006/main">
  <p:tag name="ORIGINALHEIGHT" val="6.25"/>
  <p:tag name="ORIGINALWIDTH" val="1.06252"/>
  <p:tag name="EMFCHILD" val="True"/>
</p:tagLst>
</file>

<file path=ppt/tags/tag37.xml><?xml version="1.0" encoding="utf-8"?>
<p:tagLst xmlns:a="http://schemas.openxmlformats.org/drawingml/2006/main" xmlns:r="http://schemas.openxmlformats.org/officeDocument/2006/relationships" xmlns:p="http://schemas.openxmlformats.org/presentationml/2006/main">
  <p:tag name="ORIGINALHEIGHT" val="7"/>
  <p:tag name="ORIGINALWIDTH" val="5.93752"/>
  <p:tag name="EMFCHILD" val="True"/>
</p:tagLst>
</file>

<file path=ppt/tags/tag370.xml><?xml version="1.0" encoding="utf-8"?>
<p:tagLst xmlns:a="http://schemas.openxmlformats.org/drawingml/2006/main" xmlns:r="http://schemas.openxmlformats.org/officeDocument/2006/relationships" xmlns:p="http://schemas.openxmlformats.org/presentationml/2006/main">
  <p:tag name="ORIGINALHEIGHT" val="18.25"/>
  <p:tag name="ORIGINALWIDTH" val="5.5"/>
  <p:tag name="EMFCHILD" val="True"/>
</p:tagLst>
</file>

<file path=ppt/tags/tag371.xml><?xml version="1.0" encoding="utf-8"?>
<p:tagLst xmlns:a="http://schemas.openxmlformats.org/drawingml/2006/main" xmlns:r="http://schemas.openxmlformats.org/officeDocument/2006/relationships" xmlns:p="http://schemas.openxmlformats.org/presentationml/2006/main">
  <p:tag name="ORIGINALHEIGHT" val="4.625"/>
  <p:tag name="ORIGINALWIDTH" val="3.81252"/>
  <p:tag name="EMFCHILD" val="True"/>
</p:tagLst>
</file>

<file path=ppt/tags/tag372.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373.xml><?xml version="1.0" encoding="utf-8"?>
<p:tagLst xmlns:a="http://schemas.openxmlformats.org/drawingml/2006/main" xmlns:r="http://schemas.openxmlformats.org/officeDocument/2006/relationships" xmlns:p="http://schemas.openxmlformats.org/presentationml/2006/main">
  <p:tag name="ORIGINALHEIGHT" val="4.625"/>
  <p:tag name="ORIGINALWIDTH" val="3.31252"/>
  <p:tag name="EMFCHILD" val="True"/>
</p:tagLst>
</file>

<file path=ppt/tags/tag374.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75.xml><?xml version="1.0" encoding="utf-8"?>
<p:tagLst xmlns:a="http://schemas.openxmlformats.org/drawingml/2006/main" xmlns:r="http://schemas.openxmlformats.org/officeDocument/2006/relationships" xmlns:p="http://schemas.openxmlformats.org/presentationml/2006/main">
  <p:tag name="ORIGINALHEIGHT" val="4.43752"/>
  <p:tag name="ORIGINALWIDTH" val="5.375"/>
  <p:tag name="EMFCHILD" val="True"/>
</p:tagLst>
</file>

<file path=ppt/tags/tag376.xml><?xml version="1.0" encoding="utf-8"?>
<p:tagLst xmlns:a="http://schemas.openxmlformats.org/drawingml/2006/main" xmlns:r="http://schemas.openxmlformats.org/officeDocument/2006/relationships" xmlns:p="http://schemas.openxmlformats.org/presentationml/2006/main">
  <p:tag name="ORIGINALHEIGHT" val="4.56252"/>
  <p:tag name="ORIGINALWIDTH" val="6"/>
  <p:tag name="EMFCHILD" val="True"/>
</p:tagLst>
</file>

<file path=ppt/tags/tag377.xml><?xml version="1.0" encoding="utf-8"?>
<p:tagLst xmlns:a="http://schemas.openxmlformats.org/drawingml/2006/main" xmlns:r="http://schemas.openxmlformats.org/officeDocument/2006/relationships" xmlns:p="http://schemas.openxmlformats.org/presentationml/2006/main">
  <p:tag name="ORIGINALHEIGHT" val="0.375"/>
  <p:tag name="ORIGINALWIDTH" val="15.75"/>
  <p:tag name="EMFCHILD" val="True"/>
</p:tagLst>
</file>

<file path=ppt/tags/tag378.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379.xml><?xml version="1.0" encoding="utf-8"?>
<p:tagLst xmlns:a="http://schemas.openxmlformats.org/drawingml/2006/main" xmlns:r="http://schemas.openxmlformats.org/officeDocument/2006/relationships" xmlns:p="http://schemas.openxmlformats.org/presentationml/2006/main">
  <p:tag name="ORIGINALHEIGHT" val="4.625"/>
  <p:tag name="ORIGINALWIDTH" val="5.93752"/>
  <p:tag name="EMFCHILD" val="True"/>
</p:tagLst>
</file>

<file path=ppt/tags/tag38.xml><?xml version="1.0" encoding="utf-8"?>
<p:tagLst xmlns:a="http://schemas.openxmlformats.org/drawingml/2006/main" xmlns:r="http://schemas.openxmlformats.org/officeDocument/2006/relationships" xmlns:p="http://schemas.openxmlformats.org/presentationml/2006/main">
  <p:tag name="ORIGINALHEIGHT" val="7.18752"/>
  <p:tag name="ORIGINALWIDTH" val="3.68752"/>
  <p:tag name="EMFCHILD" val="True"/>
</p:tagLst>
</file>

<file path=ppt/tags/tag380.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381.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382.xml><?xml version="1.0" encoding="utf-8"?>
<p:tagLst xmlns:a="http://schemas.openxmlformats.org/drawingml/2006/main" xmlns:r="http://schemas.openxmlformats.org/officeDocument/2006/relationships" xmlns:p="http://schemas.openxmlformats.org/presentationml/2006/main">
  <p:tag name="ORIGINALHEIGHT" val="6.75"/>
  <p:tag name="ORIGINALWIDTH" val="6.625"/>
  <p:tag name="EMFCHILD" val="True"/>
</p:tagLst>
</file>

<file path=ppt/tags/tag383.xml><?xml version="1.0" encoding="utf-8"?>
<p:tagLst xmlns:a="http://schemas.openxmlformats.org/drawingml/2006/main" xmlns:r="http://schemas.openxmlformats.org/officeDocument/2006/relationships" xmlns:p="http://schemas.openxmlformats.org/presentationml/2006/main">
  <p:tag name="ORIGINALHEIGHT" val="6.68752"/>
  <p:tag name="ORIGINALWIDTH" val="3.31252"/>
  <p:tag name="EMFCHILD" val="True"/>
</p:tagLst>
</file>

<file path=ppt/tags/tag384.xml><?xml version="1.0" encoding="utf-8"?>
<p:tagLst xmlns:a="http://schemas.openxmlformats.org/drawingml/2006/main" xmlns:r="http://schemas.openxmlformats.org/officeDocument/2006/relationships" xmlns:p="http://schemas.openxmlformats.org/presentationml/2006/main">
  <p:tag name="ORIGINALHEIGHT" val="0.4375197"/>
  <p:tag name="ORIGINALWIDTH" val="56.625"/>
  <p:tag name="EMFCHILD" val="True"/>
</p:tagLst>
</file>

<file path=ppt/tags/tag385.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386.xml><?xml version="1.0" encoding="utf-8"?>
<p:tagLst xmlns:a="http://schemas.openxmlformats.org/drawingml/2006/main" xmlns:r="http://schemas.openxmlformats.org/officeDocument/2006/relationships" xmlns:p="http://schemas.openxmlformats.org/presentationml/2006/main">
  <p:tag name="ORIGINALHEIGHT" val="18.25"/>
  <p:tag name="ORIGINALWIDTH" val="5.5"/>
  <p:tag name="EMFCHILD" val="True"/>
</p:tagLst>
</file>

<file path=ppt/tags/tag387.xml><?xml version="1.0" encoding="utf-8"?>
<p:tagLst xmlns:a="http://schemas.openxmlformats.org/drawingml/2006/main" xmlns:r="http://schemas.openxmlformats.org/officeDocument/2006/relationships" xmlns:p="http://schemas.openxmlformats.org/presentationml/2006/main">
  <p:tag name="ORIGINALHEIGHT" val="6.25"/>
  <p:tag name="ORIGINALWIDTH" val="1.125"/>
  <p:tag name="EMFCHILD" val="True"/>
</p:tagLst>
</file>

<file path=ppt/tags/tag388.xml><?xml version="1.0" encoding="utf-8"?>
<p:tagLst xmlns:a="http://schemas.openxmlformats.org/drawingml/2006/main" xmlns:r="http://schemas.openxmlformats.org/officeDocument/2006/relationships" xmlns:p="http://schemas.openxmlformats.org/presentationml/2006/main">
  <p:tag name="ORIGINALHEIGHT" val="18.25"/>
  <p:tag name="ORIGINALWIDTH" val="5.5"/>
  <p:tag name="EMFCHILD" val="True"/>
</p:tagLst>
</file>

<file path=ppt/tags/tag389.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39.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390.xml><?xml version="1.0" encoding="utf-8"?>
<p:tagLst xmlns:a="http://schemas.openxmlformats.org/drawingml/2006/main" xmlns:r="http://schemas.openxmlformats.org/officeDocument/2006/relationships" xmlns:p="http://schemas.openxmlformats.org/presentationml/2006/main">
  <p:tag name="ORIGINALHEIGHT" val="7.125"/>
  <p:tag name="ORIGINALWIDTH" val="4.75"/>
  <p:tag name="EMFCHILD" val="True"/>
</p:tagLst>
</file>

<file path=ppt/tags/tag391.xml><?xml version="1.0" encoding="utf-8"?>
<p:tagLst xmlns:a="http://schemas.openxmlformats.org/drawingml/2006/main" xmlns:r="http://schemas.openxmlformats.org/officeDocument/2006/relationships" xmlns:p="http://schemas.openxmlformats.org/presentationml/2006/main">
  <p:tag name="ORIGINALHEIGHT" val="4.625"/>
  <p:tag name="ORIGINALWIDTH" val="5.93752"/>
  <p:tag name="EMFCHILD" val="True"/>
</p:tagLst>
</file>

<file path=ppt/tags/tag392.xml><?xml version="1.0" encoding="utf-8"?>
<p:tagLst xmlns:a="http://schemas.openxmlformats.org/drawingml/2006/main" xmlns:r="http://schemas.openxmlformats.org/officeDocument/2006/relationships" xmlns:p="http://schemas.openxmlformats.org/presentationml/2006/main">
  <p:tag name="ORIGINALHEIGHT" val="2.375"/>
  <p:tag name="ORIGINALWIDTH" val="6.68752"/>
  <p:tag name="EMFCHILD" val="True"/>
</p:tagLst>
</file>

<file path=ppt/tags/tag393.xml><?xml version="1.0" encoding="utf-8"?>
<p:tagLst xmlns:a="http://schemas.openxmlformats.org/drawingml/2006/main" xmlns:r="http://schemas.openxmlformats.org/officeDocument/2006/relationships" xmlns:p="http://schemas.openxmlformats.org/presentationml/2006/main">
  <p:tag name="ORIGINALHEIGHT" val="9.06252"/>
  <p:tag name="ORIGINALWIDTH" val="5.43752"/>
  <p:tag name="EMFCHILD" val="True"/>
</p:tagLst>
</file>

<file path=ppt/tags/tag394.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395.xml><?xml version="1.0" encoding="utf-8"?>
<p:tagLst xmlns:a="http://schemas.openxmlformats.org/drawingml/2006/main" xmlns:r="http://schemas.openxmlformats.org/officeDocument/2006/relationships" xmlns:p="http://schemas.openxmlformats.org/presentationml/2006/main">
  <p:tag name="ORIGINALHEIGHT" val="0.4375197"/>
  <p:tag name="ORIGINALWIDTH" val="10.68752"/>
  <p:tag name="EMFCHILD" val="True"/>
</p:tagLst>
</file>

<file path=ppt/tags/tag396.xml><?xml version="1.0" encoding="utf-8"?>
<p:tagLst xmlns:a="http://schemas.openxmlformats.org/drawingml/2006/main" xmlns:r="http://schemas.openxmlformats.org/officeDocument/2006/relationships" xmlns:p="http://schemas.openxmlformats.org/presentationml/2006/main">
  <p:tag name="ORIGINALHEIGHT" val="6.875"/>
  <p:tag name="ORIGINALWIDTH" val="4.43752"/>
  <p:tag name="EMFCHILD" val="True"/>
</p:tagLst>
</file>

<file path=ppt/tags/tag397.xml><?xml version="1.0" encoding="utf-8"?>
<p:tagLst xmlns:a="http://schemas.openxmlformats.org/drawingml/2006/main" xmlns:r="http://schemas.openxmlformats.org/officeDocument/2006/relationships" xmlns:p="http://schemas.openxmlformats.org/presentationml/2006/main">
  <p:tag name="ORIGINALHEIGHT" val="22.375"/>
  <p:tag name="ORIGINALWIDTH" val="8.875"/>
  <p:tag name="EMFCHILD" val="True"/>
</p:tagLst>
</file>

<file path=ppt/tags/tag398.xml><?xml version="1.0" encoding="utf-8"?>
<p:tagLst xmlns:a="http://schemas.openxmlformats.org/drawingml/2006/main" xmlns:r="http://schemas.openxmlformats.org/officeDocument/2006/relationships" xmlns:p="http://schemas.openxmlformats.org/presentationml/2006/main">
  <p:tag name="ORIGINALHEIGHT" val="5.25"/>
  <p:tag name="ORIGINALWIDTH" val="5.18752"/>
  <p:tag name="EMFCHILD" val="True"/>
</p:tagLst>
</file>

<file path=ppt/tags/tag399.xml><?xml version="1.0" encoding="utf-8"?>
<p:tagLst xmlns:a="http://schemas.openxmlformats.org/drawingml/2006/main" xmlns:r="http://schemas.openxmlformats.org/officeDocument/2006/relationships" xmlns:p="http://schemas.openxmlformats.org/presentationml/2006/main">
  <p:tag name="ORIGINALHEIGHT" val="4.68752"/>
  <p:tag name="ORIGINALWIDTH" val="3.06252"/>
  <p:tag name="EMFCHILD" val="True"/>
</p:tagLst>
</file>

<file path=ppt/tags/tag4.xml><?xml version="1.0" encoding="utf-8"?>
<p:tagLst xmlns:a="http://schemas.openxmlformats.org/drawingml/2006/main" xmlns:r="http://schemas.openxmlformats.org/officeDocument/2006/relationships" xmlns:p="http://schemas.openxmlformats.org/presentationml/2006/main">
  <p:tag name="ORIGINALHEIGHT" val="10.5"/>
  <p:tag name="ORIGINALWIDTH" val="98.81252"/>
  <p:tag name="LATEXADDIN" val="\documentclass{article}&#10;\usepackage{amsmath}&#10;\pagestyle{empty}&#10;\begin{document}&#10;&#10;\begin{equation}&#10;t=nT_0/2 \quad n=\pm 2,\pm 3 ... \notag&#10;\end{equation}&#10;&#10;&#10;&#10;\end{document}"/>
  <p:tag name="IGUANATEXSIZE" val="20"/>
  <p:tag name="IGUANATEXCURSOR" val="153"/>
  <p:tag name="TRANSPARENCY" val="True"/>
  <p:tag name="FILENAME" val=""/>
  <p:tag name="LATEXENGINEID" val="4"/>
  <p:tag name="TEMPFOLDER" val="c:\temp\"/>
  <p:tag name="LATEXFORMHEIGHT" val="312"/>
  <p:tag name="LATEXFORMWIDTH" val="384"/>
  <p:tag name="LATEXFORMWRAP" val="True"/>
  <p:tag name="BITMAPVECTOR" val="1"/>
</p:tagLst>
</file>

<file path=ppt/tags/tag40.xml><?xml version="1.0" encoding="utf-8"?>
<p:tagLst xmlns:a="http://schemas.openxmlformats.org/drawingml/2006/main" xmlns:r="http://schemas.openxmlformats.org/officeDocument/2006/relationships" xmlns:p="http://schemas.openxmlformats.org/presentationml/2006/main">
  <p:tag name="ORIGINALHEIGHT" val="1.125"/>
  <p:tag name="ORIGINALWIDTH" val="0.9375197"/>
  <p:tag name="EMFCHILD" val="True"/>
</p:tagLst>
</file>

<file path=ppt/tags/tag400.xml><?xml version="1.0" encoding="utf-8"?>
<p:tagLst xmlns:a="http://schemas.openxmlformats.org/drawingml/2006/main" xmlns:r="http://schemas.openxmlformats.org/officeDocument/2006/relationships" xmlns:p="http://schemas.openxmlformats.org/presentationml/2006/main">
  <p:tag name="ORIGINALHEIGHT" val="3.125"/>
  <p:tag name="ORIGINALWIDTH" val="4.56252"/>
  <p:tag name="EMFCHILD" val="True"/>
</p:tagLst>
</file>

<file path=ppt/tags/tag401.xml><?xml version="1.0" encoding="utf-8"?>
<p:tagLst xmlns:a="http://schemas.openxmlformats.org/drawingml/2006/main" xmlns:r="http://schemas.openxmlformats.org/officeDocument/2006/relationships" xmlns:p="http://schemas.openxmlformats.org/presentationml/2006/main">
  <p:tag name="ORIGINALHEIGHT" val="3.375"/>
  <p:tag name="ORIGINALWIDTH" val="2.06252"/>
  <p:tag name="EMFCHILD" val="True"/>
</p:tagLst>
</file>

<file path=ppt/tags/tag402.xml><?xml version="1.0" encoding="utf-8"?>
<p:tagLst xmlns:a="http://schemas.openxmlformats.org/drawingml/2006/main" xmlns:r="http://schemas.openxmlformats.org/officeDocument/2006/relationships" xmlns:p="http://schemas.openxmlformats.org/presentationml/2006/main">
  <p:tag name="ORIGINALHEIGHT" val="0.3125197"/>
  <p:tag name="ORIGINALWIDTH" val="4.75"/>
  <p:tag name="EMFCHILD" val="True"/>
</p:tagLst>
</file>

<file path=ppt/tags/tag403.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404.xml><?xml version="1.0" encoding="utf-8"?>
<p:tagLst xmlns:a="http://schemas.openxmlformats.org/drawingml/2006/main" xmlns:r="http://schemas.openxmlformats.org/officeDocument/2006/relationships" xmlns:p="http://schemas.openxmlformats.org/presentationml/2006/main">
  <p:tag name="ORIGINALHEIGHT" val="3.18752"/>
  <p:tag name="ORIGINALWIDTH" val="4.56252"/>
  <p:tag name="EMFCHILD" val="True"/>
</p:tagLst>
</file>

<file path=ppt/tags/tag405.xml><?xml version="1.0" encoding="utf-8"?>
<p:tagLst xmlns:a="http://schemas.openxmlformats.org/drawingml/2006/main" xmlns:r="http://schemas.openxmlformats.org/officeDocument/2006/relationships" xmlns:p="http://schemas.openxmlformats.org/presentationml/2006/main">
  <p:tag name="ORIGINALHEIGHT" val="3.31252"/>
  <p:tag name="ORIGINALWIDTH" val="2.06252"/>
  <p:tag name="EMFCHILD" val="True"/>
</p:tagLst>
</file>

<file path=ppt/tags/tag406.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07.xml><?xml version="1.0" encoding="utf-8"?>
<p:tagLst xmlns:a="http://schemas.openxmlformats.org/drawingml/2006/main" xmlns:r="http://schemas.openxmlformats.org/officeDocument/2006/relationships" xmlns:p="http://schemas.openxmlformats.org/presentationml/2006/main">
  <p:tag name="ORIGINALHEIGHT" val="4.625"/>
  <p:tag name="ORIGINALWIDTH" val="3.81252"/>
  <p:tag name="EMFCHILD" val="True"/>
</p:tagLst>
</file>

<file path=ppt/tags/tag408.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409.xml><?xml version="1.0" encoding="utf-8"?>
<p:tagLst xmlns:a="http://schemas.openxmlformats.org/drawingml/2006/main" xmlns:r="http://schemas.openxmlformats.org/officeDocument/2006/relationships" xmlns:p="http://schemas.openxmlformats.org/presentationml/2006/main">
  <p:tag name="ORIGINALHEIGHT" val="4.625"/>
  <p:tag name="ORIGINALWIDTH" val="3.31252"/>
  <p:tag name="EMFCHILD" val="True"/>
</p:tagLst>
</file>

<file path=ppt/tags/tag41.xml><?xml version="1.0" encoding="utf-8"?>
<p:tagLst xmlns:a="http://schemas.openxmlformats.org/drawingml/2006/main" xmlns:r="http://schemas.openxmlformats.org/officeDocument/2006/relationships" xmlns:p="http://schemas.openxmlformats.org/presentationml/2006/main">
  <p:tag name="ORIGINALHEIGHT" val="1.125"/>
  <p:tag name="ORIGINALWIDTH" val="1"/>
  <p:tag name="EMFCHILD" val="True"/>
</p:tagLst>
</file>

<file path=ppt/tags/tag410.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411.xml><?xml version="1.0" encoding="utf-8"?>
<p:tagLst xmlns:a="http://schemas.openxmlformats.org/drawingml/2006/main" xmlns:r="http://schemas.openxmlformats.org/officeDocument/2006/relationships" xmlns:p="http://schemas.openxmlformats.org/presentationml/2006/main">
  <p:tag name="ORIGINALHEIGHT" val="4.43752"/>
  <p:tag name="ORIGINALWIDTH" val="5.43752"/>
  <p:tag name="EMFCHILD" val="True"/>
</p:tagLst>
</file>

<file path=ppt/tags/tag412.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13.xml><?xml version="1.0" encoding="utf-8"?>
<p:tagLst xmlns:a="http://schemas.openxmlformats.org/drawingml/2006/main" xmlns:r="http://schemas.openxmlformats.org/officeDocument/2006/relationships" xmlns:p="http://schemas.openxmlformats.org/presentationml/2006/main">
  <p:tag name="ORIGINALHEIGHT" val="0.375"/>
  <p:tag name="ORIGINALWIDTH" val="12.625"/>
  <p:tag name="EMFCHILD" val="True"/>
</p:tagLst>
</file>

<file path=ppt/tags/tag414.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15.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16.xml><?xml version="1.0" encoding="utf-8"?>
<p:tagLst xmlns:a="http://schemas.openxmlformats.org/drawingml/2006/main" xmlns:r="http://schemas.openxmlformats.org/officeDocument/2006/relationships" xmlns:p="http://schemas.openxmlformats.org/presentationml/2006/main">
  <p:tag name="ORIGINALHEIGHT" val="10.125"/>
  <p:tag name="ORIGINALWIDTH" val="2.31252"/>
  <p:tag name="EMFCHILD" val="True"/>
</p:tagLst>
</file>

<file path=ppt/tags/tag417.xml><?xml version="1.0" encoding="utf-8"?>
<p:tagLst xmlns:a="http://schemas.openxmlformats.org/drawingml/2006/main" xmlns:r="http://schemas.openxmlformats.org/officeDocument/2006/relationships" xmlns:p="http://schemas.openxmlformats.org/presentationml/2006/main">
  <p:tag name="ORIGINALHEIGHT" val="6.75"/>
  <p:tag name="ORIGINALWIDTH" val="6.68752"/>
  <p:tag name="EMFCHILD" val="True"/>
</p:tagLst>
</file>

<file path=ppt/tags/tag418.xml><?xml version="1.0" encoding="utf-8"?>
<p:tagLst xmlns:a="http://schemas.openxmlformats.org/drawingml/2006/main" xmlns:r="http://schemas.openxmlformats.org/officeDocument/2006/relationships" xmlns:p="http://schemas.openxmlformats.org/presentationml/2006/main">
  <p:tag name="ORIGINALHEIGHT" val="6.68752"/>
  <p:tag name="ORIGINALWIDTH" val="3.31252"/>
  <p:tag name="EMFCHILD" val="True"/>
</p:tagLst>
</file>

<file path=ppt/tags/tag419.xml><?xml version="1.0" encoding="utf-8"?>
<p:tagLst xmlns:a="http://schemas.openxmlformats.org/drawingml/2006/main" xmlns:r="http://schemas.openxmlformats.org/officeDocument/2006/relationships" xmlns:p="http://schemas.openxmlformats.org/presentationml/2006/main">
  <p:tag name="ORIGINALHEIGHT" val="0.4375197"/>
  <p:tag name="ORIGINALWIDTH" val="53.56252"/>
  <p:tag name="EMFCHILD" val="True"/>
</p:tagLst>
</file>

<file path=ppt/tags/tag42.xml><?xml version="1.0" encoding="utf-8"?>
<p:tagLst xmlns:a="http://schemas.openxmlformats.org/drawingml/2006/main" xmlns:r="http://schemas.openxmlformats.org/officeDocument/2006/relationships" xmlns:p="http://schemas.openxmlformats.org/presentationml/2006/main">
  <p:tag name="ORIGINALHEIGHT" val="6.56252"/>
  <p:tag name="ORIGINALWIDTH" val="4.375"/>
  <p:tag name="LATEXADDIN" val="\documentclass{article}&#10;\usepackage{amsmath}&#10;\pagestyle{empty}&#10;\begin{document}&#10;&#10;\begin{equation}&#10;h(t)=\dfrac{\pi ^2}{T_0} sinc(\dfrac{\pi t}{T_0}) \dfrac{\cos(\pi t/T_0)}{\pi ^2 - 4\pi^2 t^2 / T_0 ^2}   \notag&#10;\end{equation}&#10;&#10;&#10;&#10;\end{document}"/>
  <p:tag name="IGUANATEXSIZE" val="20"/>
  <p:tag name="IGUANATEXCURSOR" val="226"/>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420.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421.xml><?xml version="1.0" encoding="utf-8"?>
<p:tagLst xmlns:a="http://schemas.openxmlformats.org/drawingml/2006/main" xmlns:r="http://schemas.openxmlformats.org/officeDocument/2006/relationships" xmlns:p="http://schemas.openxmlformats.org/presentationml/2006/main">
  <p:tag name="ORIGINALHEIGHT" val="6.68752"/>
  <p:tag name="ORIGINALWIDTH" val="6.625"/>
  <p:tag name="EMFCHILD" val="True"/>
</p:tagLst>
</file>

<file path=ppt/tags/tag422.xml><?xml version="1.0" encoding="utf-8"?>
<p:tagLst xmlns:a="http://schemas.openxmlformats.org/drawingml/2006/main" xmlns:r="http://schemas.openxmlformats.org/officeDocument/2006/relationships" xmlns:p="http://schemas.openxmlformats.org/presentationml/2006/main">
  <p:tag name="ORIGINALHEIGHT" val="6.68752"/>
  <p:tag name="ORIGINALWIDTH" val="4"/>
  <p:tag name="EMFCHILD" val="True"/>
</p:tagLst>
</file>

<file path=ppt/tags/tag423.xml><?xml version="1.0" encoding="utf-8"?>
<p:tagLst xmlns:a="http://schemas.openxmlformats.org/drawingml/2006/main" xmlns:r="http://schemas.openxmlformats.org/officeDocument/2006/relationships" xmlns:p="http://schemas.openxmlformats.org/presentationml/2006/main">
  <p:tag name="ORIGINALHEIGHT" val="4.625"/>
  <p:tag name="ORIGINALWIDTH" val="3.875"/>
  <p:tag name="EMFCHILD" val="True"/>
</p:tagLst>
</file>

<file path=ppt/tags/tag424.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425.xml><?xml version="1.0" encoding="utf-8"?>
<p:tagLst xmlns:a="http://schemas.openxmlformats.org/drawingml/2006/main" xmlns:r="http://schemas.openxmlformats.org/officeDocument/2006/relationships" xmlns:p="http://schemas.openxmlformats.org/presentationml/2006/main">
  <p:tag name="ORIGINALHEIGHT" val="4.625"/>
  <p:tag name="ORIGINALWIDTH" val="3.25"/>
  <p:tag name="EMFCHILD" val="True"/>
</p:tagLst>
</file>

<file path=ppt/tags/tag426.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27.xml><?xml version="1.0" encoding="utf-8"?>
<p:tagLst xmlns:a="http://schemas.openxmlformats.org/drawingml/2006/main" xmlns:r="http://schemas.openxmlformats.org/officeDocument/2006/relationships" xmlns:p="http://schemas.openxmlformats.org/presentationml/2006/main">
  <p:tag name="ORIGINALHEIGHT" val="4.5"/>
  <p:tag name="ORIGINALWIDTH" val="5.43752"/>
  <p:tag name="EMFCHILD" val="True"/>
</p:tagLst>
</file>

<file path=ppt/tags/tag428.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29.xml><?xml version="1.0" encoding="utf-8"?>
<p:tagLst xmlns:a="http://schemas.openxmlformats.org/drawingml/2006/main" xmlns:r="http://schemas.openxmlformats.org/officeDocument/2006/relationships" xmlns:p="http://schemas.openxmlformats.org/presentationml/2006/main">
  <p:tag name="ORIGINALHEIGHT" val="0.4375197"/>
  <p:tag name="ORIGINALWIDTH" val="15.75"/>
  <p:tag name="EMFCHILD" val="True"/>
</p:tagLst>
</file>

<file path=ppt/tags/tag43.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430.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431.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32.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33.xml><?xml version="1.0" encoding="utf-8"?>
<p:tagLst xmlns:a="http://schemas.openxmlformats.org/drawingml/2006/main" xmlns:r="http://schemas.openxmlformats.org/officeDocument/2006/relationships" xmlns:p="http://schemas.openxmlformats.org/presentationml/2006/main">
  <p:tag name="ORIGINALHEIGHT" val="10.06252"/>
  <p:tag name="ORIGINALWIDTH" val="2.375"/>
  <p:tag name="EMFCHILD" val="True"/>
</p:tagLst>
</file>

<file path=ppt/tags/tag434.xml><?xml version="1.0" encoding="utf-8"?>
<p:tagLst xmlns:a="http://schemas.openxmlformats.org/drawingml/2006/main" xmlns:r="http://schemas.openxmlformats.org/officeDocument/2006/relationships" xmlns:p="http://schemas.openxmlformats.org/presentationml/2006/main">
  <p:tag name="ORIGINALHEIGHT" val="6.68752"/>
  <p:tag name="ORIGINALWIDTH" val="6.68752"/>
  <p:tag name="EMFCHILD" val="True"/>
</p:tagLst>
</file>

<file path=ppt/tags/tag435.xml><?xml version="1.0" encoding="utf-8"?>
<p:tagLst xmlns:a="http://schemas.openxmlformats.org/drawingml/2006/main" xmlns:r="http://schemas.openxmlformats.org/officeDocument/2006/relationships" xmlns:p="http://schemas.openxmlformats.org/presentationml/2006/main">
  <p:tag name="ORIGINALHEIGHT" val="6.68752"/>
  <p:tag name="ORIGINALWIDTH" val="3.31252"/>
  <p:tag name="EMFCHILD" val="True"/>
</p:tagLst>
</file>

<file path=ppt/tags/tag436.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37.xml><?xml version="1.0" encoding="utf-8"?>
<p:tagLst xmlns:a="http://schemas.openxmlformats.org/drawingml/2006/main" xmlns:r="http://schemas.openxmlformats.org/officeDocument/2006/relationships" xmlns:p="http://schemas.openxmlformats.org/presentationml/2006/main">
  <p:tag name="ORIGINALHEIGHT" val="7.125"/>
  <p:tag name="ORIGINALWIDTH" val="4.81252"/>
  <p:tag name="EMFCHILD" val="True"/>
</p:tagLst>
</file>

<file path=ppt/tags/tag438.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39.xml><?xml version="1.0" encoding="utf-8"?>
<p:tagLst xmlns:a="http://schemas.openxmlformats.org/drawingml/2006/main" xmlns:r="http://schemas.openxmlformats.org/officeDocument/2006/relationships" xmlns:p="http://schemas.openxmlformats.org/presentationml/2006/main">
  <p:tag name="ORIGINALHEIGHT" val="2.31252"/>
  <p:tag name="ORIGINALWIDTH" val="6.68752"/>
  <p:tag name="EMFCHILD" val="True"/>
</p:tagLst>
</file>

<file path=ppt/tags/tag44.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440.xml><?xml version="1.0" encoding="utf-8"?>
<p:tagLst xmlns:a="http://schemas.openxmlformats.org/drawingml/2006/main" xmlns:r="http://schemas.openxmlformats.org/officeDocument/2006/relationships" xmlns:p="http://schemas.openxmlformats.org/presentationml/2006/main">
  <p:tag name="ORIGINALHEIGHT" val="9.06252"/>
  <p:tag name="ORIGINALWIDTH" val="5.43752"/>
  <p:tag name="EMFCHILD" val="True"/>
</p:tagLst>
</file>

<file path=ppt/tags/tag441.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442.xml><?xml version="1.0" encoding="utf-8"?>
<p:tagLst xmlns:a="http://schemas.openxmlformats.org/drawingml/2006/main" xmlns:r="http://schemas.openxmlformats.org/officeDocument/2006/relationships" xmlns:p="http://schemas.openxmlformats.org/presentationml/2006/main">
  <p:tag name="ORIGINALHEIGHT" val="0.4375197"/>
  <p:tag name="ORIGINALWIDTH" val="10.68752"/>
  <p:tag name="EMFCHILD" val="True"/>
</p:tagLst>
</file>

<file path=ppt/tags/tag443.xml><?xml version="1.0" encoding="utf-8"?>
<p:tagLst xmlns:a="http://schemas.openxmlformats.org/drawingml/2006/main" xmlns:r="http://schemas.openxmlformats.org/officeDocument/2006/relationships" xmlns:p="http://schemas.openxmlformats.org/presentationml/2006/main">
  <p:tag name="ORIGINALHEIGHT" val="6.875"/>
  <p:tag name="ORIGINALWIDTH" val="4.43752"/>
  <p:tag name="EMFCHILD" val="True"/>
</p:tagLst>
</file>

<file path=ppt/tags/tag444.xml><?xml version="1.0" encoding="utf-8"?>
<p:tagLst xmlns:a="http://schemas.openxmlformats.org/drawingml/2006/main" xmlns:r="http://schemas.openxmlformats.org/officeDocument/2006/relationships" xmlns:p="http://schemas.openxmlformats.org/presentationml/2006/main">
  <p:tag name="ORIGINALHEIGHT" val="22.43752"/>
  <p:tag name="ORIGINALWIDTH" val="8.875"/>
  <p:tag name="EMFCHILD" val="True"/>
</p:tagLst>
</file>

<file path=ppt/tags/tag445.xml><?xml version="1.0" encoding="utf-8"?>
<p:tagLst xmlns:a="http://schemas.openxmlformats.org/drawingml/2006/main" xmlns:r="http://schemas.openxmlformats.org/officeDocument/2006/relationships" xmlns:p="http://schemas.openxmlformats.org/presentationml/2006/main">
  <p:tag name="ORIGINALHEIGHT" val="5.18752"/>
  <p:tag name="ORIGINALWIDTH" val="5.18752"/>
  <p:tag name="EMFCHILD" val="True"/>
</p:tagLst>
</file>

<file path=ppt/tags/tag446.xml><?xml version="1.0" encoding="utf-8"?>
<p:tagLst xmlns:a="http://schemas.openxmlformats.org/drawingml/2006/main" xmlns:r="http://schemas.openxmlformats.org/officeDocument/2006/relationships" xmlns:p="http://schemas.openxmlformats.org/presentationml/2006/main">
  <p:tag name="ORIGINALHEIGHT" val="4.75"/>
  <p:tag name="ORIGINALWIDTH" val="3.06252"/>
  <p:tag name="EMFCHILD" val="True"/>
</p:tagLst>
</file>

<file path=ppt/tags/tag447.xml><?xml version="1.0" encoding="utf-8"?>
<p:tagLst xmlns:a="http://schemas.openxmlformats.org/drawingml/2006/main" xmlns:r="http://schemas.openxmlformats.org/officeDocument/2006/relationships" xmlns:p="http://schemas.openxmlformats.org/presentationml/2006/main">
  <p:tag name="ORIGINALHEIGHT" val="3.125"/>
  <p:tag name="ORIGINALWIDTH" val="4.56252"/>
  <p:tag name="EMFCHILD" val="True"/>
</p:tagLst>
</file>

<file path=ppt/tags/tag448.xml><?xml version="1.0" encoding="utf-8"?>
<p:tagLst xmlns:a="http://schemas.openxmlformats.org/drawingml/2006/main" xmlns:r="http://schemas.openxmlformats.org/officeDocument/2006/relationships" xmlns:p="http://schemas.openxmlformats.org/presentationml/2006/main">
  <p:tag name="ORIGINALHEIGHT" val="3.31252"/>
  <p:tag name="ORIGINALWIDTH" val="2.06252"/>
  <p:tag name="EMFCHILD" val="True"/>
</p:tagLst>
</file>

<file path=ppt/tags/tag449.xml><?xml version="1.0" encoding="utf-8"?>
<p:tagLst xmlns:a="http://schemas.openxmlformats.org/drawingml/2006/main" xmlns:r="http://schemas.openxmlformats.org/officeDocument/2006/relationships" xmlns:p="http://schemas.openxmlformats.org/presentationml/2006/main">
  <p:tag name="ORIGINALHEIGHT" val="0.375"/>
  <p:tag name="ORIGINALWIDTH" val="4.75"/>
  <p:tag name="EMFCHILD" val="True"/>
</p:tagLst>
</file>

<file path=ppt/tags/tag45.xml><?xml version="1.0" encoding="utf-8"?>
<p:tagLst xmlns:a="http://schemas.openxmlformats.org/drawingml/2006/main" xmlns:r="http://schemas.openxmlformats.org/officeDocument/2006/relationships" xmlns:p="http://schemas.openxmlformats.org/presentationml/2006/main">
  <p:tag name="ORIGINALHEIGHT" val="9.31252"/>
  <p:tag name="ORIGINALWIDTH" val="2.125"/>
  <p:tag name="EMFCHILD" val="True"/>
</p:tagLst>
</file>

<file path=ppt/tags/tag450.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451.xml><?xml version="1.0" encoding="utf-8"?>
<p:tagLst xmlns:a="http://schemas.openxmlformats.org/drawingml/2006/main" xmlns:r="http://schemas.openxmlformats.org/officeDocument/2006/relationships" xmlns:p="http://schemas.openxmlformats.org/presentationml/2006/main">
  <p:tag name="ORIGINALHEIGHT" val="3.18752"/>
  <p:tag name="ORIGINALWIDTH" val="4.56252"/>
  <p:tag name="EMFCHILD" val="True"/>
</p:tagLst>
</file>

<file path=ppt/tags/tag452.xml><?xml version="1.0" encoding="utf-8"?>
<p:tagLst xmlns:a="http://schemas.openxmlformats.org/drawingml/2006/main" xmlns:r="http://schemas.openxmlformats.org/officeDocument/2006/relationships" xmlns:p="http://schemas.openxmlformats.org/presentationml/2006/main">
  <p:tag name="ORIGINALHEIGHT" val="3.31252"/>
  <p:tag name="ORIGINALWIDTH" val="2.06252"/>
  <p:tag name="EMFCHILD" val="True"/>
</p:tagLst>
</file>

<file path=ppt/tags/tag453.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54.xml><?xml version="1.0" encoding="utf-8"?>
<p:tagLst xmlns:a="http://schemas.openxmlformats.org/drawingml/2006/main" xmlns:r="http://schemas.openxmlformats.org/officeDocument/2006/relationships" xmlns:p="http://schemas.openxmlformats.org/presentationml/2006/main">
  <p:tag name="ORIGINALHEIGHT" val="6.75"/>
  <p:tag name="ORIGINALWIDTH" val="3.31252"/>
  <p:tag name="EMFCHILD" val="True"/>
</p:tagLst>
</file>

<file path=ppt/tags/tag455.xml><?xml version="1.0" encoding="utf-8"?>
<p:tagLst xmlns:a="http://schemas.openxmlformats.org/drawingml/2006/main" xmlns:r="http://schemas.openxmlformats.org/officeDocument/2006/relationships" xmlns:p="http://schemas.openxmlformats.org/presentationml/2006/main">
  <p:tag name="ORIGINALHEIGHT" val="0.4375197"/>
  <p:tag name="ORIGINALWIDTH" val="5.06252"/>
  <p:tag name="EMFCHILD" val="True"/>
</p:tagLst>
</file>

<file path=ppt/tags/tag456.xml><?xml version="1.0" encoding="utf-8"?>
<p:tagLst xmlns:a="http://schemas.openxmlformats.org/drawingml/2006/main" xmlns:r="http://schemas.openxmlformats.org/officeDocument/2006/relationships" xmlns:p="http://schemas.openxmlformats.org/presentationml/2006/main">
  <p:tag name="ORIGINALHEIGHT" val="6.75"/>
  <p:tag name="ORIGINALWIDTH" val="4.06252"/>
  <p:tag name="EMFCHILD" val="True"/>
</p:tagLst>
</file>

<file path=ppt/tags/tag457.xml><?xml version="1.0" encoding="utf-8"?>
<p:tagLst xmlns:a="http://schemas.openxmlformats.org/drawingml/2006/main" xmlns:r="http://schemas.openxmlformats.org/officeDocument/2006/relationships" xmlns:p="http://schemas.openxmlformats.org/presentationml/2006/main">
  <p:tag name="ORIGINALHEIGHT" val="4.625"/>
  <p:tag name="ORIGINALWIDTH" val="3.81252"/>
  <p:tag name="EMFCHILD" val="True"/>
</p:tagLst>
</file>

<file path=ppt/tags/tag458.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459.xml><?xml version="1.0" encoding="utf-8"?>
<p:tagLst xmlns:a="http://schemas.openxmlformats.org/drawingml/2006/main" xmlns:r="http://schemas.openxmlformats.org/officeDocument/2006/relationships" xmlns:p="http://schemas.openxmlformats.org/presentationml/2006/main">
  <p:tag name="ORIGINALHEIGHT" val="4.625"/>
  <p:tag name="ORIGINALWIDTH" val="3.31252"/>
  <p:tag name="EMFCHILD" val="True"/>
</p:tagLst>
</file>

<file path=ppt/tags/tag46.xml><?xml version="1.0" encoding="utf-8"?>
<p:tagLst xmlns:a="http://schemas.openxmlformats.org/drawingml/2006/main" xmlns:r="http://schemas.openxmlformats.org/officeDocument/2006/relationships" xmlns:p="http://schemas.openxmlformats.org/presentationml/2006/main">
  <p:tag name="ORIGINALHEIGHT" val="2.18752"/>
  <p:tag name="ORIGINALWIDTH" val="5.93752"/>
  <p:tag name="EMFCHILD" val="True"/>
</p:tagLst>
</file>

<file path=ppt/tags/tag460.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61.xml><?xml version="1.0" encoding="utf-8"?>
<p:tagLst xmlns:a="http://schemas.openxmlformats.org/drawingml/2006/main" xmlns:r="http://schemas.openxmlformats.org/officeDocument/2006/relationships" xmlns:p="http://schemas.openxmlformats.org/presentationml/2006/main">
  <p:tag name="ORIGINALHEIGHT" val="4.5"/>
  <p:tag name="ORIGINALWIDTH" val="5.43752"/>
  <p:tag name="EMFCHILD" val="True"/>
</p:tagLst>
</file>

<file path=ppt/tags/tag462.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63.xml><?xml version="1.0" encoding="utf-8"?>
<p:tagLst xmlns:a="http://schemas.openxmlformats.org/drawingml/2006/main" xmlns:r="http://schemas.openxmlformats.org/officeDocument/2006/relationships" xmlns:p="http://schemas.openxmlformats.org/presentationml/2006/main">
  <p:tag name="ORIGINALHEIGHT" val="0.4375197"/>
  <p:tag name="ORIGINALWIDTH" val="12.625"/>
  <p:tag name="EMFCHILD" val="True"/>
</p:tagLst>
</file>

<file path=ppt/tags/tag464.xml><?xml version="1.0" encoding="utf-8"?>
<p:tagLst xmlns:a="http://schemas.openxmlformats.org/drawingml/2006/main" xmlns:r="http://schemas.openxmlformats.org/officeDocument/2006/relationships" xmlns:p="http://schemas.openxmlformats.org/presentationml/2006/main">
  <p:tag name="ORIGINALHEIGHT" val="4.625"/>
  <p:tag name="ORIGINALWIDTH" val="5.93752"/>
  <p:tag name="EMFCHILD" val="True"/>
</p:tagLst>
</file>

<file path=ppt/tags/tag465.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66.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67.xml><?xml version="1.0" encoding="utf-8"?>
<p:tagLst xmlns:a="http://schemas.openxmlformats.org/drawingml/2006/main" xmlns:r="http://schemas.openxmlformats.org/officeDocument/2006/relationships" xmlns:p="http://schemas.openxmlformats.org/presentationml/2006/main">
  <p:tag name="ORIGINALHEIGHT" val="6.68752"/>
  <p:tag name="ORIGINALWIDTH" val="6.625"/>
  <p:tag name="EMFCHILD" val="True"/>
</p:tagLst>
</file>

<file path=ppt/tags/tag468.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469.xml><?xml version="1.0" encoding="utf-8"?>
<p:tagLst xmlns:a="http://schemas.openxmlformats.org/drawingml/2006/main" xmlns:r="http://schemas.openxmlformats.org/officeDocument/2006/relationships" xmlns:p="http://schemas.openxmlformats.org/presentationml/2006/main">
  <p:tag name="ORIGINALHEIGHT" val="4.625"/>
  <p:tag name="ORIGINALWIDTH" val="3.81252"/>
  <p:tag name="EMFCHILD" val="True"/>
</p:tagLst>
</file>

<file path=ppt/tags/tag47.xml><?xml version="1.0" encoding="utf-8"?>
<p:tagLst xmlns:a="http://schemas.openxmlformats.org/drawingml/2006/main" xmlns:r="http://schemas.openxmlformats.org/officeDocument/2006/relationships" xmlns:p="http://schemas.openxmlformats.org/presentationml/2006/main">
  <p:tag name="ORIGINALHEIGHT" val="4.125"/>
  <p:tag name="ORIGINALWIDTH" val="4.75"/>
  <p:tag name="EMFCHILD" val="True"/>
</p:tagLst>
</file>

<file path=ppt/tags/tag470.xml><?xml version="1.0" encoding="utf-8"?>
<p:tagLst xmlns:a="http://schemas.openxmlformats.org/drawingml/2006/main" xmlns:r="http://schemas.openxmlformats.org/officeDocument/2006/relationships" xmlns:p="http://schemas.openxmlformats.org/presentationml/2006/main">
  <p:tag name="ORIGINALHEIGHT" val="4.625"/>
  <p:tag name="ORIGINALWIDTH" val="4.43752"/>
  <p:tag name="EMFCHILD" val="True"/>
</p:tagLst>
</file>

<file path=ppt/tags/tag471.xml><?xml version="1.0" encoding="utf-8"?>
<p:tagLst xmlns:a="http://schemas.openxmlformats.org/drawingml/2006/main" xmlns:r="http://schemas.openxmlformats.org/officeDocument/2006/relationships" xmlns:p="http://schemas.openxmlformats.org/presentationml/2006/main">
  <p:tag name="ORIGINALHEIGHT" val="4.625"/>
  <p:tag name="ORIGINALWIDTH" val="3.31252"/>
  <p:tag name="EMFCHILD" val="True"/>
</p:tagLst>
</file>

<file path=ppt/tags/tag472.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73.xml><?xml version="1.0" encoding="utf-8"?>
<p:tagLst xmlns:a="http://schemas.openxmlformats.org/drawingml/2006/main" xmlns:r="http://schemas.openxmlformats.org/officeDocument/2006/relationships" xmlns:p="http://schemas.openxmlformats.org/presentationml/2006/main">
  <p:tag name="ORIGINALHEIGHT" val="4.5"/>
  <p:tag name="ORIGINALWIDTH" val="5.43752"/>
  <p:tag name="EMFCHILD" val="True"/>
</p:tagLst>
</file>

<file path=ppt/tags/tag474.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75.xml><?xml version="1.0" encoding="utf-8"?>
<p:tagLst xmlns:a="http://schemas.openxmlformats.org/drawingml/2006/main" xmlns:r="http://schemas.openxmlformats.org/officeDocument/2006/relationships" xmlns:p="http://schemas.openxmlformats.org/presentationml/2006/main">
  <p:tag name="ORIGINALHEIGHT" val="0.4375197"/>
  <p:tag name="ORIGINALWIDTH" val="15.75"/>
  <p:tag name="EMFCHILD" val="True"/>
</p:tagLst>
</file>

<file path=ppt/tags/tag476.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477.xml><?xml version="1.0" encoding="utf-8"?>
<p:tagLst xmlns:a="http://schemas.openxmlformats.org/drawingml/2006/main" xmlns:r="http://schemas.openxmlformats.org/officeDocument/2006/relationships" xmlns:p="http://schemas.openxmlformats.org/presentationml/2006/main">
  <p:tag name="ORIGINALHEIGHT" val="4.625"/>
  <p:tag name="ORIGINALWIDTH" val="5.93752"/>
  <p:tag name="EMFCHILD" val="True"/>
</p:tagLst>
</file>

<file path=ppt/tags/tag478.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79.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8.xml><?xml version="1.0" encoding="utf-8"?>
<p:tagLst xmlns:a="http://schemas.openxmlformats.org/drawingml/2006/main" xmlns:r="http://schemas.openxmlformats.org/officeDocument/2006/relationships" xmlns:p="http://schemas.openxmlformats.org/presentationml/2006/main">
  <p:tag name="ORIGINALHEIGHT" val="4.375"/>
  <p:tag name="ORIGINALWIDTH" val="2.75"/>
  <p:tag name="EMFCHILD" val="True"/>
</p:tagLst>
</file>

<file path=ppt/tags/tag480.xml><?xml version="1.0" encoding="utf-8"?>
<p:tagLst xmlns:a="http://schemas.openxmlformats.org/drawingml/2006/main" xmlns:r="http://schemas.openxmlformats.org/officeDocument/2006/relationships" xmlns:p="http://schemas.openxmlformats.org/presentationml/2006/main">
  <p:tag name="ORIGINALHEIGHT" val="6.68752"/>
  <p:tag name="ORIGINALWIDTH" val="6.68752"/>
  <p:tag name="EMFCHILD" val="True"/>
</p:tagLst>
</file>

<file path=ppt/tags/tag481.xml><?xml version="1.0" encoding="utf-8"?>
<p:tagLst xmlns:a="http://schemas.openxmlformats.org/drawingml/2006/main" xmlns:r="http://schemas.openxmlformats.org/officeDocument/2006/relationships" xmlns:p="http://schemas.openxmlformats.org/presentationml/2006/main">
  <p:tag name="ORIGINALHEIGHT" val="6.93752"/>
  <p:tag name="ORIGINALWIDTH" val="4.18752"/>
  <p:tag name="EMFCHILD" val="True"/>
</p:tagLst>
</file>

<file path=ppt/tags/tag482.xml><?xml version="1.0" encoding="utf-8"?>
<p:tagLst xmlns:a="http://schemas.openxmlformats.org/drawingml/2006/main" xmlns:r="http://schemas.openxmlformats.org/officeDocument/2006/relationships" xmlns:p="http://schemas.openxmlformats.org/presentationml/2006/main">
  <p:tag name="ORIGINALHEIGHT" val="0.4375197"/>
  <p:tag name="ORIGINALWIDTH" val="5.06252"/>
  <p:tag name="EMFCHILD" val="True"/>
</p:tagLst>
</file>

<file path=ppt/tags/tag483.xml><?xml version="1.0" encoding="utf-8"?>
<p:tagLst xmlns:a="http://schemas.openxmlformats.org/drawingml/2006/main" xmlns:r="http://schemas.openxmlformats.org/officeDocument/2006/relationships" xmlns:p="http://schemas.openxmlformats.org/presentationml/2006/main">
  <p:tag name="ORIGINALHEIGHT" val="6.75"/>
  <p:tag name="ORIGINALWIDTH" val="4.06252"/>
  <p:tag name="EMFCHILD" val="True"/>
</p:tagLst>
</file>

<file path=ppt/tags/tag484.xml><?xml version="1.0" encoding="utf-8"?>
<p:tagLst xmlns:a="http://schemas.openxmlformats.org/drawingml/2006/main" xmlns:r="http://schemas.openxmlformats.org/officeDocument/2006/relationships" xmlns:p="http://schemas.openxmlformats.org/presentationml/2006/main">
  <p:tag name="ORIGINALHEIGHT" val="10.06252"/>
  <p:tag name="ORIGINALWIDTH" val="2.31252"/>
  <p:tag name="EMFCHILD" val="True"/>
</p:tagLst>
</file>

<file path=ppt/tags/tag485.xml><?xml version="1.0" encoding="utf-8"?>
<p:tagLst xmlns:a="http://schemas.openxmlformats.org/drawingml/2006/main" xmlns:r="http://schemas.openxmlformats.org/officeDocument/2006/relationships" xmlns:p="http://schemas.openxmlformats.org/presentationml/2006/main">
  <p:tag name="ORIGINALHEIGHT" val="7.125"/>
  <p:tag name="ORIGINALWIDTH" val="4.75"/>
  <p:tag name="EMFCHILD" val="True"/>
</p:tagLst>
</file>

<file path=ppt/tags/tag486.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87.xml><?xml version="1.0" encoding="utf-8"?>
<p:tagLst xmlns:a="http://schemas.openxmlformats.org/drawingml/2006/main" xmlns:r="http://schemas.openxmlformats.org/officeDocument/2006/relationships" xmlns:p="http://schemas.openxmlformats.org/presentationml/2006/main">
  <p:tag name="ORIGINALHEIGHT" val="2.31252"/>
  <p:tag name="ORIGINALWIDTH" val="6.68752"/>
  <p:tag name="EMFCHILD" val="True"/>
</p:tagLst>
</file>

<file path=ppt/tags/tag488.xml><?xml version="1.0" encoding="utf-8"?>
<p:tagLst xmlns:a="http://schemas.openxmlformats.org/drawingml/2006/main" xmlns:r="http://schemas.openxmlformats.org/officeDocument/2006/relationships" xmlns:p="http://schemas.openxmlformats.org/presentationml/2006/main">
  <p:tag name="ORIGINALHEIGHT" val="6.93752"/>
  <p:tag name="ORIGINALWIDTH" val="4.125"/>
  <p:tag name="EMFCHILD" val="True"/>
</p:tagLst>
</file>

<file path=ppt/tags/tag489.xml><?xml version="1.0" encoding="utf-8"?>
<p:tagLst xmlns:a="http://schemas.openxmlformats.org/drawingml/2006/main" xmlns:r="http://schemas.openxmlformats.org/officeDocument/2006/relationships" xmlns:p="http://schemas.openxmlformats.org/presentationml/2006/main">
  <p:tag name="ORIGINALHEIGHT" val="0.4375197"/>
  <p:tag name="ORIGINALWIDTH" val="5"/>
  <p:tag name="EMFCHILD" val="True"/>
</p:tagLst>
</file>

<file path=ppt/tags/tag49.xml><?xml version="1.0" encoding="utf-8"?>
<p:tagLst xmlns:a="http://schemas.openxmlformats.org/drawingml/2006/main" xmlns:r="http://schemas.openxmlformats.org/officeDocument/2006/relationships" xmlns:p="http://schemas.openxmlformats.org/presentationml/2006/main">
  <p:tag name="ORIGINALHEIGHT" val="0.375"/>
  <p:tag name="ORIGINALWIDTH" val="9.375"/>
  <p:tag name="EMFCHILD" val="True"/>
</p:tagLst>
</file>

<file path=ppt/tags/tag490.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491.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92.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93.xml><?xml version="1.0" encoding="utf-8"?>
<p:tagLst xmlns:a="http://schemas.openxmlformats.org/drawingml/2006/main" xmlns:r="http://schemas.openxmlformats.org/officeDocument/2006/relationships" xmlns:p="http://schemas.openxmlformats.org/presentationml/2006/main">
  <p:tag name="ORIGINALHEIGHT" val="9.06252"/>
  <p:tag name="ORIGINALWIDTH" val="5.43752"/>
  <p:tag name="EMFCHILD" val="True"/>
</p:tagLst>
</file>

<file path=ppt/tags/tag494.xml><?xml version="1.0" encoding="utf-8"?>
<p:tagLst xmlns:a="http://schemas.openxmlformats.org/drawingml/2006/main" xmlns:r="http://schemas.openxmlformats.org/officeDocument/2006/relationships" xmlns:p="http://schemas.openxmlformats.org/presentationml/2006/main">
  <p:tag name="ORIGINALHEIGHT" val="4.68752"/>
  <p:tag name="ORIGINALWIDTH" val="3.125"/>
  <p:tag name="EMFCHILD" val="True"/>
</p:tagLst>
</file>

<file path=ppt/tags/tag495.xml><?xml version="1.0" encoding="utf-8"?>
<p:tagLst xmlns:a="http://schemas.openxmlformats.org/drawingml/2006/main" xmlns:r="http://schemas.openxmlformats.org/officeDocument/2006/relationships" xmlns:p="http://schemas.openxmlformats.org/presentationml/2006/main">
  <p:tag name="ORIGINALHEIGHT" val="2.31252"/>
  <p:tag name="ORIGINALWIDTH" val="6.68752"/>
  <p:tag name="EMFCHILD" val="True"/>
</p:tagLst>
</file>

<file path=ppt/tags/tag496.xml><?xml version="1.0" encoding="utf-8"?>
<p:tagLst xmlns:a="http://schemas.openxmlformats.org/drawingml/2006/main" xmlns:r="http://schemas.openxmlformats.org/officeDocument/2006/relationships" xmlns:p="http://schemas.openxmlformats.org/presentationml/2006/main">
  <p:tag name="ORIGINALHEIGHT" val="6.81252"/>
  <p:tag name="ORIGINALWIDTH" val="4.43752"/>
  <p:tag name="EMFCHILD" val="True"/>
</p:tagLst>
</file>

<file path=ppt/tags/tag497.xml><?xml version="1.0" encoding="utf-8"?>
<p:tagLst xmlns:a="http://schemas.openxmlformats.org/drawingml/2006/main" xmlns:r="http://schemas.openxmlformats.org/officeDocument/2006/relationships" xmlns:p="http://schemas.openxmlformats.org/presentationml/2006/main">
  <p:tag name="ORIGINALHEIGHT" val="4.56252"/>
  <p:tag name="ORIGINALWIDTH" val="5.93752"/>
  <p:tag name="EMFCHILD" val="True"/>
</p:tagLst>
</file>

<file path=ppt/tags/tag498.xml><?xml version="1.0" encoding="utf-8"?>
<p:tagLst xmlns:a="http://schemas.openxmlformats.org/drawingml/2006/main" xmlns:r="http://schemas.openxmlformats.org/officeDocument/2006/relationships" xmlns:p="http://schemas.openxmlformats.org/presentationml/2006/main">
  <p:tag name="ORIGINALHEIGHT" val="4.68752"/>
  <p:tag name="ORIGINALWIDTH" val="2.56252"/>
  <p:tag name="EMFCHILD" val="True"/>
</p:tagLst>
</file>

<file path=ppt/tags/tag499.xml><?xml version="1.0" encoding="utf-8"?>
<p:tagLst xmlns:a="http://schemas.openxmlformats.org/drawingml/2006/main" xmlns:r="http://schemas.openxmlformats.org/officeDocument/2006/relationships" xmlns:p="http://schemas.openxmlformats.org/presentationml/2006/main">
  <p:tag name="ORIGINALHEIGHT" val="5.43752"/>
  <p:tag name="ORIGINALWIDTH" val="6.125"/>
  <p:tag name="EMFCHILD" val="True"/>
</p:tagLst>
</file>

<file path=ppt/tags/tag5.xml><?xml version="1.0" encoding="utf-8"?>
<p:tagLst xmlns:a="http://schemas.openxmlformats.org/drawingml/2006/main" xmlns:r="http://schemas.openxmlformats.org/officeDocument/2006/relationships" xmlns:p="http://schemas.openxmlformats.org/presentationml/2006/main">
  <p:tag name="ORIGINALHEIGHT" val="6.68752"/>
  <p:tag name="ORIGINALWIDTH" val="2.75"/>
  <p:tag name="LATEXADDIN" val="\documentclass{article}&#10;\usepackage{amsmath}&#10;\pagestyle{empty}&#10;\begin{document}&#10;&#10;\begin{equation}&#10;t=nT_0/2 \quad n=\pm 2,\pm 3 ... \notag&#10;\end{equation}&#10;&#10;&#10;&#10;\end{document}"/>
  <p:tag name="IGUANATEXSIZE" val="20"/>
  <p:tag name="IGUANATEXCURSOR" val="153"/>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50.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500.xml><?xml version="1.0" encoding="utf-8"?>
<p:tagLst xmlns:a="http://schemas.openxmlformats.org/drawingml/2006/main" xmlns:r="http://schemas.openxmlformats.org/officeDocument/2006/relationships" xmlns:p="http://schemas.openxmlformats.org/presentationml/2006/main">
  <p:tag name="ORIGINALHEIGHT" val="9.06252"/>
  <p:tag name="ORIGINALWIDTH" val="5.5"/>
  <p:tag name="EMFCHILD" val="True"/>
</p:tagLst>
</file>

<file path=ppt/tags/tag501.xml><?xml version="1.0" encoding="utf-8"?>
<p:tagLst xmlns:a="http://schemas.openxmlformats.org/drawingml/2006/main" xmlns:r="http://schemas.openxmlformats.org/officeDocument/2006/relationships" xmlns:p="http://schemas.openxmlformats.org/presentationml/2006/main">
  <p:tag name="ORIGINALHEIGHT" val="2.31252"/>
  <p:tag name="ORIGINALWIDTH" val="6.68752"/>
  <p:tag name="EMFCHILD" val="True"/>
</p:tagLst>
</file>

<file path=ppt/tags/tag502.xml><?xml version="1.0" encoding="utf-8"?>
<p:tagLst xmlns:a="http://schemas.openxmlformats.org/drawingml/2006/main" xmlns:r="http://schemas.openxmlformats.org/officeDocument/2006/relationships" xmlns:p="http://schemas.openxmlformats.org/presentationml/2006/main">
  <p:tag name="ORIGINALHEIGHT" val="6.75"/>
  <p:tag name="ORIGINALWIDTH" val="4"/>
  <p:tag name="EMFCHILD" val="True"/>
</p:tagLst>
</file>

<file path=ppt/tags/tag503.xml><?xml version="1.0" encoding="utf-8"?>
<p:tagLst xmlns:a="http://schemas.openxmlformats.org/drawingml/2006/main" xmlns:r="http://schemas.openxmlformats.org/officeDocument/2006/relationships" xmlns:p="http://schemas.openxmlformats.org/presentationml/2006/main">
  <p:tag name="ORIGINALHEIGHT" val="10.06252"/>
  <p:tag name="ORIGINALWIDTH" val="7.81252"/>
  <p:tag name="EMFCHILD" val="True"/>
</p:tagLst>
</file>

<file path=ppt/tags/tag504.xml><?xml version="1.0" encoding="utf-8"?>
<p:tagLst xmlns:a="http://schemas.openxmlformats.org/drawingml/2006/main" xmlns:r="http://schemas.openxmlformats.org/officeDocument/2006/relationships" xmlns:p="http://schemas.openxmlformats.org/presentationml/2006/main">
  <p:tag name="ORIGINALHEIGHT" val="0.375"/>
  <p:tag name="ORIGINALWIDTH" val="5"/>
  <p:tag name="EMFCHILD" val="True"/>
</p:tagLst>
</file>

<file path=ppt/tags/tag505.xml><?xml version="1.0" encoding="utf-8"?>
<p:tagLst xmlns:a="http://schemas.openxmlformats.org/drawingml/2006/main" xmlns:r="http://schemas.openxmlformats.org/officeDocument/2006/relationships" xmlns:p="http://schemas.openxmlformats.org/presentationml/2006/main">
  <p:tag name="ORIGINALHEIGHT" val="6.93752"/>
  <p:tag name="ORIGINALWIDTH" val="4.18752"/>
  <p:tag name="EMFCHILD" val="True"/>
</p:tagLst>
</file>

<file path=ppt/tags/tag506.xml><?xml version="1.0" encoding="utf-8"?>
<p:tagLst xmlns:a="http://schemas.openxmlformats.org/drawingml/2006/main" xmlns:r="http://schemas.openxmlformats.org/officeDocument/2006/relationships" xmlns:p="http://schemas.openxmlformats.org/presentationml/2006/main">
  <p:tag name="ORIGINALHEIGHT" val="0.4375197"/>
  <p:tag name="ORIGINALWIDTH" val="18.375"/>
  <p:tag name="EMFCHILD" val="True"/>
</p:tagLst>
</file>

<file path=ppt/tags/tag507.xml><?xml version="1.0" encoding="utf-8"?>
<p:tagLst xmlns:a="http://schemas.openxmlformats.org/drawingml/2006/main" xmlns:r="http://schemas.openxmlformats.org/officeDocument/2006/relationships" xmlns:p="http://schemas.openxmlformats.org/presentationml/2006/main">
  <p:tag name="ORIGINALHEIGHT" val="6.93752"/>
  <p:tag name="ORIGINALWIDTH" val="4.125"/>
  <p:tag name="EMFCHILD" val="True"/>
</p:tagLst>
</file>

<file path=ppt/tags/tag508.xml><?xml version="1.0" encoding="utf-8"?>
<p:tagLst xmlns:a="http://schemas.openxmlformats.org/drawingml/2006/main" xmlns:r="http://schemas.openxmlformats.org/officeDocument/2006/relationships" xmlns:p="http://schemas.openxmlformats.org/presentationml/2006/main">
  <p:tag name="ORIGINALHEIGHT" val="22.93752"/>
  <p:tag name="ORIGINALWIDTH" val="130.4375"/>
  <p:tag name="LATEXADDIN" val="\documentclass{article}&#10;\usepackage{amsmath}&#10;\pagestyle{empty}&#10;\begin{document}&#10;&#10;\[&#10;  \int_{-\infty}^{+\infty} H_L^2(\omega) d\omega = \int_{-\infty}^{+\infty} H_C^2(\omega) d\omega&#10;\]&#10;&#10;&#10;\end{document}"/>
  <p:tag name="IGUANATEXSIZE" val="20"/>
  <p:tag name="IGUANATEXCURSOR" val="163"/>
  <p:tag name="TRANSPARENCY" val="True"/>
  <p:tag name="FILENAME" val=""/>
  <p:tag name="LATEXENGINEID" val="0"/>
  <p:tag name="TEMPFOLDER" val="c:\temp\"/>
  <p:tag name="LATEXFORMHEIGHT" val="312"/>
  <p:tag name="LATEXFORMWIDTH" val="384"/>
  <p:tag name="LATEXFORMWRAP" val="True"/>
  <p:tag name="BITMAPVECTOR" val="1"/>
</p:tagLst>
</file>

<file path=ppt/tags/tag509.xml><?xml version="1.0" encoding="utf-8"?>
<p:tagLst xmlns:a="http://schemas.openxmlformats.org/drawingml/2006/main" xmlns:r="http://schemas.openxmlformats.org/officeDocument/2006/relationships" xmlns:p="http://schemas.openxmlformats.org/presentationml/2006/main">
  <p:tag name="ORIGINALHEIGHT" val="20.68752"/>
  <p:tag name="ORIGINALWIDTH" val="7.875"/>
  <p:tag name="LATEXADDIN" val="\documentclass{article}&#10;\usepackage{amsmath}&#10;\pagestyle{empty}&#10;\begin{document}&#10;&#10;\[&#10;  \int_{-\infty}^{+\infty} H_L^2(\omega) d\omega = \int_{-\infty}^{+\infty} H_C^2(\omega) d\omega&#10;\]&#10;&#10;&#10;\end{document}"/>
  <p:tag name="IGUANATEXSIZE" val="20"/>
  <p:tag name="IGUANATEXCURSOR" val="163"/>
  <p:tag name="TRANSPARENCY" val="True"/>
  <p:tag name="FILENAME" val=""/>
  <p:tag name="LATEXENGINEID" val="0"/>
  <p:tag name="TEMPFOLDER" val="c:\temp\"/>
  <p:tag name="LATEXFORMHEIGHT" val="312"/>
  <p:tag name="LATEXFORMWIDTH" val="384"/>
  <p:tag name="LATEXFORMWRAP" val="True"/>
  <p:tag name="BITMAPVECTOR" val="1"/>
  <p:tag name="EMFCHILD" val="True"/>
</p:tagLst>
</file>

<file path=ppt/tags/tag51.xml><?xml version="1.0" encoding="utf-8"?>
<p:tagLst xmlns:a="http://schemas.openxmlformats.org/drawingml/2006/main" xmlns:r="http://schemas.openxmlformats.org/officeDocument/2006/relationships" xmlns:p="http://schemas.openxmlformats.org/presentationml/2006/main">
  <p:tag name="ORIGINALHEIGHT" val="4.5"/>
  <p:tag name="ORIGINALWIDTH" val="2.875"/>
  <p:tag name="EMFCHILD" val="True"/>
</p:tagLst>
</file>

<file path=ppt/tags/tag510.xml><?xml version="1.0" encoding="utf-8"?>
<p:tagLst xmlns:a="http://schemas.openxmlformats.org/drawingml/2006/main" xmlns:r="http://schemas.openxmlformats.org/officeDocument/2006/relationships" xmlns:p="http://schemas.openxmlformats.org/presentationml/2006/main">
  <p:tag name="ORIGINALHEIGHT" val="4.81252"/>
  <p:tag name="ORIGINALWIDTH" val="4.625"/>
  <p:tag name="EMFCHILD" val="True"/>
</p:tagLst>
</file>

<file path=ppt/tags/tag511.xml><?xml version="1.0" encoding="utf-8"?>
<p:tagLst xmlns:a="http://schemas.openxmlformats.org/drawingml/2006/main" xmlns:r="http://schemas.openxmlformats.org/officeDocument/2006/relationships" xmlns:p="http://schemas.openxmlformats.org/presentationml/2006/main">
  <p:tag name="ORIGINALHEIGHT" val="2.875"/>
  <p:tag name="ORIGINALWIDTH" val="6.18752"/>
  <p:tag name="EMFCHILD" val="True"/>
</p:tagLst>
</file>

<file path=ppt/tags/tag512.xml><?xml version="1.0" encoding="utf-8"?>
<p:tagLst xmlns:a="http://schemas.openxmlformats.org/drawingml/2006/main" xmlns:r="http://schemas.openxmlformats.org/officeDocument/2006/relationships" xmlns:p="http://schemas.openxmlformats.org/presentationml/2006/main">
  <p:tag name="ORIGINALHEIGHT" val="0.375"/>
  <p:tag name="ORIGINALWIDTH" val="4.18752"/>
  <p:tag name="EMFCHILD" val="True"/>
</p:tagLst>
</file>

<file path=ppt/tags/tag513.xml><?xml version="1.0" encoding="utf-8"?>
<p:tagLst xmlns:a="http://schemas.openxmlformats.org/drawingml/2006/main" xmlns:r="http://schemas.openxmlformats.org/officeDocument/2006/relationships" xmlns:p="http://schemas.openxmlformats.org/presentationml/2006/main">
  <p:tag name="ORIGINALHEIGHT" val="2.93752"/>
  <p:tag name="ORIGINALWIDTH" val="6.125"/>
  <p:tag name="EMFCHILD" val="True"/>
</p:tagLst>
</file>

<file path=ppt/tags/tag514.xml><?xml version="1.0" encoding="utf-8"?>
<p:tagLst xmlns:a="http://schemas.openxmlformats.org/drawingml/2006/main" xmlns:r="http://schemas.openxmlformats.org/officeDocument/2006/relationships" xmlns:p="http://schemas.openxmlformats.org/presentationml/2006/main">
  <p:tag name="ORIGINALHEIGHT" val="6.31252"/>
  <p:tag name="ORIGINALWIDTH" val="7.5"/>
  <p:tag name="EMFCHILD" val="True"/>
</p:tagLst>
</file>

<file path=ppt/tags/tag515.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516.xml><?xml version="1.0" encoding="utf-8"?>
<p:tagLst xmlns:a="http://schemas.openxmlformats.org/drawingml/2006/main" xmlns:r="http://schemas.openxmlformats.org/officeDocument/2006/relationships" xmlns:p="http://schemas.openxmlformats.org/presentationml/2006/main">
  <p:tag name="ORIGINALHEIGHT" val="4.43752"/>
  <p:tag name="ORIGINALWIDTH" val="4.06252"/>
  <p:tag name="EMFCHILD" val="True"/>
</p:tagLst>
</file>

<file path=ppt/tags/tag517.xml><?xml version="1.0" encoding="utf-8"?>
<p:tagLst xmlns:a="http://schemas.openxmlformats.org/drawingml/2006/main" xmlns:r="http://schemas.openxmlformats.org/officeDocument/2006/relationships" xmlns:p="http://schemas.openxmlformats.org/presentationml/2006/main">
  <p:tag name="ORIGINALHEIGHT" val="9.31252"/>
  <p:tag name="ORIGINALWIDTH" val="2"/>
  <p:tag name="EMFCHILD" val="True"/>
</p:tagLst>
</file>

<file path=ppt/tags/tag518.xml><?xml version="1.0" encoding="utf-8"?>
<p:tagLst xmlns:a="http://schemas.openxmlformats.org/drawingml/2006/main" xmlns:r="http://schemas.openxmlformats.org/officeDocument/2006/relationships" xmlns:p="http://schemas.openxmlformats.org/presentationml/2006/main">
  <p:tag name="ORIGINALHEIGHT" val="4.25"/>
  <p:tag name="ORIGINALWIDTH" val="5.31252"/>
  <p:tag name="EMFCHILD" val="True"/>
</p:tagLst>
</file>

<file path=ppt/tags/tag519.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52.xml><?xml version="1.0" encoding="utf-8"?>
<p:tagLst xmlns:a="http://schemas.openxmlformats.org/drawingml/2006/main" xmlns:r="http://schemas.openxmlformats.org/officeDocument/2006/relationships" xmlns:p="http://schemas.openxmlformats.org/presentationml/2006/main">
  <p:tag name="ORIGINALHEIGHT" val="4.18752"/>
  <p:tag name="ORIGINALWIDTH" val="3.31252"/>
  <p:tag name="EMFCHILD" val="True"/>
</p:tagLst>
</file>

<file path=ppt/tags/tag520.xml><?xml version="1.0" encoding="utf-8"?>
<p:tagLst xmlns:a="http://schemas.openxmlformats.org/drawingml/2006/main" xmlns:r="http://schemas.openxmlformats.org/officeDocument/2006/relationships" xmlns:p="http://schemas.openxmlformats.org/presentationml/2006/main">
  <p:tag name="ORIGINALHEIGHT" val="6.56252"/>
  <p:tag name="ORIGINALWIDTH" val="4.25"/>
  <p:tag name="EMFCHILD" val="True"/>
</p:tagLst>
</file>

<file path=ppt/tags/tag521.xml><?xml version="1.0" encoding="utf-8"?>
<p:tagLst xmlns:a="http://schemas.openxmlformats.org/drawingml/2006/main" xmlns:r="http://schemas.openxmlformats.org/officeDocument/2006/relationships" xmlns:p="http://schemas.openxmlformats.org/presentationml/2006/main">
  <p:tag name="ORIGINALHEIGHT" val="4.25"/>
  <p:tag name="ORIGINALWIDTH" val="5.25"/>
  <p:tag name="EMFCHILD" val="True"/>
</p:tagLst>
</file>

<file path=ppt/tags/tag522.xml><?xml version="1.0" encoding="utf-8"?>
<p:tagLst xmlns:a="http://schemas.openxmlformats.org/drawingml/2006/main" xmlns:r="http://schemas.openxmlformats.org/officeDocument/2006/relationships" xmlns:p="http://schemas.openxmlformats.org/presentationml/2006/main">
  <p:tag name="ORIGINALHEIGHT" val="2.125"/>
  <p:tag name="ORIGINALWIDTH" val="5.93752"/>
  <p:tag name="EMFCHILD" val="True"/>
</p:tagLst>
</file>

<file path=ppt/tags/tag523.xml><?xml version="1.0" encoding="utf-8"?>
<p:tagLst xmlns:a="http://schemas.openxmlformats.org/drawingml/2006/main" xmlns:r="http://schemas.openxmlformats.org/officeDocument/2006/relationships" xmlns:p="http://schemas.openxmlformats.org/presentationml/2006/main">
  <p:tag name="ORIGINALHEIGHT" val="20.68752"/>
  <p:tag name="ORIGINALWIDTH" val="7.875"/>
  <p:tag name="EMFCHILD" val="True"/>
</p:tagLst>
</file>

<file path=ppt/tags/tag524.xml><?xml version="1.0" encoding="utf-8"?>
<p:tagLst xmlns:a="http://schemas.openxmlformats.org/drawingml/2006/main" xmlns:r="http://schemas.openxmlformats.org/officeDocument/2006/relationships" xmlns:p="http://schemas.openxmlformats.org/presentationml/2006/main">
  <p:tag name="ORIGINALHEIGHT" val="4.81252"/>
  <p:tag name="ORIGINALWIDTH" val="4.625"/>
  <p:tag name="EMFCHILD" val="True"/>
</p:tagLst>
</file>

<file path=ppt/tags/tag525.xml><?xml version="1.0" encoding="utf-8"?>
<p:tagLst xmlns:a="http://schemas.openxmlformats.org/drawingml/2006/main" xmlns:r="http://schemas.openxmlformats.org/officeDocument/2006/relationships" xmlns:p="http://schemas.openxmlformats.org/presentationml/2006/main">
  <p:tag name="ORIGINALHEIGHT" val="2.875"/>
  <p:tag name="ORIGINALWIDTH" val="6.125"/>
  <p:tag name="EMFCHILD" val="True"/>
</p:tagLst>
</file>

<file path=ppt/tags/tag526.xml><?xml version="1.0" encoding="utf-8"?>
<p:tagLst xmlns:a="http://schemas.openxmlformats.org/drawingml/2006/main" xmlns:r="http://schemas.openxmlformats.org/officeDocument/2006/relationships" xmlns:p="http://schemas.openxmlformats.org/presentationml/2006/main">
  <p:tag name="ORIGINALHEIGHT" val="0.375"/>
  <p:tag name="ORIGINALWIDTH" val="4.18752"/>
  <p:tag name="EMFCHILD" val="True"/>
</p:tagLst>
</file>

<file path=ppt/tags/tag527.xml><?xml version="1.0" encoding="utf-8"?>
<p:tagLst xmlns:a="http://schemas.openxmlformats.org/drawingml/2006/main" xmlns:r="http://schemas.openxmlformats.org/officeDocument/2006/relationships" xmlns:p="http://schemas.openxmlformats.org/presentationml/2006/main">
  <p:tag name="ORIGINALHEIGHT" val="2.93752"/>
  <p:tag name="ORIGINALWIDTH" val="6.125"/>
  <p:tag name="EMFCHILD" val="True"/>
</p:tagLst>
</file>

<file path=ppt/tags/tag528.xml><?xml version="1.0" encoding="utf-8"?>
<p:tagLst xmlns:a="http://schemas.openxmlformats.org/drawingml/2006/main" xmlns:r="http://schemas.openxmlformats.org/officeDocument/2006/relationships" xmlns:p="http://schemas.openxmlformats.org/presentationml/2006/main">
  <p:tag name="ORIGINALHEIGHT" val="6.31252"/>
  <p:tag name="ORIGINALWIDTH" val="7.5"/>
  <p:tag name="EMFCHILD" val="True"/>
</p:tagLst>
</file>

<file path=ppt/tags/tag529.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53.xml><?xml version="1.0" encoding="utf-8"?>
<p:tagLst xmlns:a="http://schemas.openxmlformats.org/drawingml/2006/main" xmlns:r="http://schemas.openxmlformats.org/officeDocument/2006/relationships" xmlns:p="http://schemas.openxmlformats.org/presentationml/2006/main">
  <p:tag name="ORIGINALHEIGHT" val="6.25"/>
  <p:tag name="ORIGINALWIDTH" val="2.31252"/>
  <p:tag name="EMFCHILD" val="True"/>
</p:tagLst>
</file>

<file path=ppt/tags/tag530.xml><?xml version="1.0" encoding="utf-8"?>
<p:tagLst xmlns:a="http://schemas.openxmlformats.org/drawingml/2006/main" xmlns:r="http://schemas.openxmlformats.org/officeDocument/2006/relationships" xmlns:p="http://schemas.openxmlformats.org/presentationml/2006/main">
  <p:tag name="ORIGINALHEIGHT" val="4.68752"/>
  <p:tag name="ORIGINALWIDTH" val="4.81252"/>
  <p:tag name="EMFCHILD" val="True"/>
</p:tagLst>
</file>

<file path=ppt/tags/tag531.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532.xml><?xml version="1.0" encoding="utf-8"?>
<p:tagLst xmlns:a="http://schemas.openxmlformats.org/drawingml/2006/main" xmlns:r="http://schemas.openxmlformats.org/officeDocument/2006/relationships" xmlns:p="http://schemas.openxmlformats.org/presentationml/2006/main">
  <p:tag name="ORIGINALHEIGHT" val="4.25"/>
  <p:tag name="ORIGINALWIDTH" val="5.31252"/>
  <p:tag name="EMFCHILD" val="True"/>
</p:tagLst>
</file>

<file path=ppt/tags/tag533.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534.xml><?xml version="1.0" encoding="utf-8"?>
<p:tagLst xmlns:a="http://schemas.openxmlformats.org/drawingml/2006/main" xmlns:r="http://schemas.openxmlformats.org/officeDocument/2006/relationships" xmlns:p="http://schemas.openxmlformats.org/presentationml/2006/main">
  <p:tag name="ORIGINALHEIGHT" val="6.56252"/>
  <p:tag name="ORIGINALWIDTH" val="4.25"/>
  <p:tag name="EMFCHILD" val="True"/>
</p:tagLst>
</file>

<file path=ppt/tags/tag535.xml><?xml version="1.0" encoding="utf-8"?>
<p:tagLst xmlns:a="http://schemas.openxmlformats.org/drawingml/2006/main" xmlns:r="http://schemas.openxmlformats.org/officeDocument/2006/relationships" xmlns:p="http://schemas.openxmlformats.org/presentationml/2006/main">
  <p:tag name="ORIGINALHEIGHT" val="4.25"/>
  <p:tag name="ORIGINALWIDTH" val="5.25"/>
  <p:tag name="EMFCHILD" val="True"/>
</p:tagLst>
</file>

<file path=ppt/tags/tag536.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2097.488"/>
  <p:tag name="LATEXADDIN" val="\documentclass{article}&#10;\usepackage{amsmath}&#10;\usepackage{bm}&#10;\usepackage{amsfonts}&#10;\pagestyle{empty}&#10;\begin{document}&#10;&#10;\[&#10;\begin{cases}&#10;    h(t=\pm T_0/2)=C &amp; (constant) \\&#10;    h(t=\pm nT_0/2)=0 &amp; (n=\pm 3, \pm5,...)&#10;\end{cases}&#10;\]&#10;&#10;&#10;&#10;\end{document}"/>
  <p:tag name="IGUANATEXSIZE" val="28"/>
  <p:tag name="IGUANATEXCURSOR" val="194"/>
  <p:tag name="TRANSPARENCY" val="True"/>
  <p:tag name="FILENAME" val=""/>
  <p:tag name="LATEXENGINEID" val="0"/>
  <p:tag name="TEMPFOLDER" val="c:\temp\"/>
  <p:tag name="LATEXFORMHEIGHT" val="326"/>
  <p:tag name="LATEXFORMWIDTH" val="670"/>
  <p:tag name="LATEXFORMWRAP" val="True"/>
  <p:tag name="BITMAPVECTOR" val="0"/>
</p:tagLst>
</file>

<file path=ppt/tags/tag537.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785.527"/>
  <p:tag name="LATEXADDIN" val="\documentclass{article}&#10;\usepackage{amsmath}&#10;\usepackage{bm}&#10;\usepackage{amsfonts}&#10;\pagestyle{empty}&#10;\begin{document}&#10;&#10;\[&#10;H(\omega)=&#10;\begin{cases}&#10;    \cos ^2(\frac{\pi \omega}{4\omega_1}) &amp; (|\omega| \leq 2\omega_1) \\&#10;    0 &amp; (|\omega| \geq 2\omega_1)&#10;\end{cases}&#10;\]&#10;&#10;&#10;&#10;\end{document}"/>
  <p:tag name="IGUANATEXSIZE" val="28"/>
  <p:tag name="IGUANATEXCURSOR" val="238"/>
  <p:tag name="TRANSPARENCY" val="True"/>
  <p:tag name="FILENAME" val=""/>
  <p:tag name="LATEXENGINEID" val="0"/>
  <p:tag name="TEMPFOLDER" val="c:\temp\"/>
  <p:tag name="LATEXFORMHEIGHT" val="326"/>
  <p:tag name="LATEXFORMWIDTH" val="670"/>
  <p:tag name="LATEXFORMWRAP" val="True"/>
  <p:tag name="BITMAPVECTOR" val="0"/>
</p:tagLst>
</file>

<file path=ppt/tags/tag538.xml><?xml version="1.0" encoding="utf-8"?>
<p:tagLst xmlns:a="http://schemas.openxmlformats.org/drawingml/2006/main" xmlns:r="http://schemas.openxmlformats.org/officeDocument/2006/relationships" xmlns:p="http://schemas.openxmlformats.org/presentationml/2006/main">
  <p:tag name="OUTPUTDPI" val="1200"/>
  <p:tag name="ORIGINALHEIGHT" val="307.4616"/>
  <p:tag name="ORIGINALWIDTH" val="1820.022"/>
  <p:tag name="LATEXADDIN" val="\documentclass{article}&#10;\usepackage{amsmath}&#10;\pagestyle{empty}&#10;\begin{document}&#10;&#10;\begin{equation}&#10;h(t)=\dfrac{\pi ^2}{T_0} sinc(\dfrac{\pi t}{T_0}) \dfrac{\cos(\pi t/T_0)}{\pi ^2 - 4\pi^2 t^2 / T_0 ^2}   \notag&#10;\end{equation}&#10;&#10;&#10;&#10;\end{document}"/>
  <p:tag name="IGUANATEXSIZE" val="28"/>
  <p:tag name="IGUANATEXCURSOR" val="226"/>
  <p:tag name="TRANSPARENCY" val="True"/>
  <p:tag name="FILENAME" val=""/>
  <p:tag name="LATEXENGINEID" val="0"/>
  <p:tag name="TEMPFOLDER" val="c:\temp\"/>
  <p:tag name="LATEXFORMHEIGHT" val="312"/>
  <p:tag name="LATEXFORMWIDTH" val="384"/>
  <p:tag name="LATEXFORMWRAP" val="True"/>
  <p:tag name="BITMAPVECTOR" val="0"/>
</p:tagLst>
</file>

<file path=ppt/tags/tag539.xml><?xml version="1.0" encoding="utf-8"?>
<p:tagLst xmlns:a="http://schemas.openxmlformats.org/drawingml/2006/main" xmlns:r="http://schemas.openxmlformats.org/officeDocument/2006/relationships" xmlns:p="http://schemas.openxmlformats.org/presentationml/2006/main">
  <p:tag name="OUTPUTDPI" val="1200"/>
  <p:tag name="ORIGINALHEIGHT" val="243.7195"/>
  <p:tag name="ORIGINALWIDTH" val="442.4447"/>
  <p:tag name="LATEXADDIN" val="\documentclass{article}&#10;\usepackage{amsmath}&#10;\usepackage{bm}&#10;\usepackage{amsfonts}&#10;\pagestyle{empty}&#10;\begin{document}&#10;&#10;\[&#10;\omega_1=\frac{\pi}{T_0}&#10;\]&#10;&#10;&#10;&#10;\end{document}"/>
  <p:tag name="IGUANATEXSIZE" val="28"/>
  <p:tag name="IGUANATEXCURSOR" val="130"/>
  <p:tag name="TRANSPARENCY" val="True"/>
  <p:tag name="FILENAME" val=""/>
  <p:tag name="LATEXENGINEID" val="0"/>
  <p:tag name="TEMPFOLDER" val="c:\temp\"/>
  <p:tag name="LATEXFORMHEIGHT" val="326"/>
  <p:tag name="LATEXFORMWIDTH" val="670"/>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RIGINALHEIGHT" val="4.18752"/>
  <p:tag name="ORIGINALWIDTH" val="4.81252"/>
  <p:tag name="EMFCHILD" val="True"/>
</p:tagLst>
</file>

<file path=ppt/tags/tag540.xml><?xml version="1.0" encoding="utf-8"?>
<p:tagLst xmlns:a="http://schemas.openxmlformats.org/drawingml/2006/main" xmlns:r="http://schemas.openxmlformats.org/officeDocument/2006/relationships" xmlns:p="http://schemas.openxmlformats.org/presentationml/2006/main">
  <p:tag name="OUTPUTDPI" val="1200"/>
  <p:tag name="ORIGINALHEIGHT" val="272.216"/>
  <p:tag name="ORIGINALWIDTH" val="1352.831"/>
  <p:tag name="LATEXADDIN" val="\documentclass{article}&#10;\usepackage{amsmath}&#10;\pagestyle{empty}&#10;\begin{document}&#10;&#10;\begin{equation}&#10;h(t=\pm T_0 / 2)=\frac{1}{2T_0}=\frac{1}{2}   \notag&#10;\end{equation}&#10;&#10;&#10;&#10;\end{document}"/>
  <p:tag name="IGUANATEXSIZE" val="28"/>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541.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2007.499"/>
  <p:tag name="LATEXADDIN" val="\documentclass{article}&#10;\usepackage{amsmath}&#10;\usepackage{bm}&#10;\usepackage{amsfonts}&#10;\pagestyle{empty}&#10;\begin{document}&#10;&#10;\[&#10;    h(t=\pm nT_0/2)=0 \quad (n=\pm 3, \pm5,...)&#10;\]&#10;&#10;&#10;&#10;\end{document}"/>
  <p:tag name="IGUANATEXSIZE" val="28"/>
  <p:tag name="IGUANATEXCURSOR" val="149"/>
  <p:tag name="TRANSPARENCY" val="True"/>
  <p:tag name="FILENAME" val=""/>
  <p:tag name="LATEXENGINEID" val="0"/>
  <p:tag name="TEMPFOLDER" val="c:\temp\"/>
  <p:tag name="LATEXFORMHEIGHT" val="326"/>
  <p:tag name="LATEXFORMWIDTH" val="670"/>
  <p:tag name="LATEXFORMWRAP" val="True"/>
  <p:tag name="BITMAPVECTOR" val="0"/>
</p:tagLst>
</file>

<file path=ppt/tags/tag542.xml><?xml version="1.0" encoding="utf-8"?>
<p:tagLst xmlns:a="http://schemas.openxmlformats.org/drawingml/2006/main" xmlns:r="http://schemas.openxmlformats.org/officeDocument/2006/relationships" xmlns:p="http://schemas.openxmlformats.org/presentationml/2006/main">
  <p:tag name="OUTPUTDPI" val="1200"/>
  <p:tag name="ORIGINALHEIGHT" val="278.9651"/>
  <p:tag name="ORIGINALWIDTH" val="1755.531"/>
  <p:tag name="LATEXADDIN" val="\documentclass{article}&#10;\usepackage{amsmath}&#10;\pagestyle{empty}&#10;\begin{document}&#10;&#10;\begin{equation}&#10;Ah(t=\pm T_0 / 2)=\frac{A}{2T_0}=\frac{A}{2}=C   \notag&#10;\end{equation}&#10;&#10;&#10;&#10;\end{document}"/>
  <p:tag name="IGUANATEXSIZE" val="28"/>
  <p:tag name="IGUANATEXCURSOR" val="144"/>
  <p:tag name="TRANSPARENCY" val="True"/>
  <p:tag name="FILENAME" val=""/>
  <p:tag name="LATEXENGINEID" val="0"/>
  <p:tag name="TEMPFOLDER" val="c:\temp\"/>
  <p:tag name="LATEXFORMHEIGHT" val="312"/>
  <p:tag name="LATEXFORMWIDTH" val="384"/>
  <p:tag name="LATEXFORMWRAP" val="True"/>
  <p:tag name="BITMAPVECTOR" val="0"/>
</p:tagLst>
</file>

<file path=ppt/tags/tag543.xml><?xml version="1.0" encoding="utf-8"?>
<p:tagLst xmlns:a="http://schemas.openxmlformats.org/drawingml/2006/main" xmlns:r="http://schemas.openxmlformats.org/officeDocument/2006/relationships" xmlns:p="http://schemas.openxmlformats.org/presentationml/2006/main">
  <p:tag name="OUTPUTDPI" val="1200"/>
  <p:tag name="ORIGINALHEIGHT" val="1163.105"/>
  <p:tag name="ORIGINALWIDTH" val="2690.664"/>
  <p:tag name="LATEXADDIN" val="\documentclass{article}&#10;\usepackage{amsmath}&#10;\usepackage{bm}&#10;\usepackage{amsfonts}&#10;\pagestyle{empty}&#10;\begin{document}&#10;&#10;\begin{eqnarray*}&#10;\int_C^\infty \frac{1}{\sqrt{2\pi \sigma_n^2}} \exp -\frac{(x-2C)^2}{2\sigma_n^2} dx&amp;=&amp; Q(-\dfrac{C}{\sigma_n})\\&#10;&amp;=&amp;Q(\dfrac{A}{-2T_0 \sigma_n}) \\&#10;&amp;=&amp;Q(\dfrac{\sqrt{SNR}}{-2T_0 })\\&#10;&amp;=&amp;Q_1&#10;\end{eqnarray*}&#10;&#10;&#10;&#10;\end{document}"/>
  <p:tag name="IGUANATEXSIZE" val="24"/>
  <p:tag name="IGUANATEXCURSOR" val="327"/>
  <p:tag name="TRANSPARENCY" val="True"/>
  <p:tag name="FILENAME" val=""/>
  <p:tag name="LATEXENGINEID" val="0"/>
  <p:tag name="TEMPFOLDER" val="c:\temp\"/>
  <p:tag name="LATEXFORMHEIGHT" val="326"/>
  <p:tag name="LATEXFORMWIDTH" val="670"/>
  <p:tag name="LATEXFORMWRAP" val="True"/>
  <p:tag name="BITMAPVECTOR" val="0"/>
</p:tagLst>
</file>

<file path=ppt/tags/tag544.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43.4571"/>
  <p:tag name="LATEXADDIN" val="\documentclass{article}&#10;\usepackage{amsmath}&#10;\usepackage{bm}&#10;\usepackage{amsfonts}&#10;\pagestyle{empty}&#10;\begin{document}&#10;&#10;\begin{eqnarray*}&#10;1-Q_1&#10;\end{eqnarray*}&#10;&#10;&#10;&#10;\end{document}"/>
  <p:tag name="IGUANATEXSIZE" val="24"/>
  <p:tag name="IGUANATEXCURSOR" val="139"/>
  <p:tag name="TRANSPARENCY" val="True"/>
  <p:tag name="FILENAME" val=""/>
  <p:tag name="LATEXENGINEID" val="0"/>
  <p:tag name="TEMPFOLDER" val="c:\temp\"/>
  <p:tag name="LATEXFORMHEIGHT" val="326"/>
  <p:tag name="LATEXFORMWIDTH" val="670"/>
  <p:tag name="LATEXFORMWRAP" val="True"/>
  <p:tag name="BITMAPVECTOR" val="0"/>
</p:tagLst>
</file>

<file path=ppt/tags/tag54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318.335"/>
  <p:tag name="LATEXADDIN" val="\documentclass{article}&#10;\usepackage{amsmath}&#10;\usepackage{bm}&#10;\usepackage{amsfonts}&#10;\pagestyle{empty}&#10;\begin{document}&#10;&#10;\begin{eqnarray*}&#10;1-2(1-Q_1)=2Q_1-1&#10;\end{eqnarray*}&#10;&#10;&#10;&#10;\end{document}"/>
  <p:tag name="IGUANATEXSIZE" val="24"/>
  <p:tag name="IGUANATEXCURSOR" val="148"/>
  <p:tag name="TRANSPARENCY" val="True"/>
  <p:tag name="FILENAME" val=""/>
  <p:tag name="LATEXENGINEID" val="0"/>
  <p:tag name="TEMPFOLDER" val="c:\temp\"/>
  <p:tag name="LATEXFORMHEIGHT" val="326"/>
  <p:tag name="LATEXFORMWIDTH" val="670"/>
  <p:tag name="LATEXFORMWRAP" val="True"/>
  <p:tag name="BITMAPVECTOR" val="0"/>
</p:tagLst>
</file>

<file path=ppt/tags/tag546.xml><?xml version="1.0" encoding="utf-8"?>
<p:tagLst xmlns:a="http://schemas.openxmlformats.org/drawingml/2006/main" xmlns:r="http://schemas.openxmlformats.org/officeDocument/2006/relationships" xmlns:p="http://schemas.openxmlformats.org/presentationml/2006/main">
  <p:tag name="OUTPUTDPI" val="1200"/>
  <p:tag name="ORIGINALHEIGHT" val="1163.105"/>
  <p:tag name="ORIGINALWIDTH" val="2819.647"/>
  <p:tag name="LATEXADDIN" val="\documentclass{article}&#10;\usepackage{amsmath}&#10;\usepackage{bm}&#10;\usepackage{amsfonts}&#10;\pagestyle{empty}&#10;\begin{document}&#10;&#10;\begin{eqnarray*}&#10;\int_{-C}^\infty \frac{1}{\sqrt{2\pi \sigma_n^2}} \exp -\frac{(x-2C)^2}{2\sigma_n^2} dx&amp;=&amp; Q(-\dfrac{3C}{\sigma_n})\\&#10;&amp;=&amp;Q(-\dfrac{3A}{2T_0 \sigma_n}) \\&#10;&amp;=&amp;Q(-\dfrac{3\sqrt{SNR}}{2T_0 })\\&#10;&amp;=&amp;Q_2&#10;\end{eqnarray*}&#10;&#10;&#10;&#10;\end{document}"/>
  <p:tag name="IGUANATEXSIZE" val="24"/>
  <p:tag name="IGUANATEXCURSOR" val="333"/>
  <p:tag name="TRANSPARENCY" val="True"/>
  <p:tag name="FILENAME" val=""/>
  <p:tag name="LATEXENGINEID" val="0"/>
  <p:tag name="TEMPFOLDER" val="c:\temp\"/>
  <p:tag name="LATEXFORMHEIGHT" val="326"/>
  <p:tag name="LATEXFORMWIDTH" val="670"/>
  <p:tag name="LATEXFORMWRAP" val="True"/>
  <p:tag name="BITMAPVECTOR" val="0"/>
</p:tagLst>
</file>

<file path=ppt/tags/tag547.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439.445"/>
  <p:tag name="LATEXADDIN" val="\documentclass{article}&#10;\usepackage{amsmath}&#10;\usepackage{bm}&#10;\usepackage{amsfonts}&#10;\pagestyle{empty}&#10;\begin{document}&#10;&#10;\[&#10;Q_2-Q_1&#10;\]&#10;&#10;&#10;&#10;\end{document}"/>
  <p:tag name="IGUANATEXSIZE" val="24"/>
  <p:tag name="IGUANATEXCURSOR" val="129"/>
  <p:tag name="TRANSPARENCY" val="True"/>
  <p:tag name="FILENAME" val=""/>
  <p:tag name="LATEXENGINEID" val="0"/>
  <p:tag name="TEMPFOLDER" val="c:\temp\"/>
  <p:tag name="LATEXFORMHEIGHT" val="326"/>
  <p:tag name="LATEXFORMWIDTH" val="670"/>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RIGINALHEIGHT" val="4.18752"/>
  <p:tag name="ORIGINALWIDTH" val="3.43752"/>
  <p:tag name="EMFCHILD" val="True"/>
</p:tagLst>
</file>

<file path=ppt/tags/tag56.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57.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58.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59.xml><?xml version="1.0" encoding="utf-8"?>
<p:tagLst xmlns:a="http://schemas.openxmlformats.org/drawingml/2006/main" xmlns:r="http://schemas.openxmlformats.org/officeDocument/2006/relationships" xmlns:p="http://schemas.openxmlformats.org/presentationml/2006/main">
  <p:tag name="ORIGINALHEIGHT" val="0.375"/>
  <p:tag name="ORIGINALWIDTH" val="9.18752"/>
  <p:tag name="EMFCHILD" val="True"/>
</p:tagLst>
</file>

<file path=ppt/tags/tag6.xml><?xml version="1.0" encoding="utf-8"?>
<p:tagLst xmlns:a="http://schemas.openxmlformats.org/drawingml/2006/main" xmlns:r="http://schemas.openxmlformats.org/officeDocument/2006/relationships" xmlns:p="http://schemas.openxmlformats.org/presentationml/2006/main">
  <p:tag name="ORIGINALHEIGHT" val="2.43752"/>
  <p:tag name="ORIGINALWIDTH" val="5.93752"/>
  <p:tag name="EMFCHILD" val="True"/>
</p:tagLst>
</file>

<file path=ppt/tags/tag60.xml><?xml version="1.0" encoding="utf-8"?>
<p:tagLst xmlns:a="http://schemas.openxmlformats.org/drawingml/2006/main" xmlns:r="http://schemas.openxmlformats.org/officeDocument/2006/relationships" xmlns:p="http://schemas.openxmlformats.org/presentationml/2006/main">
  <p:tag name="ORIGINALHEIGHT" val="6.31252"/>
  <p:tag name="ORIGINALWIDTH" val="6"/>
  <p:tag name="EMFCHILD" val="True"/>
</p:tagLst>
</file>

<file path=ppt/tags/tag61.xml><?xml version="1.0" encoding="utf-8"?>
<p:tagLst xmlns:a="http://schemas.openxmlformats.org/drawingml/2006/main" xmlns:r="http://schemas.openxmlformats.org/officeDocument/2006/relationships" xmlns:p="http://schemas.openxmlformats.org/presentationml/2006/main">
  <p:tag name="ORIGINALHEIGHT" val="4.5"/>
  <p:tag name="ORIGINALWIDTH" val="2.93752"/>
  <p:tag name="EMFCHILD" val="True"/>
</p:tagLst>
</file>

<file path=ppt/tags/tag62.xml><?xml version="1.0" encoding="utf-8"?>
<p:tagLst xmlns:a="http://schemas.openxmlformats.org/drawingml/2006/main" xmlns:r="http://schemas.openxmlformats.org/officeDocument/2006/relationships" xmlns:p="http://schemas.openxmlformats.org/presentationml/2006/main">
  <p:tag name="ORIGINALHEIGHT" val="9.31252"/>
  <p:tag name="ORIGINALWIDTH" val="2.06252"/>
  <p:tag name="EMFCHILD" val="True"/>
</p:tagLst>
</file>

<file path=ppt/tags/tag63.xml><?xml version="1.0" encoding="utf-8"?>
<p:tagLst xmlns:a="http://schemas.openxmlformats.org/drawingml/2006/main" xmlns:r="http://schemas.openxmlformats.org/officeDocument/2006/relationships" xmlns:p="http://schemas.openxmlformats.org/presentationml/2006/main">
  <p:tag name="ORIGINALHEIGHT" val="4.25"/>
  <p:tag name="ORIGINALWIDTH" val="3.43752"/>
  <p:tag name="EMFCHILD" val="True"/>
</p:tagLst>
</file>

<file path=ppt/tags/tag64.xml><?xml version="1.0" encoding="utf-8"?>
<p:tagLst xmlns:a="http://schemas.openxmlformats.org/drawingml/2006/main" xmlns:r="http://schemas.openxmlformats.org/officeDocument/2006/relationships" xmlns:p="http://schemas.openxmlformats.org/presentationml/2006/main">
  <p:tag name="ORIGINALHEIGHT" val="4.25"/>
  <p:tag name="ORIGINALWIDTH" val="3.93752"/>
  <p:tag name="EMFCHILD" val="True"/>
</p:tagLst>
</file>

<file path=ppt/tags/tag65.xml><?xml version="1.0" encoding="utf-8"?>
<p:tagLst xmlns:a="http://schemas.openxmlformats.org/drawingml/2006/main" xmlns:r="http://schemas.openxmlformats.org/officeDocument/2006/relationships" xmlns:p="http://schemas.openxmlformats.org/presentationml/2006/main">
  <p:tag name="ORIGINALHEIGHT" val="4.25"/>
  <p:tag name="ORIGINALWIDTH" val="2.875"/>
  <p:tag name="EMFCHILD" val="True"/>
</p:tagLst>
</file>

<file path=ppt/tags/tag66.xml><?xml version="1.0" encoding="utf-8"?>
<p:tagLst xmlns:a="http://schemas.openxmlformats.org/drawingml/2006/main" xmlns:r="http://schemas.openxmlformats.org/officeDocument/2006/relationships" xmlns:p="http://schemas.openxmlformats.org/presentationml/2006/main">
  <p:tag name="ORIGINALHEIGHT" val="9.375"/>
  <p:tag name="ORIGINALWIDTH" val="2.06252"/>
  <p:tag name="EMFCHILD" val="True"/>
</p:tagLst>
</file>

<file path=ppt/tags/tag67.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68.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69.xml><?xml version="1.0" encoding="utf-8"?>
<p:tagLst xmlns:a="http://schemas.openxmlformats.org/drawingml/2006/main" xmlns:r="http://schemas.openxmlformats.org/officeDocument/2006/relationships" xmlns:p="http://schemas.openxmlformats.org/presentationml/2006/main">
  <p:tag name="ORIGINALHEIGHT" val="9.375"/>
  <p:tag name="ORIGINALWIDTH" val="3.43752"/>
  <p:tag name="EMFCHILD" val="True"/>
</p:tagLst>
</file>

<file path=ppt/tags/tag7.xml><?xml version="1.0" encoding="utf-8"?>
<p:tagLst xmlns:a="http://schemas.openxmlformats.org/drawingml/2006/main" xmlns:r="http://schemas.openxmlformats.org/officeDocument/2006/relationships" xmlns:p="http://schemas.openxmlformats.org/presentationml/2006/main">
  <p:tag name="ORIGINALHEIGHT" val="4.75"/>
  <p:tag name="ORIGINALWIDTH" val="4.875"/>
  <p:tag name="EMFCHILD" val="True"/>
</p:tagLst>
</file>

<file path=ppt/tags/tag70.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71.xml><?xml version="1.0" encoding="utf-8"?>
<p:tagLst xmlns:a="http://schemas.openxmlformats.org/drawingml/2006/main" xmlns:r="http://schemas.openxmlformats.org/officeDocument/2006/relationships" xmlns:p="http://schemas.openxmlformats.org/presentationml/2006/main">
  <p:tag name="ORIGINALHEIGHT" val="4.43752"/>
  <p:tag name="ORIGINALWIDTH" val="2.875"/>
  <p:tag name="EMFCHILD" val="True"/>
</p:tagLst>
</file>

<file path=ppt/tags/tag72.xml><?xml version="1.0" encoding="utf-8"?>
<p:tagLst xmlns:a="http://schemas.openxmlformats.org/drawingml/2006/main" xmlns:r="http://schemas.openxmlformats.org/officeDocument/2006/relationships" xmlns:p="http://schemas.openxmlformats.org/presentationml/2006/main">
  <p:tag name="ORIGINALHEIGHT" val="9.375"/>
  <p:tag name="ORIGINALWIDTH" val="2.125"/>
  <p:tag name="EMFCHILD" val="True"/>
</p:tagLst>
</file>

<file path=ppt/tags/tag73.xml><?xml version="1.0" encoding="utf-8"?>
<p:tagLst xmlns:a="http://schemas.openxmlformats.org/drawingml/2006/main" xmlns:r="http://schemas.openxmlformats.org/officeDocument/2006/relationships" xmlns:p="http://schemas.openxmlformats.org/presentationml/2006/main">
  <p:tag name="ORIGINALHEIGHT" val="0.375"/>
  <p:tag name="ORIGINALWIDTH" val="56.125"/>
  <p:tag name="EMFCHILD" val="True"/>
</p:tagLst>
</file>

<file path=ppt/tags/tag74.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75.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76.xml><?xml version="1.0" encoding="utf-8"?>
<p:tagLst xmlns:a="http://schemas.openxmlformats.org/drawingml/2006/main" xmlns:r="http://schemas.openxmlformats.org/officeDocument/2006/relationships" xmlns:p="http://schemas.openxmlformats.org/presentationml/2006/main">
  <p:tag name="ORIGINALHEIGHT" val="0.375"/>
  <p:tag name="ORIGINALWIDTH" val="5.43752"/>
  <p:tag name="EMFCHILD" val="True"/>
</p:tagLst>
</file>

<file path=ppt/tags/tag77.xml><?xml version="1.0" encoding="utf-8"?>
<p:tagLst xmlns:a="http://schemas.openxmlformats.org/drawingml/2006/main" xmlns:r="http://schemas.openxmlformats.org/officeDocument/2006/relationships" xmlns:p="http://schemas.openxmlformats.org/presentationml/2006/main">
  <p:tag name="ORIGINALHEIGHT" val="6.31252"/>
  <p:tag name="ORIGINALWIDTH" val="3.93752"/>
  <p:tag name="EMFCHILD" val="True"/>
</p:tagLst>
</file>

<file path=ppt/tags/tag78.xml><?xml version="1.0" encoding="utf-8"?>
<p:tagLst xmlns:a="http://schemas.openxmlformats.org/drawingml/2006/main" xmlns:r="http://schemas.openxmlformats.org/officeDocument/2006/relationships" xmlns:p="http://schemas.openxmlformats.org/presentationml/2006/main">
  <p:tag name="ORIGINALHEIGHT" val="4.125"/>
  <p:tag name="ORIGINALWIDTH" val="4.81252"/>
  <p:tag name="EMFCHILD" val="True"/>
</p:tagLst>
</file>

<file path=ppt/tags/tag79.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8.xml><?xml version="1.0" encoding="utf-8"?>
<p:tagLst xmlns:a="http://schemas.openxmlformats.org/drawingml/2006/main" xmlns:r="http://schemas.openxmlformats.org/officeDocument/2006/relationships" xmlns:p="http://schemas.openxmlformats.org/presentationml/2006/main">
  <p:tag name="ORIGINALHEIGHT" val="7.125"/>
  <p:tag name="ORIGINALWIDTH" val="6.125"/>
  <p:tag name="EMFCHILD" val="True"/>
</p:tagLst>
</file>

<file path=ppt/tags/tag80.xml><?xml version="1.0" encoding="utf-8"?>
<p:tagLst xmlns:a="http://schemas.openxmlformats.org/drawingml/2006/main" xmlns:r="http://schemas.openxmlformats.org/officeDocument/2006/relationships" xmlns:p="http://schemas.openxmlformats.org/presentationml/2006/main">
  <p:tag name="ORIGINALHEIGHT" val="5.93752"/>
  <p:tag name="ORIGINALWIDTH" val="2.75"/>
  <p:tag name="EMFCHILD" val="True"/>
</p:tagLst>
</file>

<file path=ppt/tags/tag81.xml><?xml version="1.0" encoding="utf-8"?>
<p:tagLst xmlns:a="http://schemas.openxmlformats.org/drawingml/2006/main" xmlns:r="http://schemas.openxmlformats.org/officeDocument/2006/relationships" xmlns:p="http://schemas.openxmlformats.org/presentationml/2006/main">
  <p:tag name="ORIGINALHEIGHT" val="4.31252"/>
  <p:tag name="ORIGINALWIDTH" val="2.75"/>
  <p:tag name="EMFCHILD" val="True"/>
</p:tagLst>
</file>

<file path=ppt/tags/tag82.xml><?xml version="1.0" encoding="utf-8"?>
<p:tagLst xmlns:a="http://schemas.openxmlformats.org/drawingml/2006/main" xmlns:r="http://schemas.openxmlformats.org/officeDocument/2006/relationships" xmlns:p="http://schemas.openxmlformats.org/presentationml/2006/main">
  <p:tag name="ORIGINALHEIGHT" val="9.375"/>
  <p:tag name="ORIGINALWIDTH" val="3.5"/>
  <p:tag name="EMFCHILD" val="True"/>
</p:tagLst>
</file>

<file path=ppt/tags/tag83.xml><?xml version="1.0" encoding="utf-8"?>
<p:tagLst xmlns:a="http://schemas.openxmlformats.org/drawingml/2006/main" xmlns:r="http://schemas.openxmlformats.org/officeDocument/2006/relationships" xmlns:p="http://schemas.openxmlformats.org/presentationml/2006/main">
  <p:tag name="ORIGINALHEIGHT" val="6.31252"/>
  <p:tag name="ORIGINALWIDTH" val="6.06252"/>
  <p:tag name="EMFCHILD" val="True"/>
</p:tagLst>
</file>

<file path=ppt/tags/tag84.xml><?xml version="1.0" encoding="utf-8"?>
<p:tagLst xmlns:a="http://schemas.openxmlformats.org/drawingml/2006/main" xmlns:r="http://schemas.openxmlformats.org/officeDocument/2006/relationships" xmlns:p="http://schemas.openxmlformats.org/presentationml/2006/main">
  <p:tag name="ORIGINALHEIGHT" val="4.375"/>
  <p:tag name="ORIGINALWIDTH" val="2.75"/>
  <p:tag name="EMFCHILD" val="True"/>
</p:tagLst>
</file>

<file path=ppt/tags/tag85.xml><?xml version="1.0" encoding="utf-8"?>
<p:tagLst xmlns:a="http://schemas.openxmlformats.org/drawingml/2006/main" xmlns:r="http://schemas.openxmlformats.org/officeDocument/2006/relationships" xmlns:p="http://schemas.openxmlformats.org/presentationml/2006/main">
  <p:tag name="ORIGINALHEIGHT" val="4.43752"/>
  <p:tag name="ORIGINALWIDTH" val="2.875"/>
  <p:tag name="EMFCHILD" val="True"/>
</p:tagLst>
</file>

<file path=ppt/tags/tag86.xml><?xml version="1.0" encoding="utf-8"?>
<p:tagLst xmlns:a="http://schemas.openxmlformats.org/drawingml/2006/main" xmlns:r="http://schemas.openxmlformats.org/officeDocument/2006/relationships" xmlns:p="http://schemas.openxmlformats.org/presentationml/2006/main">
  <p:tag name="ORIGINALHEIGHT" val="6.75"/>
  <p:tag name="ORIGINALWIDTH" val="4.43752"/>
  <p:tag name="LATEXADDIN" val="\documentclass{article}&#10;\usepackage{amsmath}&#10;\pagestyle{empty}&#10;\begin{document}&#10;&#10;\begin{equation}&#10;h(t)=\dfrac{1}{T_0} sinc(\dfrac{2\pi t}{T_0}) \notag&#10;\end{equation}&#10;&#10;&#10;\end{document}"/>
  <p:tag name="IGUANATEXSIZE" val="20"/>
  <p:tag name="IGUANATEXCURSOR" val="147"/>
  <p:tag name="TRANSPARENCY" val="True"/>
  <p:tag name="FILENAME" val=""/>
  <p:tag name="LATEXENGINEID" val="4"/>
  <p:tag name="TEMPFOLDER" val="c:\temp\"/>
  <p:tag name="LATEXFORMHEIGHT" val="312"/>
  <p:tag name="LATEXFORMWIDTH" val="384"/>
  <p:tag name="LATEXFORMWRAP" val="True"/>
  <p:tag name="BITMAPVECTOR" val="1"/>
  <p:tag name="EMFCHILD" val="True"/>
</p:tagLst>
</file>

<file path=ppt/tags/tag87.xml><?xml version="1.0" encoding="utf-8"?>
<p:tagLst xmlns:a="http://schemas.openxmlformats.org/drawingml/2006/main" xmlns:r="http://schemas.openxmlformats.org/officeDocument/2006/relationships" xmlns:p="http://schemas.openxmlformats.org/presentationml/2006/main">
  <p:tag name="ORIGINALHEIGHT" val="9.5"/>
  <p:tag name="ORIGINALWIDTH" val="2.125"/>
  <p:tag name="EMFCHILD" val="True"/>
</p:tagLst>
</file>

<file path=ppt/tags/tag88.xml><?xml version="1.0" encoding="utf-8"?>
<p:tagLst xmlns:a="http://schemas.openxmlformats.org/drawingml/2006/main" xmlns:r="http://schemas.openxmlformats.org/officeDocument/2006/relationships" xmlns:p="http://schemas.openxmlformats.org/presentationml/2006/main">
  <p:tag name="ORIGINALHEIGHT" val="6.06252"/>
  <p:tag name="ORIGINALWIDTH" val="2.75"/>
  <p:tag name="EMFCHILD" val="True"/>
</p:tagLst>
</file>

<file path=ppt/tags/tag89.xml><?xml version="1.0" encoding="utf-8"?>
<p:tagLst xmlns:a="http://schemas.openxmlformats.org/drawingml/2006/main" xmlns:r="http://schemas.openxmlformats.org/officeDocument/2006/relationships" xmlns:p="http://schemas.openxmlformats.org/presentationml/2006/main">
  <p:tag name="ORIGINALHEIGHT" val="9.5"/>
  <p:tag name="ORIGINALWIDTH" val="2.06252"/>
  <p:tag name="EMFCHILD" val="True"/>
</p:tagLst>
</file>

<file path=ppt/tags/tag9.xml><?xml version="1.0" encoding="utf-8"?>
<p:tagLst xmlns:a="http://schemas.openxmlformats.org/drawingml/2006/main" xmlns:r="http://schemas.openxmlformats.org/officeDocument/2006/relationships" xmlns:p="http://schemas.openxmlformats.org/presentationml/2006/main">
  <p:tag name="ORIGINALHEIGHT" val="5"/>
  <p:tag name="ORIGINALWIDTH" val="2.93752"/>
  <p:tag name="EMFCHILD" val="True"/>
</p:tagLst>
</file>

<file path=ppt/tags/tag90.xml><?xml version="1.0" encoding="utf-8"?>
<p:tagLst xmlns:a="http://schemas.openxmlformats.org/drawingml/2006/main" xmlns:r="http://schemas.openxmlformats.org/officeDocument/2006/relationships" xmlns:p="http://schemas.openxmlformats.org/presentationml/2006/main">
  <p:tag name="ORIGINALHEIGHT" val="2.25"/>
  <p:tag name="ORIGINALWIDTH" val="6"/>
  <p:tag name="EMFCHILD" val="True"/>
</p:tagLst>
</file>

<file path=ppt/tags/tag91.xml><?xml version="1.0" encoding="utf-8"?>
<p:tagLst xmlns:a="http://schemas.openxmlformats.org/drawingml/2006/main" xmlns:r="http://schemas.openxmlformats.org/officeDocument/2006/relationships" xmlns:p="http://schemas.openxmlformats.org/presentationml/2006/main">
  <p:tag name="ORIGINALHEIGHT" val="6.31252"/>
  <p:tag name="ORIGINALWIDTH" val="3"/>
  <p:tag name="EMFCHILD" val="True"/>
</p:tagLst>
</file>

<file path=ppt/tags/tag92.xml><?xml version="1.0" encoding="utf-8"?>
<p:tagLst xmlns:a="http://schemas.openxmlformats.org/drawingml/2006/main" xmlns:r="http://schemas.openxmlformats.org/officeDocument/2006/relationships" xmlns:p="http://schemas.openxmlformats.org/presentationml/2006/main">
  <p:tag name="ORIGINALHEIGHT" val="0.375"/>
  <p:tag name="ORIGINALWIDTH" val="9.25"/>
  <p:tag name="EMFCHILD" val="True"/>
</p:tagLst>
</file>

<file path=ppt/tags/tag93.xml><?xml version="1.0" encoding="utf-8"?>
<p:tagLst xmlns:a="http://schemas.openxmlformats.org/drawingml/2006/main" xmlns:r="http://schemas.openxmlformats.org/officeDocument/2006/relationships" xmlns:p="http://schemas.openxmlformats.org/presentationml/2006/main">
  <p:tag name="ORIGINALHEIGHT" val="6.375"/>
  <p:tag name="ORIGINALWIDTH" val="6.125"/>
  <p:tag name="EMFCHILD" val="True"/>
</p:tagLst>
</file>

<file path=ppt/tags/tag94.xml><?xml version="1.0" encoding="utf-8"?>
<p:tagLst xmlns:a="http://schemas.openxmlformats.org/drawingml/2006/main" xmlns:r="http://schemas.openxmlformats.org/officeDocument/2006/relationships" xmlns:p="http://schemas.openxmlformats.org/presentationml/2006/main">
  <p:tag name="ORIGINALHEIGHT" val="4.56252"/>
  <p:tag name="ORIGINALWIDTH" val="2.93752"/>
  <p:tag name="EMFCHILD" val="True"/>
</p:tagLst>
</file>

<file path=ppt/tags/tag95.xml><?xml version="1.0" encoding="utf-8"?>
<p:tagLst xmlns:a="http://schemas.openxmlformats.org/drawingml/2006/main" xmlns:r="http://schemas.openxmlformats.org/officeDocument/2006/relationships" xmlns:p="http://schemas.openxmlformats.org/presentationml/2006/main">
  <p:tag name="ORIGINALHEIGHT" val="4.31252"/>
  <p:tag name="ORIGINALWIDTH" val="3.31252"/>
  <p:tag name="EMFCHILD" val="True"/>
</p:tagLst>
</file>

<file path=ppt/tags/tag96.xml><?xml version="1.0" encoding="utf-8"?>
<p:tagLst xmlns:a="http://schemas.openxmlformats.org/drawingml/2006/main" xmlns:r="http://schemas.openxmlformats.org/officeDocument/2006/relationships" xmlns:p="http://schemas.openxmlformats.org/presentationml/2006/main">
  <p:tag name="ORIGINALHEIGHT" val="6.375"/>
  <p:tag name="ORIGINALWIDTH" val="2.375"/>
  <p:tag name="EMFCHILD" val="True"/>
</p:tagLst>
</file>

<file path=ppt/tags/tag97.xml><?xml version="1.0" encoding="utf-8"?>
<p:tagLst xmlns:a="http://schemas.openxmlformats.org/drawingml/2006/main" xmlns:r="http://schemas.openxmlformats.org/officeDocument/2006/relationships" xmlns:p="http://schemas.openxmlformats.org/presentationml/2006/main">
  <p:tag name="ORIGINALHEIGHT" val="4.31252"/>
  <p:tag name="ORIGINALWIDTH" val="4.875"/>
  <p:tag name="EMFCHILD" val="True"/>
</p:tagLst>
</file>

<file path=ppt/tags/tag98.xml><?xml version="1.0" encoding="utf-8"?>
<p:tagLst xmlns:a="http://schemas.openxmlformats.org/drawingml/2006/main" xmlns:r="http://schemas.openxmlformats.org/officeDocument/2006/relationships" xmlns:p="http://schemas.openxmlformats.org/presentationml/2006/main">
  <p:tag name="ORIGINALHEIGHT" val="4.31252"/>
  <p:tag name="ORIGINALWIDTH" val="3.5"/>
  <p:tag name="EMFCHILD" val="True"/>
</p:tagLst>
</file>

<file path=ppt/tags/tag99.xml><?xml version="1.0" encoding="utf-8"?>
<p:tagLst xmlns:a="http://schemas.openxmlformats.org/drawingml/2006/main" xmlns:r="http://schemas.openxmlformats.org/officeDocument/2006/relationships" xmlns:p="http://schemas.openxmlformats.org/presentationml/2006/main">
  <p:tag name="ORIGINALHEIGHT" val="9.5"/>
  <p:tag name="ORIGINALWIDTH" val="2.06252"/>
  <p:tag name="EMFCHILD" val="True"/>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17846</TotalTime>
  <Words>3710</Words>
  <Application>Microsoft Office PowerPoint</Application>
  <PresentationFormat>ワイド画面</PresentationFormat>
  <Paragraphs>630</Paragraphs>
  <Slides>68</Slides>
  <Notes>5</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68</vt:i4>
      </vt:variant>
    </vt:vector>
  </HeadingPairs>
  <TitlesOfParts>
    <vt:vector size="73" baseType="lpstr">
      <vt:lpstr>游ゴシック</vt:lpstr>
      <vt:lpstr>游ゴシック Light</vt:lpstr>
      <vt:lpstr>Arial</vt:lpstr>
      <vt:lpstr>Cambria Math</vt:lpstr>
      <vt:lpstr>Office テーマ</vt:lpstr>
      <vt:lpstr>教科書発表</vt:lpstr>
      <vt:lpstr>0.</vt:lpstr>
      <vt:lpstr>一章の章構成</vt:lpstr>
      <vt:lpstr>一章の章構成</vt:lpstr>
      <vt:lpstr>1.ディジタル信号の送受信の概略図</vt:lpstr>
      <vt:lpstr>1.方形パルス信号の問題点</vt:lpstr>
      <vt:lpstr>1.ここまでの疑問</vt:lpstr>
      <vt:lpstr>一章の章構成</vt:lpstr>
      <vt:lpstr>2.ナイキスト基準</vt:lpstr>
      <vt:lpstr>2.a.ナイキスト第1基準</vt:lpstr>
      <vt:lpstr>2.a.理想ローパスフィルタのシミュレーション結果</vt:lpstr>
      <vt:lpstr>PowerPoint プレゼンテーション</vt:lpstr>
      <vt:lpstr>2.a.コサインロールオフフィルタのシミュレーション結果</vt:lpstr>
      <vt:lpstr>2.a.理想ローパスフィルタvsコサインロールオフフィルタ(α=1)</vt:lpstr>
      <vt:lpstr>PowerPoint プレゼンテーション</vt:lpstr>
      <vt:lpstr>教科書発表(12/13)</vt:lpstr>
      <vt:lpstr>一章の章構成</vt:lpstr>
      <vt:lpstr>一章の章構成</vt:lpstr>
      <vt:lpstr>2.a.理想ローパスフィルタvsコサインロールオフフィルタ(α=1)(再掲)</vt:lpstr>
      <vt:lpstr>PowerPoint プレゼンテーション</vt:lpstr>
      <vt:lpstr>PowerPoint プレゼンテーション</vt:lpstr>
      <vt:lpstr>PowerPoint プレゼンテーション</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教科書発表(12/30)</vt:lpstr>
      <vt:lpstr>2.a.理想ローパスフィルタvsコサインロールオフフィルタ(α=1)(再掲)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2.a.理想ローパスフィルタvsコサインロールオフフィルタ(α=1)　 </vt:lpstr>
      <vt:lpstr>教科書発表(5/14~)</vt:lpstr>
      <vt:lpstr>今回やったこと</vt:lpstr>
      <vt:lpstr>PowerPoint プレゼンテーション</vt:lpstr>
      <vt:lpstr>2.ナイキスト基準(再掲)</vt:lpstr>
      <vt:lpstr>2.a.符号間干渉が起きない例(第一基準)（再掲）</vt:lpstr>
      <vt:lpstr>2.a.符号間干渉が起きない例(第一基準)（再掲）</vt:lpstr>
      <vt:lpstr>第2基準が満たすフィルタのインパルス応答は？</vt:lpstr>
      <vt:lpstr>例　フルコサインロールオフフィルタのインパルス応答</vt:lpstr>
      <vt:lpstr>複数回インパルス応答を送ったときの波形</vt:lpstr>
      <vt:lpstr>複数回インパルス応答を送ったときの波形</vt:lpstr>
      <vt:lpstr>複数回インパルス応答を送ったときの波形</vt:lpstr>
      <vt:lpstr>シミュレーションを行うにあたって</vt:lpstr>
      <vt:lpstr>シミュレーションを行うにあたって</vt:lpstr>
      <vt:lpstr>シミュレーションを行うにあたって</vt:lpstr>
      <vt:lpstr>シミュレーションを行うにあたって</vt:lpstr>
      <vt:lpstr>シミュレーションを行うにあたって</vt:lpstr>
      <vt:lpstr>BERをシミュレーション(試行回数:1000000)</vt:lpstr>
      <vt:lpstr>理論値の導出</vt:lpstr>
      <vt:lpstr>理論値の導出</vt:lpstr>
      <vt:lpstr>理論値の導出</vt:lpstr>
      <vt:lpstr>理論値の導出</vt:lpstr>
      <vt:lpstr>理論値の導出</vt:lpstr>
      <vt:lpstr>理論値の導出</vt:lpstr>
      <vt:lpstr>理論値の導出</vt:lpstr>
      <vt:lpstr>理論値の導出</vt:lpstr>
      <vt:lpstr>理論値の導出</vt:lpstr>
      <vt:lpstr>理論値の導出</vt:lpstr>
      <vt:lpstr>理論値の導出</vt:lpstr>
      <vt:lpstr>理論値の導出の違い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教科書発表</dc:title>
  <dc:creator>石原 俊</dc:creator>
  <cp:lastModifiedBy>石原 俊</cp:lastModifiedBy>
  <cp:revision>128</cp:revision>
  <dcterms:created xsi:type="dcterms:W3CDTF">2019-11-28T10:36:08Z</dcterms:created>
  <dcterms:modified xsi:type="dcterms:W3CDTF">2020-05-19T04:51:06Z</dcterms:modified>
</cp:coreProperties>
</file>