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mpei" initials="j" lastIdx="1" clrIdx="0">
    <p:extLst>
      <p:ext uri="{19B8F6BF-5375-455C-9EA6-DF929625EA0E}">
        <p15:presenceInfo xmlns:p15="http://schemas.microsoft.com/office/powerpoint/2012/main" userId="jump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25873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53859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95688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384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01860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15941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43967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0674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65220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02167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27245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2919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74243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33066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355669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51448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0677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B159ED-CA4B-4B13-8A71-E97D69FE30B8}"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9264703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rs.or.jp/backno/No632/632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8CBA-749A-47BA-ACC9-689B33193AF5}"/>
              </a:ext>
            </a:extLst>
          </p:cNvPr>
          <p:cNvSpPr>
            <a:spLocks noGrp="1"/>
          </p:cNvSpPr>
          <p:nvPr>
            <p:ph type="ctrTitle"/>
          </p:nvPr>
        </p:nvSpPr>
        <p:spPr/>
        <p:txBody>
          <a:bodyPr/>
          <a:lstStyle/>
          <a:p>
            <a:pPr algn="ctr"/>
            <a:r>
              <a:rPr kumimoji="1" lang="en-US" altLang="ja-JP" dirty="0" err="1"/>
              <a:t>My_quiz</a:t>
            </a:r>
            <a:endParaRPr kumimoji="1" lang="ja-JP" altLang="en-US" dirty="0"/>
          </a:p>
        </p:txBody>
      </p:sp>
      <p:sp>
        <p:nvSpPr>
          <p:cNvPr id="3" name="字幕 2">
            <a:extLst>
              <a:ext uri="{FF2B5EF4-FFF2-40B4-BE49-F238E27FC236}">
                <a16:creationId xmlns:a16="http://schemas.microsoft.com/office/drawing/2014/main" id="{D91D2E76-BA13-484A-A6A7-12DE4B5B6017}"/>
              </a:ext>
            </a:extLst>
          </p:cNvPr>
          <p:cNvSpPr>
            <a:spLocks noGrp="1"/>
          </p:cNvSpPr>
          <p:nvPr>
            <p:ph type="subTitle" idx="1"/>
          </p:nvPr>
        </p:nvSpPr>
        <p:spPr>
          <a:xfrm>
            <a:off x="1371600" y="3632200"/>
            <a:ext cx="9448800" cy="1138583"/>
          </a:xfrm>
        </p:spPr>
        <p:txBody>
          <a:bodyPr>
            <a:normAutofit lnSpcReduction="10000"/>
          </a:bodyPr>
          <a:lstStyle/>
          <a:p>
            <a:r>
              <a:rPr kumimoji="1" lang="en-US" altLang="ja-JP" dirty="0"/>
              <a:t>                                                                                                   15816005 </a:t>
            </a:r>
            <a:r>
              <a:rPr kumimoji="1" lang="ja-JP" altLang="en-US" dirty="0"/>
              <a:t>石井 峻</a:t>
            </a:r>
            <a:endParaRPr lang="en-US" altLang="ja-JP" dirty="0"/>
          </a:p>
          <a:p>
            <a:r>
              <a:rPr kumimoji="1" lang="en-US" altLang="ja-JP" dirty="0"/>
              <a:t>                                                                                                   15816013 </a:t>
            </a:r>
            <a:r>
              <a:rPr kumimoji="1" lang="ja-JP" altLang="en-US" dirty="0"/>
              <a:t>内田 純平</a:t>
            </a:r>
            <a:endParaRPr lang="en-US" altLang="ja-JP" dirty="0"/>
          </a:p>
          <a:p>
            <a:r>
              <a:rPr kumimoji="1" lang="en-US" altLang="ja-JP" dirty="0"/>
              <a:t>                                                                                                   15816071 </a:t>
            </a:r>
            <a:r>
              <a:rPr kumimoji="1" lang="ja-JP" altLang="en-US" dirty="0"/>
              <a:t>野本 大雅</a:t>
            </a:r>
            <a:endParaRPr kumimoji="1" lang="en-US" altLang="ja-JP" dirty="0"/>
          </a:p>
          <a:p>
            <a:endParaRPr kumimoji="1" lang="ja-JP" altLang="en-US" dirty="0"/>
          </a:p>
        </p:txBody>
      </p:sp>
    </p:spTree>
    <p:extLst>
      <p:ext uri="{BB962C8B-B14F-4D97-AF65-F5344CB8AC3E}">
        <p14:creationId xmlns:p14="http://schemas.microsoft.com/office/powerpoint/2010/main" val="147111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C27EE-20BC-40CB-84D1-A77B97A4A6A5}"/>
              </a:ext>
            </a:extLst>
          </p:cNvPr>
          <p:cNvSpPr>
            <a:spLocks noGrp="1"/>
          </p:cNvSpPr>
          <p:nvPr>
            <p:ph type="title"/>
          </p:nvPr>
        </p:nvSpPr>
        <p:spPr>
          <a:xfrm>
            <a:off x="2905125" y="761762"/>
            <a:ext cx="8610600" cy="1293028"/>
          </a:xfrm>
        </p:spPr>
        <p:txBody>
          <a:bodyPr/>
          <a:lstStyle/>
          <a:p>
            <a:r>
              <a:rPr kumimoji="1" lang="ja-JP" altLang="en-US" dirty="0"/>
              <a:t>導入</a:t>
            </a:r>
          </a:p>
        </p:txBody>
      </p:sp>
      <p:pic>
        <p:nvPicPr>
          <p:cNvPr id="1026" name="Picture 2" descr="図1">
            <a:extLst>
              <a:ext uri="{FF2B5EF4-FFF2-40B4-BE49-F238E27FC236}">
                <a16:creationId xmlns:a16="http://schemas.microsoft.com/office/drawing/2014/main" id="{C949E74F-409A-4888-AFDA-A6A432E0F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6" y="2382144"/>
            <a:ext cx="2933700" cy="3629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図2">
            <a:extLst>
              <a:ext uri="{FF2B5EF4-FFF2-40B4-BE49-F238E27FC236}">
                <a16:creationId xmlns:a16="http://schemas.microsoft.com/office/drawing/2014/main" id="{65F959BF-4600-49FD-BEAD-669D7AF3A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25" y="2382144"/>
            <a:ext cx="3364603" cy="363163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6A1A6106-3C4A-4711-9A36-318893E4F9C2}"/>
              </a:ext>
            </a:extLst>
          </p:cNvPr>
          <p:cNvSpPr txBox="1"/>
          <p:nvPr/>
        </p:nvSpPr>
        <p:spPr>
          <a:xfrm>
            <a:off x="4940074" y="1790568"/>
            <a:ext cx="2311851" cy="523220"/>
          </a:xfrm>
          <a:prstGeom prst="rect">
            <a:avLst/>
          </a:prstGeom>
          <a:noFill/>
        </p:spPr>
        <p:txBody>
          <a:bodyPr wrap="none" rtlCol="0">
            <a:spAutoFit/>
          </a:bodyPr>
          <a:lstStyle/>
          <a:p>
            <a:r>
              <a:rPr kumimoji="1" lang="en-US" altLang="ja-JP" sz="2800" b="1" dirty="0"/>
              <a:t>W</a:t>
            </a:r>
            <a:r>
              <a:rPr kumimoji="1" lang="ja-JP" altLang="en-US" sz="2800" b="1" dirty="0"/>
              <a:t>杯意識調査</a:t>
            </a:r>
          </a:p>
        </p:txBody>
      </p:sp>
    </p:spTree>
    <p:extLst>
      <p:ext uri="{BB962C8B-B14F-4D97-AF65-F5344CB8AC3E}">
        <p14:creationId xmlns:p14="http://schemas.microsoft.com/office/powerpoint/2010/main" val="216991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7F336-8AEF-4088-9CBA-A82590CCF6DF}"/>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15EC26A3-6FA5-4713-87F0-AFC6C83F0114}"/>
              </a:ext>
            </a:extLst>
          </p:cNvPr>
          <p:cNvSpPr>
            <a:spLocks noGrp="1"/>
          </p:cNvSpPr>
          <p:nvPr>
            <p:ph idx="1"/>
          </p:nvPr>
        </p:nvSpPr>
        <p:spPr/>
        <p:txBody>
          <a:bodyPr>
            <a:normAutofit fontScale="92500" lnSpcReduction="10000"/>
          </a:bodyPr>
          <a:lstStyle/>
          <a:p>
            <a:pPr marL="0" indent="0">
              <a:buNone/>
            </a:pPr>
            <a:r>
              <a:rPr lang="en-US" altLang="ja-JP" sz="3200" b="1" dirty="0" err="1">
                <a:solidFill>
                  <a:srgbClr val="FF0000"/>
                </a:solidFill>
              </a:rPr>
              <a:t>m</a:t>
            </a:r>
            <a:r>
              <a:rPr kumimoji="1" lang="en-US" altLang="ja-JP" sz="3200" b="1" dirty="0" err="1">
                <a:solidFill>
                  <a:srgbClr val="FF0000"/>
                </a:solidFill>
              </a:rPr>
              <a:t>y_quiz</a:t>
            </a:r>
            <a:r>
              <a:rPr kumimoji="1" lang="ja-JP" altLang="en-US" sz="3200" dirty="0"/>
              <a:t>では</a:t>
            </a:r>
            <a:r>
              <a:rPr kumimoji="1" lang="en-US" altLang="ja-JP" sz="3200" u="sng" dirty="0"/>
              <a:t>FIFA 2018 World Cup Russia</a:t>
            </a:r>
            <a:r>
              <a:rPr kumimoji="1" lang="ja-JP" altLang="en-US" sz="3200" dirty="0"/>
              <a:t>についての問題が出題され回答者は初級、中級、上級に分けた全</a:t>
            </a:r>
            <a:r>
              <a:rPr kumimoji="1" lang="en-US" altLang="ja-JP" sz="3200" dirty="0"/>
              <a:t>10</a:t>
            </a:r>
            <a:r>
              <a:rPr kumimoji="1" lang="ja-JP" altLang="en-US" sz="3200" dirty="0"/>
              <a:t>問のクイズに答え正答率とその正誤判定が分かる。</a:t>
            </a:r>
            <a:endParaRPr kumimoji="1" lang="en-US" altLang="ja-JP" sz="3200" dirty="0"/>
          </a:p>
          <a:p>
            <a:pPr marL="0" indent="0">
              <a:buNone/>
            </a:pPr>
            <a:endParaRPr kumimoji="1" lang="en-US" altLang="ja-JP" sz="3200" dirty="0"/>
          </a:p>
          <a:p>
            <a:pPr marL="0" indent="0">
              <a:buNone/>
            </a:pPr>
            <a:r>
              <a:rPr kumimoji="1" lang="ja-JP" altLang="en-US" sz="3200" dirty="0"/>
              <a:t>サッカーには詳しくないけど話しに混じりたい人や話題についていけない人もこの問題だけ押さえておけば間違いない。</a:t>
            </a:r>
            <a:endParaRPr kumimoji="1" lang="en-US" altLang="ja-JP" sz="3200" dirty="0"/>
          </a:p>
          <a:p>
            <a:pPr marL="0" indent="0">
              <a:buNone/>
            </a:pPr>
            <a:endParaRPr lang="en-US" altLang="ja-JP" sz="3200" dirty="0"/>
          </a:p>
          <a:p>
            <a:pPr marL="0" indent="0">
              <a:buNone/>
            </a:pPr>
            <a:r>
              <a:rPr kumimoji="1" lang="ja-JP" altLang="en-US" sz="3200" dirty="0"/>
              <a:t>サッカーに詳しい人も</a:t>
            </a:r>
            <a:r>
              <a:rPr kumimoji="1" lang="en-US" altLang="ja-JP" sz="3200" dirty="0"/>
              <a:t>W</a:t>
            </a:r>
            <a:r>
              <a:rPr kumimoji="1" lang="ja-JP" altLang="en-US" sz="3200" dirty="0"/>
              <a:t>杯を見逃した方も興味ない人も多くの人に挑戦してもらいたい。</a:t>
            </a:r>
          </a:p>
        </p:txBody>
      </p:sp>
    </p:spTree>
    <p:extLst>
      <p:ext uri="{BB962C8B-B14F-4D97-AF65-F5344CB8AC3E}">
        <p14:creationId xmlns:p14="http://schemas.microsoft.com/office/powerpoint/2010/main" val="43662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528CC-FF50-42D9-9A7F-7CB02DA51962}"/>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65DFBADC-B231-4D31-9410-8DA044998A61}"/>
              </a:ext>
            </a:extLst>
          </p:cNvPr>
          <p:cNvSpPr>
            <a:spLocks noGrp="1"/>
          </p:cNvSpPr>
          <p:nvPr>
            <p:ph idx="1"/>
          </p:nvPr>
        </p:nvSpPr>
        <p:spPr/>
        <p:txBody>
          <a:bodyPr>
            <a:normAutofit fontScale="92500" lnSpcReduction="10000"/>
          </a:bodyPr>
          <a:lstStyle/>
          <a:p>
            <a:pPr marL="0" indent="0">
              <a:buNone/>
            </a:pPr>
            <a:r>
              <a:rPr kumimoji="1" lang="ja-JP" altLang="en-US" sz="3200" dirty="0"/>
              <a:t>この問題を解くことで</a:t>
            </a:r>
            <a:r>
              <a:rPr lang="en-US" altLang="ja-JP" sz="3200" u="sng" dirty="0"/>
              <a:t>FIFA 2018 World Cup Russia</a:t>
            </a:r>
            <a:r>
              <a:rPr lang="ja-JP" altLang="en-US" sz="3200" dirty="0"/>
              <a:t>のレベルごとの知識を身につけることができる。</a:t>
            </a:r>
            <a:endParaRPr lang="en-US" altLang="ja-JP" sz="3200" dirty="0"/>
          </a:p>
          <a:p>
            <a:pPr marL="0" indent="0">
              <a:buNone/>
            </a:pPr>
            <a:endParaRPr lang="en-US" altLang="ja-JP" sz="3200" dirty="0"/>
          </a:p>
          <a:p>
            <a:pPr marL="0" indent="0">
              <a:buNone/>
            </a:pPr>
            <a:r>
              <a:rPr lang="ja-JP" altLang="en-US" sz="3200" dirty="0"/>
              <a:t>また、</a:t>
            </a:r>
            <a:r>
              <a:rPr lang="en-US" altLang="ja-JP" sz="3200" dirty="0"/>
              <a:t>W</a:t>
            </a:r>
            <a:r>
              <a:rPr lang="ja-JP" altLang="en-US" sz="3200" dirty="0"/>
              <a:t>杯が日本時間では夜遅くに行われていたので見逃してしまった人や次の日が仕事で見ることができなかった人がいると思うのでその人らに向けた問題となっている。</a:t>
            </a:r>
            <a:endParaRPr lang="en-US" altLang="ja-JP" sz="3200" dirty="0"/>
          </a:p>
          <a:p>
            <a:pPr marL="0" indent="0">
              <a:buNone/>
            </a:pPr>
            <a:endParaRPr lang="en-US" altLang="ja-JP" sz="3200" dirty="0"/>
          </a:p>
          <a:p>
            <a:pPr marL="0" indent="0">
              <a:buNone/>
            </a:pPr>
            <a:r>
              <a:rPr lang="ja-JP" altLang="en-US" sz="3200" dirty="0"/>
              <a:t>他には、このような簡単な導入からサッカーファンが増えてくれることを願い、次の大会でも日本代表を応援してくれる人を増やしたい。</a:t>
            </a:r>
            <a:endParaRPr kumimoji="1" lang="ja-JP" altLang="en-US" sz="2800" dirty="0"/>
          </a:p>
        </p:txBody>
      </p:sp>
    </p:spTree>
    <p:extLst>
      <p:ext uri="{BB962C8B-B14F-4D97-AF65-F5344CB8AC3E}">
        <p14:creationId xmlns:p14="http://schemas.microsoft.com/office/powerpoint/2010/main" val="181075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964D5-412E-4A1C-9CBA-34D9B1D3430B}"/>
              </a:ext>
            </a:extLst>
          </p:cNvPr>
          <p:cNvSpPr>
            <a:spLocks noGrp="1"/>
          </p:cNvSpPr>
          <p:nvPr>
            <p:ph type="title"/>
          </p:nvPr>
        </p:nvSpPr>
        <p:spPr/>
        <p:txBody>
          <a:bodyPr/>
          <a:lstStyle/>
          <a:p>
            <a:r>
              <a:rPr kumimoji="1" lang="ja-JP" altLang="en-US" dirty="0"/>
              <a:t>参考にした資料・独自に工夫した点</a:t>
            </a:r>
          </a:p>
        </p:txBody>
      </p:sp>
      <p:sp>
        <p:nvSpPr>
          <p:cNvPr id="3" name="コンテンツ プレースホルダー 2">
            <a:extLst>
              <a:ext uri="{FF2B5EF4-FFF2-40B4-BE49-F238E27FC236}">
                <a16:creationId xmlns:a16="http://schemas.microsoft.com/office/drawing/2014/main" id="{F64D682E-5075-48D3-B9CA-0CEE47298AAA}"/>
              </a:ext>
            </a:extLst>
          </p:cNvPr>
          <p:cNvSpPr>
            <a:spLocks noGrp="1"/>
          </p:cNvSpPr>
          <p:nvPr>
            <p:ph idx="1"/>
          </p:nvPr>
        </p:nvSpPr>
        <p:spPr>
          <a:xfrm>
            <a:off x="685800" y="2194560"/>
            <a:ext cx="10820400" cy="4245997"/>
          </a:xfrm>
        </p:spPr>
        <p:txBody>
          <a:bodyPr>
            <a:normAutofit lnSpcReduction="10000"/>
          </a:bodyPr>
          <a:lstStyle/>
          <a:p>
            <a:pPr marL="0" indent="0">
              <a:buNone/>
            </a:pPr>
            <a:r>
              <a:rPr lang="ja-JP" altLang="en-US" dirty="0"/>
              <a:t>参考にした資料</a:t>
            </a:r>
            <a:endParaRPr lang="en-US" altLang="ja-JP" dirty="0"/>
          </a:p>
          <a:p>
            <a:r>
              <a:rPr lang="ja-JP" altLang="en-US" dirty="0"/>
              <a:t>引用：</a:t>
            </a:r>
            <a:r>
              <a:rPr lang="en-US" altLang="ja-JP" dirty="0">
                <a:hlinkClick r:id="rId2"/>
              </a:rPr>
              <a:t>http://www.crs.or.jp/backno/No632/6322.htm</a:t>
            </a:r>
            <a:r>
              <a:rPr lang="ja-JP" altLang="en-US" dirty="0"/>
              <a:t>（中央調査社）</a:t>
            </a:r>
            <a:endParaRPr lang="en-US" altLang="ja-JP" dirty="0"/>
          </a:p>
          <a:p>
            <a:endParaRPr lang="en-US" altLang="ja-JP" dirty="0"/>
          </a:p>
          <a:p>
            <a:pPr marL="0" indent="0">
              <a:buNone/>
            </a:pPr>
            <a:r>
              <a:rPr lang="ja-JP" altLang="en-US" dirty="0"/>
              <a:t>独自に工夫した点</a:t>
            </a:r>
            <a:endParaRPr lang="en-US" altLang="ja-JP" dirty="0"/>
          </a:p>
          <a:p>
            <a:r>
              <a:rPr lang="ja-JP" altLang="en-US" dirty="0"/>
              <a:t>問題内容</a:t>
            </a:r>
            <a:endParaRPr lang="en-US" altLang="ja-JP" dirty="0"/>
          </a:p>
          <a:p>
            <a:r>
              <a:rPr lang="ja-JP" altLang="en-US" dirty="0"/>
              <a:t>解き終わった後にどこが間違っているのかとその答え</a:t>
            </a:r>
            <a:endParaRPr lang="en-US" altLang="ja-JP" dirty="0"/>
          </a:p>
          <a:p>
            <a:r>
              <a:rPr lang="ja-JP" altLang="en-US" dirty="0"/>
              <a:t>レベルに合わせた問題の難易度</a:t>
            </a:r>
            <a:endParaRPr lang="en-US" altLang="ja-JP" dirty="0"/>
          </a:p>
          <a:p>
            <a:r>
              <a:rPr lang="ja-JP" altLang="en-US" dirty="0"/>
              <a:t>画像も使った問題</a:t>
            </a:r>
            <a:endParaRPr lang="en-US" altLang="ja-JP" dirty="0"/>
          </a:p>
          <a:p>
            <a:r>
              <a:rPr lang="ja-JP" altLang="en-US" dirty="0"/>
              <a:t>順番で覚えさせないようにシャッフルして出題させる</a:t>
            </a:r>
            <a:endParaRPr lang="en-US" altLang="ja-JP" dirty="0"/>
          </a:p>
          <a:p>
            <a:r>
              <a:rPr lang="ja-JP" altLang="en-US" dirty="0"/>
              <a:t>初期の表示画面で問題部分を非表示にさせる</a:t>
            </a:r>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299771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2B456-4362-4409-97B6-1A4291188DA6}"/>
              </a:ext>
            </a:extLst>
          </p:cNvPr>
          <p:cNvSpPr>
            <a:spLocks noGrp="1"/>
          </p:cNvSpPr>
          <p:nvPr>
            <p:ph type="title"/>
          </p:nvPr>
        </p:nvSpPr>
        <p:spPr/>
        <p:txBody>
          <a:bodyPr/>
          <a:lstStyle/>
          <a:p>
            <a:r>
              <a:rPr kumimoji="1" lang="ja-JP" altLang="en-US" dirty="0"/>
              <a:t>画面キャプチャ</a:t>
            </a:r>
          </a:p>
        </p:txBody>
      </p:sp>
      <p:pic>
        <p:nvPicPr>
          <p:cNvPr id="5" name="コンテンツ プレースホルダー 4">
            <a:extLst>
              <a:ext uri="{FF2B5EF4-FFF2-40B4-BE49-F238E27FC236}">
                <a16:creationId xmlns:a16="http://schemas.microsoft.com/office/drawing/2014/main" id="{BF507BD8-68A4-4B0E-ABAC-E7C10C7A0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24" y="1603115"/>
            <a:ext cx="9114552" cy="4490512"/>
          </a:xfrm>
        </p:spPr>
      </p:pic>
    </p:spTree>
    <p:extLst>
      <p:ext uri="{BB962C8B-B14F-4D97-AF65-F5344CB8AC3E}">
        <p14:creationId xmlns:p14="http://schemas.microsoft.com/office/powerpoint/2010/main" val="358649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D89A1-7638-4A0B-9B57-1DA5B0E352CE}"/>
              </a:ext>
            </a:extLst>
          </p:cNvPr>
          <p:cNvSpPr>
            <a:spLocks noGrp="1"/>
          </p:cNvSpPr>
          <p:nvPr>
            <p:ph type="title"/>
          </p:nvPr>
        </p:nvSpPr>
        <p:spPr/>
        <p:txBody>
          <a:bodyPr/>
          <a:lstStyle/>
          <a:p>
            <a:r>
              <a:rPr kumimoji="1" lang="ja-JP" altLang="en-US"/>
              <a:t>感想</a:t>
            </a:r>
          </a:p>
        </p:txBody>
      </p:sp>
      <p:sp>
        <p:nvSpPr>
          <p:cNvPr id="3" name="コンテンツ プレースホルダー 2">
            <a:extLst>
              <a:ext uri="{FF2B5EF4-FFF2-40B4-BE49-F238E27FC236}">
                <a16:creationId xmlns:a16="http://schemas.microsoft.com/office/drawing/2014/main" id="{FD32CB20-E010-4228-8F19-7B04C32D1B59}"/>
              </a:ext>
            </a:extLst>
          </p:cNvPr>
          <p:cNvSpPr>
            <a:spLocks noGrp="1"/>
          </p:cNvSpPr>
          <p:nvPr>
            <p:ph idx="1"/>
          </p:nvPr>
        </p:nvSpPr>
        <p:spPr/>
        <p:txBody>
          <a:bodyPr>
            <a:normAutofit lnSpcReduction="10000"/>
          </a:bodyPr>
          <a:lstStyle/>
          <a:p>
            <a:r>
              <a:rPr kumimoji="1" lang="en-US" altLang="ja-JP" dirty="0"/>
              <a:t>FIFA</a:t>
            </a:r>
            <a:r>
              <a:rPr kumimoji="1" lang="ja-JP" altLang="en-US" dirty="0"/>
              <a:t>ロシアワールドカップについてのクイズを出題するアプリケーションを作ったが多くの部分で上手くいかないところが出てきて調整などが難しかった。今回私たちは</a:t>
            </a:r>
            <a:r>
              <a:rPr kumimoji="1" lang="en-US" altLang="ja-JP" dirty="0" err="1"/>
              <a:t>javascript</a:t>
            </a:r>
            <a:r>
              <a:rPr kumimoji="1" lang="ja-JP" altLang="en-US" dirty="0"/>
              <a:t>をメインにプログラムを書いたが</a:t>
            </a:r>
            <a:r>
              <a:rPr kumimoji="1" lang="en-US" altLang="ja-JP" dirty="0" err="1"/>
              <a:t>javascript</a:t>
            </a:r>
            <a:r>
              <a:rPr kumimoji="1" lang="ja-JP" altLang="en-US" dirty="0"/>
              <a:t>では</a:t>
            </a:r>
            <a:r>
              <a:rPr kumimoji="1" lang="en-US" altLang="ja-JP" dirty="0"/>
              <a:t>html</a:t>
            </a:r>
            <a:r>
              <a:rPr kumimoji="1" lang="ja-JP" altLang="en-US" dirty="0"/>
              <a:t>内でグローバル変数を定義しておかないと上手くいかないところがあったり引数などの兼ね合いで苦戦しました。一方で、</a:t>
            </a:r>
            <a:r>
              <a:rPr kumimoji="1" lang="en-US" altLang="ja-JP" dirty="0"/>
              <a:t>html</a:t>
            </a:r>
            <a:r>
              <a:rPr kumimoji="1" lang="ja-JP" altLang="en-US" dirty="0"/>
              <a:t>内では初期画面でレベル選択をしてもらうために問題部分を非表示にするところで手を焼きました。</a:t>
            </a:r>
            <a:r>
              <a:rPr kumimoji="1" lang="en-US" altLang="ja-JP" dirty="0"/>
              <a:t>Onclick</a:t>
            </a:r>
            <a:r>
              <a:rPr kumimoji="1" lang="ja-JP" altLang="en-US" dirty="0"/>
              <a:t>を使ったが一つのクリックで複数の処理を行うことができたのでクリック時に問題の初期化とレベルに合わせた問題の配置、その問題のシャッフルを行いました。ある程度、完成すると画像を使った問題やレベル分け、クリック部分をボタンにしたり、問題をシャッフルに出題したりと多くの機能の拡張をすることができました。これにより、</a:t>
            </a:r>
            <a:r>
              <a:rPr kumimoji="1" lang="en-US" altLang="ja-JP" dirty="0"/>
              <a:t>html</a:t>
            </a:r>
            <a:r>
              <a:rPr kumimoji="1" lang="ja-JP" altLang="en-US" dirty="0"/>
              <a:t>の使い方や</a:t>
            </a:r>
            <a:r>
              <a:rPr kumimoji="1" lang="en-US" altLang="ja-JP" dirty="0" err="1"/>
              <a:t>css</a:t>
            </a:r>
            <a:r>
              <a:rPr kumimoji="1" lang="ja-JP" altLang="en-US" dirty="0"/>
              <a:t>との組み合わせなど知識や実用をより深めることができたのでよかったです。</a:t>
            </a:r>
            <a:r>
              <a:rPr kumimoji="1" lang="en-US" altLang="ja-JP" dirty="0"/>
              <a:t>Html</a:t>
            </a:r>
            <a:r>
              <a:rPr kumimoji="1" lang="ja-JP" altLang="en-US" dirty="0"/>
              <a:t>を</a:t>
            </a:r>
            <a:r>
              <a:rPr lang="en-US" altLang="ja-JP" dirty="0" err="1"/>
              <a:t>gitbush</a:t>
            </a:r>
            <a:r>
              <a:rPr lang="ja-JP" altLang="en-US" dirty="0"/>
              <a:t>で実行するときなどの接続にも時間がかかり環境を整えていなかったり他の環境に変わると実行が成功しないので環境を整えておくことの重要性を十分に理解することができました。これによる知識</a:t>
            </a:r>
            <a:r>
              <a:rPr lang="ja-JP" altLang="en-US"/>
              <a:t>を生かして新たなアプリケーション</a:t>
            </a:r>
            <a:r>
              <a:rPr lang="ja-JP" altLang="en-US" dirty="0"/>
              <a:t>を開発していきたい</a:t>
            </a:r>
            <a:r>
              <a:rPr lang="ja-JP" altLang="en-US"/>
              <a:t>です。また、それの更新や見直しもできるようにしたいです。</a:t>
            </a:r>
            <a:endParaRPr kumimoji="1" lang="ja-JP" altLang="en-US" dirty="0"/>
          </a:p>
        </p:txBody>
      </p:sp>
    </p:spTree>
    <p:extLst>
      <p:ext uri="{BB962C8B-B14F-4D97-AF65-F5344CB8AC3E}">
        <p14:creationId xmlns:p14="http://schemas.microsoft.com/office/powerpoint/2010/main" val="2251434668"/>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TM04033937[[fn=飛行機雲]]</Template>
  <TotalTime>277</TotalTime>
  <Words>569</Words>
  <Application>Microsoft Office PowerPoint</Application>
  <PresentationFormat>ワイド画面</PresentationFormat>
  <Paragraphs>32</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Century Gothic</vt:lpstr>
      <vt:lpstr>飛行機雲</vt:lpstr>
      <vt:lpstr>My_quiz</vt:lpstr>
      <vt:lpstr>導入</vt:lpstr>
      <vt:lpstr>概要</vt:lpstr>
      <vt:lpstr>目的</vt:lpstr>
      <vt:lpstr>参考にした資料・独自に工夫した点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My_quiz</dc:title>
  <dc:creator>jumpei</dc:creator>
  <cp:lastModifiedBy>jumpei</cp:lastModifiedBy>
  <cp:revision>10</cp:revision>
  <dcterms:created xsi:type="dcterms:W3CDTF">2018-07-16T07:57:59Z</dcterms:created>
  <dcterms:modified xsi:type="dcterms:W3CDTF">2018-07-24T02:20:12Z</dcterms:modified>
</cp:coreProperties>
</file>