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8" r:id="rId3"/>
    <p:sldId id="290" r:id="rId4"/>
    <p:sldId id="257" r:id="rId5"/>
    <p:sldId id="295" r:id="rId6"/>
    <p:sldId id="296" r:id="rId7"/>
    <p:sldId id="297" r:id="rId8"/>
    <p:sldId id="289" r:id="rId9"/>
    <p:sldId id="273" r:id="rId10"/>
    <p:sldId id="298" r:id="rId11"/>
    <p:sldId id="293" r:id="rId12"/>
    <p:sldId id="281" r:id="rId13"/>
    <p:sldId id="299" r:id="rId14"/>
    <p:sldId id="300" r:id="rId15"/>
    <p:sldId id="301" r:id="rId16"/>
    <p:sldId id="291" r:id="rId17"/>
    <p:sldId id="294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1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F5D2-F414-46A2-8C77-4FB5F67F4BB2}" type="datetimeFigureOut">
              <a:rPr kumimoji="1" lang="ja-JP" altLang="en-US" smtClean="0"/>
              <a:t>2020/4/18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19C7-ACE6-4ABA-A6B8-AB4009B5B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63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F5D2-F414-46A2-8C77-4FB5F67F4BB2}" type="datetimeFigureOut">
              <a:rPr kumimoji="1" lang="ja-JP" altLang="en-US" smtClean="0"/>
              <a:t>2020/4/18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19C7-ACE6-4ABA-A6B8-AB4009B5B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06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F5D2-F414-46A2-8C77-4FB5F67F4BB2}" type="datetimeFigureOut">
              <a:rPr kumimoji="1" lang="ja-JP" altLang="en-US" smtClean="0"/>
              <a:t>2020/4/18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19C7-ACE6-4ABA-A6B8-AB4009B5B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1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F5D2-F414-46A2-8C77-4FB5F67F4BB2}" type="datetimeFigureOut">
              <a:rPr kumimoji="1" lang="ja-JP" altLang="en-US" smtClean="0"/>
              <a:t>2020/4/18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19C7-ACE6-4ABA-A6B8-AB4009B5B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47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F5D2-F414-46A2-8C77-4FB5F67F4BB2}" type="datetimeFigureOut">
              <a:rPr kumimoji="1" lang="ja-JP" altLang="en-US" smtClean="0"/>
              <a:t>2020/4/18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19C7-ACE6-4ABA-A6B8-AB4009B5B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5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F5D2-F414-46A2-8C77-4FB5F67F4BB2}" type="datetimeFigureOut">
              <a:rPr kumimoji="1" lang="ja-JP" altLang="en-US" smtClean="0"/>
              <a:t>2020/4/18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19C7-ACE6-4ABA-A6B8-AB4009B5B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8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F5D2-F414-46A2-8C77-4FB5F67F4BB2}" type="datetimeFigureOut">
              <a:rPr kumimoji="1" lang="ja-JP" altLang="en-US" smtClean="0"/>
              <a:t>2020/4/18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19C7-ACE6-4ABA-A6B8-AB4009B5B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48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F5D2-F414-46A2-8C77-4FB5F67F4BB2}" type="datetimeFigureOut">
              <a:rPr kumimoji="1" lang="ja-JP" altLang="en-US" smtClean="0"/>
              <a:t>2020/4/18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19C7-ACE6-4ABA-A6B8-AB4009B5B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42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F5D2-F414-46A2-8C77-4FB5F67F4BB2}" type="datetimeFigureOut">
              <a:rPr kumimoji="1" lang="ja-JP" altLang="en-US" smtClean="0"/>
              <a:t>2020/4/18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19C7-ACE6-4ABA-A6B8-AB4009B5B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808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F5D2-F414-46A2-8C77-4FB5F67F4BB2}" type="datetimeFigureOut">
              <a:rPr kumimoji="1" lang="ja-JP" altLang="en-US" smtClean="0"/>
              <a:t>2020/4/18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19C7-ACE6-4ABA-A6B8-AB4009B5B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86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F5D2-F414-46A2-8C77-4FB5F67F4BB2}" type="datetimeFigureOut">
              <a:rPr kumimoji="1" lang="ja-JP" altLang="en-US" smtClean="0"/>
              <a:t>2020/4/18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19C7-ACE6-4ABA-A6B8-AB4009B5B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1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F5D2-F414-46A2-8C77-4FB5F67F4BB2}" type="datetimeFigureOut">
              <a:rPr kumimoji="1" lang="ja-JP" altLang="en-US" smtClean="0"/>
              <a:t>2020/4/18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919C7-ACE6-4ABA-A6B8-AB4009B5B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96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46404" y="1934310"/>
            <a:ext cx="7063740" cy="1600200"/>
          </a:xfrm>
        </p:spPr>
        <p:txBody>
          <a:bodyPr>
            <a:normAutofit/>
          </a:bodyPr>
          <a:lstStyle/>
          <a:p>
            <a:r>
              <a:rPr lang="ja-JP" altLang="en-US" sz="8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カリキュラム</a:t>
            </a:r>
            <a:r>
              <a:rPr lang="en-US" altLang="ja-JP" sz="8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5	</a:t>
            </a:r>
            <a:endParaRPr lang="ja-JP" altLang="en-US" sz="8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52144" y="4132390"/>
            <a:ext cx="6858000" cy="703385"/>
          </a:xfrm>
        </p:spPr>
        <p:txBody>
          <a:bodyPr>
            <a:normAutofit/>
          </a:bodyPr>
          <a:lstStyle/>
          <a:p>
            <a:r>
              <a:rPr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～コード</a:t>
            </a:r>
            <a:r>
              <a:rPr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の連結と改行～</a:t>
            </a:r>
            <a:endParaRPr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869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56" y="2586925"/>
            <a:ext cx="6301367" cy="207386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232436" cy="597876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２</a:t>
            </a:r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．エディタ上で改行をする</a:t>
            </a:r>
            <a:endParaRPr lang="en-US" altLang="ja-JP" sz="36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3"/>
            <a:ext cx="6858000" cy="2760780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下記が連結したものです。入力をし、実行してみましょう。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出力結果が変わらないことが確認できると思います。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変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わったのは、エディタ上だけということです。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822490" y="3153899"/>
            <a:ext cx="377116" cy="35072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吹き出し 8"/>
          <p:cNvSpPr/>
          <p:nvPr/>
        </p:nvSpPr>
        <p:spPr>
          <a:xfrm>
            <a:off x="5822490" y="2270627"/>
            <a:ext cx="2737121" cy="660793"/>
          </a:xfrm>
          <a:prstGeom prst="wedgeRoundRectCallout">
            <a:avLst>
              <a:gd name="adj1" fmla="val -35438"/>
              <a:gd name="adj2" fmla="val 85966"/>
              <a:gd name="adj3" fmla="val 16667"/>
            </a:avLst>
          </a:prstGeom>
          <a:solidFill>
            <a:schemeClr val="bg1"/>
          </a:solidFill>
          <a:ln w="63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+mj-ea"/>
                <a:ea typeface="+mj-ea"/>
              </a:rPr>
              <a:t>“ _”</a:t>
            </a:r>
            <a:r>
              <a:rPr kumimoji="1" lang="ja-JP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が入力されています。</a:t>
            </a:r>
            <a:endParaRPr kumimoji="1" lang="ja-JP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518" y="4754709"/>
            <a:ext cx="4931760" cy="154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9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152144" y="2056659"/>
            <a:ext cx="6858000" cy="3745521"/>
          </a:xfrm>
        </p:spPr>
        <p:txBody>
          <a:bodyPr>
            <a:normAutofit/>
          </a:bodyPr>
          <a:lstStyle/>
          <a:p>
            <a:pPr algn="l"/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ここでは、出力した結果を改行する方法を学びます。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メッセージボックスであればユーザーからの見た目を変えることができます。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コードに追記することで出力を改行できます。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ctrTitle"/>
          </p:nvPr>
        </p:nvSpPr>
        <p:spPr>
          <a:xfrm>
            <a:off x="798957" y="960698"/>
            <a:ext cx="7770114" cy="1037495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sz="6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３．出力結果を改行する</a:t>
            </a:r>
            <a:endParaRPr lang="en-US" altLang="ja-JP" sz="6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804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232436" cy="597876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３．出力結果を改行する</a:t>
            </a:r>
            <a:endParaRPr lang="en-US" altLang="ja-JP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2"/>
            <a:ext cx="6858000" cy="1767869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１．と同じコードに戻します。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もう一度実行をし、出力結果に改行がないことを確かめます。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15" y="2940647"/>
            <a:ext cx="8159166" cy="97671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518" y="4351421"/>
            <a:ext cx="4931760" cy="154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4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232436" cy="597876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３．出力結果を改行する</a:t>
            </a:r>
            <a:endParaRPr lang="en-US" altLang="ja-JP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2"/>
            <a:ext cx="6858000" cy="1767869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改行は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en-US" altLang="ja-JP" sz="2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vbCrLf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を連結することで行うことができます。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改行したい箇所を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 &amp; </a:t>
            </a:r>
            <a:r>
              <a:rPr lang="en-US" altLang="ja-JP" sz="2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vbCrLf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&amp; “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でつなぎます。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73" y="3400984"/>
            <a:ext cx="8401050" cy="790575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2610059" y="3620909"/>
            <a:ext cx="746752" cy="35072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5279653" y="3622121"/>
            <a:ext cx="746752" cy="35072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52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012" y="2358189"/>
            <a:ext cx="3426771" cy="257425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232436" cy="597876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３．出力結果を改行する</a:t>
            </a:r>
            <a:endParaRPr lang="en-US" altLang="ja-JP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2"/>
            <a:ext cx="6858000" cy="1767869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出力を確認してみましょう。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  <a:r>
              <a:rPr lang="en-US" altLang="ja-JP" sz="2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vbCrLf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の箇所で改行が行われていると思います。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982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232436" cy="597876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３．出力結果を改行する</a:t>
            </a:r>
            <a:endParaRPr lang="en-US" altLang="ja-JP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2"/>
            <a:ext cx="6858000" cy="1767869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エディタ上の改行と出力の改行を合わせて以下のように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入力することもできます。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094" y="2763871"/>
            <a:ext cx="6298608" cy="188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2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152144" y="2056659"/>
            <a:ext cx="6858000" cy="3745521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練習問題を行います</a:t>
            </a:r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ctrTitle"/>
          </p:nvPr>
        </p:nvSpPr>
        <p:spPr>
          <a:xfrm>
            <a:off x="1152144" y="1044922"/>
            <a:ext cx="7063740" cy="1037495"/>
          </a:xfrm>
        </p:spPr>
        <p:txBody>
          <a:bodyPr>
            <a:normAutofit/>
          </a:bodyPr>
          <a:lstStyle/>
          <a:p>
            <a:pPr algn="l"/>
            <a:r>
              <a:rPr lang="ja-JP" altLang="en-US" sz="6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４</a:t>
            </a:r>
            <a:r>
              <a:rPr lang="ja-JP" altLang="en-US" sz="6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．練習問題</a:t>
            </a:r>
            <a:endParaRPr lang="en-US" altLang="ja-JP" sz="6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695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756388"/>
            <a:ext cx="6858000" cy="2074981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練習問題①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・メッセージボックスで以下の出力内容</a:t>
            </a:r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をコード上の改行と出力結果の改行を使用し、出力</a:t>
            </a:r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してください</a:t>
            </a:r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170687" y="158267"/>
            <a:ext cx="7232436" cy="5978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４</a:t>
            </a:r>
            <a:r>
              <a:rPr lang="ja-JP" altLang="en-US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．練習問題</a:t>
            </a:r>
            <a:endParaRPr lang="en-US" altLang="ja-JP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21479" y="3171299"/>
            <a:ext cx="8009838" cy="318108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34096" y="2973038"/>
            <a:ext cx="11462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出力内容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サブタイトル 4"/>
          <p:cNvSpPr txBox="1">
            <a:spLocks/>
          </p:cNvSpPr>
          <p:nvPr/>
        </p:nvSpPr>
        <p:spPr>
          <a:xfrm>
            <a:off x="734096" y="3484039"/>
            <a:ext cx="7650050" cy="2736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私は、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自分の名前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です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自分の名前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の趣味は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自分の趣味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です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自分の名前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の好きな食べ物は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自分の好きな食べ物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246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152144" y="1477109"/>
            <a:ext cx="6858000" cy="3745521"/>
          </a:xfrm>
        </p:spPr>
        <p:txBody>
          <a:bodyPr>
            <a:normAutofit/>
          </a:bodyPr>
          <a:lstStyle/>
          <a:p>
            <a:pPr algn="l"/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１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．文字列を結合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する</a:t>
            </a:r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２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．エディタ上で改行をする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３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．出力結果を改行する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４．練習問題</a:t>
            </a:r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ctrTitle"/>
          </p:nvPr>
        </p:nvSpPr>
        <p:spPr>
          <a:xfrm>
            <a:off x="1152144" y="439615"/>
            <a:ext cx="7063740" cy="1037495"/>
          </a:xfrm>
        </p:spPr>
        <p:txBody>
          <a:bodyPr>
            <a:normAutofit fontScale="90000"/>
          </a:bodyPr>
          <a:lstStyle/>
          <a:p>
            <a:r>
              <a:rPr lang="ja-JP" altLang="en-US" sz="7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目次</a:t>
            </a:r>
            <a:endParaRPr lang="ja-JP" altLang="en-US" sz="7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858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152144" y="2056659"/>
            <a:ext cx="6858000" cy="3745521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文字列の連結を行います。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連結は便利でかつ必要な作業になるので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覚えておきましょう。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ctrTitle"/>
          </p:nvPr>
        </p:nvSpPr>
        <p:spPr>
          <a:xfrm>
            <a:off x="1152144" y="720063"/>
            <a:ext cx="7063740" cy="1037495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sz="6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１</a:t>
            </a:r>
            <a:r>
              <a:rPr lang="ja-JP" altLang="en-US" sz="6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．</a:t>
            </a:r>
            <a:r>
              <a:rPr lang="ja-JP" altLang="en-US" sz="6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文字列を結合する</a:t>
            </a:r>
            <a:endParaRPr lang="en-US" altLang="ja-JP" sz="6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115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063740" cy="597876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１ ．</a:t>
            </a:r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文字列を結合する</a:t>
            </a:r>
            <a:endParaRPr lang="en-US" altLang="ja-JP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3"/>
            <a:ext cx="6858000" cy="2760780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エクセルを開き、エディタを立ち上げましょう。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モジュールとプロシージャを用意しましょう。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051" y="1829012"/>
            <a:ext cx="4272694" cy="455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063740" cy="597876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１ ．</a:t>
            </a:r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文字列を結合する</a:t>
            </a:r>
            <a:endParaRPr lang="en-US" altLang="ja-JP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3"/>
            <a:ext cx="6858000" cy="2760780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メッセージボックスで以下の出力内容を出力していきます。</a:t>
            </a:r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56648" y="2819607"/>
            <a:ext cx="8009838" cy="318108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69265" y="2621346"/>
            <a:ext cx="11462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出力内容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サブタイトル 4"/>
          <p:cNvSpPr txBox="1">
            <a:spLocks/>
          </p:cNvSpPr>
          <p:nvPr/>
        </p:nvSpPr>
        <p:spPr>
          <a:xfrm>
            <a:off x="734096" y="3062005"/>
            <a:ext cx="7650050" cy="2736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私は、マイケル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です。マイケルの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趣味は運動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です。マイケルの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好きな食べ物はバナナです。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581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063740" cy="597876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１．</a:t>
            </a:r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文字列を結合する</a:t>
            </a:r>
            <a:endParaRPr lang="en-US" altLang="ja-JP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3"/>
            <a:ext cx="6858000" cy="2760780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追加したプロシージャに、メッセージボックスで出力内容を</a:t>
            </a:r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入力します。</a:t>
            </a:r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この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段階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で一度出力をしてみましょう。</a:t>
            </a:r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15" y="2940647"/>
            <a:ext cx="8159166" cy="976718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518" y="4351421"/>
            <a:ext cx="4931760" cy="154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7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063740" cy="597876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１ ．</a:t>
            </a:r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文字列を結合する</a:t>
            </a:r>
            <a:endParaRPr lang="en-US" altLang="ja-JP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3"/>
            <a:ext cx="6858000" cy="2760780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ここでは、文の切れ目ごとに連結を行いたいと思います。</a:t>
            </a:r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連結は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”&amp;”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を使うことで可能です。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以下のように入力ができたら出力を行い、連結する前と後で変化がないことを確かめます。</a:t>
            </a:r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7" y="3411790"/>
            <a:ext cx="8879305" cy="983986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2954517" y="3756395"/>
            <a:ext cx="193520" cy="31883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吹き出し 8"/>
          <p:cNvSpPr/>
          <p:nvPr/>
        </p:nvSpPr>
        <p:spPr>
          <a:xfrm>
            <a:off x="170687" y="2569123"/>
            <a:ext cx="2342222" cy="660793"/>
          </a:xfrm>
          <a:prstGeom prst="wedgeRoundRectCallout">
            <a:avLst>
              <a:gd name="adj1" fmla="val 64206"/>
              <a:gd name="adj2" fmla="val 111456"/>
              <a:gd name="adj3" fmla="val 16667"/>
            </a:avLst>
          </a:prstGeom>
          <a:solidFill>
            <a:schemeClr val="bg1"/>
          </a:solidFill>
          <a:ln w="63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+mj-ea"/>
                <a:ea typeface="+mj-ea"/>
              </a:rPr>
              <a:t>“&amp;”</a:t>
            </a:r>
            <a:r>
              <a:rPr kumimoji="1" lang="ja-JP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でつなぎます。</a:t>
            </a:r>
            <a:endParaRPr kumimoji="1" lang="ja-JP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498432" y="3732807"/>
            <a:ext cx="180473" cy="33039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518" y="4577650"/>
            <a:ext cx="4931760" cy="154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7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152144" y="1477109"/>
            <a:ext cx="6858000" cy="3745521"/>
          </a:xfrm>
        </p:spPr>
        <p:txBody>
          <a:bodyPr>
            <a:normAutofit/>
          </a:bodyPr>
          <a:lstStyle/>
          <a:p>
            <a:pPr algn="l"/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ここでは、エディタ上のみで改行を方法を学習します。</a:t>
            </a:r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大事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なのは「エディタ上のみ」というところです。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出力結果は改行されません。</a:t>
            </a:r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これを行うメリットは、横に長くなったコードを見やすく表示することにあります。</a:t>
            </a:r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ctrTitle"/>
          </p:nvPr>
        </p:nvSpPr>
        <p:spPr>
          <a:xfrm>
            <a:off x="627326" y="439614"/>
            <a:ext cx="7907636" cy="1037495"/>
          </a:xfrm>
        </p:spPr>
        <p:txBody>
          <a:bodyPr>
            <a:noAutofit/>
          </a:bodyPr>
          <a:lstStyle/>
          <a:p>
            <a:pPr algn="l"/>
            <a:r>
              <a:rPr lang="en-US" altLang="ja-JP" sz="5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5400" b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．</a:t>
            </a:r>
            <a:r>
              <a:rPr lang="ja-JP" altLang="en-US" sz="5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エディタ上</a:t>
            </a:r>
            <a:r>
              <a:rPr lang="ja-JP" altLang="en-US" sz="5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で改行</a:t>
            </a:r>
            <a:r>
              <a:rPr lang="ja-JP" altLang="en-US" sz="5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をする</a:t>
            </a:r>
            <a:endParaRPr lang="en-US" altLang="ja-JP" sz="5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889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687" y="158267"/>
            <a:ext cx="7232436" cy="597876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２</a:t>
            </a:r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．エディタ上で改行をする</a:t>
            </a:r>
            <a:endParaRPr lang="en-US" altLang="ja-JP" sz="36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97398" y="949573"/>
            <a:ext cx="6858000" cy="2760780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先ほど出力したコードに書き加えていきます。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エディタ上で改行をするには、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”&amp;”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の前後で半角スペース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アンダースコア（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 _”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を入力し、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”Enter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キー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を押して改行ができます。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サブタイトル 2"/>
          <p:cNvSpPr txBox="1">
            <a:spLocks/>
          </p:cNvSpPr>
          <p:nvPr/>
        </p:nvSpPr>
        <p:spPr>
          <a:xfrm>
            <a:off x="6963508" y="6383216"/>
            <a:ext cx="2180492" cy="47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Kunstler Script" panose="030304020206070D0D06" pitchFamily="66" charset="0"/>
                <a:ea typeface="Meiryo UI" panose="020B0604030504040204" pitchFamily="50" charset="-128"/>
              </a:rPr>
              <a:t>Presented by Shun</a:t>
            </a:r>
            <a:endParaRPr lang="ja-JP" altLang="en-US" sz="2400" dirty="0">
              <a:latin typeface="Kunstler Script" panose="030304020206070D0D06" pitchFamily="66" charset="0"/>
              <a:ea typeface="Meiryo UI" panose="020B0604030504040204" pitchFamily="50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7" y="3568202"/>
            <a:ext cx="8879305" cy="983986"/>
          </a:xfrm>
          <a:prstGeom prst="rect">
            <a:avLst/>
          </a:prstGeom>
        </p:spPr>
      </p:pic>
      <p:sp>
        <p:nvSpPr>
          <p:cNvPr id="12" name="角丸四角形吹き出し 11"/>
          <p:cNvSpPr/>
          <p:nvPr/>
        </p:nvSpPr>
        <p:spPr>
          <a:xfrm>
            <a:off x="82369" y="2773666"/>
            <a:ext cx="2737121" cy="660793"/>
          </a:xfrm>
          <a:prstGeom prst="wedgeRoundRectCallout">
            <a:avLst>
              <a:gd name="adj1" fmla="val 51157"/>
              <a:gd name="adj2" fmla="val 135126"/>
              <a:gd name="adj3" fmla="val 16667"/>
            </a:avLst>
          </a:prstGeom>
          <a:solidFill>
            <a:schemeClr val="bg1"/>
          </a:solidFill>
          <a:ln w="63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+mj-ea"/>
                <a:ea typeface="+mj-ea"/>
              </a:rPr>
              <a:t>“&amp;”</a:t>
            </a:r>
            <a:r>
              <a:rPr kumimoji="1" lang="ja-JP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の前後で行います。</a:t>
            </a:r>
            <a:endParaRPr kumimoji="1" lang="en-US" altLang="ja-JP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ja-JP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（まだ変更していません）</a:t>
            </a:r>
            <a:endParaRPr kumimoji="1" lang="ja-JP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954517" y="3876712"/>
            <a:ext cx="193520" cy="31883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6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678</Words>
  <Application>Microsoft Office PowerPoint</Application>
  <PresentationFormat>画面に合わせる (4:3)</PresentationFormat>
  <Paragraphs>92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4" baseType="lpstr">
      <vt:lpstr>Meiryo UI</vt:lpstr>
      <vt:lpstr>ＭＳ Ｐゴシック</vt:lpstr>
      <vt:lpstr>Arial</vt:lpstr>
      <vt:lpstr>Calibri</vt:lpstr>
      <vt:lpstr>Calibri Light</vt:lpstr>
      <vt:lpstr>Kunstler Script</vt:lpstr>
      <vt:lpstr>Office テーマ</vt:lpstr>
      <vt:lpstr>カリキュラム5 </vt:lpstr>
      <vt:lpstr>目次</vt:lpstr>
      <vt:lpstr>１．文字列を結合する</vt:lpstr>
      <vt:lpstr>１ ．文字列を結合する</vt:lpstr>
      <vt:lpstr>１ ．文字列を結合する</vt:lpstr>
      <vt:lpstr>１．文字列を結合する</vt:lpstr>
      <vt:lpstr>１ ．文字列を結合する</vt:lpstr>
      <vt:lpstr>2．エディタ上で改行をする</vt:lpstr>
      <vt:lpstr>２．エディタ上で改行をする</vt:lpstr>
      <vt:lpstr>２．エディタ上で改行をする</vt:lpstr>
      <vt:lpstr>３．出力結果を改行する</vt:lpstr>
      <vt:lpstr>３．出力結果を改行する</vt:lpstr>
      <vt:lpstr>３．出力結果を改行する</vt:lpstr>
      <vt:lpstr>３．出力結果を改行する</vt:lpstr>
      <vt:lpstr>３．出力結果を改行する</vt:lpstr>
      <vt:lpstr>４．練習問題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カリキュラム４</dc:title>
  <dc:creator>Shun</dc:creator>
  <cp:lastModifiedBy>Shun</cp:lastModifiedBy>
  <cp:revision>35</cp:revision>
  <dcterms:created xsi:type="dcterms:W3CDTF">2020-04-11T07:58:47Z</dcterms:created>
  <dcterms:modified xsi:type="dcterms:W3CDTF">2020-04-18T11:25:29Z</dcterms:modified>
</cp:coreProperties>
</file>