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90" r:id="rId4"/>
    <p:sldId id="257" r:id="rId5"/>
    <p:sldId id="302" r:id="rId6"/>
    <p:sldId id="303" r:id="rId7"/>
    <p:sldId id="304" r:id="rId8"/>
    <p:sldId id="305" r:id="rId9"/>
    <p:sldId id="306" r:id="rId10"/>
    <p:sldId id="307" r:id="rId11"/>
    <p:sldId id="289" r:id="rId12"/>
    <p:sldId id="273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6" r:id="rId21"/>
    <p:sldId id="317" r:id="rId22"/>
    <p:sldId id="293" r:id="rId23"/>
    <p:sldId id="318" r:id="rId24"/>
    <p:sldId id="319" r:id="rId25"/>
    <p:sldId id="321" r:id="rId26"/>
    <p:sldId id="322" r:id="rId27"/>
    <p:sldId id="323" r:id="rId28"/>
    <p:sldId id="291" r:id="rId29"/>
    <p:sldId id="294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6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0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7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8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4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F5D2-F414-46A2-8C77-4FB5F67F4BB2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6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46404" y="1934310"/>
            <a:ext cx="7063740" cy="1600200"/>
          </a:xfrm>
        </p:spPr>
        <p:txBody>
          <a:bodyPr>
            <a:normAutofit/>
          </a:bodyPr>
          <a:lstStyle/>
          <a:p>
            <a:r>
              <a:rPr lang="ja-JP" altLang="en-US" sz="8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カリキュラム６</a:t>
            </a:r>
            <a:r>
              <a:rPr lang="en-US" altLang="ja-JP" sz="8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8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2144" y="4132390"/>
            <a:ext cx="6858000" cy="703385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宣言と代入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endParaRPr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１．変数を宣言する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次に、変数名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MyAge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”Long”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型で宣言します。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MyAge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ja-JP" alt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の年齢、つまり数字をいれる予定なので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“Long”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で宣言します。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88" y="2803358"/>
            <a:ext cx="6335820" cy="251735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310063" y="4038338"/>
            <a:ext cx="3537284" cy="4065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9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147710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変数に代入を行います。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”=“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を使いますが数学の意味合いとは少し異なり、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右から左に代入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という意味合いの記号になります。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627326" y="439614"/>
            <a:ext cx="7907636" cy="1037495"/>
          </a:xfrm>
        </p:spPr>
        <p:txBody>
          <a:bodyPr>
            <a:noAutofit/>
          </a:bodyPr>
          <a:lstStyle/>
          <a:p>
            <a:pPr algn="l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88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27" y="2730248"/>
            <a:ext cx="5809341" cy="29306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１．で宣言した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MyName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に自分の名前を代入したいと思います。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まず代入したい変数を入力します。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49190" y="4543767"/>
            <a:ext cx="1208409" cy="3188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86" y="2114289"/>
            <a:ext cx="6111424" cy="31921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半角スペースを入力して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”=“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24540" y="4030126"/>
            <a:ext cx="245883" cy="3188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35662" y="1431781"/>
            <a:ext cx="2342222" cy="660793"/>
          </a:xfrm>
          <a:prstGeom prst="wedgeRoundRectCallout">
            <a:avLst>
              <a:gd name="adj1" fmla="val 79103"/>
              <a:gd name="adj2" fmla="val 337232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76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37" y="2999265"/>
            <a:ext cx="5243922" cy="27734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半角スペースを入力して代入したい対象を入力します。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文字列はダブルクォーテーションで囲むのが決まりです。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マイケル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を代入します。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71229" y="4630243"/>
            <a:ext cx="1664086" cy="4350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519884" y="2288939"/>
            <a:ext cx="2342222" cy="660793"/>
          </a:xfrm>
          <a:prstGeom prst="wedgeRoundRectCallout">
            <a:avLst>
              <a:gd name="adj1" fmla="val 92973"/>
              <a:gd name="adj2" fmla="val 306278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30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35" y="2420363"/>
            <a:ext cx="5082725" cy="29668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次に、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MyAge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”25”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を代入します。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15406" y="4346077"/>
            <a:ext cx="1712214" cy="4350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33" y="3176338"/>
            <a:ext cx="5743574" cy="26030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変数を使って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MsgBox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で出力をしてみます。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マイケルは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歳です。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と出力します。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変数をほかの文字とつなげるときも、連結を用います。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74690" y="4923593"/>
            <a:ext cx="5023941" cy="4350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実行し、出力結果が以下のようになることを確認します。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26" y="2748767"/>
            <a:ext cx="2912143" cy="27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変数の中身を変えてみましょう。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MyName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”Lincoln”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を代入してみます。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66" y="2697013"/>
            <a:ext cx="5487649" cy="26515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403246" y="3855656"/>
            <a:ext cx="2228913" cy="3365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実行をし、出力結果が変わったことを確認します。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7" y="2598152"/>
            <a:ext cx="2950261" cy="27767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98" y="2593119"/>
            <a:ext cx="2912143" cy="2781749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138862" y="3777921"/>
            <a:ext cx="742916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1477109"/>
            <a:ext cx="6858000" cy="3745521"/>
          </a:xfrm>
        </p:spPr>
        <p:txBody>
          <a:bodyPr>
            <a:normAutofit/>
          </a:bodyPr>
          <a:lstStyle/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．変数を宣言する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変数に代入する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．エラーを出してみる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４．練習問題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439615"/>
            <a:ext cx="7063740" cy="1037495"/>
          </a:xfrm>
        </p:spPr>
        <p:txBody>
          <a:bodyPr>
            <a:normAutofit fontScale="90000"/>
          </a:bodyPr>
          <a:lstStyle/>
          <a:p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5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次に、あえて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２回宣言をしてみましょう。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MyName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マイケル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を代入したあとに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MyName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”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Lincoln”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を代入してみます。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56" y="2707106"/>
            <a:ext cx="5596767" cy="31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２．変数に代入する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708938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出力結果が以下のようになることを確認します。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プログラムは上から順番に実行していきます。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よって、２回目に代入した文字列が出力されたことになります。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ここでもう一つわかることは変数は代入すると元の値は無視して、上書きされるということです。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94" y="3223537"/>
            <a:ext cx="3039208" cy="2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、あえてエラーを出します。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どのような画面になるか確認しましょう。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798957" y="960698"/>
            <a:ext cx="7770114" cy="1037495"/>
          </a:xfrm>
        </p:spPr>
        <p:txBody>
          <a:bodyPr>
            <a:normAutofit/>
          </a:bodyPr>
          <a:lstStyle/>
          <a:p>
            <a:pPr algn="l"/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エラーを出してみる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0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３．エラーを出してみる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エラーを出すためにあえて型を間違えてみます。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１．で宣言したで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MyAge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に“マイケル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という文字列を代入してみましょう。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92" y="2643921"/>
            <a:ext cx="5681412" cy="307884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234805" y="4428171"/>
            <a:ext cx="2228913" cy="3365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３．エラーを出してみる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実行をすると以下のようなメッセージが出ると思います。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この内容がエラーの原因なので、エラーが出た時には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参考にしましょう。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71" y="2947738"/>
            <a:ext cx="5648853" cy="2500312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>
            <a:off x="228574" y="2286945"/>
            <a:ext cx="2342222" cy="660793"/>
          </a:xfrm>
          <a:prstGeom prst="wedgeRoundRectCallout">
            <a:avLst>
              <a:gd name="adj1" fmla="val 53419"/>
              <a:gd name="adj2" fmla="val 102351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エラー番号です。</a:t>
            </a:r>
            <a:endParaRPr kumimoji="1" lang="en-US" altLang="ja-JP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1443" y="3365920"/>
            <a:ext cx="1355269" cy="2801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6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３．エラーを出してみる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デバッグボタンを押すと、エラーでの箇所をエディタで確認できます。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ボタンを押すと何もせずに終了します。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71" y="2947738"/>
            <a:ext cx="5648853" cy="250031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132497" y="4999449"/>
            <a:ext cx="1264083" cy="2801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12719" y="5031533"/>
            <a:ext cx="1214758" cy="2801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３．エラーを出してみる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デバッグボタンを押した後の、エディタの画面です。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エラーになった箇所に色がついています。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89" y="2863516"/>
            <a:ext cx="5340818" cy="332071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683043" y="5005137"/>
            <a:ext cx="1816768" cy="2887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43" y="2643909"/>
            <a:ext cx="4562509" cy="34276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３．エラーを出してみる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この画面の状態で訂正をすることができ、再度実行するときは実行ボタンを押せばよいです。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なにもせずに終了するときは、実行ボタンの近くにある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リセットボタンを押します。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860200" y="2643909"/>
            <a:ext cx="301622" cy="2797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6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練習問題を行います。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1044922"/>
            <a:ext cx="7063740" cy="1037495"/>
          </a:xfrm>
        </p:spPr>
        <p:txBody>
          <a:bodyPr>
            <a:normAutofit/>
          </a:bodyPr>
          <a:lstStyle/>
          <a:p>
            <a:pPr algn="l"/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．練習問題</a:t>
            </a:r>
            <a:endParaRPr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756388"/>
            <a:ext cx="6858000" cy="296137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練習問題①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・メッセージボックスで以下の出力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を以下の条件を守り、出力してください。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-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コード上の改行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結果の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-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変数を３つ宣言し格納する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70687" y="158267"/>
            <a:ext cx="7232436" cy="59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．練習問題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21479" y="4668253"/>
            <a:ext cx="8009838" cy="16841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096" y="4435215"/>
            <a:ext cx="1146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出力内容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サブタイトル 4"/>
          <p:cNvSpPr txBox="1">
            <a:spLocks/>
          </p:cNvSpPr>
          <p:nvPr/>
        </p:nvSpPr>
        <p:spPr>
          <a:xfrm>
            <a:off x="734096" y="4824663"/>
            <a:ext cx="7650050" cy="139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私は、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自分の名前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自分の名前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の趣味は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自分の趣味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自分の名前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の好きな食べ物は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自分の好きな食べ物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4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変数の宣言を学習します。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変数とは値を格納する箱のようなイメージです。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値といっても数字だけでなく、文字列を格納することもできます。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720063"/>
            <a:ext cx="7063740" cy="1037495"/>
          </a:xfrm>
        </p:spPr>
        <p:txBody>
          <a:bodyPr>
            <a:normAutofit/>
          </a:bodyPr>
          <a:lstStyle/>
          <a:p>
            <a:pPr algn="l"/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変数を宣言する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１．変数を宣言する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エクセルを開き、エディタを立ち上げましょう。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モジュールとプロシージャを用意しましょう。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98" y="1870880"/>
            <a:ext cx="4018799" cy="45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１．変数を宣言する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変数を宣言する時には先頭に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”Dim”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これは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Dimension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の略です。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98" y="2755859"/>
            <a:ext cx="6858000" cy="251864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112308" y="3787852"/>
            <a:ext cx="787304" cy="4065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1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07" y="2959078"/>
            <a:ext cx="6748981" cy="24706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１．変数を宣言する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半角スペースを空けて宣言したい変数の名前を入力します。ここでは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MyName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を変数名とします。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27284" y="3927847"/>
            <a:ext cx="1428147" cy="4065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35382" y="2104855"/>
            <a:ext cx="2342222" cy="660793"/>
          </a:xfrm>
          <a:prstGeom prst="wedgeRoundRectCallout">
            <a:avLst>
              <a:gd name="adj1" fmla="val 50850"/>
              <a:gd name="adj2" fmla="val 229807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74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１．変数を宣言する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半角スペースを空けて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”As”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と入力します。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これは決まり文句となるので、変数名の後には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”As”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と覚えておきましょう。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27284" y="3927847"/>
            <a:ext cx="1428147" cy="4065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97" y="3015287"/>
            <a:ext cx="6357401" cy="2423224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>
            <a:off x="2184175" y="2329963"/>
            <a:ext cx="2342222" cy="660793"/>
          </a:xfrm>
          <a:prstGeom prst="wedgeRoundRectCallout">
            <a:avLst>
              <a:gd name="adj1" fmla="val 40063"/>
              <a:gd name="adj2" fmla="val 211599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26397" y="3964615"/>
            <a:ext cx="394520" cy="4065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１．変数を宣言する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半角スペースを空けて変数の型を入力します。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変数の型を、まずは２種類覚えておけば大丈夫です。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変数に文字列を入れたければ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”String”</a:t>
            </a:r>
            <a:r>
              <a:rPr lang="ja-JP" alt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変数に数字を入れたければ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”Long”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となります。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大まかな識別ですが始めはこの覚え方でよいと思います。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MyName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自分の名前を入れたいので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”String”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にします。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1" y="4167880"/>
            <a:ext cx="6222332" cy="2091991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>
            <a:off x="1097398" y="3728636"/>
            <a:ext cx="2342222" cy="660793"/>
          </a:xfrm>
          <a:prstGeom prst="wedgeRoundRectCallout">
            <a:avLst>
              <a:gd name="adj1" fmla="val 108383"/>
              <a:gd name="adj2" fmla="val 158796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36260" y="5010609"/>
            <a:ext cx="1176572" cy="4065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１．変数を宣言する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以下のように表示されていることを確認しましょう。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30" y="2763805"/>
            <a:ext cx="5830736" cy="18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1109</Words>
  <Application>Microsoft Office PowerPoint</Application>
  <PresentationFormat>画面に合わせる (4:3)</PresentationFormat>
  <Paragraphs>140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Meiryo UI</vt:lpstr>
      <vt:lpstr>ＭＳ Ｐゴシック</vt:lpstr>
      <vt:lpstr>Arial</vt:lpstr>
      <vt:lpstr>Calibri</vt:lpstr>
      <vt:lpstr>Calibri Light</vt:lpstr>
      <vt:lpstr>Kunstler Script</vt:lpstr>
      <vt:lpstr>Office テーマ</vt:lpstr>
      <vt:lpstr>カリキュラム６ </vt:lpstr>
      <vt:lpstr>目次</vt:lpstr>
      <vt:lpstr>１．変数を宣言する</vt:lpstr>
      <vt:lpstr>１．変数を宣言する</vt:lpstr>
      <vt:lpstr>１．変数を宣言する</vt:lpstr>
      <vt:lpstr>１．変数を宣言する</vt:lpstr>
      <vt:lpstr>１．変数を宣言する</vt:lpstr>
      <vt:lpstr>１．変数を宣言する</vt:lpstr>
      <vt:lpstr>１．変数を宣言する</vt:lpstr>
      <vt:lpstr>１．変数を宣言する</vt:lpstr>
      <vt:lpstr>２．変数に代入する</vt:lpstr>
      <vt:lpstr>２．変数に代入する</vt:lpstr>
      <vt:lpstr>２．変数に代入する</vt:lpstr>
      <vt:lpstr>２．変数に代入する</vt:lpstr>
      <vt:lpstr>２．変数に代入する</vt:lpstr>
      <vt:lpstr>２．変数に代入する</vt:lpstr>
      <vt:lpstr>２．変数に代入する</vt:lpstr>
      <vt:lpstr>２．変数に代入する</vt:lpstr>
      <vt:lpstr>２．変数に代入する</vt:lpstr>
      <vt:lpstr>２．変数に代入する</vt:lpstr>
      <vt:lpstr>２．変数に代入する</vt:lpstr>
      <vt:lpstr>３．エラーを出してみる</vt:lpstr>
      <vt:lpstr>３．エラーを出してみる</vt:lpstr>
      <vt:lpstr>３．エラーを出してみる</vt:lpstr>
      <vt:lpstr>３．エラーを出してみる</vt:lpstr>
      <vt:lpstr>３．エラーを出してみる</vt:lpstr>
      <vt:lpstr>３．エラーを出してみる</vt:lpstr>
      <vt:lpstr>４．練習問題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カリキュラム４</dc:title>
  <dc:creator>Shun</dc:creator>
  <cp:lastModifiedBy>Shun</cp:lastModifiedBy>
  <cp:revision>47</cp:revision>
  <dcterms:created xsi:type="dcterms:W3CDTF">2020-04-11T07:58:47Z</dcterms:created>
  <dcterms:modified xsi:type="dcterms:W3CDTF">2020-04-19T07:32:51Z</dcterms:modified>
</cp:coreProperties>
</file>