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8" r:id="rId3"/>
    <p:sldId id="290" r:id="rId4"/>
    <p:sldId id="325" r:id="rId5"/>
    <p:sldId id="370" r:id="rId6"/>
    <p:sldId id="371" r:id="rId7"/>
    <p:sldId id="372" r:id="rId8"/>
    <p:sldId id="373" r:id="rId9"/>
    <p:sldId id="335" r:id="rId10"/>
    <p:sldId id="334" r:id="rId11"/>
    <p:sldId id="375" r:id="rId12"/>
    <p:sldId id="361" r:id="rId13"/>
    <p:sldId id="376" r:id="rId14"/>
    <p:sldId id="377" r:id="rId15"/>
    <p:sldId id="378" r:id="rId16"/>
    <p:sldId id="379" r:id="rId17"/>
    <p:sldId id="380" r:id="rId18"/>
    <p:sldId id="381" r:id="rId19"/>
    <p:sldId id="382" r:id="rId20"/>
    <p:sldId id="383" r:id="rId21"/>
    <p:sldId id="384" r:id="rId22"/>
    <p:sldId id="385" r:id="rId23"/>
    <p:sldId id="386" r:id="rId24"/>
    <p:sldId id="387" r:id="rId25"/>
    <p:sldId id="388" r:id="rId26"/>
    <p:sldId id="389" r:id="rId27"/>
    <p:sldId id="390" r:id="rId28"/>
    <p:sldId id="391" r:id="rId29"/>
    <p:sldId id="392" r:id="rId3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59" autoAdjust="0"/>
    <p:restoredTop sz="94660"/>
  </p:normalViewPr>
  <p:slideViewPr>
    <p:cSldViewPr snapToGrid="0">
      <p:cViewPr varScale="1">
        <p:scale>
          <a:sx n="54" d="100"/>
          <a:sy n="54" d="100"/>
        </p:scale>
        <p:origin x="48" y="6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45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ABEAF5D2-F414-46A2-8C77-4FB5F67F4BB2}" type="datetimeFigureOut">
              <a:rPr kumimoji="1" lang="ja-JP" altLang="en-US" smtClean="0"/>
              <a:t>2020/4/29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51919C7-ACE6-4ABA-A6B8-AB4009B5B2E5}" type="slidenum">
              <a:rPr kumimoji="1" lang="ja-JP" altLang="en-US" smtClean="0"/>
              <a:t>‹#›</a:t>
            </a:fld>
            <a:endParaRPr kumimoji="1" lang="ja-JP" altLang="en-US"/>
          </a:p>
        </p:txBody>
      </p:sp>
    </p:spTree>
    <p:extLst>
      <p:ext uri="{BB962C8B-B14F-4D97-AF65-F5344CB8AC3E}">
        <p14:creationId xmlns:p14="http://schemas.microsoft.com/office/powerpoint/2010/main" val="3477630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BEAF5D2-F414-46A2-8C77-4FB5F67F4BB2}" type="datetimeFigureOut">
              <a:rPr kumimoji="1" lang="ja-JP" altLang="en-US" smtClean="0"/>
              <a:t>2020/4/29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51919C7-ACE6-4ABA-A6B8-AB4009B5B2E5}" type="slidenum">
              <a:rPr kumimoji="1" lang="ja-JP" altLang="en-US" smtClean="0"/>
              <a:t>‹#›</a:t>
            </a:fld>
            <a:endParaRPr kumimoji="1" lang="ja-JP" altLang="en-US"/>
          </a:p>
        </p:txBody>
      </p:sp>
    </p:spTree>
    <p:extLst>
      <p:ext uri="{BB962C8B-B14F-4D97-AF65-F5344CB8AC3E}">
        <p14:creationId xmlns:p14="http://schemas.microsoft.com/office/powerpoint/2010/main" val="531068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28650" y="365125"/>
            <a:ext cx="5800725"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BEAF5D2-F414-46A2-8C77-4FB5F67F4BB2}" type="datetimeFigureOut">
              <a:rPr kumimoji="1" lang="ja-JP" altLang="en-US" smtClean="0"/>
              <a:t>2020/4/29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51919C7-ACE6-4ABA-A6B8-AB4009B5B2E5}" type="slidenum">
              <a:rPr kumimoji="1" lang="ja-JP" altLang="en-US" smtClean="0"/>
              <a:t>‹#›</a:t>
            </a:fld>
            <a:endParaRPr kumimoji="1" lang="ja-JP" altLang="en-US"/>
          </a:p>
        </p:txBody>
      </p:sp>
    </p:spTree>
    <p:extLst>
      <p:ext uri="{BB962C8B-B14F-4D97-AF65-F5344CB8AC3E}">
        <p14:creationId xmlns:p14="http://schemas.microsoft.com/office/powerpoint/2010/main" val="122513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BEAF5D2-F414-46A2-8C77-4FB5F67F4BB2}" type="datetimeFigureOut">
              <a:rPr kumimoji="1" lang="ja-JP" altLang="en-US" smtClean="0"/>
              <a:t>2020/4/29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51919C7-ACE6-4ABA-A6B8-AB4009B5B2E5}" type="slidenum">
              <a:rPr kumimoji="1" lang="ja-JP" altLang="en-US" smtClean="0"/>
              <a:t>‹#›</a:t>
            </a:fld>
            <a:endParaRPr kumimoji="1" lang="ja-JP" altLang="en-US"/>
          </a:p>
        </p:txBody>
      </p:sp>
    </p:spTree>
    <p:extLst>
      <p:ext uri="{BB962C8B-B14F-4D97-AF65-F5344CB8AC3E}">
        <p14:creationId xmlns:p14="http://schemas.microsoft.com/office/powerpoint/2010/main" val="707475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9"/>
            <a:ext cx="7886700" cy="2852737"/>
          </a:xfrm>
        </p:spPr>
        <p:txBody>
          <a:bodyPr anchor="b"/>
          <a:lstStyle>
            <a:lvl1pPr>
              <a:defRPr sz="45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ABEAF5D2-F414-46A2-8C77-4FB5F67F4BB2}" type="datetimeFigureOut">
              <a:rPr kumimoji="1" lang="ja-JP" altLang="en-US" smtClean="0"/>
              <a:t>2020/4/29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51919C7-ACE6-4ABA-A6B8-AB4009B5B2E5}" type="slidenum">
              <a:rPr kumimoji="1" lang="ja-JP" altLang="en-US" smtClean="0"/>
              <a:t>‹#›</a:t>
            </a:fld>
            <a:endParaRPr kumimoji="1" lang="ja-JP" altLang="en-US"/>
          </a:p>
        </p:txBody>
      </p:sp>
    </p:spTree>
    <p:extLst>
      <p:ext uri="{BB962C8B-B14F-4D97-AF65-F5344CB8AC3E}">
        <p14:creationId xmlns:p14="http://schemas.microsoft.com/office/powerpoint/2010/main" val="198351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628650" y="1825625"/>
            <a:ext cx="38862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29150" y="1825625"/>
            <a:ext cx="38862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ABEAF5D2-F414-46A2-8C77-4FB5F67F4BB2}" type="datetimeFigureOut">
              <a:rPr kumimoji="1" lang="ja-JP" altLang="en-US" smtClean="0"/>
              <a:t>2020/4/29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51919C7-ACE6-4ABA-A6B8-AB4009B5B2E5}" type="slidenum">
              <a:rPr kumimoji="1" lang="ja-JP" altLang="en-US" smtClean="0"/>
              <a:t>‹#›</a:t>
            </a:fld>
            <a:endParaRPr kumimoji="1" lang="ja-JP" altLang="en-US"/>
          </a:p>
        </p:txBody>
      </p:sp>
    </p:spTree>
    <p:extLst>
      <p:ext uri="{BB962C8B-B14F-4D97-AF65-F5344CB8AC3E}">
        <p14:creationId xmlns:p14="http://schemas.microsoft.com/office/powerpoint/2010/main" val="2698087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365126"/>
            <a:ext cx="78867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29842" y="2505075"/>
            <a:ext cx="3868340"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29150" y="2505075"/>
            <a:ext cx="3887391"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ABEAF5D2-F414-46A2-8C77-4FB5F67F4BB2}" type="datetimeFigureOut">
              <a:rPr kumimoji="1" lang="ja-JP" altLang="en-US" smtClean="0"/>
              <a:t>2020/4/29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51919C7-ACE6-4ABA-A6B8-AB4009B5B2E5}" type="slidenum">
              <a:rPr kumimoji="1" lang="ja-JP" altLang="en-US" smtClean="0"/>
              <a:t>‹#›</a:t>
            </a:fld>
            <a:endParaRPr kumimoji="1" lang="ja-JP" altLang="en-US"/>
          </a:p>
        </p:txBody>
      </p:sp>
    </p:spTree>
    <p:extLst>
      <p:ext uri="{BB962C8B-B14F-4D97-AF65-F5344CB8AC3E}">
        <p14:creationId xmlns:p14="http://schemas.microsoft.com/office/powerpoint/2010/main" val="3097484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ABEAF5D2-F414-46A2-8C77-4FB5F67F4BB2}" type="datetimeFigureOut">
              <a:rPr kumimoji="1" lang="ja-JP" altLang="en-US" smtClean="0"/>
              <a:t>2020/4/29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51919C7-ACE6-4ABA-A6B8-AB4009B5B2E5}" type="slidenum">
              <a:rPr kumimoji="1" lang="ja-JP" altLang="en-US" smtClean="0"/>
              <a:t>‹#›</a:t>
            </a:fld>
            <a:endParaRPr kumimoji="1" lang="ja-JP" altLang="en-US"/>
          </a:p>
        </p:txBody>
      </p:sp>
    </p:spTree>
    <p:extLst>
      <p:ext uri="{BB962C8B-B14F-4D97-AF65-F5344CB8AC3E}">
        <p14:creationId xmlns:p14="http://schemas.microsoft.com/office/powerpoint/2010/main" val="1069422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ABEAF5D2-F414-46A2-8C77-4FB5F67F4BB2}" type="datetimeFigureOut">
              <a:rPr kumimoji="1" lang="ja-JP" altLang="en-US" smtClean="0"/>
              <a:t>2020/4/29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51919C7-ACE6-4ABA-A6B8-AB4009B5B2E5}" type="slidenum">
              <a:rPr kumimoji="1" lang="ja-JP" altLang="en-US" smtClean="0"/>
              <a:t>‹#›</a:t>
            </a:fld>
            <a:endParaRPr kumimoji="1" lang="ja-JP" altLang="en-US"/>
          </a:p>
        </p:txBody>
      </p:sp>
    </p:spTree>
    <p:extLst>
      <p:ext uri="{BB962C8B-B14F-4D97-AF65-F5344CB8AC3E}">
        <p14:creationId xmlns:p14="http://schemas.microsoft.com/office/powerpoint/2010/main" val="2998087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24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BEAF5D2-F414-46A2-8C77-4FB5F67F4BB2}" type="datetimeFigureOut">
              <a:rPr kumimoji="1" lang="ja-JP" altLang="en-US" smtClean="0"/>
              <a:t>2020/4/29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51919C7-ACE6-4ABA-A6B8-AB4009B5B2E5}" type="slidenum">
              <a:rPr kumimoji="1" lang="ja-JP" altLang="en-US" smtClean="0"/>
              <a:t>‹#›</a:t>
            </a:fld>
            <a:endParaRPr kumimoji="1" lang="ja-JP" altLang="en-US"/>
          </a:p>
        </p:txBody>
      </p:sp>
    </p:spTree>
    <p:extLst>
      <p:ext uri="{BB962C8B-B14F-4D97-AF65-F5344CB8AC3E}">
        <p14:creationId xmlns:p14="http://schemas.microsoft.com/office/powerpoint/2010/main" val="1590861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24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BEAF5D2-F414-46A2-8C77-4FB5F67F4BB2}" type="datetimeFigureOut">
              <a:rPr kumimoji="1" lang="ja-JP" altLang="en-US" smtClean="0"/>
              <a:t>2020/4/29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51919C7-ACE6-4ABA-A6B8-AB4009B5B2E5}" type="slidenum">
              <a:rPr kumimoji="1" lang="ja-JP" altLang="en-US" smtClean="0"/>
              <a:t>‹#›</a:t>
            </a:fld>
            <a:endParaRPr kumimoji="1" lang="ja-JP" altLang="en-US"/>
          </a:p>
        </p:txBody>
      </p:sp>
    </p:spTree>
    <p:extLst>
      <p:ext uri="{BB962C8B-B14F-4D97-AF65-F5344CB8AC3E}">
        <p14:creationId xmlns:p14="http://schemas.microsoft.com/office/powerpoint/2010/main" val="425015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BEAF5D2-F414-46A2-8C77-4FB5F67F4BB2}" type="datetimeFigureOut">
              <a:rPr kumimoji="1" lang="ja-JP" altLang="en-US" smtClean="0"/>
              <a:t>2020/4/29</a:t>
            </a:fld>
            <a:endParaRPr kumimoji="1" lang="ja-JP" altLang="en-US"/>
          </a:p>
        </p:txBody>
      </p:sp>
      <p:sp>
        <p:nvSpPr>
          <p:cNvPr id="5" name="フッター プレースホルダー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51919C7-ACE6-4ABA-A6B8-AB4009B5B2E5}" type="slidenum">
              <a:rPr kumimoji="1" lang="ja-JP" altLang="en-US" smtClean="0"/>
              <a:t>‹#›</a:t>
            </a:fld>
            <a:endParaRPr kumimoji="1" lang="ja-JP" altLang="en-US"/>
          </a:p>
        </p:txBody>
      </p:sp>
    </p:spTree>
    <p:extLst>
      <p:ext uri="{BB962C8B-B14F-4D97-AF65-F5344CB8AC3E}">
        <p14:creationId xmlns:p14="http://schemas.microsoft.com/office/powerpoint/2010/main" val="1989961445"/>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946404" y="1934310"/>
            <a:ext cx="7063740" cy="1600200"/>
          </a:xfrm>
        </p:spPr>
        <p:txBody>
          <a:bodyPr>
            <a:normAutofit/>
          </a:bodyPr>
          <a:lstStyle/>
          <a:p>
            <a:r>
              <a:rPr lang="ja-JP" altLang="en-US" sz="8800" dirty="0" smtClean="0">
                <a:latin typeface="Meiryo UI" panose="020B0604030504040204" pitchFamily="50" charset="-128"/>
                <a:ea typeface="Meiryo UI" panose="020B0604030504040204" pitchFamily="50" charset="-128"/>
              </a:rPr>
              <a:t>カリキュラム９</a:t>
            </a:r>
            <a:r>
              <a:rPr lang="en-US" altLang="ja-JP" sz="8800" dirty="0" smtClean="0">
                <a:latin typeface="Meiryo UI" panose="020B0604030504040204" pitchFamily="50" charset="-128"/>
                <a:ea typeface="Meiryo UI" panose="020B0604030504040204" pitchFamily="50" charset="-128"/>
              </a:rPr>
              <a:t>	</a:t>
            </a:r>
            <a:endParaRPr lang="ja-JP" altLang="en-US" sz="8800" dirty="0">
              <a:latin typeface="Meiryo UI" panose="020B0604030504040204" pitchFamily="50" charset="-128"/>
              <a:ea typeface="Meiryo UI" panose="020B0604030504040204" pitchFamily="50" charset="-128"/>
            </a:endParaRPr>
          </a:p>
        </p:txBody>
      </p:sp>
      <p:sp>
        <p:nvSpPr>
          <p:cNvPr id="3" name="サブタイトル 2"/>
          <p:cNvSpPr>
            <a:spLocks noGrp="1"/>
          </p:cNvSpPr>
          <p:nvPr>
            <p:ph type="subTitle" idx="1"/>
          </p:nvPr>
        </p:nvSpPr>
        <p:spPr>
          <a:xfrm>
            <a:off x="1152144" y="4132390"/>
            <a:ext cx="6858000" cy="703385"/>
          </a:xfrm>
        </p:spPr>
        <p:txBody>
          <a:bodyPr>
            <a:normAutofit/>
          </a:bodyPr>
          <a:lstStyle/>
          <a:p>
            <a:r>
              <a:rPr lang="ja-JP" altLang="en-US" sz="4000" dirty="0" smtClean="0">
                <a:latin typeface="Meiryo UI" panose="020B0604030504040204" pitchFamily="50" charset="-128"/>
                <a:ea typeface="Meiryo UI" panose="020B0604030504040204" pitchFamily="50" charset="-128"/>
              </a:rPr>
              <a:t>～エディタの機能～</a:t>
            </a:r>
            <a:endParaRPr lang="ja-JP" altLang="en-US" sz="4000" dirty="0">
              <a:latin typeface="Meiryo UI" panose="020B0604030504040204" pitchFamily="50" charset="-128"/>
              <a:ea typeface="Meiryo UI" panose="020B0604030504040204" pitchFamily="50" charset="-128"/>
            </a:endParaRPr>
          </a:p>
        </p:txBody>
      </p:sp>
      <p:sp>
        <p:nvSpPr>
          <p:cNvPr id="4"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spTree>
    <p:extLst>
      <p:ext uri="{BB962C8B-B14F-4D97-AF65-F5344CB8AC3E}">
        <p14:creationId xmlns:p14="http://schemas.microsoft.com/office/powerpoint/2010/main" val="8086963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855747" y="3102523"/>
            <a:ext cx="5432505" cy="2270734"/>
          </a:xfrm>
          <a:prstGeom prst="rect">
            <a:avLst/>
          </a:prstGeom>
        </p:spPr>
      </p:pic>
      <p:sp>
        <p:nvSpPr>
          <p:cNvPr id="2" name="タイトル 1"/>
          <p:cNvSpPr>
            <a:spLocks noGrp="1"/>
          </p:cNvSpPr>
          <p:nvPr>
            <p:ph type="ctrTitle"/>
          </p:nvPr>
        </p:nvSpPr>
        <p:spPr>
          <a:xfrm>
            <a:off x="170687" y="158267"/>
            <a:ext cx="7063740" cy="597876"/>
          </a:xfrm>
        </p:spPr>
        <p:txBody>
          <a:bodyPr>
            <a:normAutofit/>
          </a:bodyPr>
          <a:lstStyle/>
          <a:p>
            <a:pPr algn="l"/>
            <a:r>
              <a:rPr lang="ja-JP" altLang="en-US" sz="3600" b="1" dirty="0">
                <a:latin typeface="Meiryo UI" panose="020B0604030504040204" pitchFamily="50" charset="-128"/>
                <a:ea typeface="Meiryo UI" panose="020B0604030504040204" pitchFamily="50" charset="-128"/>
              </a:rPr>
              <a:t>２．</a:t>
            </a:r>
            <a:r>
              <a:rPr lang="ja-JP" altLang="en-US" sz="3600" b="1" dirty="0" smtClean="0">
                <a:latin typeface="Meiryo UI" panose="020B0604030504040204" pitchFamily="50" charset="-128"/>
                <a:ea typeface="Meiryo UI" panose="020B0604030504040204" pitchFamily="50" charset="-128"/>
              </a:rPr>
              <a:t>ステップイン</a:t>
            </a:r>
            <a:endParaRPr lang="en-US" altLang="ja-JP" sz="3600" b="1" dirty="0">
              <a:latin typeface="Meiryo UI" panose="020B0604030504040204" pitchFamily="50" charset="-128"/>
              <a:ea typeface="Meiryo UI" panose="020B0604030504040204" pitchFamily="50" charset="-128"/>
            </a:endParaRPr>
          </a:p>
        </p:txBody>
      </p:sp>
      <p:sp>
        <p:nvSpPr>
          <p:cNvPr id="5" name="サブタイトル 4"/>
          <p:cNvSpPr>
            <a:spLocks noGrp="1"/>
          </p:cNvSpPr>
          <p:nvPr>
            <p:ph type="subTitle" idx="1"/>
          </p:nvPr>
        </p:nvSpPr>
        <p:spPr>
          <a:xfrm>
            <a:off x="1097398" y="949573"/>
            <a:ext cx="6858000" cy="3991704"/>
          </a:xfrm>
        </p:spPr>
        <p:txBody>
          <a:bodyPr>
            <a:normAutofit/>
          </a:bodyPr>
          <a:lstStyle/>
          <a:p>
            <a:pPr algn="l"/>
            <a:r>
              <a:rPr lang="ja-JP" altLang="en-US" sz="2400" dirty="0" smtClean="0">
                <a:latin typeface="Meiryo UI" panose="020B0604030504040204" pitchFamily="50" charset="-128"/>
                <a:ea typeface="Meiryo UI" panose="020B0604030504040204" pitchFamily="50" charset="-128"/>
              </a:rPr>
              <a:t>まず作成したプロシージャに変数</a:t>
            </a:r>
            <a:r>
              <a:rPr lang="en-US" altLang="ja-JP" sz="2400" dirty="0" smtClean="0">
                <a:latin typeface="Meiryo UI" panose="020B0604030504040204" pitchFamily="50" charset="-128"/>
                <a:ea typeface="Meiryo UI" panose="020B0604030504040204" pitchFamily="50" charset="-128"/>
              </a:rPr>
              <a:t>”</a:t>
            </a:r>
            <a:r>
              <a:rPr lang="en-US" altLang="ja-JP" sz="2400" dirty="0" err="1" smtClean="0">
                <a:latin typeface="Meiryo UI" panose="020B0604030504040204" pitchFamily="50" charset="-128"/>
                <a:ea typeface="Meiryo UI" panose="020B0604030504040204" pitchFamily="50" charset="-128"/>
              </a:rPr>
              <a:t>i</a:t>
            </a:r>
            <a:r>
              <a:rPr lang="en-US" altLang="ja-JP" sz="2400" dirty="0" smtClean="0">
                <a:latin typeface="Meiryo UI" panose="020B0604030504040204" pitchFamily="50" charset="-128"/>
                <a:ea typeface="Meiryo UI" panose="020B0604030504040204" pitchFamily="50" charset="-128"/>
              </a:rPr>
              <a:t>”</a:t>
            </a:r>
            <a:r>
              <a:rPr lang="ja-JP" altLang="en-US" sz="2400" dirty="0" smtClean="0">
                <a:latin typeface="Meiryo UI" panose="020B0604030504040204" pitchFamily="50" charset="-128"/>
                <a:ea typeface="Meiryo UI" panose="020B0604030504040204" pitchFamily="50" charset="-128"/>
              </a:rPr>
              <a:t>と</a:t>
            </a:r>
            <a:r>
              <a:rPr lang="en-US" altLang="ja-JP" sz="2400" dirty="0" smtClean="0">
                <a:latin typeface="Meiryo UI" panose="020B0604030504040204" pitchFamily="50" charset="-128"/>
                <a:ea typeface="Meiryo UI" panose="020B0604030504040204" pitchFamily="50" charset="-128"/>
              </a:rPr>
              <a:t>”</a:t>
            </a:r>
            <a:r>
              <a:rPr lang="en-US" altLang="ja-JP" sz="2400" dirty="0" err="1" smtClean="0">
                <a:latin typeface="Meiryo UI" panose="020B0604030504040204" pitchFamily="50" charset="-128"/>
                <a:ea typeface="Meiryo UI" panose="020B0604030504040204" pitchFamily="50" charset="-128"/>
              </a:rPr>
              <a:t>strText</a:t>
            </a:r>
            <a:r>
              <a:rPr lang="en-US" altLang="ja-JP" sz="2400" dirty="0" smtClean="0">
                <a:latin typeface="Meiryo UI" panose="020B0604030504040204" pitchFamily="50" charset="-128"/>
                <a:ea typeface="Meiryo UI" panose="020B0604030504040204" pitchFamily="50" charset="-128"/>
              </a:rPr>
              <a:t>”</a:t>
            </a:r>
            <a:r>
              <a:rPr lang="ja-JP" altLang="en-US" sz="2400" dirty="0" smtClean="0">
                <a:latin typeface="Meiryo UI" panose="020B0604030504040204" pitchFamily="50" charset="-128"/>
                <a:ea typeface="Meiryo UI" panose="020B0604030504040204" pitchFamily="50" charset="-128"/>
              </a:rPr>
              <a:t>を宣言します。</a:t>
            </a:r>
            <a:endParaRPr lang="en-US" altLang="ja-JP" sz="2400" dirty="0" smtClean="0">
              <a:latin typeface="Meiryo UI" panose="020B0604030504040204" pitchFamily="50" charset="-128"/>
              <a:ea typeface="Meiryo UI" panose="020B0604030504040204" pitchFamily="50" charset="-128"/>
            </a:endParaRPr>
          </a:p>
        </p:txBody>
      </p:sp>
      <p:sp>
        <p:nvSpPr>
          <p:cNvPr id="7"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sp>
        <p:nvSpPr>
          <p:cNvPr id="6" name="正方形/長方形 5"/>
          <p:cNvSpPr/>
          <p:nvPr/>
        </p:nvSpPr>
        <p:spPr>
          <a:xfrm>
            <a:off x="2710324" y="3676240"/>
            <a:ext cx="4378313" cy="892115"/>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894135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2050516" y="2406576"/>
            <a:ext cx="5042966" cy="3451620"/>
          </a:xfrm>
          <a:prstGeom prst="rect">
            <a:avLst/>
          </a:prstGeom>
        </p:spPr>
      </p:pic>
      <p:sp>
        <p:nvSpPr>
          <p:cNvPr id="2" name="タイトル 1"/>
          <p:cNvSpPr>
            <a:spLocks noGrp="1"/>
          </p:cNvSpPr>
          <p:nvPr>
            <p:ph type="ctrTitle"/>
          </p:nvPr>
        </p:nvSpPr>
        <p:spPr>
          <a:xfrm>
            <a:off x="170687" y="158267"/>
            <a:ext cx="7063740" cy="597876"/>
          </a:xfrm>
        </p:spPr>
        <p:txBody>
          <a:bodyPr>
            <a:normAutofit/>
          </a:bodyPr>
          <a:lstStyle/>
          <a:p>
            <a:pPr algn="l"/>
            <a:r>
              <a:rPr lang="ja-JP" altLang="en-US" sz="3600" b="1" dirty="0">
                <a:latin typeface="Meiryo UI" panose="020B0604030504040204" pitchFamily="50" charset="-128"/>
                <a:ea typeface="Meiryo UI" panose="020B0604030504040204" pitchFamily="50" charset="-128"/>
              </a:rPr>
              <a:t>２．</a:t>
            </a:r>
            <a:r>
              <a:rPr lang="ja-JP" altLang="en-US" sz="3600" b="1" dirty="0" smtClean="0">
                <a:latin typeface="Meiryo UI" panose="020B0604030504040204" pitchFamily="50" charset="-128"/>
                <a:ea typeface="Meiryo UI" panose="020B0604030504040204" pitchFamily="50" charset="-128"/>
              </a:rPr>
              <a:t>ステップイン</a:t>
            </a:r>
            <a:endParaRPr lang="en-US" altLang="ja-JP" sz="3600" b="1" dirty="0">
              <a:latin typeface="Meiryo UI" panose="020B0604030504040204" pitchFamily="50" charset="-128"/>
              <a:ea typeface="Meiryo UI" panose="020B0604030504040204" pitchFamily="50" charset="-128"/>
            </a:endParaRPr>
          </a:p>
        </p:txBody>
      </p:sp>
      <p:sp>
        <p:nvSpPr>
          <p:cNvPr id="5" name="サブタイトル 4"/>
          <p:cNvSpPr>
            <a:spLocks noGrp="1"/>
          </p:cNvSpPr>
          <p:nvPr>
            <p:ph type="subTitle" idx="1"/>
          </p:nvPr>
        </p:nvSpPr>
        <p:spPr>
          <a:xfrm>
            <a:off x="1097398" y="949573"/>
            <a:ext cx="6858000" cy="3991704"/>
          </a:xfrm>
        </p:spPr>
        <p:txBody>
          <a:bodyPr>
            <a:normAutofit/>
          </a:bodyPr>
          <a:lstStyle/>
          <a:p>
            <a:pPr algn="l"/>
            <a:r>
              <a:rPr lang="en-US" altLang="ja-JP" sz="2400" dirty="0" smtClean="0">
                <a:latin typeface="Meiryo UI" panose="020B0604030504040204" pitchFamily="50" charset="-128"/>
                <a:ea typeface="Meiryo UI" panose="020B0604030504040204" pitchFamily="50" charset="-128"/>
              </a:rPr>
              <a:t>“</a:t>
            </a:r>
            <a:r>
              <a:rPr lang="en-US" altLang="ja-JP" sz="2400" dirty="0" err="1" smtClean="0">
                <a:latin typeface="Meiryo UI" panose="020B0604030504040204" pitchFamily="50" charset="-128"/>
                <a:ea typeface="Meiryo UI" panose="020B0604030504040204" pitchFamily="50" charset="-128"/>
              </a:rPr>
              <a:t>i</a:t>
            </a:r>
            <a:r>
              <a:rPr lang="en-US" altLang="ja-JP" sz="2400" dirty="0" smtClean="0">
                <a:latin typeface="Meiryo UI" panose="020B0604030504040204" pitchFamily="50" charset="-128"/>
                <a:ea typeface="Meiryo UI" panose="020B0604030504040204" pitchFamily="50" charset="-128"/>
              </a:rPr>
              <a:t>”</a:t>
            </a:r>
            <a:r>
              <a:rPr lang="ja-JP" altLang="en-US" sz="2400" dirty="0" smtClean="0">
                <a:latin typeface="Meiryo UI" panose="020B0604030504040204" pitchFamily="50" charset="-128"/>
                <a:ea typeface="Meiryo UI" panose="020B0604030504040204" pitchFamily="50" charset="-128"/>
              </a:rPr>
              <a:t>に</a:t>
            </a:r>
            <a:r>
              <a:rPr lang="en-US" altLang="ja-JP" sz="2400" dirty="0" smtClean="0">
                <a:latin typeface="Meiryo UI" panose="020B0604030504040204" pitchFamily="50" charset="-128"/>
                <a:ea typeface="Meiryo UI" panose="020B0604030504040204" pitchFamily="50" charset="-128"/>
              </a:rPr>
              <a:t>1</a:t>
            </a:r>
            <a:r>
              <a:rPr lang="ja-JP" altLang="en-US" sz="2400" dirty="0" smtClean="0">
                <a:latin typeface="Meiryo UI" panose="020B0604030504040204" pitchFamily="50" charset="-128"/>
                <a:ea typeface="Meiryo UI" panose="020B0604030504040204" pitchFamily="50" charset="-128"/>
              </a:rPr>
              <a:t>を代入、その後に</a:t>
            </a:r>
            <a:r>
              <a:rPr lang="en-US" altLang="ja-JP" sz="2400" dirty="0" smtClean="0">
                <a:latin typeface="Meiryo UI" panose="020B0604030504040204" pitchFamily="50" charset="-128"/>
                <a:ea typeface="Meiryo UI" panose="020B0604030504040204" pitchFamily="50" charset="-128"/>
              </a:rPr>
              <a:t>2</a:t>
            </a:r>
            <a:r>
              <a:rPr lang="ja-JP" altLang="en-US" sz="2400" dirty="0" smtClean="0">
                <a:latin typeface="Meiryo UI" panose="020B0604030504040204" pitchFamily="50" charset="-128"/>
                <a:ea typeface="Meiryo UI" panose="020B0604030504040204" pitchFamily="50" charset="-128"/>
              </a:rPr>
              <a:t>を代入、その後に</a:t>
            </a:r>
            <a:r>
              <a:rPr lang="en-US" altLang="ja-JP" sz="2400" dirty="0" smtClean="0">
                <a:latin typeface="Meiryo UI" panose="020B0604030504040204" pitchFamily="50" charset="-128"/>
                <a:ea typeface="Meiryo UI" panose="020B0604030504040204" pitchFamily="50" charset="-128"/>
              </a:rPr>
              <a:t>3</a:t>
            </a:r>
            <a:r>
              <a:rPr lang="ja-JP" altLang="en-US" sz="2400" dirty="0" smtClean="0">
                <a:latin typeface="Meiryo UI" panose="020B0604030504040204" pitchFamily="50" charset="-128"/>
                <a:ea typeface="Meiryo UI" panose="020B0604030504040204" pitchFamily="50" charset="-128"/>
              </a:rPr>
              <a:t>を代入します。</a:t>
            </a:r>
            <a:r>
              <a:rPr lang="en-US" altLang="ja-JP" sz="2400" dirty="0" smtClean="0">
                <a:latin typeface="Meiryo UI" panose="020B0604030504040204" pitchFamily="50" charset="-128"/>
                <a:ea typeface="Meiryo UI" panose="020B0604030504040204" pitchFamily="50" charset="-128"/>
              </a:rPr>
              <a:t>”</a:t>
            </a:r>
            <a:r>
              <a:rPr lang="en-US" altLang="ja-JP" sz="2400" dirty="0" err="1" smtClean="0">
                <a:latin typeface="Meiryo UI" panose="020B0604030504040204" pitchFamily="50" charset="-128"/>
                <a:ea typeface="Meiryo UI" panose="020B0604030504040204" pitchFamily="50" charset="-128"/>
              </a:rPr>
              <a:t>strText</a:t>
            </a:r>
            <a:r>
              <a:rPr lang="en-US" altLang="ja-JP" sz="2400" dirty="0" smtClean="0">
                <a:latin typeface="Meiryo UI" panose="020B0604030504040204" pitchFamily="50" charset="-128"/>
                <a:ea typeface="Meiryo UI" panose="020B0604030504040204" pitchFamily="50" charset="-128"/>
              </a:rPr>
              <a:t>”</a:t>
            </a:r>
            <a:r>
              <a:rPr lang="ja-JP" altLang="en-US" sz="2400" dirty="0" err="1" smtClean="0">
                <a:latin typeface="Meiryo UI" panose="020B0604030504040204" pitchFamily="50" charset="-128"/>
                <a:ea typeface="Meiryo UI" panose="020B0604030504040204" pitchFamily="50" charset="-128"/>
              </a:rPr>
              <a:t>には</a:t>
            </a:r>
            <a:r>
              <a:rPr lang="en-US" altLang="ja-JP" sz="2400" dirty="0" smtClean="0">
                <a:latin typeface="Meiryo UI" panose="020B0604030504040204" pitchFamily="50" charset="-128"/>
                <a:ea typeface="Meiryo UI" panose="020B0604030504040204" pitchFamily="50" charset="-128"/>
              </a:rPr>
              <a:t>”Lesson9</a:t>
            </a:r>
            <a:r>
              <a:rPr lang="ja-JP" altLang="en-US" sz="2400" dirty="0" smtClean="0">
                <a:latin typeface="Meiryo UI" panose="020B0604030504040204" pitchFamily="50" charset="-128"/>
                <a:ea typeface="Meiryo UI" panose="020B0604030504040204" pitchFamily="50" charset="-128"/>
              </a:rPr>
              <a:t>です。</a:t>
            </a:r>
            <a:r>
              <a:rPr lang="en-US" altLang="ja-JP" sz="2400" dirty="0" smtClean="0">
                <a:latin typeface="Meiryo UI" panose="020B0604030504040204" pitchFamily="50" charset="-128"/>
                <a:ea typeface="Meiryo UI" panose="020B0604030504040204" pitchFamily="50" charset="-128"/>
              </a:rPr>
              <a:t>”</a:t>
            </a:r>
            <a:r>
              <a:rPr lang="ja-JP" altLang="en-US" sz="2400" dirty="0" smtClean="0">
                <a:latin typeface="Meiryo UI" panose="020B0604030504040204" pitchFamily="50" charset="-128"/>
                <a:ea typeface="Meiryo UI" panose="020B0604030504040204" pitchFamily="50" charset="-128"/>
              </a:rPr>
              <a:t>を代入します。</a:t>
            </a:r>
            <a:endParaRPr lang="en-US" altLang="ja-JP" sz="2400" dirty="0" smtClean="0">
              <a:latin typeface="Meiryo UI" panose="020B0604030504040204" pitchFamily="50" charset="-128"/>
              <a:ea typeface="Meiryo UI" panose="020B0604030504040204" pitchFamily="50" charset="-128"/>
            </a:endParaRPr>
          </a:p>
        </p:txBody>
      </p:sp>
      <p:sp>
        <p:nvSpPr>
          <p:cNvPr id="7"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sp>
        <p:nvSpPr>
          <p:cNvPr id="6" name="正方形/長方形 5"/>
          <p:cNvSpPr/>
          <p:nvPr/>
        </p:nvSpPr>
        <p:spPr>
          <a:xfrm>
            <a:off x="2813864" y="3708004"/>
            <a:ext cx="4100892" cy="1285793"/>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867164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p:cNvPicPr>
            <a:picLocks noChangeAspect="1"/>
          </p:cNvPicPr>
          <p:nvPr/>
        </p:nvPicPr>
        <p:blipFill>
          <a:blip r:embed="rId2"/>
          <a:stretch>
            <a:fillRect/>
          </a:stretch>
        </p:blipFill>
        <p:spPr>
          <a:xfrm>
            <a:off x="1898126" y="2034550"/>
            <a:ext cx="5347749" cy="3738468"/>
          </a:xfrm>
          <a:prstGeom prst="rect">
            <a:avLst/>
          </a:prstGeom>
        </p:spPr>
      </p:pic>
      <p:sp>
        <p:nvSpPr>
          <p:cNvPr id="9" name="角丸四角形吹き出し 8"/>
          <p:cNvSpPr/>
          <p:nvPr/>
        </p:nvSpPr>
        <p:spPr>
          <a:xfrm>
            <a:off x="6111853" y="1425984"/>
            <a:ext cx="2129293" cy="660793"/>
          </a:xfrm>
          <a:prstGeom prst="wedgeRoundRectCallout">
            <a:avLst>
              <a:gd name="adj1" fmla="val -52639"/>
              <a:gd name="adj2" fmla="val 80783"/>
              <a:gd name="adj3" fmla="val 16667"/>
            </a:avLst>
          </a:prstGeom>
          <a:solidFill>
            <a:schemeClr val="bg1"/>
          </a:solidFill>
          <a:ln w="635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mj-ea"/>
                <a:ea typeface="+mj-ea"/>
              </a:rPr>
              <a:t>カーソルです。</a:t>
            </a:r>
            <a:endParaRPr kumimoji="1" lang="ja-JP" altLang="en-US" b="1" dirty="0">
              <a:solidFill>
                <a:schemeClr val="tx1"/>
              </a:solidFill>
              <a:latin typeface="+mj-ea"/>
              <a:ea typeface="+mj-ea"/>
            </a:endParaRPr>
          </a:p>
        </p:txBody>
      </p:sp>
      <p:sp>
        <p:nvSpPr>
          <p:cNvPr id="2" name="タイトル 1"/>
          <p:cNvSpPr>
            <a:spLocks noGrp="1"/>
          </p:cNvSpPr>
          <p:nvPr>
            <p:ph type="ctrTitle"/>
          </p:nvPr>
        </p:nvSpPr>
        <p:spPr>
          <a:xfrm>
            <a:off x="170687" y="158267"/>
            <a:ext cx="7063740" cy="597876"/>
          </a:xfrm>
        </p:spPr>
        <p:txBody>
          <a:bodyPr>
            <a:normAutofit/>
          </a:bodyPr>
          <a:lstStyle/>
          <a:p>
            <a:pPr algn="l"/>
            <a:r>
              <a:rPr lang="ja-JP" altLang="ja-JP" sz="3600" b="1" dirty="0"/>
              <a:t>２．</a:t>
            </a:r>
            <a:r>
              <a:rPr lang="ja-JP" altLang="ja-JP" sz="3600" b="1" dirty="0" smtClean="0"/>
              <a:t>ステップイン</a:t>
            </a:r>
            <a:endParaRPr lang="en-US" altLang="ja-JP" sz="3600" b="1" dirty="0">
              <a:latin typeface="Meiryo UI" panose="020B0604030504040204" pitchFamily="50" charset="-128"/>
              <a:ea typeface="Meiryo UI" panose="020B0604030504040204" pitchFamily="50" charset="-128"/>
            </a:endParaRPr>
          </a:p>
        </p:txBody>
      </p:sp>
      <p:sp>
        <p:nvSpPr>
          <p:cNvPr id="5" name="サブタイトル 4"/>
          <p:cNvSpPr>
            <a:spLocks noGrp="1"/>
          </p:cNvSpPr>
          <p:nvPr>
            <p:ph type="subTitle" idx="1"/>
          </p:nvPr>
        </p:nvSpPr>
        <p:spPr>
          <a:xfrm>
            <a:off x="1097398" y="949573"/>
            <a:ext cx="6858000" cy="3991704"/>
          </a:xfrm>
        </p:spPr>
        <p:txBody>
          <a:bodyPr>
            <a:normAutofit/>
          </a:bodyPr>
          <a:lstStyle/>
          <a:p>
            <a:pPr algn="l"/>
            <a:r>
              <a:rPr lang="ja-JP" altLang="en-US" sz="2400" dirty="0" smtClean="0">
                <a:latin typeface="Meiryo UI" panose="020B0604030504040204" pitchFamily="50" charset="-128"/>
                <a:ea typeface="Meiryo UI" panose="020B0604030504040204" pitchFamily="50" charset="-128"/>
              </a:rPr>
              <a:t>ステップイン実行を行います。実行したいプロシージャにカーソルを置きます。</a:t>
            </a:r>
            <a:endParaRPr lang="en-US" altLang="ja-JP" sz="2400" dirty="0" smtClean="0">
              <a:latin typeface="Meiryo UI" panose="020B0604030504040204" pitchFamily="50" charset="-128"/>
              <a:ea typeface="Meiryo UI" panose="020B0604030504040204" pitchFamily="50" charset="-128"/>
            </a:endParaRPr>
          </a:p>
        </p:txBody>
      </p:sp>
      <p:sp>
        <p:nvSpPr>
          <p:cNvPr id="7"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sp>
        <p:nvSpPr>
          <p:cNvPr id="6" name="正方形/長方形 5"/>
          <p:cNvSpPr/>
          <p:nvPr/>
        </p:nvSpPr>
        <p:spPr>
          <a:xfrm>
            <a:off x="5619353" y="2198182"/>
            <a:ext cx="209407" cy="411738"/>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169975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p:cNvPicPr>
            <a:picLocks noChangeAspect="1"/>
          </p:cNvPicPr>
          <p:nvPr/>
        </p:nvPicPr>
        <p:blipFill>
          <a:blip r:embed="rId2"/>
          <a:stretch>
            <a:fillRect/>
          </a:stretch>
        </p:blipFill>
        <p:spPr>
          <a:xfrm>
            <a:off x="1959285" y="1821840"/>
            <a:ext cx="5225428" cy="4269397"/>
          </a:xfrm>
          <a:prstGeom prst="rect">
            <a:avLst/>
          </a:prstGeom>
        </p:spPr>
      </p:pic>
      <p:sp>
        <p:nvSpPr>
          <p:cNvPr id="2" name="タイトル 1"/>
          <p:cNvSpPr>
            <a:spLocks noGrp="1"/>
          </p:cNvSpPr>
          <p:nvPr>
            <p:ph type="ctrTitle"/>
          </p:nvPr>
        </p:nvSpPr>
        <p:spPr>
          <a:xfrm>
            <a:off x="170687" y="158267"/>
            <a:ext cx="7063740" cy="597876"/>
          </a:xfrm>
        </p:spPr>
        <p:txBody>
          <a:bodyPr>
            <a:normAutofit/>
          </a:bodyPr>
          <a:lstStyle/>
          <a:p>
            <a:pPr algn="l"/>
            <a:r>
              <a:rPr lang="ja-JP" altLang="ja-JP" sz="3600" b="1" dirty="0"/>
              <a:t>２．</a:t>
            </a:r>
            <a:r>
              <a:rPr lang="ja-JP" altLang="ja-JP" sz="3600" b="1" dirty="0" smtClean="0"/>
              <a:t>ステップイン</a:t>
            </a:r>
            <a:endParaRPr lang="en-US" altLang="ja-JP" sz="3600" b="1" dirty="0">
              <a:latin typeface="Meiryo UI" panose="020B0604030504040204" pitchFamily="50" charset="-128"/>
              <a:ea typeface="Meiryo UI" panose="020B0604030504040204" pitchFamily="50" charset="-128"/>
            </a:endParaRPr>
          </a:p>
        </p:txBody>
      </p:sp>
      <p:sp>
        <p:nvSpPr>
          <p:cNvPr id="5" name="サブタイトル 4"/>
          <p:cNvSpPr>
            <a:spLocks noGrp="1"/>
          </p:cNvSpPr>
          <p:nvPr>
            <p:ph type="subTitle" idx="1"/>
          </p:nvPr>
        </p:nvSpPr>
        <p:spPr>
          <a:xfrm>
            <a:off x="1097398" y="949573"/>
            <a:ext cx="6858000" cy="3991704"/>
          </a:xfrm>
        </p:spPr>
        <p:txBody>
          <a:bodyPr>
            <a:normAutofit/>
          </a:bodyPr>
          <a:lstStyle/>
          <a:p>
            <a:pPr algn="l"/>
            <a:r>
              <a:rPr lang="en-US" altLang="ja-JP" sz="2400" dirty="0" smtClean="0">
                <a:latin typeface="Meiryo UI" panose="020B0604030504040204" pitchFamily="50" charset="-128"/>
                <a:ea typeface="Meiryo UI" panose="020B0604030504040204" pitchFamily="50" charset="-128"/>
              </a:rPr>
              <a:t>“</a:t>
            </a:r>
            <a:r>
              <a:rPr lang="ja-JP" altLang="en-US" sz="2400" dirty="0" smtClean="0">
                <a:latin typeface="Meiryo UI" panose="020B0604030504040204" pitchFamily="50" charset="-128"/>
                <a:ea typeface="Meiryo UI" panose="020B0604030504040204" pitchFamily="50" charset="-128"/>
              </a:rPr>
              <a:t>デバッグ</a:t>
            </a:r>
            <a:r>
              <a:rPr lang="en-US" altLang="ja-JP" sz="2400" dirty="0" smtClean="0">
                <a:latin typeface="Meiryo UI" panose="020B0604030504040204" pitchFamily="50" charset="-128"/>
                <a:ea typeface="Meiryo UI" panose="020B0604030504040204" pitchFamily="50" charset="-128"/>
              </a:rPr>
              <a:t>”</a:t>
            </a:r>
            <a:r>
              <a:rPr lang="ja-JP" altLang="en-US" sz="2400" dirty="0" smtClean="0">
                <a:latin typeface="Meiryo UI" panose="020B0604030504040204" pitchFamily="50" charset="-128"/>
                <a:ea typeface="Meiryo UI" panose="020B0604030504040204" pitchFamily="50" charset="-128"/>
              </a:rPr>
              <a:t>というタブをクリックします。</a:t>
            </a:r>
            <a:endParaRPr lang="en-US" altLang="ja-JP" sz="2400" dirty="0" smtClean="0">
              <a:latin typeface="Meiryo UI" panose="020B0604030504040204" pitchFamily="50" charset="-128"/>
              <a:ea typeface="Meiryo UI" panose="020B0604030504040204" pitchFamily="50" charset="-128"/>
            </a:endParaRPr>
          </a:p>
        </p:txBody>
      </p:sp>
      <p:sp>
        <p:nvSpPr>
          <p:cNvPr id="7"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sp>
        <p:nvSpPr>
          <p:cNvPr id="6" name="正方形/長方形 5"/>
          <p:cNvSpPr/>
          <p:nvPr/>
        </p:nvSpPr>
        <p:spPr>
          <a:xfrm>
            <a:off x="5893184" y="2200162"/>
            <a:ext cx="998172" cy="337438"/>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330005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1967787" y="1830815"/>
            <a:ext cx="5208425" cy="4356943"/>
          </a:xfrm>
          <a:prstGeom prst="rect">
            <a:avLst/>
          </a:prstGeom>
        </p:spPr>
      </p:pic>
      <p:sp>
        <p:nvSpPr>
          <p:cNvPr id="2" name="タイトル 1"/>
          <p:cNvSpPr>
            <a:spLocks noGrp="1"/>
          </p:cNvSpPr>
          <p:nvPr>
            <p:ph type="ctrTitle"/>
          </p:nvPr>
        </p:nvSpPr>
        <p:spPr>
          <a:xfrm>
            <a:off x="170687" y="158267"/>
            <a:ext cx="7063740" cy="597876"/>
          </a:xfrm>
        </p:spPr>
        <p:txBody>
          <a:bodyPr>
            <a:normAutofit/>
          </a:bodyPr>
          <a:lstStyle/>
          <a:p>
            <a:pPr algn="l"/>
            <a:r>
              <a:rPr lang="ja-JP" altLang="ja-JP" sz="3600" b="1" dirty="0"/>
              <a:t>２．</a:t>
            </a:r>
            <a:r>
              <a:rPr lang="ja-JP" altLang="ja-JP" sz="3600" b="1" dirty="0" smtClean="0"/>
              <a:t>ステップイン</a:t>
            </a:r>
            <a:endParaRPr lang="en-US" altLang="ja-JP" sz="3600" b="1" dirty="0">
              <a:latin typeface="Meiryo UI" panose="020B0604030504040204" pitchFamily="50" charset="-128"/>
              <a:ea typeface="Meiryo UI" panose="020B0604030504040204" pitchFamily="50" charset="-128"/>
            </a:endParaRPr>
          </a:p>
        </p:txBody>
      </p:sp>
      <p:sp>
        <p:nvSpPr>
          <p:cNvPr id="5" name="サブタイトル 4"/>
          <p:cNvSpPr>
            <a:spLocks noGrp="1"/>
          </p:cNvSpPr>
          <p:nvPr>
            <p:ph type="subTitle" idx="1"/>
          </p:nvPr>
        </p:nvSpPr>
        <p:spPr>
          <a:xfrm>
            <a:off x="1097398" y="949573"/>
            <a:ext cx="6858000" cy="3991704"/>
          </a:xfrm>
        </p:spPr>
        <p:txBody>
          <a:bodyPr>
            <a:normAutofit/>
          </a:bodyPr>
          <a:lstStyle/>
          <a:p>
            <a:pPr algn="l"/>
            <a:r>
              <a:rPr lang="en-US" altLang="ja-JP" sz="2400" dirty="0" smtClean="0">
                <a:latin typeface="Meiryo UI" panose="020B0604030504040204" pitchFamily="50" charset="-128"/>
                <a:ea typeface="Meiryo UI" panose="020B0604030504040204" pitchFamily="50" charset="-128"/>
              </a:rPr>
              <a:t>“</a:t>
            </a:r>
            <a:r>
              <a:rPr lang="ja-JP" altLang="en-US" sz="2400" dirty="0" smtClean="0">
                <a:latin typeface="Meiryo UI" panose="020B0604030504040204" pitchFamily="50" charset="-128"/>
                <a:ea typeface="Meiryo UI" panose="020B0604030504040204" pitchFamily="50" charset="-128"/>
              </a:rPr>
              <a:t>ステップイン</a:t>
            </a:r>
            <a:r>
              <a:rPr lang="en-US" altLang="ja-JP" sz="2400" dirty="0" smtClean="0">
                <a:latin typeface="Meiryo UI" panose="020B0604030504040204" pitchFamily="50" charset="-128"/>
                <a:ea typeface="Meiryo UI" panose="020B0604030504040204" pitchFamily="50" charset="-128"/>
              </a:rPr>
              <a:t>(I)”</a:t>
            </a:r>
            <a:r>
              <a:rPr lang="ja-JP" altLang="en-US" sz="2400" dirty="0" smtClean="0">
                <a:latin typeface="Meiryo UI" panose="020B0604030504040204" pitchFamily="50" charset="-128"/>
                <a:ea typeface="Meiryo UI" panose="020B0604030504040204" pitchFamily="50" charset="-128"/>
              </a:rPr>
              <a:t> をクリックします。キーボードの</a:t>
            </a:r>
            <a:r>
              <a:rPr lang="en-US" altLang="ja-JP" sz="2400" dirty="0" smtClean="0">
                <a:latin typeface="Meiryo UI" panose="020B0604030504040204" pitchFamily="50" charset="-128"/>
                <a:ea typeface="Meiryo UI" panose="020B0604030504040204" pitchFamily="50" charset="-128"/>
              </a:rPr>
              <a:t>”F8”</a:t>
            </a:r>
            <a:r>
              <a:rPr lang="ja-JP" altLang="en-US" sz="2400" dirty="0" smtClean="0">
                <a:latin typeface="Meiryo UI" panose="020B0604030504040204" pitchFamily="50" charset="-128"/>
                <a:ea typeface="Meiryo UI" panose="020B0604030504040204" pitchFamily="50" charset="-128"/>
              </a:rPr>
              <a:t>でも行うことができます。これからかはキーボードで行います。</a:t>
            </a:r>
            <a:endParaRPr lang="en-US" altLang="ja-JP" sz="2400" dirty="0" smtClean="0">
              <a:latin typeface="Meiryo UI" panose="020B0604030504040204" pitchFamily="50" charset="-128"/>
              <a:ea typeface="Meiryo UI" panose="020B0604030504040204" pitchFamily="50" charset="-128"/>
            </a:endParaRPr>
          </a:p>
        </p:txBody>
      </p:sp>
      <p:sp>
        <p:nvSpPr>
          <p:cNvPr id="7"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sp>
        <p:nvSpPr>
          <p:cNvPr id="6" name="正方形/長方形 5"/>
          <p:cNvSpPr/>
          <p:nvPr/>
        </p:nvSpPr>
        <p:spPr>
          <a:xfrm>
            <a:off x="3696902" y="2653275"/>
            <a:ext cx="3297644" cy="253523"/>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968381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826382" y="2611031"/>
            <a:ext cx="5491234" cy="3675758"/>
          </a:xfrm>
          <a:prstGeom prst="rect">
            <a:avLst/>
          </a:prstGeom>
        </p:spPr>
      </p:pic>
      <p:sp>
        <p:nvSpPr>
          <p:cNvPr id="2" name="タイトル 1"/>
          <p:cNvSpPr>
            <a:spLocks noGrp="1"/>
          </p:cNvSpPr>
          <p:nvPr>
            <p:ph type="ctrTitle"/>
          </p:nvPr>
        </p:nvSpPr>
        <p:spPr>
          <a:xfrm>
            <a:off x="170687" y="158267"/>
            <a:ext cx="7063740" cy="597876"/>
          </a:xfrm>
        </p:spPr>
        <p:txBody>
          <a:bodyPr>
            <a:normAutofit/>
          </a:bodyPr>
          <a:lstStyle/>
          <a:p>
            <a:pPr algn="l"/>
            <a:r>
              <a:rPr lang="ja-JP" altLang="ja-JP" sz="3600" b="1" dirty="0"/>
              <a:t>２．</a:t>
            </a:r>
            <a:r>
              <a:rPr lang="ja-JP" altLang="ja-JP" sz="3600" b="1" dirty="0" smtClean="0"/>
              <a:t>ステップイン</a:t>
            </a:r>
            <a:endParaRPr lang="en-US" altLang="ja-JP" sz="3600" b="1" dirty="0">
              <a:latin typeface="Meiryo UI" panose="020B0604030504040204" pitchFamily="50" charset="-128"/>
              <a:ea typeface="Meiryo UI" panose="020B0604030504040204" pitchFamily="50" charset="-128"/>
            </a:endParaRPr>
          </a:p>
        </p:txBody>
      </p:sp>
      <p:sp>
        <p:nvSpPr>
          <p:cNvPr id="5" name="サブタイトル 4"/>
          <p:cNvSpPr>
            <a:spLocks noGrp="1"/>
          </p:cNvSpPr>
          <p:nvPr>
            <p:ph type="subTitle" idx="1"/>
          </p:nvPr>
        </p:nvSpPr>
        <p:spPr>
          <a:xfrm>
            <a:off x="377308" y="703383"/>
            <a:ext cx="8298180" cy="3991704"/>
          </a:xfrm>
        </p:spPr>
        <p:txBody>
          <a:bodyPr>
            <a:normAutofit/>
          </a:bodyPr>
          <a:lstStyle/>
          <a:p>
            <a:pPr algn="l"/>
            <a:r>
              <a:rPr lang="ja-JP" altLang="en-US" sz="2400" dirty="0" smtClean="0">
                <a:latin typeface="Meiryo UI" panose="020B0604030504040204" pitchFamily="50" charset="-128"/>
                <a:ea typeface="Meiryo UI" panose="020B0604030504040204" pitchFamily="50" charset="-128"/>
              </a:rPr>
              <a:t>すると、色が変わった行が確認できると思います。</a:t>
            </a:r>
            <a:endParaRPr lang="en-US" altLang="ja-JP" sz="2400" dirty="0" smtClean="0">
              <a:latin typeface="Meiryo UI" panose="020B0604030504040204" pitchFamily="50" charset="-128"/>
              <a:ea typeface="Meiryo UI" panose="020B0604030504040204" pitchFamily="50" charset="-128"/>
            </a:endParaRPr>
          </a:p>
          <a:p>
            <a:pPr algn="l"/>
            <a:r>
              <a:rPr lang="ja-JP" altLang="en-US" sz="2400" dirty="0" smtClean="0">
                <a:latin typeface="Meiryo UI" panose="020B0604030504040204" pitchFamily="50" charset="-128"/>
                <a:ea typeface="Meiryo UI" panose="020B0604030504040204" pitchFamily="50" charset="-128"/>
              </a:rPr>
              <a:t>この意味は「次にこの行を実行します」という意味になります。ここでは「次に</a:t>
            </a:r>
            <a:r>
              <a:rPr lang="en-US" altLang="ja-JP" sz="2400" dirty="0" smtClean="0">
                <a:latin typeface="Meiryo UI" panose="020B0604030504040204" pitchFamily="50" charset="-128"/>
                <a:ea typeface="Meiryo UI" panose="020B0604030504040204" pitchFamily="50" charset="-128"/>
              </a:rPr>
              <a:t>Lesson9</a:t>
            </a:r>
            <a:r>
              <a:rPr lang="ja-JP" altLang="en-US" sz="2400" dirty="0" smtClean="0">
                <a:latin typeface="Meiryo UI" panose="020B0604030504040204" pitchFamily="50" charset="-128"/>
                <a:ea typeface="Meiryo UI" panose="020B0604030504040204" pitchFamily="50" charset="-128"/>
              </a:rPr>
              <a:t>というプロシージャを実行します。」という意味になります。「次に」ということはまだ実行されていないということです。</a:t>
            </a:r>
            <a:endParaRPr lang="en-US" altLang="ja-JP" sz="2400" dirty="0" smtClean="0">
              <a:latin typeface="Meiryo UI" panose="020B0604030504040204" pitchFamily="50" charset="-128"/>
              <a:ea typeface="Meiryo UI" panose="020B0604030504040204" pitchFamily="50" charset="-128"/>
            </a:endParaRPr>
          </a:p>
          <a:p>
            <a:pPr algn="l"/>
            <a:r>
              <a:rPr lang="ja-JP" altLang="en-US" sz="2400" dirty="0" smtClean="0">
                <a:latin typeface="Meiryo UI" panose="020B0604030504040204" pitchFamily="50" charset="-128"/>
                <a:ea typeface="Meiryo UI" panose="020B0604030504040204" pitchFamily="50" charset="-128"/>
              </a:rPr>
              <a:t>（もう一度</a:t>
            </a:r>
            <a:r>
              <a:rPr lang="en-US" altLang="ja-JP" sz="2400" dirty="0" smtClean="0">
                <a:latin typeface="Meiryo UI" panose="020B0604030504040204" pitchFamily="50" charset="-128"/>
                <a:ea typeface="Meiryo UI" panose="020B0604030504040204" pitchFamily="50" charset="-128"/>
              </a:rPr>
              <a:t>”F8”</a:t>
            </a:r>
            <a:r>
              <a:rPr lang="ja-JP" altLang="en-US" sz="2400" dirty="0" smtClean="0">
                <a:latin typeface="Meiryo UI" panose="020B0604030504040204" pitchFamily="50" charset="-128"/>
                <a:ea typeface="Meiryo UI" panose="020B0604030504040204" pitchFamily="50" charset="-128"/>
              </a:rPr>
              <a:t>を押すと次の実行に移ります。）</a:t>
            </a:r>
            <a:endParaRPr lang="en-US" altLang="ja-JP" sz="2400" dirty="0" smtClean="0">
              <a:latin typeface="Meiryo UI" panose="020B0604030504040204" pitchFamily="50" charset="-128"/>
              <a:ea typeface="Meiryo UI" panose="020B0604030504040204" pitchFamily="50" charset="-128"/>
            </a:endParaRPr>
          </a:p>
        </p:txBody>
      </p:sp>
      <p:sp>
        <p:nvSpPr>
          <p:cNvPr id="7"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sp>
        <p:nvSpPr>
          <p:cNvPr id="6" name="正方形/長方形 5"/>
          <p:cNvSpPr/>
          <p:nvPr/>
        </p:nvSpPr>
        <p:spPr>
          <a:xfrm>
            <a:off x="1821695" y="2769578"/>
            <a:ext cx="4093852" cy="337439"/>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945359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p:cNvPicPr>
            <a:picLocks noChangeAspect="1"/>
          </p:cNvPicPr>
          <p:nvPr/>
        </p:nvPicPr>
        <p:blipFill>
          <a:blip r:embed="rId2"/>
          <a:stretch>
            <a:fillRect/>
          </a:stretch>
        </p:blipFill>
        <p:spPr>
          <a:xfrm>
            <a:off x="1612477" y="2713006"/>
            <a:ext cx="5567348" cy="3436634"/>
          </a:xfrm>
          <a:prstGeom prst="rect">
            <a:avLst/>
          </a:prstGeom>
        </p:spPr>
      </p:pic>
      <p:sp>
        <p:nvSpPr>
          <p:cNvPr id="2" name="タイトル 1"/>
          <p:cNvSpPr>
            <a:spLocks noGrp="1"/>
          </p:cNvSpPr>
          <p:nvPr>
            <p:ph type="ctrTitle"/>
          </p:nvPr>
        </p:nvSpPr>
        <p:spPr>
          <a:xfrm>
            <a:off x="170687" y="158267"/>
            <a:ext cx="7063740" cy="597876"/>
          </a:xfrm>
        </p:spPr>
        <p:txBody>
          <a:bodyPr>
            <a:normAutofit/>
          </a:bodyPr>
          <a:lstStyle/>
          <a:p>
            <a:pPr algn="l"/>
            <a:r>
              <a:rPr lang="ja-JP" altLang="ja-JP" sz="3600" b="1" dirty="0"/>
              <a:t>２．</a:t>
            </a:r>
            <a:r>
              <a:rPr lang="ja-JP" altLang="ja-JP" sz="3600" b="1" dirty="0" smtClean="0"/>
              <a:t>ステップイン</a:t>
            </a:r>
            <a:endParaRPr lang="en-US" altLang="ja-JP" sz="3600" b="1" dirty="0">
              <a:latin typeface="Meiryo UI" panose="020B0604030504040204" pitchFamily="50" charset="-128"/>
              <a:ea typeface="Meiryo UI" panose="020B0604030504040204" pitchFamily="50" charset="-128"/>
            </a:endParaRPr>
          </a:p>
        </p:txBody>
      </p:sp>
      <p:sp>
        <p:nvSpPr>
          <p:cNvPr id="5" name="サブタイトル 4"/>
          <p:cNvSpPr>
            <a:spLocks noGrp="1"/>
          </p:cNvSpPr>
          <p:nvPr>
            <p:ph type="subTitle" idx="1"/>
          </p:nvPr>
        </p:nvSpPr>
        <p:spPr>
          <a:xfrm>
            <a:off x="1097398" y="703383"/>
            <a:ext cx="6858000" cy="3991704"/>
          </a:xfrm>
        </p:spPr>
        <p:txBody>
          <a:bodyPr>
            <a:normAutofit/>
          </a:bodyPr>
          <a:lstStyle/>
          <a:p>
            <a:pPr algn="l"/>
            <a:r>
              <a:rPr lang="en-US" altLang="ja-JP" sz="2400" dirty="0" smtClean="0">
                <a:latin typeface="Meiryo UI" panose="020B0604030504040204" pitchFamily="50" charset="-128"/>
                <a:ea typeface="Meiryo UI" panose="020B0604030504040204" pitchFamily="50" charset="-128"/>
              </a:rPr>
              <a:t>“F8”</a:t>
            </a:r>
            <a:r>
              <a:rPr lang="ja-JP" altLang="en-US" sz="2400" dirty="0" smtClean="0">
                <a:latin typeface="Meiryo UI" panose="020B0604030504040204" pitchFamily="50" charset="-128"/>
                <a:ea typeface="Meiryo UI" panose="020B0604030504040204" pitchFamily="50" charset="-128"/>
              </a:rPr>
              <a:t>を押すと実行がすすみ以下のように色のついた場所が変わります。宣言は実行の対象にならないので色は変わりません。</a:t>
            </a:r>
            <a:endParaRPr lang="en-US" altLang="ja-JP" sz="2400" dirty="0" smtClean="0">
              <a:latin typeface="Meiryo UI" panose="020B0604030504040204" pitchFamily="50" charset="-128"/>
              <a:ea typeface="Meiryo UI" panose="020B0604030504040204" pitchFamily="50" charset="-128"/>
            </a:endParaRPr>
          </a:p>
        </p:txBody>
      </p:sp>
      <p:sp>
        <p:nvSpPr>
          <p:cNvPr id="7"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sp>
        <p:nvSpPr>
          <p:cNvPr id="6" name="正方形/長方形 5"/>
          <p:cNvSpPr/>
          <p:nvPr/>
        </p:nvSpPr>
        <p:spPr>
          <a:xfrm>
            <a:off x="1719952" y="4000504"/>
            <a:ext cx="2187184" cy="337439"/>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2937859" y="3104351"/>
            <a:ext cx="3467585" cy="640918"/>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角丸四角形吹き出し 9"/>
          <p:cNvSpPr/>
          <p:nvPr/>
        </p:nvSpPr>
        <p:spPr>
          <a:xfrm>
            <a:off x="4881866" y="2241785"/>
            <a:ext cx="3117497" cy="451331"/>
          </a:xfrm>
          <a:prstGeom prst="wedgeRoundRectCallout">
            <a:avLst>
              <a:gd name="adj1" fmla="val -10880"/>
              <a:gd name="adj2" fmla="val 115378"/>
              <a:gd name="adj3" fmla="val 16667"/>
            </a:avLst>
          </a:prstGeom>
          <a:solidFill>
            <a:schemeClr val="bg1"/>
          </a:solidFill>
          <a:ln w="635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ja-JP" altLang="en-US" b="1" dirty="0" smtClean="0">
                <a:solidFill>
                  <a:schemeClr val="tx1"/>
                </a:solidFill>
                <a:latin typeface="+mj-ea"/>
                <a:ea typeface="+mj-ea"/>
              </a:rPr>
              <a:t>実行の対象ではありません。</a:t>
            </a:r>
            <a:endParaRPr kumimoji="1" lang="ja-JP" altLang="en-US" b="1" dirty="0">
              <a:solidFill>
                <a:schemeClr val="tx1"/>
              </a:solidFill>
              <a:latin typeface="+mj-ea"/>
              <a:ea typeface="+mj-ea"/>
            </a:endParaRPr>
          </a:p>
        </p:txBody>
      </p:sp>
    </p:spTree>
    <p:extLst>
      <p:ext uri="{BB962C8B-B14F-4D97-AF65-F5344CB8AC3E}">
        <p14:creationId xmlns:p14="http://schemas.microsoft.com/office/powerpoint/2010/main" val="8932686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2493716" y="2923329"/>
            <a:ext cx="4740711" cy="3459887"/>
          </a:xfrm>
          <a:prstGeom prst="rect">
            <a:avLst/>
          </a:prstGeom>
        </p:spPr>
      </p:pic>
      <p:sp>
        <p:nvSpPr>
          <p:cNvPr id="2" name="タイトル 1"/>
          <p:cNvSpPr>
            <a:spLocks noGrp="1"/>
          </p:cNvSpPr>
          <p:nvPr>
            <p:ph type="ctrTitle"/>
          </p:nvPr>
        </p:nvSpPr>
        <p:spPr>
          <a:xfrm>
            <a:off x="170687" y="158267"/>
            <a:ext cx="7063740" cy="597876"/>
          </a:xfrm>
        </p:spPr>
        <p:txBody>
          <a:bodyPr>
            <a:normAutofit/>
          </a:bodyPr>
          <a:lstStyle/>
          <a:p>
            <a:pPr algn="l"/>
            <a:r>
              <a:rPr lang="ja-JP" altLang="ja-JP" sz="3600" b="1" dirty="0"/>
              <a:t>２．</a:t>
            </a:r>
            <a:r>
              <a:rPr lang="ja-JP" altLang="ja-JP" sz="3600" b="1" dirty="0" smtClean="0"/>
              <a:t>ステップイン</a:t>
            </a:r>
            <a:endParaRPr lang="en-US" altLang="ja-JP" sz="3600" b="1" dirty="0">
              <a:latin typeface="Meiryo UI" panose="020B0604030504040204" pitchFamily="50" charset="-128"/>
              <a:ea typeface="Meiryo UI" panose="020B0604030504040204" pitchFamily="50" charset="-128"/>
            </a:endParaRPr>
          </a:p>
        </p:txBody>
      </p:sp>
      <p:sp>
        <p:nvSpPr>
          <p:cNvPr id="5" name="サブタイトル 4"/>
          <p:cNvSpPr>
            <a:spLocks noGrp="1"/>
          </p:cNvSpPr>
          <p:nvPr>
            <p:ph type="subTitle" idx="1"/>
          </p:nvPr>
        </p:nvSpPr>
        <p:spPr>
          <a:xfrm>
            <a:off x="1097398" y="703383"/>
            <a:ext cx="6858000" cy="3991704"/>
          </a:xfrm>
        </p:spPr>
        <p:txBody>
          <a:bodyPr>
            <a:normAutofit/>
          </a:bodyPr>
          <a:lstStyle/>
          <a:p>
            <a:pPr algn="l"/>
            <a:r>
              <a:rPr lang="en-US" altLang="ja-JP" sz="2400" dirty="0" smtClean="0">
                <a:latin typeface="Meiryo UI" panose="020B0604030504040204" pitchFamily="50" charset="-128"/>
                <a:ea typeface="Meiryo UI" panose="020B0604030504040204" pitchFamily="50" charset="-128"/>
              </a:rPr>
              <a:t>“F8”</a:t>
            </a:r>
            <a:r>
              <a:rPr lang="ja-JP" altLang="en-US" sz="2400" dirty="0" smtClean="0">
                <a:latin typeface="Meiryo UI" panose="020B0604030504040204" pitchFamily="50" charset="-128"/>
                <a:ea typeface="Meiryo UI" panose="020B0604030504040204" pitchFamily="50" charset="-128"/>
              </a:rPr>
              <a:t>を押すと実行がすすみ１行下に色が変わります。</a:t>
            </a:r>
            <a:endParaRPr lang="en-US" altLang="ja-JP" sz="2400" dirty="0" smtClean="0">
              <a:latin typeface="Meiryo UI" panose="020B0604030504040204" pitchFamily="50" charset="-128"/>
              <a:ea typeface="Meiryo UI" panose="020B0604030504040204" pitchFamily="50" charset="-128"/>
            </a:endParaRPr>
          </a:p>
          <a:p>
            <a:pPr algn="l"/>
            <a:r>
              <a:rPr lang="ja-JP" altLang="en-US" sz="2400" dirty="0" smtClean="0">
                <a:latin typeface="Meiryo UI" panose="020B0604030504040204" pitchFamily="50" charset="-128"/>
                <a:ea typeface="Meiryo UI" panose="020B0604030504040204" pitchFamily="50" charset="-128"/>
              </a:rPr>
              <a:t>ここでローカルウィンドウをみてみましょう。</a:t>
            </a:r>
            <a:endParaRPr lang="en-US" altLang="ja-JP" sz="2400" dirty="0" smtClean="0">
              <a:latin typeface="Meiryo UI" panose="020B0604030504040204" pitchFamily="50" charset="-128"/>
              <a:ea typeface="Meiryo UI" panose="020B0604030504040204" pitchFamily="50" charset="-128"/>
            </a:endParaRPr>
          </a:p>
          <a:p>
            <a:pPr algn="l"/>
            <a:r>
              <a:rPr lang="ja-JP" altLang="en-US" sz="2400" dirty="0" smtClean="0">
                <a:latin typeface="Meiryo UI" panose="020B0604030504040204" pitchFamily="50" charset="-128"/>
                <a:ea typeface="Meiryo UI" panose="020B0604030504040204" pitchFamily="50" charset="-128"/>
              </a:rPr>
              <a:t>式が</a:t>
            </a:r>
            <a:r>
              <a:rPr lang="en-US" altLang="ja-JP" sz="2400" dirty="0" smtClean="0">
                <a:latin typeface="Meiryo UI" panose="020B0604030504040204" pitchFamily="50" charset="-128"/>
                <a:ea typeface="Meiryo UI" panose="020B0604030504040204" pitchFamily="50" charset="-128"/>
              </a:rPr>
              <a:t>“</a:t>
            </a:r>
            <a:r>
              <a:rPr lang="en-US" altLang="ja-JP" sz="2400" dirty="0" err="1" smtClean="0">
                <a:latin typeface="Meiryo UI" panose="020B0604030504040204" pitchFamily="50" charset="-128"/>
                <a:ea typeface="Meiryo UI" panose="020B0604030504040204" pitchFamily="50" charset="-128"/>
              </a:rPr>
              <a:t>i</a:t>
            </a:r>
            <a:r>
              <a:rPr lang="en-US" altLang="ja-JP" sz="2400" dirty="0" smtClean="0">
                <a:latin typeface="Meiryo UI" panose="020B0604030504040204" pitchFamily="50" charset="-128"/>
                <a:ea typeface="Meiryo UI" panose="020B0604030504040204" pitchFamily="50" charset="-128"/>
              </a:rPr>
              <a:t>”</a:t>
            </a:r>
            <a:r>
              <a:rPr lang="ja-JP" altLang="en-US" sz="2400" dirty="0" smtClean="0">
                <a:latin typeface="Meiryo UI" panose="020B0604030504040204" pitchFamily="50" charset="-128"/>
                <a:ea typeface="Meiryo UI" panose="020B0604030504040204" pitchFamily="50" charset="-128"/>
              </a:rPr>
              <a:t>の行の、値に</a:t>
            </a:r>
            <a:r>
              <a:rPr lang="en-US" altLang="ja-JP" sz="2400" dirty="0" smtClean="0">
                <a:latin typeface="Meiryo UI" panose="020B0604030504040204" pitchFamily="50" charset="-128"/>
                <a:ea typeface="Meiryo UI" panose="020B0604030504040204" pitchFamily="50" charset="-128"/>
              </a:rPr>
              <a:t>1</a:t>
            </a:r>
            <a:r>
              <a:rPr lang="ja-JP" altLang="en-US" sz="2400" dirty="0" smtClean="0">
                <a:latin typeface="Meiryo UI" panose="020B0604030504040204" pitchFamily="50" charset="-128"/>
                <a:ea typeface="Meiryo UI" panose="020B0604030504040204" pitchFamily="50" charset="-128"/>
              </a:rPr>
              <a:t>が入っていることが確認できると思います。現時点で</a:t>
            </a:r>
            <a:r>
              <a:rPr lang="en-US" altLang="ja-JP" sz="2400" dirty="0" smtClean="0">
                <a:latin typeface="Meiryo UI" panose="020B0604030504040204" pitchFamily="50" charset="-128"/>
                <a:ea typeface="Meiryo UI" panose="020B0604030504040204" pitchFamily="50" charset="-128"/>
              </a:rPr>
              <a:t>”</a:t>
            </a:r>
            <a:r>
              <a:rPr lang="en-US" altLang="ja-JP" sz="2400" dirty="0" err="1" smtClean="0">
                <a:latin typeface="Meiryo UI" panose="020B0604030504040204" pitchFamily="50" charset="-128"/>
                <a:ea typeface="Meiryo UI" panose="020B0604030504040204" pitchFamily="50" charset="-128"/>
              </a:rPr>
              <a:t>i</a:t>
            </a:r>
            <a:r>
              <a:rPr lang="en-US" altLang="ja-JP" sz="2400" dirty="0" smtClean="0">
                <a:latin typeface="Meiryo UI" panose="020B0604030504040204" pitchFamily="50" charset="-128"/>
                <a:ea typeface="Meiryo UI" panose="020B0604030504040204" pitchFamily="50" charset="-128"/>
              </a:rPr>
              <a:t>”</a:t>
            </a:r>
            <a:r>
              <a:rPr lang="ja-JP" altLang="en-US" sz="2400" dirty="0" err="1" smtClean="0">
                <a:latin typeface="Meiryo UI" panose="020B0604030504040204" pitchFamily="50" charset="-128"/>
                <a:ea typeface="Meiryo UI" panose="020B0604030504040204" pitchFamily="50" charset="-128"/>
              </a:rPr>
              <a:t>には</a:t>
            </a:r>
            <a:r>
              <a:rPr lang="en-US" altLang="ja-JP" sz="2400" dirty="0" smtClean="0">
                <a:latin typeface="Meiryo UI" panose="020B0604030504040204" pitchFamily="50" charset="-128"/>
                <a:ea typeface="Meiryo UI" panose="020B0604030504040204" pitchFamily="50" charset="-128"/>
              </a:rPr>
              <a:t>1</a:t>
            </a:r>
            <a:r>
              <a:rPr lang="ja-JP" altLang="en-US" sz="2400" dirty="0" smtClean="0">
                <a:latin typeface="Meiryo UI" panose="020B0604030504040204" pitchFamily="50" charset="-128"/>
                <a:ea typeface="Meiryo UI" panose="020B0604030504040204" pitchFamily="50" charset="-128"/>
              </a:rPr>
              <a:t>が代入されているという意味になります。</a:t>
            </a:r>
            <a:endParaRPr lang="en-US" altLang="ja-JP" sz="2400" dirty="0" smtClean="0">
              <a:latin typeface="Meiryo UI" panose="020B0604030504040204" pitchFamily="50" charset="-128"/>
              <a:ea typeface="Meiryo UI" panose="020B0604030504040204" pitchFamily="50" charset="-128"/>
            </a:endParaRPr>
          </a:p>
        </p:txBody>
      </p:sp>
      <p:sp>
        <p:nvSpPr>
          <p:cNvPr id="7"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sp>
        <p:nvSpPr>
          <p:cNvPr id="11" name="正方形/長方形 10"/>
          <p:cNvSpPr/>
          <p:nvPr/>
        </p:nvSpPr>
        <p:spPr>
          <a:xfrm>
            <a:off x="2755562" y="4262937"/>
            <a:ext cx="913124" cy="328893"/>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角丸四角形吹き出し 11"/>
          <p:cNvSpPr/>
          <p:nvPr/>
        </p:nvSpPr>
        <p:spPr>
          <a:xfrm>
            <a:off x="870267" y="2722152"/>
            <a:ext cx="3117497" cy="451331"/>
          </a:xfrm>
          <a:prstGeom prst="wedgeRoundRectCallout">
            <a:avLst>
              <a:gd name="adj1" fmla="val 13939"/>
              <a:gd name="adj2" fmla="val 197198"/>
              <a:gd name="adj3" fmla="val 16667"/>
            </a:avLst>
          </a:prstGeom>
          <a:solidFill>
            <a:schemeClr val="bg1"/>
          </a:solidFill>
          <a:ln w="635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b="1" dirty="0">
                <a:solidFill>
                  <a:schemeClr val="tx1"/>
                </a:solidFill>
                <a:latin typeface="+mj-ea"/>
                <a:ea typeface="+mj-ea"/>
              </a:rPr>
              <a:t>宣言</a:t>
            </a:r>
            <a:r>
              <a:rPr lang="ja-JP" altLang="en-US" b="1" dirty="0" smtClean="0">
                <a:solidFill>
                  <a:schemeClr val="tx1"/>
                </a:solidFill>
                <a:latin typeface="+mj-ea"/>
                <a:ea typeface="+mj-ea"/>
              </a:rPr>
              <a:t>した変数が表示されま</a:t>
            </a:r>
            <a:r>
              <a:rPr lang="ja-JP" altLang="en-US" b="1" dirty="0">
                <a:solidFill>
                  <a:schemeClr val="tx1"/>
                </a:solidFill>
                <a:latin typeface="+mj-ea"/>
                <a:ea typeface="+mj-ea"/>
              </a:rPr>
              <a:t>す</a:t>
            </a:r>
            <a:r>
              <a:rPr kumimoji="1" lang="ja-JP" altLang="en-US" b="1" dirty="0" smtClean="0">
                <a:solidFill>
                  <a:schemeClr val="tx1"/>
                </a:solidFill>
                <a:latin typeface="+mj-ea"/>
                <a:ea typeface="+mj-ea"/>
              </a:rPr>
              <a:t>。</a:t>
            </a:r>
            <a:endParaRPr kumimoji="1" lang="ja-JP" altLang="en-US" b="1" dirty="0">
              <a:solidFill>
                <a:schemeClr val="tx1"/>
              </a:solidFill>
              <a:latin typeface="+mj-ea"/>
              <a:ea typeface="+mj-ea"/>
            </a:endParaRPr>
          </a:p>
        </p:txBody>
      </p:sp>
      <p:sp>
        <p:nvSpPr>
          <p:cNvPr id="13" name="正方形/長方形 12"/>
          <p:cNvSpPr/>
          <p:nvPr/>
        </p:nvSpPr>
        <p:spPr>
          <a:xfrm>
            <a:off x="3987764" y="4257076"/>
            <a:ext cx="1215368" cy="328893"/>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角丸四角形吹き出し 13"/>
          <p:cNvSpPr/>
          <p:nvPr/>
        </p:nvSpPr>
        <p:spPr>
          <a:xfrm>
            <a:off x="4265925" y="2467890"/>
            <a:ext cx="3117497" cy="600721"/>
          </a:xfrm>
          <a:prstGeom prst="wedgeRoundRectCallout">
            <a:avLst>
              <a:gd name="adj1" fmla="val -46416"/>
              <a:gd name="adj2" fmla="val 167904"/>
              <a:gd name="adj3" fmla="val 16667"/>
            </a:avLst>
          </a:prstGeom>
          <a:solidFill>
            <a:schemeClr val="bg1"/>
          </a:solidFill>
          <a:ln w="635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ja-JP" altLang="en-US" b="1" dirty="0" smtClean="0">
                <a:solidFill>
                  <a:schemeClr val="tx1"/>
                </a:solidFill>
                <a:latin typeface="+mj-ea"/>
                <a:ea typeface="+mj-ea"/>
              </a:rPr>
              <a:t>変数に代入されている値が表示されま</a:t>
            </a:r>
            <a:r>
              <a:rPr lang="ja-JP" altLang="en-US" b="1" dirty="0" smtClean="0">
                <a:solidFill>
                  <a:schemeClr val="tx1"/>
                </a:solidFill>
                <a:latin typeface="+mj-ea"/>
                <a:ea typeface="+mj-ea"/>
              </a:rPr>
              <a:t>す。</a:t>
            </a:r>
            <a:endParaRPr kumimoji="1" lang="ja-JP" altLang="en-US" b="1" dirty="0">
              <a:solidFill>
                <a:schemeClr val="tx1"/>
              </a:solidFill>
              <a:latin typeface="+mj-ea"/>
              <a:ea typeface="+mj-ea"/>
            </a:endParaRPr>
          </a:p>
        </p:txBody>
      </p:sp>
      <p:sp>
        <p:nvSpPr>
          <p:cNvPr id="15" name="角丸四角形吹き出し 14"/>
          <p:cNvSpPr/>
          <p:nvPr/>
        </p:nvSpPr>
        <p:spPr>
          <a:xfrm>
            <a:off x="5666896" y="4997211"/>
            <a:ext cx="3117497" cy="600721"/>
          </a:xfrm>
          <a:prstGeom prst="wedgeRoundRectCallout">
            <a:avLst>
              <a:gd name="adj1" fmla="val -43596"/>
              <a:gd name="adj2" fmla="val -186294"/>
              <a:gd name="adj3" fmla="val 16667"/>
            </a:avLst>
          </a:prstGeom>
          <a:solidFill>
            <a:schemeClr val="bg1"/>
          </a:solidFill>
          <a:ln w="635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ja-JP" altLang="en-US" b="1" dirty="0" smtClean="0">
                <a:solidFill>
                  <a:schemeClr val="tx1"/>
                </a:solidFill>
                <a:latin typeface="+mj-ea"/>
                <a:ea typeface="+mj-ea"/>
              </a:rPr>
              <a:t>変数の型を確認できます。</a:t>
            </a:r>
            <a:endParaRPr kumimoji="1" lang="ja-JP" altLang="en-US" b="1" dirty="0">
              <a:solidFill>
                <a:schemeClr val="tx1"/>
              </a:solidFill>
              <a:latin typeface="+mj-ea"/>
              <a:ea typeface="+mj-ea"/>
            </a:endParaRPr>
          </a:p>
        </p:txBody>
      </p:sp>
    </p:spTree>
    <p:extLst>
      <p:ext uri="{BB962C8B-B14F-4D97-AF65-F5344CB8AC3E}">
        <p14:creationId xmlns:p14="http://schemas.microsoft.com/office/powerpoint/2010/main" val="38691266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stretch>
            <a:fillRect/>
          </a:stretch>
        </p:blipFill>
        <p:spPr>
          <a:xfrm>
            <a:off x="2477629" y="2936841"/>
            <a:ext cx="4786611" cy="3375819"/>
          </a:xfrm>
          <a:prstGeom prst="rect">
            <a:avLst/>
          </a:prstGeom>
        </p:spPr>
      </p:pic>
      <p:sp>
        <p:nvSpPr>
          <p:cNvPr id="2" name="タイトル 1"/>
          <p:cNvSpPr>
            <a:spLocks noGrp="1"/>
          </p:cNvSpPr>
          <p:nvPr>
            <p:ph type="ctrTitle"/>
          </p:nvPr>
        </p:nvSpPr>
        <p:spPr>
          <a:xfrm>
            <a:off x="170687" y="158267"/>
            <a:ext cx="7063740" cy="597876"/>
          </a:xfrm>
        </p:spPr>
        <p:txBody>
          <a:bodyPr>
            <a:normAutofit/>
          </a:bodyPr>
          <a:lstStyle/>
          <a:p>
            <a:pPr algn="l"/>
            <a:r>
              <a:rPr lang="ja-JP" altLang="ja-JP" sz="3600" b="1" dirty="0"/>
              <a:t>２．</a:t>
            </a:r>
            <a:r>
              <a:rPr lang="ja-JP" altLang="ja-JP" sz="3600" b="1" dirty="0" smtClean="0"/>
              <a:t>ステップイン</a:t>
            </a:r>
            <a:endParaRPr lang="en-US" altLang="ja-JP" sz="3600" b="1" dirty="0">
              <a:latin typeface="Meiryo UI" panose="020B0604030504040204" pitchFamily="50" charset="-128"/>
              <a:ea typeface="Meiryo UI" panose="020B0604030504040204" pitchFamily="50" charset="-128"/>
            </a:endParaRPr>
          </a:p>
        </p:txBody>
      </p:sp>
      <p:sp>
        <p:nvSpPr>
          <p:cNvPr id="5" name="サブタイトル 4"/>
          <p:cNvSpPr>
            <a:spLocks noGrp="1"/>
          </p:cNvSpPr>
          <p:nvPr>
            <p:ph type="subTitle" idx="1"/>
          </p:nvPr>
        </p:nvSpPr>
        <p:spPr>
          <a:xfrm>
            <a:off x="1097398" y="703383"/>
            <a:ext cx="6858000" cy="3991704"/>
          </a:xfrm>
        </p:spPr>
        <p:txBody>
          <a:bodyPr>
            <a:normAutofit/>
          </a:bodyPr>
          <a:lstStyle/>
          <a:p>
            <a:pPr algn="l"/>
            <a:r>
              <a:rPr lang="en-US" altLang="ja-JP" sz="2400" dirty="0" smtClean="0">
                <a:latin typeface="Meiryo UI" panose="020B0604030504040204" pitchFamily="50" charset="-128"/>
                <a:ea typeface="Meiryo UI" panose="020B0604030504040204" pitchFamily="50" charset="-128"/>
              </a:rPr>
              <a:t>“F8”</a:t>
            </a:r>
            <a:r>
              <a:rPr lang="ja-JP" altLang="en-US" sz="2400" dirty="0" smtClean="0">
                <a:latin typeface="Meiryo UI" panose="020B0604030504040204" pitchFamily="50" charset="-128"/>
                <a:ea typeface="Meiryo UI" panose="020B0604030504040204" pitchFamily="50" charset="-128"/>
              </a:rPr>
              <a:t>を押すと実行がすすみ１行下に色が変わります。</a:t>
            </a:r>
            <a:endParaRPr lang="en-US" altLang="ja-JP" sz="2400" dirty="0" smtClean="0">
              <a:latin typeface="Meiryo UI" panose="020B0604030504040204" pitchFamily="50" charset="-128"/>
              <a:ea typeface="Meiryo UI" panose="020B0604030504040204" pitchFamily="50" charset="-128"/>
            </a:endParaRPr>
          </a:p>
          <a:p>
            <a:pPr algn="l"/>
            <a:r>
              <a:rPr lang="ja-JP" altLang="en-US" sz="2400" dirty="0" smtClean="0">
                <a:latin typeface="Meiryo UI" panose="020B0604030504040204" pitchFamily="50" charset="-128"/>
                <a:ea typeface="Meiryo UI" panose="020B0604030504040204" pitchFamily="50" charset="-128"/>
              </a:rPr>
              <a:t>ローカルウィンドウをみると、</a:t>
            </a:r>
            <a:endParaRPr lang="en-US" altLang="ja-JP" sz="2400" dirty="0" smtClean="0">
              <a:latin typeface="Meiryo UI" panose="020B0604030504040204" pitchFamily="50" charset="-128"/>
              <a:ea typeface="Meiryo UI" panose="020B0604030504040204" pitchFamily="50" charset="-128"/>
            </a:endParaRPr>
          </a:p>
          <a:p>
            <a:pPr algn="l"/>
            <a:r>
              <a:rPr lang="en-US" altLang="ja-JP" sz="2400" dirty="0" smtClean="0">
                <a:latin typeface="Meiryo UI" panose="020B0604030504040204" pitchFamily="50" charset="-128"/>
                <a:ea typeface="Meiryo UI" panose="020B0604030504040204" pitchFamily="50" charset="-128"/>
              </a:rPr>
              <a:t>“</a:t>
            </a:r>
            <a:r>
              <a:rPr lang="en-US" altLang="ja-JP" sz="2400" dirty="0" err="1" smtClean="0">
                <a:latin typeface="Meiryo UI" panose="020B0604030504040204" pitchFamily="50" charset="-128"/>
                <a:ea typeface="Meiryo UI" panose="020B0604030504040204" pitchFamily="50" charset="-128"/>
              </a:rPr>
              <a:t>i</a:t>
            </a:r>
            <a:r>
              <a:rPr lang="en-US" altLang="ja-JP" sz="2400" dirty="0" smtClean="0">
                <a:latin typeface="Meiryo UI" panose="020B0604030504040204" pitchFamily="50" charset="-128"/>
                <a:ea typeface="Meiryo UI" panose="020B0604030504040204" pitchFamily="50" charset="-128"/>
              </a:rPr>
              <a:t>”</a:t>
            </a:r>
            <a:r>
              <a:rPr lang="ja-JP" altLang="en-US" sz="2400" dirty="0" smtClean="0">
                <a:latin typeface="Meiryo UI" panose="020B0604030504040204" pitchFamily="50" charset="-128"/>
                <a:ea typeface="Meiryo UI" panose="020B0604030504040204" pitchFamily="50" charset="-128"/>
              </a:rPr>
              <a:t>に</a:t>
            </a:r>
            <a:r>
              <a:rPr lang="en-US" altLang="ja-JP" sz="2400" dirty="0" smtClean="0">
                <a:latin typeface="Meiryo UI" panose="020B0604030504040204" pitchFamily="50" charset="-128"/>
                <a:ea typeface="Meiryo UI" panose="020B0604030504040204" pitchFamily="50" charset="-128"/>
              </a:rPr>
              <a:t>2</a:t>
            </a:r>
            <a:r>
              <a:rPr lang="ja-JP" altLang="en-US" sz="2400" dirty="0" smtClean="0">
                <a:latin typeface="Meiryo UI" panose="020B0604030504040204" pitchFamily="50" charset="-128"/>
                <a:ea typeface="Meiryo UI" panose="020B0604030504040204" pitchFamily="50" charset="-128"/>
              </a:rPr>
              <a:t>が代入されていることが確認できます。</a:t>
            </a:r>
            <a:endParaRPr lang="en-US" altLang="ja-JP" sz="2400" dirty="0" smtClean="0">
              <a:latin typeface="Meiryo UI" panose="020B0604030504040204" pitchFamily="50" charset="-128"/>
              <a:ea typeface="Meiryo UI" panose="020B0604030504040204" pitchFamily="50" charset="-128"/>
            </a:endParaRPr>
          </a:p>
          <a:p>
            <a:pPr algn="l"/>
            <a:endParaRPr lang="en-US" altLang="ja-JP" sz="2400" dirty="0" smtClean="0">
              <a:latin typeface="Meiryo UI" panose="020B0604030504040204" pitchFamily="50" charset="-128"/>
              <a:ea typeface="Meiryo UI" panose="020B0604030504040204" pitchFamily="50" charset="-128"/>
            </a:endParaRPr>
          </a:p>
        </p:txBody>
      </p:sp>
      <p:sp>
        <p:nvSpPr>
          <p:cNvPr id="7"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sp>
        <p:nvSpPr>
          <p:cNvPr id="11" name="正方形/長方形 10"/>
          <p:cNvSpPr/>
          <p:nvPr/>
        </p:nvSpPr>
        <p:spPr>
          <a:xfrm>
            <a:off x="2755562" y="4262937"/>
            <a:ext cx="913124" cy="328893"/>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3987764" y="4257076"/>
            <a:ext cx="1215368" cy="328893"/>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508671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サブタイトル 4"/>
          <p:cNvSpPr>
            <a:spLocks noGrp="1"/>
          </p:cNvSpPr>
          <p:nvPr>
            <p:ph type="subTitle" idx="1"/>
          </p:nvPr>
        </p:nvSpPr>
        <p:spPr>
          <a:xfrm>
            <a:off x="1152144" y="2056659"/>
            <a:ext cx="6858000" cy="3745521"/>
          </a:xfrm>
        </p:spPr>
        <p:txBody>
          <a:bodyPr>
            <a:normAutofit/>
          </a:bodyPr>
          <a:lstStyle/>
          <a:p>
            <a:pPr algn="l"/>
            <a:r>
              <a:rPr lang="ja-JP" altLang="en-US" sz="2400" dirty="0" smtClean="0">
                <a:latin typeface="Meiryo UI" panose="020B0604030504040204" pitchFamily="50" charset="-128"/>
                <a:ea typeface="Meiryo UI" panose="020B0604030504040204" pitchFamily="50" charset="-128"/>
              </a:rPr>
              <a:t>ブレイクポイントは実行を</a:t>
            </a:r>
            <a:r>
              <a:rPr lang="ja-JP" altLang="en-US" sz="2400" dirty="0" smtClean="0">
                <a:latin typeface="Meiryo UI" panose="020B0604030504040204" pitchFamily="50" charset="-128"/>
                <a:ea typeface="Meiryo UI" panose="020B0604030504040204" pitchFamily="50" charset="-128"/>
              </a:rPr>
              <a:t>止めたい行に</a:t>
            </a:r>
            <a:r>
              <a:rPr lang="ja-JP" altLang="en-US" sz="2400" dirty="0" smtClean="0">
                <a:latin typeface="Meiryo UI" panose="020B0604030504040204" pitchFamily="50" charset="-128"/>
                <a:ea typeface="Meiryo UI" panose="020B0604030504040204" pitchFamily="50" charset="-128"/>
              </a:rPr>
              <a:t>設定をし</a:t>
            </a:r>
            <a:r>
              <a:rPr lang="ja-JP" altLang="en-US" sz="2400" dirty="0" smtClean="0">
                <a:latin typeface="Meiryo UI" panose="020B0604030504040204" pitchFamily="50" charset="-128"/>
                <a:ea typeface="Meiryo UI" panose="020B0604030504040204" pitchFamily="50" charset="-128"/>
              </a:rPr>
              <a:t>、</a:t>
            </a:r>
            <a:endParaRPr lang="en-US" altLang="ja-JP" sz="2400" dirty="0" smtClean="0">
              <a:latin typeface="Meiryo UI" panose="020B0604030504040204" pitchFamily="50" charset="-128"/>
              <a:ea typeface="Meiryo UI" panose="020B0604030504040204" pitchFamily="50" charset="-128"/>
            </a:endParaRPr>
          </a:p>
          <a:p>
            <a:pPr algn="l"/>
            <a:r>
              <a:rPr lang="ja-JP" altLang="en-US" sz="2400" dirty="0" smtClean="0">
                <a:latin typeface="Meiryo UI" panose="020B0604030504040204" pitchFamily="50" charset="-128"/>
                <a:ea typeface="Meiryo UI" panose="020B0604030504040204" pitchFamily="50" charset="-128"/>
              </a:rPr>
              <a:t>その行まで実行をすることができます。</a:t>
            </a:r>
            <a:endParaRPr lang="en-US" altLang="ja-JP" sz="2400" dirty="0" smtClean="0">
              <a:latin typeface="Meiryo UI" panose="020B0604030504040204" pitchFamily="50" charset="-128"/>
              <a:ea typeface="Meiryo UI" panose="020B0604030504040204" pitchFamily="50" charset="-128"/>
            </a:endParaRPr>
          </a:p>
          <a:p>
            <a:pPr algn="l"/>
            <a:r>
              <a:rPr lang="en-US" altLang="ja-JP" sz="2400" dirty="0" smtClean="0">
                <a:latin typeface="Meiryo UI" panose="020B0604030504040204" pitchFamily="50" charset="-128"/>
                <a:ea typeface="Meiryo UI" panose="020B0604030504040204" pitchFamily="50" charset="-128"/>
              </a:rPr>
              <a:t>“Stop”</a:t>
            </a:r>
            <a:r>
              <a:rPr lang="ja-JP" altLang="en-US" sz="2400" dirty="0" smtClean="0">
                <a:latin typeface="Meiryo UI" panose="020B0604030504040204" pitchFamily="50" charset="-128"/>
                <a:ea typeface="Meiryo UI" panose="020B0604030504040204" pitchFamily="50" charset="-128"/>
              </a:rPr>
              <a:t>はコードで入力することによって実行をその行まで実行をすることができます。</a:t>
            </a:r>
            <a:endParaRPr lang="en-US" altLang="ja-JP" sz="2400" dirty="0" smtClean="0">
              <a:latin typeface="Meiryo UI" panose="020B0604030504040204" pitchFamily="50" charset="-128"/>
              <a:ea typeface="Meiryo UI" panose="020B0604030504040204" pitchFamily="50" charset="-128"/>
            </a:endParaRPr>
          </a:p>
          <a:p>
            <a:pPr algn="l"/>
            <a:endParaRPr lang="en-US" altLang="ja-JP" sz="2400" dirty="0" smtClean="0">
              <a:latin typeface="Meiryo UI" panose="020B0604030504040204" pitchFamily="50" charset="-128"/>
              <a:ea typeface="Meiryo UI" panose="020B0604030504040204" pitchFamily="50" charset="-128"/>
            </a:endParaRPr>
          </a:p>
        </p:txBody>
      </p:sp>
      <p:sp>
        <p:nvSpPr>
          <p:cNvPr id="8" name="タイトル 1"/>
          <p:cNvSpPr>
            <a:spLocks noGrp="1"/>
          </p:cNvSpPr>
          <p:nvPr>
            <p:ph type="ctrTitle"/>
          </p:nvPr>
        </p:nvSpPr>
        <p:spPr>
          <a:xfrm>
            <a:off x="798957" y="63722"/>
            <a:ext cx="7770114" cy="1626216"/>
          </a:xfrm>
        </p:spPr>
        <p:txBody>
          <a:bodyPr>
            <a:normAutofit/>
          </a:bodyPr>
          <a:lstStyle/>
          <a:p>
            <a:r>
              <a:rPr lang="ja-JP" altLang="en-US" sz="6000" b="1" dirty="0">
                <a:latin typeface="Meiryo UI" panose="020B0604030504040204" pitchFamily="50" charset="-128"/>
                <a:ea typeface="Meiryo UI" panose="020B0604030504040204" pitchFamily="50" charset="-128"/>
              </a:rPr>
              <a:t>３．</a:t>
            </a:r>
            <a:r>
              <a:rPr lang="ja-JP" altLang="en-US" sz="6000" b="1" dirty="0" smtClean="0">
                <a:latin typeface="Meiryo UI" panose="020B0604030504040204" pitchFamily="50" charset="-128"/>
                <a:ea typeface="Meiryo UI" panose="020B0604030504040204" pitchFamily="50" charset="-128"/>
              </a:rPr>
              <a:t>ブレイクポイント</a:t>
            </a:r>
            <a:endParaRPr lang="en-US" altLang="ja-JP" sz="6000" b="1" dirty="0">
              <a:latin typeface="Meiryo UI" panose="020B0604030504040204" pitchFamily="50" charset="-128"/>
              <a:ea typeface="Meiryo UI" panose="020B0604030504040204" pitchFamily="50" charset="-128"/>
            </a:endParaRPr>
          </a:p>
        </p:txBody>
      </p:sp>
      <p:sp>
        <p:nvSpPr>
          <p:cNvPr id="9"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spTree>
    <p:extLst>
      <p:ext uri="{BB962C8B-B14F-4D97-AF65-F5344CB8AC3E}">
        <p14:creationId xmlns:p14="http://schemas.microsoft.com/office/powerpoint/2010/main" val="4986387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 name="サブタイトル 4"/>
          <p:cNvSpPr>
            <a:spLocks noGrp="1"/>
          </p:cNvSpPr>
          <p:nvPr>
            <p:ph type="subTitle" idx="1"/>
          </p:nvPr>
        </p:nvSpPr>
        <p:spPr>
          <a:xfrm>
            <a:off x="1152144" y="1477109"/>
            <a:ext cx="6858000" cy="3745521"/>
          </a:xfrm>
        </p:spPr>
        <p:txBody>
          <a:bodyPr>
            <a:normAutofit/>
          </a:bodyPr>
          <a:lstStyle/>
          <a:p>
            <a:pPr algn="l"/>
            <a:endParaRPr kumimoji="1" lang="en-US" altLang="ja-JP" sz="2400" dirty="0" smtClean="0">
              <a:latin typeface="Meiryo UI" panose="020B0604030504040204" pitchFamily="50" charset="-128"/>
              <a:ea typeface="Meiryo UI" panose="020B0604030504040204" pitchFamily="50" charset="-128"/>
            </a:endParaRPr>
          </a:p>
          <a:p>
            <a:pPr algn="l"/>
            <a:r>
              <a:rPr kumimoji="1" lang="ja-JP" altLang="en-US" sz="2400" dirty="0" smtClean="0">
                <a:latin typeface="Meiryo UI" panose="020B0604030504040204" pitchFamily="50" charset="-128"/>
                <a:ea typeface="Meiryo UI" panose="020B0604030504040204" pitchFamily="50" charset="-128"/>
              </a:rPr>
              <a:t>１</a:t>
            </a:r>
            <a:r>
              <a:rPr lang="ja-JP" altLang="en-US" sz="2400" dirty="0" smtClean="0">
                <a:latin typeface="Meiryo UI" panose="020B0604030504040204" pitchFamily="50" charset="-128"/>
                <a:ea typeface="Meiryo UI" panose="020B0604030504040204" pitchFamily="50" charset="-128"/>
              </a:rPr>
              <a:t>．ローカルウィンドウ</a:t>
            </a:r>
            <a:endParaRPr lang="en-US" altLang="ja-JP" sz="2400" dirty="0" smtClean="0">
              <a:latin typeface="Meiryo UI" panose="020B0604030504040204" pitchFamily="50" charset="-128"/>
              <a:ea typeface="Meiryo UI" panose="020B0604030504040204" pitchFamily="50" charset="-128"/>
            </a:endParaRPr>
          </a:p>
          <a:p>
            <a:pPr algn="l"/>
            <a:endParaRPr kumimoji="1" lang="en-US" altLang="ja-JP" sz="2400" dirty="0" smtClean="0">
              <a:latin typeface="Meiryo UI" panose="020B0604030504040204" pitchFamily="50" charset="-128"/>
              <a:ea typeface="Meiryo UI" panose="020B0604030504040204" pitchFamily="50" charset="-128"/>
            </a:endParaRPr>
          </a:p>
          <a:p>
            <a:pPr algn="l"/>
            <a:r>
              <a:rPr lang="ja-JP" altLang="en-US" sz="2400" dirty="0" smtClean="0">
                <a:latin typeface="Meiryo UI" panose="020B0604030504040204" pitchFamily="50" charset="-128"/>
                <a:ea typeface="Meiryo UI" panose="020B0604030504040204" pitchFamily="50" charset="-128"/>
              </a:rPr>
              <a:t>２．ステップイン</a:t>
            </a:r>
            <a:endParaRPr lang="en-US" altLang="ja-JP" sz="2400" dirty="0" smtClean="0">
              <a:latin typeface="Meiryo UI" panose="020B0604030504040204" pitchFamily="50" charset="-128"/>
              <a:ea typeface="Meiryo UI" panose="020B0604030504040204" pitchFamily="50" charset="-128"/>
            </a:endParaRPr>
          </a:p>
          <a:p>
            <a:pPr algn="l"/>
            <a:endParaRPr kumimoji="1" lang="en-US" altLang="ja-JP" sz="2400" dirty="0" smtClean="0">
              <a:latin typeface="Meiryo UI" panose="020B0604030504040204" pitchFamily="50" charset="-128"/>
              <a:ea typeface="Meiryo UI" panose="020B0604030504040204" pitchFamily="50" charset="-128"/>
            </a:endParaRPr>
          </a:p>
          <a:p>
            <a:pPr algn="l"/>
            <a:r>
              <a:rPr lang="ja-JP" altLang="en-US" sz="2400" dirty="0" smtClean="0">
                <a:latin typeface="Meiryo UI" panose="020B0604030504040204" pitchFamily="50" charset="-128"/>
                <a:ea typeface="Meiryo UI" panose="020B0604030504040204" pitchFamily="50" charset="-128"/>
              </a:rPr>
              <a:t>３．</a:t>
            </a:r>
            <a:r>
              <a:rPr lang="ja-JP" altLang="en-US" sz="2400" dirty="0" smtClean="0">
                <a:latin typeface="Meiryo UI" panose="020B0604030504040204" pitchFamily="50" charset="-128"/>
                <a:ea typeface="Meiryo UI" panose="020B0604030504040204" pitchFamily="50" charset="-128"/>
              </a:rPr>
              <a:t>ブレイクポイント</a:t>
            </a:r>
            <a:endParaRPr lang="en-US" altLang="ja-JP" sz="2400" dirty="0" smtClean="0">
              <a:latin typeface="Meiryo UI" panose="020B0604030504040204" pitchFamily="50" charset="-128"/>
              <a:ea typeface="Meiryo UI" panose="020B0604030504040204" pitchFamily="50" charset="-128"/>
            </a:endParaRPr>
          </a:p>
          <a:p>
            <a:pPr algn="l"/>
            <a:endParaRPr kumimoji="1" lang="en-US" altLang="ja-JP" sz="2400" dirty="0">
              <a:latin typeface="Meiryo UI" panose="020B0604030504040204" pitchFamily="50" charset="-128"/>
              <a:ea typeface="Meiryo UI" panose="020B0604030504040204" pitchFamily="50" charset="-128"/>
            </a:endParaRPr>
          </a:p>
        </p:txBody>
      </p:sp>
      <p:sp>
        <p:nvSpPr>
          <p:cNvPr id="8" name="タイトル 1"/>
          <p:cNvSpPr>
            <a:spLocks noGrp="1"/>
          </p:cNvSpPr>
          <p:nvPr>
            <p:ph type="ctrTitle"/>
          </p:nvPr>
        </p:nvSpPr>
        <p:spPr>
          <a:xfrm>
            <a:off x="1152144" y="439615"/>
            <a:ext cx="7063740" cy="1037495"/>
          </a:xfrm>
        </p:spPr>
        <p:txBody>
          <a:bodyPr>
            <a:normAutofit fontScale="90000"/>
          </a:bodyPr>
          <a:lstStyle/>
          <a:p>
            <a:r>
              <a:rPr lang="ja-JP" altLang="en-US" sz="7200" dirty="0" smtClean="0">
                <a:latin typeface="Meiryo UI" panose="020B0604030504040204" pitchFamily="50" charset="-128"/>
                <a:ea typeface="Meiryo UI" panose="020B0604030504040204" pitchFamily="50" charset="-128"/>
              </a:rPr>
              <a:t>目次</a:t>
            </a:r>
            <a:endParaRPr lang="ja-JP" altLang="en-US" sz="7200" dirty="0">
              <a:latin typeface="Meiryo UI" panose="020B0604030504040204" pitchFamily="50" charset="-128"/>
              <a:ea typeface="Meiryo UI" panose="020B0604030504040204" pitchFamily="50" charset="-128"/>
            </a:endParaRPr>
          </a:p>
        </p:txBody>
      </p:sp>
      <p:sp>
        <p:nvSpPr>
          <p:cNvPr id="9"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spTree>
    <p:extLst>
      <p:ext uri="{BB962C8B-B14F-4D97-AF65-F5344CB8AC3E}">
        <p14:creationId xmlns:p14="http://schemas.microsoft.com/office/powerpoint/2010/main" val="21585857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1923271" y="2481730"/>
            <a:ext cx="5188134" cy="3234162"/>
          </a:xfrm>
          <a:prstGeom prst="rect">
            <a:avLst/>
          </a:prstGeom>
        </p:spPr>
      </p:pic>
      <p:sp>
        <p:nvSpPr>
          <p:cNvPr id="2" name="タイトル 1"/>
          <p:cNvSpPr>
            <a:spLocks noGrp="1"/>
          </p:cNvSpPr>
          <p:nvPr>
            <p:ph type="ctrTitle"/>
          </p:nvPr>
        </p:nvSpPr>
        <p:spPr>
          <a:xfrm>
            <a:off x="170687" y="158267"/>
            <a:ext cx="7063740" cy="597876"/>
          </a:xfrm>
        </p:spPr>
        <p:txBody>
          <a:bodyPr>
            <a:normAutofit/>
          </a:bodyPr>
          <a:lstStyle/>
          <a:p>
            <a:pPr algn="l"/>
            <a:r>
              <a:rPr lang="ja-JP" altLang="en-US" sz="3600" b="1" dirty="0">
                <a:latin typeface="Meiryo UI" panose="020B0604030504040204" pitchFamily="50" charset="-128"/>
                <a:ea typeface="Meiryo UI" panose="020B0604030504040204" pitchFamily="50" charset="-128"/>
              </a:rPr>
              <a:t>３．</a:t>
            </a:r>
            <a:r>
              <a:rPr lang="ja-JP" altLang="en-US" sz="3600" b="1" dirty="0" smtClean="0">
                <a:latin typeface="Meiryo UI" panose="020B0604030504040204" pitchFamily="50" charset="-128"/>
                <a:ea typeface="Meiryo UI" panose="020B0604030504040204" pitchFamily="50" charset="-128"/>
              </a:rPr>
              <a:t>ブレイクポイント</a:t>
            </a:r>
            <a:endParaRPr lang="en-US" altLang="ja-JP" sz="3600" b="1" dirty="0">
              <a:latin typeface="Meiryo UI" panose="020B0604030504040204" pitchFamily="50" charset="-128"/>
              <a:ea typeface="Meiryo UI" panose="020B0604030504040204" pitchFamily="50" charset="-128"/>
            </a:endParaRPr>
          </a:p>
        </p:txBody>
      </p:sp>
      <p:sp>
        <p:nvSpPr>
          <p:cNvPr id="5" name="サブタイトル 4"/>
          <p:cNvSpPr>
            <a:spLocks noGrp="1"/>
          </p:cNvSpPr>
          <p:nvPr>
            <p:ph type="subTitle" idx="1"/>
          </p:nvPr>
        </p:nvSpPr>
        <p:spPr>
          <a:xfrm>
            <a:off x="1097398" y="703383"/>
            <a:ext cx="6858000" cy="3991704"/>
          </a:xfrm>
        </p:spPr>
        <p:txBody>
          <a:bodyPr>
            <a:normAutofit/>
          </a:bodyPr>
          <a:lstStyle/>
          <a:p>
            <a:pPr algn="l"/>
            <a:r>
              <a:rPr lang="ja-JP" altLang="en-US" sz="2400" dirty="0" smtClean="0">
                <a:latin typeface="Meiryo UI" panose="020B0604030504040204" pitchFamily="50" charset="-128"/>
                <a:ea typeface="Meiryo UI" panose="020B0604030504040204" pitchFamily="50" charset="-128"/>
              </a:rPr>
              <a:t>ブレイクポイントの</a:t>
            </a:r>
            <a:r>
              <a:rPr lang="ja-JP" altLang="en-US" sz="2400" dirty="0">
                <a:latin typeface="Meiryo UI" panose="020B0604030504040204" pitchFamily="50" charset="-128"/>
                <a:ea typeface="Meiryo UI" panose="020B0604030504040204" pitchFamily="50" charset="-128"/>
              </a:rPr>
              <a:t>追加</a:t>
            </a:r>
            <a:r>
              <a:rPr lang="ja-JP" altLang="en-US" sz="2400" dirty="0" smtClean="0">
                <a:latin typeface="Meiryo UI" panose="020B0604030504040204" pitchFamily="50" charset="-128"/>
                <a:ea typeface="Meiryo UI" panose="020B0604030504040204" pitchFamily="50" charset="-128"/>
              </a:rPr>
              <a:t>を行います。</a:t>
            </a:r>
            <a:endParaRPr lang="en-US" altLang="ja-JP" sz="2400" dirty="0" smtClean="0">
              <a:latin typeface="Meiryo UI" panose="020B0604030504040204" pitchFamily="50" charset="-128"/>
              <a:ea typeface="Meiryo UI" panose="020B0604030504040204" pitchFamily="50" charset="-128"/>
            </a:endParaRPr>
          </a:p>
          <a:p>
            <a:pPr algn="l"/>
            <a:r>
              <a:rPr lang="ja-JP" altLang="en-US" sz="2400" dirty="0" smtClean="0">
                <a:latin typeface="Meiryo UI" panose="020B0604030504040204" pitchFamily="50" charset="-128"/>
                <a:ea typeface="Meiryo UI" panose="020B0604030504040204" pitchFamily="50" charset="-128"/>
              </a:rPr>
              <a:t>まずブレイクポイントを追加したい行（実行を</a:t>
            </a:r>
            <a:r>
              <a:rPr lang="ja-JP" altLang="en-US" sz="2400" dirty="0">
                <a:latin typeface="Meiryo UI" panose="020B0604030504040204" pitchFamily="50" charset="-128"/>
                <a:ea typeface="Meiryo UI" panose="020B0604030504040204" pitchFamily="50" charset="-128"/>
              </a:rPr>
              <a:t>止めたい行）に</a:t>
            </a:r>
            <a:r>
              <a:rPr lang="ja-JP" altLang="en-US" sz="2400" dirty="0" smtClean="0">
                <a:latin typeface="Meiryo UI" panose="020B0604030504040204" pitchFamily="50" charset="-128"/>
                <a:ea typeface="Meiryo UI" panose="020B0604030504040204" pitchFamily="50" charset="-128"/>
              </a:rPr>
              <a:t>カーソルを置きます。</a:t>
            </a:r>
            <a:endParaRPr lang="en-US" altLang="ja-JP" sz="2400" dirty="0" smtClean="0">
              <a:latin typeface="Meiryo UI" panose="020B0604030504040204" pitchFamily="50" charset="-128"/>
              <a:ea typeface="Meiryo UI" panose="020B0604030504040204" pitchFamily="50" charset="-128"/>
            </a:endParaRPr>
          </a:p>
        </p:txBody>
      </p:sp>
      <p:sp>
        <p:nvSpPr>
          <p:cNvPr id="7"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sp>
        <p:nvSpPr>
          <p:cNvPr id="9" name="角丸四角形吹き出し 8"/>
          <p:cNvSpPr/>
          <p:nvPr/>
        </p:nvSpPr>
        <p:spPr>
          <a:xfrm>
            <a:off x="6248101" y="2699235"/>
            <a:ext cx="2129293" cy="660793"/>
          </a:xfrm>
          <a:prstGeom prst="wedgeRoundRectCallout">
            <a:avLst>
              <a:gd name="adj1" fmla="val -162476"/>
              <a:gd name="adj2" fmla="val 200534"/>
              <a:gd name="adj3" fmla="val 16667"/>
            </a:avLst>
          </a:prstGeom>
          <a:solidFill>
            <a:schemeClr val="bg1"/>
          </a:solidFill>
          <a:ln w="635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mj-ea"/>
                <a:ea typeface="+mj-ea"/>
              </a:rPr>
              <a:t>カーソルです。</a:t>
            </a:r>
            <a:endParaRPr kumimoji="1" lang="ja-JP" altLang="en-US" b="1" dirty="0">
              <a:solidFill>
                <a:schemeClr val="tx1"/>
              </a:solidFill>
              <a:latin typeface="+mj-ea"/>
              <a:ea typeface="+mj-ea"/>
            </a:endParaRPr>
          </a:p>
        </p:txBody>
      </p:sp>
    </p:spTree>
    <p:extLst>
      <p:ext uri="{BB962C8B-B14F-4D97-AF65-F5344CB8AC3E}">
        <p14:creationId xmlns:p14="http://schemas.microsoft.com/office/powerpoint/2010/main" val="15067665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70687" y="158267"/>
            <a:ext cx="7063740" cy="597876"/>
          </a:xfrm>
        </p:spPr>
        <p:txBody>
          <a:bodyPr>
            <a:normAutofit/>
          </a:bodyPr>
          <a:lstStyle/>
          <a:p>
            <a:pPr algn="l"/>
            <a:r>
              <a:rPr lang="ja-JP" altLang="en-US" sz="3600" b="1" dirty="0">
                <a:latin typeface="Meiryo UI" panose="020B0604030504040204" pitchFamily="50" charset="-128"/>
                <a:ea typeface="Meiryo UI" panose="020B0604030504040204" pitchFamily="50" charset="-128"/>
              </a:rPr>
              <a:t>３．</a:t>
            </a:r>
            <a:r>
              <a:rPr lang="ja-JP" altLang="en-US" sz="3600" b="1" dirty="0" smtClean="0">
                <a:latin typeface="Meiryo UI" panose="020B0604030504040204" pitchFamily="50" charset="-128"/>
                <a:ea typeface="Meiryo UI" panose="020B0604030504040204" pitchFamily="50" charset="-128"/>
              </a:rPr>
              <a:t>ブレイクポイント</a:t>
            </a:r>
            <a:endParaRPr lang="en-US" altLang="ja-JP" sz="3600" b="1" dirty="0">
              <a:latin typeface="Meiryo UI" panose="020B0604030504040204" pitchFamily="50" charset="-128"/>
              <a:ea typeface="Meiryo UI" panose="020B0604030504040204" pitchFamily="50" charset="-128"/>
            </a:endParaRPr>
          </a:p>
        </p:txBody>
      </p:sp>
      <p:sp>
        <p:nvSpPr>
          <p:cNvPr id="5" name="サブタイトル 4"/>
          <p:cNvSpPr>
            <a:spLocks noGrp="1"/>
          </p:cNvSpPr>
          <p:nvPr>
            <p:ph type="subTitle" idx="1"/>
          </p:nvPr>
        </p:nvSpPr>
        <p:spPr>
          <a:xfrm>
            <a:off x="1097398" y="703383"/>
            <a:ext cx="6858000" cy="3991704"/>
          </a:xfrm>
        </p:spPr>
        <p:txBody>
          <a:bodyPr>
            <a:normAutofit/>
          </a:bodyPr>
          <a:lstStyle/>
          <a:p>
            <a:pPr algn="l"/>
            <a:r>
              <a:rPr lang="en-US" altLang="ja-JP" sz="2400" dirty="0" smtClean="0">
                <a:latin typeface="Meiryo UI" panose="020B0604030504040204" pitchFamily="50" charset="-128"/>
                <a:ea typeface="Meiryo UI" panose="020B0604030504040204" pitchFamily="50" charset="-128"/>
              </a:rPr>
              <a:t>“</a:t>
            </a:r>
            <a:r>
              <a:rPr lang="ja-JP" altLang="en-US" sz="2400" dirty="0" smtClean="0">
                <a:latin typeface="Meiryo UI" panose="020B0604030504040204" pitchFamily="50" charset="-128"/>
                <a:ea typeface="Meiryo UI" panose="020B0604030504040204" pitchFamily="50" charset="-128"/>
              </a:rPr>
              <a:t>デバック</a:t>
            </a:r>
            <a:r>
              <a:rPr lang="en-US" altLang="ja-JP" sz="2400" dirty="0" smtClean="0">
                <a:latin typeface="Meiryo UI" panose="020B0604030504040204" pitchFamily="50" charset="-128"/>
                <a:ea typeface="Meiryo UI" panose="020B0604030504040204" pitchFamily="50" charset="-128"/>
              </a:rPr>
              <a:t>(D)”</a:t>
            </a:r>
            <a:r>
              <a:rPr lang="ja-JP" altLang="en-US" sz="2400" dirty="0" smtClean="0">
                <a:latin typeface="Meiryo UI" panose="020B0604030504040204" pitchFamily="50" charset="-128"/>
                <a:ea typeface="Meiryo UI" panose="020B0604030504040204" pitchFamily="50" charset="-128"/>
              </a:rPr>
              <a:t>ボタンを</a:t>
            </a:r>
            <a:r>
              <a:rPr lang="ja-JP" altLang="en-US" sz="2400" dirty="0">
                <a:latin typeface="Meiryo UI" panose="020B0604030504040204" pitchFamily="50" charset="-128"/>
                <a:ea typeface="Meiryo UI" panose="020B0604030504040204" pitchFamily="50" charset="-128"/>
              </a:rPr>
              <a:t>クリック</a:t>
            </a:r>
            <a:r>
              <a:rPr lang="ja-JP" altLang="en-US" sz="2400" dirty="0" smtClean="0">
                <a:latin typeface="Meiryo UI" panose="020B0604030504040204" pitchFamily="50" charset="-128"/>
                <a:ea typeface="Meiryo UI" panose="020B0604030504040204" pitchFamily="50" charset="-128"/>
              </a:rPr>
              <a:t>します。</a:t>
            </a:r>
            <a:endParaRPr lang="en-US" altLang="ja-JP" sz="2400" dirty="0" smtClean="0">
              <a:latin typeface="Meiryo UI" panose="020B0604030504040204" pitchFamily="50" charset="-128"/>
              <a:ea typeface="Meiryo UI" panose="020B0604030504040204" pitchFamily="50" charset="-128"/>
            </a:endParaRPr>
          </a:p>
        </p:txBody>
      </p:sp>
      <p:sp>
        <p:nvSpPr>
          <p:cNvPr id="7"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pic>
        <p:nvPicPr>
          <p:cNvPr id="4" name="図 3"/>
          <p:cNvPicPr>
            <a:picLocks noChangeAspect="1"/>
          </p:cNvPicPr>
          <p:nvPr/>
        </p:nvPicPr>
        <p:blipFill>
          <a:blip r:embed="rId2"/>
          <a:stretch>
            <a:fillRect/>
          </a:stretch>
        </p:blipFill>
        <p:spPr>
          <a:xfrm>
            <a:off x="2029771" y="2047106"/>
            <a:ext cx="5084458" cy="4065049"/>
          </a:xfrm>
          <a:prstGeom prst="rect">
            <a:avLst/>
          </a:prstGeom>
        </p:spPr>
      </p:pic>
      <p:sp>
        <p:nvSpPr>
          <p:cNvPr id="8" name="正方形/長方形 7"/>
          <p:cNvSpPr/>
          <p:nvPr/>
        </p:nvSpPr>
        <p:spPr>
          <a:xfrm>
            <a:off x="5896273" y="2408343"/>
            <a:ext cx="868374" cy="251013"/>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8631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1845609" y="2022228"/>
            <a:ext cx="5361577" cy="4237893"/>
          </a:xfrm>
          <a:prstGeom prst="rect">
            <a:avLst/>
          </a:prstGeom>
        </p:spPr>
      </p:pic>
      <p:sp>
        <p:nvSpPr>
          <p:cNvPr id="2" name="タイトル 1"/>
          <p:cNvSpPr>
            <a:spLocks noGrp="1"/>
          </p:cNvSpPr>
          <p:nvPr>
            <p:ph type="ctrTitle"/>
          </p:nvPr>
        </p:nvSpPr>
        <p:spPr>
          <a:xfrm>
            <a:off x="170687" y="158267"/>
            <a:ext cx="7063740" cy="597876"/>
          </a:xfrm>
        </p:spPr>
        <p:txBody>
          <a:bodyPr>
            <a:normAutofit/>
          </a:bodyPr>
          <a:lstStyle/>
          <a:p>
            <a:pPr algn="l"/>
            <a:r>
              <a:rPr lang="ja-JP" altLang="en-US" sz="3600" b="1" dirty="0">
                <a:latin typeface="Meiryo UI" panose="020B0604030504040204" pitchFamily="50" charset="-128"/>
                <a:ea typeface="Meiryo UI" panose="020B0604030504040204" pitchFamily="50" charset="-128"/>
              </a:rPr>
              <a:t>３．</a:t>
            </a:r>
            <a:r>
              <a:rPr lang="ja-JP" altLang="en-US" sz="3600" b="1" dirty="0" smtClean="0">
                <a:latin typeface="Meiryo UI" panose="020B0604030504040204" pitchFamily="50" charset="-128"/>
                <a:ea typeface="Meiryo UI" panose="020B0604030504040204" pitchFamily="50" charset="-128"/>
              </a:rPr>
              <a:t>ブレイクポイント</a:t>
            </a:r>
            <a:endParaRPr lang="en-US" altLang="ja-JP" sz="3600" b="1" dirty="0">
              <a:latin typeface="Meiryo UI" panose="020B0604030504040204" pitchFamily="50" charset="-128"/>
              <a:ea typeface="Meiryo UI" panose="020B0604030504040204" pitchFamily="50" charset="-128"/>
            </a:endParaRPr>
          </a:p>
        </p:txBody>
      </p:sp>
      <p:sp>
        <p:nvSpPr>
          <p:cNvPr id="5" name="サブタイトル 4"/>
          <p:cNvSpPr>
            <a:spLocks noGrp="1"/>
          </p:cNvSpPr>
          <p:nvPr>
            <p:ph type="subTitle" idx="1"/>
          </p:nvPr>
        </p:nvSpPr>
        <p:spPr>
          <a:xfrm>
            <a:off x="1097398" y="703383"/>
            <a:ext cx="6858000" cy="3991704"/>
          </a:xfrm>
        </p:spPr>
        <p:txBody>
          <a:bodyPr>
            <a:normAutofit/>
          </a:bodyPr>
          <a:lstStyle/>
          <a:p>
            <a:pPr algn="l"/>
            <a:r>
              <a:rPr lang="en-US" altLang="ja-JP" sz="2400" dirty="0" smtClean="0">
                <a:latin typeface="Meiryo UI" panose="020B0604030504040204" pitchFamily="50" charset="-128"/>
                <a:ea typeface="Meiryo UI" panose="020B0604030504040204" pitchFamily="50" charset="-128"/>
              </a:rPr>
              <a:t>“</a:t>
            </a:r>
            <a:r>
              <a:rPr lang="ja-JP" altLang="en-US" sz="2400" dirty="0" smtClean="0">
                <a:latin typeface="Meiryo UI" panose="020B0604030504040204" pitchFamily="50" charset="-128"/>
                <a:ea typeface="Meiryo UI" panose="020B0604030504040204" pitchFamily="50" charset="-128"/>
              </a:rPr>
              <a:t>ブレイクポイントの設定</a:t>
            </a:r>
            <a:r>
              <a:rPr lang="en-US" altLang="ja-JP" sz="2400" dirty="0" smtClean="0">
                <a:latin typeface="Meiryo UI" panose="020B0604030504040204" pitchFamily="50" charset="-128"/>
                <a:ea typeface="Meiryo UI" panose="020B0604030504040204" pitchFamily="50" charset="-128"/>
              </a:rPr>
              <a:t>/</a:t>
            </a:r>
            <a:r>
              <a:rPr lang="ja-JP" altLang="en-US" sz="2400" dirty="0" smtClean="0">
                <a:latin typeface="Meiryo UI" panose="020B0604030504040204" pitchFamily="50" charset="-128"/>
                <a:ea typeface="Meiryo UI" panose="020B0604030504040204" pitchFamily="50" charset="-128"/>
              </a:rPr>
              <a:t>解除</a:t>
            </a:r>
            <a:r>
              <a:rPr lang="en-US" altLang="ja-JP" sz="2400" dirty="0" smtClean="0">
                <a:latin typeface="Meiryo UI" panose="020B0604030504040204" pitchFamily="50" charset="-128"/>
                <a:ea typeface="Meiryo UI" panose="020B0604030504040204" pitchFamily="50" charset="-128"/>
              </a:rPr>
              <a:t>(T)”</a:t>
            </a:r>
            <a:r>
              <a:rPr lang="ja-JP" altLang="en-US" sz="2400" dirty="0" smtClean="0">
                <a:latin typeface="Meiryo UI" panose="020B0604030504040204" pitchFamily="50" charset="-128"/>
                <a:ea typeface="Meiryo UI" panose="020B0604030504040204" pitchFamily="50" charset="-128"/>
              </a:rPr>
              <a:t>をクリックします。</a:t>
            </a:r>
            <a:endParaRPr lang="en-US" altLang="ja-JP" sz="2400" dirty="0" smtClean="0">
              <a:latin typeface="Meiryo UI" panose="020B0604030504040204" pitchFamily="50" charset="-128"/>
              <a:ea typeface="Meiryo UI" panose="020B0604030504040204" pitchFamily="50" charset="-128"/>
            </a:endParaRPr>
          </a:p>
          <a:p>
            <a:pPr algn="l"/>
            <a:r>
              <a:rPr lang="ja-JP" altLang="en-US" sz="2400" dirty="0">
                <a:latin typeface="Meiryo UI" panose="020B0604030504040204" pitchFamily="50" charset="-128"/>
                <a:ea typeface="Meiryo UI" panose="020B0604030504040204" pitchFamily="50" charset="-128"/>
              </a:rPr>
              <a:t>キーボード</a:t>
            </a:r>
            <a:r>
              <a:rPr lang="ja-JP" altLang="en-US" sz="2400" dirty="0" smtClean="0">
                <a:latin typeface="Meiryo UI" panose="020B0604030504040204" pitchFamily="50" charset="-128"/>
                <a:ea typeface="Meiryo UI" panose="020B0604030504040204" pitchFamily="50" charset="-128"/>
              </a:rPr>
              <a:t>の</a:t>
            </a:r>
            <a:r>
              <a:rPr lang="en-US" altLang="ja-JP" sz="2400" dirty="0" smtClean="0">
                <a:latin typeface="Meiryo UI" panose="020B0604030504040204" pitchFamily="50" charset="-128"/>
                <a:ea typeface="Meiryo UI" panose="020B0604030504040204" pitchFamily="50" charset="-128"/>
              </a:rPr>
              <a:t>”F9”</a:t>
            </a:r>
            <a:r>
              <a:rPr lang="ja-JP" altLang="en-US" sz="2400" dirty="0" smtClean="0">
                <a:latin typeface="Meiryo UI" panose="020B0604030504040204" pitchFamily="50" charset="-128"/>
                <a:ea typeface="Meiryo UI" panose="020B0604030504040204" pitchFamily="50" charset="-128"/>
              </a:rPr>
              <a:t>を押すことで同じ操作ができます。</a:t>
            </a:r>
            <a:endParaRPr lang="en-US" altLang="ja-JP" sz="2400" dirty="0" smtClean="0">
              <a:latin typeface="Meiryo UI" panose="020B0604030504040204" pitchFamily="50" charset="-128"/>
              <a:ea typeface="Meiryo UI" panose="020B0604030504040204" pitchFamily="50" charset="-128"/>
            </a:endParaRPr>
          </a:p>
        </p:txBody>
      </p:sp>
      <p:sp>
        <p:nvSpPr>
          <p:cNvPr id="7"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sp>
        <p:nvSpPr>
          <p:cNvPr id="8" name="正方形/長方形 7"/>
          <p:cNvSpPr/>
          <p:nvPr/>
        </p:nvSpPr>
        <p:spPr>
          <a:xfrm>
            <a:off x="3622853" y="4569580"/>
            <a:ext cx="3164808" cy="266189"/>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720674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568430" y="2242638"/>
            <a:ext cx="5971968" cy="3392638"/>
          </a:xfrm>
          <a:prstGeom prst="rect">
            <a:avLst/>
          </a:prstGeom>
        </p:spPr>
      </p:pic>
      <p:sp>
        <p:nvSpPr>
          <p:cNvPr id="2" name="タイトル 1"/>
          <p:cNvSpPr>
            <a:spLocks noGrp="1"/>
          </p:cNvSpPr>
          <p:nvPr>
            <p:ph type="ctrTitle"/>
          </p:nvPr>
        </p:nvSpPr>
        <p:spPr>
          <a:xfrm>
            <a:off x="170687" y="158267"/>
            <a:ext cx="7063740" cy="597876"/>
          </a:xfrm>
        </p:spPr>
        <p:txBody>
          <a:bodyPr>
            <a:normAutofit/>
          </a:bodyPr>
          <a:lstStyle/>
          <a:p>
            <a:pPr algn="l"/>
            <a:r>
              <a:rPr lang="ja-JP" altLang="en-US" sz="3600" b="1" dirty="0">
                <a:latin typeface="Meiryo UI" panose="020B0604030504040204" pitchFamily="50" charset="-128"/>
                <a:ea typeface="Meiryo UI" panose="020B0604030504040204" pitchFamily="50" charset="-128"/>
              </a:rPr>
              <a:t>３．</a:t>
            </a:r>
            <a:r>
              <a:rPr lang="ja-JP" altLang="en-US" sz="3600" b="1" dirty="0" smtClean="0">
                <a:latin typeface="Meiryo UI" panose="020B0604030504040204" pitchFamily="50" charset="-128"/>
                <a:ea typeface="Meiryo UI" panose="020B0604030504040204" pitchFamily="50" charset="-128"/>
              </a:rPr>
              <a:t>ブレイクポイント</a:t>
            </a:r>
            <a:endParaRPr lang="en-US" altLang="ja-JP" sz="3600" b="1" dirty="0">
              <a:latin typeface="Meiryo UI" panose="020B0604030504040204" pitchFamily="50" charset="-128"/>
              <a:ea typeface="Meiryo UI" panose="020B0604030504040204" pitchFamily="50" charset="-128"/>
            </a:endParaRPr>
          </a:p>
        </p:txBody>
      </p:sp>
      <p:sp>
        <p:nvSpPr>
          <p:cNvPr id="5" name="サブタイトル 4"/>
          <p:cNvSpPr>
            <a:spLocks noGrp="1"/>
          </p:cNvSpPr>
          <p:nvPr>
            <p:ph type="subTitle" idx="1"/>
          </p:nvPr>
        </p:nvSpPr>
        <p:spPr>
          <a:xfrm>
            <a:off x="1097398" y="703383"/>
            <a:ext cx="6858000" cy="3991704"/>
          </a:xfrm>
        </p:spPr>
        <p:txBody>
          <a:bodyPr>
            <a:normAutofit/>
          </a:bodyPr>
          <a:lstStyle/>
          <a:p>
            <a:pPr algn="l"/>
            <a:r>
              <a:rPr lang="ja-JP" altLang="en-US" sz="2400" dirty="0" smtClean="0">
                <a:latin typeface="Meiryo UI" panose="020B0604030504040204" pitchFamily="50" charset="-128"/>
                <a:ea typeface="Meiryo UI" panose="020B0604030504040204" pitchFamily="50" charset="-128"/>
              </a:rPr>
              <a:t>カーソルを置いた行に赤丸ができ、色が変わったことが確認できると思います。</a:t>
            </a:r>
            <a:endParaRPr lang="en-US" altLang="ja-JP" sz="2400" dirty="0" smtClean="0">
              <a:latin typeface="Meiryo UI" panose="020B0604030504040204" pitchFamily="50" charset="-128"/>
              <a:ea typeface="Meiryo UI" panose="020B0604030504040204" pitchFamily="50" charset="-128"/>
            </a:endParaRPr>
          </a:p>
        </p:txBody>
      </p:sp>
      <p:sp>
        <p:nvSpPr>
          <p:cNvPr id="7"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sp>
        <p:nvSpPr>
          <p:cNvPr id="8" name="正方形/長方形 7"/>
          <p:cNvSpPr/>
          <p:nvPr/>
        </p:nvSpPr>
        <p:spPr>
          <a:xfrm>
            <a:off x="1664095" y="4261756"/>
            <a:ext cx="2656951" cy="354298"/>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角丸四角形吹き出し 8"/>
          <p:cNvSpPr/>
          <p:nvPr/>
        </p:nvSpPr>
        <p:spPr>
          <a:xfrm>
            <a:off x="64222" y="1787185"/>
            <a:ext cx="2342222" cy="660793"/>
          </a:xfrm>
          <a:prstGeom prst="wedgeRoundRectCallout">
            <a:avLst>
              <a:gd name="adj1" fmla="val 27468"/>
              <a:gd name="adj2" fmla="val 309641"/>
              <a:gd name="adj3" fmla="val 16667"/>
            </a:avLst>
          </a:prstGeom>
          <a:solidFill>
            <a:schemeClr val="bg1"/>
          </a:solidFill>
          <a:ln w="635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mj-ea"/>
                <a:ea typeface="+mj-ea"/>
              </a:rPr>
              <a:t>赤丸が追加されます。</a:t>
            </a:r>
            <a:endParaRPr kumimoji="1" lang="ja-JP" altLang="en-US" b="1" dirty="0">
              <a:solidFill>
                <a:schemeClr val="tx1"/>
              </a:solidFill>
              <a:latin typeface="+mj-ea"/>
              <a:ea typeface="+mj-ea"/>
            </a:endParaRPr>
          </a:p>
        </p:txBody>
      </p:sp>
    </p:spTree>
    <p:extLst>
      <p:ext uri="{BB962C8B-B14F-4D97-AF65-F5344CB8AC3E}">
        <p14:creationId xmlns:p14="http://schemas.microsoft.com/office/powerpoint/2010/main" val="15988149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1858136" y="2439835"/>
            <a:ext cx="5427728" cy="3209254"/>
          </a:xfrm>
          <a:prstGeom prst="rect">
            <a:avLst/>
          </a:prstGeom>
        </p:spPr>
      </p:pic>
      <p:sp>
        <p:nvSpPr>
          <p:cNvPr id="2" name="タイトル 1"/>
          <p:cNvSpPr>
            <a:spLocks noGrp="1"/>
          </p:cNvSpPr>
          <p:nvPr>
            <p:ph type="ctrTitle"/>
          </p:nvPr>
        </p:nvSpPr>
        <p:spPr>
          <a:xfrm>
            <a:off x="170687" y="158267"/>
            <a:ext cx="7063740" cy="597876"/>
          </a:xfrm>
        </p:spPr>
        <p:txBody>
          <a:bodyPr>
            <a:normAutofit/>
          </a:bodyPr>
          <a:lstStyle/>
          <a:p>
            <a:pPr algn="l"/>
            <a:r>
              <a:rPr lang="ja-JP" altLang="en-US" sz="3600" b="1" dirty="0">
                <a:latin typeface="Meiryo UI" panose="020B0604030504040204" pitchFamily="50" charset="-128"/>
                <a:ea typeface="Meiryo UI" panose="020B0604030504040204" pitchFamily="50" charset="-128"/>
              </a:rPr>
              <a:t>３．</a:t>
            </a:r>
            <a:r>
              <a:rPr lang="ja-JP" altLang="en-US" sz="3600" b="1" dirty="0" smtClean="0">
                <a:latin typeface="Meiryo UI" panose="020B0604030504040204" pitchFamily="50" charset="-128"/>
                <a:ea typeface="Meiryo UI" panose="020B0604030504040204" pitchFamily="50" charset="-128"/>
              </a:rPr>
              <a:t>ブレイクポイント</a:t>
            </a:r>
            <a:endParaRPr lang="en-US" altLang="ja-JP" sz="3600" b="1" dirty="0">
              <a:latin typeface="Meiryo UI" panose="020B0604030504040204" pitchFamily="50" charset="-128"/>
              <a:ea typeface="Meiryo UI" panose="020B0604030504040204" pitchFamily="50" charset="-128"/>
            </a:endParaRPr>
          </a:p>
        </p:txBody>
      </p:sp>
      <p:sp>
        <p:nvSpPr>
          <p:cNvPr id="5" name="サブタイトル 4"/>
          <p:cNvSpPr>
            <a:spLocks noGrp="1"/>
          </p:cNvSpPr>
          <p:nvPr>
            <p:ph type="subTitle" idx="1"/>
          </p:nvPr>
        </p:nvSpPr>
        <p:spPr>
          <a:xfrm>
            <a:off x="1097398" y="703383"/>
            <a:ext cx="6858000" cy="3991704"/>
          </a:xfrm>
        </p:spPr>
        <p:txBody>
          <a:bodyPr>
            <a:normAutofit/>
          </a:bodyPr>
          <a:lstStyle/>
          <a:p>
            <a:pPr algn="l"/>
            <a:r>
              <a:rPr lang="ja-JP" altLang="en-US" sz="2400" dirty="0" smtClean="0">
                <a:latin typeface="Meiryo UI" panose="020B0604030504040204" pitchFamily="50" charset="-128"/>
                <a:ea typeface="Meiryo UI" panose="020B0604030504040204" pitchFamily="50" charset="-128"/>
              </a:rPr>
              <a:t>この状態で実行をしてみましょう。</a:t>
            </a:r>
            <a:endParaRPr lang="en-US" altLang="ja-JP" sz="2400" dirty="0" smtClean="0">
              <a:latin typeface="Meiryo UI" panose="020B0604030504040204" pitchFamily="50" charset="-128"/>
              <a:ea typeface="Meiryo UI" panose="020B0604030504040204" pitchFamily="50" charset="-128"/>
            </a:endParaRPr>
          </a:p>
          <a:p>
            <a:pPr algn="l"/>
            <a:r>
              <a:rPr lang="ja-JP" altLang="en-US" sz="2400" dirty="0" smtClean="0">
                <a:latin typeface="Meiryo UI" panose="020B0604030504040204" pitchFamily="50" charset="-128"/>
                <a:ea typeface="Meiryo UI" panose="020B0604030504040204" pitchFamily="50" charset="-128"/>
              </a:rPr>
              <a:t>すると以下のように実行がブレイクポイントの行で止まったことが確認できると思います。</a:t>
            </a:r>
            <a:endParaRPr lang="en-US" altLang="ja-JP" sz="2400" dirty="0" smtClean="0">
              <a:latin typeface="Meiryo UI" panose="020B0604030504040204" pitchFamily="50" charset="-128"/>
              <a:ea typeface="Meiryo UI" panose="020B0604030504040204" pitchFamily="50" charset="-128"/>
            </a:endParaRPr>
          </a:p>
        </p:txBody>
      </p:sp>
      <p:sp>
        <p:nvSpPr>
          <p:cNvPr id="7"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sp>
        <p:nvSpPr>
          <p:cNvPr id="8" name="正方形/長方形 7"/>
          <p:cNvSpPr/>
          <p:nvPr/>
        </p:nvSpPr>
        <p:spPr>
          <a:xfrm>
            <a:off x="1930795" y="4261756"/>
            <a:ext cx="2334563" cy="354298"/>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038829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2071472" y="1670539"/>
            <a:ext cx="5419450" cy="4254744"/>
          </a:xfrm>
          <a:prstGeom prst="rect">
            <a:avLst/>
          </a:prstGeom>
        </p:spPr>
      </p:pic>
      <p:sp>
        <p:nvSpPr>
          <p:cNvPr id="2" name="タイトル 1"/>
          <p:cNvSpPr>
            <a:spLocks noGrp="1"/>
          </p:cNvSpPr>
          <p:nvPr>
            <p:ph type="ctrTitle"/>
          </p:nvPr>
        </p:nvSpPr>
        <p:spPr>
          <a:xfrm>
            <a:off x="170687" y="158267"/>
            <a:ext cx="7063740" cy="597876"/>
          </a:xfrm>
        </p:spPr>
        <p:txBody>
          <a:bodyPr>
            <a:normAutofit/>
          </a:bodyPr>
          <a:lstStyle/>
          <a:p>
            <a:pPr algn="l"/>
            <a:r>
              <a:rPr lang="ja-JP" altLang="en-US" sz="3600" b="1" dirty="0">
                <a:latin typeface="Meiryo UI" panose="020B0604030504040204" pitchFamily="50" charset="-128"/>
                <a:ea typeface="Meiryo UI" panose="020B0604030504040204" pitchFamily="50" charset="-128"/>
              </a:rPr>
              <a:t>３</a:t>
            </a:r>
            <a:r>
              <a:rPr lang="ja-JP" altLang="en-US" sz="3600" b="1">
                <a:latin typeface="Meiryo UI" panose="020B0604030504040204" pitchFamily="50" charset="-128"/>
                <a:ea typeface="Meiryo UI" panose="020B0604030504040204" pitchFamily="50" charset="-128"/>
              </a:rPr>
              <a:t>．</a:t>
            </a:r>
            <a:r>
              <a:rPr lang="ja-JP" altLang="en-US" sz="3600" b="1" smtClean="0">
                <a:latin typeface="Meiryo UI" panose="020B0604030504040204" pitchFamily="50" charset="-128"/>
                <a:ea typeface="Meiryo UI" panose="020B0604030504040204" pitchFamily="50" charset="-128"/>
              </a:rPr>
              <a:t>ブレイクポイント</a:t>
            </a:r>
            <a:endParaRPr lang="en-US" altLang="ja-JP" sz="3600" b="1" dirty="0">
              <a:latin typeface="Meiryo UI" panose="020B0604030504040204" pitchFamily="50" charset="-128"/>
              <a:ea typeface="Meiryo UI" panose="020B0604030504040204" pitchFamily="50" charset="-128"/>
            </a:endParaRPr>
          </a:p>
        </p:txBody>
      </p:sp>
      <p:sp>
        <p:nvSpPr>
          <p:cNvPr id="5" name="サブタイトル 4"/>
          <p:cNvSpPr>
            <a:spLocks noGrp="1"/>
          </p:cNvSpPr>
          <p:nvPr>
            <p:ph type="subTitle" idx="1"/>
          </p:nvPr>
        </p:nvSpPr>
        <p:spPr>
          <a:xfrm>
            <a:off x="1097398" y="703383"/>
            <a:ext cx="6858000" cy="3991704"/>
          </a:xfrm>
        </p:spPr>
        <p:txBody>
          <a:bodyPr>
            <a:normAutofit/>
          </a:bodyPr>
          <a:lstStyle/>
          <a:p>
            <a:pPr algn="l"/>
            <a:r>
              <a:rPr lang="ja-JP" altLang="en-US" sz="2400" dirty="0" smtClean="0">
                <a:latin typeface="Meiryo UI" panose="020B0604030504040204" pitchFamily="50" charset="-128"/>
                <a:ea typeface="Meiryo UI" panose="020B0604030504040204" pitchFamily="50" charset="-128"/>
              </a:rPr>
              <a:t>実行の途中ですが終了をするために、</a:t>
            </a:r>
            <a:r>
              <a:rPr lang="en-US" altLang="ja-JP" sz="2400" dirty="0" smtClean="0">
                <a:latin typeface="Meiryo UI" panose="020B0604030504040204" pitchFamily="50" charset="-128"/>
                <a:ea typeface="Meiryo UI" panose="020B0604030504040204" pitchFamily="50" charset="-128"/>
              </a:rPr>
              <a:t>”</a:t>
            </a:r>
            <a:r>
              <a:rPr lang="ja-JP" altLang="en-US" sz="2400" dirty="0" smtClean="0">
                <a:latin typeface="Meiryo UI" panose="020B0604030504040204" pitchFamily="50" charset="-128"/>
                <a:ea typeface="Meiryo UI" panose="020B0604030504040204" pitchFamily="50" charset="-128"/>
              </a:rPr>
              <a:t>リセット</a:t>
            </a:r>
            <a:r>
              <a:rPr lang="en-US" altLang="ja-JP" sz="2400" dirty="0" smtClean="0">
                <a:latin typeface="Meiryo UI" panose="020B0604030504040204" pitchFamily="50" charset="-128"/>
                <a:ea typeface="Meiryo UI" panose="020B0604030504040204" pitchFamily="50" charset="-128"/>
              </a:rPr>
              <a:t>”</a:t>
            </a:r>
            <a:r>
              <a:rPr lang="ja-JP" altLang="en-US" sz="2400" dirty="0" smtClean="0">
                <a:latin typeface="Meiryo UI" panose="020B0604030504040204" pitchFamily="50" charset="-128"/>
                <a:ea typeface="Meiryo UI" panose="020B0604030504040204" pitchFamily="50" charset="-128"/>
              </a:rPr>
              <a:t>を行います。</a:t>
            </a:r>
            <a:r>
              <a:rPr lang="en-US" altLang="ja-JP" sz="2400" dirty="0" smtClean="0">
                <a:latin typeface="Meiryo UI" panose="020B0604030504040204" pitchFamily="50" charset="-128"/>
                <a:ea typeface="Meiryo UI" panose="020B0604030504040204" pitchFamily="50" charset="-128"/>
              </a:rPr>
              <a:t>”</a:t>
            </a:r>
            <a:r>
              <a:rPr lang="ja-JP" altLang="en-US" sz="2400" dirty="0" smtClean="0">
                <a:latin typeface="Meiryo UI" panose="020B0604030504040204" pitchFamily="50" charset="-128"/>
                <a:ea typeface="Meiryo UI" panose="020B0604030504040204" pitchFamily="50" charset="-128"/>
              </a:rPr>
              <a:t>実行</a:t>
            </a:r>
            <a:r>
              <a:rPr lang="en-US" altLang="ja-JP" sz="2400" dirty="0" smtClean="0">
                <a:latin typeface="Meiryo UI" panose="020B0604030504040204" pitchFamily="50" charset="-128"/>
                <a:ea typeface="Meiryo UI" panose="020B0604030504040204" pitchFamily="50" charset="-128"/>
              </a:rPr>
              <a:t>”</a:t>
            </a:r>
            <a:r>
              <a:rPr lang="ja-JP" altLang="en-US" sz="2400" dirty="0" smtClean="0">
                <a:latin typeface="Meiryo UI" panose="020B0604030504040204" pitchFamily="50" charset="-128"/>
                <a:ea typeface="Meiryo UI" panose="020B0604030504040204" pitchFamily="50" charset="-128"/>
              </a:rPr>
              <a:t>タブをクリックします。</a:t>
            </a:r>
            <a:endParaRPr lang="en-US" altLang="ja-JP" sz="2400" dirty="0" smtClean="0">
              <a:latin typeface="Meiryo UI" panose="020B0604030504040204" pitchFamily="50" charset="-128"/>
              <a:ea typeface="Meiryo UI" panose="020B0604030504040204" pitchFamily="50" charset="-128"/>
            </a:endParaRPr>
          </a:p>
        </p:txBody>
      </p:sp>
      <p:sp>
        <p:nvSpPr>
          <p:cNvPr id="7"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sp>
        <p:nvSpPr>
          <p:cNvPr id="8" name="正方形/長方形 7"/>
          <p:cNvSpPr/>
          <p:nvPr/>
        </p:nvSpPr>
        <p:spPr>
          <a:xfrm>
            <a:off x="6530498" y="1958172"/>
            <a:ext cx="703929" cy="327828"/>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981266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2047705" y="1850026"/>
            <a:ext cx="5048590" cy="4353699"/>
          </a:xfrm>
          <a:prstGeom prst="rect">
            <a:avLst/>
          </a:prstGeom>
        </p:spPr>
      </p:pic>
      <p:sp>
        <p:nvSpPr>
          <p:cNvPr id="2" name="タイトル 1"/>
          <p:cNvSpPr>
            <a:spLocks noGrp="1"/>
          </p:cNvSpPr>
          <p:nvPr>
            <p:ph type="ctrTitle"/>
          </p:nvPr>
        </p:nvSpPr>
        <p:spPr>
          <a:xfrm>
            <a:off x="170687" y="158267"/>
            <a:ext cx="7063740" cy="597876"/>
          </a:xfrm>
        </p:spPr>
        <p:txBody>
          <a:bodyPr>
            <a:normAutofit/>
          </a:bodyPr>
          <a:lstStyle/>
          <a:p>
            <a:pPr algn="l"/>
            <a:r>
              <a:rPr lang="ja-JP" altLang="en-US" sz="3600" b="1" dirty="0">
                <a:latin typeface="Meiryo UI" panose="020B0604030504040204" pitchFamily="50" charset="-128"/>
                <a:ea typeface="Meiryo UI" panose="020B0604030504040204" pitchFamily="50" charset="-128"/>
              </a:rPr>
              <a:t>３</a:t>
            </a:r>
            <a:r>
              <a:rPr lang="ja-JP" altLang="en-US" sz="3600" b="1">
                <a:latin typeface="Meiryo UI" panose="020B0604030504040204" pitchFamily="50" charset="-128"/>
                <a:ea typeface="Meiryo UI" panose="020B0604030504040204" pitchFamily="50" charset="-128"/>
              </a:rPr>
              <a:t>．</a:t>
            </a:r>
            <a:r>
              <a:rPr lang="ja-JP" altLang="en-US" sz="3600" b="1" smtClean="0">
                <a:latin typeface="Meiryo UI" panose="020B0604030504040204" pitchFamily="50" charset="-128"/>
                <a:ea typeface="Meiryo UI" panose="020B0604030504040204" pitchFamily="50" charset="-128"/>
              </a:rPr>
              <a:t>ブレイクポイント</a:t>
            </a:r>
            <a:endParaRPr lang="en-US" altLang="ja-JP" sz="3600" b="1" dirty="0">
              <a:latin typeface="Meiryo UI" panose="020B0604030504040204" pitchFamily="50" charset="-128"/>
              <a:ea typeface="Meiryo UI" panose="020B0604030504040204" pitchFamily="50" charset="-128"/>
            </a:endParaRPr>
          </a:p>
        </p:txBody>
      </p:sp>
      <p:sp>
        <p:nvSpPr>
          <p:cNvPr id="5" name="サブタイトル 4"/>
          <p:cNvSpPr>
            <a:spLocks noGrp="1"/>
          </p:cNvSpPr>
          <p:nvPr>
            <p:ph type="subTitle" idx="1"/>
          </p:nvPr>
        </p:nvSpPr>
        <p:spPr>
          <a:xfrm>
            <a:off x="1097398" y="703383"/>
            <a:ext cx="6858000" cy="3991704"/>
          </a:xfrm>
        </p:spPr>
        <p:txBody>
          <a:bodyPr>
            <a:normAutofit/>
          </a:bodyPr>
          <a:lstStyle/>
          <a:p>
            <a:pPr algn="l"/>
            <a:r>
              <a:rPr lang="en-US" altLang="ja-JP" sz="2400" dirty="0" smtClean="0">
                <a:latin typeface="Meiryo UI" panose="020B0604030504040204" pitchFamily="50" charset="-128"/>
                <a:ea typeface="Meiryo UI" panose="020B0604030504040204" pitchFamily="50" charset="-128"/>
              </a:rPr>
              <a:t>”</a:t>
            </a:r>
            <a:r>
              <a:rPr lang="ja-JP" altLang="en-US" sz="2400" dirty="0" smtClean="0">
                <a:latin typeface="Meiryo UI" panose="020B0604030504040204" pitchFamily="50" charset="-128"/>
                <a:ea typeface="Meiryo UI" panose="020B0604030504040204" pitchFamily="50" charset="-128"/>
              </a:rPr>
              <a:t>リセット</a:t>
            </a:r>
            <a:r>
              <a:rPr lang="en-US" altLang="ja-JP" sz="2400" dirty="0" smtClean="0">
                <a:latin typeface="Meiryo UI" panose="020B0604030504040204" pitchFamily="50" charset="-128"/>
                <a:ea typeface="Meiryo UI" panose="020B0604030504040204" pitchFamily="50" charset="-128"/>
              </a:rPr>
              <a:t>(R)”</a:t>
            </a:r>
            <a:r>
              <a:rPr lang="ja-JP" altLang="en-US" sz="2400" dirty="0" smtClean="0">
                <a:latin typeface="Meiryo UI" panose="020B0604030504040204" pitchFamily="50" charset="-128"/>
                <a:ea typeface="Meiryo UI" panose="020B0604030504040204" pitchFamily="50" charset="-128"/>
              </a:rPr>
              <a:t>をクリックします。</a:t>
            </a:r>
            <a:endParaRPr lang="en-US" altLang="ja-JP" sz="2400" dirty="0" smtClean="0">
              <a:latin typeface="Meiryo UI" panose="020B0604030504040204" pitchFamily="50" charset="-128"/>
              <a:ea typeface="Meiryo UI" panose="020B0604030504040204" pitchFamily="50" charset="-128"/>
            </a:endParaRPr>
          </a:p>
        </p:txBody>
      </p:sp>
      <p:sp>
        <p:nvSpPr>
          <p:cNvPr id="7"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sp>
        <p:nvSpPr>
          <p:cNvPr id="8" name="正方形/長方形 7"/>
          <p:cNvSpPr/>
          <p:nvPr/>
        </p:nvSpPr>
        <p:spPr>
          <a:xfrm>
            <a:off x="4633751" y="3241849"/>
            <a:ext cx="1191513" cy="327828"/>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899290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775796" y="2189035"/>
            <a:ext cx="5592406" cy="3324000"/>
          </a:xfrm>
          <a:prstGeom prst="rect">
            <a:avLst/>
          </a:prstGeom>
        </p:spPr>
      </p:pic>
      <p:sp>
        <p:nvSpPr>
          <p:cNvPr id="2" name="タイトル 1"/>
          <p:cNvSpPr>
            <a:spLocks noGrp="1"/>
          </p:cNvSpPr>
          <p:nvPr>
            <p:ph type="ctrTitle"/>
          </p:nvPr>
        </p:nvSpPr>
        <p:spPr>
          <a:xfrm>
            <a:off x="170687" y="158267"/>
            <a:ext cx="7063740" cy="597876"/>
          </a:xfrm>
        </p:spPr>
        <p:txBody>
          <a:bodyPr>
            <a:normAutofit/>
          </a:bodyPr>
          <a:lstStyle/>
          <a:p>
            <a:pPr algn="l"/>
            <a:r>
              <a:rPr lang="ja-JP" altLang="en-US" sz="3600" b="1" dirty="0">
                <a:latin typeface="Meiryo UI" panose="020B0604030504040204" pitchFamily="50" charset="-128"/>
                <a:ea typeface="Meiryo UI" panose="020B0604030504040204" pitchFamily="50" charset="-128"/>
              </a:rPr>
              <a:t>３</a:t>
            </a:r>
            <a:r>
              <a:rPr lang="ja-JP" altLang="en-US" sz="3600" b="1">
                <a:latin typeface="Meiryo UI" panose="020B0604030504040204" pitchFamily="50" charset="-128"/>
                <a:ea typeface="Meiryo UI" panose="020B0604030504040204" pitchFamily="50" charset="-128"/>
              </a:rPr>
              <a:t>．</a:t>
            </a:r>
            <a:r>
              <a:rPr lang="ja-JP" altLang="en-US" sz="3600" b="1" smtClean="0">
                <a:latin typeface="Meiryo UI" panose="020B0604030504040204" pitchFamily="50" charset="-128"/>
                <a:ea typeface="Meiryo UI" panose="020B0604030504040204" pitchFamily="50" charset="-128"/>
              </a:rPr>
              <a:t>ブレイクポイント</a:t>
            </a:r>
            <a:endParaRPr lang="en-US" altLang="ja-JP" sz="3600" b="1" dirty="0">
              <a:latin typeface="Meiryo UI" panose="020B0604030504040204" pitchFamily="50" charset="-128"/>
              <a:ea typeface="Meiryo UI" panose="020B0604030504040204" pitchFamily="50" charset="-128"/>
            </a:endParaRPr>
          </a:p>
        </p:txBody>
      </p:sp>
      <p:sp>
        <p:nvSpPr>
          <p:cNvPr id="5" name="サブタイトル 4"/>
          <p:cNvSpPr>
            <a:spLocks noGrp="1"/>
          </p:cNvSpPr>
          <p:nvPr>
            <p:ph type="subTitle" idx="1"/>
          </p:nvPr>
        </p:nvSpPr>
        <p:spPr>
          <a:xfrm>
            <a:off x="1097398" y="703383"/>
            <a:ext cx="6858000" cy="3991704"/>
          </a:xfrm>
        </p:spPr>
        <p:txBody>
          <a:bodyPr>
            <a:normAutofit/>
          </a:bodyPr>
          <a:lstStyle/>
          <a:p>
            <a:pPr algn="l"/>
            <a:r>
              <a:rPr lang="ja-JP" altLang="en-US" sz="2400" dirty="0" smtClean="0">
                <a:latin typeface="Meiryo UI" panose="020B0604030504040204" pitchFamily="50" charset="-128"/>
                <a:ea typeface="Meiryo UI" panose="020B0604030504040204" pitchFamily="50" charset="-128"/>
              </a:rPr>
              <a:t>色がもとに戻り、実行の途中で終了しました。</a:t>
            </a:r>
            <a:endParaRPr lang="en-US" altLang="ja-JP" sz="2400" dirty="0" smtClean="0">
              <a:latin typeface="Meiryo UI" panose="020B0604030504040204" pitchFamily="50" charset="-128"/>
              <a:ea typeface="Meiryo UI" panose="020B0604030504040204" pitchFamily="50" charset="-128"/>
            </a:endParaRPr>
          </a:p>
          <a:p>
            <a:pPr algn="l"/>
            <a:r>
              <a:rPr lang="en-US" altLang="ja-JP" sz="2400" dirty="0" smtClean="0">
                <a:latin typeface="Meiryo UI" panose="020B0604030504040204" pitchFamily="50" charset="-128"/>
                <a:ea typeface="Meiryo UI" panose="020B0604030504040204" pitchFamily="50" charset="-128"/>
              </a:rPr>
              <a:t>“</a:t>
            </a:r>
            <a:r>
              <a:rPr lang="ja-JP" altLang="en-US" sz="2400" dirty="0" smtClean="0">
                <a:latin typeface="Meiryo UI" panose="020B0604030504040204" pitchFamily="50" charset="-128"/>
                <a:ea typeface="Meiryo UI" panose="020B0604030504040204" pitchFamily="50" charset="-128"/>
              </a:rPr>
              <a:t>リセット</a:t>
            </a:r>
            <a:r>
              <a:rPr lang="en-US" altLang="ja-JP" sz="2400" dirty="0" smtClean="0">
                <a:latin typeface="Meiryo UI" panose="020B0604030504040204" pitchFamily="50" charset="-128"/>
                <a:ea typeface="Meiryo UI" panose="020B0604030504040204" pitchFamily="50" charset="-128"/>
              </a:rPr>
              <a:t>”</a:t>
            </a:r>
            <a:r>
              <a:rPr lang="ja-JP" altLang="en-US" sz="2400" dirty="0" smtClean="0">
                <a:latin typeface="Meiryo UI" panose="020B0604030504040204" pitchFamily="50" charset="-128"/>
                <a:ea typeface="Meiryo UI" panose="020B0604030504040204" pitchFamily="50" charset="-128"/>
              </a:rPr>
              <a:t>は実行が最後まで行われずに途中で終了したということを覚えておきましょう。</a:t>
            </a:r>
            <a:endParaRPr lang="en-US" altLang="ja-JP" sz="2400" dirty="0" smtClean="0">
              <a:latin typeface="Meiryo UI" panose="020B0604030504040204" pitchFamily="50" charset="-128"/>
              <a:ea typeface="Meiryo UI" panose="020B0604030504040204" pitchFamily="50" charset="-128"/>
            </a:endParaRPr>
          </a:p>
        </p:txBody>
      </p:sp>
      <p:sp>
        <p:nvSpPr>
          <p:cNvPr id="7"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spTree>
    <p:extLst>
      <p:ext uri="{BB962C8B-B14F-4D97-AF65-F5344CB8AC3E}">
        <p14:creationId xmlns:p14="http://schemas.microsoft.com/office/powerpoint/2010/main" val="41188686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70687" y="158267"/>
            <a:ext cx="7063740" cy="597876"/>
          </a:xfrm>
        </p:spPr>
        <p:txBody>
          <a:bodyPr>
            <a:normAutofit/>
          </a:bodyPr>
          <a:lstStyle/>
          <a:p>
            <a:pPr algn="l"/>
            <a:r>
              <a:rPr lang="ja-JP" altLang="en-US" sz="3600" b="1" dirty="0">
                <a:latin typeface="Meiryo UI" panose="020B0604030504040204" pitchFamily="50" charset="-128"/>
                <a:ea typeface="Meiryo UI" panose="020B0604030504040204" pitchFamily="50" charset="-128"/>
              </a:rPr>
              <a:t>３</a:t>
            </a:r>
            <a:r>
              <a:rPr lang="ja-JP" altLang="en-US" sz="3600" b="1">
                <a:latin typeface="Meiryo UI" panose="020B0604030504040204" pitchFamily="50" charset="-128"/>
                <a:ea typeface="Meiryo UI" panose="020B0604030504040204" pitchFamily="50" charset="-128"/>
              </a:rPr>
              <a:t>．</a:t>
            </a:r>
            <a:r>
              <a:rPr lang="ja-JP" altLang="en-US" sz="3600" b="1" smtClean="0">
                <a:latin typeface="Meiryo UI" panose="020B0604030504040204" pitchFamily="50" charset="-128"/>
                <a:ea typeface="Meiryo UI" panose="020B0604030504040204" pitchFamily="50" charset="-128"/>
              </a:rPr>
              <a:t>ブレイクポイント</a:t>
            </a:r>
            <a:endParaRPr lang="en-US" altLang="ja-JP" sz="3600" b="1" dirty="0">
              <a:latin typeface="Meiryo UI" panose="020B0604030504040204" pitchFamily="50" charset="-128"/>
              <a:ea typeface="Meiryo UI" panose="020B0604030504040204" pitchFamily="50" charset="-128"/>
            </a:endParaRPr>
          </a:p>
        </p:txBody>
      </p:sp>
      <p:sp>
        <p:nvSpPr>
          <p:cNvPr id="5" name="サブタイトル 4"/>
          <p:cNvSpPr>
            <a:spLocks noGrp="1"/>
          </p:cNvSpPr>
          <p:nvPr>
            <p:ph type="subTitle" idx="1"/>
          </p:nvPr>
        </p:nvSpPr>
        <p:spPr>
          <a:xfrm>
            <a:off x="1097398" y="703383"/>
            <a:ext cx="6858000" cy="3991704"/>
          </a:xfrm>
        </p:spPr>
        <p:txBody>
          <a:bodyPr>
            <a:normAutofit/>
          </a:bodyPr>
          <a:lstStyle/>
          <a:p>
            <a:pPr algn="l"/>
            <a:r>
              <a:rPr lang="ja-JP" altLang="en-US" sz="2400" dirty="0" smtClean="0">
                <a:latin typeface="Meiryo UI" panose="020B0604030504040204" pitchFamily="50" charset="-128"/>
                <a:ea typeface="Meiryo UI" panose="020B0604030504040204" pitchFamily="50" charset="-128"/>
              </a:rPr>
              <a:t>次にブレイクポイントを解除します。</a:t>
            </a:r>
            <a:endParaRPr lang="en-US" altLang="ja-JP" sz="2400" dirty="0" smtClean="0">
              <a:latin typeface="Meiryo UI" panose="020B0604030504040204" pitchFamily="50" charset="-128"/>
              <a:ea typeface="Meiryo UI" panose="020B0604030504040204" pitchFamily="50" charset="-128"/>
            </a:endParaRPr>
          </a:p>
          <a:p>
            <a:pPr algn="l"/>
            <a:r>
              <a:rPr lang="ja-JP" altLang="en-US" sz="2400" dirty="0" smtClean="0">
                <a:latin typeface="Meiryo UI" panose="020B0604030504040204" pitchFamily="50" charset="-128"/>
                <a:ea typeface="Meiryo UI" panose="020B0604030504040204" pitchFamily="50" charset="-128"/>
              </a:rPr>
              <a:t>解除する行にカーソルを置きます。</a:t>
            </a:r>
            <a:endParaRPr lang="en-US" altLang="ja-JP" sz="2400" dirty="0" smtClean="0">
              <a:latin typeface="Meiryo UI" panose="020B0604030504040204" pitchFamily="50" charset="-128"/>
              <a:ea typeface="Meiryo UI" panose="020B0604030504040204" pitchFamily="50" charset="-128"/>
            </a:endParaRPr>
          </a:p>
        </p:txBody>
      </p:sp>
      <p:sp>
        <p:nvSpPr>
          <p:cNvPr id="7"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pic>
        <p:nvPicPr>
          <p:cNvPr id="3" name="図 2"/>
          <p:cNvPicPr>
            <a:picLocks noChangeAspect="1"/>
          </p:cNvPicPr>
          <p:nvPr/>
        </p:nvPicPr>
        <p:blipFill>
          <a:blip r:embed="rId2"/>
          <a:stretch>
            <a:fillRect/>
          </a:stretch>
        </p:blipFill>
        <p:spPr>
          <a:xfrm>
            <a:off x="2029997" y="2672517"/>
            <a:ext cx="5084005" cy="2919729"/>
          </a:xfrm>
          <a:prstGeom prst="rect">
            <a:avLst/>
          </a:prstGeom>
        </p:spPr>
      </p:pic>
      <p:sp>
        <p:nvSpPr>
          <p:cNvPr id="8" name="角丸四角形吹き出し 7"/>
          <p:cNvSpPr/>
          <p:nvPr/>
        </p:nvSpPr>
        <p:spPr>
          <a:xfrm>
            <a:off x="6893170" y="2699235"/>
            <a:ext cx="2129293" cy="660793"/>
          </a:xfrm>
          <a:prstGeom prst="wedgeRoundRectCallout">
            <a:avLst>
              <a:gd name="adj1" fmla="val -162476"/>
              <a:gd name="adj2" fmla="val 200534"/>
              <a:gd name="adj3" fmla="val 16667"/>
            </a:avLst>
          </a:prstGeom>
          <a:solidFill>
            <a:schemeClr val="bg1"/>
          </a:solidFill>
          <a:ln w="635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mj-ea"/>
                <a:ea typeface="+mj-ea"/>
              </a:rPr>
              <a:t>カーソルです。</a:t>
            </a:r>
            <a:endParaRPr kumimoji="1" lang="ja-JP" altLang="en-US" b="1" dirty="0">
              <a:solidFill>
                <a:schemeClr val="tx1"/>
              </a:solidFill>
              <a:latin typeface="+mj-ea"/>
              <a:ea typeface="+mj-ea"/>
            </a:endParaRPr>
          </a:p>
        </p:txBody>
      </p:sp>
    </p:spTree>
    <p:extLst>
      <p:ext uri="{BB962C8B-B14F-4D97-AF65-F5344CB8AC3E}">
        <p14:creationId xmlns:p14="http://schemas.microsoft.com/office/powerpoint/2010/main" val="26261956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70687" y="158267"/>
            <a:ext cx="7063740" cy="597876"/>
          </a:xfrm>
        </p:spPr>
        <p:txBody>
          <a:bodyPr>
            <a:normAutofit/>
          </a:bodyPr>
          <a:lstStyle/>
          <a:p>
            <a:pPr algn="l"/>
            <a:r>
              <a:rPr lang="ja-JP" altLang="en-US" sz="3600" b="1" dirty="0">
                <a:latin typeface="Meiryo UI" panose="020B0604030504040204" pitchFamily="50" charset="-128"/>
                <a:ea typeface="Meiryo UI" panose="020B0604030504040204" pitchFamily="50" charset="-128"/>
              </a:rPr>
              <a:t>３．</a:t>
            </a:r>
            <a:r>
              <a:rPr lang="ja-JP" altLang="en-US" sz="3600" b="1" dirty="0" smtClean="0">
                <a:latin typeface="Meiryo UI" panose="020B0604030504040204" pitchFamily="50" charset="-128"/>
                <a:ea typeface="Meiryo UI" panose="020B0604030504040204" pitchFamily="50" charset="-128"/>
              </a:rPr>
              <a:t>ブレイクポイント</a:t>
            </a:r>
            <a:endParaRPr lang="en-US" altLang="ja-JP" sz="3600" b="1" dirty="0">
              <a:latin typeface="Meiryo UI" panose="020B0604030504040204" pitchFamily="50" charset="-128"/>
              <a:ea typeface="Meiryo UI" panose="020B0604030504040204" pitchFamily="50" charset="-128"/>
            </a:endParaRPr>
          </a:p>
        </p:txBody>
      </p:sp>
      <p:sp>
        <p:nvSpPr>
          <p:cNvPr id="5" name="サブタイトル 4"/>
          <p:cNvSpPr>
            <a:spLocks noGrp="1"/>
          </p:cNvSpPr>
          <p:nvPr>
            <p:ph type="subTitle" idx="1"/>
          </p:nvPr>
        </p:nvSpPr>
        <p:spPr>
          <a:xfrm>
            <a:off x="1097398" y="703383"/>
            <a:ext cx="6858000" cy="3991704"/>
          </a:xfrm>
        </p:spPr>
        <p:txBody>
          <a:bodyPr>
            <a:normAutofit/>
          </a:bodyPr>
          <a:lstStyle/>
          <a:p>
            <a:pPr algn="l"/>
            <a:r>
              <a:rPr lang="ja-JP" altLang="en-US" sz="2400" dirty="0" smtClean="0">
                <a:latin typeface="Meiryo UI" panose="020B0604030504040204" pitchFamily="50" charset="-128"/>
                <a:ea typeface="Meiryo UI" panose="020B0604030504040204" pitchFamily="50" charset="-128"/>
              </a:rPr>
              <a:t>ブレイクポイントを追加するときと同じ操作を行います。</a:t>
            </a:r>
            <a:endParaRPr lang="en-US" altLang="ja-JP" sz="2400" dirty="0" smtClean="0">
              <a:latin typeface="Meiryo UI" panose="020B0604030504040204" pitchFamily="50" charset="-128"/>
              <a:ea typeface="Meiryo UI" panose="020B0604030504040204" pitchFamily="50" charset="-128"/>
            </a:endParaRPr>
          </a:p>
          <a:p>
            <a:pPr algn="l"/>
            <a:r>
              <a:rPr lang="ja-JP" altLang="en-US" sz="2400" dirty="0" smtClean="0">
                <a:latin typeface="Meiryo UI" panose="020B0604030504040204" pitchFamily="50" charset="-128"/>
                <a:ea typeface="Meiryo UI" panose="020B0604030504040204" pitchFamily="50" charset="-128"/>
              </a:rPr>
              <a:t>キーボードで</a:t>
            </a:r>
            <a:r>
              <a:rPr lang="en-US" altLang="ja-JP" sz="2400" dirty="0" smtClean="0">
                <a:latin typeface="Meiryo UI" panose="020B0604030504040204" pitchFamily="50" charset="-128"/>
                <a:ea typeface="Meiryo UI" panose="020B0604030504040204" pitchFamily="50" charset="-128"/>
              </a:rPr>
              <a:t>“F9”</a:t>
            </a:r>
            <a:r>
              <a:rPr lang="ja-JP" altLang="en-US" sz="2400" dirty="0" smtClean="0">
                <a:latin typeface="Meiryo UI" panose="020B0604030504040204" pitchFamily="50" charset="-128"/>
                <a:ea typeface="Meiryo UI" panose="020B0604030504040204" pitchFamily="50" charset="-128"/>
              </a:rPr>
              <a:t>を押します。すると以下のようにブレイクポイントが消えたことが確認できると思います。</a:t>
            </a:r>
            <a:endParaRPr lang="en-US" altLang="ja-JP" sz="2400" dirty="0" smtClean="0">
              <a:latin typeface="Meiryo UI" panose="020B0604030504040204" pitchFamily="50" charset="-128"/>
              <a:ea typeface="Meiryo UI" panose="020B0604030504040204" pitchFamily="50" charset="-128"/>
            </a:endParaRPr>
          </a:p>
        </p:txBody>
      </p:sp>
      <p:sp>
        <p:nvSpPr>
          <p:cNvPr id="7"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pic>
        <p:nvPicPr>
          <p:cNvPr id="4" name="図 3"/>
          <p:cNvPicPr>
            <a:picLocks noChangeAspect="1"/>
          </p:cNvPicPr>
          <p:nvPr/>
        </p:nvPicPr>
        <p:blipFill>
          <a:blip r:embed="rId2"/>
          <a:stretch>
            <a:fillRect/>
          </a:stretch>
        </p:blipFill>
        <p:spPr>
          <a:xfrm>
            <a:off x="1899325" y="2299418"/>
            <a:ext cx="5345351" cy="3279082"/>
          </a:xfrm>
          <a:prstGeom prst="rect">
            <a:avLst/>
          </a:prstGeom>
        </p:spPr>
      </p:pic>
    </p:spTree>
    <p:extLst>
      <p:ext uri="{BB962C8B-B14F-4D97-AF65-F5344CB8AC3E}">
        <p14:creationId xmlns:p14="http://schemas.microsoft.com/office/powerpoint/2010/main" val="22510294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 name="サブタイトル 4"/>
          <p:cNvSpPr>
            <a:spLocks noGrp="1"/>
          </p:cNvSpPr>
          <p:nvPr>
            <p:ph type="subTitle" idx="1"/>
          </p:nvPr>
        </p:nvSpPr>
        <p:spPr>
          <a:xfrm>
            <a:off x="1152144" y="2056659"/>
            <a:ext cx="6858000" cy="3745521"/>
          </a:xfrm>
        </p:spPr>
        <p:txBody>
          <a:bodyPr>
            <a:normAutofit/>
          </a:bodyPr>
          <a:lstStyle/>
          <a:p>
            <a:pPr algn="l"/>
            <a:r>
              <a:rPr lang="ja-JP" altLang="en-US" sz="2400" dirty="0" smtClean="0">
                <a:latin typeface="Meiryo UI" panose="020B0604030504040204" pitchFamily="50" charset="-128"/>
                <a:ea typeface="Meiryo UI" panose="020B0604030504040204" pitchFamily="50" charset="-128"/>
              </a:rPr>
              <a:t>ローカルウィンドウは変数に代入されている値が何かを確認することができます。</a:t>
            </a:r>
            <a:endParaRPr lang="en-US" altLang="ja-JP" sz="2400" dirty="0" smtClean="0">
              <a:latin typeface="Meiryo UI" panose="020B0604030504040204" pitchFamily="50" charset="-128"/>
              <a:ea typeface="Meiryo UI" panose="020B0604030504040204" pitchFamily="50" charset="-128"/>
            </a:endParaRPr>
          </a:p>
          <a:p>
            <a:pPr algn="l"/>
            <a:r>
              <a:rPr lang="ja-JP" altLang="en-US" sz="2400" dirty="0" smtClean="0">
                <a:latin typeface="Meiryo UI" panose="020B0604030504040204" pitchFamily="50" charset="-128"/>
                <a:ea typeface="Meiryo UI" panose="020B0604030504040204" pitchFamily="50" charset="-128"/>
              </a:rPr>
              <a:t>イミディエイトウィンドウの隣に表示することができます。</a:t>
            </a:r>
            <a:endParaRPr lang="en-US" altLang="ja-JP" sz="2400" dirty="0" smtClean="0">
              <a:latin typeface="Meiryo UI" panose="020B0604030504040204" pitchFamily="50" charset="-128"/>
              <a:ea typeface="Meiryo UI" panose="020B0604030504040204" pitchFamily="50" charset="-128"/>
            </a:endParaRPr>
          </a:p>
        </p:txBody>
      </p:sp>
      <p:sp>
        <p:nvSpPr>
          <p:cNvPr id="8" name="タイトル 1"/>
          <p:cNvSpPr>
            <a:spLocks noGrp="1"/>
          </p:cNvSpPr>
          <p:nvPr>
            <p:ph type="ctrTitle"/>
          </p:nvPr>
        </p:nvSpPr>
        <p:spPr>
          <a:xfrm>
            <a:off x="798957" y="716795"/>
            <a:ext cx="7770114" cy="917956"/>
          </a:xfrm>
        </p:spPr>
        <p:txBody>
          <a:bodyPr>
            <a:normAutofit/>
          </a:bodyPr>
          <a:lstStyle/>
          <a:p>
            <a:r>
              <a:rPr lang="ja-JP" altLang="en-US" sz="6000" b="1" dirty="0">
                <a:latin typeface="Meiryo UI" panose="020B0604030504040204" pitchFamily="50" charset="-128"/>
                <a:ea typeface="Meiryo UI" panose="020B0604030504040204" pitchFamily="50" charset="-128"/>
              </a:rPr>
              <a:t>１．</a:t>
            </a:r>
            <a:r>
              <a:rPr lang="ja-JP" altLang="en-US" sz="6000" b="1" dirty="0" smtClean="0">
                <a:latin typeface="Meiryo UI" panose="020B0604030504040204" pitchFamily="50" charset="-128"/>
                <a:ea typeface="Meiryo UI" panose="020B0604030504040204" pitchFamily="50" charset="-128"/>
              </a:rPr>
              <a:t>ローカルウィンドウ</a:t>
            </a:r>
            <a:endParaRPr lang="en-US" altLang="ja-JP" sz="6000" b="1" dirty="0">
              <a:latin typeface="Meiryo UI" panose="020B0604030504040204" pitchFamily="50" charset="-128"/>
              <a:ea typeface="Meiryo UI" panose="020B0604030504040204" pitchFamily="50" charset="-128"/>
            </a:endParaRPr>
          </a:p>
        </p:txBody>
      </p:sp>
      <p:sp>
        <p:nvSpPr>
          <p:cNvPr id="9"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spTree>
    <p:extLst>
      <p:ext uri="{BB962C8B-B14F-4D97-AF65-F5344CB8AC3E}">
        <p14:creationId xmlns:p14="http://schemas.microsoft.com/office/powerpoint/2010/main" val="34911574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70687" y="158267"/>
            <a:ext cx="7063740" cy="597876"/>
          </a:xfrm>
        </p:spPr>
        <p:txBody>
          <a:bodyPr>
            <a:normAutofit/>
          </a:bodyPr>
          <a:lstStyle/>
          <a:p>
            <a:pPr algn="l"/>
            <a:r>
              <a:rPr lang="ja-JP" altLang="en-US" sz="3600" b="1" dirty="0">
                <a:latin typeface="Meiryo UI" panose="020B0604030504040204" pitchFamily="50" charset="-128"/>
                <a:ea typeface="Meiryo UI" panose="020B0604030504040204" pitchFamily="50" charset="-128"/>
              </a:rPr>
              <a:t>１．ローカルウィンドウ</a:t>
            </a:r>
            <a:endParaRPr lang="en-US" altLang="ja-JP" sz="3600" dirty="0">
              <a:latin typeface="Meiryo UI" panose="020B0604030504040204" pitchFamily="50" charset="-128"/>
              <a:ea typeface="Meiryo UI" panose="020B0604030504040204" pitchFamily="50" charset="-128"/>
            </a:endParaRPr>
          </a:p>
        </p:txBody>
      </p:sp>
      <p:sp>
        <p:nvSpPr>
          <p:cNvPr id="5" name="サブタイトル 4"/>
          <p:cNvSpPr>
            <a:spLocks noGrp="1"/>
          </p:cNvSpPr>
          <p:nvPr>
            <p:ph type="subTitle" idx="1"/>
          </p:nvPr>
        </p:nvSpPr>
        <p:spPr>
          <a:xfrm>
            <a:off x="1097398" y="949573"/>
            <a:ext cx="6858000" cy="2760780"/>
          </a:xfrm>
        </p:spPr>
        <p:txBody>
          <a:bodyPr>
            <a:normAutofit/>
          </a:bodyPr>
          <a:lstStyle/>
          <a:p>
            <a:pPr algn="l"/>
            <a:r>
              <a:rPr kumimoji="1" lang="ja-JP" altLang="en-US" sz="2400" dirty="0" smtClean="0">
                <a:latin typeface="Meiryo UI" panose="020B0604030504040204" pitchFamily="50" charset="-128"/>
                <a:ea typeface="Meiryo UI" panose="020B0604030504040204" pitchFamily="50" charset="-128"/>
              </a:rPr>
              <a:t>モジュールを追加し、プロシージャを作成しましょう。</a:t>
            </a:r>
            <a:endParaRPr kumimoji="1" lang="en-US" altLang="ja-JP" sz="2400" dirty="0" smtClean="0">
              <a:latin typeface="Meiryo UI" panose="020B0604030504040204" pitchFamily="50" charset="-128"/>
              <a:ea typeface="Meiryo UI" panose="020B0604030504040204" pitchFamily="50" charset="-128"/>
            </a:endParaRPr>
          </a:p>
        </p:txBody>
      </p:sp>
      <p:sp>
        <p:nvSpPr>
          <p:cNvPr id="7"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pic>
        <p:nvPicPr>
          <p:cNvPr id="4" name="図 3"/>
          <p:cNvPicPr>
            <a:picLocks noChangeAspect="1"/>
          </p:cNvPicPr>
          <p:nvPr/>
        </p:nvPicPr>
        <p:blipFill>
          <a:blip r:embed="rId2"/>
          <a:stretch>
            <a:fillRect/>
          </a:stretch>
        </p:blipFill>
        <p:spPr>
          <a:xfrm>
            <a:off x="2024197" y="2095408"/>
            <a:ext cx="5004401" cy="3616750"/>
          </a:xfrm>
          <a:prstGeom prst="rect">
            <a:avLst/>
          </a:prstGeom>
        </p:spPr>
      </p:pic>
    </p:spTree>
    <p:extLst>
      <p:ext uri="{BB962C8B-B14F-4D97-AF65-F5344CB8AC3E}">
        <p14:creationId xmlns:p14="http://schemas.microsoft.com/office/powerpoint/2010/main" val="22280508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70687" y="158267"/>
            <a:ext cx="7063740" cy="597876"/>
          </a:xfrm>
        </p:spPr>
        <p:txBody>
          <a:bodyPr>
            <a:normAutofit/>
          </a:bodyPr>
          <a:lstStyle/>
          <a:p>
            <a:pPr algn="l"/>
            <a:r>
              <a:rPr lang="ja-JP" altLang="en-US" sz="3600" b="1" dirty="0">
                <a:latin typeface="Meiryo UI" panose="020B0604030504040204" pitchFamily="50" charset="-128"/>
                <a:ea typeface="Meiryo UI" panose="020B0604030504040204" pitchFamily="50" charset="-128"/>
              </a:rPr>
              <a:t>１．ローカルウィンドウ</a:t>
            </a:r>
            <a:endParaRPr lang="en-US" altLang="ja-JP" sz="3600" dirty="0">
              <a:latin typeface="Meiryo UI" panose="020B0604030504040204" pitchFamily="50" charset="-128"/>
              <a:ea typeface="Meiryo UI" panose="020B0604030504040204" pitchFamily="50" charset="-128"/>
            </a:endParaRPr>
          </a:p>
        </p:txBody>
      </p:sp>
      <p:sp>
        <p:nvSpPr>
          <p:cNvPr id="5" name="サブタイトル 4"/>
          <p:cNvSpPr>
            <a:spLocks noGrp="1"/>
          </p:cNvSpPr>
          <p:nvPr>
            <p:ph type="subTitle" idx="1"/>
          </p:nvPr>
        </p:nvSpPr>
        <p:spPr>
          <a:xfrm>
            <a:off x="377308" y="808894"/>
            <a:ext cx="8298180" cy="2760780"/>
          </a:xfrm>
        </p:spPr>
        <p:txBody>
          <a:bodyPr>
            <a:normAutofit/>
          </a:bodyPr>
          <a:lstStyle/>
          <a:p>
            <a:pPr algn="l"/>
            <a:r>
              <a:rPr kumimoji="1" lang="ja-JP" altLang="en-US" sz="2400" dirty="0" smtClean="0">
                <a:latin typeface="Meiryo UI" panose="020B0604030504040204" pitchFamily="50" charset="-128"/>
                <a:ea typeface="Meiryo UI" panose="020B0604030504040204" pitchFamily="50" charset="-128"/>
              </a:rPr>
              <a:t>イミディエイトウィンドウが表示されています。表示されていなかったら表示しましょう。</a:t>
            </a:r>
            <a:endParaRPr kumimoji="1" lang="en-US" altLang="ja-JP" sz="2400" dirty="0" smtClean="0">
              <a:latin typeface="Meiryo UI" panose="020B0604030504040204" pitchFamily="50" charset="-128"/>
              <a:ea typeface="Meiryo UI" panose="020B0604030504040204" pitchFamily="50" charset="-128"/>
            </a:endParaRPr>
          </a:p>
        </p:txBody>
      </p:sp>
      <p:sp>
        <p:nvSpPr>
          <p:cNvPr id="7"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pic>
        <p:nvPicPr>
          <p:cNvPr id="3" name="図 2"/>
          <p:cNvPicPr>
            <a:picLocks noChangeAspect="1"/>
          </p:cNvPicPr>
          <p:nvPr/>
        </p:nvPicPr>
        <p:blipFill>
          <a:blip r:embed="rId2"/>
          <a:stretch>
            <a:fillRect/>
          </a:stretch>
        </p:blipFill>
        <p:spPr>
          <a:xfrm>
            <a:off x="2458007" y="1581379"/>
            <a:ext cx="4136782" cy="4644808"/>
          </a:xfrm>
          <a:prstGeom prst="rect">
            <a:avLst/>
          </a:prstGeom>
        </p:spPr>
      </p:pic>
      <p:sp>
        <p:nvSpPr>
          <p:cNvPr id="6" name="正方形/長方形 5"/>
          <p:cNvSpPr/>
          <p:nvPr/>
        </p:nvSpPr>
        <p:spPr>
          <a:xfrm>
            <a:off x="3312374" y="4919236"/>
            <a:ext cx="3309745" cy="1239843"/>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230886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2144538" y="1787935"/>
            <a:ext cx="5089889" cy="4371144"/>
          </a:xfrm>
          <a:prstGeom prst="rect">
            <a:avLst/>
          </a:prstGeom>
        </p:spPr>
      </p:pic>
      <p:sp>
        <p:nvSpPr>
          <p:cNvPr id="2" name="タイトル 1"/>
          <p:cNvSpPr>
            <a:spLocks noGrp="1"/>
          </p:cNvSpPr>
          <p:nvPr>
            <p:ph type="ctrTitle"/>
          </p:nvPr>
        </p:nvSpPr>
        <p:spPr>
          <a:xfrm>
            <a:off x="170687" y="158267"/>
            <a:ext cx="7063740" cy="597876"/>
          </a:xfrm>
        </p:spPr>
        <p:txBody>
          <a:bodyPr>
            <a:normAutofit/>
          </a:bodyPr>
          <a:lstStyle/>
          <a:p>
            <a:pPr algn="l"/>
            <a:r>
              <a:rPr lang="ja-JP" altLang="en-US" sz="3600" b="1" dirty="0">
                <a:latin typeface="Meiryo UI" panose="020B0604030504040204" pitchFamily="50" charset="-128"/>
                <a:ea typeface="Meiryo UI" panose="020B0604030504040204" pitchFamily="50" charset="-128"/>
              </a:rPr>
              <a:t>１．ローカルウィンドウ</a:t>
            </a:r>
            <a:endParaRPr lang="en-US" altLang="ja-JP" sz="3600" dirty="0">
              <a:latin typeface="Meiryo UI" panose="020B0604030504040204" pitchFamily="50" charset="-128"/>
              <a:ea typeface="Meiryo UI" panose="020B0604030504040204" pitchFamily="50" charset="-128"/>
            </a:endParaRPr>
          </a:p>
        </p:txBody>
      </p:sp>
      <p:sp>
        <p:nvSpPr>
          <p:cNvPr id="5" name="サブタイトル 4"/>
          <p:cNvSpPr>
            <a:spLocks noGrp="1"/>
          </p:cNvSpPr>
          <p:nvPr>
            <p:ph type="subTitle" idx="1"/>
          </p:nvPr>
        </p:nvSpPr>
        <p:spPr>
          <a:xfrm>
            <a:off x="377308" y="808894"/>
            <a:ext cx="8298180" cy="2760780"/>
          </a:xfrm>
        </p:spPr>
        <p:txBody>
          <a:bodyPr>
            <a:normAutofit/>
          </a:bodyPr>
          <a:lstStyle/>
          <a:p>
            <a:pPr algn="l"/>
            <a:r>
              <a:rPr kumimoji="1" lang="ja-JP" altLang="en-US" sz="2400" dirty="0" smtClean="0">
                <a:latin typeface="Meiryo UI" panose="020B0604030504040204" pitchFamily="50" charset="-128"/>
                <a:ea typeface="Meiryo UI" panose="020B0604030504040204" pitchFamily="50" charset="-128"/>
              </a:rPr>
              <a:t>イミディエイトウィンドウの隣にローカルウィンドウを表示します。</a:t>
            </a:r>
            <a:endParaRPr kumimoji="1" lang="en-US" altLang="ja-JP" sz="2400" dirty="0" smtClean="0">
              <a:latin typeface="Meiryo UI" panose="020B0604030504040204" pitchFamily="50" charset="-128"/>
              <a:ea typeface="Meiryo UI" panose="020B0604030504040204" pitchFamily="50" charset="-128"/>
            </a:endParaRPr>
          </a:p>
          <a:p>
            <a:pPr algn="l"/>
            <a:r>
              <a:rPr lang="ja-JP" altLang="en-US" sz="2400" dirty="0" smtClean="0">
                <a:latin typeface="Meiryo UI" panose="020B0604030504040204" pitchFamily="50" charset="-128"/>
                <a:ea typeface="Meiryo UI" panose="020B0604030504040204" pitchFamily="50" charset="-128"/>
              </a:rPr>
              <a:t>まず表示タブをクリックします。</a:t>
            </a:r>
            <a:endParaRPr kumimoji="1" lang="en-US" altLang="ja-JP" sz="2400" dirty="0" smtClean="0">
              <a:latin typeface="Meiryo UI" panose="020B0604030504040204" pitchFamily="50" charset="-128"/>
              <a:ea typeface="Meiryo UI" panose="020B0604030504040204" pitchFamily="50" charset="-128"/>
            </a:endParaRPr>
          </a:p>
        </p:txBody>
      </p:sp>
      <p:sp>
        <p:nvSpPr>
          <p:cNvPr id="7"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sp>
        <p:nvSpPr>
          <p:cNvPr id="6" name="正方形/長方形 5"/>
          <p:cNvSpPr/>
          <p:nvPr/>
        </p:nvSpPr>
        <p:spPr>
          <a:xfrm>
            <a:off x="4279529" y="2189285"/>
            <a:ext cx="696918" cy="325316"/>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566819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p:cNvPicPr>
            <a:picLocks noChangeAspect="1"/>
          </p:cNvPicPr>
          <p:nvPr/>
        </p:nvPicPr>
        <p:blipFill>
          <a:blip r:embed="rId2"/>
          <a:stretch>
            <a:fillRect/>
          </a:stretch>
        </p:blipFill>
        <p:spPr>
          <a:xfrm>
            <a:off x="2411848" y="2026623"/>
            <a:ext cx="4229100" cy="4143375"/>
          </a:xfrm>
          <a:prstGeom prst="rect">
            <a:avLst/>
          </a:prstGeom>
        </p:spPr>
      </p:pic>
      <p:sp>
        <p:nvSpPr>
          <p:cNvPr id="2" name="タイトル 1"/>
          <p:cNvSpPr>
            <a:spLocks noGrp="1"/>
          </p:cNvSpPr>
          <p:nvPr>
            <p:ph type="ctrTitle"/>
          </p:nvPr>
        </p:nvSpPr>
        <p:spPr>
          <a:xfrm>
            <a:off x="170687" y="158267"/>
            <a:ext cx="7063740" cy="597876"/>
          </a:xfrm>
        </p:spPr>
        <p:txBody>
          <a:bodyPr>
            <a:normAutofit/>
          </a:bodyPr>
          <a:lstStyle/>
          <a:p>
            <a:pPr algn="l"/>
            <a:r>
              <a:rPr lang="ja-JP" altLang="en-US" sz="3600" b="1" dirty="0">
                <a:latin typeface="Meiryo UI" panose="020B0604030504040204" pitchFamily="50" charset="-128"/>
                <a:ea typeface="Meiryo UI" panose="020B0604030504040204" pitchFamily="50" charset="-128"/>
              </a:rPr>
              <a:t>１．ローカルウィンドウ</a:t>
            </a:r>
            <a:endParaRPr lang="en-US" altLang="ja-JP" sz="3600" dirty="0">
              <a:latin typeface="Meiryo UI" panose="020B0604030504040204" pitchFamily="50" charset="-128"/>
              <a:ea typeface="Meiryo UI" panose="020B0604030504040204" pitchFamily="50" charset="-128"/>
            </a:endParaRPr>
          </a:p>
        </p:txBody>
      </p:sp>
      <p:sp>
        <p:nvSpPr>
          <p:cNvPr id="5" name="サブタイトル 4"/>
          <p:cNvSpPr>
            <a:spLocks noGrp="1"/>
          </p:cNvSpPr>
          <p:nvPr>
            <p:ph type="subTitle" idx="1"/>
          </p:nvPr>
        </p:nvSpPr>
        <p:spPr>
          <a:xfrm>
            <a:off x="754498" y="808894"/>
            <a:ext cx="7543800" cy="2760780"/>
          </a:xfrm>
        </p:spPr>
        <p:txBody>
          <a:bodyPr>
            <a:normAutofit/>
          </a:bodyPr>
          <a:lstStyle/>
          <a:p>
            <a:pPr algn="l"/>
            <a:r>
              <a:rPr lang="ja-JP" altLang="en-US" sz="2400" dirty="0">
                <a:latin typeface="Meiryo UI" panose="020B0604030504040204" pitchFamily="50" charset="-128"/>
                <a:ea typeface="Meiryo UI" panose="020B0604030504040204" pitchFamily="50" charset="-128"/>
              </a:rPr>
              <a:t>リスト</a:t>
            </a:r>
            <a:r>
              <a:rPr lang="ja-JP" altLang="en-US" sz="2400" dirty="0" smtClean="0">
                <a:latin typeface="Meiryo UI" panose="020B0604030504040204" pitchFamily="50" charset="-128"/>
                <a:ea typeface="Meiryo UI" panose="020B0604030504040204" pitchFamily="50" charset="-128"/>
              </a:rPr>
              <a:t>の中の</a:t>
            </a:r>
            <a:r>
              <a:rPr lang="en-US" altLang="ja-JP" sz="2400" dirty="0" smtClean="0">
                <a:latin typeface="Meiryo UI" panose="020B0604030504040204" pitchFamily="50" charset="-128"/>
                <a:ea typeface="Meiryo UI" panose="020B0604030504040204" pitchFamily="50" charset="-128"/>
              </a:rPr>
              <a:t>”</a:t>
            </a:r>
            <a:r>
              <a:rPr lang="ja-JP" altLang="en-US" sz="2400" dirty="0" smtClean="0">
                <a:latin typeface="Meiryo UI" panose="020B0604030504040204" pitchFamily="50" charset="-128"/>
                <a:ea typeface="Meiryo UI" panose="020B0604030504040204" pitchFamily="50" charset="-128"/>
              </a:rPr>
              <a:t>ローカルウィンドウ</a:t>
            </a:r>
            <a:r>
              <a:rPr lang="en-US" altLang="ja-JP" sz="2400" dirty="0" smtClean="0">
                <a:latin typeface="Meiryo UI" panose="020B0604030504040204" pitchFamily="50" charset="-128"/>
                <a:ea typeface="Meiryo UI" panose="020B0604030504040204" pitchFamily="50" charset="-128"/>
              </a:rPr>
              <a:t>(S)”</a:t>
            </a:r>
            <a:r>
              <a:rPr lang="ja-JP" altLang="en-US" sz="2400" dirty="0" smtClean="0">
                <a:latin typeface="Meiryo UI" panose="020B0604030504040204" pitchFamily="50" charset="-128"/>
                <a:ea typeface="Meiryo UI" panose="020B0604030504040204" pitchFamily="50" charset="-128"/>
              </a:rPr>
              <a:t>をクリックします。</a:t>
            </a:r>
            <a:endParaRPr kumimoji="1" lang="en-US" altLang="ja-JP" sz="2400" dirty="0" smtClean="0">
              <a:latin typeface="Meiryo UI" panose="020B0604030504040204" pitchFamily="50" charset="-128"/>
              <a:ea typeface="Meiryo UI" panose="020B0604030504040204" pitchFamily="50" charset="-128"/>
            </a:endParaRPr>
          </a:p>
        </p:txBody>
      </p:sp>
      <p:sp>
        <p:nvSpPr>
          <p:cNvPr id="7"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sp>
        <p:nvSpPr>
          <p:cNvPr id="6" name="正方形/長方形 5"/>
          <p:cNvSpPr/>
          <p:nvPr/>
        </p:nvSpPr>
        <p:spPr>
          <a:xfrm>
            <a:off x="3797630" y="3865312"/>
            <a:ext cx="2304232" cy="284656"/>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217770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2338468" y="1408688"/>
            <a:ext cx="4375860" cy="4913247"/>
          </a:xfrm>
          <a:prstGeom prst="rect">
            <a:avLst/>
          </a:prstGeom>
        </p:spPr>
      </p:pic>
      <p:sp>
        <p:nvSpPr>
          <p:cNvPr id="2" name="タイトル 1"/>
          <p:cNvSpPr>
            <a:spLocks noGrp="1"/>
          </p:cNvSpPr>
          <p:nvPr>
            <p:ph type="ctrTitle"/>
          </p:nvPr>
        </p:nvSpPr>
        <p:spPr>
          <a:xfrm>
            <a:off x="170687" y="158267"/>
            <a:ext cx="7063740" cy="597876"/>
          </a:xfrm>
        </p:spPr>
        <p:txBody>
          <a:bodyPr>
            <a:normAutofit/>
          </a:bodyPr>
          <a:lstStyle/>
          <a:p>
            <a:pPr algn="l"/>
            <a:r>
              <a:rPr lang="ja-JP" altLang="en-US" sz="3600" b="1" dirty="0">
                <a:latin typeface="Meiryo UI" panose="020B0604030504040204" pitchFamily="50" charset="-128"/>
                <a:ea typeface="Meiryo UI" panose="020B0604030504040204" pitchFamily="50" charset="-128"/>
              </a:rPr>
              <a:t>１．ローカルウィンドウ</a:t>
            </a:r>
            <a:endParaRPr lang="en-US" altLang="ja-JP" sz="3600" dirty="0">
              <a:latin typeface="Meiryo UI" panose="020B0604030504040204" pitchFamily="50" charset="-128"/>
              <a:ea typeface="Meiryo UI" panose="020B0604030504040204" pitchFamily="50" charset="-128"/>
            </a:endParaRPr>
          </a:p>
        </p:txBody>
      </p:sp>
      <p:sp>
        <p:nvSpPr>
          <p:cNvPr id="5" name="サブタイトル 4"/>
          <p:cNvSpPr>
            <a:spLocks noGrp="1"/>
          </p:cNvSpPr>
          <p:nvPr>
            <p:ph type="subTitle" idx="1"/>
          </p:nvPr>
        </p:nvSpPr>
        <p:spPr>
          <a:xfrm>
            <a:off x="754498" y="808894"/>
            <a:ext cx="7543800" cy="2760780"/>
          </a:xfrm>
        </p:spPr>
        <p:txBody>
          <a:bodyPr>
            <a:normAutofit/>
          </a:bodyPr>
          <a:lstStyle/>
          <a:p>
            <a:pPr algn="l"/>
            <a:r>
              <a:rPr lang="ja-JP" altLang="en-US" sz="2400" dirty="0" smtClean="0">
                <a:latin typeface="Meiryo UI" panose="020B0604030504040204" pitchFamily="50" charset="-128"/>
                <a:ea typeface="Meiryo UI" panose="020B0604030504040204" pitchFamily="50" charset="-128"/>
              </a:rPr>
              <a:t>以下のようにローカルウィンドウが表示されたのを確認しましょう。</a:t>
            </a:r>
            <a:endParaRPr kumimoji="1" lang="en-US" altLang="ja-JP" sz="2400" dirty="0" smtClean="0">
              <a:latin typeface="Meiryo UI" panose="020B0604030504040204" pitchFamily="50" charset="-128"/>
              <a:ea typeface="Meiryo UI" panose="020B0604030504040204" pitchFamily="50" charset="-128"/>
            </a:endParaRPr>
          </a:p>
        </p:txBody>
      </p:sp>
      <p:sp>
        <p:nvSpPr>
          <p:cNvPr id="7"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sp>
        <p:nvSpPr>
          <p:cNvPr id="6" name="正方形/長方形 5"/>
          <p:cNvSpPr/>
          <p:nvPr/>
        </p:nvSpPr>
        <p:spPr>
          <a:xfrm>
            <a:off x="5016132" y="4969269"/>
            <a:ext cx="1731204" cy="1382650"/>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894962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サブタイトル 4"/>
          <p:cNvSpPr>
            <a:spLocks noGrp="1"/>
          </p:cNvSpPr>
          <p:nvPr>
            <p:ph type="subTitle" idx="1"/>
          </p:nvPr>
        </p:nvSpPr>
        <p:spPr>
          <a:xfrm>
            <a:off x="1152144" y="2056659"/>
            <a:ext cx="6858000" cy="3745521"/>
          </a:xfrm>
        </p:spPr>
        <p:txBody>
          <a:bodyPr>
            <a:normAutofit/>
          </a:bodyPr>
          <a:lstStyle/>
          <a:p>
            <a:pPr algn="l"/>
            <a:r>
              <a:rPr lang="ja-JP" altLang="en-US" sz="2400" dirty="0" smtClean="0">
                <a:latin typeface="Meiryo UI" panose="020B0604030504040204" pitchFamily="50" charset="-128"/>
                <a:ea typeface="Meiryo UI" panose="020B0604030504040204" pitchFamily="50" charset="-128"/>
              </a:rPr>
              <a:t>ステップインは実行の種類のことです。</a:t>
            </a:r>
            <a:endParaRPr lang="en-US" altLang="ja-JP" sz="2400" dirty="0" smtClean="0">
              <a:latin typeface="Meiryo UI" panose="020B0604030504040204" pitchFamily="50" charset="-128"/>
              <a:ea typeface="Meiryo UI" panose="020B0604030504040204" pitchFamily="50" charset="-128"/>
            </a:endParaRPr>
          </a:p>
          <a:p>
            <a:pPr algn="l"/>
            <a:r>
              <a:rPr lang="ja-JP" altLang="en-US" sz="2400" dirty="0">
                <a:latin typeface="Meiryo UI" panose="020B0604030504040204" pitchFamily="50" charset="-128"/>
                <a:ea typeface="Meiryo UI" panose="020B0604030504040204" pitchFamily="50" charset="-128"/>
              </a:rPr>
              <a:t>普通</a:t>
            </a:r>
            <a:r>
              <a:rPr lang="ja-JP" altLang="en-US" sz="2400" dirty="0" smtClean="0">
                <a:latin typeface="Meiryo UI" panose="020B0604030504040204" pitchFamily="50" charset="-128"/>
                <a:ea typeface="Meiryo UI" panose="020B0604030504040204" pitchFamily="50" charset="-128"/>
              </a:rPr>
              <a:t>の実行はプロシージャの内容をすべて実行していたのに対し、一行ずつ実行する方法になります。</a:t>
            </a:r>
            <a:endParaRPr lang="en-US" altLang="ja-JP" sz="2400" dirty="0" smtClean="0">
              <a:latin typeface="Meiryo UI" panose="020B0604030504040204" pitchFamily="50" charset="-128"/>
              <a:ea typeface="Meiryo UI" panose="020B0604030504040204" pitchFamily="50" charset="-128"/>
            </a:endParaRPr>
          </a:p>
          <a:p>
            <a:pPr algn="l"/>
            <a:endParaRPr lang="en-US" altLang="ja-JP" sz="2400" dirty="0" smtClean="0">
              <a:latin typeface="Meiryo UI" panose="020B0604030504040204" pitchFamily="50" charset="-128"/>
              <a:ea typeface="Meiryo UI" panose="020B0604030504040204" pitchFamily="50" charset="-128"/>
            </a:endParaRPr>
          </a:p>
        </p:txBody>
      </p:sp>
      <p:sp>
        <p:nvSpPr>
          <p:cNvPr id="8" name="タイトル 1"/>
          <p:cNvSpPr>
            <a:spLocks noGrp="1"/>
          </p:cNvSpPr>
          <p:nvPr>
            <p:ph type="ctrTitle"/>
          </p:nvPr>
        </p:nvSpPr>
        <p:spPr>
          <a:xfrm>
            <a:off x="1152144" y="765951"/>
            <a:ext cx="7063740" cy="893856"/>
          </a:xfrm>
        </p:spPr>
        <p:txBody>
          <a:bodyPr>
            <a:normAutofit fontScale="90000"/>
          </a:bodyPr>
          <a:lstStyle/>
          <a:p>
            <a:pPr algn="l"/>
            <a:r>
              <a:rPr lang="ja-JP" altLang="en-US" sz="6000" b="1" dirty="0">
                <a:latin typeface="Meiryo UI" panose="020B0604030504040204" pitchFamily="50" charset="-128"/>
                <a:ea typeface="Meiryo UI" panose="020B0604030504040204" pitchFamily="50" charset="-128"/>
              </a:rPr>
              <a:t>２．ステップイン</a:t>
            </a:r>
            <a:endParaRPr lang="en-US" altLang="ja-JP" sz="6000" b="1" dirty="0">
              <a:latin typeface="Meiryo UI" panose="020B0604030504040204" pitchFamily="50" charset="-128"/>
              <a:ea typeface="Meiryo UI" panose="020B0604030504040204" pitchFamily="50" charset="-128"/>
            </a:endParaRPr>
          </a:p>
        </p:txBody>
      </p:sp>
      <p:sp>
        <p:nvSpPr>
          <p:cNvPr id="9"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spTree>
    <p:extLst>
      <p:ext uri="{BB962C8B-B14F-4D97-AF65-F5344CB8AC3E}">
        <p14:creationId xmlns:p14="http://schemas.microsoft.com/office/powerpoint/2010/main" val="10989385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815</TotalTime>
  <Words>938</Words>
  <Application>Microsoft Office PowerPoint</Application>
  <PresentationFormat>画面に合わせる (4:3)</PresentationFormat>
  <Paragraphs>117</Paragraphs>
  <Slides>29</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29</vt:i4>
      </vt:variant>
    </vt:vector>
  </HeadingPairs>
  <TitlesOfParts>
    <vt:vector size="36" baseType="lpstr">
      <vt:lpstr>Meiryo UI</vt:lpstr>
      <vt:lpstr>ＭＳ Ｐゴシック</vt:lpstr>
      <vt:lpstr>Arial</vt:lpstr>
      <vt:lpstr>Calibri</vt:lpstr>
      <vt:lpstr>Calibri Light</vt:lpstr>
      <vt:lpstr>Kunstler Script</vt:lpstr>
      <vt:lpstr>Office テーマ</vt:lpstr>
      <vt:lpstr>カリキュラム９ </vt:lpstr>
      <vt:lpstr>目次</vt:lpstr>
      <vt:lpstr>１．ローカルウィンドウ</vt:lpstr>
      <vt:lpstr>１．ローカルウィンドウ</vt:lpstr>
      <vt:lpstr>１．ローカルウィンドウ</vt:lpstr>
      <vt:lpstr>１．ローカルウィンドウ</vt:lpstr>
      <vt:lpstr>１．ローカルウィンドウ</vt:lpstr>
      <vt:lpstr>１．ローカルウィンドウ</vt:lpstr>
      <vt:lpstr>２．ステップイン</vt:lpstr>
      <vt:lpstr>２．ステップイン</vt:lpstr>
      <vt:lpstr>２．ステップイン</vt:lpstr>
      <vt:lpstr>２．ステップイン</vt:lpstr>
      <vt:lpstr>２．ステップイン</vt:lpstr>
      <vt:lpstr>２．ステップイン</vt:lpstr>
      <vt:lpstr>２．ステップイン</vt:lpstr>
      <vt:lpstr>２．ステップイン</vt:lpstr>
      <vt:lpstr>２．ステップイン</vt:lpstr>
      <vt:lpstr>２．ステップイン</vt:lpstr>
      <vt:lpstr>３．ブレイクポイント</vt:lpstr>
      <vt:lpstr>３．ブレイクポイント</vt:lpstr>
      <vt:lpstr>３．ブレイクポイント</vt:lpstr>
      <vt:lpstr>３．ブレイクポイント</vt:lpstr>
      <vt:lpstr>３．ブレイクポイント</vt:lpstr>
      <vt:lpstr>３．ブレイクポイント</vt:lpstr>
      <vt:lpstr>３．ブレイクポイント</vt:lpstr>
      <vt:lpstr>３．ブレイクポイント</vt:lpstr>
      <vt:lpstr>３．ブレイクポイント</vt:lpstr>
      <vt:lpstr>３．ブレイクポイント</vt:lpstr>
      <vt:lpstr>３．ブレイクポイント</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カリキュラム４</dc:title>
  <dc:creator>Shun</dc:creator>
  <cp:lastModifiedBy>Shun</cp:lastModifiedBy>
  <cp:revision>94</cp:revision>
  <dcterms:created xsi:type="dcterms:W3CDTF">2020-04-11T07:58:47Z</dcterms:created>
  <dcterms:modified xsi:type="dcterms:W3CDTF">2020-04-29T12:46:24Z</dcterms:modified>
</cp:coreProperties>
</file>