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72" r:id="rId5"/>
    <p:sldId id="271" r:id="rId6"/>
    <p:sldId id="270" r:id="rId7"/>
    <p:sldId id="269" r:id="rId8"/>
    <p:sldId id="261" r:id="rId9"/>
    <p:sldId id="280" r:id="rId10"/>
    <p:sldId id="260" r:id="rId11"/>
    <p:sldId id="259" r:id="rId12"/>
    <p:sldId id="258" r:id="rId13"/>
    <p:sldId id="277" r:id="rId14"/>
    <p:sldId id="281" r:id="rId15"/>
    <p:sldId id="273" r:id="rId16"/>
    <p:sldId id="274" r:id="rId17"/>
    <p:sldId id="282" r:id="rId18"/>
    <p:sldId id="276" r:id="rId19"/>
    <p:sldId id="275" r:id="rId20"/>
    <p:sldId id="257" r:id="rId21"/>
    <p:sldId id="268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57A57-E04E-FBC1-2D46-890DB19B7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7DBC00-4702-E449-AB76-EF20BC6A6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889257-7AD6-5E97-4938-8EC153CC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8FC0-FAFB-45A0-94C1-91EC604AC8A2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B2EDC7-8CD5-DA45-D2FC-62262E86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500F1F-CB29-2BC2-AD09-376592F9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FBF8-74CB-4952-BD7F-DDFD6D756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9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E9A70D-B87B-DBAE-CAB4-B461EA3F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A6C01D-CC56-555B-31DB-08A97005B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5B602E-F060-5CEF-8A06-1BFFA80E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8FC0-FAFB-45A0-94C1-91EC604AC8A2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571B35-9924-102A-CBB7-674A6992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7915B4-49B6-B20F-2FD8-802F67F5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FBF8-74CB-4952-BD7F-DDFD6D756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94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756B61C-F70E-35DF-8E09-C963160FE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C92C9E-1D08-F16D-7D4F-1EEA5EFCC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4FFA9C-2BD1-BAD8-30CB-4891F1DB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8FC0-FAFB-45A0-94C1-91EC604AC8A2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02C845-3D65-8B02-76B4-4AB00C5C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1B1CCF-7F9D-4E78-354C-D63DBD64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FBF8-74CB-4952-BD7F-DDFD6D756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3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3F1FC-E4C4-2010-8349-734D25DA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1B8E6B-1953-FF9C-61FD-99A891CF8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45C7E3-82A1-1E4E-249A-916FACC2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8FC0-FAFB-45A0-94C1-91EC604AC8A2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F8421A-683D-501C-1189-4E9C4B3E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11924D-20A4-5442-85FE-D7FBA121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FBF8-74CB-4952-BD7F-DDFD6D756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10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E867AA-8D13-9615-F6EB-C534D2AD6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6073AE-AED4-5284-2531-F356845E2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D050E1-5A79-CFA2-E461-E19F313E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8FC0-FAFB-45A0-94C1-91EC604AC8A2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533F5E-D0B2-5B51-0CD8-3B5CB9AA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917A61-ADD0-BD1D-98B3-92307B0E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FBF8-74CB-4952-BD7F-DDFD6D756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2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2FD6C5-7459-6C2A-9F10-D55DB994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3F47C2-E36A-0B8E-7923-8A72D320E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C3DB0A-E2FB-F15C-C26E-C9848F13F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A375F0-722B-6834-21B0-3D442805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8FC0-FAFB-45A0-94C1-91EC604AC8A2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A9BE4C-EA43-4DDB-69CF-98CF164C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460558-1930-7506-DAEF-9853E611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FBF8-74CB-4952-BD7F-DDFD6D756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19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CCF8BB-C90A-DDC1-DAB8-F75BBBD4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45320B-75E6-F59B-FD80-75667FB74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BD10B7-620C-5CEB-098A-EFFC3BBC5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050FABD-24F3-DBCD-8F4E-55BF43FA7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5E2872-DE46-DC3D-96DE-4942EC24F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F291DFA-0A6D-36B9-D3AB-5E27C557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8FC0-FAFB-45A0-94C1-91EC604AC8A2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9E912E-384A-C9D7-F369-E726B5D5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9C85E8-7E38-D494-BEA1-F9704A8A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FBF8-74CB-4952-BD7F-DDFD6D756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78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EF84F-78E2-9E37-766D-CAF825EE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38B08E-46F1-30C7-4B5D-021E7C31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8FC0-FAFB-45A0-94C1-91EC604AC8A2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8C63B7-EABD-8749-EC5D-E78204B5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597474C-4DCC-BFE5-F83A-8F5E656E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FBF8-74CB-4952-BD7F-DDFD6D756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97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5E928A8-DB3F-50E1-EF6E-CD920695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8FC0-FAFB-45A0-94C1-91EC604AC8A2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FC393E0-1C9E-463A-EEE7-798B942C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32DBBA-B17F-21D3-0F04-E0AB4848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FBF8-74CB-4952-BD7F-DDFD6D756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45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6FCF4B-DBF0-C312-595D-8AF73B6A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69C8D6-3A3D-BDED-FC17-A49BEE0FD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9D394D-00B9-BB3D-1091-91B958AFF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E8A497-72F0-04A0-BA0C-277F707F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8FC0-FAFB-45A0-94C1-91EC604AC8A2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C664CC-53FA-F185-F204-0BDFB18A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9E8550-2851-C376-03D7-0BD6B153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FBF8-74CB-4952-BD7F-DDFD6D756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43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76A0F5-C6E9-08C7-3EBC-34F96398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05229B5-8CA0-403A-6D31-F960CD5C5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FAF990-6C6A-F3D5-A5EF-F36A6E6C4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A379AB-7F3F-DBD4-736F-769D894E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8FC0-FAFB-45A0-94C1-91EC604AC8A2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2508DE-2DC1-11D1-4F90-C2FE97B1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0020C9-3590-4169-9E7C-DAF537BC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FBF8-74CB-4952-BD7F-DDFD6D756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27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BE764C5-7661-9E5C-F3A4-B053D1DC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667457-C6DE-AE9F-16B7-CA1FB210D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599C2C-E3B0-D467-F991-C90589396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D8FC0-FAFB-45A0-94C1-91EC604AC8A2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A9BA84-C2E1-BFB6-B917-4D8D6FAD1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AA3336-2FC3-CBB0-EAE9-9ED1487D9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5FBF8-74CB-4952-BD7F-DDFD6D756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31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7C558F-46B8-14EC-DC17-0EE2CAF1E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AC2451-C84A-094C-A069-2629A39CF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E60F6E5D-A7BF-5614-E80F-CB0AA4B53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02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4263374A-8706-A41D-AA65-E5AC3FF0C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30672"/>
            <a:ext cx="6096000" cy="3427327"/>
          </a:xfrm>
          <a:prstGeom prst="rect">
            <a:avLst/>
          </a:prstGeom>
        </p:spPr>
      </p:pic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CE2CA9D1-8101-1FEB-1B24-9A85C88B2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674"/>
            <a:ext cx="6096000" cy="342732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5CFDF6-35A3-DA8C-D63F-8A998A482781}"/>
              </a:ext>
            </a:extLst>
          </p:cNvPr>
          <p:cNvSpPr txBox="1"/>
          <p:nvPr/>
        </p:nvSpPr>
        <p:spPr>
          <a:xfrm>
            <a:off x="2448848" y="422475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新規グループを作成する選択後→</a:t>
            </a:r>
          </a:p>
        </p:txBody>
      </p:sp>
    </p:spTree>
    <p:extLst>
      <p:ext uri="{BB962C8B-B14F-4D97-AF65-F5344CB8AC3E}">
        <p14:creationId xmlns:p14="http://schemas.microsoft.com/office/powerpoint/2010/main" val="273835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191E10E2-4563-56A4-8E96-37B75685D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467" y="1243441"/>
            <a:ext cx="5918533" cy="4769606"/>
          </a:xfrm>
          <a:prstGeom prst="rect">
            <a:avLst/>
          </a:prstGeom>
        </p:spPr>
      </p:pic>
      <p:pic>
        <p:nvPicPr>
          <p:cNvPr id="5" name="図 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0F5C351D-B479-6BB4-B4FC-4D1B61B89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970"/>
            <a:ext cx="5918532" cy="481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0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0B1D3E89-5ECA-1678-01CC-D4085EC7E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94372"/>
            <a:ext cx="5103388" cy="2869255"/>
          </a:xfrm>
          <a:prstGeom prst="rect">
            <a:avLst/>
          </a:prstGeom>
        </p:spPr>
      </p:pic>
      <p:pic>
        <p:nvPicPr>
          <p:cNvPr id="5" name="図 4" descr="ダイアグラム, 手紙, 概略図&#10;&#10;自動的に生成された説明">
            <a:extLst>
              <a:ext uri="{FF2B5EF4-FFF2-40B4-BE49-F238E27FC236}">
                <a16:creationId xmlns:a16="http://schemas.microsoft.com/office/drawing/2014/main" id="{F68068B2-B989-3F90-EF6C-4AFC856C0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260" y="0"/>
            <a:ext cx="3420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9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B1180096-C109-A6C8-6B8B-180718D38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10" y="2597148"/>
            <a:ext cx="7578546" cy="426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53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CE089F-868A-8672-E1F6-566EA039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コアメンバー</a:t>
            </a:r>
            <a:r>
              <a:rPr kumimoji="1" lang="ja-JP" altLang="en-US" dirty="0"/>
              <a:t>としてログイン後</a:t>
            </a:r>
          </a:p>
        </p:txBody>
      </p:sp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A8DEB8AD-CC18-C626-22A7-46CE7BD84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42" y="1782500"/>
            <a:ext cx="9027515" cy="507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4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テキスト&#10;&#10;自動的に生成された説明">
            <a:extLst>
              <a:ext uri="{FF2B5EF4-FFF2-40B4-BE49-F238E27FC236}">
                <a16:creationId xmlns:a16="http://schemas.microsoft.com/office/drawing/2014/main" id="{6613D1E0-091E-BF57-A3B4-2E2BE482E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799"/>
            <a:ext cx="5682258" cy="3194710"/>
          </a:xfrm>
          <a:prstGeom prst="rect">
            <a:avLst/>
          </a:prstGeom>
        </p:spPr>
      </p:pic>
      <p:pic>
        <p:nvPicPr>
          <p:cNvPr id="6" name="図 5" descr="テーブル&#10;&#10;自動的に生成された説明">
            <a:extLst>
              <a:ext uri="{FF2B5EF4-FFF2-40B4-BE49-F238E27FC236}">
                <a16:creationId xmlns:a16="http://schemas.microsoft.com/office/drawing/2014/main" id="{5786E984-136C-53AB-177E-18AFE6091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258" y="0"/>
            <a:ext cx="6509742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7D40D8-9E53-4FA8-C3A5-BA72A935B7C7}"/>
              </a:ext>
            </a:extLst>
          </p:cNvPr>
          <p:cNvSpPr txBox="1"/>
          <p:nvPr/>
        </p:nvSpPr>
        <p:spPr>
          <a:xfrm>
            <a:off x="1053297" y="54401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現在のグループを選択後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B1E972-C601-E951-4B11-320566E0995C}"/>
              </a:ext>
            </a:extLst>
          </p:cNvPr>
          <p:cNvSpPr txBox="1"/>
          <p:nvPr/>
        </p:nvSpPr>
        <p:spPr>
          <a:xfrm>
            <a:off x="3959181" y="48278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評価選択後→</a:t>
            </a:r>
          </a:p>
        </p:txBody>
      </p:sp>
    </p:spTree>
    <p:extLst>
      <p:ext uri="{BB962C8B-B14F-4D97-AF65-F5344CB8AC3E}">
        <p14:creationId xmlns:p14="http://schemas.microsoft.com/office/powerpoint/2010/main" val="899817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42E38544-7377-9A99-8782-DF2E9F30F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601"/>
            <a:ext cx="6086492" cy="3421981"/>
          </a:xfrm>
          <a:prstGeom prst="rect">
            <a:avLst/>
          </a:prstGeom>
        </p:spPr>
      </p:pic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B6A3F674-2055-E20B-4081-9A631E414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10" y="2870591"/>
            <a:ext cx="6086493" cy="342198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47739F1-7C42-AA87-0B51-74DA187165ED}"/>
              </a:ext>
            </a:extLst>
          </p:cNvPr>
          <p:cNvSpPr txBox="1"/>
          <p:nvPr/>
        </p:nvSpPr>
        <p:spPr>
          <a:xfrm>
            <a:off x="1053297" y="54401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現在のグループを選択後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6C31A3-402F-77CD-1A7C-E5AD4C6C76C5}"/>
              </a:ext>
            </a:extLst>
          </p:cNvPr>
          <p:cNvSpPr txBox="1"/>
          <p:nvPr/>
        </p:nvSpPr>
        <p:spPr>
          <a:xfrm>
            <a:off x="3959181" y="48278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意見</a:t>
            </a:r>
            <a:r>
              <a:rPr kumimoji="1" lang="ja-JP" altLang="en-US" dirty="0"/>
              <a:t>選択後→</a:t>
            </a:r>
          </a:p>
        </p:txBody>
      </p:sp>
    </p:spTree>
    <p:extLst>
      <p:ext uri="{BB962C8B-B14F-4D97-AF65-F5344CB8AC3E}">
        <p14:creationId xmlns:p14="http://schemas.microsoft.com/office/powerpoint/2010/main" val="307864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CE089F-868A-8672-E1F6-566EA039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コアメンバー</a:t>
            </a:r>
            <a:r>
              <a:rPr kumimoji="1" lang="ja-JP" altLang="en-US" dirty="0"/>
              <a:t>としてログイン後</a:t>
            </a:r>
          </a:p>
        </p:txBody>
      </p:sp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A8DEB8AD-CC18-C626-22A7-46CE7BD84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42" y="1782500"/>
            <a:ext cx="9027515" cy="507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69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7D744355-AC27-FBB1-C3A6-79BD33F26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3" y="2762687"/>
            <a:ext cx="6095998" cy="3427325"/>
          </a:xfrm>
          <a:prstGeom prst="rect">
            <a:avLst/>
          </a:prstGeom>
        </p:spPr>
      </p:pic>
      <p:pic>
        <p:nvPicPr>
          <p:cNvPr id="5" name="図 4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87F7C080-9BE7-5DBD-7F74-7FB702C51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9024"/>
            <a:ext cx="6095998" cy="342732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24DECF-ECF5-19BE-A96F-41A8DDC9AC60}"/>
              </a:ext>
            </a:extLst>
          </p:cNvPr>
          <p:cNvSpPr txBox="1"/>
          <p:nvPr/>
        </p:nvSpPr>
        <p:spPr>
          <a:xfrm>
            <a:off x="1469984" y="46298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参加するグループを探す選択後</a:t>
            </a:r>
          </a:p>
        </p:txBody>
      </p:sp>
    </p:spTree>
    <p:extLst>
      <p:ext uri="{BB962C8B-B14F-4D97-AF65-F5344CB8AC3E}">
        <p14:creationId xmlns:p14="http://schemas.microsoft.com/office/powerpoint/2010/main" val="1049318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ーブル&#10;&#10;低い精度で自動的に生成された説明">
            <a:extLst>
              <a:ext uri="{FF2B5EF4-FFF2-40B4-BE49-F238E27FC236}">
                <a16:creationId xmlns:a16="http://schemas.microsoft.com/office/drawing/2014/main" id="{00474169-0A13-E257-1283-CFDB2918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35900"/>
            <a:ext cx="6096000" cy="3427326"/>
          </a:xfrm>
          <a:prstGeom prst="rect">
            <a:avLst/>
          </a:prstGeom>
        </p:spPr>
      </p:pic>
      <p:pic>
        <p:nvPicPr>
          <p:cNvPr id="5" name="図 4" descr="テーブル&#10;&#10;低い精度で自動的に生成された説明">
            <a:extLst>
              <a:ext uri="{FF2B5EF4-FFF2-40B4-BE49-F238E27FC236}">
                <a16:creationId xmlns:a16="http://schemas.microsoft.com/office/drawing/2014/main" id="{E1A75439-EDAA-6BC8-3644-F45B2727A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2237"/>
            <a:ext cx="6096001" cy="342732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BFFDE7-FD58-8FE5-B726-F0D99D98C828}"/>
              </a:ext>
            </a:extLst>
          </p:cNvPr>
          <p:cNvSpPr txBox="1"/>
          <p:nvPr/>
        </p:nvSpPr>
        <p:spPr>
          <a:xfrm>
            <a:off x="1504708" y="4398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事例集選択後</a:t>
            </a:r>
          </a:p>
        </p:txBody>
      </p:sp>
    </p:spTree>
    <p:extLst>
      <p:ext uri="{BB962C8B-B14F-4D97-AF65-F5344CB8AC3E}">
        <p14:creationId xmlns:p14="http://schemas.microsoft.com/office/powerpoint/2010/main" val="102704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F500E0-E06A-D14F-D8AB-2B61D85B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3CA73F-A1F6-D8DF-7858-FF0F88931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 descr="グラフ, バブル チャート&#10;&#10;自動的に生成された説明">
            <a:extLst>
              <a:ext uri="{FF2B5EF4-FFF2-40B4-BE49-F238E27FC236}">
                <a16:creationId xmlns:a16="http://schemas.microsoft.com/office/drawing/2014/main" id="{ED5A83C5-7611-DF9D-4D35-74ADF06DE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77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9D8ABEAA-2241-9B53-1AF3-1DC0A3B65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974" y="3428999"/>
            <a:ext cx="6093025" cy="3425654"/>
          </a:xfrm>
          <a:prstGeom prst="rect">
            <a:avLst/>
          </a:prstGeom>
        </p:spPr>
      </p:pic>
      <p:pic>
        <p:nvPicPr>
          <p:cNvPr id="5" name="図 4" descr="バブル チャート&#10;&#10;中程度の精度で自動的に生成された説明">
            <a:extLst>
              <a:ext uri="{FF2B5EF4-FFF2-40B4-BE49-F238E27FC236}">
                <a16:creationId xmlns:a16="http://schemas.microsoft.com/office/drawing/2014/main" id="{6B0ECADC-BDDC-B25F-9F21-D8627A70D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999"/>
            <a:ext cx="6093025" cy="3425654"/>
          </a:xfrm>
          <a:prstGeom prst="rect">
            <a:avLst/>
          </a:prstGeom>
        </p:spPr>
      </p:pic>
      <p:pic>
        <p:nvPicPr>
          <p:cNvPr id="6" name="図 5" descr="バブル チャート&#10;&#10;中程度の精度で自動的に生成された説明">
            <a:extLst>
              <a:ext uri="{FF2B5EF4-FFF2-40B4-BE49-F238E27FC236}">
                <a16:creationId xmlns:a16="http://schemas.microsoft.com/office/drawing/2014/main" id="{689A86AA-66EA-0D58-2310-2573F198D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352" y="15240"/>
            <a:ext cx="6060647" cy="340745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78DC33-BCC0-D3A0-B270-4D0841059E70}"/>
              </a:ext>
            </a:extLst>
          </p:cNvPr>
          <p:cNvSpPr txBox="1"/>
          <p:nvPr/>
        </p:nvSpPr>
        <p:spPr>
          <a:xfrm>
            <a:off x="2607930" y="15342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ゲスト</a:t>
            </a:r>
          </a:p>
        </p:txBody>
      </p:sp>
    </p:spTree>
    <p:extLst>
      <p:ext uri="{BB962C8B-B14F-4D97-AF65-F5344CB8AC3E}">
        <p14:creationId xmlns:p14="http://schemas.microsoft.com/office/powerpoint/2010/main" val="3554292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12C382-632C-2B10-C2B1-FC9E29CBF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・事例集の差別化、表示の仕方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→なしならログイン後に分岐点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→ホスト、コアメンバー、グループメンバー分岐点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・フェーズが多い、ホストにとって期日設定が負担では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・方針発表後アンケートは自動送信？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・メンバーの条件設定を自由記述にした場合のフィルタリングのかけ方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・コアメンバー開示情報の設定の仕方</a:t>
            </a:r>
          </a:p>
        </p:txBody>
      </p:sp>
    </p:spTree>
    <p:extLst>
      <p:ext uri="{BB962C8B-B14F-4D97-AF65-F5344CB8AC3E}">
        <p14:creationId xmlns:p14="http://schemas.microsoft.com/office/powerpoint/2010/main" val="145727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CE089F-868A-8672-E1F6-566EA039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ホストとしてログイン後</a:t>
            </a:r>
          </a:p>
        </p:txBody>
      </p:sp>
      <p:pic>
        <p:nvPicPr>
          <p:cNvPr id="4" name="図 3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E5C03F9E-637B-656E-0C5F-EFE9656D6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42" y="1782501"/>
            <a:ext cx="9027515" cy="507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0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F1771C60-E465-F0B0-17A4-422A272BB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62749"/>
            <a:ext cx="6075755" cy="3415944"/>
          </a:xfrm>
          <a:prstGeom prst="rect">
            <a:avLst/>
          </a:prstGeom>
        </p:spPr>
      </p:pic>
      <p:pic>
        <p:nvPicPr>
          <p:cNvPr id="6" name="図 5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2855CE78-1661-68EC-612D-1F1F7C0FC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882"/>
            <a:ext cx="6096000" cy="342732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E8C355-2EE4-10A6-8180-5EA29098D9E5}"/>
              </a:ext>
            </a:extLst>
          </p:cNvPr>
          <p:cNvSpPr txBox="1"/>
          <p:nvPr/>
        </p:nvSpPr>
        <p:spPr>
          <a:xfrm>
            <a:off x="3372177" y="467880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現在のグループを選択→</a:t>
            </a:r>
          </a:p>
        </p:txBody>
      </p:sp>
    </p:spTree>
    <p:extLst>
      <p:ext uri="{BB962C8B-B14F-4D97-AF65-F5344CB8AC3E}">
        <p14:creationId xmlns:p14="http://schemas.microsoft.com/office/powerpoint/2010/main" val="329087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CD17D892-D3F4-ED63-5CC9-3B29F317A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19" y="3522346"/>
            <a:ext cx="5182497" cy="3049929"/>
          </a:xfrm>
          <a:prstGeom prst="rect">
            <a:avLst/>
          </a:prstGeom>
        </p:spPr>
      </p:pic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30B95032-E775-BAC7-315E-4A1BDF5C6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19" y="285725"/>
            <a:ext cx="5273818" cy="2965075"/>
          </a:xfrm>
          <a:prstGeom prst="rect">
            <a:avLst/>
          </a:prstGeom>
        </p:spPr>
      </p:pic>
      <p:pic>
        <p:nvPicPr>
          <p:cNvPr id="6" name="図 5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44EF979D-739C-1C42-4158-A9DC1E2FD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5" y="4026243"/>
            <a:ext cx="4916539" cy="2764204"/>
          </a:xfrm>
          <a:prstGeom prst="rect">
            <a:avLst/>
          </a:prstGeom>
        </p:spPr>
      </p:pic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22616653-9AAD-4A77-61AE-A68919629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5" y="46300"/>
            <a:ext cx="4842294" cy="3910496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38CBA08-E301-5243-AD76-85C74C36584A}"/>
              </a:ext>
            </a:extLst>
          </p:cNvPr>
          <p:cNvCxnSpPr/>
          <p:nvPr/>
        </p:nvCxnSpPr>
        <p:spPr>
          <a:xfrm>
            <a:off x="4548851" y="3522346"/>
            <a:ext cx="0" cy="81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577F410-BA5D-0165-937C-523B195351FD}"/>
              </a:ext>
            </a:extLst>
          </p:cNvPr>
          <p:cNvCxnSpPr/>
          <p:nvPr/>
        </p:nvCxnSpPr>
        <p:spPr>
          <a:xfrm flipV="1">
            <a:off x="5254906" y="2986268"/>
            <a:ext cx="1678329" cy="196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C99C27A-1047-9B76-7859-3E6734AEF7CD}"/>
              </a:ext>
            </a:extLst>
          </p:cNvPr>
          <p:cNvCxnSpPr/>
          <p:nvPr/>
        </p:nvCxnSpPr>
        <p:spPr>
          <a:xfrm>
            <a:off x="10139423" y="2754775"/>
            <a:ext cx="0" cy="85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85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4D8981A6-BE97-6EB1-3AA7-D2EBB4A9B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09" y="3779913"/>
            <a:ext cx="5378364" cy="3023853"/>
          </a:xfrm>
          <a:prstGeom prst="rect">
            <a:avLst/>
          </a:prstGeom>
        </p:spPr>
      </p:pic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845C5C1E-CD86-2EC3-840C-F8B37B56D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271" y="100745"/>
            <a:ext cx="4888375" cy="3328255"/>
          </a:xfrm>
          <a:prstGeom prst="rect">
            <a:avLst/>
          </a:prstGeom>
        </p:spPr>
      </p:pic>
      <p:pic>
        <p:nvPicPr>
          <p:cNvPr id="6" name="図 5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9FEA4CDC-3495-CB1C-C19D-7C95D939F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28" y="3779913"/>
            <a:ext cx="5378364" cy="3023853"/>
          </a:xfrm>
          <a:prstGeom prst="rect">
            <a:avLst/>
          </a:prstGeom>
        </p:spPr>
      </p:pic>
      <p:pic>
        <p:nvPicPr>
          <p:cNvPr id="7" name="図 6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E13E573F-1AE6-0193-5A7B-39DB5D71A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54" y="69445"/>
            <a:ext cx="4490382" cy="3626303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64DAC34-00B4-8EE3-D30D-5B4AE1A71F5A}"/>
              </a:ext>
            </a:extLst>
          </p:cNvPr>
          <p:cNvCxnSpPr>
            <a:cxnSpLocks/>
          </p:cNvCxnSpPr>
          <p:nvPr/>
        </p:nvCxnSpPr>
        <p:spPr>
          <a:xfrm>
            <a:off x="4537276" y="3020992"/>
            <a:ext cx="0" cy="1238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F26A37E-0DF0-B6E2-2F08-25E8E28DE962}"/>
              </a:ext>
            </a:extLst>
          </p:cNvPr>
          <p:cNvCxnSpPr/>
          <p:nvPr/>
        </p:nvCxnSpPr>
        <p:spPr>
          <a:xfrm flipV="1">
            <a:off x="5544273" y="3171463"/>
            <a:ext cx="1354238" cy="14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E959041-E06A-66E0-840D-BAAB549171C6}"/>
              </a:ext>
            </a:extLst>
          </p:cNvPr>
          <p:cNvCxnSpPr/>
          <p:nvPr/>
        </p:nvCxnSpPr>
        <p:spPr>
          <a:xfrm>
            <a:off x="10590835" y="3171463"/>
            <a:ext cx="0" cy="120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44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タイムライン&#10;&#10;自動的に生成された説明">
            <a:extLst>
              <a:ext uri="{FF2B5EF4-FFF2-40B4-BE49-F238E27FC236}">
                <a16:creationId xmlns:a16="http://schemas.microsoft.com/office/drawing/2014/main" id="{AD12EAFE-06C6-97D8-7670-DA130C659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72264"/>
            <a:ext cx="6022026" cy="3385736"/>
          </a:xfrm>
          <a:prstGeom prst="rect">
            <a:avLst/>
          </a:prstGeom>
        </p:spPr>
      </p:pic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F002181C-CD35-F448-932A-26AE17A3D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22026" cy="3385737"/>
          </a:xfrm>
          <a:prstGeom prst="rect">
            <a:avLst/>
          </a:prstGeom>
        </p:spPr>
      </p:pic>
      <p:pic>
        <p:nvPicPr>
          <p:cNvPr id="6" name="図 5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C9E2AC39-8777-DEFA-BBBB-9230A7EFEA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4" y="1126500"/>
            <a:ext cx="5742234" cy="4691527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C5E0F27-957A-572B-06F4-65E27E632D7C}"/>
              </a:ext>
            </a:extLst>
          </p:cNvPr>
          <p:cNvSpPr/>
          <p:nvPr/>
        </p:nvSpPr>
        <p:spPr>
          <a:xfrm>
            <a:off x="9606989" y="2307118"/>
            <a:ext cx="2414250" cy="39353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コアメンバーの意見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4299A4F-442F-1190-3714-28C24A32C7EF}"/>
              </a:ext>
            </a:extLst>
          </p:cNvPr>
          <p:cNvCxnSpPr/>
          <p:nvPr/>
        </p:nvCxnSpPr>
        <p:spPr>
          <a:xfrm>
            <a:off x="10660284" y="2882096"/>
            <a:ext cx="0" cy="135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E86C00E-0B97-F68E-B818-7D3A839849B9}"/>
              </a:ext>
            </a:extLst>
          </p:cNvPr>
          <p:cNvSpPr/>
          <p:nvPr/>
        </p:nvSpPr>
        <p:spPr>
          <a:xfrm>
            <a:off x="9453159" y="4417773"/>
            <a:ext cx="2414250" cy="72138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グループメンバーの意見追加</a:t>
            </a:r>
          </a:p>
        </p:txBody>
      </p:sp>
    </p:spTree>
    <p:extLst>
      <p:ext uri="{BB962C8B-B14F-4D97-AF65-F5344CB8AC3E}">
        <p14:creationId xmlns:p14="http://schemas.microsoft.com/office/powerpoint/2010/main" val="238114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8225DFB6-2D92-D8E9-30F0-829A1AB0C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16" y="510722"/>
            <a:ext cx="5714961" cy="5836556"/>
          </a:xfrm>
          <a:prstGeom prst="rect">
            <a:avLst/>
          </a:prstGeom>
        </p:spPr>
      </p:pic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AFDD8540-3942-FBFF-8285-45C8CCAA2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4" y="1094377"/>
            <a:ext cx="5714961" cy="466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0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CE089F-868A-8672-E1F6-566EA039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ホストとしてログイン後</a:t>
            </a:r>
          </a:p>
        </p:txBody>
      </p:sp>
      <p:pic>
        <p:nvPicPr>
          <p:cNvPr id="4" name="図 3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E5C03F9E-637B-656E-0C5F-EFE9656D6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42" y="1782501"/>
            <a:ext cx="9027515" cy="507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1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127</Words>
  <Application>Microsoft Office PowerPoint</Application>
  <PresentationFormat>ワイド画面</PresentationFormat>
  <Paragraphs>22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ホストとしてログイン後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ホストとしてログイン後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コアメンバーとしてログイン後</vt:lpstr>
      <vt:lpstr>PowerPoint プレゼンテーション</vt:lpstr>
      <vt:lpstr>PowerPoint プレゼンテーション</vt:lpstr>
      <vt:lpstr>コアメンバーとしてログイン後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齋藤愛果</dc:creator>
  <cp:lastModifiedBy>齋藤愛果</cp:lastModifiedBy>
  <cp:revision>1</cp:revision>
  <dcterms:created xsi:type="dcterms:W3CDTF">2022-06-24T17:10:16Z</dcterms:created>
  <dcterms:modified xsi:type="dcterms:W3CDTF">2022-06-24T17:56:26Z</dcterms:modified>
</cp:coreProperties>
</file>