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77872"/>
  </p:normalViewPr>
  <p:slideViewPr>
    <p:cSldViewPr snapToGrid="0" snapToObjects="1">
      <p:cViewPr>
        <p:scale>
          <a:sx n="80" d="100"/>
          <a:sy n="8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9B0CD-772C-D54E-B5CC-76890D866B64}" type="datetimeFigureOut">
              <a:rPr kumimoji="1" lang="ja-JP" altLang="en-US" smtClean="0"/>
              <a:t>2015/11/12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E9D4E-0E01-0C42-9BE7-3A0A9D1F38D7}" type="slidenum">
              <a:rPr kumimoji="1" lang="ja-JP" altLang="en-US" smtClean="0"/>
              <a:t>‹#›</a:t>
            </a:fld>
            <a:endParaRPr kumimoji="1" lang="ja-JP" altLang="en-US"/>
          </a:p>
        </p:txBody>
      </p:sp>
    </p:spTree>
    <p:extLst>
      <p:ext uri="{BB962C8B-B14F-4D97-AF65-F5344CB8AC3E}">
        <p14:creationId xmlns:p14="http://schemas.microsoft.com/office/powerpoint/2010/main" val="5967274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When we add to that the tendency of organizations to assume that people have nothing else going on in their lives but the specific task put before them, we miss out on a lot of context.</a:t>
            </a:r>
          </a:p>
          <a:p>
            <a:endParaRPr kumimoji="1" lang="ja-JP" altLang="en-US" dirty="0"/>
          </a:p>
        </p:txBody>
      </p:sp>
      <p:sp>
        <p:nvSpPr>
          <p:cNvPr id="4" name="スライド番号プレースホルダー 3"/>
          <p:cNvSpPr>
            <a:spLocks noGrp="1"/>
          </p:cNvSpPr>
          <p:nvPr>
            <p:ph type="sldNum" sz="quarter" idx="10"/>
          </p:nvPr>
        </p:nvSpPr>
        <p:spPr/>
        <p:txBody>
          <a:bodyPr/>
          <a:lstStyle/>
          <a:p>
            <a:fld id="{DE9E9D4E-0E01-0C42-9BE7-3A0A9D1F38D7}" type="slidenum">
              <a:rPr kumimoji="1" lang="ja-JP" altLang="en-US" smtClean="0"/>
              <a:t>2</a:t>
            </a:fld>
            <a:endParaRPr kumimoji="1" lang="ja-JP" altLang="en-US"/>
          </a:p>
        </p:txBody>
      </p:sp>
    </p:spTree>
    <p:extLst>
      <p:ext uri="{BB962C8B-B14F-4D97-AF65-F5344CB8AC3E}">
        <p14:creationId xmlns:p14="http://schemas.microsoft.com/office/powerpoint/2010/main" val="44878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98075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165402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9475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94852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127072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41087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148099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167825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132156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10803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2DD57D-63A6-4440-9007-D3CB29B4B0D2}" type="datetimeFigureOut">
              <a:rPr kumimoji="1" lang="ja-JP" altLang="en-US" smtClean="0"/>
              <a:t>2015/11/11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10510327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DD57D-63A6-4440-9007-D3CB29B4B0D2}" type="datetimeFigureOut">
              <a:rPr kumimoji="1" lang="ja-JP" altLang="en-US" smtClean="0"/>
              <a:t>2015/11/11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4D5C-F400-0F48-850B-0AB4F45258C0}" type="slidenum">
              <a:rPr kumimoji="1" lang="ja-JP" altLang="en-US" smtClean="0"/>
              <a:t>‹#›</a:t>
            </a:fld>
            <a:endParaRPr kumimoji="1" lang="ja-JP" altLang="en-US"/>
          </a:p>
        </p:txBody>
      </p:sp>
    </p:spTree>
    <p:extLst>
      <p:ext uri="{BB962C8B-B14F-4D97-AF65-F5344CB8AC3E}">
        <p14:creationId xmlns:p14="http://schemas.microsoft.com/office/powerpoint/2010/main" val="415065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Perspectives and </a:t>
            </a:r>
            <a:r>
              <a:rPr lang="en-US" altLang="ja-JP" dirty="0" err="1" smtClean="0"/>
              <a:t>Jouneys</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15M7122 </a:t>
            </a:r>
            <a:r>
              <a:rPr kumimoji="1" lang="ja-JP" altLang="en-US" dirty="0" smtClean="0"/>
              <a:t>内藤　峻</a:t>
            </a:r>
            <a:endParaRPr kumimoji="1" lang="ja-JP" altLang="en-US" dirty="0"/>
          </a:p>
        </p:txBody>
      </p:sp>
    </p:spTree>
    <p:extLst>
      <p:ext uri="{BB962C8B-B14F-4D97-AF65-F5344CB8AC3E}">
        <p14:creationId xmlns:p14="http://schemas.microsoft.com/office/powerpoint/2010/main" val="160533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私達が海峡の向こう側</a:t>
            </a:r>
            <a:r>
              <a:rPr lang="ja-JP" altLang="en-US" dirty="0"/>
              <a:t>の</a:t>
            </a:r>
            <a:r>
              <a:rPr lang="ja-JP" altLang="en-US" dirty="0" smtClean="0"/>
              <a:t>サービスデザインの品質</a:t>
            </a:r>
          </a:p>
          <a:p>
            <a:r>
              <a:rPr lang="ja-JP" altLang="en-US" dirty="0" smtClean="0"/>
              <a:t>もしく</a:t>
            </a:r>
            <a:r>
              <a:rPr kumimoji="1" lang="ja-JP" altLang="en-US" dirty="0" smtClean="0"/>
              <a:t>はオブジェクト、インタフェース、インタラクションデザインのため</a:t>
            </a:r>
            <a:r>
              <a:rPr lang="ja-JP" altLang="en-US" dirty="0"/>
              <a:t>のコントロールの複雑さの</a:t>
            </a:r>
            <a:r>
              <a:rPr lang="ja-JP" altLang="en-US" dirty="0" smtClean="0"/>
              <a:t>成長</a:t>
            </a:r>
          </a:p>
          <a:p>
            <a:r>
              <a:rPr lang="ja-JP" altLang="en-US" dirty="0" smtClean="0"/>
              <a:t>コンテンツ戦略の全プラットフォームの挑戦を</a:t>
            </a:r>
            <a:r>
              <a:rPr kumimoji="1" lang="ja-JP" altLang="en-US" dirty="0" smtClean="0"/>
              <a:t>考えた時、</a:t>
            </a:r>
          </a:p>
          <a:p>
            <a:r>
              <a:rPr kumimoji="1" lang="ja-JP" altLang="en-US" dirty="0" smtClean="0"/>
              <a:t>システム全体とそれらが影響する文脈を緻密に計画しなければいけない</a:t>
            </a:r>
          </a:p>
          <a:p>
            <a:r>
              <a:rPr kumimoji="1" lang="ja-JP" altLang="en-US" dirty="0" smtClean="0"/>
              <a:t>これはデジタルシステムだけでなく、文化的、身体的なレイヤーも含まれる</a:t>
            </a:r>
            <a:endParaRPr kumimoji="1" lang="ja-JP" altLang="en-US" dirty="0"/>
          </a:p>
        </p:txBody>
      </p:sp>
    </p:spTree>
    <p:extLst>
      <p:ext uri="{BB962C8B-B14F-4D97-AF65-F5344CB8AC3E}">
        <p14:creationId xmlns:p14="http://schemas.microsoft.com/office/powerpoint/2010/main" val="88935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それぞれこれらのシステムのキー属性を定義して名付けること</a:t>
            </a:r>
            <a:r>
              <a:rPr lang="ja-JP" altLang="en-US" dirty="0"/>
              <a:t>が重要、関数と一緒</a:t>
            </a:r>
            <a:r>
              <a:rPr lang="ja-JP" altLang="en-US" dirty="0" smtClean="0"/>
              <a:t>に</a:t>
            </a:r>
          </a:p>
          <a:p>
            <a:r>
              <a:rPr kumimoji="1" lang="ja-JP" altLang="en-US" dirty="0" smtClean="0"/>
              <a:t>統合された、分散型のシステムもしくはエコシステムとしてどのように機能するか理解することが重要</a:t>
            </a:r>
          </a:p>
          <a:p>
            <a:r>
              <a:rPr kumimoji="1" lang="ja-JP" altLang="en-US" dirty="0" smtClean="0"/>
              <a:t>たとえ一部がつなぐことを目的としていなくても、完全に異なるビジネスによってつくられていても、ユーザは今もなお同じ環境の文脈で全て経験している</a:t>
            </a:r>
          </a:p>
          <a:p>
            <a:endParaRPr kumimoji="1" lang="ja-JP" altLang="en-US" dirty="0"/>
          </a:p>
        </p:txBody>
      </p:sp>
    </p:spTree>
    <p:extLst>
      <p:ext uri="{BB962C8B-B14F-4D97-AF65-F5344CB8AC3E}">
        <p14:creationId xmlns:p14="http://schemas.microsoft.com/office/powerpoint/2010/main" val="35621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空港のシナリオの例</a:t>
            </a:r>
            <a:endParaRPr kumimoji="1" lang="ja-JP" altLang="en-US" dirty="0"/>
          </a:p>
        </p:txBody>
      </p:sp>
      <p:sp>
        <p:nvSpPr>
          <p:cNvPr id="5" name="コンテンツ プレースホルダー 4"/>
          <p:cNvSpPr>
            <a:spLocks noGrp="1"/>
          </p:cNvSpPr>
          <p:nvPr>
            <p:ph idx="1"/>
          </p:nvPr>
        </p:nvSpPr>
        <p:spPr/>
        <p:txBody>
          <a:bodyPr/>
          <a:lstStyle/>
          <a:p>
            <a:r>
              <a:rPr lang="en-US" altLang="ja-JP" dirty="0" err="1" smtClean="0"/>
              <a:t>TripIt</a:t>
            </a:r>
            <a:r>
              <a:rPr lang="en-US" altLang="ja-JP" dirty="0"/>
              <a:t> </a:t>
            </a:r>
            <a:r>
              <a:rPr lang="ja-JP" altLang="en-US" dirty="0" smtClean="0"/>
              <a:t>は文脈上の情報をカレンダーへ持っていく</a:t>
            </a:r>
          </a:p>
          <a:p>
            <a:pPr lvl="1"/>
            <a:r>
              <a:rPr kumimoji="1" lang="en-US" altLang="ja-JP" dirty="0" smtClean="0"/>
              <a:t>Delta app </a:t>
            </a:r>
            <a:r>
              <a:rPr lang="ja-JP" altLang="en-US" dirty="0"/>
              <a:t>は文脈上の情報</a:t>
            </a:r>
            <a:r>
              <a:rPr lang="ja-JP" altLang="en-US" dirty="0" smtClean="0"/>
              <a:t>を</a:t>
            </a:r>
            <a:r>
              <a:rPr lang="en-US" altLang="ja-JP" dirty="0" smtClean="0"/>
              <a:t> </a:t>
            </a:r>
            <a:r>
              <a:rPr lang="en-US" altLang="ja-JP" dirty="0" err="1" smtClean="0"/>
              <a:t>TripIt</a:t>
            </a:r>
            <a:r>
              <a:rPr lang="en-US" altLang="ja-JP" dirty="0" smtClean="0"/>
              <a:t> </a:t>
            </a:r>
            <a:r>
              <a:rPr lang="ja-JP" altLang="en-US" dirty="0" smtClean="0"/>
              <a:t>へ持っていく</a:t>
            </a:r>
          </a:p>
          <a:p>
            <a:pPr lvl="1"/>
            <a:r>
              <a:rPr kumimoji="1" lang="en-US" altLang="ja-JP" dirty="0" smtClean="0"/>
              <a:t>Delta app </a:t>
            </a:r>
            <a:r>
              <a:rPr kumimoji="1" lang="ja-JP" altLang="en-US" dirty="0" smtClean="0"/>
              <a:t>は搭乗券を</a:t>
            </a:r>
            <a:r>
              <a:rPr kumimoji="1" lang="en-US" altLang="ja-JP" dirty="0" smtClean="0"/>
              <a:t> </a:t>
            </a:r>
            <a:r>
              <a:rPr kumimoji="1" lang="en-US" altLang="ja-JP" dirty="0" err="1" smtClean="0"/>
              <a:t>Iphone’s</a:t>
            </a:r>
            <a:r>
              <a:rPr kumimoji="1" lang="en-US" altLang="ja-JP" dirty="0" smtClean="0"/>
              <a:t> Passbook app </a:t>
            </a:r>
            <a:r>
              <a:rPr kumimoji="1" lang="ja-JP" altLang="en-US" dirty="0" smtClean="0"/>
              <a:t>へ送る</a:t>
            </a:r>
          </a:p>
          <a:p>
            <a:pPr lvl="1"/>
            <a:r>
              <a:rPr kumimoji="1" lang="ja-JP" altLang="en-US" dirty="0" smtClean="0"/>
              <a:t>カレンダーのイベントをアラートしているようにみえる</a:t>
            </a:r>
          </a:p>
          <a:p>
            <a:r>
              <a:rPr lang="ja-JP" altLang="en-US" dirty="0" smtClean="0"/>
              <a:t>たとえこれらの異なるサービスの発案者がソフトウェアをつくったときこのように考えていなくても、空港の人にとっては全て同じ環境である</a:t>
            </a:r>
            <a:endParaRPr lang="ja-JP" altLang="en-US" dirty="0"/>
          </a:p>
        </p:txBody>
      </p:sp>
      <p:pic>
        <p:nvPicPr>
          <p:cNvPr id="6"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025" y="4420341"/>
            <a:ext cx="6200108" cy="3783117"/>
          </a:xfrm>
          <a:prstGeom prst="rect">
            <a:avLst/>
          </a:prstGeom>
        </p:spPr>
      </p:pic>
    </p:spTree>
    <p:extLst>
      <p:ext uri="{BB962C8B-B14F-4D97-AF65-F5344CB8AC3E}">
        <p14:creationId xmlns:p14="http://schemas.microsoft.com/office/powerpoint/2010/main" val="140746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endParaRPr kumimoji="1" lang="ja-JP" altLang="en-US"/>
          </a:p>
        </p:txBody>
      </p:sp>
      <p:sp>
        <p:nvSpPr>
          <p:cNvPr id="8" name="コンテンツ プレースホルダー 7"/>
          <p:cNvSpPr>
            <a:spLocks noGrp="1"/>
          </p:cNvSpPr>
          <p:nvPr>
            <p:ph idx="1"/>
          </p:nvPr>
        </p:nvSpPr>
        <p:spPr/>
        <p:txBody>
          <a:bodyPr/>
          <a:lstStyle/>
          <a:p>
            <a:r>
              <a:rPr kumimoji="1" lang="ja-JP" altLang="en-US" dirty="0" smtClean="0"/>
              <a:t>コラージュ</a:t>
            </a:r>
          </a:p>
          <a:p>
            <a:r>
              <a:rPr kumimoji="1" lang="ja-JP" altLang="en-US" dirty="0" smtClean="0"/>
              <a:t>アイデアはどこに根付くのか</a:t>
            </a:r>
          </a:p>
          <a:p>
            <a:r>
              <a:rPr kumimoji="1" lang="ja-JP" altLang="en-US" dirty="0" smtClean="0"/>
              <a:t>邪魔になってたくさんの文脈上の角度と視点を調整する</a:t>
            </a:r>
          </a:p>
          <a:p>
            <a:r>
              <a:rPr kumimoji="1" lang="ja-JP" altLang="en-US" dirty="0" smtClean="0"/>
              <a:t>現実世界の環境はたくさんのパーツのコラージュである</a:t>
            </a:r>
          </a:p>
          <a:p>
            <a:r>
              <a:rPr kumimoji="1" lang="ja-JP" altLang="en-US" dirty="0" smtClean="0"/>
              <a:t>一部はわざと相互に連結させられている</a:t>
            </a:r>
          </a:p>
          <a:p>
            <a:r>
              <a:rPr kumimoji="1" lang="ja-JP" altLang="en-US" dirty="0" smtClean="0"/>
              <a:t>いくつかは偶然そのように、</a:t>
            </a:r>
          </a:p>
          <a:p>
            <a:endParaRPr kumimoji="1" lang="ja-JP" altLang="en-US" dirty="0"/>
          </a:p>
        </p:txBody>
      </p:sp>
    </p:spTree>
    <p:extLst>
      <p:ext uri="{BB962C8B-B14F-4D97-AF65-F5344CB8AC3E}">
        <p14:creationId xmlns:p14="http://schemas.microsoft.com/office/powerpoint/2010/main" val="13071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pic>
        <p:nvPicPr>
          <p:cNvPr id="4"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250" y="3736265"/>
            <a:ext cx="7683500" cy="3289300"/>
          </a:xfrm>
          <a:prstGeom prst="rect">
            <a:avLst/>
          </a:prstGeom>
        </p:spPr>
      </p:pic>
    </p:spTree>
    <p:extLst>
      <p:ext uri="{BB962C8B-B14F-4D97-AF65-F5344CB8AC3E}">
        <p14:creationId xmlns:p14="http://schemas.microsoft.com/office/powerpoint/2010/main" val="118826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5779" y="1825625"/>
            <a:ext cx="5260441" cy="4351338"/>
          </a:xfrm>
        </p:spPr>
      </p:pic>
    </p:spTree>
    <p:extLst>
      <p:ext uri="{BB962C8B-B14F-4D97-AF65-F5344CB8AC3E}">
        <p14:creationId xmlns:p14="http://schemas.microsoft.com/office/powerpoint/2010/main" val="149237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9343" y="1825625"/>
            <a:ext cx="6333313" cy="4351338"/>
          </a:xfrm>
        </p:spPr>
      </p:pic>
    </p:spTree>
    <p:extLst>
      <p:ext uri="{BB962C8B-B14F-4D97-AF65-F5344CB8AC3E}">
        <p14:creationId xmlns:p14="http://schemas.microsoft.com/office/powerpoint/2010/main" val="65535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私達が偶然出くわす文脈上の１つのなぞなぞ</a:t>
            </a:r>
            <a:r>
              <a:rPr lang="ja-JP" altLang="en-US" dirty="0"/>
              <a:t>は、彼らの経験を自己申告した</a:t>
            </a:r>
            <a:r>
              <a:rPr lang="ja-JP" altLang="en-US" dirty="0" smtClean="0"/>
              <a:t>ときに</a:t>
            </a:r>
            <a:r>
              <a:rPr kumimoji="1" lang="ja-JP" altLang="en-US" dirty="0" smtClean="0"/>
              <a:t>どれくらいユーザが彼らのゴールとストーリーを具体化するかである</a:t>
            </a:r>
          </a:p>
          <a:p>
            <a:endParaRPr lang="ja-JP" altLang="en-US" dirty="0"/>
          </a:p>
        </p:txBody>
      </p:sp>
    </p:spTree>
    <p:extLst>
      <p:ext uri="{BB962C8B-B14F-4D97-AF65-F5344CB8AC3E}">
        <p14:creationId xmlns:p14="http://schemas.microsoft.com/office/powerpoint/2010/main" val="103641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Situation-Need-Task </a:t>
            </a:r>
            <a:r>
              <a:rPr lang="en-US" altLang="ja-JP" dirty="0" smtClean="0"/>
              <a:t>model</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人々が何をしているのか、なぜしているのか</a:t>
            </a:r>
          </a:p>
          <a:p>
            <a:r>
              <a:rPr kumimoji="1" lang="ja-JP" altLang="en-US" dirty="0" smtClean="0"/>
              <a:t>人々はただ仕事を行うために空から落ちてきたわけではないことを思い出させてくれる</a:t>
            </a:r>
            <a:endParaRPr lang="ja-JP" altLang="en-US" dirty="0" smtClean="0"/>
          </a:p>
          <a:p>
            <a:r>
              <a:rPr kumimoji="1" lang="ja-JP" altLang="en-US" dirty="0" smtClean="0"/>
              <a:t>彼らは常に生活で訪れる場面ではじめる</a:t>
            </a:r>
          </a:p>
          <a:p>
            <a:r>
              <a:rPr kumimoji="1" lang="ja-JP" altLang="en-US" dirty="0" smtClean="0"/>
              <a:t>彼らは理解しなかればいけない、何が必要か、それとなく、はっきりと、もしくはだいたい、そうすることによって見つけ、理解するタスクをこなす術を</a:t>
            </a:r>
          </a:p>
        </p:txBody>
      </p:sp>
    </p:spTree>
    <p:extLst>
      <p:ext uri="{BB962C8B-B14F-4D97-AF65-F5344CB8AC3E}">
        <p14:creationId xmlns:p14="http://schemas.microsoft.com/office/powerpoint/2010/main" val="153919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 Situation-Need-Task (SNT) model; situations spawn needs, which lead to tasks</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293" y="1825625"/>
            <a:ext cx="5049413" cy="4351338"/>
          </a:xfrm>
          <a:prstGeom prst="rect">
            <a:avLst/>
          </a:prstGeom>
        </p:spPr>
      </p:pic>
    </p:spTree>
    <p:extLst>
      <p:ext uri="{BB962C8B-B14F-4D97-AF65-F5344CB8AC3E}">
        <p14:creationId xmlns:p14="http://schemas.microsoft.com/office/powerpoint/2010/main" val="155503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モデルに「ゴール」という文字がないことに気付く</a:t>
            </a:r>
          </a:p>
          <a:p>
            <a:endParaRPr lang="ja-JP" altLang="en-US" dirty="0"/>
          </a:p>
          <a:p>
            <a:r>
              <a:rPr kumimoji="1" lang="ja-JP" altLang="en-US" dirty="0" smtClean="0"/>
              <a:t>競争するようなゲームの場合</a:t>
            </a:r>
          </a:p>
          <a:p>
            <a:pPr lvl="1"/>
            <a:r>
              <a:rPr kumimoji="1" lang="ja-JP" altLang="en-US" dirty="0" smtClean="0"/>
              <a:t>ユーザはすでにゴールや目的が何か知っている</a:t>
            </a:r>
          </a:p>
          <a:p>
            <a:pPr lvl="1"/>
            <a:endParaRPr lang="ja-JP" altLang="en-US" dirty="0"/>
          </a:p>
          <a:p>
            <a:r>
              <a:rPr kumimoji="1" lang="ja-JP" altLang="en-US" dirty="0" smtClean="0"/>
              <a:t>金融サービスの場合</a:t>
            </a:r>
          </a:p>
          <a:p>
            <a:pPr lvl="1"/>
            <a:r>
              <a:rPr kumimoji="1" lang="ja-JP" altLang="en-US" dirty="0" smtClean="0"/>
              <a:t>一番初めに彼らがしているゲームが何なのか見つけなければいけない</a:t>
            </a:r>
          </a:p>
          <a:p>
            <a:pPr lvl="1"/>
            <a:r>
              <a:rPr kumimoji="1" lang="ja-JP" altLang="en-US" dirty="0" smtClean="0"/>
              <a:t>ゴールが何なのか最初全くわからない</a:t>
            </a:r>
          </a:p>
          <a:p>
            <a:pPr lvl="1"/>
            <a:r>
              <a:rPr kumimoji="1" lang="ja-JP" altLang="en-US" dirty="0" smtClean="0"/>
              <a:t>フォームに記入する必要があるのかわからない</a:t>
            </a:r>
          </a:p>
          <a:p>
            <a:pPr lvl="1"/>
            <a:r>
              <a:rPr kumimoji="1" lang="ja-JP" altLang="en-US" dirty="0" smtClean="0"/>
              <a:t>どれがフォームなのか、なぜそれをしないといけないのか、適切にするにはどうすればよいのか</a:t>
            </a:r>
          </a:p>
          <a:p>
            <a:pPr lvl="1"/>
            <a:endParaRPr kumimoji="1" lang="ja-JP" altLang="en-US" dirty="0"/>
          </a:p>
        </p:txBody>
      </p:sp>
    </p:spTree>
    <p:extLst>
      <p:ext uri="{BB962C8B-B14F-4D97-AF65-F5344CB8AC3E}">
        <p14:creationId xmlns:p14="http://schemas.microsoft.com/office/powerpoint/2010/main" val="96344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小売商の</a:t>
            </a:r>
            <a:r>
              <a:rPr lang="ja-JP" altLang="en-US" dirty="0" smtClean="0"/>
              <a:t>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壊れたキッチンの蛇口を持っている場合</a:t>
            </a:r>
          </a:p>
          <a:p>
            <a:r>
              <a:rPr lang="ja-JP" altLang="en-US" dirty="0" smtClean="0"/>
              <a:t>完全</a:t>
            </a:r>
            <a:r>
              <a:rPr lang="ja-JP" altLang="en-US" dirty="0"/>
              <a:t>なキッチンに</a:t>
            </a:r>
            <a:r>
              <a:rPr lang="ja-JP" altLang="en-US" dirty="0" smtClean="0"/>
              <a:t>新しくする場合</a:t>
            </a:r>
          </a:p>
          <a:p>
            <a:r>
              <a:rPr kumimoji="1" lang="ja-JP" altLang="en-US" dirty="0" smtClean="0"/>
              <a:t>検索に「キッチンの蛇口」とタイプする</a:t>
            </a:r>
          </a:p>
          <a:p>
            <a:endParaRPr lang="ja-JP" altLang="en-US" dirty="0"/>
          </a:p>
          <a:p>
            <a:r>
              <a:rPr kumimoji="1" lang="ja-JP" altLang="en-US" dirty="0" smtClean="0"/>
              <a:t>壊れたキッチンの蛇口を持っている場合</a:t>
            </a:r>
          </a:p>
          <a:p>
            <a:pPr lvl="1"/>
            <a:r>
              <a:rPr kumimoji="1" lang="ja-JP" altLang="en-US" dirty="0" smtClean="0"/>
              <a:t>顧客は前年店頭で買った蛇口の取扱説明書の一部が必要だろう</a:t>
            </a:r>
          </a:p>
          <a:p>
            <a:r>
              <a:rPr lang="ja-JP" altLang="en-US" dirty="0"/>
              <a:t>完全なキッチンに新しくする場合</a:t>
            </a:r>
          </a:p>
          <a:p>
            <a:pPr lvl="1"/>
            <a:r>
              <a:rPr kumimoji="1" lang="ja-JP" altLang="en-US" dirty="0" smtClean="0"/>
              <a:t>とはいえ、修理する人は、脚光を浴びてショールームデザイナーの蛇口と新しくなったキッチンのきれいなシーンを望んでいるだろう</a:t>
            </a:r>
          </a:p>
          <a:p>
            <a:endParaRPr kumimoji="1" lang="ja-JP" altLang="en-US" dirty="0" smtClean="0"/>
          </a:p>
        </p:txBody>
      </p:sp>
    </p:spTree>
    <p:extLst>
      <p:ext uri="{BB962C8B-B14F-4D97-AF65-F5344CB8AC3E}">
        <p14:creationId xmlns:p14="http://schemas.microsoft.com/office/powerpoint/2010/main" val="153624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The same search phrase, generated by two different user needs</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064" y="1825625"/>
            <a:ext cx="6735871" cy="4351338"/>
          </a:xfrm>
        </p:spPr>
      </p:pic>
    </p:spTree>
    <p:extLst>
      <p:ext uri="{BB962C8B-B14F-4D97-AF65-F5344CB8AC3E}">
        <p14:creationId xmlns:p14="http://schemas.microsoft.com/office/powerpoint/2010/main" val="130147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デジタルシステムはタスクをこなすためにユーザに仕事を理解してもらう必要がある</a:t>
            </a:r>
            <a:endParaRPr lang="en-US" altLang="ja-JP" dirty="0"/>
          </a:p>
          <a:p>
            <a:r>
              <a:rPr lang="ja-JP" altLang="en-US" dirty="0" smtClean="0"/>
              <a:t>もし</a:t>
            </a:r>
            <a:r>
              <a:rPr lang="ja-JP" altLang="en-US" dirty="0"/>
              <a:t>私達がちょっとだけ観点をシフトした場合、埋めなければ</a:t>
            </a:r>
            <a:r>
              <a:rPr lang="ja-JP" altLang="en-US" dirty="0" smtClean="0"/>
              <a:t>いけない</a:t>
            </a:r>
            <a:r>
              <a:rPr kumimoji="1" lang="ja-JP" altLang="en-US" dirty="0" smtClean="0"/>
              <a:t>連続したつながりのようなものがある</a:t>
            </a:r>
          </a:p>
          <a:p>
            <a:r>
              <a:rPr lang="ja-JP" altLang="en-US" dirty="0" smtClean="0"/>
              <a:t>最終的に、エージェントに対してどんなことを意味するのかやオントロジーの問題へ返ってくる</a:t>
            </a:r>
            <a:endParaRPr lang="ja-JP" altLang="en-US" dirty="0"/>
          </a:p>
          <a:p>
            <a:r>
              <a:rPr lang="ja-JP" altLang="en-US" dirty="0" smtClean="0"/>
              <a:t>環境がエージェント</a:t>
            </a:r>
            <a:r>
              <a:rPr lang="ja-JP" altLang="en-US" dirty="0"/>
              <a:t>の必要な本質的な、連続した</a:t>
            </a:r>
            <a:r>
              <a:rPr lang="ja-JP" altLang="en-US" dirty="0" smtClean="0"/>
              <a:t>文脈に取り組ませたとき、システムと人の間をつなぐ十分なサポートになる</a:t>
            </a:r>
          </a:p>
          <a:p>
            <a:endParaRPr kumimoji="1" lang="ja-JP" altLang="en-US" dirty="0"/>
          </a:p>
        </p:txBody>
      </p:sp>
    </p:spTree>
    <p:extLst>
      <p:ext uri="{BB962C8B-B14F-4D97-AF65-F5344CB8AC3E}">
        <p14:creationId xmlns:p14="http://schemas.microsoft.com/office/powerpoint/2010/main" val="19446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 different angle on situation-need-task</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572" y="1825625"/>
            <a:ext cx="6066855" cy="4351338"/>
          </a:xfrm>
        </p:spPr>
      </p:pic>
    </p:spTree>
    <p:extLst>
      <p:ext uri="{BB962C8B-B14F-4D97-AF65-F5344CB8AC3E}">
        <p14:creationId xmlns:p14="http://schemas.microsoft.com/office/powerpoint/2010/main" val="631226196"/>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723</Words>
  <Application>Microsoft Macintosh PowerPoint</Application>
  <PresentationFormat>ワイド画面</PresentationFormat>
  <Paragraphs>56</Paragraphs>
  <Slides>16</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Calibri</vt:lpstr>
      <vt:lpstr>Calibri Light</vt:lpstr>
      <vt:lpstr>ＭＳ Ｐゴシック</vt:lpstr>
      <vt:lpstr>Arial</vt:lpstr>
      <vt:lpstr>ホワイト</vt:lpstr>
      <vt:lpstr>Perspectives and Jouneys</vt:lpstr>
      <vt:lpstr>PowerPoint プレゼンテーション</vt:lpstr>
      <vt:lpstr>Situation-Need-Task model</vt:lpstr>
      <vt:lpstr>A Situation-Need-Task (SNT) model; situations spawn needs, which lead to tasks</vt:lpstr>
      <vt:lpstr>PowerPoint プレゼンテーション</vt:lpstr>
      <vt:lpstr>小売商の例</vt:lpstr>
      <vt:lpstr>The same search phrase, generated by two different user needs</vt:lpstr>
      <vt:lpstr>PowerPoint プレゼンテーション</vt:lpstr>
      <vt:lpstr>A different angle on situation-need-task</vt:lpstr>
      <vt:lpstr>PowerPoint プレゼンテーション</vt:lpstr>
      <vt:lpstr>PowerPoint プレゼンテーション</vt:lpstr>
      <vt:lpstr>空港のシナリオの例</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Perspectives and Jouneys</dc:title>
  <dc:creator>内藤　峻</dc:creator>
  <cp:lastModifiedBy>内藤　峻</cp:lastModifiedBy>
  <cp:revision>49</cp:revision>
  <dcterms:created xsi:type="dcterms:W3CDTF">2015-11-10T12:28:53Z</dcterms:created>
  <dcterms:modified xsi:type="dcterms:W3CDTF">2015-11-12T05:52:40Z</dcterms:modified>
</cp:coreProperties>
</file>