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7"/>
    <p:restoredTop sz="94659"/>
  </p:normalViewPr>
  <p:slideViewPr>
    <p:cSldViewPr snapToGrid="0">
      <p:cViewPr>
        <p:scale>
          <a:sx n="242" d="100"/>
          <a:sy n="242" d="100"/>
        </p:scale>
        <p:origin x="144" y="-1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35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38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DAA5C0AF-0CFD-8735-1F8C-DA7562672CA4}"/>
              </a:ext>
            </a:extLst>
          </p:cNvPr>
          <p:cNvGrpSpPr/>
          <p:nvPr/>
        </p:nvGrpSpPr>
        <p:grpSpPr>
          <a:xfrm>
            <a:off x="1950719" y="3169919"/>
            <a:ext cx="1863635" cy="457066"/>
            <a:chOff x="1802673" y="4297547"/>
            <a:chExt cx="1863635" cy="226422"/>
          </a:xfrm>
        </p:grpSpPr>
        <p:sp>
          <p:nvSpPr>
            <p:cNvPr id="18" name="円/楕円 17">
              <a:extLst>
                <a:ext uri="{FF2B5EF4-FFF2-40B4-BE49-F238E27FC236}">
                  <a16:creationId xmlns:a16="http://schemas.microsoft.com/office/drawing/2014/main" id="{AEFC0147-81EE-D716-585B-A275140C8974}"/>
                </a:ext>
              </a:extLst>
            </p:cNvPr>
            <p:cNvSpPr/>
            <p:nvPr/>
          </p:nvSpPr>
          <p:spPr>
            <a:xfrm>
              <a:off x="1802673" y="4297547"/>
              <a:ext cx="1863635" cy="226422"/>
            </a:xfrm>
            <a:prstGeom prst="ellipse">
              <a:avLst/>
            </a:prstGeom>
            <a:solidFill>
              <a:srgbClr val="00B0F0">
                <a:alpha val="20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3796CE3-31A7-0507-55AD-8E1ED2FC4110}"/>
                </a:ext>
              </a:extLst>
            </p:cNvPr>
            <p:cNvSpPr/>
            <p:nvPr/>
          </p:nvSpPr>
          <p:spPr>
            <a:xfrm>
              <a:off x="2343265" y="4381802"/>
              <a:ext cx="792000" cy="5791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40509880-3284-C4BC-904D-6A56A1CEAB92}"/>
              </a:ext>
            </a:extLst>
          </p:cNvPr>
          <p:cNvGrpSpPr/>
          <p:nvPr/>
        </p:nvGrpSpPr>
        <p:grpSpPr>
          <a:xfrm>
            <a:off x="5063347" y="2043291"/>
            <a:ext cx="821745" cy="287383"/>
            <a:chOff x="4587465" y="1889760"/>
            <a:chExt cx="821745" cy="287383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B7C47968-4479-2EEC-80AA-0984D9926EA9}"/>
                </a:ext>
              </a:extLst>
            </p:cNvPr>
            <p:cNvSpPr/>
            <p:nvPr/>
          </p:nvSpPr>
          <p:spPr>
            <a:xfrm>
              <a:off x="4711337" y="1889760"/>
              <a:ext cx="697873" cy="28738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三角形 37">
              <a:extLst>
                <a:ext uri="{FF2B5EF4-FFF2-40B4-BE49-F238E27FC236}">
                  <a16:creationId xmlns:a16="http://schemas.microsoft.com/office/drawing/2014/main" id="{EED8D4C6-2C3D-6723-6720-448AF769A954}"/>
                </a:ext>
              </a:extLst>
            </p:cNvPr>
            <p:cNvSpPr/>
            <p:nvPr/>
          </p:nvSpPr>
          <p:spPr>
            <a:xfrm rot="5400000">
              <a:off x="4567645" y="1909580"/>
              <a:ext cx="287383" cy="247744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45360BCA-EA07-1F15-3E85-1C8C0F4DDAB9}"/>
              </a:ext>
            </a:extLst>
          </p:cNvPr>
          <p:cNvGrpSpPr/>
          <p:nvPr/>
        </p:nvGrpSpPr>
        <p:grpSpPr>
          <a:xfrm>
            <a:off x="4679983" y="1275388"/>
            <a:ext cx="61511" cy="1823187"/>
            <a:chOff x="4688075" y="1447305"/>
            <a:chExt cx="61511" cy="1823187"/>
          </a:xfrm>
        </p:grpSpPr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455229E3-FF5F-211F-4C69-CC7DDC0DC2D9}"/>
                </a:ext>
              </a:extLst>
            </p:cNvPr>
            <p:cNvGrpSpPr/>
            <p:nvPr/>
          </p:nvGrpSpPr>
          <p:grpSpPr>
            <a:xfrm rot="5400000">
              <a:off x="4277110" y="1858274"/>
              <a:ext cx="883445" cy="61507"/>
              <a:chOff x="4900055" y="952410"/>
              <a:chExt cx="1777111" cy="88973"/>
            </a:xfrm>
            <a:solidFill>
              <a:schemeClr val="tx1"/>
            </a:solidFill>
          </p:grpSpPr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7668FC40-C2FA-DF2C-F5BF-17C6374759F7}"/>
                  </a:ext>
                </a:extLst>
              </p:cNvPr>
              <p:cNvSpPr/>
              <p:nvPr/>
            </p:nvSpPr>
            <p:spPr>
              <a:xfrm>
                <a:off x="4900055" y="952410"/>
                <a:ext cx="1655805" cy="889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三角形 40">
                <a:extLst>
                  <a:ext uri="{FF2B5EF4-FFF2-40B4-BE49-F238E27FC236}">
                    <a16:creationId xmlns:a16="http://schemas.microsoft.com/office/drawing/2014/main" id="{38394844-2476-5FA5-3C96-300CC998C2D7}"/>
                  </a:ext>
                </a:extLst>
              </p:cNvPr>
              <p:cNvSpPr/>
              <p:nvPr/>
            </p:nvSpPr>
            <p:spPr>
              <a:xfrm rot="5400000">
                <a:off x="6572028" y="936245"/>
                <a:ext cx="88971" cy="12130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BDD05B90-14B0-93E2-038D-6DB81209E857}"/>
                </a:ext>
              </a:extLst>
            </p:cNvPr>
            <p:cNvGrpSpPr/>
            <p:nvPr/>
          </p:nvGrpSpPr>
          <p:grpSpPr>
            <a:xfrm rot="16200000">
              <a:off x="4277107" y="2798018"/>
              <a:ext cx="883442" cy="61506"/>
              <a:chOff x="4900060" y="952411"/>
              <a:chExt cx="1777106" cy="88972"/>
            </a:xfrm>
            <a:solidFill>
              <a:schemeClr val="tx1"/>
            </a:solidFill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F4339AB4-B79A-60AA-A6AF-8F16559F7701}"/>
                  </a:ext>
                </a:extLst>
              </p:cNvPr>
              <p:cNvSpPr/>
              <p:nvPr/>
            </p:nvSpPr>
            <p:spPr>
              <a:xfrm>
                <a:off x="4900060" y="952411"/>
                <a:ext cx="1655804" cy="889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三角形 7">
                <a:extLst>
                  <a:ext uri="{FF2B5EF4-FFF2-40B4-BE49-F238E27FC236}">
                    <a16:creationId xmlns:a16="http://schemas.microsoft.com/office/drawing/2014/main" id="{B7C0DB46-8A80-29EE-3E72-220DCEAFAD9D}"/>
                  </a:ext>
                </a:extLst>
              </p:cNvPr>
              <p:cNvSpPr/>
              <p:nvPr/>
            </p:nvSpPr>
            <p:spPr>
              <a:xfrm rot="5400000">
                <a:off x="6572028" y="936245"/>
                <a:ext cx="88971" cy="12130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957340EC-EB76-1223-3E3D-35ECB4853E82}"/>
              </a:ext>
            </a:extLst>
          </p:cNvPr>
          <p:cNvGrpSpPr/>
          <p:nvPr/>
        </p:nvGrpSpPr>
        <p:grpSpPr>
          <a:xfrm rot="5400000">
            <a:off x="2845431" y="71984"/>
            <a:ext cx="61511" cy="1823187"/>
            <a:chOff x="4688075" y="1447305"/>
            <a:chExt cx="61511" cy="1823187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36E1018E-8F57-C757-E71A-98602B124A5B}"/>
                </a:ext>
              </a:extLst>
            </p:cNvPr>
            <p:cNvGrpSpPr/>
            <p:nvPr/>
          </p:nvGrpSpPr>
          <p:grpSpPr>
            <a:xfrm rot="5400000">
              <a:off x="4277110" y="1858274"/>
              <a:ext cx="883445" cy="61507"/>
              <a:chOff x="4900055" y="952410"/>
              <a:chExt cx="1777111" cy="88973"/>
            </a:xfrm>
            <a:solidFill>
              <a:schemeClr val="tx1"/>
            </a:solidFill>
          </p:grpSpPr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A9B469C9-2176-3686-93C0-163591DEF5FE}"/>
                  </a:ext>
                </a:extLst>
              </p:cNvPr>
              <p:cNvSpPr/>
              <p:nvPr/>
            </p:nvSpPr>
            <p:spPr>
              <a:xfrm>
                <a:off x="4900055" y="952410"/>
                <a:ext cx="1655805" cy="889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三角形 19">
                <a:extLst>
                  <a:ext uri="{FF2B5EF4-FFF2-40B4-BE49-F238E27FC236}">
                    <a16:creationId xmlns:a16="http://schemas.microsoft.com/office/drawing/2014/main" id="{8C7961CE-2E58-BE02-2506-7D6C108E0C2C}"/>
                  </a:ext>
                </a:extLst>
              </p:cNvPr>
              <p:cNvSpPr/>
              <p:nvPr/>
            </p:nvSpPr>
            <p:spPr>
              <a:xfrm rot="5400000">
                <a:off x="6572028" y="936245"/>
                <a:ext cx="88971" cy="12130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1188D0AF-773E-3911-BDE9-9798E779C5C0}"/>
                </a:ext>
              </a:extLst>
            </p:cNvPr>
            <p:cNvGrpSpPr/>
            <p:nvPr/>
          </p:nvGrpSpPr>
          <p:grpSpPr>
            <a:xfrm rot="16200000">
              <a:off x="4277107" y="2798018"/>
              <a:ext cx="883442" cy="61506"/>
              <a:chOff x="4900060" y="952411"/>
              <a:chExt cx="1777106" cy="88972"/>
            </a:xfrm>
            <a:solidFill>
              <a:schemeClr val="tx1"/>
            </a:solidFill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3248AD5F-160D-5D72-E55A-932FFDBBFFC9}"/>
                  </a:ext>
                </a:extLst>
              </p:cNvPr>
              <p:cNvSpPr/>
              <p:nvPr/>
            </p:nvSpPr>
            <p:spPr>
              <a:xfrm>
                <a:off x="4900060" y="952411"/>
                <a:ext cx="1655804" cy="889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三角形 14">
                <a:extLst>
                  <a:ext uri="{FF2B5EF4-FFF2-40B4-BE49-F238E27FC236}">
                    <a16:creationId xmlns:a16="http://schemas.microsoft.com/office/drawing/2014/main" id="{48DB9A4A-B511-5081-0228-4F0DB8C97F39}"/>
                  </a:ext>
                </a:extLst>
              </p:cNvPr>
              <p:cNvSpPr/>
              <p:nvPr/>
            </p:nvSpPr>
            <p:spPr>
              <a:xfrm rot="5400000">
                <a:off x="6572028" y="936245"/>
                <a:ext cx="88971" cy="12130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7E92C41-8B10-30C9-5E43-80B795457415}"/>
              </a:ext>
            </a:extLst>
          </p:cNvPr>
          <p:cNvSpPr/>
          <p:nvPr/>
        </p:nvSpPr>
        <p:spPr>
          <a:xfrm>
            <a:off x="2337836" y="234097"/>
            <a:ext cx="1089401" cy="4180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Detector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894846-452C-247C-BD7D-5095BC8E4D6A}"/>
              </a:ext>
            </a:extLst>
          </p:cNvPr>
          <p:cNvSpPr/>
          <p:nvPr/>
        </p:nvSpPr>
        <p:spPr>
          <a:xfrm rot="8452881">
            <a:off x="2026328" y="2076529"/>
            <a:ext cx="1615019" cy="12499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 20">
            <a:extLst>
              <a:ext uri="{FF2B5EF4-FFF2-40B4-BE49-F238E27FC236}">
                <a16:creationId xmlns:a16="http://schemas.microsoft.com/office/drawing/2014/main" id="{CF24DE59-6034-4AD8-E3CB-48B101664116}"/>
              </a:ext>
            </a:extLst>
          </p:cNvPr>
          <p:cNvSpPr/>
          <p:nvPr/>
        </p:nvSpPr>
        <p:spPr>
          <a:xfrm>
            <a:off x="2336570" y="4412930"/>
            <a:ext cx="1091932" cy="585789"/>
          </a:xfrm>
          <a:custGeom>
            <a:avLst/>
            <a:gdLst>
              <a:gd name="connsiteX0" fmla="*/ 95794 w 1246494"/>
              <a:gd name="connsiteY0" fmla="*/ 113211 h 635725"/>
              <a:gd name="connsiteX1" fmla="*/ 69669 w 1246494"/>
              <a:gd name="connsiteY1" fmla="*/ 156754 h 635725"/>
              <a:gd name="connsiteX2" fmla="*/ 43543 w 1246494"/>
              <a:gd name="connsiteY2" fmla="*/ 191588 h 635725"/>
              <a:gd name="connsiteX3" fmla="*/ 52252 w 1246494"/>
              <a:gd name="connsiteY3" fmla="*/ 287382 h 635725"/>
              <a:gd name="connsiteX4" fmla="*/ 69669 w 1246494"/>
              <a:gd name="connsiteY4" fmla="*/ 365760 h 635725"/>
              <a:gd name="connsiteX5" fmla="*/ 130629 w 1246494"/>
              <a:gd name="connsiteY5" fmla="*/ 444137 h 635725"/>
              <a:gd name="connsiteX6" fmla="*/ 156754 w 1246494"/>
              <a:gd name="connsiteY6" fmla="*/ 461554 h 635725"/>
              <a:gd name="connsiteX7" fmla="*/ 182880 w 1246494"/>
              <a:gd name="connsiteY7" fmla="*/ 470262 h 635725"/>
              <a:gd name="connsiteX8" fmla="*/ 435429 w 1246494"/>
              <a:gd name="connsiteY8" fmla="*/ 478971 h 635725"/>
              <a:gd name="connsiteX9" fmla="*/ 531223 w 1246494"/>
              <a:gd name="connsiteY9" fmla="*/ 496388 h 635725"/>
              <a:gd name="connsiteX10" fmla="*/ 557349 w 1246494"/>
              <a:gd name="connsiteY10" fmla="*/ 513805 h 635725"/>
              <a:gd name="connsiteX11" fmla="*/ 583474 w 1246494"/>
              <a:gd name="connsiteY11" fmla="*/ 522514 h 635725"/>
              <a:gd name="connsiteX12" fmla="*/ 609600 w 1246494"/>
              <a:gd name="connsiteY12" fmla="*/ 539931 h 635725"/>
              <a:gd name="connsiteX13" fmla="*/ 635726 w 1246494"/>
              <a:gd name="connsiteY13" fmla="*/ 548640 h 635725"/>
              <a:gd name="connsiteX14" fmla="*/ 696686 w 1246494"/>
              <a:gd name="connsiteY14" fmla="*/ 583474 h 635725"/>
              <a:gd name="connsiteX15" fmla="*/ 766354 w 1246494"/>
              <a:gd name="connsiteY15" fmla="*/ 618308 h 635725"/>
              <a:gd name="connsiteX16" fmla="*/ 836023 w 1246494"/>
              <a:gd name="connsiteY16" fmla="*/ 635725 h 635725"/>
              <a:gd name="connsiteX17" fmla="*/ 975360 w 1246494"/>
              <a:gd name="connsiteY17" fmla="*/ 627017 h 635725"/>
              <a:gd name="connsiteX18" fmla="*/ 1018903 w 1246494"/>
              <a:gd name="connsiteY18" fmla="*/ 583474 h 635725"/>
              <a:gd name="connsiteX19" fmla="*/ 1053737 w 1246494"/>
              <a:gd name="connsiteY19" fmla="*/ 557348 h 635725"/>
              <a:gd name="connsiteX20" fmla="*/ 1079863 w 1246494"/>
              <a:gd name="connsiteY20" fmla="*/ 522514 h 635725"/>
              <a:gd name="connsiteX21" fmla="*/ 1132114 w 1246494"/>
              <a:gd name="connsiteY21" fmla="*/ 470262 h 635725"/>
              <a:gd name="connsiteX22" fmla="*/ 1149532 w 1246494"/>
              <a:gd name="connsiteY22" fmla="*/ 452845 h 635725"/>
              <a:gd name="connsiteX23" fmla="*/ 1166949 w 1246494"/>
              <a:gd name="connsiteY23" fmla="*/ 426720 h 635725"/>
              <a:gd name="connsiteX24" fmla="*/ 1184366 w 1246494"/>
              <a:gd name="connsiteY24" fmla="*/ 296091 h 635725"/>
              <a:gd name="connsiteX25" fmla="*/ 1193074 w 1246494"/>
              <a:gd name="connsiteY25" fmla="*/ 269965 h 635725"/>
              <a:gd name="connsiteX26" fmla="*/ 1227909 w 1246494"/>
              <a:gd name="connsiteY26" fmla="*/ 226422 h 635725"/>
              <a:gd name="connsiteX27" fmla="*/ 1245326 w 1246494"/>
              <a:gd name="connsiteY27" fmla="*/ 174171 h 635725"/>
              <a:gd name="connsiteX28" fmla="*/ 1227909 w 1246494"/>
              <a:gd name="connsiteY28" fmla="*/ 121920 h 635725"/>
              <a:gd name="connsiteX29" fmla="*/ 1219200 w 1246494"/>
              <a:gd name="connsiteY29" fmla="*/ 95794 h 635725"/>
              <a:gd name="connsiteX30" fmla="*/ 1193074 w 1246494"/>
              <a:gd name="connsiteY30" fmla="*/ 78377 h 635725"/>
              <a:gd name="connsiteX31" fmla="*/ 1166949 w 1246494"/>
              <a:gd name="connsiteY31" fmla="*/ 52251 h 635725"/>
              <a:gd name="connsiteX32" fmla="*/ 1105989 w 1246494"/>
              <a:gd name="connsiteY32" fmla="*/ 26125 h 635725"/>
              <a:gd name="connsiteX33" fmla="*/ 1036320 w 1246494"/>
              <a:gd name="connsiteY33" fmla="*/ 0 h 635725"/>
              <a:gd name="connsiteX34" fmla="*/ 862149 w 1246494"/>
              <a:gd name="connsiteY34" fmla="*/ 8708 h 635725"/>
              <a:gd name="connsiteX35" fmla="*/ 801189 w 1246494"/>
              <a:gd name="connsiteY35" fmla="*/ 52251 h 635725"/>
              <a:gd name="connsiteX36" fmla="*/ 748937 w 1246494"/>
              <a:gd name="connsiteY36" fmla="*/ 87085 h 635725"/>
              <a:gd name="connsiteX37" fmla="*/ 696686 w 1246494"/>
              <a:gd name="connsiteY37" fmla="*/ 121920 h 635725"/>
              <a:gd name="connsiteX38" fmla="*/ 670560 w 1246494"/>
              <a:gd name="connsiteY38" fmla="*/ 139337 h 635725"/>
              <a:gd name="connsiteX39" fmla="*/ 618309 w 1246494"/>
              <a:gd name="connsiteY39" fmla="*/ 156754 h 635725"/>
              <a:gd name="connsiteX40" fmla="*/ 487680 w 1246494"/>
              <a:gd name="connsiteY40" fmla="*/ 148045 h 635725"/>
              <a:gd name="connsiteX41" fmla="*/ 444137 w 1246494"/>
              <a:gd name="connsiteY41" fmla="*/ 130628 h 635725"/>
              <a:gd name="connsiteX42" fmla="*/ 418012 w 1246494"/>
              <a:gd name="connsiteY42" fmla="*/ 121920 h 635725"/>
              <a:gd name="connsiteX43" fmla="*/ 391886 w 1246494"/>
              <a:gd name="connsiteY43" fmla="*/ 104502 h 635725"/>
              <a:gd name="connsiteX44" fmla="*/ 339634 w 1246494"/>
              <a:gd name="connsiteY44" fmla="*/ 60960 h 635725"/>
              <a:gd name="connsiteX45" fmla="*/ 296092 w 1246494"/>
              <a:gd name="connsiteY45" fmla="*/ 43542 h 635725"/>
              <a:gd name="connsiteX46" fmla="*/ 261257 w 1246494"/>
              <a:gd name="connsiteY46" fmla="*/ 26125 h 635725"/>
              <a:gd name="connsiteX47" fmla="*/ 226423 w 1246494"/>
              <a:gd name="connsiteY47" fmla="*/ 17417 h 635725"/>
              <a:gd name="connsiteX48" fmla="*/ 200297 w 1246494"/>
              <a:gd name="connsiteY48" fmla="*/ 8708 h 635725"/>
              <a:gd name="connsiteX49" fmla="*/ 34834 w 1246494"/>
              <a:gd name="connsiteY49" fmla="*/ 17417 h 635725"/>
              <a:gd name="connsiteX50" fmla="*/ 8709 w 1246494"/>
              <a:gd name="connsiteY50" fmla="*/ 26125 h 635725"/>
              <a:gd name="connsiteX51" fmla="*/ 0 w 1246494"/>
              <a:gd name="connsiteY51" fmla="*/ 52251 h 635725"/>
              <a:gd name="connsiteX52" fmla="*/ 43543 w 1246494"/>
              <a:gd name="connsiteY52" fmla="*/ 104502 h 635725"/>
              <a:gd name="connsiteX53" fmla="*/ 95794 w 1246494"/>
              <a:gd name="connsiteY53" fmla="*/ 113211 h 63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246494" h="635725">
                <a:moveTo>
                  <a:pt x="95794" y="113211"/>
                </a:moveTo>
                <a:cubicBezTo>
                  <a:pt x="100148" y="121920"/>
                  <a:pt x="79058" y="142670"/>
                  <a:pt x="69669" y="156754"/>
                </a:cubicBezTo>
                <a:cubicBezTo>
                  <a:pt x="61618" y="168831"/>
                  <a:pt x="45461" y="177201"/>
                  <a:pt x="43543" y="191588"/>
                </a:cubicBezTo>
                <a:cubicBezTo>
                  <a:pt x="39305" y="223370"/>
                  <a:pt x="48275" y="255567"/>
                  <a:pt x="52252" y="287382"/>
                </a:cubicBezTo>
                <a:cubicBezTo>
                  <a:pt x="52711" y="291051"/>
                  <a:pt x="65939" y="358299"/>
                  <a:pt x="69669" y="365760"/>
                </a:cubicBezTo>
                <a:cubicBezTo>
                  <a:pt x="83541" y="393504"/>
                  <a:pt x="106054" y="423658"/>
                  <a:pt x="130629" y="444137"/>
                </a:cubicBezTo>
                <a:cubicBezTo>
                  <a:pt x="138669" y="450837"/>
                  <a:pt x="147393" y="456873"/>
                  <a:pt x="156754" y="461554"/>
                </a:cubicBezTo>
                <a:cubicBezTo>
                  <a:pt x="164965" y="465659"/>
                  <a:pt x="173718" y="469689"/>
                  <a:pt x="182880" y="470262"/>
                </a:cubicBezTo>
                <a:cubicBezTo>
                  <a:pt x="266949" y="475516"/>
                  <a:pt x="351246" y="476068"/>
                  <a:pt x="435429" y="478971"/>
                </a:cubicBezTo>
                <a:cubicBezTo>
                  <a:pt x="449550" y="480988"/>
                  <a:pt x="510695" y="487591"/>
                  <a:pt x="531223" y="496388"/>
                </a:cubicBezTo>
                <a:cubicBezTo>
                  <a:pt x="540843" y="500511"/>
                  <a:pt x="547988" y="509124"/>
                  <a:pt x="557349" y="513805"/>
                </a:cubicBezTo>
                <a:cubicBezTo>
                  <a:pt x="565559" y="517910"/>
                  <a:pt x="575264" y="518409"/>
                  <a:pt x="583474" y="522514"/>
                </a:cubicBezTo>
                <a:cubicBezTo>
                  <a:pt x="592835" y="527195"/>
                  <a:pt x="600239" y="535250"/>
                  <a:pt x="609600" y="539931"/>
                </a:cubicBezTo>
                <a:cubicBezTo>
                  <a:pt x="617811" y="544036"/>
                  <a:pt x="627288" y="545024"/>
                  <a:pt x="635726" y="548640"/>
                </a:cubicBezTo>
                <a:cubicBezTo>
                  <a:pt x="700411" y="576363"/>
                  <a:pt x="643239" y="554321"/>
                  <a:pt x="696686" y="583474"/>
                </a:cubicBezTo>
                <a:cubicBezTo>
                  <a:pt x="719479" y="595907"/>
                  <a:pt x="741165" y="612011"/>
                  <a:pt x="766354" y="618308"/>
                </a:cubicBezTo>
                <a:lnTo>
                  <a:pt x="836023" y="635725"/>
                </a:lnTo>
                <a:cubicBezTo>
                  <a:pt x="882469" y="632822"/>
                  <a:pt x="929393" y="634275"/>
                  <a:pt x="975360" y="627017"/>
                </a:cubicBezTo>
                <a:cubicBezTo>
                  <a:pt x="1002938" y="622663"/>
                  <a:pt x="1002937" y="599440"/>
                  <a:pt x="1018903" y="583474"/>
                </a:cubicBezTo>
                <a:cubicBezTo>
                  <a:pt x="1029166" y="573211"/>
                  <a:pt x="1043474" y="567611"/>
                  <a:pt x="1053737" y="557348"/>
                </a:cubicBezTo>
                <a:cubicBezTo>
                  <a:pt x="1064000" y="547085"/>
                  <a:pt x="1070153" y="533302"/>
                  <a:pt x="1079863" y="522514"/>
                </a:cubicBezTo>
                <a:cubicBezTo>
                  <a:pt x="1096341" y="504205"/>
                  <a:pt x="1114697" y="487679"/>
                  <a:pt x="1132114" y="470262"/>
                </a:cubicBezTo>
                <a:cubicBezTo>
                  <a:pt x="1137920" y="464456"/>
                  <a:pt x="1144977" y="459677"/>
                  <a:pt x="1149532" y="452845"/>
                </a:cubicBezTo>
                <a:lnTo>
                  <a:pt x="1166949" y="426720"/>
                </a:lnTo>
                <a:cubicBezTo>
                  <a:pt x="1173798" y="351375"/>
                  <a:pt x="1168978" y="349948"/>
                  <a:pt x="1184366" y="296091"/>
                </a:cubicBezTo>
                <a:cubicBezTo>
                  <a:pt x="1186888" y="287265"/>
                  <a:pt x="1188969" y="278176"/>
                  <a:pt x="1193074" y="269965"/>
                </a:cubicBezTo>
                <a:cubicBezTo>
                  <a:pt x="1204058" y="247998"/>
                  <a:pt x="1211712" y="242620"/>
                  <a:pt x="1227909" y="226422"/>
                </a:cubicBezTo>
                <a:cubicBezTo>
                  <a:pt x="1233715" y="209005"/>
                  <a:pt x="1251132" y="191588"/>
                  <a:pt x="1245326" y="174171"/>
                </a:cubicBezTo>
                <a:lnTo>
                  <a:pt x="1227909" y="121920"/>
                </a:lnTo>
                <a:cubicBezTo>
                  <a:pt x="1225006" y="113211"/>
                  <a:pt x="1226838" y="100886"/>
                  <a:pt x="1219200" y="95794"/>
                </a:cubicBezTo>
                <a:cubicBezTo>
                  <a:pt x="1210491" y="89988"/>
                  <a:pt x="1201115" y="85078"/>
                  <a:pt x="1193074" y="78377"/>
                </a:cubicBezTo>
                <a:cubicBezTo>
                  <a:pt x="1183613" y="70493"/>
                  <a:pt x="1176971" y="59409"/>
                  <a:pt x="1166949" y="52251"/>
                </a:cubicBezTo>
                <a:cubicBezTo>
                  <a:pt x="1144419" y="36158"/>
                  <a:pt x="1129924" y="35101"/>
                  <a:pt x="1105989" y="26125"/>
                </a:cubicBezTo>
                <a:cubicBezTo>
                  <a:pt x="1022722" y="-5101"/>
                  <a:pt x="1095598" y="19758"/>
                  <a:pt x="1036320" y="0"/>
                </a:cubicBezTo>
                <a:cubicBezTo>
                  <a:pt x="978263" y="2903"/>
                  <a:pt x="919830" y="1498"/>
                  <a:pt x="862149" y="8708"/>
                </a:cubicBezTo>
                <a:cubicBezTo>
                  <a:pt x="829966" y="12731"/>
                  <a:pt x="823528" y="34877"/>
                  <a:pt x="801189" y="52251"/>
                </a:cubicBezTo>
                <a:cubicBezTo>
                  <a:pt x="784666" y="65103"/>
                  <a:pt x="766354" y="75474"/>
                  <a:pt x="748937" y="87085"/>
                </a:cubicBezTo>
                <a:lnTo>
                  <a:pt x="696686" y="121920"/>
                </a:lnTo>
                <a:cubicBezTo>
                  <a:pt x="687977" y="127726"/>
                  <a:pt x="680489" y="136027"/>
                  <a:pt x="670560" y="139337"/>
                </a:cubicBezTo>
                <a:lnTo>
                  <a:pt x="618309" y="156754"/>
                </a:lnTo>
                <a:cubicBezTo>
                  <a:pt x="574766" y="153851"/>
                  <a:pt x="530837" y="154519"/>
                  <a:pt x="487680" y="148045"/>
                </a:cubicBezTo>
                <a:cubicBezTo>
                  <a:pt x="472221" y="145726"/>
                  <a:pt x="458774" y="136117"/>
                  <a:pt x="444137" y="130628"/>
                </a:cubicBezTo>
                <a:cubicBezTo>
                  <a:pt x="435542" y="127405"/>
                  <a:pt x="426720" y="124823"/>
                  <a:pt x="418012" y="121920"/>
                </a:cubicBezTo>
                <a:cubicBezTo>
                  <a:pt x="409303" y="116114"/>
                  <a:pt x="399927" y="111203"/>
                  <a:pt x="391886" y="104502"/>
                </a:cubicBezTo>
                <a:cubicBezTo>
                  <a:pt x="362995" y="80427"/>
                  <a:pt x="372067" y="77177"/>
                  <a:pt x="339634" y="60960"/>
                </a:cubicBezTo>
                <a:cubicBezTo>
                  <a:pt x="325652" y="53969"/>
                  <a:pt x="310377" y="49891"/>
                  <a:pt x="296092" y="43542"/>
                </a:cubicBezTo>
                <a:cubicBezTo>
                  <a:pt x="284229" y="38269"/>
                  <a:pt x="273413" y="30683"/>
                  <a:pt x="261257" y="26125"/>
                </a:cubicBezTo>
                <a:cubicBezTo>
                  <a:pt x="250050" y="21923"/>
                  <a:pt x="237931" y="20705"/>
                  <a:pt x="226423" y="17417"/>
                </a:cubicBezTo>
                <a:cubicBezTo>
                  <a:pt x="217596" y="14895"/>
                  <a:pt x="209006" y="11611"/>
                  <a:pt x="200297" y="8708"/>
                </a:cubicBezTo>
                <a:cubicBezTo>
                  <a:pt x="145143" y="11611"/>
                  <a:pt x="89838" y="12417"/>
                  <a:pt x="34834" y="17417"/>
                </a:cubicBezTo>
                <a:cubicBezTo>
                  <a:pt x="25692" y="18248"/>
                  <a:pt x="15200" y="19634"/>
                  <a:pt x="8709" y="26125"/>
                </a:cubicBezTo>
                <a:cubicBezTo>
                  <a:pt x="2218" y="32616"/>
                  <a:pt x="2903" y="43542"/>
                  <a:pt x="0" y="52251"/>
                </a:cubicBezTo>
                <a:cubicBezTo>
                  <a:pt x="62054" y="114305"/>
                  <a:pt x="-4949" y="43886"/>
                  <a:pt x="43543" y="104502"/>
                </a:cubicBezTo>
                <a:cubicBezTo>
                  <a:pt x="72885" y="141180"/>
                  <a:pt x="91440" y="104502"/>
                  <a:pt x="95794" y="113211"/>
                </a:cubicBezTo>
                <a:close/>
              </a:path>
            </a:pathLst>
          </a:custGeom>
          <a:solidFill>
            <a:srgbClr val="FFC000">
              <a:alpha val="60000"/>
            </a:srgbClr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5BC6231-136A-8A91-5E23-30ED0419943B}"/>
              </a:ext>
            </a:extLst>
          </p:cNvPr>
          <p:cNvCxnSpPr>
            <a:cxnSpLocks/>
          </p:cNvCxnSpPr>
          <p:nvPr/>
        </p:nvCxnSpPr>
        <p:spPr>
          <a:xfrm>
            <a:off x="2872455" y="652556"/>
            <a:ext cx="0" cy="5103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E80935F7-A3E4-DD9A-F8C2-1F57D1978588}"/>
              </a:ext>
            </a:extLst>
          </p:cNvPr>
          <p:cNvCxnSpPr>
            <a:cxnSpLocks/>
          </p:cNvCxnSpPr>
          <p:nvPr/>
        </p:nvCxnSpPr>
        <p:spPr>
          <a:xfrm>
            <a:off x="2780901" y="648718"/>
            <a:ext cx="760530" cy="2749734"/>
          </a:xfrm>
          <a:prstGeom prst="line">
            <a:avLst/>
          </a:prstGeom>
          <a:ln w="2540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E3BFA53-E437-5B8C-02F0-236EE6AE1675}"/>
              </a:ext>
            </a:extLst>
          </p:cNvPr>
          <p:cNvCxnSpPr>
            <a:stCxn id="18" idx="7"/>
            <a:endCxn id="18" idx="5"/>
          </p:cNvCxnSpPr>
          <p:nvPr/>
        </p:nvCxnSpPr>
        <p:spPr>
          <a:xfrm>
            <a:off x="3541431" y="3236855"/>
            <a:ext cx="0" cy="323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7BB509F3-0C7A-6105-683D-9B16FCDBA324}"/>
              </a:ext>
            </a:extLst>
          </p:cNvPr>
          <p:cNvCxnSpPr>
            <a:stCxn id="18" idx="1"/>
            <a:endCxn id="18" idx="3"/>
          </p:cNvCxnSpPr>
          <p:nvPr/>
        </p:nvCxnSpPr>
        <p:spPr>
          <a:xfrm>
            <a:off x="2223642" y="3236855"/>
            <a:ext cx="0" cy="323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49E86D5-B070-C612-C0AF-97362760C88C}"/>
              </a:ext>
            </a:extLst>
          </p:cNvPr>
          <p:cNvCxnSpPr>
            <a:stCxn id="18" idx="2"/>
            <a:endCxn id="18" idx="6"/>
          </p:cNvCxnSpPr>
          <p:nvPr/>
        </p:nvCxnSpPr>
        <p:spPr>
          <a:xfrm>
            <a:off x="1950719" y="3398452"/>
            <a:ext cx="18636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38EFEC71-3C02-F71C-D516-EC6619B88A54}"/>
              </a:ext>
            </a:extLst>
          </p:cNvPr>
          <p:cNvCxnSpPr>
            <a:stCxn id="14" idx="1"/>
            <a:endCxn id="16" idx="1"/>
          </p:cNvCxnSpPr>
          <p:nvPr/>
        </p:nvCxnSpPr>
        <p:spPr>
          <a:xfrm>
            <a:off x="1964593" y="983574"/>
            <a:ext cx="1823187" cy="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66B60BE-7FC3-1E9E-8DC8-BB55A30449D4}"/>
              </a:ext>
            </a:extLst>
          </p:cNvPr>
          <p:cNvCxnSpPr>
            <a:cxnSpLocks/>
          </p:cNvCxnSpPr>
          <p:nvPr/>
        </p:nvCxnSpPr>
        <p:spPr>
          <a:xfrm flipH="1">
            <a:off x="2456494" y="648715"/>
            <a:ext cx="472284" cy="2749735"/>
          </a:xfrm>
          <a:prstGeom prst="line">
            <a:avLst/>
          </a:prstGeom>
          <a:ln w="2540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01D3EE00-3D6A-0EFB-F55B-ECDD942A432F}"/>
              </a:ext>
            </a:extLst>
          </p:cNvPr>
          <p:cNvCxnSpPr>
            <a:cxnSpLocks/>
          </p:cNvCxnSpPr>
          <p:nvPr/>
        </p:nvCxnSpPr>
        <p:spPr>
          <a:xfrm flipH="1">
            <a:off x="2872454" y="3398452"/>
            <a:ext cx="667787" cy="1307372"/>
          </a:xfrm>
          <a:prstGeom prst="line">
            <a:avLst/>
          </a:prstGeom>
          <a:ln w="2540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D9073676-7E97-51E7-68AB-8C8787E0A928}"/>
              </a:ext>
            </a:extLst>
          </p:cNvPr>
          <p:cNvCxnSpPr>
            <a:cxnSpLocks/>
          </p:cNvCxnSpPr>
          <p:nvPr/>
        </p:nvCxnSpPr>
        <p:spPr>
          <a:xfrm>
            <a:off x="2456494" y="3398451"/>
            <a:ext cx="414770" cy="1307373"/>
          </a:xfrm>
          <a:prstGeom prst="line">
            <a:avLst/>
          </a:prstGeom>
          <a:ln w="2540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4D4CC1BC-CFA6-48F2-E01E-3D7098D23C9C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2882536" y="3398452"/>
            <a:ext cx="400775" cy="1307372"/>
          </a:xfrm>
          <a:prstGeom prst="line">
            <a:avLst/>
          </a:prstGeom>
          <a:ln w="2540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2BD14494-9B78-D3F5-856F-5CAD8DE0E225}"/>
              </a:ext>
            </a:extLst>
          </p:cNvPr>
          <p:cNvCxnSpPr>
            <a:cxnSpLocks/>
          </p:cNvCxnSpPr>
          <p:nvPr/>
        </p:nvCxnSpPr>
        <p:spPr>
          <a:xfrm>
            <a:off x="3076320" y="2023360"/>
            <a:ext cx="202818" cy="1374867"/>
          </a:xfrm>
          <a:prstGeom prst="line">
            <a:avLst/>
          </a:prstGeom>
          <a:ln w="2540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8DC242B9-1219-F378-21D1-B0B0ADF0427C}"/>
              </a:ext>
            </a:extLst>
          </p:cNvPr>
          <p:cNvCxnSpPr>
            <a:cxnSpLocks/>
          </p:cNvCxnSpPr>
          <p:nvPr/>
        </p:nvCxnSpPr>
        <p:spPr>
          <a:xfrm flipH="1" flipV="1">
            <a:off x="3088007" y="2023360"/>
            <a:ext cx="1622728" cy="163622"/>
          </a:xfrm>
          <a:prstGeom prst="line">
            <a:avLst/>
          </a:prstGeom>
          <a:ln w="2540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25E704B2-0462-BDB6-334C-83033D486D18}"/>
              </a:ext>
            </a:extLst>
          </p:cNvPr>
          <p:cNvCxnSpPr>
            <a:cxnSpLocks/>
          </p:cNvCxnSpPr>
          <p:nvPr/>
        </p:nvCxnSpPr>
        <p:spPr>
          <a:xfrm>
            <a:off x="2223641" y="3398227"/>
            <a:ext cx="654891" cy="1307597"/>
          </a:xfrm>
          <a:prstGeom prst="line">
            <a:avLst/>
          </a:prstGeom>
          <a:ln w="2540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07B7C257-ABA9-CA4B-5B2D-89512580FB23}"/>
              </a:ext>
            </a:extLst>
          </p:cNvPr>
          <p:cNvCxnSpPr>
            <a:cxnSpLocks/>
          </p:cNvCxnSpPr>
          <p:nvPr/>
        </p:nvCxnSpPr>
        <p:spPr>
          <a:xfrm flipH="1">
            <a:off x="2222450" y="2489756"/>
            <a:ext cx="285528" cy="908471"/>
          </a:xfrm>
          <a:prstGeom prst="line">
            <a:avLst/>
          </a:prstGeom>
          <a:ln w="2540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A601D181-6B44-E4A1-E2D5-33FC95E01394}"/>
              </a:ext>
            </a:extLst>
          </p:cNvPr>
          <p:cNvCxnSpPr>
            <a:cxnSpLocks/>
          </p:cNvCxnSpPr>
          <p:nvPr/>
        </p:nvCxnSpPr>
        <p:spPr>
          <a:xfrm flipH="1">
            <a:off x="2502319" y="2193719"/>
            <a:ext cx="2208416" cy="304424"/>
          </a:xfrm>
          <a:prstGeom prst="line">
            <a:avLst/>
          </a:prstGeom>
          <a:ln w="25400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三角形 139">
            <a:extLst>
              <a:ext uri="{FF2B5EF4-FFF2-40B4-BE49-F238E27FC236}">
                <a16:creationId xmlns:a16="http://schemas.microsoft.com/office/drawing/2014/main" id="{7E4FA392-551C-A3C8-15F3-4E75AF699ED2}"/>
              </a:ext>
            </a:extLst>
          </p:cNvPr>
          <p:cNvSpPr/>
          <p:nvPr/>
        </p:nvSpPr>
        <p:spPr>
          <a:xfrm rot="16560000">
            <a:off x="3770086" y="2042464"/>
            <a:ext cx="136663" cy="11781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三角形 140">
            <a:extLst>
              <a:ext uri="{FF2B5EF4-FFF2-40B4-BE49-F238E27FC236}">
                <a16:creationId xmlns:a16="http://schemas.microsoft.com/office/drawing/2014/main" id="{639774B9-39EF-6B6D-2EFB-41DA03D464BC}"/>
              </a:ext>
            </a:extLst>
          </p:cNvPr>
          <p:cNvSpPr/>
          <p:nvPr/>
        </p:nvSpPr>
        <p:spPr>
          <a:xfrm rot="10260000">
            <a:off x="3113424" y="2667313"/>
            <a:ext cx="136663" cy="11781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三角形 141">
            <a:extLst>
              <a:ext uri="{FF2B5EF4-FFF2-40B4-BE49-F238E27FC236}">
                <a16:creationId xmlns:a16="http://schemas.microsoft.com/office/drawing/2014/main" id="{E4DF0376-BFE0-8DA9-1037-6E474B21B122}"/>
              </a:ext>
            </a:extLst>
          </p:cNvPr>
          <p:cNvSpPr/>
          <p:nvPr/>
        </p:nvSpPr>
        <p:spPr>
          <a:xfrm rot="10260000">
            <a:off x="3265824" y="2819713"/>
            <a:ext cx="136663" cy="117813"/>
          </a:xfrm>
          <a:prstGeom prst="triangle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271924"/>
      </p:ext>
    </p:extLst>
  </p:cSld>
  <p:clrMapOvr>
    <a:masterClrMapping/>
  </p:clrMapOvr>
</p:sld>
</file>

<file path=ppt/theme/theme1.xml><?xml version="1.0" encoding="utf-8"?>
<a:theme xmlns:a="http://schemas.openxmlformats.org/drawingml/2006/main" name="figur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figures</Template>
  <TotalTime>56</TotalTime>
  <Words>1</Words>
  <Application>Microsoft Macintosh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3" baseType="lpstr">
      <vt:lpstr>Arial</vt:lpstr>
      <vt:lpstr>figures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SHIMURA Shun</dc:creator>
  <cp:lastModifiedBy>SHIMURA Shun</cp:lastModifiedBy>
  <cp:revision>4</cp:revision>
  <dcterms:created xsi:type="dcterms:W3CDTF">2024-12-24T03:20:35Z</dcterms:created>
  <dcterms:modified xsi:type="dcterms:W3CDTF">2024-12-24T06:20:25Z</dcterms:modified>
</cp:coreProperties>
</file>