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595" r:id="rId2"/>
    <p:sldId id="596" r:id="rId3"/>
    <p:sldId id="320" r:id="rId4"/>
    <p:sldId id="326" r:id="rId5"/>
    <p:sldId id="314" r:id="rId6"/>
    <p:sldId id="318" r:id="rId7"/>
    <p:sldId id="319" r:id="rId8"/>
    <p:sldId id="327" r:id="rId9"/>
    <p:sldId id="322" r:id="rId10"/>
    <p:sldId id="328" r:id="rId11"/>
    <p:sldId id="329" r:id="rId12"/>
    <p:sldId id="317" r:id="rId13"/>
    <p:sldId id="331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BB2"/>
    <a:srgbClr val="0000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711D4-0404-4317-807E-D8F3BB2CE526}" v="31" dt="2023-01-10T04:37:36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4" autoAdjust="0"/>
    <p:restoredTop sz="93083" autoAdjust="0"/>
  </p:normalViewPr>
  <p:slideViewPr>
    <p:cSldViewPr snapToGrid="0">
      <p:cViewPr varScale="1">
        <p:scale>
          <a:sx n="79" d="100"/>
          <a:sy n="79" d="100"/>
        </p:scale>
        <p:origin x="40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Zhi Wen, Ian" userId="10427a44-90a0-4c20-831c-e237817aaaf3" providerId="ADAL" clId="{78165931-DF6C-47C3-A516-2908D5BDB856}"/>
    <pc:docChg chg="undo custSel addSld delSld modSld sldOrd">
      <pc:chgData name="Chan Zhi Wen, Ian" userId="10427a44-90a0-4c20-831c-e237817aaaf3" providerId="ADAL" clId="{78165931-DF6C-47C3-A516-2908D5BDB856}" dt="2022-07-08T06:31:03.004" v="1544" actId="6549"/>
      <pc:docMkLst>
        <pc:docMk/>
      </pc:docMkLst>
      <pc:sldChg chg="modSp mod">
        <pc:chgData name="Chan Zhi Wen, Ian" userId="10427a44-90a0-4c20-831c-e237817aaaf3" providerId="ADAL" clId="{78165931-DF6C-47C3-A516-2908D5BDB856}" dt="2022-07-08T03:03:51.111" v="814" actId="20577"/>
        <pc:sldMkLst>
          <pc:docMk/>
          <pc:sldMk cId="160192915" sldId="256"/>
        </pc:sldMkLst>
        <pc:spChg chg="mod">
          <ac:chgData name="Chan Zhi Wen, Ian" userId="10427a44-90a0-4c20-831c-e237817aaaf3" providerId="ADAL" clId="{78165931-DF6C-47C3-A516-2908D5BDB856}" dt="2022-07-08T03:03:51.111" v="814" actId="20577"/>
          <ac:spMkLst>
            <pc:docMk/>
            <pc:sldMk cId="160192915" sldId="256"/>
            <ac:spMk id="6" creationId="{7938CE11-A92B-44C0-9EB1-98C096858EDE}"/>
          </ac:spMkLst>
        </pc:spChg>
      </pc:sldChg>
      <pc:sldChg chg="addSp delSp modSp add mod">
        <pc:chgData name="Chan Zhi Wen, Ian" userId="10427a44-90a0-4c20-831c-e237817aaaf3" providerId="ADAL" clId="{78165931-DF6C-47C3-A516-2908D5BDB856}" dt="2022-07-08T02:43:57.638" v="17" actId="20577"/>
        <pc:sldMkLst>
          <pc:docMk/>
          <pc:sldMk cId="2082473551" sldId="454"/>
        </pc:sldMkLst>
        <pc:spChg chg="mod">
          <ac:chgData name="Chan Zhi Wen, Ian" userId="10427a44-90a0-4c20-831c-e237817aaaf3" providerId="ADAL" clId="{78165931-DF6C-47C3-A516-2908D5BDB856}" dt="2022-07-08T02:42:25.553" v="10" actId="20577"/>
          <ac:spMkLst>
            <pc:docMk/>
            <pc:sldMk cId="2082473551" sldId="454"/>
            <ac:spMk id="2" creationId="{63D0D704-AC16-4E9C-85E5-2F85FA028E67}"/>
          </ac:spMkLst>
        </pc:spChg>
        <pc:spChg chg="mod">
          <ac:chgData name="Chan Zhi Wen, Ian" userId="10427a44-90a0-4c20-831c-e237817aaaf3" providerId="ADAL" clId="{78165931-DF6C-47C3-A516-2908D5BDB856}" dt="2022-07-08T02:43:57.638" v="17" actId="20577"/>
          <ac:spMkLst>
            <pc:docMk/>
            <pc:sldMk cId="2082473551" sldId="454"/>
            <ac:spMk id="6" creationId="{7938CE11-A92B-44C0-9EB1-98C096858EDE}"/>
          </ac:spMkLst>
        </pc:spChg>
        <pc:spChg chg="del mod">
          <ac:chgData name="Chan Zhi Wen, Ian" userId="10427a44-90a0-4c20-831c-e237817aaaf3" providerId="ADAL" clId="{78165931-DF6C-47C3-A516-2908D5BDB856}" dt="2022-07-08T02:43:48.942" v="15" actId="478"/>
          <ac:spMkLst>
            <pc:docMk/>
            <pc:sldMk cId="2082473551" sldId="454"/>
            <ac:spMk id="7" creationId="{5730E69B-5CB0-4B9D-98FA-66B11F4AE7DD}"/>
          </ac:spMkLst>
        </pc:spChg>
        <pc:picChg chg="add del">
          <ac:chgData name="Chan Zhi Wen, Ian" userId="10427a44-90a0-4c20-831c-e237817aaaf3" providerId="ADAL" clId="{78165931-DF6C-47C3-A516-2908D5BDB856}" dt="2022-07-08T02:43:37.652" v="13" actId="478"/>
          <ac:picMkLst>
            <pc:docMk/>
            <pc:sldMk cId="2082473551" sldId="454"/>
            <ac:picMk id="1026" creationId="{7CABF79C-CF04-E226-099A-5B91F811202E}"/>
          </ac:picMkLst>
        </pc:picChg>
      </pc:sldChg>
      <pc:sldChg chg="addSp modSp add mod ord">
        <pc:chgData name="Chan Zhi Wen, Ian" userId="10427a44-90a0-4c20-831c-e237817aaaf3" providerId="ADAL" clId="{78165931-DF6C-47C3-A516-2908D5BDB856}" dt="2022-07-08T04:38:59.568" v="1140" actId="1036"/>
        <pc:sldMkLst>
          <pc:docMk/>
          <pc:sldMk cId="1975411992" sldId="456"/>
        </pc:sldMkLst>
        <pc:spChg chg="mod">
          <ac:chgData name="Chan Zhi Wen, Ian" userId="10427a44-90a0-4c20-831c-e237817aaaf3" providerId="ADAL" clId="{78165931-DF6C-47C3-A516-2908D5BDB856}" dt="2022-07-08T04:38:28.514" v="1102" actId="20577"/>
          <ac:spMkLst>
            <pc:docMk/>
            <pc:sldMk cId="1975411992" sldId="456"/>
            <ac:spMk id="2" creationId="{FCF73F3D-7CBD-46D3-AD51-D6E4EA1B7A38}"/>
          </ac:spMkLst>
        </pc:spChg>
        <pc:spChg chg="mod">
          <ac:chgData name="Chan Zhi Wen, Ian" userId="10427a44-90a0-4c20-831c-e237817aaaf3" providerId="ADAL" clId="{78165931-DF6C-47C3-A516-2908D5BDB856}" dt="2022-07-08T04:38:53.499" v="1119" actId="403"/>
          <ac:spMkLst>
            <pc:docMk/>
            <pc:sldMk cId="1975411992" sldId="456"/>
            <ac:spMk id="3" creationId="{E6CD1D97-2687-4B15-BF3D-D09058FCEB2F}"/>
          </ac:spMkLst>
        </pc:spChg>
        <pc:picChg chg="add mod">
          <ac:chgData name="Chan Zhi Wen, Ian" userId="10427a44-90a0-4c20-831c-e237817aaaf3" providerId="ADAL" clId="{78165931-DF6C-47C3-A516-2908D5BDB856}" dt="2022-07-08T04:38:59.568" v="1140" actId="1036"/>
          <ac:picMkLst>
            <pc:docMk/>
            <pc:sldMk cId="1975411992" sldId="456"/>
            <ac:picMk id="6" creationId="{3C080392-C056-F10D-43FB-9066F09C1981}"/>
          </ac:picMkLst>
        </pc:picChg>
      </pc:sldChg>
      <pc:sldChg chg="addSp delSp modSp add mod">
        <pc:chgData name="Chan Zhi Wen, Ian" userId="10427a44-90a0-4c20-831c-e237817aaaf3" providerId="ADAL" clId="{78165931-DF6C-47C3-A516-2908D5BDB856}" dt="2022-07-08T04:36:37.881" v="994" actId="27636"/>
        <pc:sldMkLst>
          <pc:docMk/>
          <pc:sldMk cId="2524753558" sldId="457"/>
        </pc:sldMkLst>
        <pc:spChg chg="mod">
          <ac:chgData name="Chan Zhi Wen, Ian" userId="10427a44-90a0-4c20-831c-e237817aaaf3" providerId="ADAL" clId="{78165931-DF6C-47C3-A516-2908D5BDB856}" dt="2022-07-08T04:33:31.794" v="843" actId="20577"/>
          <ac:spMkLst>
            <pc:docMk/>
            <pc:sldMk cId="2524753558" sldId="457"/>
            <ac:spMk id="2" creationId="{FCF73F3D-7CBD-46D3-AD51-D6E4EA1B7A38}"/>
          </ac:spMkLst>
        </pc:spChg>
        <pc:spChg chg="mod">
          <ac:chgData name="Chan Zhi Wen, Ian" userId="10427a44-90a0-4c20-831c-e237817aaaf3" providerId="ADAL" clId="{78165931-DF6C-47C3-A516-2908D5BDB856}" dt="2022-07-08T04:36:37.881" v="994" actId="27636"/>
          <ac:spMkLst>
            <pc:docMk/>
            <pc:sldMk cId="2524753558" sldId="45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78165931-DF6C-47C3-A516-2908D5BDB856}" dt="2022-07-08T04:36:32.787" v="989" actId="1037"/>
          <ac:spMkLst>
            <pc:docMk/>
            <pc:sldMk cId="2524753558" sldId="457"/>
            <ac:spMk id="7" creationId="{9CF7F194-6F71-64B7-FD6D-3D499447E7C0}"/>
          </ac:spMkLst>
        </pc:spChg>
        <pc:spChg chg="add mod">
          <ac:chgData name="Chan Zhi Wen, Ian" userId="10427a44-90a0-4c20-831c-e237817aaaf3" providerId="ADAL" clId="{78165931-DF6C-47C3-A516-2908D5BDB856}" dt="2022-07-08T04:36:32.787" v="989" actId="1037"/>
          <ac:spMkLst>
            <pc:docMk/>
            <pc:sldMk cId="2524753558" sldId="457"/>
            <ac:spMk id="8" creationId="{07406B04-DA68-1009-F355-D23066E49994}"/>
          </ac:spMkLst>
        </pc:spChg>
        <pc:spChg chg="add mod">
          <ac:chgData name="Chan Zhi Wen, Ian" userId="10427a44-90a0-4c20-831c-e237817aaaf3" providerId="ADAL" clId="{78165931-DF6C-47C3-A516-2908D5BDB856}" dt="2022-07-08T04:36:32.787" v="989" actId="1037"/>
          <ac:spMkLst>
            <pc:docMk/>
            <pc:sldMk cId="2524753558" sldId="457"/>
            <ac:spMk id="9" creationId="{7B9A1CB7-6E04-9295-0972-BF942A656D12}"/>
          </ac:spMkLst>
        </pc:spChg>
        <pc:picChg chg="del">
          <ac:chgData name="Chan Zhi Wen, Ian" userId="10427a44-90a0-4c20-831c-e237817aaaf3" providerId="ADAL" clId="{78165931-DF6C-47C3-A516-2908D5BDB856}" dt="2022-07-08T02:59:54.554" v="624" actId="478"/>
          <ac:picMkLst>
            <pc:docMk/>
            <pc:sldMk cId="2524753558" sldId="457"/>
            <ac:picMk id="6" creationId="{3C080392-C056-F10D-43FB-9066F09C1981}"/>
          </ac:picMkLst>
        </pc:picChg>
      </pc:sldChg>
      <pc:sldChg chg="addSp delSp modSp new mod">
        <pc:chgData name="Chan Zhi Wen, Ian" userId="10427a44-90a0-4c20-831c-e237817aaaf3" providerId="ADAL" clId="{78165931-DF6C-47C3-A516-2908D5BDB856}" dt="2022-07-08T04:37:37.469" v="1091" actId="1037"/>
        <pc:sldMkLst>
          <pc:docMk/>
          <pc:sldMk cId="3310991531" sldId="458"/>
        </pc:sldMkLst>
        <pc:spChg chg="mod">
          <ac:chgData name="Chan Zhi Wen, Ian" userId="10427a44-90a0-4c20-831c-e237817aaaf3" providerId="ADAL" clId="{78165931-DF6C-47C3-A516-2908D5BDB856}" dt="2022-07-08T04:33:23.755" v="829" actId="20577"/>
          <ac:spMkLst>
            <pc:docMk/>
            <pc:sldMk cId="3310991531" sldId="458"/>
            <ac:spMk id="2" creationId="{36E9894C-440E-6757-55FC-72CDD2DBE9BC}"/>
          </ac:spMkLst>
        </pc:spChg>
        <pc:spChg chg="mod">
          <ac:chgData name="Chan Zhi Wen, Ian" userId="10427a44-90a0-4c20-831c-e237817aaaf3" providerId="ADAL" clId="{78165931-DF6C-47C3-A516-2908D5BDB856}" dt="2022-07-08T04:37:31.370" v="1052" actId="20577"/>
          <ac:spMkLst>
            <pc:docMk/>
            <pc:sldMk cId="3310991531" sldId="458"/>
            <ac:spMk id="3" creationId="{AB34A6B1-F1B1-8653-0058-9EC23EC0628F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4" creationId="{60E538C0-F02E-4069-5C42-5B724BE56DF0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5" creationId="{FBB83A9D-4E13-FDB9-7E0C-306EC9266D74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6" creationId="{94A9D2B1-40EE-F4DF-351F-F57556404116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7" creationId="{6C467EC7-5125-59F0-16CD-C7D3DBD0AC83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8" creationId="{E6DA740B-F49C-4C8A-C7B4-10AF0422D759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9" creationId="{C5D2C4B0-C219-7921-8EB1-CD4038DC3F06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0" creationId="{4D686C99-24EA-06E1-2AEE-35CF13CF79DD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1" creationId="{A0CE3800-C981-7C9A-18FF-82A4B41B8666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2" creationId="{AC5568F3-7663-E74B-B8D6-E18F63F3D0B8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5" creationId="{4A490C15-382B-F04B-A5A0-5C1D0B81287A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6" creationId="{AAE8E8AF-4708-7C3A-1CA2-908399431F7F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7" creationId="{F344E474-1E62-BBD9-E5E4-FDD8B64A3BC9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8" creationId="{D5CAC3DC-7AFC-2019-113B-F090098BFB04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19" creationId="{E58B979D-3D86-8540-022F-FEC85E26D12C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20" creationId="{D0E390DE-24C8-FFA6-0CC6-DBA5D3309DB9}"/>
          </ac:spMkLst>
        </pc:spChg>
        <pc:spChg chg="add del mod">
          <ac:chgData name="Chan Zhi Wen, Ian" userId="10427a44-90a0-4c20-831c-e237817aaaf3" providerId="ADAL" clId="{78165931-DF6C-47C3-A516-2908D5BDB856}" dt="2022-07-08T04:33:11.406" v="817"/>
          <ac:spMkLst>
            <pc:docMk/>
            <pc:sldMk cId="3310991531" sldId="458"/>
            <ac:spMk id="21" creationId="{89E3EBAC-2068-FB3A-ECB2-5333E52A31D3}"/>
          </ac:spMkLst>
        </pc:spChg>
        <pc:picChg chg="add mod">
          <ac:chgData name="Chan Zhi Wen, Ian" userId="10427a44-90a0-4c20-831c-e237817aaaf3" providerId="ADAL" clId="{78165931-DF6C-47C3-A516-2908D5BDB856}" dt="2022-07-08T04:37:37.469" v="1091" actId="1037"/>
          <ac:picMkLst>
            <pc:docMk/>
            <pc:sldMk cId="3310991531" sldId="458"/>
            <ac:picMk id="22" creationId="{908BE88C-6138-3A17-7935-4D49CAE79D20}"/>
          </ac:picMkLst>
        </pc:picChg>
        <pc:cxnChg chg="add del mod">
          <ac:chgData name="Chan Zhi Wen, Ian" userId="10427a44-90a0-4c20-831c-e237817aaaf3" providerId="ADAL" clId="{78165931-DF6C-47C3-A516-2908D5BDB856}" dt="2022-07-08T04:33:11.406" v="817"/>
          <ac:cxnSpMkLst>
            <pc:docMk/>
            <pc:sldMk cId="3310991531" sldId="458"/>
            <ac:cxnSpMk id="13" creationId="{E7040599-2995-D262-39CE-FCDF8A53C78A}"/>
          </ac:cxnSpMkLst>
        </pc:cxnChg>
        <pc:cxnChg chg="add del mod">
          <ac:chgData name="Chan Zhi Wen, Ian" userId="10427a44-90a0-4c20-831c-e237817aaaf3" providerId="ADAL" clId="{78165931-DF6C-47C3-A516-2908D5BDB856}" dt="2022-07-08T04:33:11.406" v="817"/>
          <ac:cxnSpMkLst>
            <pc:docMk/>
            <pc:sldMk cId="3310991531" sldId="458"/>
            <ac:cxnSpMk id="14" creationId="{A0582212-CA3D-861E-1D5F-BBA08E5152C7}"/>
          </ac:cxnSpMkLst>
        </pc:cxnChg>
      </pc:sldChg>
      <pc:sldChg chg="addSp delSp modSp add mod">
        <pc:chgData name="Chan Zhi Wen, Ian" userId="10427a44-90a0-4c20-831c-e237817aaaf3" providerId="ADAL" clId="{78165931-DF6C-47C3-A516-2908D5BDB856}" dt="2022-07-08T04:40:23.413" v="1206" actId="313"/>
        <pc:sldMkLst>
          <pc:docMk/>
          <pc:sldMk cId="3997891791" sldId="459"/>
        </pc:sldMkLst>
        <pc:spChg chg="mod">
          <ac:chgData name="Chan Zhi Wen, Ian" userId="10427a44-90a0-4c20-831c-e237817aaaf3" providerId="ADAL" clId="{78165931-DF6C-47C3-A516-2908D5BDB856}" dt="2022-07-08T04:40:23.413" v="1206" actId="313"/>
          <ac:spMkLst>
            <pc:docMk/>
            <pc:sldMk cId="3997891791" sldId="459"/>
            <ac:spMk id="2" creationId="{FCF73F3D-7CBD-46D3-AD51-D6E4EA1B7A38}"/>
          </ac:spMkLst>
        </pc:spChg>
        <pc:spChg chg="del mod">
          <ac:chgData name="Chan Zhi Wen, Ian" userId="10427a44-90a0-4c20-831c-e237817aaaf3" providerId="ADAL" clId="{78165931-DF6C-47C3-A516-2908D5BDB856}" dt="2022-07-08T04:39:58.685" v="1153" actId="478"/>
          <ac:spMkLst>
            <pc:docMk/>
            <pc:sldMk cId="3997891791" sldId="45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78165931-DF6C-47C3-A516-2908D5BDB856}" dt="2022-07-08T04:39:54.453" v="1151"/>
          <ac:spMkLst>
            <pc:docMk/>
            <pc:sldMk cId="3997891791" sldId="459"/>
            <ac:spMk id="8" creationId="{0551BDA0-C50D-B9C3-13B6-A540A1D11E72}"/>
          </ac:spMkLst>
        </pc:spChg>
        <pc:spChg chg="add mod">
          <ac:chgData name="Chan Zhi Wen, Ian" userId="10427a44-90a0-4c20-831c-e237817aaaf3" providerId="ADAL" clId="{78165931-DF6C-47C3-A516-2908D5BDB856}" dt="2022-07-08T04:39:54.453" v="1151"/>
          <ac:spMkLst>
            <pc:docMk/>
            <pc:sldMk cId="3997891791" sldId="459"/>
            <ac:spMk id="10" creationId="{71C71029-2215-E66F-58D9-B8F6DECFEF4A}"/>
          </ac:spMkLst>
        </pc:spChg>
        <pc:picChg chg="del">
          <ac:chgData name="Chan Zhi Wen, Ian" userId="10427a44-90a0-4c20-831c-e237817aaaf3" providerId="ADAL" clId="{78165931-DF6C-47C3-A516-2908D5BDB856}" dt="2022-07-08T04:39:53.042" v="1150" actId="478"/>
          <ac:picMkLst>
            <pc:docMk/>
            <pc:sldMk cId="3997891791" sldId="459"/>
            <ac:picMk id="6" creationId="{3C080392-C056-F10D-43FB-9066F09C1981}"/>
          </ac:picMkLst>
        </pc:picChg>
        <pc:picChg chg="add mod">
          <ac:chgData name="Chan Zhi Wen, Ian" userId="10427a44-90a0-4c20-831c-e237817aaaf3" providerId="ADAL" clId="{78165931-DF6C-47C3-A516-2908D5BDB856}" dt="2022-07-08T04:39:54.453" v="1151"/>
          <ac:picMkLst>
            <pc:docMk/>
            <pc:sldMk cId="3997891791" sldId="459"/>
            <ac:picMk id="7" creationId="{DD7F1412-6B78-9556-73F6-686FB2532FB4}"/>
          </ac:picMkLst>
        </pc:picChg>
        <pc:picChg chg="add mod">
          <ac:chgData name="Chan Zhi Wen, Ian" userId="10427a44-90a0-4c20-831c-e237817aaaf3" providerId="ADAL" clId="{78165931-DF6C-47C3-A516-2908D5BDB856}" dt="2022-07-08T04:39:54.453" v="1151"/>
          <ac:picMkLst>
            <pc:docMk/>
            <pc:sldMk cId="3997891791" sldId="459"/>
            <ac:picMk id="9" creationId="{F7795635-2206-7404-A636-C433858882FF}"/>
          </ac:picMkLst>
        </pc:picChg>
      </pc:sldChg>
      <pc:sldChg chg="addSp delSp modSp add mod">
        <pc:chgData name="Chan Zhi Wen, Ian" userId="10427a44-90a0-4c20-831c-e237817aaaf3" providerId="ADAL" clId="{78165931-DF6C-47C3-A516-2908D5BDB856}" dt="2022-07-08T06:29:10.401" v="1519" actId="20577"/>
        <pc:sldMkLst>
          <pc:docMk/>
          <pc:sldMk cId="890915238" sldId="460"/>
        </pc:sldMkLst>
        <pc:spChg chg="mod">
          <ac:chgData name="Chan Zhi Wen, Ian" userId="10427a44-90a0-4c20-831c-e237817aaaf3" providerId="ADAL" clId="{78165931-DF6C-47C3-A516-2908D5BDB856}" dt="2022-07-08T04:41:32.415" v="1222" actId="20577"/>
          <ac:spMkLst>
            <pc:docMk/>
            <pc:sldMk cId="890915238" sldId="460"/>
            <ac:spMk id="2" creationId="{36E9894C-440E-6757-55FC-72CDD2DBE9BC}"/>
          </ac:spMkLst>
        </pc:spChg>
        <pc:spChg chg="mod">
          <ac:chgData name="Chan Zhi Wen, Ian" userId="10427a44-90a0-4c20-831c-e237817aaaf3" providerId="ADAL" clId="{78165931-DF6C-47C3-A516-2908D5BDB856}" dt="2022-07-08T06:29:10.401" v="1519" actId="20577"/>
          <ac:spMkLst>
            <pc:docMk/>
            <pc:sldMk cId="890915238" sldId="460"/>
            <ac:spMk id="3" creationId="{AB34A6B1-F1B1-8653-0058-9EC23EC0628F}"/>
          </ac:spMkLst>
        </pc:spChg>
        <pc:spChg chg="mod">
          <ac:chgData name="Chan Zhi Wen, Ian" userId="10427a44-90a0-4c20-831c-e237817aaaf3" providerId="ADAL" clId="{78165931-DF6C-47C3-A516-2908D5BDB856}" dt="2022-07-08T04:42:13.797" v="1246"/>
          <ac:spMkLst>
            <pc:docMk/>
            <pc:sldMk cId="890915238" sldId="460"/>
            <ac:spMk id="8" creationId="{FF742F5B-1FAF-D3B0-CA47-D8BF23FD620E}"/>
          </ac:spMkLst>
        </pc:spChg>
        <pc:spChg chg="mod">
          <ac:chgData name="Chan Zhi Wen, Ian" userId="10427a44-90a0-4c20-831c-e237817aaaf3" providerId="ADAL" clId="{78165931-DF6C-47C3-A516-2908D5BDB856}" dt="2022-07-08T04:42:13.797" v="1246"/>
          <ac:spMkLst>
            <pc:docMk/>
            <pc:sldMk cId="890915238" sldId="460"/>
            <ac:spMk id="9" creationId="{83D5CE4C-4429-E0C2-332A-5596326D9AF1}"/>
          </ac:spMkLst>
        </pc:spChg>
        <pc:spChg chg="mod">
          <ac:chgData name="Chan Zhi Wen, Ian" userId="10427a44-90a0-4c20-831c-e237817aaaf3" providerId="ADAL" clId="{78165931-DF6C-47C3-A516-2908D5BDB856}" dt="2022-07-08T04:42:13.797" v="1246"/>
          <ac:spMkLst>
            <pc:docMk/>
            <pc:sldMk cId="890915238" sldId="460"/>
            <ac:spMk id="10" creationId="{4A58A598-3F51-D577-2CD9-0F29B638391C}"/>
          </ac:spMkLst>
        </pc:spChg>
        <pc:spChg chg="mod">
          <ac:chgData name="Chan Zhi Wen, Ian" userId="10427a44-90a0-4c20-831c-e237817aaaf3" providerId="ADAL" clId="{78165931-DF6C-47C3-A516-2908D5BDB856}" dt="2022-07-08T04:42:13.797" v="1246"/>
          <ac:spMkLst>
            <pc:docMk/>
            <pc:sldMk cId="890915238" sldId="460"/>
            <ac:spMk id="11" creationId="{8E5A472C-2D0D-720B-4E6F-2393BE6EEBB2}"/>
          </ac:spMkLst>
        </pc:spChg>
        <pc:spChg chg="mod">
          <ac:chgData name="Chan Zhi Wen, Ian" userId="10427a44-90a0-4c20-831c-e237817aaaf3" providerId="ADAL" clId="{78165931-DF6C-47C3-A516-2908D5BDB856}" dt="2022-07-08T04:42:13.797" v="1246"/>
          <ac:spMkLst>
            <pc:docMk/>
            <pc:sldMk cId="890915238" sldId="460"/>
            <ac:spMk id="12" creationId="{E55DC5C5-FADA-265A-3E9E-6963BEC27589}"/>
          </ac:spMkLst>
        </pc:spChg>
        <pc:grpChg chg="add mod">
          <ac:chgData name="Chan Zhi Wen, Ian" userId="10427a44-90a0-4c20-831c-e237817aaaf3" providerId="ADAL" clId="{78165931-DF6C-47C3-A516-2908D5BDB856}" dt="2022-07-08T04:43:34.566" v="1426" actId="1035"/>
          <ac:grpSpMkLst>
            <pc:docMk/>
            <pc:sldMk cId="890915238" sldId="460"/>
            <ac:grpSpMk id="7" creationId="{D772C76A-59EB-D4C6-132B-157C858DC533}"/>
          </ac:grpSpMkLst>
        </pc:grpChg>
        <pc:picChg chg="add mod">
          <ac:chgData name="Chan Zhi Wen, Ian" userId="10427a44-90a0-4c20-831c-e237817aaaf3" providerId="ADAL" clId="{78165931-DF6C-47C3-A516-2908D5BDB856}" dt="2022-07-08T04:43:34.566" v="1426" actId="1035"/>
          <ac:picMkLst>
            <pc:docMk/>
            <pc:sldMk cId="890915238" sldId="460"/>
            <ac:picMk id="5" creationId="{574EE3A8-3C7F-B93B-154F-22FDBC1B2DAF}"/>
          </ac:picMkLst>
        </pc:picChg>
        <pc:picChg chg="add mod">
          <ac:chgData name="Chan Zhi Wen, Ian" userId="10427a44-90a0-4c20-831c-e237817aaaf3" providerId="ADAL" clId="{78165931-DF6C-47C3-A516-2908D5BDB856}" dt="2022-07-08T04:43:34.566" v="1426" actId="1035"/>
          <ac:picMkLst>
            <pc:docMk/>
            <pc:sldMk cId="890915238" sldId="460"/>
            <ac:picMk id="6" creationId="{3F5568E6-DC36-3818-C3AD-30CE1DCF38E8}"/>
          </ac:picMkLst>
        </pc:picChg>
        <pc:picChg chg="del">
          <ac:chgData name="Chan Zhi Wen, Ian" userId="10427a44-90a0-4c20-831c-e237817aaaf3" providerId="ADAL" clId="{78165931-DF6C-47C3-A516-2908D5BDB856}" dt="2022-07-08T04:41:36.193" v="1223" actId="478"/>
          <ac:picMkLst>
            <pc:docMk/>
            <pc:sldMk cId="890915238" sldId="460"/>
            <ac:picMk id="22" creationId="{908BE88C-6138-3A17-7935-4D49CAE79D20}"/>
          </ac:picMkLst>
        </pc:picChg>
      </pc:sldChg>
      <pc:sldChg chg="modSp new mod">
        <pc:chgData name="Chan Zhi Wen, Ian" userId="10427a44-90a0-4c20-831c-e237817aaaf3" providerId="ADAL" clId="{78165931-DF6C-47C3-A516-2908D5BDB856}" dt="2022-07-08T06:31:03.004" v="1544" actId="6549"/>
        <pc:sldMkLst>
          <pc:docMk/>
          <pc:sldMk cId="769452166" sldId="461"/>
        </pc:sldMkLst>
        <pc:spChg chg="mod">
          <ac:chgData name="Chan Zhi Wen, Ian" userId="10427a44-90a0-4c20-831c-e237817aaaf3" providerId="ADAL" clId="{78165931-DF6C-47C3-A516-2908D5BDB856}" dt="2022-07-08T06:30:08.120" v="1532" actId="20577"/>
          <ac:spMkLst>
            <pc:docMk/>
            <pc:sldMk cId="769452166" sldId="461"/>
            <ac:spMk id="2" creationId="{94C67AFB-4A93-BE7D-D8D9-15072D3B5566}"/>
          </ac:spMkLst>
        </pc:spChg>
        <pc:spChg chg="mod">
          <ac:chgData name="Chan Zhi Wen, Ian" userId="10427a44-90a0-4c20-831c-e237817aaaf3" providerId="ADAL" clId="{78165931-DF6C-47C3-A516-2908D5BDB856}" dt="2022-07-08T06:31:03.004" v="1544" actId="6549"/>
          <ac:spMkLst>
            <pc:docMk/>
            <pc:sldMk cId="769452166" sldId="461"/>
            <ac:spMk id="3" creationId="{95D9DFE9-D7E9-03E2-2727-CF92FD76D77C}"/>
          </ac:spMkLst>
        </pc:spChg>
      </pc:sldChg>
    </pc:docChg>
  </pc:docChgLst>
  <pc:docChgLst>
    <pc:chgData name="Chan Zhi Wen, Ian" userId="10427a44-90a0-4c20-831c-e237817aaaf3" providerId="ADAL" clId="{15F77283-442C-4256-BBFD-F988EAF70D3F}"/>
    <pc:docChg chg="undo redo custSel addSld delSld modSld sldOrd">
      <pc:chgData name="Chan Zhi Wen, Ian" userId="10427a44-90a0-4c20-831c-e237817aaaf3" providerId="ADAL" clId="{15F77283-442C-4256-BBFD-F988EAF70D3F}" dt="2022-08-12T09:49:00.755" v="39922" actId="20577"/>
      <pc:docMkLst>
        <pc:docMk/>
      </pc:docMkLst>
      <pc:sldChg chg="modSp del mod ord">
        <pc:chgData name="Chan Zhi Wen, Ian" userId="10427a44-90a0-4c20-831c-e237817aaaf3" providerId="ADAL" clId="{15F77283-442C-4256-BBFD-F988EAF70D3F}" dt="2022-08-11T13:40:21.768" v="31870" actId="47"/>
        <pc:sldMkLst>
          <pc:docMk/>
          <pc:sldMk cId="1684960867" sldId="262"/>
        </pc:sldMkLst>
        <pc:spChg chg="mod">
          <ac:chgData name="Chan Zhi Wen, Ian" userId="10427a44-90a0-4c20-831c-e237817aaaf3" providerId="ADAL" clId="{15F77283-442C-4256-BBFD-F988EAF70D3F}" dt="2022-08-11T09:44:34.514" v="31287" actId="20577"/>
          <ac:spMkLst>
            <pc:docMk/>
            <pc:sldMk cId="1684960867" sldId="262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9:45:49.679" v="31396" actId="404"/>
          <ac:spMkLst>
            <pc:docMk/>
            <pc:sldMk cId="1684960867" sldId="262"/>
            <ac:spMk id="3" creationId="{E6CD1D97-2687-4B15-BF3D-D09058FCEB2F}"/>
          </ac:spMkLst>
        </pc:spChg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431480427" sldId="264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704046568" sldId="265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619602126" sldId="269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736918636" sldId="270"/>
        </pc:sldMkLst>
      </pc:sldChg>
      <pc:sldChg chg="addSp delSp modSp add mod">
        <pc:chgData name="Chan Zhi Wen, Ian" userId="10427a44-90a0-4c20-831c-e237817aaaf3" providerId="ADAL" clId="{15F77283-442C-4256-BBFD-F988EAF70D3F}" dt="2022-08-11T18:30:26.338" v="38898"/>
        <pc:sldMkLst>
          <pc:docMk/>
          <pc:sldMk cId="2053497208" sldId="292"/>
        </pc:sldMkLst>
        <pc:spChg chg="mod">
          <ac:chgData name="Chan Zhi Wen, Ian" userId="10427a44-90a0-4c20-831c-e237817aaaf3" providerId="ADAL" clId="{15F77283-442C-4256-BBFD-F988EAF70D3F}" dt="2022-08-11T16:14:27.346" v="35345" actId="20577"/>
          <ac:spMkLst>
            <pc:docMk/>
            <pc:sldMk cId="2053497208" sldId="292"/>
            <ac:spMk id="3" creationId="{27F03A09-21C0-4536-B91B-DEFA59FA36A5}"/>
          </ac:spMkLst>
        </pc:spChg>
        <pc:spChg chg="add mod">
          <ac:chgData name="Chan Zhi Wen, Ian" userId="10427a44-90a0-4c20-831c-e237817aaaf3" providerId="ADAL" clId="{15F77283-442C-4256-BBFD-F988EAF70D3F}" dt="2022-08-11T18:30:26.338" v="38898"/>
          <ac:spMkLst>
            <pc:docMk/>
            <pc:sldMk cId="2053497208" sldId="292"/>
            <ac:spMk id="4" creationId="{1E896DAD-8C3A-1A94-6D24-3610960BEB64}"/>
          </ac:spMkLst>
        </pc:spChg>
        <pc:spChg chg="add del mod">
          <ac:chgData name="Chan Zhi Wen, Ian" userId="10427a44-90a0-4c20-831c-e237817aaaf3" providerId="ADAL" clId="{15F77283-442C-4256-BBFD-F988EAF70D3F}" dt="2022-08-11T16:14:30.108" v="35346" actId="478"/>
          <ac:spMkLst>
            <pc:docMk/>
            <pc:sldMk cId="2053497208" sldId="292"/>
            <ac:spMk id="4" creationId="{7641D718-DA4C-A95D-6B8F-A7D6D8EEE70D}"/>
          </ac:spMkLst>
        </pc:spChg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939089082" sldId="302"/>
        </pc:sldMkLst>
      </pc:sldChg>
      <pc:sldChg chg="addSp delSp modSp add mod">
        <pc:chgData name="Chan Zhi Wen, Ian" userId="10427a44-90a0-4c20-831c-e237817aaaf3" providerId="ADAL" clId="{15F77283-442C-4256-BBFD-F988EAF70D3F}" dt="2022-08-12T09:49:00.755" v="39922" actId="20577"/>
        <pc:sldMkLst>
          <pc:docMk/>
          <pc:sldMk cId="4070921213" sldId="370"/>
        </pc:sldMkLst>
        <pc:spChg chg="add mod">
          <ac:chgData name="Chan Zhi Wen, Ian" userId="10427a44-90a0-4c20-831c-e237817aaaf3" providerId="ADAL" clId="{15F77283-442C-4256-BBFD-F988EAF70D3F}" dt="2022-08-10T05:07:50.003" v="8806" actId="207"/>
          <ac:spMkLst>
            <pc:docMk/>
            <pc:sldMk cId="4070921213" sldId="370"/>
            <ac:spMk id="2" creationId="{4D838907-FE03-9E39-E883-F4781F8663CA}"/>
          </ac:spMkLst>
        </pc:spChg>
        <pc:spChg chg="mod">
          <ac:chgData name="Chan Zhi Wen, Ian" userId="10427a44-90a0-4c20-831c-e237817aaaf3" providerId="ADAL" clId="{15F77283-442C-4256-BBFD-F988EAF70D3F}" dt="2022-08-10T04:52:22.943" v="8737" actId="1038"/>
          <ac:spMkLst>
            <pc:docMk/>
            <pc:sldMk cId="4070921213" sldId="370"/>
            <ac:spMk id="3" creationId="{6729C76B-181D-417A-A20F-BA9A9255AE4C}"/>
          </ac:spMkLst>
        </pc:spChg>
        <pc:spChg chg="mod">
          <ac:chgData name="Chan Zhi Wen, Ian" userId="10427a44-90a0-4c20-831c-e237817aaaf3" providerId="ADAL" clId="{15F77283-442C-4256-BBFD-F988EAF70D3F}" dt="2022-08-12T09:46:01.196" v="39749" actId="20577"/>
          <ac:spMkLst>
            <pc:docMk/>
            <pc:sldMk cId="4070921213" sldId="370"/>
            <ac:spMk id="8" creationId="{69BA3D5B-7102-4030-AC5F-E102871B1657}"/>
          </ac:spMkLst>
        </pc:spChg>
        <pc:spChg chg="mod">
          <ac:chgData name="Chan Zhi Wen, Ian" userId="10427a44-90a0-4c20-831c-e237817aaaf3" providerId="ADAL" clId="{15F77283-442C-4256-BBFD-F988EAF70D3F}" dt="2022-08-12T09:49:00.755" v="39922" actId="20577"/>
          <ac:spMkLst>
            <pc:docMk/>
            <pc:sldMk cId="4070921213" sldId="370"/>
            <ac:spMk id="9" creationId="{ECECE6C9-0AC1-49A5-8C47-54EAD90914D3}"/>
          </ac:spMkLst>
        </pc:spChg>
        <pc:graphicFrameChg chg="add mod modGraphic">
          <ac:chgData name="Chan Zhi Wen, Ian" userId="10427a44-90a0-4c20-831c-e237817aaaf3" providerId="ADAL" clId="{15F77283-442C-4256-BBFD-F988EAF70D3F}" dt="2022-08-10T04:54:07.748" v="8796" actId="20577"/>
          <ac:graphicFrameMkLst>
            <pc:docMk/>
            <pc:sldMk cId="4070921213" sldId="370"/>
            <ac:graphicFrameMk id="4" creationId="{D40FDABD-2D48-0A4A-9B28-4A9F5A0DF311}"/>
          </ac:graphicFrameMkLst>
        </pc:graphicFrameChg>
        <pc:cxnChg chg="del">
          <ac:chgData name="Chan Zhi Wen, Ian" userId="10427a44-90a0-4c20-831c-e237817aaaf3" providerId="ADAL" clId="{15F77283-442C-4256-BBFD-F988EAF70D3F}" dt="2022-08-10T04:50:59.809" v="8649" actId="478"/>
          <ac:cxnSpMkLst>
            <pc:docMk/>
            <pc:sldMk cId="4070921213" sldId="370"/>
            <ac:cxnSpMk id="11" creationId="{4CA6D2DA-1A5B-4EEC-8DCE-658BC0E875C9}"/>
          </ac:cxnSpMkLst>
        </pc:cxnChg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715134488" sldId="396"/>
        </pc:sldMkLst>
      </pc:sldChg>
      <pc:sldChg chg="modSp mod ord">
        <pc:chgData name="Chan Zhi Wen, Ian" userId="10427a44-90a0-4c20-831c-e237817aaaf3" providerId="ADAL" clId="{15F77283-442C-4256-BBFD-F988EAF70D3F}" dt="2022-08-11T16:10:52.609" v="35343" actId="20577"/>
        <pc:sldMkLst>
          <pc:docMk/>
          <pc:sldMk cId="2839095037" sldId="401"/>
        </pc:sldMkLst>
        <pc:spChg chg="mod">
          <ac:chgData name="Chan Zhi Wen, Ian" userId="10427a44-90a0-4c20-831c-e237817aaaf3" providerId="ADAL" clId="{15F77283-442C-4256-BBFD-F988EAF70D3F}" dt="2022-08-11T16:10:52.609" v="35343" actId="20577"/>
          <ac:spMkLst>
            <pc:docMk/>
            <pc:sldMk cId="2839095037" sldId="401"/>
            <ac:spMk id="2" creationId="{BD25196B-C428-42F3-A20A-182C034923B4}"/>
          </ac:spMkLst>
        </pc:spChg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443757506" sldId="404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591508228" sldId="405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525408712" sldId="406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382111473" sldId="407"/>
        </pc:sldMkLst>
      </pc:sldChg>
      <pc:sldChg chg="del">
        <pc:chgData name="Chan Zhi Wen, Ian" userId="10427a44-90a0-4c20-831c-e237817aaaf3" providerId="ADAL" clId="{15F77283-442C-4256-BBFD-F988EAF70D3F}" dt="2022-08-11T15:24:54.446" v="35340" actId="47"/>
        <pc:sldMkLst>
          <pc:docMk/>
          <pc:sldMk cId="3366217608" sldId="409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4024398251" sldId="410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837556551" sldId="411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902616722" sldId="412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2503022778" sldId="413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865693650" sldId="414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4073596060" sldId="415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826163461" sldId="416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013381617" sldId="417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2299797136" sldId="418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857503962" sldId="419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3414351515" sldId="420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9549184" sldId="421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3594038452" sldId="422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331854731" sldId="423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182404216" sldId="424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410145137" sldId="425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508510336" sldId="426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1543195819" sldId="427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523244286" sldId="428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792454323" sldId="429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376365644" sldId="430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69936673" sldId="431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3057800001" sldId="432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3502943448" sldId="433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839455101" sldId="434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461855543" sldId="435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4118874440" sldId="437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4199148247" sldId="438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3232064553" sldId="439"/>
        </pc:sldMkLst>
      </pc:sldChg>
      <pc:sldChg chg="del">
        <pc:chgData name="Chan Zhi Wen, Ian" userId="10427a44-90a0-4c20-831c-e237817aaaf3" providerId="ADAL" clId="{15F77283-442C-4256-BBFD-F988EAF70D3F}" dt="2022-08-11T15:23:35.429" v="35335" actId="47"/>
        <pc:sldMkLst>
          <pc:docMk/>
          <pc:sldMk cId="1526611693" sldId="440"/>
        </pc:sldMkLst>
      </pc:sldChg>
      <pc:sldChg chg="del">
        <pc:chgData name="Chan Zhi Wen, Ian" userId="10427a44-90a0-4c20-831c-e237817aaaf3" providerId="ADAL" clId="{15F77283-442C-4256-BBFD-F988EAF70D3F}" dt="2022-08-11T15:23:35.429" v="35335" actId="47"/>
        <pc:sldMkLst>
          <pc:docMk/>
          <pc:sldMk cId="238164844" sldId="441"/>
        </pc:sldMkLst>
      </pc:sldChg>
      <pc:sldChg chg="del">
        <pc:chgData name="Chan Zhi Wen, Ian" userId="10427a44-90a0-4c20-831c-e237817aaaf3" providerId="ADAL" clId="{15F77283-442C-4256-BBFD-F988EAF70D3F}" dt="2022-08-11T15:23:35.429" v="35335" actId="47"/>
        <pc:sldMkLst>
          <pc:docMk/>
          <pc:sldMk cId="261585974" sldId="442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2739094816" sldId="443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4292945663" sldId="444"/>
        </pc:sldMkLst>
      </pc:sldChg>
      <pc:sldChg chg="del">
        <pc:chgData name="Chan Zhi Wen, Ian" userId="10427a44-90a0-4c20-831c-e237817aaaf3" providerId="ADAL" clId="{15F77283-442C-4256-BBFD-F988EAF70D3F}" dt="2022-08-11T09:44:19.536" v="31265" actId="47"/>
        <pc:sldMkLst>
          <pc:docMk/>
          <pc:sldMk cId="173163535" sldId="447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595305169" sldId="451"/>
        </pc:sldMkLst>
      </pc:sldChg>
      <pc:sldChg chg="del">
        <pc:chgData name="Chan Zhi Wen, Ian" userId="10427a44-90a0-4c20-831c-e237817aaaf3" providerId="ADAL" clId="{15F77283-442C-4256-BBFD-F988EAF70D3F}" dt="2022-08-11T09:43:57.225" v="31264" actId="47"/>
        <pc:sldMkLst>
          <pc:docMk/>
          <pc:sldMk cId="1954724940" sldId="452"/>
        </pc:sldMkLst>
      </pc:sldChg>
      <pc:sldChg chg="del">
        <pc:chgData name="Chan Zhi Wen, Ian" userId="10427a44-90a0-4c20-831c-e237817aaaf3" providerId="ADAL" clId="{15F77283-442C-4256-BBFD-F988EAF70D3F}" dt="2022-08-11T18:24:34.521" v="38712" actId="47"/>
        <pc:sldMkLst>
          <pc:docMk/>
          <pc:sldMk cId="279137791" sldId="453"/>
        </pc:sldMkLst>
      </pc:sldChg>
      <pc:sldChg chg="modSp mod">
        <pc:chgData name="Chan Zhi Wen, Ian" userId="10427a44-90a0-4c20-831c-e237817aaaf3" providerId="ADAL" clId="{15F77283-442C-4256-BBFD-F988EAF70D3F}" dt="2022-08-09T05:33:56.711" v="213"/>
        <pc:sldMkLst>
          <pc:docMk/>
          <pc:sldMk cId="1975411992" sldId="456"/>
        </pc:sldMkLst>
        <pc:spChg chg="mod">
          <ac:chgData name="Chan Zhi Wen, Ian" userId="10427a44-90a0-4c20-831c-e237817aaaf3" providerId="ADAL" clId="{15F77283-442C-4256-BBFD-F988EAF70D3F}" dt="2022-08-09T05:33:56.711" v="213"/>
          <ac:spMkLst>
            <pc:docMk/>
            <pc:sldMk cId="1975411992" sldId="456"/>
            <ac:spMk id="3" creationId="{E6CD1D97-2687-4B15-BF3D-D09058FCEB2F}"/>
          </ac:spMkLst>
        </pc:spChg>
        <pc:picChg chg="mod">
          <ac:chgData name="Chan Zhi Wen, Ian" userId="10427a44-90a0-4c20-831c-e237817aaaf3" providerId="ADAL" clId="{15F77283-442C-4256-BBFD-F988EAF70D3F}" dt="2022-08-09T05:33:36.715" v="211" actId="1036"/>
          <ac:picMkLst>
            <pc:docMk/>
            <pc:sldMk cId="1975411992" sldId="456"/>
            <ac:picMk id="6" creationId="{3C080392-C056-F10D-43FB-9066F09C1981}"/>
          </ac:picMkLst>
        </pc:picChg>
      </pc:sldChg>
      <pc:sldChg chg="modSp mod ord">
        <pc:chgData name="Chan Zhi Wen, Ian" userId="10427a44-90a0-4c20-831c-e237817aaaf3" providerId="ADAL" clId="{15F77283-442C-4256-BBFD-F988EAF70D3F}" dt="2022-08-09T09:12:15.524" v="1175"/>
        <pc:sldMkLst>
          <pc:docMk/>
          <pc:sldMk cId="2524753558" sldId="457"/>
        </pc:sldMkLst>
        <pc:spChg chg="mod">
          <ac:chgData name="Chan Zhi Wen, Ian" userId="10427a44-90a0-4c20-831c-e237817aaaf3" providerId="ADAL" clId="{15F77283-442C-4256-BBFD-F988EAF70D3F}" dt="2022-08-09T08:30:24.927" v="702" actId="20577"/>
          <ac:spMkLst>
            <pc:docMk/>
            <pc:sldMk cId="2524753558" sldId="457"/>
            <ac:spMk id="3" creationId="{E6CD1D97-2687-4B15-BF3D-D09058FCEB2F}"/>
          </ac:spMkLst>
        </pc:spChg>
      </pc:sldChg>
      <pc:sldChg chg="addSp delSp modSp mod ord">
        <pc:chgData name="Chan Zhi Wen, Ian" userId="10427a44-90a0-4c20-831c-e237817aaaf3" providerId="ADAL" clId="{15F77283-442C-4256-BBFD-F988EAF70D3F}" dt="2022-08-11T18:30:20.125" v="38891"/>
        <pc:sldMkLst>
          <pc:docMk/>
          <pc:sldMk cId="3310991531" sldId="458"/>
        </pc:sldMkLst>
        <pc:spChg chg="add mod">
          <ac:chgData name="Chan Zhi Wen, Ian" userId="10427a44-90a0-4c20-831c-e237817aaaf3" providerId="ADAL" clId="{15F77283-442C-4256-BBFD-F988EAF70D3F}" dt="2022-08-11T17:52:08.275" v="36370" actId="1036"/>
          <ac:spMkLst>
            <pc:docMk/>
            <pc:sldMk cId="3310991531" sldId="458"/>
            <ac:spMk id="4" creationId="{F2D508A1-225F-6F75-F1A5-3F34E79B7460}"/>
          </ac:spMkLst>
        </pc:spChg>
        <pc:spChg chg="add mod">
          <ac:chgData name="Chan Zhi Wen, Ian" userId="10427a44-90a0-4c20-831c-e237817aaaf3" providerId="ADAL" clId="{15F77283-442C-4256-BBFD-F988EAF70D3F}" dt="2022-08-11T17:52:08.275" v="36370" actId="1036"/>
          <ac:spMkLst>
            <pc:docMk/>
            <pc:sldMk cId="3310991531" sldId="458"/>
            <ac:spMk id="9" creationId="{8DFADA79-BFF6-455E-1960-F2383C244BD6}"/>
          </ac:spMkLst>
        </pc:spChg>
        <pc:spChg chg="add mod">
          <ac:chgData name="Chan Zhi Wen, Ian" userId="10427a44-90a0-4c20-831c-e237817aaaf3" providerId="ADAL" clId="{15F77283-442C-4256-BBFD-F988EAF70D3F}" dt="2022-08-11T18:30:20.125" v="38891"/>
          <ac:spMkLst>
            <pc:docMk/>
            <pc:sldMk cId="3310991531" sldId="458"/>
            <ac:spMk id="12" creationId="{F3B70A83-9B95-D984-A7A6-8B22B9CDA785}"/>
          </ac:spMkLst>
        </pc:spChg>
        <pc:picChg chg="add mod ord">
          <ac:chgData name="Chan Zhi Wen, Ian" userId="10427a44-90a0-4c20-831c-e237817aaaf3" providerId="ADAL" clId="{15F77283-442C-4256-BBFD-F988EAF70D3F}" dt="2022-08-11T17:52:08.275" v="36370" actId="1036"/>
          <ac:picMkLst>
            <pc:docMk/>
            <pc:sldMk cId="3310991531" sldId="458"/>
            <ac:picMk id="7" creationId="{FF230C89-FCC4-CA0E-1C46-08F5280702BC}"/>
          </ac:picMkLst>
        </pc:picChg>
        <pc:picChg chg="del mod">
          <ac:chgData name="Chan Zhi Wen, Ian" userId="10427a44-90a0-4c20-831c-e237817aaaf3" providerId="ADAL" clId="{15F77283-442C-4256-BBFD-F988EAF70D3F}" dt="2022-08-11T17:50:51.550" v="36307" actId="478"/>
          <ac:picMkLst>
            <pc:docMk/>
            <pc:sldMk cId="3310991531" sldId="458"/>
            <ac:picMk id="22" creationId="{908BE88C-6138-3A17-7935-4D49CAE79D20}"/>
          </ac:picMkLst>
        </pc:picChg>
        <pc:cxnChg chg="add mod">
          <ac:chgData name="Chan Zhi Wen, Ian" userId="10427a44-90a0-4c20-831c-e237817aaaf3" providerId="ADAL" clId="{15F77283-442C-4256-BBFD-F988EAF70D3F}" dt="2022-08-11T17:52:08.275" v="36370" actId="1036"/>
          <ac:cxnSpMkLst>
            <pc:docMk/>
            <pc:sldMk cId="3310991531" sldId="458"/>
            <ac:cxnSpMk id="6" creationId="{51B7E386-2837-763B-DF14-338D1AB0A8B4}"/>
          </ac:cxnSpMkLst>
        </pc:cxnChg>
        <pc:cxnChg chg="add mod">
          <ac:chgData name="Chan Zhi Wen, Ian" userId="10427a44-90a0-4c20-831c-e237817aaaf3" providerId="ADAL" clId="{15F77283-442C-4256-BBFD-F988EAF70D3F}" dt="2022-08-11T17:52:08.275" v="36370" actId="1036"/>
          <ac:cxnSpMkLst>
            <pc:docMk/>
            <pc:sldMk cId="3310991531" sldId="458"/>
            <ac:cxnSpMk id="10" creationId="{D277CF48-EA8A-C291-ED7B-2C357E50DD8E}"/>
          </ac:cxnSpMkLst>
        </pc:cxnChg>
      </pc:sldChg>
      <pc:sldChg chg="modSp mod">
        <pc:chgData name="Chan Zhi Wen, Ian" userId="10427a44-90a0-4c20-831c-e237817aaaf3" providerId="ADAL" clId="{15F77283-442C-4256-BBFD-F988EAF70D3F}" dt="2022-08-02T06:58:28.025" v="27" actId="20577"/>
        <pc:sldMkLst>
          <pc:docMk/>
          <pc:sldMk cId="3997891791" sldId="459"/>
        </pc:sldMkLst>
        <pc:spChg chg="mod">
          <ac:chgData name="Chan Zhi Wen, Ian" userId="10427a44-90a0-4c20-831c-e237817aaaf3" providerId="ADAL" clId="{15F77283-442C-4256-BBFD-F988EAF70D3F}" dt="2022-08-02T06:58:28.025" v="27" actId="20577"/>
          <ac:spMkLst>
            <pc:docMk/>
            <pc:sldMk cId="3997891791" sldId="459"/>
            <ac:spMk id="2" creationId="{FCF73F3D-7CBD-46D3-AD51-D6E4EA1B7A38}"/>
          </ac:spMkLst>
        </pc:spChg>
      </pc:sldChg>
      <pc:sldChg chg="addSp modSp mod ord">
        <pc:chgData name="Chan Zhi Wen, Ian" userId="10427a44-90a0-4c20-831c-e237817aaaf3" providerId="ADAL" clId="{15F77283-442C-4256-BBFD-F988EAF70D3F}" dt="2022-08-10T08:51:26.111" v="14744" actId="20577"/>
        <pc:sldMkLst>
          <pc:docMk/>
          <pc:sldMk cId="769452166" sldId="461"/>
        </pc:sldMkLst>
        <pc:spChg chg="mod">
          <ac:chgData name="Chan Zhi Wen, Ian" userId="10427a44-90a0-4c20-831c-e237817aaaf3" providerId="ADAL" clId="{15F77283-442C-4256-BBFD-F988EAF70D3F}" dt="2022-08-10T08:51:26.111" v="14744" actId="20577"/>
          <ac:spMkLst>
            <pc:docMk/>
            <pc:sldMk cId="769452166" sldId="461"/>
            <ac:spMk id="3" creationId="{95D9DFE9-D7E9-03E2-2727-CF92FD76D77C}"/>
          </ac:spMkLst>
        </pc:spChg>
        <pc:picChg chg="add mod">
          <ac:chgData name="Chan Zhi Wen, Ian" userId="10427a44-90a0-4c20-831c-e237817aaaf3" providerId="ADAL" clId="{15F77283-442C-4256-BBFD-F988EAF70D3F}" dt="2022-08-09T08:37:34.217" v="738" actId="1037"/>
          <ac:picMkLst>
            <pc:docMk/>
            <pc:sldMk cId="769452166" sldId="461"/>
            <ac:picMk id="5" creationId="{F9B54D78-DB8F-74BB-B766-5B688CE637BE}"/>
          </ac:picMkLst>
        </pc:picChg>
        <pc:picChg chg="add mod">
          <ac:chgData name="Chan Zhi Wen, Ian" userId="10427a44-90a0-4c20-831c-e237817aaaf3" providerId="ADAL" clId="{15F77283-442C-4256-BBFD-F988EAF70D3F}" dt="2022-08-09T08:37:34.217" v="738" actId="1037"/>
          <ac:picMkLst>
            <pc:docMk/>
            <pc:sldMk cId="769452166" sldId="461"/>
            <ac:picMk id="7" creationId="{920F5B5F-60EE-5C4E-3E6C-8A0C6FF41E2F}"/>
          </ac:picMkLst>
        </pc:picChg>
        <pc:picChg chg="add mod">
          <ac:chgData name="Chan Zhi Wen, Ian" userId="10427a44-90a0-4c20-831c-e237817aaaf3" providerId="ADAL" clId="{15F77283-442C-4256-BBFD-F988EAF70D3F}" dt="2022-08-09T08:35:42.542" v="711" actId="14100"/>
          <ac:picMkLst>
            <pc:docMk/>
            <pc:sldMk cId="769452166" sldId="461"/>
            <ac:picMk id="1026" creationId="{AB2BF089-EFB8-0D19-6D4A-52DD6AA1CD56}"/>
          </ac:picMkLst>
        </pc:picChg>
      </pc:sldChg>
      <pc:sldChg chg="addSp modSp mod">
        <pc:chgData name="Chan Zhi Wen, Ian" userId="10427a44-90a0-4c20-831c-e237817aaaf3" providerId="ADAL" clId="{15F77283-442C-4256-BBFD-F988EAF70D3F}" dt="2022-08-09T08:30:07.981" v="701" actId="1035"/>
        <pc:sldMkLst>
          <pc:docMk/>
          <pc:sldMk cId="2117123122" sldId="462"/>
        </pc:sldMkLst>
        <pc:spChg chg="mod">
          <ac:chgData name="Chan Zhi Wen, Ian" userId="10427a44-90a0-4c20-831c-e237817aaaf3" providerId="ADAL" clId="{15F77283-442C-4256-BBFD-F988EAF70D3F}" dt="2022-08-02T06:58:41.766" v="34" actId="20577"/>
          <ac:spMkLst>
            <pc:docMk/>
            <pc:sldMk cId="2117123122" sldId="462"/>
            <ac:spMk id="2" creationId="{FCF73F3D-7CBD-46D3-AD51-D6E4EA1B7A38}"/>
          </ac:spMkLst>
        </pc:spChg>
        <pc:spChg chg="add mod">
          <ac:chgData name="Chan Zhi Wen, Ian" userId="10427a44-90a0-4c20-831c-e237817aaaf3" providerId="ADAL" clId="{15F77283-442C-4256-BBFD-F988EAF70D3F}" dt="2022-08-09T08:28:37.797" v="570" actId="1035"/>
          <ac:spMkLst>
            <pc:docMk/>
            <pc:sldMk cId="2117123122" sldId="462"/>
            <ac:spMk id="3" creationId="{B406F0D9-7C39-3CF2-1FA4-F59445214B18}"/>
          </ac:spMkLst>
        </pc:spChg>
        <pc:spChg chg="add mod">
          <ac:chgData name="Chan Zhi Wen, Ian" userId="10427a44-90a0-4c20-831c-e237817aaaf3" providerId="ADAL" clId="{15F77283-442C-4256-BBFD-F988EAF70D3F}" dt="2022-08-09T08:30:07.981" v="701" actId="1035"/>
          <ac:spMkLst>
            <pc:docMk/>
            <pc:sldMk cId="2117123122" sldId="462"/>
            <ac:spMk id="5" creationId="{B9D6DA25-266C-1F6A-07D6-B68B92C8DCE3}"/>
          </ac:spMkLst>
        </pc:spChg>
        <pc:spChg chg="add mod">
          <ac:chgData name="Chan Zhi Wen, Ian" userId="10427a44-90a0-4c20-831c-e237817aaaf3" providerId="ADAL" clId="{15F77283-442C-4256-BBFD-F988EAF70D3F}" dt="2022-08-09T08:29:57.212" v="695" actId="1038"/>
          <ac:spMkLst>
            <pc:docMk/>
            <pc:sldMk cId="2117123122" sldId="462"/>
            <ac:spMk id="7" creationId="{71DE4D24-6D01-A88D-427B-C89964D52A2F}"/>
          </ac:spMkLst>
        </pc:spChg>
        <pc:spChg chg="add mod">
          <ac:chgData name="Chan Zhi Wen, Ian" userId="10427a44-90a0-4c20-831c-e237817aaaf3" providerId="ADAL" clId="{15F77283-442C-4256-BBFD-F988EAF70D3F}" dt="2022-08-09T08:28:37.797" v="570" actId="1035"/>
          <ac:spMkLst>
            <pc:docMk/>
            <pc:sldMk cId="2117123122" sldId="462"/>
            <ac:spMk id="9" creationId="{3D40EF3B-7802-9A5C-1118-7B296E1E3845}"/>
          </ac:spMkLst>
        </pc:spChg>
        <pc:spChg chg="mod">
          <ac:chgData name="Chan Zhi Wen, Ian" userId="10427a44-90a0-4c20-831c-e237817aaaf3" providerId="ADAL" clId="{15F77283-442C-4256-BBFD-F988EAF70D3F}" dt="2022-08-09T08:30:07.981" v="701" actId="1035"/>
          <ac:spMkLst>
            <pc:docMk/>
            <pc:sldMk cId="2117123122" sldId="462"/>
            <ac:spMk id="12" creationId="{CCD95DFC-DED0-F0E3-5CC6-AB64712221BE}"/>
          </ac:spMkLst>
        </pc:spChg>
        <pc:spChg chg="mod">
          <ac:chgData name="Chan Zhi Wen, Ian" userId="10427a44-90a0-4c20-831c-e237817aaaf3" providerId="ADAL" clId="{15F77283-442C-4256-BBFD-F988EAF70D3F}" dt="2022-08-09T08:29:57.212" v="695" actId="1038"/>
          <ac:spMkLst>
            <pc:docMk/>
            <pc:sldMk cId="2117123122" sldId="462"/>
            <ac:spMk id="13" creationId="{B40CC922-E5F3-EEFA-54B0-58F17755FDF5}"/>
          </ac:spMkLst>
        </pc:spChg>
        <pc:spChg chg="mod">
          <ac:chgData name="Chan Zhi Wen, Ian" userId="10427a44-90a0-4c20-831c-e237817aaaf3" providerId="ADAL" clId="{15F77283-442C-4256-BBFD-F988EAF70D3F}" dt="2022-08-09T08:29:36.402" v="633" actId="1035"/>
          <ac:spMkLst>
            <pc:docMk/>
            <pc:sldMk cId="2117123122" sldId="462"/>
            <ac:spMk id="14" creationId="{8039BD8D-C63A-9126-3799-92FA6B2D4158}"/>
          </ac:spMkLst>
        </pc:spChg>
        <pc:spChg chg="mod">
          <ac:chgData name="Chan Zhi Wen, Ian" userId="10427a44-90a0-4c20-831c-e237817aaaf3" providerId="ADAL" clId="{15F77283-442C-4256-BBFD-F988EAF70D3F}" dt="2022-08-09T08:29:19.662" v="584" actId="14100"/>
          <ac:spMkLst>
            <pc:docMk/>
            <pc:sldMk cId="2117123122" sldId="462"/>
            <ac:spMk id="16" creationId="{7FC07E79-D8B2-21BE-BC5F-4B0C7ED1F706}"/>
          </ac:spMkLst>
        </pc:spChg>
        <pc:picChg chg="add mod">
          <ac:chgData name="Chan Zhi Wen, Ian" userId="10427a44-90a0-4c20-831c-e237817aaaf3" providerId="ADAL" clId="{15F77283-442C-4256-BBFD-F988EAF70D3F}" dt="2022-08-09T08:28:37.797" v="570" actId="1035"/>
          <ac:picMkLst>
            <pc:docMk/>
            <pc:sldMk cId="2117123122" sldId="462"/>
            <ac:picMk id="4" creationId="{2FD786DB-902E-0BD3-4553-4D40B5FB34B6}"/>
          </ac:picMkLst>
        </pc:picChg>
        <pc:picChg chg="add mod">
          <ac:chgData name="Chan Zhi Wen, Ian" userId="10427a44-90a0-4c20-831c-e237817aaaf3" providerId="ADAL" clId="{15F77283-442C-4256-BBFD-F988EAF70D3F}" dt="2022-08-09T08:30:07.981" v="701" actId="1035"/>
          <ac:picMkLst>
            <pc:docMk/>
            <pc:sldMk cId="2117123122" sldId="462"/>
            <ac:picMk id="6" creationId="{2267AC2B-1C88-8E56-A5F6-CDB162CCD79D}"/>
          </ac:picMkLst>
        </pc:picChg>
        <pc:picChg chg="add mod">
          <ac:chgData name="Chan Zhi Wen, Ian" userId="10427a44-90a0-4c20-831c-e237817aaaf3" providerId="ADAL" clId="{15F77283-442C-4256-BBFD-F988EAF70D3F}" dt="2022-08-09T08:29:57.212" v="695" actId="1038"/>
          <ac:picMkLst>
            <pc:docMk/>
            <pc:sldMk cId="2117123122" sldId="462"/>
            <ac:picMk id="8" creationId="{667E4A41-4134-FC0F-6677-2F7915111B72}"/>
          </ac:picMkLst>
        </pc:picChg>
        <pc:picChg chg="add mod">
          <ac:chgData name="Chan Zhi Wen, Ian" userId="10427a44-90a0-4c20-831c-e237817aaaf3" providerId="ADAL" clId="{15F77283-442C-4256-BBFD-F988EAF70D3F}" dt="2022-08-09T08:28:37.797" v="570" actId="1035"/>
          <ac:picMkLst>
            <pc:docMk/>
            <pc:sldMk cId="2117123122" sldId="462"/>
            <ac:picMk id="10" creationId="{956737A2-4993-DB87-8F08-11EFA212F981}"/>
          </ac:picMkLst>
        </pc:picChg>
      </pc:sldChg>
      <pc:sldChg chg="modSp mod">
        <pc:chgData name="Chan Zhi Wen, Ian" userId="10427a44-90a0-4c20-831c-e237817aaaf3" providerId="ADAL" clId="{15F77283-442C-4256-BBFD-F988EAF70D3F}" dt="2022-08-09T05:32:48.974" v="171" actId="1036"/>
        <pc:sldMkLst>
          <pc:docMk/>
          <pc:sldMk cId="2101825738" sldId="463"/>
        </pc:sldMkLst>
        <pc:spChg chg="mod">
          <ac:chgData name="Chan Zhi Wen, Ian" userId="10427a44-90a0-4c20-831c-e237817aaaf3" providerId="ADAL" clId="{15F77283-442C-4256-BBFD-F988EAF70D3F}" dt="2022-08-09T05:31:49.680" v="62"/>
          <ac:spMkLst>
            <pc:docMk/>
            <pc:sldMk cId="2101825738" sldId="463"/>
            <ac:spMk id="14" creationId="{8039BD8D-C63A-9126-3799-92FA6B2D4158}"/>
          </ac:spMkLst>
        </pc:spChg>
        <pc:spChg chg="mod">
          <ac:chgData name="Chan Zhi Wen, Ian" userId="10427a44-90a0-4c20-831c-e237817aaaf3" providerId="ADAL" clId="{15F77283-442C-4256-BBFD-F988EAF70D3F}" dt="2022-08-09T05:31:54.935" v="68"/>
          <ac:spMkLst>
            <pc:docMk/>
            <pc:sldMk cId="2101825738" sldId="463"/>
            <ac:spMk id="17" creationId="{ACF4C3CD-84F2-DE73-649C-D0AD03C817A8}"/>
          </ac:spMkLst>
        </pc:spChg>
        <pc:spChg chg="mod">
          <ac:chgData name="Chan Zhi Wen, Ian" userId="10427a44-90a0-4c20-831c-e237817aaaf3" providerId="ADAL" clId="{15F77283-442C-4256-BBFD-F988EAF70D3F}" dt="2022-08-09T05:32:48.974" v="171" actId="1036"/>
          <ac:spMkLst>
            <pc:docMk/>
            <pc:sldMk cId="2101825738" sldId="463"/>
            <ac:spMk id="18" creationId="{73345A23-0D75-6A56-7AF7-8A4B89005D18}"/>
          </ac:spMkLst>
        </pc:spChg>
      </pc:sldChg>
      <pc:sldChg chg="addSp delSp modSp mod">
        <pc:chgData name="Chan Zhi Wen, Ian" userId="10427a44-90a0-4c20-831c-e237817aaaf3" providerId="ADAL" clId="{15F77283-442C-4256-BBFD-F988EAF70D3F}" dt="2022-08-09T16:55:24.454" v="5153" actId="1037"/>
        <pc:sldMkLst>
          <pc:docMk/>
          <pc:sldMk cId="2836746410" sldId="464"/>
        </pc:sldMkLst>
        <pc:spChg chg="mod">
          <ac:chgData name="Chan Zhi Wen, Ian" userId="10427a44-90a0-4c20-831c-e237817aaaf3" providerId="ADAL" clId="{15F77283-442C-4256-BBFD-F988EAF70D3F}" dt="2022-08-09T16:48:15.254" v="4654" actId="20577"/>
          <ac:spMkLst>
            <pc:docMk/>
            <pc:sldMk cId="2836746410" sldId="464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09T16:53:17.488" v="5020" actId="6549"/>
          <ac:spMkLst>
            <pc:docMk/>
            <pc:sldMk cId="2836746410" sldId="46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09T16:52:14.937" v="5001" actId="1036"/>
          <ac:spMkLst>
            <pc:docMk/>
            <pc:sldMk cId="2836746410" sldId="464"/>
            <ac:spMk id="16" creationId="{F1269E9A-F130-1CE0-6CAC-AD6893AB829D}"/>
          </ac:spMkLst>
        </pc:spChg>
        <pc:spChg chg="add mod">
          <ac:chgData name="Chan Zhi Wen, Ian" userId="10427a44-90a0-4c20-831c-e237817aaaf3" providerId="ADAL" clId="{15F77283-442C-4256-BBFD-F988EAF70D3F}" dt="2022-08-09T16:52:14.937" v="5001" actId="1036"/>
          <ac:spMkLst>
            <pc:docMk/>
            <pc:sldMk cId="2836746410" sldId="464"/>
            <ac:spMk id="17" creationId="{57AFEC99-6D76-22BE-C29B-45E1C7E73ADA}"/>
          </ac:spMkLst>
        </pc:spChg>
        <pc:picChg chg="add del mod">
          <ac:chgData name="Chan Zhi Wen, Ian" userId="10427a44-90a0-4c20-831c-e237817aaaf3" providerId="ADAL" clId="{15F77283-442C-4256-BBFD-F988EAF70D3F}" dt="2022-08-09T10:31:33.040" v="1269" actId="478"/>
          <ac:picMkLst>
            <pc:docMk/>
            <pc:sldMk cId="2836746410" sldId="464"/>
            <ac:picMk id="6" creationId="{1251C276-6188-982A-E223-BA58A7106245}"/>
          </ac:picMkLst>
        </pc:picChg>
        <pc:picChg chg="add mod">
          <ac:chgData name="Chan Zhi Wen, Ian" userId="10427a44-90a0-4c20-831c-e237817aaaf3" providerId="ADAL" clId="{15F77283-442C-4256-BBFD-F988EAF70D3F}" dt="2022-08-09T16:53:36.055" v="5021" actId="1076"/>
          <ac:picMkLst>
            <pc:docMk/>
            <pc:sldMk cId="2836746410" sldId="464"/>
            <ac:picMk id="8" creationId="{00855E76-271A-9309-9640-9050414AFAF7}"/>
          </ac:picMkLst>
        </pc:picChg>
        <pc:picChg chg="add del mod">
          <ac:chgData name="Chan Zhi Wen, Ian" userId="10427a44-90a0-4c20-831c-e237817aaaf3" providerId="ADAL" clId="{15F77283-442C-4256-BBFD-F988EAF70D3F}" dt="2022-08-09T16:48:53.081" v="4658" actId="478"/>
          <ac:picMkLst>
            <pc:docMk/>
            <pc:sldMk cId="2836746410" sldId="464"/>
            <ac:picMk id="10" creationId="{FD0A8D9A-F828-75C8-4C02-6A4A587BCA95}"/>
          </ac:picMkLst>
        </pc:picChg>
        <pc:picChg chg="add del mod">
          <ac:chgData name="Chan Zhi Wen, Ian" userId="10427a44-90a0-4c20-831c-e237817aaaf3" providerId="ADAL" clId="{15F77283-442C-4256-BBFD-F988EAF70D3F}" dt="2022-08-09T16:48:53.081" v="4658" actId="478"/>
          <ac:picMkLst>
            <pc:docMk/>
            <pc:sldMk cId="2836746410" sldId="464"/>
            <ac:picMk id="12" creationId="{E2E5C127-CA3D-632B-B03F-E8E5AF32BA72}"/>
          </ac:picMkLst>
        </pc:picChg>
        <pc:picChg chg="add mod modCrop">
          <ac:chgData name="Chan Zhi Wen, Ian" userId="10427a44-90a0-4c20-831c-e237817aaaf3" providerId="ADAL" clId="{15F77283-442C-4256-BBFD-F988EAF70D3F}" dt="2022-08-09T16:53:09.376" v="5016" actId="1076"/>
          <ac:picMkLst>
            <pc:docMk/>
            <pc:sldMk cId="2836746410" sldId="464"/>
            <ac:picMk id="14" creationId="{0D127D3B-77DA-970C-5975-1E6EBF96F908}"/>
          </ac:picMkLst>
        </pc:picChg>
        <pc:picChg chg="add mod">
          <ac:chgData name="Chan Zhi Wen, Ian" userId="10427a44-90a0-4c20-831c-e237817aaaf3" providerId="ADAL" clId="{15F77283-442C-4256-BBFD-F988EAF70D3F}" dt="2022-08-09T16:53:15.249" v="5019" actId="1076"/>
          <ac:picMkLst>
            <pc:docMk/>
            <pc:sldMk cId="2836746410" sldId="464"/>
            <ac:picMk id="19" creationId="{0A69EDD7-043F-B7C6-32BB-F4175DD91708}"/>
          </ac:picMkLst>
        </pc:picChg>
        <pc:cxnChg chg="add mod">
          <ac:chgData name="Chan Zhi Wen, Ian" userId="10427a44-90a0-4c20-831c-e237817aaaf3" providerId="ADAL" clId="{15F77283-442C-4256-BBFD-F988EAF70D3F}" dt="2022-08-09T16:55:24.454" v="5153" actId="1037"/>
          <ac:cxnSpMkLst>
            <pc:docMk/>
            <pc:sldMk cId="2836746410" sldId="464"/>
            <ac:cxnSpMk id="21" creationId="{651145ED-1CA6-0E3E-EB9E-B73248852792}"/>
          </ac:cxnSpMkLst>
        </pc:cxnChg>
      </pc:sldChg>
      <pc:sldChg chg="delSp modSp mod">
        <pc:chgData name="Chan Zhi Wen, Ian" userId="10427a44-90a0-4c20-831c-e237817aaaf3" providerId="ADAL" clId="{15F77283-442C-4256-BBFD-F988EAF70D3F}" dt="2022-08-10T05:55:29.407" v="9443" actId="20577"/>
        <pc:sldMkLst>
          <pc:docMk/>
          <pc:sldMk cId="1335533380" sldId="465"/>
        </pc:sldMkLst>
        <pc:spChg chg="mod">
          <ac:chgData name="Chan Zhi Wen, Ian" userId="10427a44-90a0-4c20-831c-e237817aaaf3" providerId="ADAL" clId="{15F77283-442C-4256-BBFD-F988EAF70D3F}" dt="2022-08-10T05:55:29.407" v="9443" actId="20577"/>
          <ac:spMkLst>
            <pc:docMk/>
            <pc:sldMk cId="1335533380" sldId="465"/>
            <ac:spMk id="3" creationId="{E6CD1D97-2687-4B15-BF3D-D09058FCEB2F}"/>
          </ac:spMkLst>
        </pc:spChg>
        <pc:spChg chg="del mod">
          <ac:chgData name="Chan Zhi Wen, Ian" userId="10427a44-90a0-4c20-831c-e237817aaaf3" providerId="ADAL" clId="{15F77283-442C-4256-BBFD-F988EAF70D3F}" dt="2022-08-10T05:10:13.610" v="8808" actId="478"/>
          <ac:spMkLst>
            <pc:docMk/>
            <pc:sldMk cId="1335533380" sldId="465"/>
            <ac:spMk id="6" creationId="{5A31DF2F-336A-8BA2-5362-A837937CB3E6}"/>
          </ac:spMkLst>
        </pc:spChg>
        <pc:spChg chg="del">
          <ac:chgData name="Chan Zhi Wen, Ian" userId="10427a44-90a0-4c20-831c-e237817aaaf3" providerId="ADAL" clId="{15F77283-442C-4256-BBFD-F988EAF70D3F}" dt="2022-08-10T01:09:51.290" v="5627" actId="478"/>
          <ac:spMkLst>
            <pc:docMk/>
            <pc:sldMk cId="1335533380" sldId="465"/>
            <ac:spMk id="7" creationId="{60346142-1812-FBD5-3340-C92119BD8C2C}"/>
          </ac:spMkLst>
        </pc:spChg>
        <pc:picChg chg="del">
          <ac:chgData name="Chan Zhi Wen, Ian" userId="10427a44-90a0-4c20-831c-e237817aaaf3" providerId="ADAL" clId="{15F77283-442C-4256-BBFD-F988EAF70D3F}" dt="2022-08-10T01:09:15.450" v="5621" actId="21"/>
          <ac:picMkLst>
            <pc:docMk/>
            <pc:sldMk cId="1335533380" sldId="465"/>
            <ac:picMk id="10" creationId="{353A24E4-47FD-CD51-D1CC-C130AF6D3723}"/>
          </ac:picMkLst>
        </pc:picChg>
      </pc:sldChg>
      <pc:sldChg chg="addSp delSp modSp mod">
        <pc:chgData name="Chan Zhi Wen, Ian" userId="10427a44-90a0-4c20-831c-e237817aaaf3" providerId="ADAL" clId="{15F77283-442C-4256-BBFD-F988EAF70D3F}" dt="2022-08-10T16:48:17.976" v="21907" actId="1038"/>
        <pc:sldMkLst>
          <pc:docMk/>
          <pc:sldMk cId="3202126779" sldId="466"/>
        </pc:sldMkLst>
        <pc:spChg chg="mod">
          <ac:chgData name="Chan Zhi Wen, Ian" userId="10427a44-90a0-4c20-831c-e237817aaaf3" providerId="ADAL" clId="{15F77283-442C-4256-BBFD-F988EAF70D3F}" dt="2022-08-10T08:27:08.832" v="13460" actId="20577"/>
          <ac:spMkLst>
            <pc:docMk/>
            <pc:sldMk cId="3202126779" sldId="466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4:34:28.855" v="15866" actId="404"/>
          <ac:spMkLst>
            <pc:docMk/>
            <pc:sldMk cId="3202126779" sldId="466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15F77283-442C-4256-BBFD-F988EAF70D3F}" dt="2022-08-10T07:52:19.237" v="11848" actId="478"/>
          <ac:spMkLst>
            <pc:docMk/>
            <pc:sldMk cId="3202126779" sldId="466"/>
            <ac:spMk id="7" creationId="{0F55C5E4-F3A1-A95E-4370-395DA7DCBB32}"/>
          </ac:spMkLst>
        </pc:spChg>
        <pc:spChg chg="add mod">
          <ac:chgData name="Chan Zhi Wen, Ian" userId="10427a44-90a0-4c20-831c-e237817aaaf3" providerId="ADAL" clId="{15F77283-442C-4256-BBFD-F988EAF70D3F}" dt="2022-08-10T16:48:17.976" v="21907" actId="1038"/>
          <ac:spMkLst>
            <pc:docMk/>
            <pc:sldMk cId="3202126779" sldId="466"/>
            <ac:spMk id="7" creationId="{5D202227-1CD5-20F0-33A2-B1131618FF36}"/>
          </ac:spMkLst>
        </pc:spChg>
        <pc:spChg chg="del">
          <ac:chgData name="Chan Zhi Wen, Ian" userId="10427a44-90a0-4c20-831c-e237817aaaf3" providerId="ADAL" clId="{15F77283-442C-4256-BBFD-F988EAF70D3F}" dt="2022-08-10T05:56:41.664" v="9449" actId="21"/>
          <ac:spMkLst>
            <pc:docMk/>
            <pc:sldMk cId="3202126779" sldId="466"/>
            <ac:spMk id="8" creationId="{61895A81-2C97-3D6E-2AAD-B8F576317D17}"/>
          </ac:spMkLst>
        </pc:spChg>
        <pc:spChg chg="add del mod">
          <ac:chgData name="Chan Zhi Wen, Ian" userId="10427a44-90a0-4c20-831c-e237817aaaf3" providerId="ADAL" clId="{15F77283-442C-4256-BBFD-F988EAF70D3F}" dt="2022-08-10T07:52:19.237" v="11848" actId="478"/>
          <ac:spMkLst>
            <pc:docMk/>
            <pc:sldMk cId="3202126779" sldId="466"/>
            <ac:spMk id="9" creationId="{BED3358C-0DA1-1B3B-F63D-1F63CF9F748A}"/>
          </ac:spMkLst>
        </pc:spChg>
        <pc:spChg chg="mod">
          <ac:chgData name="Chan Zhi Wen, Ian" userId="10427a44-90a0-4c20-831c-e237817aaaf3" providerId="ADAL" clId="{15F77283-442C-4256-BBFD-F988EAF70D3F}" dt="2022-08-10T14:52:07.595" v="16101" actId="20577"/>
          <ac:spMkLst>
            <pc:docMk/>
            <pc:sldMk cId="3202126779" sldId="466"/>
            <ac:spMk id="10" creationId="{16401542-37EB-C709-730D-B2FB09E35F46}"/>
          </ac:spMkLst>
        </pc:spChg>
        <pc:spChg chg="del">
          <ac:chgData name="Chan Zhi Wen, Ian" userId="10427a44-90a0-4c20-831c-e237817aaaf3" providerId="ADAL" clId="{15F77283-442C-4256-BBFD-F988EAF70D3F}" dt="2022-08-10T04:47:57.107" v="8597" actId="478"/>
          <ac:spMkLst>
            <pc:docMk/>
            <pc:sldMk cId="3202126779" sldId="466"/>
            <ac:spMk id="11" creationId="{47AD2632-21BB-DFBD-E444-EEA147301781}"/>
          </ac:spMkLst>
        </pc:spChg>
        <pc:picChg chg="add del mod">
          <ac:chgData name="Chan Zhi Wen, Ian" userId="10427a44-90a0-4c20-831c-e237817aaaf3" providerId="ADAL" clId="{15F77283-442C-4256-BBFD-F988EAF70D3F}" dt="2022-08-10T07:52:19.237" v="11848" actId="478"/>
          <ac:picMkLst>
            <pc:docMk/>
            <pc:sldMk cId="3202126779" sldId="466"/>
            <ac:picMk id="6" creationId="{174D1914-E088-7AA4-7744-A44DD702C97B}"/>
          </ac:picMkLst>
        </pc:picChg>
        <pc:picChg chg="add del mod">
          <ac:chgData name="Chan Zhi Wen, Ian" userId="10427a44-90a0-4c20-831c-e237817aaaf3" providerId="ADAL" clId="{15F77283-442C-4256-BBFD-F988EAF70D3F}" dt="2022-08-10T08:19:15.531" v="12950" actId="478"/>
          <ac:picMkLst>
            <pc:docMk/>
            <pc:sldMk cId="3202126779" sldId="466"/>
            <ac:picMk id="6" creationId="{58F14FB6-2771-0827-503D-206F40CAACC8}"/>
          </ac:picMkLst>
        </pc:picChg>
        <pc:cxnChg chg="add mod">
          <ac:chgData name="Chan Zhi Wen, Ian" userId="10427a44-90a0-4c20-831c-e237817aaaf3" providerId="ADAL" clId="{15F77283-442C-4256-BBFD-F988EAF70D3F}" dt="2022-08-10T14:34:32.712" v="15867" actId="14100"/>
          <ac:cxnSpMkLst>
            <pc:docMk/>
            <pc:sldMk cId="3202126779" sldId="466"/>
            <ac:cxnSpMk id="8" creationId="{D70FC9DC-418C-047F-3663-7AC3BDF5B25C}"/>
          </ac:cxnSpMkLst>
        </pc:cxnChg>
        <pc:cxnChg chg="add del mod">
          <ac:chgData name="Chan Zhi Wen, Ian" userId="10427a44-90a0-4c20-831c-e237817aaaf3" providerId="ADAL" clId="{15F77283-442C-4256-BBFD-F988EAF70D3F}" dt="2022-08-10T07:52:19.237" v="11848" actId="478"/>
          <ac:cxnSpMkLst>
            <pc:docMk/>
            <pc:sldMk cId="3202126779" sldId="466"/>
            <ac:cxnSpMk id="11" creationId="{15C09CC4-0E93-06E7-C2A9-107E5EA15881}"/>
          </ac:cxnSpMkLst>
        </pc:cxnChg>
      </pc:sldChg>
      <pc:sldChg chg="addSp delSp modSp mod">
        <pc:chgData name="Chan Zhi Wen, Ian" userId="10427a44-90a0-4c20-831c-e237817aaaf3" providerId="ADAL" clId="{15F77283-442C-4256-BBFD-F988EAF70D3F}" dt="2022-08-11T07:15:19.773" v="24852" actId="1035"/>
        <pc:sldMkLst>
          <pc:docMk/>
          <pc:sldMk cId="4182204636" sldId="467"/>
        </pc:sldMkLst>
        <pc:spChg chg="mod">
          <ac:chgData name="Chan Zhi Wen, Ian" userId="10427a44-90a0-4c20-831c-e237817aaaf3" providerId="ADAL" clId="{15F77283-442C-4256-BBFD-F988EAF70D3F}" dt="2022-08-10T08:27:12.673" v="13463" actId="20577"/>
          <ac:spMkLst>
            <pc:docMk/>
            <pc:sldMk cId="4182204636" sldId="467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4:35:12.020" v="15882" actId="2711"/>
          <ac:spMkLst>
            <pc:docMk/>
            <pc:sldMk cId="4182204636" sldId="467"/>
            <ac:spMk id="3" creationId="{E6CD1D97-2687-4B15-BF3D-D09058FCEB2F}"/>
          </ac:spMkLst>
        </pc:spChg>
        <pc:picChg chg="add del mod">
          <ac:chgData name="Chan Zhi Wen, Ian" userId="10427a44-90a0-4c20-831c-e237817aaaf3" providerId="ADAL" clId="{15F77283-442C-4256-BBFD-F988EAF70D3F}" dt="2022-08-11T07:14:26.466" v="24807" actId="478"/>
          <ac:picMkLst>
            <pc:docMk/>
            <pc:sldMk cId="4182204636" sldId="467"/>
            <ac:picMk id="5" creationId="{69C35094-AD3E-E986-72F4-633A5E62DE2B}"/>
          </ac:picMkLst>
        </pc:picChg>
        <pc:picChg chg="add del mod">
          <ac:chgData name="Chan Zhi Wen, Ian" userId="10427a44-90a0-4c20-831c-e237817aaaf3" providerId="ADAL" clId="{15F77283-442C-4256-BBFD-F988EAF70D3F}" dt="2022-08-11T07:14:50.828" v="24810" actId="478"/>
          <ac:picMkLst>
            <pc:docMk/>
            <pc:sldMk cId="4182204636" sldId="467"/>
            <ac:picMk id="7" creationId="{1BC51108-D9EE-A5B1-5095-5C6FB724AE8E}"/>
          </ac:picMkLst>
        </pc:picChg>
        <pc:picChg chg="add mod">
          <ac:chgData name="Chan Zhi Wen, Ian" userId="10427a44-90a0-4c20-831c-e237817aaaf3" providerId="ADAL" clId="{15F77283-442C-4256-BBFD-F988EAF70D3F}" dt="2022-08-11T07:14:48.989" v="24809" actId="1076"/>
          <ac:picMkLst>
            <pc:docMk/>
            <pc:sldMk cId="4182204636" sldId="467"/>
            <ac:picMk id="9" creationId="{9086A2A3-B61B-B4ED-E435-4D8A575C37DF}"/>
          </ac:picMkLst>
        </pc:picChg>
        <pc:picChg chg="add mod">
          <ac:chgData name="Chan Zhi Wen, Ian" userId="10427a44-90a0-4c20-831c-e237817aaaf3" providerId="ADAL" clId="{15F77283-442C-4256-BBFD-F988EAF70D3F}" dt="2022-08-11T07:15:19.773" v="24852" actId="1035"/>
          <ac:picMkLst>
            <pc:docMk/>
            <pc:sldMk cId="4182204636" sldId="467"/>
            <ac:picMk id="11" creationId="{4343A377-9CAA-7B98-691D-95CF0A0EC94F}"/>
          </ac:picMkLst>
        </pc:picChg>
      </pc:sldChg>
      <pc:sldChg chg="addSp modSp mod ord">
        <pc:chgData name="Chan Zhi Wen, Ian" userId="10427a44-90a0-4c20-831c-e237817aaaf3" providerId="ADAL" clId="{15F77283-442C-4256-BBFD-F988EAF70D3F}" dt="2022-08-10T14:33:47.387" v="15857" actId="1038"/>
        <pc:sldMkLst>
          <pc:docMk/>
          <pc:sldMk cId="2173335451" sldId="468"/>
        </pc:sldMkLst>
        <pc:spChg chg="mod">
          <ac:chgData name="Chan Zhi Wen, Ian" userId="10427a44-90a0-4c20-831c-e237817aaaf3" providerId="ADAL" clId="{15F77283-442C-4256-BBFD-F988EAF70D3F}" dt="2022-08-10T14:33:21.603" v="15826" actId="404"/>
          <ac:spMkLst>
            <pc:docMk/>
            <pc:sldMk cId="2173335451" sldId="46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05:58:30.452" v="9478" actId="1038"/>
          <ac:spMkLst>
            <pc:docMk/>
            <pc:sldMk cId="2173335451" sldId="468"/>
            <ac:spMk id="4" creationId="{BA4927EC-C9DD-1B4C-5C80-77F86EDA3390}"/>
          </ac:spMkLst>
        </pc:spChg>
        <pc:spChg chg="add mod">
          <ac:chgData name="Chan Zhi Wen, Ian" userId="10427a44-90a0-4c20-831c-e237817aaaf3" providerId="ADAL" clId="{15F77283-442C-4256-BBFD-F988EAF70D3F}" dt="2022-08-10T14:33:33.843" v="15828" actId="1076"/>
          <ac:spMkLst>
            <pc:docMk/>
            <pc:sldMk cId="2173335451" sldId="468"/>
            <ac:spMk id="6" creationId="{FAFEEDC9-26F9-46EF-45E7-1CF4756B5B9B}"/>
          </ac:spMkLst>
        </pc:spChg>
        <pc:spChg chg="add mod">
          <ac:chgData name="Chan Zhi Wen, Ian" userId="10427a44-90a0-4c20-831c-e237817aaaf3" providerId="ADAL" clId="{15F77283-442C-4256-BBFD-F988EAF70D3F}" dt="2022-08-10T14:33:47.387" v="15857" actId="1038"/>
          <ac:spMkLst>
            <pc:docMk/>
            <pc:sldMk cId="2173335451" sldId="468"/>
            <ac:spMk id="9" creationId="{46A435A3-0FA0-9845-3040-C8CD9168D14A}"/>
          </ac:spMkLst>
        </pc:spChg>
        <pc:cxnChg chg="add mod">
          <ac:chgData name="Chan Zhi Wen, Ian" userId="10427a44-90a0-4c20-831c-e237817aaaf3" providerId="ADAL" clId="{15F77283-442C-4256-BBFD-F988EAF70D3F}" dt="2022-08-10T14:33:31.899" v="15827" actId="1076"/>
          <ac:cxnSpMkLst>
            <pc:docMk/>
            <pc:sldMk cId="2173335451" sldId="468"/>
            <ac:cxnSpMk id="8" creationId="{E366F954-94FA-A394-5868-0AC961E720DA}"/>
          </ac:cxnSpMkLst>
        </pc:cxnChg>
        <pc:cxnChg chg="add mod">
          <ac:chgData name="Chan Zhi Wen, Ian" userId="10427a44-90a0-4c20-831c-e237817aaaf3" providerId="ADAL" clId="{15F77283-442C-4256-BBFD-F988EAF70D3F}" dt="2022-08-10T14:33:35.893" v="15829" actId="1076"/>
          <ac:cxnSpMkLst>
            <pc:docMk/>
            <pc:sldMk cId="2173335451" sldId="468"/>
            <ac:cxnSpMk id="10" creationId="{898894E8-8EB1-BC4B-3024-FD92D724429D}"/>
          </ac:cxnSpMkLst>
        </pc:cxnChg>
      </pc:sldChg>
      <pc:sldChg chg="modSp add mod ord">
        <pc:chgData name="Chan Zhi Wen, Ian" userId="10427a44-90a0-4c20-831c-e237817aaaf3" providerId="ADAL" clId="{15F77283-442C-4256-BBFD-F988EAF70D3F}" dt="2022-08-09T09:12:15.524" v="1175"/>
        <pc:sldMkLst>
          <pc:docMk/>
          <pc:sldMk cId="2353792478" sldId="469"/>
        </pc:sldMkLst>
        <pc:spChg chg="mod">
          <ac:chgData name="Chan Zhi Wen, Ian" userId="10427a44-90a0-4c20-831c-e237817aaaf3" providerId="ADAL" clId="{15F77283-442C-4256-BBFD-F988EAF70D3F}" dt="2022-08-09T08:38:21.734" v="761" actId="20577"/>
          <ac:spMkLst>
            <pc:docMk/>
            <pc:sldMk cId="2353792478" sldId="469"/>
            <ac:spMk id="2" creationId="{63D0D704-AC16-4E9C-85E5-2F85FA028E67}"/>
          </ac:spMkLst>
        </pc:spChg>
      </pc:sldChg>
      <pc:sldChg chg="addSp delSp modSp add mod ord modShow">
        <pc:chgData name="Chan Zhi Wen, Ian" userId="10427a44-90a0-4c20-831c-e237817aaaf3" providerId="ADAL" clId="{15F77283-442C-4256-BBFD-F988EAF70D3F}" dt="2022-08-09T09:00:18.480" v="1171" actId="20577"/>
        <pc:sldMkLst>
          <pc:docMk/>
          <pc:sldMk cId="2056042500" sldId="470"/>
        </pc:sldMkLst>
        <pc:spChg chg="mod">
          <ac:chgData name="Chan Zhi Wen, Ian" userId="10427a44-90a0-4c20-831c-e237817aaaf3" providerId="ADAL" clId="{15F77283-442C-4256-BBFD-F988EAF70D3F}" dt="2022-08-09T08:38:44.012" v="779" actId="20577"/>
          <ac:spMkLst>
            <pc:docMk/>
            <pc:sldMk cId="2056042500" sldId="47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09T09:00:13.352" v="1153" actId="20577"/>
          <ac:spMkLst>
            <pc:docMk/>
            <pc:sldMk cId="2056042500" sldId="47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09T08:41:10.780" v="974" actId="20577"/>
          <ac:spMkLst>
            <pc:docMk/>
            <pc:sldMk cId="2056042500" sldId="470"/>
            <ac:spMk id="8" creationId="{EE956F6B-8A7A-8D64-9EB5-DB79661B3C43}"/>
          </ac:spMkLst>
        </pc:spChg>
        <pc:spChg chg="add mod">
          <ac:chgData name="Chan Zhi Wen, Ian" userId="10427a44-90a0-4c20-831c-e237817aaaf3" providerId="ADAL" clId="{15F77283-442C-4256-BBFD-F988EAF70D3F}" dt="2022-08-09T09:00:18.480" v="1171" actId="20577"/>
          <ac:spMkLst>
            <pc:docMk/>
            <pc:sldMk cId="2056042500" sldId="470"/>
            <ac:spMk id="9" creationId="{FB685873-F2E7-5FE1-F369-7A8D709B253B}"/>
          </ac:spMkLst>
        </pc:spChg>
        <pc:picChg chg="add mod">
          <ac:chgData name="Chan Zhi Wen, Ian" userId="10427a44-90a0-4c20-831c-e237817aaaf3" providerId="ADAL" clId="{15F77283-442C-4256-BBFD-F988EAF70D3F}" dt="2022-08-09T08:40:07.101" v="846" actId="1076"/>
          <ac:picMkLst>
            <pc:docMk/>
            <pc:sldMk cId="2056042500" sldId="470"/>
            <ac:picMk id="4" creationId="{C04F69B0-E18B-C379-A9A4-0C490C17923D}"/>
          </ac:picMkLst>
        </pc:picChg>
        <pc:picChg chg="del">
          <ac:chgData name="Chan Zhi Wen, Ian" userId="10427a44-90a0-4c20-831c-e237817aaaf3" providerId="ADAL" clId="{15F77283-442C-4256-BBFD-F988EAF70D3F}" dt="2022-08-09T08:38:51.513" v="781" actId="478"/>
          <ac:picMkLst>
            <pc:docMk/>
            <pc:sldMk cId="2056042500" sldId="470"/>
            <ac:picMk id="6" creationId="{3C080392-C056-F10D-43FB-9066F09C1981}"/>
          </ac:picMkLst>
        </pc:picChg>
        <pc:picChg chg="add mod">
          <ac:chgData name="Chan Zhi Wen, Ian" userId="10427a44-90a0-4c20-831c-e237817aaaf3" providerId="ADAL" clId="{15F77283-442C-4256-BBFD-F988EAF70D3F}" dt="2022-08-09T08:40:07.101" v="846" actId="1076"/>
          <ac:picMkLst>
            <pc:docMk/>
            <pc:sldMk cId="2056042500" sldId="470"/>
            <ac:picMk id="7" creationId="{311D9CEE-0685-135A-E57F-7DCD91A85D50}"/>
          </ac:picMkLst>
        </pc:picChg>
        <pc:picChg chg="add mod">
          <ac:chgData name="Chan Zhi Wen, Ian" userId="10427a44-90a0-4c20-831c-e237817aaaf3" providerId="ADAL" clId="{15F77283-442C-4256-BBFD-F988EAF70D3F}" dt="2022-08-09T08:40:07.101" v="846" actId="1076"/>
          <ac:picMkLst>
            <pc:docMk/>
            <pc:sldMk cId="2056042500" sldId="470"/>
            <ac:picMk id="2050" creationId="{FC0DBF03-6235-FD1E-0B63-0847334F8786}"/>
          </ac:picMkLst>
        </pc:picChg>
      </pc:sldChg>
      <pc:sldChg chg="delSp modSp add mod">
        <pc:chgData name="Chan Zhi Wen, Ian" userId="10427a44-90a0-4c20-831c-e237817aaaf3" providerId="ADAL" clId="{15F77283-442C-4256-BBFD-F988EAF70D3F}" dt="2022-08-09T09:00:00.906" v="1131" actId="20577"/>
        <pc:sldMkLst>
          <pc:docMk/>
          <pc:sldMk cId="2083956113" sldId="471"/>
        </pc:sldMkLst>
        <pc:spChg chg="mod">
          <ac:chgData name="Chan Zhi Wen, Ian" userId="10427a44-90a0-4c20-831c-e237817aaaf3" providerId="ADAL" clId="{15F77283-442C-4256-BBFD-F988EAF70D3F}" dt="2022-08-09T08:59:55.511" v="1113" actId="20577"/>
          <ac:spMkLst>
            <pc:docMk/>
            <pc:sldMk cId="2083956113" sldId="471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09T08:59:09.811" v="1040" actId="478"/>
          <ac:spMkLst>
            <pc:docMk/>
            <pc:sldMk cId="2083956113" sldId="471"/>
            <ac:spMk id="8" creationId="{EE956F6B-8A7A-8D64-9EB5-DB79661B3C43}"/>
          </ac:spMkLst>
        </pc:spChg>
        <pc:spChg chg="mod">
          <ac:chgData name="Chan Zhi Wen, Ian" userId="10427a44-90a0-4c20-831c-e237817aaaf3" providerId="ADAL" clId="{15F77283-442C-4256-BBFD-F988EAF70D3F}" dt="2022-08-09T09:00:00.906" v="1131" actId="20577"/>
          <ac:spMkLst>
            <pc:docMk/>
            <pc:sldMk cId="2083956113" sldId="471"/>
            <ac:spMk id="9" creationId="{FB685873-F2E7-5FE1-F369-7A8D709B253B}"/>
          </ac:spMkLst>
        </pc:spChg>
        <pc:picChg chg="mod">
          <ac:chgData name="Chan Zhi Wen, Ian" userId="10427a44-90a0-4c20-831c-e237817aaaf3" providerId="ADAL" clId="{15F77283-442C-4256-BBFD-F988EAF70D3F}" dt="2022-08-09T08:59:20.488" v="1088" actId="1038"/>
          <ac:picMkLst>
            <pc:docMk/>
            <pc:sldMk cId="2083956113" sldId="471"/>
            <ac:picMk id="4" creationId="{C04F69B0-E18B-C379-A9A4-0C490C17923D}"/>
          </ac:picMkLst>
        </pc:picChg>
        <pc:picChg chg="mod">
          <ac:chgData name="Chan Zhi Wen, Ian" userId="10427a44-90a0-4c20-831c-e237817aaaf3" providerId="ADAL" clId="{15F77283-442C-4256-BBFD-F988EAF70D3F}" dt="2022-08-09T08:59:20.488" v="1088" actId="1038"/>
          <ac:picMkLst>
            <pc:docMk/>
            <pc:sldMk cId="2083956113" sldId="471"/>
            <ac:picMk id="7" creationId="{311D9CEE-0685-135A-E57F-7DCD91A85D50}"/>
          </ac:picMkLst>
        </pc:picChg>
        <pc:picChg chg="del">
          <ac:chgData name="Chan Zhi Wen, Ian" userId="10427a44-90a0-4c20-831c-e237817aaaf3" providerId="ADAL" clId="{15F77283-442C-4256-BBFD-F988EAF70D3F}" dt="2022-08-09T08:59:09.811" v="1040" actId="478"/>
          <ac:picMkLst>
            <pc:docMk/>
            <pc:sldMk cId="2083956113" sldId="471"/>
            <ac:picMk id="2050" creationId="{FC0DBF03-6235-FD1E-0B63-0847334F8786}"/>
          </ac:picMkLst>
        </pc:picChg>
      </pc:sldChg>
      <pc:sldChg chg="addSp modSp new mod">
        <pc:chgData name="Chan Zhi Wen, Ian" userId="10427a44-90a0-4c20-831c-e237817aaaf3" providerId="ADAL" clId="{15F77283-442C-4256-BBFD-F988EAF70D3F}" dt="2022-08-11T18:30:20.913" v="38892"/>
        <pc:sldMkLst>
          <pc:docMk/>
          <pc:sldMk cId="1050777595" sldId="472"/>
        </pc:sldMkLst>
        <pc:spChg chg="mod">
          <ac:chgData name="Chan Zhi Wen, Ian" userId="10427a44-90a0-4c20-831c-e237817aaaf3" providerId="ADAL" clId="{15F77283-442C-4256-BBFD-F988EAF70D3F}" dt="2022-08-11T18:10:36.093" v="37586" actId="20577"/>
          <ac:spMkLst>
            <pc:docMk/>
            <pc:sldMk cId="1050777595" sldId="472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02:08.825" v="36623" actId="20577"/>
          <ac:spMkLst>
            <pc:docMk/>
            <pc:sldMk cId="1050777595" sldId="472"/>
            <ac:spMk id="3" creationId="{3D643F25-56C6-43A0-883E-2BCF96ECB66D}"/>
          </ac:spMkLst>
        </pc:spChg>
        <pc:spChg chg="add mod">
          <ac:chgData name="Chan Zhi Wen, Ian" userId="10427a44-90a0-4c20-831c-e237817aaaf3" providerId="ADAL" clId="{15F77283-442C-4256-BBFD-F988EAF70D3F}" dt="2022-08-11T18:30:20.913" v="38892"/>
          <ac:spMkLst>
            <pc:docMk/>
            <pc:sldMk cId="1050777595" sldId="472"/>
            <ac:spMk id="4" creationId="{B77DBAFF-FDDD-AA2D-5BEB-0A81BDF22DC6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0T06:18:42.809" v="9622" actId="115"/>
        <pc:sldMkLst>
          <pc:docMk/>
          <pc:sldMk cId="512783493" sldId="473"/>
        </pc:sldMkLst>
        <pc:spChg chg="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3" creationId="{E6CD1D97-2687-4B15-BF3D-D09058FCEB2F}"/>
          </ac:spMkLst>
        </pc:spChg>
        <pc:spChg chg="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5" creationId="{BFCBBBBF-EF3C-4A25-9C0B-86A634D46223}"/>
          </ac:spMkLst>
        </pc:spChg>
        <pc:spChg chg="del">
          <ac:chgData name="Chan Zhi Wen, Ian" userId="10427a44-90a0-4c20-831c-e237817aaaf3" providerId="ADAL" clId="{15F77283-442C-4256-BBFD-F988EAF70D3F}" dt="2022-08-09T11:07:31.027" v="1455" actId="478"/>
          <ac:spMkLst>
            <pc:docMk/>
            <pc:sldMk cId="512783493" sldId="473"/>
            <ac:spMk id="6" creationId="{5A31DF2F-336A-8BA2-5362-A837937CB3E6}"/>
          </ac:spMkLst>
        </pc:spChg>
        <pc:spChg chg="del">
          <ac:chgData name="Chan Zhi Wen, Ian" userId="10427a44-90a0-4c20-831c-e237817aaaf3" providerId="ADAL" clId="{15F77283-442C-4256-BBFD-F988EAF70D3F}" dt="2022-08-09T11:07:31.027" v="1455" actId="478"/>
          <ac:spMkLst>
            <pc:docMk/>
            <pc:sldMk cId="512783493" sldId="473"/>
            <ac:spMk id="7" creationId="{60346142-1812-FBD5-3340-C92119BD8C2C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9" creationId="{E514529F-3142-9C20-A9CC-38FB261DACE0}"/>
          </ac:spMkLst>
        </pc:spChg>
        <pc:spChg chg="add mod">
          <ac:chgData name="Chan Zhi Wen, Ian" userId="10427a44-90a0-4c20-831c-e237817aaaf3" providerId="ADAL" clId="{15F77283-442C-4256-BBFD-F988EAF70D3F}" dt="2022-08-10T06:18:06.325" v="9603" actId="114"/>
          <ac:spMkLst>
            <pc:docMk/>
            <pc:sldMk cId="512783493" sldId="473"/>
            <ac:spMk id="11" creationId="{F444BD87-63E5-B196-1348-6775239A6156}"/>
          </ac:spMkLst>
        </pc:spChg>
        <pc:spChg chg="add mod">
          <ac:chgData name="Chan Zhi Wen, Ian" userId="10427a44-90a0-4c20-831c-e237817aaaf3" providerId="ADAL" clId="{15F77283-442C-4256-BBFD-F988EAF70D3F}" dt="2022-08-09T15:43:14.827" v="2913" actId="1036"/>
          <ac:spMkLst>
            <pc:docMk/>
            <pc:sldMk cId="512783493" sldId="473"/>
            <ac:spMk id="14" creationId="{F34023B5-6B7A-B745-8088-8E5B389BE745}"/>
          </ac:spMkLst>
        </pc:spChg>
        <pc:spChg chg="add mod">
          <ac:chgData name="Chan Zhi Wen, Ian" userId="10427a44-90a0-4c20-831c-e237817aaaf3" providerId="ADAL" clId="{15F77283-442C-4256-BBFD-F988EAF70D3F}" dt="2022-08-10T06:18:29.857" v="9613" actId="1036"/>
          <ac:spMkLst>
            <pc:docMk/>
            <pc:sldMk cId="512783493" sldId="473"/>
            <ac:spMk id="18" creationId="{6FDA43F8-33C4-BD9A-1FBC-44A3D55574C0}"/>
          </ac:spMkLst>
        </pc:spChg>
        <pc:spChg chg="add mod">
          <ac:chgData name="Chan Zhi Wen, Ian" userId="10427a44-90a0-4c20-831c-e237817aaaf3" providerId="ADAL" clId="{15F77283-442C-4256-BBFD-F988EAF70D3F}" dt="2022-08-10T06:18:35.811" v="9620" actId="1036"/>
          <ac:spMkLst>
            <pc:docMk/>
            <pc:sldMk cId="512783493" sldId="473"/>
            <ac:spMk id="23" creationId="{A4A4B116-069D-1654-5B8B-3341E5713DA1}"/>
          </ac:spMkLst>
        </pc:spChg>
        <pc:spChg chg="add mod">
          <ac:chgData name="Chan Zhi Wen, Ian" userId="10427a44-90a0-4c20-831c-e237817aaaf3" providerId="ADAL" clId="{15F77283-442C-4256-BBFD-F988EAF70D3F}" dt="2022-08-10T06:18:35.811" v="9620" actId="1036"/>
          <ac:spMkLst>
            <pc:docMk/>
            <pc:sldMk cId="512783493" sldId="473"/>
            <ac:spMk id="24" creationId="{7295932C-2A03-1164-2B6F-B5158BD77B29}"/>
          </ac:spMkLst>
        </pc:spChg>
        <pc:spChg chg="add mod">
          <ac:chgData name="Chan Zhi Wen, Ian" userId="10427a44-90a0-4c20-831c-e237817aaaf3" providerId="ADAL" clId="{15F77283-442C-4256-BBFD-F988EAF70D3F}" dt="2022-08-10T06:18:35.811" v="9620" actId="1036"/>
          <ac:spMkLst>
            <pc:docMk/>
            <pc:sldMk cId="512783493" sldId="473"/>
            <ac:spMk id="25" creationId="{6BA8317E-B126-A10B-A76B-B034D9457B0B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27" creationId="{1170D428-9924-D38C-94D1-6D77C7A543D2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28" creationId="{F68BE03F-6D71-0C15-FE2B-ADDF490C2E1C}"/>
          </ac:spMkLst>
        </pc:spChg>
        <pc:spChg chg="add mod">
          <ac:chgData name="Chan Zhi Wen, Ian" userId="10427a44-90a0-4c20-831c-e237817aaaf3" providerId="ADAL" clId="{15F77283-442C-4256-BBFD-F988EAF70D3F}" dt="2022-08-10T06:18:29.857" v="9613" actId="1036"/>
          <ac:spMkLst>
            <pc:docMk/>
            <pc:sldMk cId="512783493" sldId="473"/>
            <ac:spMk id="31" creationId="{CB03C421-447C-0032-0835-E629CF02E879}"/>
          </ac:spMkLst>
        </pc:spChg>
        <pc:spChg chg="add mod">
          <ac:chgData name="Chan Zhi Wen, Ian" userId="10427a44-90a0-4c20-831c-e237817aaaf3" providerId="ADAL" clId="{15F77283-442C-4256-BBFD-F988EAF70D3F}" dt="2022-08-09T15:41:57.751" v="2872" actId="14100"/>
          <ac:spMkLst>
            <pc:docMk/>
            <pc:sldMk cId="512783493" sldId="473"/>
            <ac:spMk id="32" creationId="{351F91AF-ADF5-D203-7109-6B99709169DB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33" creationId="{66C901EE-B2E7-33C5-141A-0F62F23E26F3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34" creationId="{1F8686C8-1CD5-1388-715F-8888ED9B4692}"/>
          </ac:spMkLst>
        </pc:spChg>
        <pc:spChg chg="add mod">
          <ac:chgData name="Chan Zhi Wen, Ian" userId="10427a44-90a0-4c20-831c-e237817aaaf3" providerId="ADAL" clId="{15F77283-442C-4256-BBFD-F988EAF70D3F}" dt="2022-08-10T06:18:02.955" v="9601" actId="114"/>
          <ac:spMkLst>
            <pc:docMk/>
            <pc:sldMk cId="512783493" sldId="473"/>
            <ac:spMk id="36" creationId="{E6227D0B-F94E-AFAC-F224-AC5190B2864D}"/>
          </ac:spMkLst>
        </pc:spChg>
        <pc:spChg chg="add mod">
          <ac:chgData name="Chan Zhi Wen, Ian" userId="10427a44-90a0-4c20-831c-e237817aaaf3" providerId="ADAL" clId="{15F77283-442C-4256-BBFD-F988EAF70D3F}" dt="2022-08-10T06:18:10.223" v="9605" actId="114"/>
          <ac:spMkLst>
            <pc:docMk/>
            <pc:sldMk cId="512783493" sldId="473"/>
            <ac:spMk id="37" creationId="{8F33662A-873D-5D26-473B-F9C4CF0039EF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38" creationId="{ADA44DA7-C3D5-EC03-60BF-6BC739E0C0FD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39" creationId="{5A1BF8FA-0D7D-B469-BFF1-82D8E1F63E8A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40" creationId="{824E9937-EE39-AA2D-5283-D41769C2DA6A}"/>
          </ac:spMkLst>
        </pc:spChg>
        <pc:spChg chg="add mod">
          <ac:chgData name="Chan Zhi Wen, Ian" userId="10427a44-90a0-4c20-831c-e237817aaaf3" providerId="ADAL" clId="{15F77283-442C-4256-BBFD-F988EAF70D3F}" dt="2022-08-10T06:18:42.809" v="9622" actId="115"/>
          <ac:spMkLst>
            <pc:docMk/>
            <pc:sldMk cId="512783493" sldId="473"/>
            <ac:spMk id="43" creationId="{44ADD41B-CA0C-BC4E-6088-27096E5706B8}"/>
          </ac:spMkLst>
        </pc:spChg>
        <pc:spChg chg="add mod">
          <ac:chgData name="Chan Zhi Wen, Ian" userId="10427a44-90a0-4c20-831c-e237817aaaf3" providerId="ADAL" clId="{15F77283-442C-4256-BBFD-F988EAF70D3F}" dt="2022-08-10T06:18:18.172" v="9607" actId="114"/>
          <ac:spMkLst>
            <pc:docMk/>
            <pc:sldMk cId="512783493" sldId="473"/>
            <ac:spMk id="44" creationId="{3195C0C3-C2C5-5DC8-36FC-7C968E6D1CCE}"/>
          </ac:spMkLst>
        </pc:spChg>
        <pc:spChg chg="add mod">
          <ac:chgData name="Chan Zhi Wen, Ian" userId="10427a44-90a0-4c20-831c-e237817aaaf3" providerId="ADAL" clId="{15F77283-442C-4256-BBFD-F988EAF70D3F}" dt="2022-08-10T06:18:18.172" v="9607" actId="114"/>
          <ac:spMkLst>
            <pc:docMk/>
            <pc:sldMk cId="512783493" sldId="473"/>
            <ac:spMk id="45" creationId="{A9CC091E-7D2C-CDD1-FB26-52028B9E51DA}"/>
          </ac:spMkLst>
        </pc:spChg>
        <pc:spChg chg="add mod">
          <ac:chgData name="Chan Zhi Wen, Ian" userId="10427a44-90a0-4c20-831c-e237817aaaf3" providerId="ADAL" clId="{15F77283-442C-4256-BBFD-F988EAF70D3F}" dt="2022-08-10T06:18:18.172" v="9607" actId="114"/>
          <ac:spMkLst>
            <pc:docMk/>
            <pc:sldMk cId="512783493" sldId="473"/>
            <ac:spMk id="46" creationId="{70F4C290-CFE6-4CF0-AFEF-653379B04566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47" creationId="{2359E90E-D895-B319-1E49-E247F7EEB8DD}"/>
          </ac:spMkLst>
        </pc:spChg>
        <pc:spChg chg="add mod">
          <ac:chgData name="Chan Zhi Wen, Ian" userId="10427a44-90a0-4c20-831c-e237817aaaf3" providerId="ADAL" clId="{15F77283-442C-4256-BBFD-F988EAF70D3F}" dt="2022-08-09T15:41:49.273" v="2870" actId="3064"/>
          <ac:spMkLst>
            <pc:docMk/>
            <pc:sldMk cId="512783493" sldId="473"/>
            <ac:spMk id="49" creationId="{0A4981C9-45CE-9F93-0C52-84432CB11CC4}"/>
          </ac:spMkLst>
        </pc:spChg>
        <pc:spChg chg="add mod">
          <ac:chgData name="Chan Zhi Wen, Ian" userId="10427a44-90a0-4c20-831c-e237817aaaf3" providerId="ADAL" clId="{15F77283-442C-4256-BBFD-F988EAF70D3F}" dt="2022-08-09T15:43:04.150" v="2896" actId="1076"/>
          <ac:spMkLst>
            <pc:docMk/>
            <pc:sldMk cId="512783493" sldId="473"/>
            <ac:spMk id="50" creationId="{4D4C4DBE-9E64-B833-467B-921C90EDCD6C}"/>
          </ac:spMkLst>
        </pc:spChg>
        <pc:picChg chg="add mod">
          <ac:chgData name="Chan Zhi Wen, Ian" userId="10427a44-90a0-4c20-831c-e237817aaaf3" providerId="ADAL" clId="{15F77283-442C-4256-BBFD-F988EAF70D3F}" dt="2022-08-09T15:30:55.997" v="2857" actId="1038"/>
          <ac:picMkLst>
            <pc:docMk/>
            <pc:sldMk cId="512783493" sldId="473"/>
            <ac:picMk id="8" creationId="{76FE946E-0C92-765F-0BF9-050F52C2AE7A}"/>
          </ac:picMkLst>
        </pc:picChg>
        <pc:picChg chg="del">
          <ac:chgData name="Chan Zhi Wen, Ian" userId="10427a44-90a0-4c20-831c-e237817aaaf3" providerId="ADAL" clId="{15F77283-442C-4256-BBFD-F988EAF70D3F}" dt="2022-08-09T11:07:17.977" v="1451" actId="478"/>
          <ac:picMkLst>
            <pc:docMk/>
            <pc:sldMk cId="512783493" sldId="473"/>
            <ac:picMk id="10" creationId="{353A24E4-47FD-CD51-D1CC-C130AF6D3723}"/>
          </ac:picMkLst>
        </pc:picChg>
        <pc:picChg chg="add mod">
          <ac:chgData name="Chan Zhi Wen, Ian" userId="10427a44-90a0-4c20-831c-e237817aaaf3" providerId="ADAL" clId="{15F77283-442C-4256-BBFD-F988EAF70D3F}" dt="2022-08-09T15:30:55.997" v="2857" actId="1038"/>
          <ac:picMkLst>
            <pc:docMk/>
            <pc:sldMk cId="512783493" sldId="473"/>
            <ac:picMk id="17" creationId="{94D2094E-A376-FFDA-25C6-5ABD1C5F9164}"/>
          </ac:picMkLst>
        </pc:picChg>
        <pc:picChg chg="add mod modCrop">
          <ac:chgData name="Chan Zhi Wen, Ian" userId="10427a44-90a0-4c20-831c-e237817aaaf3" providerId="ADAL" clId="{15F77283-442C-4256-BBFD-F988EAF70D3F}" dt="2022-08-09T15:30:55.997" v="2857" actId="1038"/>
          <ac:picMkLst>
            <pc:docMk/>
            <pc:sldMk cId="512783493" sldId="473"/>
            <ac:picMk id="20" creationId="{49C82AE6-250D-EB59-4547-4C93A3B337AC}"/>
          </ac:picMkLst>
        </pc:picChg>
        <pc:picChg chg="add del mod">
          <ac:chgData name="Chan Zhi Wen, Ian" userId="10427a44-90a0-4c20-831c-e237817aaaf3" providerId="ADAL" clId="{15F77283-442C-4256-BBFD-F988EAF70D3F}" dt="2022-08-09T15:30:55.997" v="2857" actId="1038"/>
          <ac:picMkLst>
            <pc:docMk/>
            <pc:sldMk cId="512783493" sldId="473"/>
            <ac:picMk id="22" creationId="{A1BD467B-E863-E496-87AB-3A171B2807A0}"/>
          </ac:picMkLst>
        </pc:picChg>
        <pc:picChg chg="add mod">
          <ac:chgData name="Chan Zhi Wen, Ian" userId="10427a44-90a0-4c20-831c-e237817aaaf3" providerId="ADAL" clId="{15F77283-442C-4256-BBFD-F988EAF70D3F}" dt="2022-08-09T15:30:55.997" v="2857" actId="1038"/>
          <ac:picMkLst>
            <pc:docMk/>
            <pc:sldMk cId="512783493" sldId="473"/>
            <ac:picMk id="30" creationId="{F906FE08-04E2-6C64-5221-B885E3774EB1}"/>
          </ac:picMkLst>
        </pc:picChg>
        <pc:cxnChg chg="add mod ord">
          <ac:chgData name="Chan Zhi Wen, Ian" userId="10427a44-90a0-4c20-831c-e237817aaaf3" providerId="ADAL" clId="{15F77283-442C-4256-BBFD-F988EAF70D3F}" dt="2022-08-09T15:43:08.803" v="2905" actId="1036"/>
          <ac:cxnSpMkLst>
            <pc:docMk/>
            <pc:sldMk cId="512783493" sldId="473"/>
            <ac:cxnSpMk id="13" creationId="{42007B3A-5A37-6DFF-BD2C-F85D4670FA18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0T06:46:08.368" v="9970" actId="1036"/>
        <pc:sldMkLst>
          <pc:docMk/>
          <pc:sldMk cId="3983994398" sldId="474"/>
        </pc:sldMkLst>
        <pc:spChg chg="mod">
          <ac:chgData name="Chan Zhi Wen, Ian" userId="10427a44-90a0-4c20-831c-e237817aaaf3" providerId="ADAL" clId="{15F77283-442C-4256-BBFD-F988EAF70D3F}" dt="2022-08-09T16:07:00.839" v="3770" actId="20577"/>
          <ac:spMkLst>
            <pc:docMk/>
            <pc:sldMk cId="3983994398" sldId="474"/>
            <ac:spMk id="2" creationId="{FCF73F3D-7CBD-46D3-AD51-D6E4EA1B7A38}"/>
          </ac:spMkLst>
        </pc:spChg>
        <pc:spChg chg="del mod">
          <ac:chgData name="Chan Zhi Wen, Ian" userId="10427a44-90a0-4c20-831c-e237817aaaf3" providerId="ADAL" clId="{15F77283-442C-4256-BBFD-F988EAF70D3F}" dt="2022-08-09T16:07:19.854" v="3772" actId="478"/>
          <ac:spMkLst>
            <pc:docMk/>
            <pc:sldMk cId="3983994398" sldId="47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09T16:34:33.385" v="4198" actId="1076"/>
          <ac:spMkLst>
            <pc:docMk/>
            <pc:sldMk cId="3983994398" sldId="474"/>
            <ac:spMk id="4" creationId="{EB25A1EF-CB51-5CFF-FFCB-5D20E7163C28}"/>
          </ac:spMkLst>
        </pc:spChg>
        <pc:spChg chg="add mod">
          <ac:chgData name="Chan Zhi Wen, Ian" userId="10427a44-90a0-4c20-831c-e237817aaaf3" providerId="ADAL" clId="{15F77283-442C-4256-BBFD-F988EAF70D3F}" dt="2022-08-09T16:07:53.617" v="3794" actId="1076"/>
          <ac:spMkLst>
            <pc:docMk/>
            <pc:sldMk cId="3983994398" sldId="474"/>
            <ac:spMk id="6" creationId="{AA600D31-CE3C-61FF-9EF3-C362A20A75AD}"/>
          </ac:spMkLst>
        </pc:spChg>
        <pc:spChg chg="add mod">
          <ac:chgData name="Chan Zhi Wen, Ian" userId="10427a44-90a0-4c20-831c-e237817aaaf3" providerId="ADAL" clId="{15F77283-442C-4256-BBFD-F988EAF70D3F}" dt="2022-08-10T06:45:22.127" v="9876" actId="1036"/>
          <ac:spMkLst>
            <pc:docMk/>
            <pc:sldMk cId="3983994398" sldId="474"/>
            <ac:spMk id="7" creationId="{DBA9A66F-98D6-6CEC-125D-0138D8AF9187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9" creationId="{E514529F-3142-9C20-A9CC-38FB261DACE0}"/>
          </ac:spMkLst>
        </pc:spChg>
        <pc:spChg chg="add mod">
          <ac:chgData name="Chan Zhi Wen, Ian" userId="10427a44-90a0-4c20-831c-e237817aaaf3" providerId="ADAL" clId="{15F77283-442C-4256-BBFD-F988EAF70D3F}" dt="2022-08-09T16:35:22.551" v="4251" actId="1076"/>
          <ac:spMkLst>
            <pc:docMk/>
            <pc:sldMk cId="3983994398" sldId="474"/>
            <ac:spMk id="10" creationId="{3F727A2F-2C07-BBB1-215E-45A089FC6F1C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11" creationId="{F444BD87-63E5-B196-1348-6775239A6156}"/>
          </ac:spMkLst>
        </pc:spChg>
        <pc:spChg chg="add mod">
          <ac:chgData name="Chan Zhi Wen, Ian" userId="10427a44-90a0-4c20-831c-e237817aaaf3" providerId="ADAL" clId="{15F77283-442C-4256-BBFD-F988EAF70D3F}" dt="2022-08-10T06:46:08.368" v="9970" actId="1036"/>
          <ac:spMkLst>
            <pc:docMk/>
            <pc:sldMk cId="3983994398" sldId="474"/>
            <ac:spMk id="12" creationId="{FF833AFE-14D2-2B4F-4BC4-AA02EA9BA7E2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14" creationId="{F34023B5-6B7A-B745-8088-8E5B389BE745}"/>
          </ac:spMkLst>
        </pc:spChg>
        <pc:spChg chg="add mod">
          <ac:chgData name="Chan Zhi Wen, Ian" userId="10427a44-90a0-4c20-831c-e237817aaaf3" providerId="ADAL" clId="{15F77283-442C-4256-BBFD-F988EAF70D3F}" dt="2022-08-09T16:37:03.724" v="4266" actId="1076"/>
          <ac:spMkLst>
            <pc:docMk/>
            <pc:sldMk cId="3983994398" sldId="474"/>
            <ac:spMk id="15" creationId="{ADD89840-446F-31A4-E6DE-6040A9054EFE}"/>
          </ac:spMkLst>
        </pc:spChg>
        <pc:spChg chg="add mod">
          <ac:chgData name="Chan Zhi Wen, Ian" userId="10427a44-90a0-4c20-831c-e237817aaaf3" providerId="ADAL" clId="{15F77283-442C-4256-BBFD-F988EAF70D3F}" dt="2022-08-09T16:41:14.549" v="4445" actId="1037"/>
          <ac:spMkLst>
            <pc:docMk/>
            <pc:sldMk cId="3983994398" sldId="474"/>
            <ac:spMk id="16" creationId="{C878E15E-7B51-5D11-7449-E5A26233FAD0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18" creationId="{6FDA43F8-33C4-BD9A-1FBC-44A3D55574C0}"/>
          </ac:spMkLst>
        </pc:spChg>
        <pc:spChg chg="add mod">
          <ac:chgData name="Chan Zhi Wen, Ian" userId="10427a44-90a0-4c20-831c-e237817aaaf3" providerId="ADAL" clId="{15F77283-442C-4256-BBFD-F988EAF70D3F}" dt="2022-08-09T16:37:42.665" v="4275" actId="1076"/>
          <ac:spMkLst>
            <pc:docMk/>
            <pc:sldMk cId="3983994398" sldId="474"/>
            <ac:spMk id="19" creationId="{8196A296-ABA2-47FB-9CF1-62DF794F9430}"/>
          </ac:spMkLst>
        </pc:spChg>
        <pc:spChg chg="add mod">
          <ac:chgData name="Chan Zhi Wen, Ian" userId="10427a44-90a0-4c20-831c-e237817aaaf3" providerId="ADAL" clId="{15F77283-442C-4256-BBFD-F988EAF70D3F}" dt="2022-08-09T16:37:24.320" v="4272" actId="1076"/>
          <ac:spMkLst>
            <pc:docMk/>
            <pc:sldMk cId="3983994398" sldId="474"/>
            <ac:spMk id="21" creationId="{F2D99E1D-E9B4-588B-4A8E-50258BCB234D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23" creationId="{A4A4B116-069D-1654-5B8B-3341E5713DA1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24" creationId="{7295932C-2A03-1164-2B6F-B5158BD77B29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25" creationId="{6BA8317E-B126-A10B-A76B-B034D9457B0B}"/>
          </ac:spMkLst>
        </pc:spChg>
        <pc:spChg chg="add mod">
          <ac:chgData name="Chan Zhi Wen, Ian" userId="10427a44-90a0-4c20-831c-e237817aaaf3" providerId="ADAL" clId="{15F77283-442C-4256-BBFD-F988EAF70D3F}" dt="2022-08-09T16:37:14.355" v="4270" actId="14100"/>
          <ac:spMkLst>
            <pc:docMk/>
            <pc:sldMk cId="3983994398" sldId="474"/>
            <ac:spMk id="26" creationId="{DF3140B0-36A9-3F89-EFC1-2E57ED65B09B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27" creationId="{1170D428-9924-D38C-94D1-6D77C7A543D2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28" creationId="{F68BE03F-6D71-0C15-FE2B-ADDF490C2E1C}"/>
          </ac:spMkLst>
        </pc:spChg>
        <pc:spChg chg="add mod">
          <ac:chgData name="Chan Zhi Wen, Ian" userId="10427a44-90a0-4c20-831c-e237817aaaf3" providerId="ADAL" clId="{15F77283-442C-4256-BBFD-F988EAF70D3F}" dt="2022-08-09T16:40:28.912" v="4420" actId="1076"/>
          <ac:spMkLst>
            <pc:docMk/>
            <pc:sldMk cId="3983994398" sldId="474"/>
            <ac:spMk id="29" creationId="{5BB86F43-5726-9D65-C6CE-9AF5789C1196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1" creationId="{CB03C421-447C-0032-0835-E629CF02E879}"/>
          </ac:spMkLst>
        </pc:spChg>
        <pc:spChg chg="del">
          <ac:chgData name="Chan Zhi Wen, Ian" userId="10427a44-90a0-4c20-831c-e237817aaaf3" providerId="ADAL" clId="{15F77283-442C-4256-BBFD-F988EAF70D3F}" dt="2022-08-09T15:44:09.515" v="2925" actId="478"/>
          <ac:spMkLst>
            <pc:docMk/>
            <pc:sldMk cId="3983994398" sldId="474"/>
            <ac:spMk id="32" creationId="{351F91AF-ADF5-D203-7109-6B99709169DB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3" creationId="{66C901EE-B2E7-33C5-141A-0F62F23E26F3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4" creationId="{1F8686C8-1CD5-1388-715F-8888ED9B4692}"/>
          </ac:spMkLst>
        </pc:spChg>
        <pc:spChg chg="add mod">
          <ac:chgData name="Chan Zhi Wen, Ian" userId="10427a44-90a0-4c20-831c-e237817aaaf3" providerId="ADAL" clId="{15F77283-442C-4256-BBFD-F988EAF70D3F}" dt="2022-08-09T16:40:24.824" v="4419" actId="1076"/>
          <ac:spMkLst>
            <pc:docMk/>
            <pc:sldMk cId="3983994398" sldId="474"/>
            <ac:spMk id="35" creationId="{942D5EF9-8C23-6CBF-819A-B8973F51770A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6" creationId="{E6227D0B-F94E-AFAC-F224-AC5190B2864D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7" creationId="{8F33662A-873D-5D26-473B-F9C4CF0039EF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8" creationId="{ADA44DA7-C3D5-EC03-60BF-6BC739E0C0FD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39" creationId="{5A1BF8FA-0D7D-B469-BFF1-82D8E1F63E8A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0" creationId="{824E9937-EE39-AA2D-5283-D41769C2DA6A}"/>
          </ac:spMkLst>
        </pc:spChg>
        <pc:spChg chg="add mod ord">
          <ac:chgData name="Chan Zhi Wen, Ian" userId="10427a44-90a0-4c20-831c-e237817aaaf3" providerId="ADAL" clId="{15F77283-442C-4256-BBFD-F988EAF70D3F}" dt="2022-08-09T16:40:21.314" v="4418"/>
          <ac:spMkLst>
            <pc:docMk/>
            <pc:sldMk cId="3983994398" sldId="474"/>
            <ac:spMk id="41" creationId="{E3ECCA42-7C09-2A5D-5F05-80E33025726E}"/>
          </ac:spMkLst>
        </pc:spChg>
        <pc:spChg chg="add mod">
          <ac:chgData name="Chan Zhi Wen, Ian" userId="10427a44-90a0-4c20-831c-e237817aaaf3" providerId="ADAL" clId="{15F77283-442C-4256-BBFD-F988EAF70D3F}" dt="2022-08-09T16:38:06.801" v="4282" actId="1076"/>
          <ac:spMkLst>
            <pc:docMk/>
            <pc:sldMk cId="3983994398" sldId="474"/>
            <ac:spMk id="42" creationId="{C0E3F5FD-D4C7-FA3E-56AD-9AF60D518205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3" creationId="{44ADD41B-CA0C-BC4E-6088-27096E5706B8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4" creationId="{3195C0C3-C2C5-5DC8-36FC-7C968E6D1CCE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5" creationId="{A9CC091E-7D2C-CDD1-FB26-52028B9E51DA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6" creationId="{70F4C290-CFE6-4CF0-AFEF-653379B04566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7" creationId="{2359E90E-D895-B319-1E49-E247F7EEB8DD}"/>
          </ac:spMkLst>
        </pc:spChg>
        <pc:spChg chg="add mod">
          <ac:chgData name="Chan Zhi Wen, Ian" userId="10427a44-90a0-4c20-831c-e237817aaaf3" providerId="ADAL" clId="{15F77283-442C-4256-BBFD-F988EAF70D3F}" dt="2022-08-09T16:40:55.545" v="4430" actId="1038"/>
          <ac:spMkLst>
            <pc:docMk/>
            <pc:sldMk cId="3983994398" sldId="474"/>
            <ac:spMk id="48" creationId="{25283919-F432-E9A0-B9C1-548365216802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49" creationId="{0A4981C9-45CE-9F93-0C52-84432CB11CC4}"/>
          </ac:spMkLst>
        </pc:spChg>
        <pc:spChg chg="del">
          <ac:chgData name="Chan Zhi Wen, Ian" userId="10427a44-90a0-4c20-831c-e237817aaaf3" providerId="ADAL" clId="{15F77283-442C-4256-BBFD-F988EAF70D3F}" dt="2022-08-09T15:44:13.473" v="2926" actId="478"/>
          <ac:spMkLst>
            <pc:docMk/>
            <pc:sldMk cId="3983994398" sldId="474"/>
            <ac:spMk id="50" creationId="{4D4C4DBE-9E64-B833-467B-921C90EDCD6C}"/>
          </ac:spMkLst>
        </pc:spChg>
        <pc:spChg chg="add del mod">
          <ac:chgData name="Chan Zhi Wen, Ian" userId="10427a44-90a0-4c20-831c-e237817aaaf3" providerId="ADAL" clId="{15F77283-442C-4256-BBFD-F988EAF70D3F}" dt="2022-08-09T16:38:47.042" v="4321" actId="478"/>
          <ac:spMkLst>
            <pc:docMk/>
            <pc:sldMk cId="3983994398" sldId="474"/>
            <ac:spMk id="51" creationId="{5CAAEDE2-733B-69B6-BC92-AD3EC47C73EA}"/>
          </ac:spMkLst>
        </pc:spChg>
        <pc:spChg chg="add mod">
          <ac:chgData name="Chan Zhi Wen, Ian" userId="10427a44-90a0-4c20-831c-e237817aaaf3" providerId="ADAL" clId="{15F77283-442C-4256-BBFD-F988EAF70D3F}" dt="2022-08-09T16:40:34.073" v="4421" actId="1076"/>
          <ac:spMkLst>
            <pc:docMk/>
            <pc:sldMk cId="3983994398" sldId="474"/>
            <ac:spMk id="52" creationId="{2BF597D2-DE1E-6D57-CC55-B6B9385B5FBD}"/>
          </ac:spMkLst>
        </pc:spChg>
        <pc:spChg chg="add mod">
          <ac:chgData name="Chan Zhi Wen, Ian" userId="10427a44-90a0-4c20-831c-e237817aaaf3" providerId="ADAL" clId="{15F77283-442C-4256-BBFD-F988EAF70D3F}" dt="2022-08-09T16:41:00.473" v="4435" actId="1036"/>
          <ac:spMkLst>
            <pc:docMk/>
            <pc:sldMk cId="3983994398" sldId="474"/>
            <ac:spMk id="53" creationId="{8D0BAF7F-DC48-799D-9BFB-6C0825A439F4}"/>
          </ac:spMkLst>
        </pc:spChg>
        <pc:picChg chg="del">
          <ac:chgData name="Chan Zhi Wen, Ian" userId="10427a44-90a0-4c20-831c-e237817aaaf3" providerId="ADAL" clId="{15F77283-442C-4256-BBFD-F988EAF70D3F}" dt="2022-08-09T15:44:13.473" v="2926" actId="478"/>
          <ac:picMkLst>
            <pc:docMk/>
            <pc:sldMk cId="3983994398" sldId="474"/>
            <ac:picMk id="8" creationId="{76FE946E-0C92-765F-0BF9-050F52C2AE7A}"/>
          </ac:picMkLst>
        </pc:picChg>
        <pc:picChg chg="del">
          <ac:chgData name="Chan Zhi Wen, Ian" userId="10427a44-90a0-4c20-831c-e237817aaaf3" providerId="ADAL" clId="{15F77283-442C-4256-BBFD-F988EAF70D3F}" dt="2022-08-09T15:44:13.473" v="2926" actId="478"/>
          <ac:picMkLst>
            <pc:docMk/>
            <pc:sldMk cId="3983994398" sldId="474"/>
            <ac:picMk id="17" creationId="{94D2094E-A376-FFDA-25C6-5ABD1C5F9164}"/>
          </ac:picMkLst>
        </pc:picChg>
        <pc:picChg chg="del">
          <ac:chgData name="Chan Zhi Wen, Ian" userId="10427a44-90a0-4c20-831c-e237817aaaf3" providerId="ADAL" clId="{15F77283-442C-4256-BBFD-F988EAF70D3F}" dt="2022-08-09T15:44:13.473" v="2926" actId="478"/>
          <ac:picMkLst>
            <pc:docMk/>
            <pc:sldMk cId="3983994398" sldId="474"/>
            <ac:picMk id="20" creationId="{49C82AE6-250D-EB59-4547-4C93A3B337AC}"/>
          </ac:picMkLst>
        </pc:picChg>
        <pc:picChg chg="del">
          <ac:chgData name="Chan Zhi Wen, Ian" userId="10427a44-90a0-4c20-831c-e237817aaaf3" providerId="ADAL" clId="{15F77283-442C-4256-BBFD-F988EAF70D3F}" dt="2022-08-09T15:44:13.473" v="2926" actId="478"/>
          <ac:picMkLst>
            <pc:docMk/>
            <pc:sldMk cId="3983994398" sldId="474"/>
            <ac:picMk id="22" creationId="{A1BD467B-E863-E496-87AB-3A171B2807A0}"/>
          </ac:picMkLst>
        </pc:picChg>
        <pc:picChg chg="del">
          <ac:chgData name="Chan Zhi Wen, Ian" userId="10427a44-90a0-4c20-831c-e237817aaaf3" providerId="ADAL" clId="{15F77283-442C-4256-BBFD-F988EAF70D3F}" dt="2022-08-09T15:44:13.473" v="2926" actId="478"/>
          <ac:picMkLst>
            <pc:docMk/>
            <pc:sldMk cId="3983994398" sldId="474"/>
            <ac:picMk id="30" creationId="{F906FE08-04E2-6C64-5221-B885E3774EB1}"/>
          </ac:picMkLst>
        </pc:picChg>
        <pc:cxnChg chg="del">
          <ac:chgData name="Chan Zhi Wen, Ian" userId="10427a44-90a0-4c20-831c-e237817aaaf3" providerId="ADAL" clId="{15F77283-442C-4256-BBFD-F988EAF70D3F}" dt="2022-08-09T15:44:13.473" v="2926" actId="478"/>
          <ac:cxnSpMkLst>
            <pc:docMk/>
            <pc:sldMk cId="3983994398" sldId="474"/>
            <ac:cxnSpMk id="13" creationId="{42007B3A-5A37-6DFF-BD2C-F85D4670FA18}"/>
          </ac:cxnSpMkLst>
        </pc:cxnChg>
      </pc:sldChg>
      <pc:sldChg chg="addSp delSp modSp add mod ord">
        <pc:chgData name="Chan Zhi Wen, Ian" userId="10427a44-90a0-4c20-831c-e237817aaaf3" providerId="ADAL" clId="{15F77283-442C-4256-BBFD-F988EAF70D3F}" dt="2022-08-10T02:24:55.543" v="7015" actId="20577"/>
        <pc:sldMkLst>
          <pc:docMk/>
          <pc:sldMk cId="1994975655" sldId="475"/>
        </pc:sldMkLst>
        <pc:spChg chg="mod">
          <ac:chgData name="Chan Zhi Wen, Ian" userId="10427a44-90a0-4c20-831c-e237817aaaf3" providerId="ADAL" clId="{15F77283-442C-4256-BBFD-F988EAF70D3F}" dt="2022-08-09T16:06:54.108" v="3746" actId="20577"/>
          <ac:spMkLst>
            <pc:docMk/>
            <pc:sldMk cId="1994975655" sldId="475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02:24:55.543" v="7015" actId="20577"/>
          <ac:spMkLst>
            <pc:docMk/>
            <pc:sldMk cId="1994975655" sldId="475"/>
            <ac:spMk id="3" creationId="{E6CD1D97-2687-4B15-BF3D-D09058FCEB2F}"/>
          </ac:spMkLst>
        </pc:spChg>
        <pc:spChg chg="add del">
          <ac:chgData name="Chan Zhi Wen, Ian" userId="10427a44-90a0-4c20-831c-e237817aaaf3" providerId="ADAL" clId="{15F77283-442C-4256-BBFD-F988EAF70D3F}" dt="2022-08-10T01:20:11.848" v="5878"/>
          <ac:spMkLst>
            <pc:docMk/>
            <pc:sldMk cId="1994975655" sldId="475"/>
            <ac:spMk id="7" creationId="{53CCAAD2-AE95-3FAD-6D9D-59C58E1E5ECB}"/>
          </ac:spMkLst>
        </pc:spChg>
        <pc:spChg chg="add del mod">
          <ac:chgData name="Chan Zhi Wen, Ian" userId="10427a44-90a0-4c20-831c-e237817aaaf3" providerId="ADAL" clId="{15F77283-442C-4256-BBFD-F988EAF70D3F}" dt="2022-08-10T01:20:19.226" v="5882"/>
          <ac:spMkLst>
            <pc:docMk/>
            <pc:sldMk cId="1994975655" sldId="475"/>
            <ac:spMk id="8" creationId="{76BE3968-618F-9BD0-8F54-6B9A0FB5657B}"/>
          </ac:spMkLst>
        </pc:spChg>
        <pc:picChg chg="add del mod">
          <ac:chgData name="Chan Zhi Wen, Ian" userId="10427a44-90a0-4c20-831c-e237817aaaf3" providerId="ADAL" clId="{15F77283-442C-4256-BBFD-F988EAF70D3F}" dt="2022-08-10T01:47:26.737" v="6007" actId="478"/>
          <ac:picMkLst>
            <pc:docMk/>
            <pc:sldMk cId="1994975655" sldId="475"/>
            <ac:picMk id="5126" creationId="{8774C77E-576F-C4F5-A2A9-2CD2BB67A45D}"/>
          </ac:picMkLst>
        </pc:picChg>
        <pc:picChg chg="add del mod">
          <ac:chgData name="Chan Zhi Wen, Ian" userId="10427a44-90a0-4c20-831c-e237817aaaf3" providerId="ADAL" clId="{15F77283-442C-4256-BBFD-F988EAF70D3F}" dt="2022-08-10T01:47:26.737" v="6007" actId="478"/>
          <ac:picMkLst>
            <pc:docMk/>
            <pc:sldMk cId="1994975655" sldId="475"/>
            <ac:picMk id="5128" creationId="{C74FBD18-F734-A5C7-E36F-D0C9F225F439}"/>
          </ac:picMkLst>
        </pc:picChg>
        <pc:cxnChg chg="add del mod">
          <ac:chgData name="Chan Zhi Wen, Ian" userId="10427a44-90a0-4c20-831c-e237817aaaf3" providerId="ADAL" clId="{15F77283-442C-4256-BBFD-F988EAF70D3F}" dt="2022-08-10T01:47:26.737" v="6007" actId="478"/>
          <ac:cxnSpMkLst>
            <pc:docMk/>
            <pc:sldMk cId="1994975655" sldId="475"/>
            <ac:cxnSpMk id="6" creationId="{61BB9330-951E-8E41-C1A6-31F96971D65D}"/>
          </ac:cxnSpMkLst>
        </pc:cxnChg>
      </pc:sldChg>
      <pc:sldChg chg="modSp add mod">
        <pc:chgData name="Chan Zhi Wen, Ian" userId="10427a44-90a0-4c20-831c-e237817aaaf3" providerId="ADAL" clId="{15F77283-442C-4256-BBFD-F988EAF70D3F}" dt="2022-08-09T16:44:07.740" v="4551" actId="20577"/>
        <pc:sldMkLst>
          <pc:docMk/>
          <pc:sldMk cId="128666052" sldId="476"/>
        </pc:sldMkLst>
        <pc:spChg chg="mod">
          <ac:chgData name="Chan Zhi Wen, Ian" userId="10427a44-90a0-4c20-831c-e237817aaaf3" providerId="ADAL" clId="{15F77283-442C-4256-BBFD-F988EAF70D3F}" dt="2022-08-09T16:44:07.740" v="4551" actId="20577"/>
          <ac:spMkLst>
            <pc:docMk/>
            <pc:sldMk cId="128666052" sldId="476"/>
            <ac:spMk id="2" creationId="{A26C2038-4E1A-4E26-99ED-E98533277339}"/>
          </ac:spMkLst>
        </pc:spChg>
      </pc:sldChg>
      <pc:sldChg chg="modSp add mod">
        <pc:chgData name="Chan Zhi Wen, Ian" userId="10427a44-90a0-4c20-831c-e237817aaaf3" providerId="ADAL" clId="{15F77283-442C-4256-BBFD-F988EAF70D3F}" dt="2022-08-09T16:44:21.107" v="4564" actId="20577"/>
        <pc:sldMkLst>
          <pc:docMk/>
          <pc:sldMk cId="4159355492" sldId="477"/>
        </pc:sldMkLst>
        <pc:spChg chg="mod">
          <ac:chgData name="Chan Zhi Wen, Ian" userId="10427a44-90a0-4c20-831c-e237817aaaf3" providerId="ADAL" clId="{15F77283-442C-4256-BBFD-F988EAF70D3F}" dt="2022-08-09T16:44:21.107" v="4564" actId="20577"/>
          <ac:spMkLst>
            <pc:docMk/>
            <pc:sldMk cId="4159355492" sldId="477"/>
            <ac:spMk id="2" creationId="{A26C2038-4E1A-4E26-99ED-E98533277339}"/>
          </ac:spMkLst>
        </pc:spChg>
      </pc:sldChg>
      <pc:sldChg chg="addSp delSp modSp add mod ord">
        <pc:chgData name="Chan Zhi Wen, Ian" userId="10427a44-90a0-4c20-831c-e237817aaaf3" providerId="ADAL" clId="{15F77283-442C-4256-BBFD-F988EAF70D3F}" dt="2022-08-10T02:19:46.910" v="6917"/>
        <pc:sldMkLst>
          <pc:docMk/>
          <pc:sldMk cId="1853365491" sldId="478"/>
        </pc:sldMkLst>
        <pc:spChg chg="mod">
          <ac:chgData name="Chan Zhi Wen, Ian" userId="10427a44-90a0-4c20-831c-e237817aaaf3" providerId="ADAL" clId="{15F77283-442C-4256-BBFD-F988EAF70D3F}" dt="2022-08-09T16:45:29.315" v="4580" actId="20577"/>
          <ac:spMkLst>
            <pc:docMk/>
            <pc:sldMk cId="1853365491" sldId="478"/>
            <ac:spMk id="2" creationId="{FCF73F3D-7CBD-46D3-AD51-D6E4EA1B7A38}"/>
          </ac:spMkLst>
        </pc:spChg>
        <pc:spChg chg="del mod">
          <ac:chgData name="Chan Zhi Wen, Ian" userId="10427a44-90a0-4c20-831c-e237817aaaf3" providerId="ADAL" clId="{15F77283-442C-4256-BBFD-F988EAF70D3F}" dt="2022-08-10T02:07:20.759" v="6568" actId="478"/>
          <ac:spMkLst>
            <pc:docMk/>
            <pc:sldMk cId="1853365491" sldId="478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9" creationId="{E514529F-3142-9C20-A9CC-38FB261DACE0}"/>
          </ac:spMkLst>
        </pc:spChg>
        <pc:spChg chg="add del mod">
          <ac:chgData name="Chan Zhi Wen, Ian" userId="10427a44-90a0-4c20-831c-e237817aaaf3" providerId="ADAL" clId="{15F77283-442C-4256-BBFD-F988EAF70D3F}" dt="2022-08-10T02:07:22.675" v="6569" actId="478"/>
          <ac:spMkLst>
            <pc:docMk/>
            <pc:sldMk cId="1853365491" sldId="478"/>
            <ac:spMk id="10" creationId="{6A195967-D517-ECFA-78B4-44C1DC48C16B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11" creationId="{F444BD87-63E5-B196-1348-6775239A6156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14" creationId="{F34023B5-6B7A-B745-8088-8E5B389BE745}"/>
          </ac:spMkLst>
        </pc:spChg>
        <pc:spChg chg="add mod">
          <ac:chgData name="Chan Zhi Wen, Ian" userId="10427a44-90a0-4c20-831c-e237817aaaf3" providerId="ADAL" clId="{15F77283-442C-4256-BBFD-F988EAF70D3F}" dt="2022-08-10T02:09:58.256" v="6618" actId="164"/>
          <ac:spMkLst>
            <pc:docMk/>
            <pc:sldMk cId="1853365491" sldId="478"/>
            <ac:spMk id="15" creationId="{5AA9DB83-C91B-9180-1BCA-779DC03F7760}"/>
          </ac:spMkLst>
        </pc:spChg>
        <pc:spChg chg="add mod">
          <ac:chgData name="Chan Zhi Wen, Ian" userId="10427a44-90a0-4c20-831c-e237817aaaf3" providerId="ADAL" clId="{15F77283-442C-4256-BBFD-F988EAF70D3F}" dt="2022-08-10T02:09:58.256" v="6618" actId="164"/>
          <ac:spMkLst>
            <pc:docMk/>
            <pc:sldMk cId="1853365491" sldId="478"/>
            <ac:spMk id="16" creationId="{4EFDE7D5-A693-D750-1BA5-D01BD4881247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18" creationId="{6FDA43F8-33C4-BD9A-1FBC-44A3D55574C0}"/>
          </ac:spMkLst>
        </pc:spChg>
        <pc:spChg chg="add mod">
          <ac:chgData name="Chan Zhi Wen, Ian" userId="10427a44-90a0-4c20-831c-e237817aaaf3" providerId="ADAL" clId="{15F77283-442C-4256-BBFD-F988EAF70D3F}" dt="2022-08-10T02:13:05.549" v="6807" actId="1035"/>
          <ac:spMkLst>
            <pc:docMk/>
            <pc:sldMk cId="1853365491" sldId="478"/>
            <ac:spMk id="21" creationId="{EC4BCF4C-CF0B-8FD1-3049-789801458BF8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23" creationId="{A4A4B116-069D-1654-5B8B-3341E5713DA1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24" creationId="{7295932C-2A03-1164-2B6F-B5158BD77B29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25" creationId="{6BA8317E-B126-A10B-A76B-B034D9457B0B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27" creationId="{1170D428-9924-D38C-94D1-6D77C7A543D2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28" creationId="{F68BE03F-6D71-0C15-FE2B-ADDF490C2E1C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1" creationId="{CB03C421-447C-0032-0835-E629CF02E879}"/>
          </ac:spMkLst>
        </pc:spChg>
        <pc:spChg chg="del">
          <ac:chgData name="Chan Zhi Wen, Ian" userId="10427a44-90a0-4c20-831c-e237817aaaf3" providerId="ADAL" clId="{15F77283-442C-4256-BBFD-F988EAF70D3F}" dt="2022-08-09T16:45:24.770" v="4568" actId="478"/>
          <ac:spMkLst>
            <pc:docMk/>
            <pc:sldMk cId="1853365491" sldId="478"/>
            <ac:spMk id="32" creationId="{351F91AF-ADF5-D203-7109-6B99709169DB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3" creationId="{66C901EE-B2E7-33C5-141A-0F62F23E26F3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4" creationId="{1F8686C8-1CD5-1388-715F-8888ED9B4692}"/>
          </ac:spMkLst>
        </pc:spChg>
        <pc:spChg chg="add mod">
          <ac:chgData name="Chan Zhi Wen, Ian" userId="10427a44-90a0-4c20-831c-e237817aaaf3" providerId="ADAL" clId="{15F77283-442C-4256-BBFD-F988EAF70D3F}" dt="2022-08-10T02:13:25.406" v="6809" actId="164"/>
          <ac:spMkLst>
            <pc:docMk/>
            <pc:sldMk cId="1853365491" sldId="478"/>
            <ac:spMk id="35" creationId="{245CCFE0-100A-9371-EC76-4BBB6A450568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6" creationId="{E6227D0B-F94E-AFAC-F224-AC5190B2864D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7" creationId="{8F33662A-873D-5D26-473B-F9C4CF0039EF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8" creationId="{ADA44DA7-C3D5-EC03-60BF-6BC739E0C0FD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39" creationId="{5A1BF8FA-0D7D-B469-BFF1-82D8E1F63E8A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0" creationId="{824E9937-EE39-AA2D-5283-D41769C2DA6A}"/>
          </ac:spMkLst>
        </pc:spChg>
        <pc:spChg chg="add mod">
          <ac:chgData name="Chan Zhi Wen, Ian" userId="10427a44-90a0-4c20-831c-e237817aaaf3" providerId="ADAL" clId="{15F77283-442C-4256-BBFD-F988EAF70D3F}" dt="2022-08-10T02:13:05.549" v="6807" actId="1035"/>
          <ac:spMkLst>
            <pc:docMk/>
            <pc:sldMk cId="1853365491" sldId="478"/>
            <ac:spMk id="42" creationId="{B88AEFEB-584C-84B1-CA55-C3C8705DBE25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3" creationId="{44ADD41B-CA0C-BC4E-6088-27096E5706B8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4" creationId="{3195C0C3-C2C5-5DC8-36FC-7C968E6D1CCE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5" creationId="{A9CC091E-7D2C-CDD1-FB26-52028B9E51DA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6" creationId="{70F4C290-CFE6-4CF0-AFEF-653379B04566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7" creationId="{2359E90E-D895-B319-1E49-E247F7EEB8DD}"/>
          </ac:spMkLst>
        </pc:spChg>
        <pc:spChg chg="add mod">
          <ac:chgData name="Chan Zhi Wen, Ian" userId="10427a44-90a0-4c20-831c-e237817aaaf3" providerId="ADAL" clId="{15F77283-442C-4256-BBFD-F988EAF70D3F}" dt="2022-08-10T02:13:03.350" v="6804" actId="571"/>
          <ac:spMkLst>
            <pc:docMk/>
            <pc:sldMk cId="1853365491" sldId="478"/>
            <ac:spMk id="48" creationId="{705576F4-A169-3FA0-4575-7736782D430A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49" creationId="{0A4981C9-45CE-9F93-0C52-84432CB11CC4}"/>
          </ac:spMkLst>
        </pc:spChg>
        <pc:spChg chg="del">
          <ac:chgData name="Chan Zhi Wen, Ian" userId="10427a44-90a0-4c20-831c-e237817aaaf3" providerId="ADAL" clId="{15F77283-442C-4256-BBFD-F988EAF70D3F}" dt="2022-08-09T16:45:34.144" v="4581" actId="478"/>
          <ac:spMkLst>
            <pc:docMk/>
            <pc:sldMk cId="1853365491" sldId="478"/>
            <ac:spMk id="50" creationId="{4D4C4DBE-9E64-B833-467B-921C90EDCD6C}"/>
          </ac:spMkLst>
        </pc:spChg>
        <pc:spChg chg="add mod">
          <ac:chgData name="Chan Zhi Wen, Ian" userId="10427a44-90a0-4c20-831c-e237817aaaf3" providerId="ADAL" clId="{15F77283-442C-4256-BBFD-F988EAF70D3F}" dt="2022-08-10T02:13:03.350" v="6804" actId="571"/>
          <ac:spMkLst>
            <pc:docMk/>
            <pc:sldMk cId="1853365491" sldId="478"/>
            <ac:spMk id="51" creationId="{D227BF16-A855-B743-1B2A-AAF306067116}"/>
          </ac:spMkLst>
        </pc:spChg>
        <pc:spChg chg="add mod">
          <ac:chgData name="Chan Zhi Wen, Ian" userId="10427a44-90a0-4c20-831c-e237817aaaf3" providerId="ADAL" clId="{15F77283-442C-4256-BBFD-F988EAF70D3F}" dt="2022-08-10T02:19:08.298" v="6876" actId="1035"/>
          <ac:spMkLst>
            <pc:docMk/>
            <pc:sldMk cId="1853365491" sldId="478"/>
            <ac:spMk id="53" creationId="{4C0EF3CF-196C-6184-93BB-B4430F7AF0A3}"/>
          </ac:spMkLst>
        </pc:spChg>
        <pc:spChg chg="add mod">
          <ac:chgData name="Chan Zhi Wen, Ian" userId="10427a44-90a0-4c20-831c-e237817aaaf3" providerId="ADAL" clId="{15F77283-442C-4256-BBFD-F988EAF70D3F}" dt="2022-08-10T02:19:39.720" v="6915" actId="5793"/>
          <ac:spMkLst>
            <pc:docMk/>
            <pc:sldMk cId="1853365491" sldId="478"/>
            <ac:spMk id="54" creationId="{BAEBB57E-1CB7-C0C1-0ADE-610ABCD218D5}"/>
          </ac:spMkLst>
        </pc:spChg>
        <pc:grpChg chg="add mod">
          <ac:chgData name="Chan Zhi Wen, Ian" userId="10427a44-90a0-4c20-831c-e237817aaaf3" providerId="ADAL" clId="{15F77283-442C-4256-BBFD-F988EAF70D3F}" dt="2022-08-10T02:13:25.406" v="6809" actId="164"/>
          <ac:grpSpMkLst>
            <pc:docMk/>
            <pc:sldMk cId="1853365491" sldId="478"/>
            <ac:grpSpMk id="19" creationId="{6106D583-B619-AA72-EE01-9A46F159B55A}"/>
          </ac:grpSpMkLst>
        </pc:grpChg>
        <pc:grpChg chg="add mod">
          <ac:chgData name="Chan Zhi Wen, Ian" userId="10427a44-90a0-4c20-831c-e237817aaaf3" providerId="ADAL" clId="{15F77283-442C-4256-BBFD-F988EAF70D3F}" dt="2022-08-10T02:13:25.406" v="6809" actId="164"/>
          <ac:grpSpMkLst>
            <pc:docMk/>
            <pc:sldMk cId="1853365491" sldId="478"/>
            <ac:grpSpMk id="52" creationId="{54879C23-43D8-B2EB-C331-3AC3C588BF4F}"/>
          </ac:grpSpMkLst>
        </pc:grpChg>
        <pc:picChg chg="add mod">
          <ac:chgData name="Chan Zhi Wen, Ian" userId="10427a44-90a0-4c20-831c-e237817aaaf3" providerId="ADAL" clId="{15F77283-442C-4256-BBFD-F988EAF70D3F}" dt="2022-08-10T02:09:58.256" v="6618" actId="164"/>
          <ac:picMkLst>
            <pc:docMk/>
            <pc:sldMk cId="1853365491" sldId="478"/>
            <ac:picMk id="6" creationId="{E0D66732-8411-D07C-EEB8-8D223DAEACD9}"/>
          </ac:picMkLst>
        </pc:picChg>
        <pc:picChg chg="del">
          <ac:chgData name="Chan Zhi Wen, Ian" userId="10427a44-90a0-4c20-831c-e237817aaaf3" providerId="ADAL" clId="{15F77283-442C-4256-BBFD-F988EAF70D3F}" dt="2022-08-09T16:45:34.144" v="4581" actId="478"/>
          <ac:picMkLst>
            <pc:docMk/>
            <pc:sldMk cId="1853365491" sldId="478"/>
            <ac:picMk id="8" creationId="{76FE946E-0C92-765F-0BF9-050F52C2AE7A}"/>
          </ac:picMkLst>
        </pc:picChg>
        <pc:picChg chg="add mod">
          <ac:chgData name="Chan Zhi Wen, Ian" userId="10427a44-90a0-4c20-831c-e237817aaaf3" providerId="ADAL" clId="{15F77283-442C-4256-BBFD-F988EAF70D3F}" dt="2022-08-10T02:13:32.618" v="6833" actId="1035"/>
          <ac:picMkLst>
            <pc:docMk/>
            <pc:sldMk cId="1853365491" sldId="478"/>
            <ac:picMk id="12" creationId="{060F6EB8-5A86-80F6-09F8-CCDBE1B6683A}"/>
          </ac:picMkLst>
        </pc:picChg>
        <pc:picChg chg="del">
          <ac:chgData name="Chan Zhi Wen, Ian" userId="10427a44-90a0-4c20-831c-e237817aaaf3" providerId="ADAL" clId="{15F77283-442C-4256-BBFD-F988EAF70D3F}" dt="2022-08-09T16:45:34.144" v="4581" actId="478"/>
          <ac:picMkLst>
            <pc:docMk/>
            <pc:sldMk cId="1853365491" sldId="478"/>
            <ac:picMk id="17" creationId="{94D2094E-A376-FFDA-25C6-5ABD1C5F9164}"/>
          </ac:picMkLst>
        </pc:picChg>
        <pc:picChg chg="del">
          <ac:chgData name="Chan Zhi Wen, Ian" userId="10427a44-90a0-4c20-831c-e237817aaaf3" providerId="ADAL" clId="{15F77283-442C-4256-BBFD-F988EAF70D3F}" dt="2022-08-09T16:45:34.144" v="4581" actId="478"/>
          <ac:picMkLst>
            <pc:docMk/>
            <pc:sldMk cId="1853365491" sldId="478"/>
            <ac:picMk id="20" creationId="{49C82AE6-250D-EB59-4547-4C93A3B337AC}"/>
          </ac:picMkLst>
        </pc:picChg>
        <pc:picChg chg="del">
          <ac:chgData name="Chan Zhi Wen, Ian" userId="10427a44-90a0-4c20-831c-e237817aaaf3" providerId="ADAL" clId="{15F77283-442C-4256-BBFD-F988EAF70D3F}" dt="2022-08-09T16:45:34.144" v="4581" actId="478"/>
          <ac:picMkLst>
            <pc:docMk/>
            <pc:sldMk cId="1853365491" sldId="478"/>
            <ac:picMk id="22" creationId="{A1BD467B-E863-E496-87AB-3A171B2807A0}"/>
          </ac:picMkLst>
        </pc:picChg>
        <pc:picChg chg="del">
          <ac:chgData name="Chan Zhi Wen, Ian" userId="10427a44-90a0-4c20-831c-e237817aaaf3" providerId="ADAL" clId="{15F77283-442C-4256-BBFD-F988EAF70D3F}" dt="2022-08-09T16:45:34.144" v="4581" actId="478"/>
          <ac:picMkLst>
            <pc:docMk/>
            <pc:sldMk cId="1853365491" sldId="478"/>
            <ac:picMk id="30" creationId="{F906FE08-04E2-6C64-5221-B885E3774EB1}"/>
          </ac:picMkLst>
        </pc:picChg>
        <pc:cxnChg chg="del">
          <ac:chgData name="Chan Zhi Wen, Ian" userId="10427a44-90a0-4c20-831c-e237817aaaf3" providerId="ADAL" clId="{15F77283-442C-4256-BBFD-F988EAF70D3F}" dt="2022-08-09T16:45:34.144" v="4581" actId="478"/>
          <ac:cxnSpMkLst>
            <pc:docMk/>
            <pc:sldMk cId="1853365491" sldId="478"/>
            <ac:cxnSpMk id="13" creationId="{42007B3A-5A37-6DFF-BD2C-F85D4670FA18}"/>
          </ac:cxnSpMkLst>
        </pc:cxnChg>
        <pc:cxnChg chg="add mod">
          <ac:chgData name="Chan Zhi Wen, Ian" userId="10427a44-90a0-4c20-831c-e237817aaaf3" providerId="ADAL" clId="{15F77283-442C-4256-BBFD-F988EAF70D3F}" dt="2022-08-10T02:12:45.872" v="6782" actId="1038"/>
          <ac:cxnSpMkLst>
            <pc:docMk/>
            <pc:sldMk cId="1853365491" sldId="478"/>
            <ac:cxnSpMk id="29" creationId="{409376F0-EE5D-AA8D-A8A8-7AA64C5B095B}"/>
          </ac:cxnSpMkLst>
        </pc:cxnChg>
        <pc:cxnChg chg="add mod">
          <ac:chgData name="Chan Zhi Wen, Ian" userId="10427a44-90a0-4c20-831c-e237817aaaf3" providerId="ADAL" clId="{15F77283-442C-4256-BBFD-F988EAF70D3F}" dt="2022-08-10T02:12:45.872" v="6782" actId="1038"/>
          <ac:cxnSpMkLst>
            <pc:docMk/>
            <pc:sldMk cId="1853365491" sldId="478"/>
            <ac:cxnSpMk id="41" creationId="{5A90E85B-4E3A-A607-EAD4-04EE35812B20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09T16:58:42.053" v="5468" actId="20577"/>
        <pc:sldMkLst>
          <pc:docMk/>
          <pc:sldMk cId="606722613" sldId="479"/>
        </pc:sldMkLst>
        <pc:spChg chg="mod">
          <ac:chgData name="Chan Zhi Wen, Ian" userId="10427a44-90a0-4c20-831c-e237817aaaf3" providerId="ADAL" clId="{15F77283-442C-4256-BBFD-F988EAF70D3F}" dt="2022-08-09T16:58:42.053" v="5468" actId="20577"/>
          <ac:spMkLst>
            <pc:docMk/>
            <pc:sldMk cId="606722613" sldId="47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09T16:58:21.687" v="5451" actId="1076"/>
          <ac:spMkLst>
            <pc:docMk/>
            <pc:sldMk cId="606722613" sldId="479"/>
            <ac:spMk id="7" creationId="{88CF9BDF-83E8-3695-B647-2D2215800703}"/>
          </ac:spMkLst>
        </pc:spChg>
        <pc:spChg chg="add mod">
          <ac:chgData name="Chan Zhi Wen, Ian" userId="10427a44-90a0-4c20-831c-e237817aaaf3" providerId="ADAL" clId="{15F77283-442C-4256-BBFD-F988EAF70D3F}" dt="2022-08-09T16:58:21.687" v="5451" actId="1076"/>
          <ac:spMkLst>
            <pc:docMk/>
            <pc:sldMk cId="606722613" sldId="479"/>
            <ac:spMk id="9" creationId="{36A45D32-C728-5F28-BEDE-BA2E2972FFBB}"/>
          </ac:spMkLst>
        </pc:spChg>
        <pc:picChg chg="add mod">
          <ac:chgData name="Chan Zhi Wen, Ian" userId="10427a44-90a0-4c20-831c-e237817aaaf3" providerId="ADAL" clId="{15F77283-442C-4256-BBFD-F988EAF70D3F}" dt="2022-08-09T16:55:33.529" v="5154" actId="14100"/>
          <ac:picMkLst>
            <pc:docMk/>
            <pc:sldMk cId="606722613" sldId="479"/>
            <ac:picMk id="6" creationId="{0FA6B169-2087-F19E-73C8-1B4821359F6D}"/>
          </ac:picMkLst>
        </pc:picChg>
        <pc:picChg chg="del">
          <ac:chgData name="Chan Zhi Wen, Ian" userId="10427a44-90a0-4c20-831c-e237817aaaf3" providerId="ADAL" clId="{15F77283-442C-4256-BBFD-F988EAF70D3F}" dt="2022-08-09T16:53:54.397" v="5026" actId="478"/>
          <ac:picMkLst>
            <pc:docMk/>
            <pc:sldMk cId="606722613" sldId="479"/>
            <ac:picMk id="8" creationId="{00855E76-271A-9309-9640-9050414AFAF7}"/>
          </ac:picMkLst>
        </pc:picChg>
        <pc:picChg chg="mod">
          <ac:chgData name="Chan Zhi Wen, Ian" userId="10427a44-90a0-4c20-831c-e237817aaaf3" providerId="ADAL" clId="{15F77283-442C-4256-BBFD-F988EAF70D3F}" dt="2022-08-09T16:54:39.491" v="5038" actId="1076"/>
          <ac:picMkLst>
            <pc:docMk/>
            <pc:sldMk cId="606722613" sldId="479"/>
            <ac:picMk id="10" creationId="{FD0A8D9A-F828-75C8-4C02-6A4A587BCA95}"/>
          </ac:picMkLst>
        </pc:picChg>
        <pc:picChg chg="del mod">
          <ac:chgData name="Chan Zhi Wen, Ian" userId="10427a44-90a0-4c20-831c-e237817aaaf3" providerId="ADAL" clId="{15F77283-442C-4256-BBFD-F988EAF70D3F}" dt="2022-08-09T16:54:26.809" v="5031" actId="478"/>
          <ac:picMkLst>
            <pc:docMk/>
            <pc:sldMk cId="606722613" sldId="479"/>
            <ac:picMk id="12" creationId="{E2E5C127-CA3D-632B-B03F-E8E5AF32BA72}"/>
          </ac:picMkLst>
        </pc:picChg>
        <pc:picChg chg="del">
          <ac:chgData name="Chan Zhi Wen, Ian" userId="10427a44-90a0-4c20-831c-e237817aaaf3" providerId="ADAL" clId="{15F77283-442C-4256-BBFD-F988EAF70D3F}" dt="2022-08-09T16:54:17.354" v="5030" actId="478"/>
          <ac:picMkLst>
            <pc:docMk/>
            <pc:sldMk cId="606722613" sldId="479"/>
            <ac:picMk id="14" creationId="{0D127D3B-77DA-970C-5975-1E6EBF96F908}"/>
          </ac:picMkLst>
        </pc:picChg>
        <pc:picChg chg="add mod">
          <ac:chgData name="Chan Zhi Wen, Ian" userId="10427a44-90a0-4c20-831c-e237817aaaf3" providerId="ADAL" clId="{15F77283-442C-4256-BBFD-F988EAF70D3F}" dt="2022-08-09T16:58:21.687" v="5451" actId="1076"/>
          <ac:picMkLst>
            <pc:docMk/>
            <pc:sldMk cId="606722613" sldId="479"/>
            <ac:picMk id="3074" creationId="{D8EDF682-3136-1DBC-9CED-C959D1677C61}"/>
          </ac:picMkLst>
        </pc:picChg>
        <pc:picChg chg="add mod">
          <ac:chgData name="Chan Zhi Wen, Ian" userId="10427a44-90a0-4c20-831c-e237817aaaf3" providerId="ADAL" clId="{15F77283-442C-4256-BBFD-F988EAF70D3F}" dt="2022-08-09T16:58:21.687" v="5451" actId="1076"/>
          <ac:picMkLst>
            <pc:docMk/>
            <pc:sldMk cId="606722613" sldId="479"/>
            <ac:picMk id="3076" creationId="{311D8692-EB78-9264-CEB5-5FB2945E2424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0T06:17:43.972" v="9599" actId="1035"/>
        <pc:sldMkLst>
          <pc:docMk/>
          <pc:sldMk cId="3243373937" sldId="480"/>
        </pc:sldMkLst>
        <pc:spChg chg="mod">
          <ac:chgData name="Chan Zhi Wen, Ian" userId="10427a44-90a0-4c20-831c-e237817aaaf3" providerId="ADAL" clId="{15F77283-442C-4256-BBFD-F988EAF70D3F}" dt="2022-08-09T16:58:57.517" v="5477" actId="20577"/>
          <ac:spMkLst>
            <pc:docMk/>
            <pc:sldMk cId="3243373937" sldId="48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09T17:00:45.536" v="5581" actId="5793"/>
          <ac:spMkLst>
            <pc:docMk/>
            <pc:sldMk cId="3243373937" sldId="48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05:12:24.643" v="8856" actId="571"/>
          <ac:spMkLst>
            <pc:docMk/>
            <pc:sldMk cId="3243373937" sldId="480"/>
            <ac:spMk id="4" creationId="{D9755DAC-EA80-5ED3-2A1F-36C00FC9D928}"/>
          </ac:spMkLst>
        </pc:spChg>
        <pc:spChg chg="add mod">
          <ac:chgData name="Chan Zhi Wen, Ian" userId="10427a44-90a0-4c20-831c-e237817aaaf3" providerId="ADAL" clId="{15F77283-442C-4256-BBFD-F988EAF70D3F}" dt="2022-08-10T05:12:24.643" v="8856" actId="571"/>
          <ac:spMkLst>
            <pc:docMk/>
            <pc:sldMk cId="3243373937" sldId="480"/>
            <ac:spMk id="6" creationId="{C5FAF290-DF14-6DAB-4255-036AD3395AEC}"/>
          </ac:spMkLst>
        </pc:spChg>
        <pc:spChg chg="add mod">
          <ac:chgData name="Chan Zhi Wen, Ian" userId="10427a44-90a0-4c20-831c-e237817aaaf3" providerId="ADAL" clId="{15F77283-442C-4256-BBFD-F988EAF70D3F}" dt="2022-08-10T06:17:27.108" v="9590" actId="571"/>
          <ac:spMkLst>
            <pc:docMk/>
            <pc:sldMk cId="3243373937" sldId="480"/>
            <ac:spMk id="7" creationId="{14ABD32F-0D7B-2F7B-AF3C-FB00A3D9DAA5}"/>
          </ac:spMkLst>
        </pc:spChg>
        <pc:spChg chg="del">
          <ac:chgData name="Chan Zhi Wen, Ian" userId="10427a44-90a0-4c20-831c-e237817aaaf3" providerId="ADAL" clId="{15F77283-442C-4256-BBFD-F988EAF70D3F}" dt="2022-08-09T16:59:02.524" v="5478" actId="478"/>
          <ac:spMkLst>
            <pc:docMk/>
            <pc:sldMk cId="3243373937" sldId="480"/>
            <ac:spMk id="7" creationId="{88CF9BDF-83E8-3695-B647-2D2215800703}"/>
          </ac:spMkLst>
        </pc:spChg>
        <pc:spChg chg="del">
          <ac:chgData name="Chan Zhi Wen, Ian" userId="10427a44-90a0-4c20-831c-e237817aaaf3" providerId="ADAL" clId="{15F77283-442C-4256-BBFD-F988EAF70D3F}" dt="2022-08-09T16:59:02.524" v="5478" actId="478"/>
          <ac:spMkLst>
            <pc:docMk/>
            <pc:sldMk cId="3243373937" sldId="480"/>
            <ac:spMk id="9" creationId="{36A45D32-C728-5F28-BEDE-BA2E2972FFBB}"/>
          </ac:spMkLst>
        </pc:spChg>
        <pc:spChg chg="add mod">
          <ac:chgData name="Chan Zhi Wen, Ian" userId="10427a44-90a0-4c20-831c-e237817aaaf3" providerId="ADAL" clId="{15F77283-442C-4256-BBFD-F988EAF70D3F}" dt="2022-08-10T06:17:27.108" v="9590" actId="571"/>
          <ac:spMkLst>
            <pc:docMk/>
            <pc:sldMk cId="3243373937" sldId="480"/>
            <ac:spMk id="9" creationId="{D9FD1448-6A92-C939-FDDD-25974E78D1D7}"/>
          </ac:spMkLst>
        </pc:spChg>
        <pc:spChg chg="add mod">
          <ac:chgData name="Chan Zhi Wen, Ian" userId="10427a44-90a0-4c20-831c-e237817aaaf3" providerId="ADAL" clId="{15F77283-442C-4256-BBFD-F988EAF70D3F}" dt="2022-08-10T06:17:27.108" v="9590" actId="571"/>
          <ac:spMkLst>
            <pc:docMk/>
            <pc:sldMk cId="3243373937" sldId="480"/>
            <ac:spMk id="10" creationId="{130FAB17-798B-6B1D-7144-F574BD862CCB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11" creationId="{5D742C91-7299-8EAF-D467-8F253ACF2584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12" creationId="{25D5FBC7-01A8-0499-D5DB-775E4B13BA65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13" creationId="{4BDD2DAD-4975-CCB8-4540-57058120BB54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15" creationId="{62C20B88-F4B9-E7F9-0DA2-4F51D4244B4A}"/>
          </ac:spMkLst>
        </pc:spChg>
        <pc:spChg chg="add mod">
          <ac:chgData name="Chan Zhi Wen, Ian" userId="10427a44-90a0-4c20-831c-e237817aaaf3" providerId="ADAL" clId="{15F77283-442C-4256-BBFD-F988EAF70D3F}" dt="2022-08-10T06:17:27.108" v="9590" actId="571"/>
          <ac:spMkLst>
            <pc:docMk/>
            <pc:sldMk cId="3243373937" sldId="480"/>
            <ac:spMk id="16" creationId="{0056889F-7A85-79AC-B3DA-DFED01A20C71}"/>
          </ac:spMkLst>
        </pc:spChg>
        <pc:spChg chg="add del mod">
          <ac:chgData name="Chan Zhi Wen, Ian" userId="10427a44-90a0-4c20-831c-e237817aaaf3" providerId="ADAL" clId="{15F77283-442C-4256-BBFD-F988EAF70D3F}" dt="2022-08-10T02:27:37.651" v="7124" actId="478"/>
          <ac:spMkLst>
            <pc:docMk/>
            <pc:sldMk cId="3243373937" sldId="480"/>
            <ac:spMk id="16" creationId="{A7DA53FD-960C-48B1-FEE1-84A1324ECC8E}"/>
          </ac:spMkLst>
        </pc:spChg>
        <pc:spChg chg="add mod">
          <ac:chgData name="Chan Zhi Wen, Ian" userId="10427a44-90a0-4c20-831c-e237817aaaf3" providerId="ADAL" clId="{15F77283-442C-4256-BBFD-F988EAF70D3F}" dt="2022-08-10T06:17:43.972" v="9599" actId="1035"/>
          <ac:spMkLst>
            <pc:docMk/>
            <pc:sldMk cId="3243373937" sldId="480"/>
            <ac:spMk id="17" creationId="{1F1348AC-DB97-E581-62FC-0907BF9386B1}"/>
          </ac:spMkLst>
        </pc:spChg>
        <pc:spChg chg="add mod">
          <ac:chgData name="Chan Zhi Wen, Ian" userId="10427a44-90a0-4c20-831c-e237817aaaf3" providerId="ADAL" clId="{15F77283-442C-4256-BBFD-F988EAF70D3F}" dt="2022-08-10T06:17:40.726" v="9595" actId="14100"/>
          <ac:spMkLst>
            <pc:docMk/>
            <pc:sldMk cId="3243373937" sldId="480"/>
            <ac:spMk id="18" creationId="{4FE9DBEB-3E31-838E-FAEB-B69C273F1AAF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19" creationId="{BC49884B-2F49-D875-8341-E922343AC14B}"/>
          </ac:spMkLst>
        </pc:spChg>
        <pc:spChg chg="add mod">
          <ac:chgData name="Chan Zhi Wen, Ian" userId="10427a44-90a0-4c20-831c-e237817aaaf3" providerId="ADAL" clId="{15F77283-442C-4256-BBFD-F988EAF70D3F}" dt="2022-08-10T06:17:35.155" v="9593" actId="404"/>
          <ac:spMkLst>
            <pc:docMk/>
            <pc:sldMk cId="3243373937" sldId="480"/>
            <ac:spMk id="20" creationId="{8F2759BA-2BD2-9A15-CC92-F0D7498C2E00}"/>
          </ac:spMkLst>
        </pc:spChg>
        <pc:spChg chg="add mod">
          <ac:chgData name="Chan Zhi Wen, Ian" userId="10427a44-90a0-4c20-831c-e237817aaaf3" providerId="ADAL" clId="{15F77283-442C-4256-BBFD-F988EAF70D3F}" dt="2022-08-10T06:17:27.108" v="9590" actId="571"/>
          <ac:spMkLst>
            <pc:docMk/>
            <pc:sldMk cId="3243373937" sldId="480"/>
            <ac:spMk id="21" creationId="{94F31B4C-47B0-C3D0-D2DA-8BAEA72AF292}"/>
          </ac:spMkLst>
        </pc:spChg>
        <pc:picChg chg="del">
          <ac:chgData name="Chan Zhi Wen, Ian" userId="10427a44-90a0-4c20-831c-e237817aaaf3" providerId="ADAL" clId="{15F77283-442C-4256-BBFD-F988EAF70D3F}" dt="2022-08-09T16:59:02.524" v="5478" actId="478"/>
          <ac:picMkLst>
            <pc:docMk/>
            <pc:sldMk cId="3243373937" sldId="480"/>
            <ac:picMk id="6" creationId="{0FA6B169-2087-F19E-73C8-1B4821359F6D}"/>
          </ac:picMkLst>
        </pc:picChg>
        <pc:picChg chg="add mod">
          <ac:chgData name="Chan Zhi Wen, Ian" userId="10427a44-90a0-4c20-831c-e237817aaaf3" providerId="ADAL" clId="{15F77283-442C-4256-BBFD-F988EAF70D3F}" dt="2022-08-09T16:59:51.025" v="5507" actId="1037"/>
          <ac:picMkLst>
            <pc:docMk/>
            <pc:sldMk cId="3243373937" sldId="480"/>
            <ac:picMk id="8" creationId="{9B99C41A-F9B7-7AE5-7A52-A7B318A97D92}"/>
          </ac:picMkLst>
        </pc:picChg>
        <pc:picChg chg="del">
          <ac:chgData name="Chan Zhi Wen, Ian" userId="10427a44-90a0-4c20-831c-e237817aaaf3" providerId="ADAL" clId="{15F77283-442C-4256-BBFD-F988EAF70D3F}" dt="2022-08-09T16:59:02.524" v="5478" actId="478"/>
          <ac:picMkLst>
            <pc:docMk/>
            <pc:sldMk cId="3243373937" sldId="480"/>
            <ac:picMk id="10" creationId="{FD0A8D9A-F828-75C8-4C02-6A4A587BCA95}"/>
          </ac:picMkLst>
        </pc:picChg>
        <pc:picChg chg="add mod">
          <ac:chgData name="Chan Zhi Wen, Ian" userId="10427a44-90a0-4c20-831c-e237817aaaf3" providerId="ADAL" clId="{15F77283-442C-4256-BBFD-F988EAF70D3F}" dt="2022-08-10T04:14:46.928" v="7778" actId="1036"/>
          <ac:picMkLst>
            <pc:docMk/>
            <pc:sldMk cId="3243373937" sldId="480"/>
            <ac:picMk id="14" creationId="{517B6F6D-690D-A4C8-DF09-522C8668956A}"/>
          </ac:picMkLst>
        </pc:picChg>
        <pc:picChg chg="del">
          <ac:chgData name="Chan Zhi Wen, Ian" userId="10427a44-90a0-4c20-831c-e237817aaaf3" providerId="ADAL" clId="{15F77283-442C-4256-BBFD-F988EAF70D3F}" dt="2022-08-09T16:59:02.524" v="5478" actId="478"/>
          <ac:picMkLst>
            <pc:docMk/>
            <pc:sldMk cId="3243373937" sldId="480"/>
            <ac:picMk id="3074" creationId="{D8EDF682-3136-1DBC-9CED-C959D1677C61}"/>
          </ac:picMkLst>
        </pc:picChg>
        <pc:picChg chg="del">
          <ac:chgData name="Chan Zhi Wen, Ian" userId="10427a44-90a0-4c20-831c-e237817aaaf3" providerId="ADAL" clId="{15F77283-442C-4256-BBFD-F988EAF70D3F}" dt="2022-08-09T16:59:02.524" v="5478" actId="478"/>
          <ac:picMkLst>
            <pc:docMk/>
            <pc:sldMk cId="3243373937" sldId="480"/>
            <ac:picMk id="3076" creationId="{311D8692-EB78-9264-CEB5-5FB2945E2424}"/>
          </ac:picMkLst>
        </pc:picChg>
      </pc:sldChg>
      <pc:sldChg chg="modSp add mod">
        <pc:chgData name="Chan Zhi Wen, Ian" userId="10427a44-90a0-4c20-831c-e237817aaaf3" providerId="ADAL" clId="{15F77283-442C-4256-BBFD-F988EAF70D3F}" dt="2022-08-09T17:01:11.214" v="5609" actId="20577"/>
        <pc:sldMkLst>
          <pc:docMk/>
          <pc:sldMk cId="3354752268" sldId="481"/>
        </pc:sldMkLst>
        <pc:spChg chg="mod">
          <ac:chgData name="Chan Zhi Wen, Ian" userId="10427a44-90a0-4c20-831c-e237817aaaf3" providerId="ADAL" clId="{15F77283-442C-4256-BBFD-F988EAF70D3F}" dt="2022-08-09T17:01:11.214" v="5609" actId="20577"/>
          <ac:spMkLst>
            <pc:docMk/>
            <pc:sldMk cId="3354752268" sldId="481"/>
            <ac:spMk id="2" creationId="{A26C2038-4E1A-4E26-99ED-E98533277339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0T04:59:36.506" v="8802" actId="14100"/>
        <pc:sldMkLst>
          <pc:docMk/>
          <pc:sldMk cId="2700283952" sldId="482"/>
        </pc:sldMkLst>
        <pc:spChg chg="mod">
          <ac:chgData name="Chan Zhi Wen, Ian" userId="10427a44-90a0-4c20-831c-e237817aaaf3" providerId="ADAL" clId="{15F77283-442C-4256-BBFD-F988EAF70D3F}" dt="2022-08-10T04:42:12.929" v="8563" actId="20577"/>
          <ac:spMkLst>
            <pc:docMk/>
            <pc:sldMk cId="2700283952" sldId="482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04:59:36.506" v="8802" actId="14100"/>
          <ac:spMkLst>
            <pc:docMk/>
            <pc:sldMk cId="2700283952" sldId="482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10T01:09:12.785" v="5620" actId="478"/>
          <ac:spMkLst>
            <pc:docMk/>
            <pc:sldMk cId="2700283952" sldId="482"/>
            <ac:spMk id="11" creationId="{5D742C91-7299-8EAF-D467-8F253ACF2584}"/>
          </ac:spMkLst>
        </pc:spChg>
        <pc:spChg chg="del">
          <ac:chgData name="Chan Zhi Wen, Ian" userId="10427a44-90a0-4c20-831c-e237817aaaf3" providerId="ADAL" clId="{15F77283-442C-4256-BBFD-F988EAF70D3F}" dt="2022-08-10T01:09:12.785" v="5620" actId="478"/>
          <ac:spMkLst>
            <pc:docMk/>
            <pc:sldMk cId="2700283952" sldId="482"/>
            <ac:spMk id="12" creationId="{25D5FBC7-01A8-0499-D5DB-775E4B13BA65}"/>
          </ac:spMkLst>
        </pc:spChg>
        <pc:spChg chg="del">
          <ac:chgData name="Chan Zhi Wen, Ian" userId="10427a44-90a0-4c20-831c-e237817aaaf3" providerId="ADAL" clId="{15F77283-442C-4256-BBFD-F988EAF70D3F}" dt="2022-08-10T01:09:12.785" v="5620" actId="478"/>
          <ac:spMkLst>
            <pc:docMk/>
            <pc:sldMk cId="2700283952" sldId="482"/>
            <ac:spMk id="13" creationId="{4BDD2DAD-4975-CCB8-4540-57058120BB54}"/>
          </ac:spMkLst>
        </pc:spChg>
        <pc:picChg chg="add mod">
          <ac:chgData name="Chan Zhi Wen, Ian" userId="10427a44-90a0-4c20-831c-e237817aaaf3" providerId="ADAL" clId="{15F77283-442C-4256-BBFD-F988EAF70D3F}" dt="2022-08-10T01:16:45.471" v="5771" actId="14100"/>
          <ac:picMkLst>
            <pc:docMk/>
            <pc:sldMk cId="2700283952" sldId="482"/>
            <ac:picMk id="4" creationId="{C8EAE6BD-C0A5-7EF4-C7A1-B2822D363E97}"/>
          </ac:picMkLst>
        </pc:picChg>
        <pc:picChg chg="add mod">
          <ac:chgData name="Chan Zhi Wen, Ian" userId="10427a44-90a0-4c20-831c-e237817aaaf3" providerId="ADAL" clId="{15F77283-442C-4256-BBFD-F988EAF70D3F}" dt="2022-08-10T01:17:30.318" v="5822" actId="14100"/>
          <ac:picMkLst>
            <pc:docMk/>
            <pc:sldMk cId="2700283952" sldId="482"/>
            <ac:picMk id="7" creationId="{DA406005-7AB6-1CA2-3A3E-33385478FD8C}"/>
          </ac:picMkLst>
        </pc:picChg>
        <pc:picChg chg="del">
          <ac:chgData name="Chan Zhi Wen, Ian" userId="10427a44-90a0-4c20-831c-e237817aaaf3" providerId="ADAL" clId="{15F77283-442C-4256-BBFD-F988EAF70D3F}" dt="2022-08-10T01:09:09.124" v="5619" actId="478"/>
          <ac:picMkLst>
            <pc:docMk/>
            <pc:sldMk cId="2700283952" sldId="482"/>
            <ac:picMk id="8" creationId="{9B99C41A-F9B7-7AE5-7A52-A7B318A97D92}"/>
          </ac:picMkLst>
        </pc:picChg>
      </pc:sldChg>
      <pc:sldChg chg="addSp modSp add mod">
        <pc:chgData name="Chan Zhi Wen, Ian" userId="10427a44-90a0-4c20-831c-e237817aaaf3" providerId="ADAL" clId="{15F77283-442C-4256-BBFD-F988EAF70D3F}" dt="2022-08-10T02:04:20.880" v="6564" actId="1038"/>
        <pc:sldMkLst>
          <pc:docMk/>
          <pc:sldMk cId="2556988663" sldId="483"/>
        </pc:sldMkLst>
        <pc:spChg chg="mod">
          <ac:chgData name="Chan Zhi Wen, Ian" userId="10427a44-90a0-4c20-831c-e237817aaaf3" providerId="ADAL" clId="{15F77283-442C-4256-BBFD-F988EAF70D3F}" dt="2022-08-10T01:56:54.637" v="6168" actId="6549"/>
          <ac:spMkLst>
            <pc:docMk/>
            <pc:sldMk cId="2556988663" sldId="483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02:04:10.070" v="6552" actId="1037"/>
          <ac:spMkLst>
            <pc:docMk/>
            <pc:sldMk cId="2556988663" sldId="483"/>
            <ac:spMk id="4" creationId="{F005F2E3-3F6A-037E-C8FD-752FBA7A6ED1}"/>
          </ac:spMkLst>
        </pc:spChg>
        <pc:spChg chg="add mod">
          <ac:chgData name="Chan Zhi Wen, Ian" userId="10427a44-90a0-4c20-831c-e237817aaaf3" providerId="ADAL" clId="{15F77283-442C-4256-BBFD-F988EAF70D3F}" dt="2022-08-10T02:04:04.691" v="6550" actId="1037"/>
          <ac:spMkLst>
            <pc:docMk/>
            <pc:sldMk cId="2556988663" sldId="483"/>
            <ac:spMk id="7" creationId="{599F1FD1-2277-37AA-0F6E-8527B7977CE3}"/>
          </ac:spMkLst>
        </pc:spChg>
        <pc:picChg chg="mod">
          <ac:chgData name="Chan Zhi Wen, Ian" userId="10427a44-90a0-4c20-831c-e237817aaaf3" providerId="ADAL" clId="{15F77283-442C-4256-BBFD-F988EAF70D3F}" dt="2022-08-10T01:57:08.016" v="6170" actId="1076"/>
          <ac:picMkLst>
            <pc:docMk/>
            <pc:sldMk cId="2556988663" sldId="483"/>
            <ac:picMk id="5126" creationId="{8774C77E-576F-C4F5-A2A9-2CD2BB67A45D}"/>
          </ac:picMkLst>
        </pc:picChg>
        <pc:picChg chg="mod">
          <ac:chgData name="Chan Zhi Wen, Ian" userId="10427a44-90a0-4c20-831c-e237817aaaf3" providerId="ADAL" clId="{15F77283-442C-4256-BBFD-F988EAF70D3F}" dt="2022-08-10T02:04:20.880" v="6564" actId="1038"/>
          <ac:picMkLst>
            <pc:docMk/>
            <pc:sldMk cId="2556988663" sldId="483"/>
            <ac:picMk id="5128" creationId="{C74FBD18-F734-A5C7-E36F-D0C9F225F439}"/>
          </ac:picMkLst>
        </pc:picChg>
        <pc:picChg chg="add mod">
          <ac:chgData name="Chan Zhi Wen, Ian" userId="10427a44-90a0-4c20-831c-e237817aaaf3" providerId="ADAL" clId="{15F77283-442C-4256-BBFD-F988EAF70D3F}" dt="2022-08-10T02:03:50.764" v="6544" actId="1076"/>
          <ac:picMkLst>
            <pc:docMk/>
            <pc:sldMk cId="2556988663" sldId="483"/>
            <ac:picMk id="11266" creationId="{F52AEFC0-1D78-485E-E2F9-30923E8CF8B4}"/>
          </ac:picMkLst>
        </pc:picChg>
        <pc:cxnChg chg="mod">
          <ac:chgData name="Chan Zhi Wen, Ian" userId="10427a44-90a0-4c20-831c-e237817aaaf3" providerId="ADAL" clId="{15F77283-442C-4256-BBFD-F988EAF70D3F}" dt="2022-08-10T01:58:11.114" v="6284" actId="1038"/>
          <ac:cxnSpMkLst>
            <pc:docMk/>
            <pc:sldMk cId="2556988663" sldId="483"/>
            <ac:cxnSpMk id="6" creationId="{61BB9330-951E-8E41-C1A6-31F96971D65D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9:52:35.051" v="31728" actId="1076"/>
        <pc:sldMkLst>
          <pc:docMk/>
          <pc:sldMk cId="1294695104" sldId="484"/>
        </pc:sldMkLst>
        <pc:spChg chg="mod">
          <ac:chgData name="Chan Zhi Wen, Ian" userId="10427a44-90a0-4c20-831c-e237817aaaf3" providerId="ADAL" clId="{15F77283-442C-4256-BBFD-F988EAF70D3F}" dt="2022-08-10T05:11:02.201" v="8829" actId="20577"/>
          <ac:spMkLst>
            <pc:docMk/>
            <pc:sldMk cId="1294695104" sldId="484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05:55:07.373" v="9427" actId="20577"/>
          <ac:spMkLst>
            <pc:docMk/>
            <pc:sldMk cId="1294695104" sldId="48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9:52:35.051" v="31728" actId="1076"/>
          <ac:spMkLst>
            <pc:docMk/>
            <pc:sldMk cId="1294695104" sldId="484"/>
            <ac:spMk id="4" creationId="{2DE2B594-D33E-6A6B-D81E-D78FE761851C}"/>
          </ac:spMkLst>
        </pc:spChg>
        <pc:spChg chg="del">
          <ac:chgData name="Chan Zhi Wen, Ian" userId="10427a44-90a0-4c20-831c-e237817aaaf3" providerId="ADAL" clId="{15F77283-442C-4256-BBFD-F988EAF70D3F}" dt="2022-08-10T05:11:04.669" v="8830" actId="478"/>
          <ac:spMkLst>
            <pc:docMk/>
            <pc:sldMk cId="1294695104" sldId="484"/>
            <ac:spMk id="6" creationId="{5A31DF2F-336A-8BA2-5362-A837937CB3E6}"/>
          </ac:spMkLst>
        </pc:spChg>
        <pc:spChg chg="add mod">
          <ac:chgData name="Chan Zhi Wen, Ian" userId="10427a44-90a0-4c20-831c-e237817aaaf3" providerId="ADAL" clId="{15F77283-442C-4256-BBFD-F988EAF70D3F}" dt="2022-08-10T06:17:16.325" v="9588" actId="14100"/>
          <ac:spMkLst>
            <pc:docMk/>
            <pc:sldMk cId="1294695104" sldId="484"/>
            <ac:spMk id="8" creationId="{3C407AC4-5724-255A-F2E8-7681EE632D59}"/>
          </ac:spMkLst>
        </pc:spChg>
        <pc:spChg chg="add del mod">
          <ac:chgData name="Chan Zhi Wen, Ian" userId="10427a44-90a0-4c20-831c-e237817aaaf3" providerId="ADAL" clId="{15F77283-442C-4256-BBFD-F988EAF70D3F}" dt="2022-08-10T05:12:41.420" v="8862" actId="478"/>
          <ac:spMkLst>
            <pc:docMk/>
            <pc:sldMk cId="1294695104" sldId="484"/>
            <ac:spMk id="9" creationId="{B9DEC5A8-22BF-8E77-3D68-969F257C6C41}"/>
          </ac:spMkLst>
        </pc:spChg>
        <pc:spChg chg="add mod">
          <ac:chgData name="Chan Zhi Wen, Ian" userId="10427a44-90a0-4c20-831c-e237817aaaf3" providerId="ADAL" clId="{15F77283-442C-4256-BBFD-F988EAF70D3F}" dt="2022-08-10T05:55:13.112" v="9442" actId="1035"/>
          <ac:spMkLst>
            <pc:docMk/>
            <pc:sldMk cId="1294695104" sldId="484"/>
            <ac:spMk id="10" creationId="{6E27E31A-A07E-9261-8980-00FA9C3A86AD}"/>
          </ac:spMkLst>
        </pc:spChg>
        <pc:spChg chg="add mod">
          <ac:chgData name="Chan Zhi Wen, Ian" userId="10427a44-90a0-4c20-831c-e237817aaaf3" providerId="ADAL" clId="{15F77283-442C-4256-BBFD-F988EAF70D3F}" dt="2022-08-10T06:17:13.323" v="9585" actId="14100"/>
          <ac:spMkLst>
            <pc:docMk/>
            <pc:sldMk cId="1294695104" sldId="484"/>
            <ac:spMk id="11" creationId="{DA2805EE-EAFD-14C9-7C32-84366F4F763E}"/>
          </ac:spMkLst>
        </pc:spChg>
        <pc:picChg chg="add mod">
          <ac:chgData name="Chan Zhi Wen, Ian" userId="10427a44-90a0-4c20-831c-e237817aaaf3" providerId="ADAL" clId="{15F77283-442C-4256-BBFD-F988EAF70D3F}" dt="2022-08-10T05:55:13.112" v="9442" actId="1035"/>
          <ac:picMkLst>
            <pc:docMk/>
            <pc:sldMk cId="1294695104" sldId="484"/>
            <ac:picMk id="7" creationId="{6E733CD5-EC5B-DE27-5A6B-304B148F0ECE}"/>
          </ac:picMkLst>
        </pc:picChg>
        <pc:cxnChg chg="add mod">
          <ac:chgData name="Chan Zhi Wen, Ian" userId="10427a44-90a0-4c20-831c-e237817aaaf3" providerId="ADAL" clId="{15F77283-442C-4256-BBFD-F988EAF70D3F}" dt="2022-08-10T05:55:13.112" v="9442" actId="1035"/>
          <ac:cxnSpMkLst>
            <pc:docMk/>
            <pc:sldMk cId="1294695104" sldId="484"/>
            <ac:cxnSpMk id="13" creationId="{5B04A4D5-97BF-3623-D01F-8E3ABDBC3F21}"/>
          </ac:cxnSpMkLst>
        </pc:cxnChg>
      </pc:sldChg>
      <pc:sldChg chg="modSp add mod">
        <pc:chgData name="Chan Zhi Wen, Ian" userId="10427a44-90a0-4c20-831c-e237817aaaf3" providerId="ADAL" clId="{15F77283-442C-4256-BBFD-F988EAF70D3F}" dt="2022-08-10T06:59:05.870" v="9995" actId="20577"/>
        <pc:sldMkLst>
          <pc:docMk/>
          <pc:sldMk cId="2154930552" sldId="485"/>
        </pc:sldMkLst>
        <pc:spChg chg="mod">
          <ac:chgData name="Chan Zhi Wen, Ian" userId="10427a44-90a0-4c20-831c-e237817aaaf3" providerId="ADAL" clId="{15F77283-442C-4256-BBFD-F988EAF70D3F}" dt="2022-08-10T06:59:05.870" v="9995" actId="20577"/>
          <ac:spMkLst>
            <pc:docMk/>
            <pc:sldMk cId="2154930552" sldId="485"/>
            <ac:spMk id="2" creationId="{A26C2038-4E1A-4E26-99ED-E98533277339}"/>
          </ac:spMkLst>
        </pc:spChg>
      </pc:sldChg>
      <pc:sldChg chg="modSp add mod">
        <pc:chgData name="Chan Zhi Wen, Ian" userId="10427a44-90a0-4c20-831c-e237817aaaf3" providerId="ADAL" clId="{15F77283-442C-4256-BBFD-F988EAF70D3F}" dt="2022-08-10T06:40:26.850" v="9836" actId="20577"/>
        <pc:sldMkLst>
          <pc:docMk/>
          <pc:sldMk cId="4080986492" sldId="486"/>
        </pc:sldMkLst>
        <pc:spChg chg="mod">
          <ac:chgData name="Chan Zhi Wen, Ian" userId="10427a44-90a0-4c20-831c-e237817aaaf3" providerId="ADAL" clId="{15F77283-442C-4256-BBFD-F988EAF70D3F}" dt="2022-08-10T06:40:26.850" v="9836" actId="20577"/>
          <ac:spMkLst>
            <pc:docMk/>
            <pc:sldMk cId="4080986492" sldId="486"/>
            <ac:spMk id="3" creationId="{6F5FD510-41FE-471E-BA39-1ED6C093BFB6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0T07:27:01.619" v="10667" actId="20577"/>
        <pc:sldMkLst>
          <pc:docMk/>
          <pc:sldMk cId="2079060308" sldId="488"/>
        </pc:sldMkLst>
        <pc:spChg chg="mod">
          <ac:chgData name="Chan Zhi Wen, Ian" userId="10427a44-90a0-4c20-831c-e237817aaaf3" providerId="ADAL" clId="{15F77283-442C-4256-BBFD-F988EAF70D3F}" dt="2022-08-10T07:13:05.079" v="10056" actId="20577"/>
          <ac:spMkLst>
            <pc:docMk/>
            <pc:sldMk cId="2079060308" sldId="488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07:27:01.619" v="10667" actId="20577"/>
          <ac:spMkLst>
            <pc:docMk/>
            <pc:sldMk cId="2079060308" sldId="488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10T07:19:46.163" v="10069" actId="478"/>
          <ac:spMkLst>
            <pc:docMk/>
            <pc:sldMk cId="2079060308" sldId="488"/>
            <ac:spMk id="8" creationId="{3C407AC4-5724-255A-F2E8-7681EE632D59}"/>
          </ac:spMkLst>
        </pc:spChg>
        <pc:spChg chg="del">
          <ac:chgData name="Chan Zhi Wen, Ian" userId="10427a44-90a0-4c20-831c-e237817aaaf3" providerId="ADAL" clId="{15F77283-442C-4256-BBFD-F988EAF70D3F}" dt="2022-08-10T07:19:46.163" v="10069" actId="478"/>
          <ac:spMkLst>
            <pc:docMk/>
            <pc:sldMk cId="2079060308" sldId="488"/>
            <ac:spMk id="10" creationId="{6E27E31A-A07E-9261-8980-00FA9C3A86AD}"/>
          </ac:spMkLst>
        </pc:spChg>
        <pc:spChg chg="del">
          <ac:chgData name="Chan Zhi Wen, Ian" userId="10427a44-90a0-4c20-831c-e237817aaaf3" providerId="ADAL" clId="{15F77283-442C-4256-BBFD-F988EAF70D3F}" dt="2022-08-10T07:19:46.163" v="10069" actId="478"/>
          <ac:spMkLst>
            <pc:docMk/>
            <pc:sldMk cId="2079060308" sldId="488"/>
            <ac:spMk id="11" creationId="{DA2805EE-EAFD-14C9-7C32-84366F4F763E}"/>
          </ac:spMkLst>
        </pc:spChg>
        <pc:spChg chg="add mod">
          <ac:chgData name="Chan Zhi Wen, Ian" userId="10427a44-90a0-4c20-831c-e237817aaaf3" providerId="ADAL" clId="{15F77283-442C-4256-BBFD-F988EAF70D3F}" dt="2022-08-10T07:23:33.797" v="10298" actId="1035"/>
          <ac:spMkLst>
            <pc:docMk/>
            <pc:sldMk cId="2079060308" sldId="488"/>
            <ac:spMk id="14" creationId="{A1A993D5-5A93-B42D-09B4-76E0E64682E5}"/>
          </ac:spMkLst>
        </pc:spChg>
        <pc:spChg chg="add mod">
          <ac:chgData name="Chan Zhi Wen, Ian" userId="10427a44-90a0-4c20-831c-e237817aaaf3" providerId="ADAL" clId="{15F77283-442C-4256-BBFD-F988EAF70D3F}" dt="2022-08-10T07:26:11.818" v="10510" actId="1036"/>
          <ac:spMkLst>
            <pc:docMk/>
            <pc:sldMk cId="2079060308" sldId="488"/>
            <ac:spMk id="21" creationId="{CBF2E036-4CD4-B3ED-9309-B98B8802F950}"/>
          </ac:spMkLst>
        </pc:spChg>
        <pc:spChg chg="add mod">
          <ac:chgData name="Chan Zhi Wen, Ian" userId="10427a44-90a0-4c20-831c-e237817aaaf3" providerId="ADAL" clId="{15F77283-442C-4256-BBFD-F988EAF70D3F}" dt="2022-08-10T07:26:16.935" v="10521" actId="1076"/>
          <ac:spMkLst>
            <pc:docMk/>
            <pc:sldMk cId="2079060308" sldId="488"/>
            <ac:spMk id="22" creationId="{6B88107D-F7FE-D4FC-C923-B04197F901EC}"/>
          </ac:spMkLst>
        </pc:spChg>
        <pc:picChg chg="add mod">
          <ac:chgData name="Chan Zhi Wen, Ian" userId="10427a44-90a0-4c20-831c-e237817aaaf3" providerId="ADAL" clId="{15F77283-442C-4256-BBFD-F988EAF70D3F}" dt="2022-08-10T07:22:55.495" v="10271" actId="1076"/>
          <ac:picMkLst>
            <pc:docMk/>
            <pc:sldMk cId="2079060308" sldId="488"/>
            <ac:picMk id="6" creationId="{32D67403-2DA4-127E-1518-14720700E400}"/>
          </ac:picMkLst>
        </pc:picChg>
        <pc:picChg chg="del">
          <ac:chgData name="Chan Zhi Wen, Ian" userId="10427a44-90a0-4c20-831c-e237817aaaf3" providerId="ADAL" clId="{15F77283-442C-4256-BBFD-F988EAF70D3F}" dt="2022-08-10T07:19:46.163" v="10069" actId="478"/>
          <ac:picMkLst>
            <pc:docMk/>
            <pc:sldMk cId="2079060308" sldId="488"/>
            <ac:picMk id="7" creationId="{6E733CD5-EC5B-DE27-5A6B-304B148F0ECE}"/>
          </ac:picMkLst>
        </pc:picChg>
        <pc:picChg chg="add mod">
          <ac:chgData name="Chan Zhi Wen, Ian" userId="10427a44-90a0-4c20-831c-e237817aaaf3" providerId="ADAL" clId="{15F77283-442C-4256-BBFD-F988EAF70D3F}" dt="2022-08-10T07:23:08.816" v="10275" actId="14100"/>
          <ac:picMkLst>
            <pc:docMk/>
            <pc:sldMk cId="2079060308" sldId="488"/>
            <ac:picMk id="12" creationId="{57343510-F0F6-6BCB-E020-06C6851DBA97}"/>
          </ac:picMkLst>
        </pc:picChg>
        <pc:picChg chg="add mod">
          <ac:chgData name="Chan Zhi Wen, Ian" userId="10427a44-90a0-4c20-831c-e237817aaaf3" providerId="ADAL" clId="{15F77283-442C-4256-BBFD-F988EAF70D3F}" dt="2022-08-10T07:24:38.607" v="10448" actId="14100"/>
          <ac:picMkLst>
            <pc:docMk/>
            <pc:sldMk cId="2079060308" sldId="488"/>
            <ac:picMk id="18" creationId="{A40527A6-872A-2CB8-5F74-1B6E6344DDD9}"/>
          </ac:picMkLst>
        </pc:picChg>
        <pc:picChg chg="add mod">
          <ac:chgData name="Chan Zhi Wen, Ian" userId="10427a44-90a0-4c20-831c-e237817aaaf3" providerId="ADAL" clId="{15F77283-442C-4256-BBFD-F988EAF70D3F}" dt="2022-08-10T07:26:13.774" v="10520" actId="1036"/>
          <ac:picMkLst>
            <pc:docMk/>
            <pc:sldMk cId="2079060308" sldId="488"/>
            <ac:picMk id="20" creationId="{D09745DE-F924-4A4D-D97C-98A1AFE1DFDB}"/>
          </ac:picMkLst>
        </pc:picChg>
        <pc:picChg chg="add mod">
          <ac:chgData name="Chan Zhi Wen, Ian" userId="10427a44-90a0-4c20-831c-e237817aaaf3" providerId="ADAL" clId="{15F77283-442C-4256-BBFD-F988EAF70D3F}" dt="2022-08-10T07:26:19.179" v="10526" actId="1036"/>
          <ac:picMkLst>
            <pc:docMk/>
            <pc:sldMk cId="2079060308" sldId="488"/>
            <ac:picMk id="24" creationId="{7F45A1FC-90D5-B8AF-286F-0032EB99B6AA}"/>
          </ac:picMkLst>
        </pc:picChg>
        <pc:cxnChg chg="del mod">
          <ac:chgData name="Chan Zhi Wen, Ian" userId="10427a44-90a0-4c20-831c-e237817aaaf3" providerId="ADAL" clId="{15F77283-442C-4256-BBFD-F988EAF70D3F}" dt="2022-08-10T07:19:46.163" v="10069" actId="478"/>
          <ac:cxnSpMkLst>
            <pc:docMk/>
            <pc:sldMk cId="2079060308" sldId="488"/>
            <ac:cxnSpMk id="13" creationId="{5B04A4D5-97BF-3623-D01F-8E3ABDBC3F21}"/>
          </ac:cxnSpMkLst>
        </pc:cxnChg>
        <pc:cxnChg chg="add mod">
          <ac:chgData name="Chan Zhi Wen, Ian" userId="10427a44-90a0-4c20-831c-e237817aaaf3" providerId="ADAL" clId="{15F77283-442C-4256-BBFD-F988EAF70D3F}" dt="2022-08-10T07:23:26.271" v="10279" actId="14100"/>
          <ac:cxnSpMkLst>
            <pc:docMk/>
            <pc:sldMk cId="2079060308" sldId="488"/>
            <ac:cxnSpMk id="15" creationId="{716962CE-0E43-8338-0847-25F3D930BC20}"/>
          </ac:cxnSpMkLst>
        </pc:cxnChg>
      </pc:sldChg>
      <pc:sldChg chg="addSp delSp modSp add mod ord">
        <pc:chgData name="Chan Zhi Wen, Ian" userId="10427a44-90a0-4c20-831c-e237817aaaf3" providerId="ADAL" clId="{15F77283-442C-4256-BBFD-F988EAF70D3F}" dt="2022-08-10T16:47:18.588" v="21821" actId="403"/>
        <pc:sldMkLst>
          <pc:docMk/>
          <pc:sldMk cId="2943086309" sldId="489"/>
        </pc:sldMkLst>
        <pc:spChg chg="mod">
          <ac:chgData name="Chan Zhi Wen, Ian" userId="10427a44-90a0-4c20-831c-e237817aaaf3" providerId="ADAL" clId="{15F77283-442C-4256-BBFD-F988EAF70D3F}" dt="2022-08-10T07:53:06.430" v="11926" actId="20577"/>
          <ac:spMkLst>
            <pc:docMk/>
            <pc:sldMk cId="2943086309" sldId="48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6:47:18.588" v="21821" actId="403"/>
          <ac:spMkLst>
            <pc:docMk/>
            <pc:sldMk cId="2943086309" sldId="489"/>
            <ac:spMk id="4" creationId="{D5DFB8C9-6915-B6FC-5A45-6D9385F592E0}"/>
          </ac:spMkLst>
        </pc:spChg>
        <pc:spChg chg="mod">
          <ac:chgData name="Chan Zhi Wen, Ian" userId="10427a44-90a0-4c20-831c-e237817aaaf3" providerId="ADAL" clId="{15F77283-442C-4256-BBFD-F988EAF70D3F}" dt="2022-08-10T07:51:58.455" v="11845" actId="1035"/>
          <ac:spMkLst>
            <pc:docMk/>
            <pc:sldMk cId="2943086309" sldId="489"/>
            <ac:spMk id="7" creationId="{0F55C5E4-F3A1-A95E-4370-395DA7DCBB32}"/>
          </ac:spMkLst>
        </pc:spChg>
        <pc:spChg chg="mod">
          <ac:chgData name="Chan Zhi Wen, Ian" userId="10427a44-90a0-4c20-831c-e237817aaaf3" providerId="ADAL" clId="{15F77283-442C-4256-BBFD-F988EAF70D3F}" dt="2022-08-10T16:47:06.855" v="21817" actId="14100"/>
          <ac:spMkLst>
            <pc:docMk/>
            <pc:sldMk cId="2943086309" sldId="489"/>
            <ac:spMk id="9" creationId="{BED3358C-0DA1-1B3B-F63D-1F63CF9F748A}"/>
          </ac:spMkLst>
        </pc:spChg>
        <pc:spChg chg="del">
          <ac:chgData name="Chan Zhi Wen, Ian" userId="10427a44-90a0-4c20-831c-e237817aaaf3" providerId="ADAL" clId="{15F77283-442C-4256-BBFD-F988EAF70D3F}" dt="2022-08-10T07:38:04.241" v="11047" actId="478"/>
          <ac:spMkLst>
            <pc:docMk/>
            <pc:sldMk cId="2943086309" sldId="489"/>
            <ac:spMk id="10" creationId="{16401542-37EB-C709-730D-B2FB09E35F46}"/>
          </ac:spMkLst>
        </pc:spChg>
        <pc:picChg chg="mod">
          <ac:chgData name="Chan Zhi Wen, Ian" userId="10427a44-90a0-4c20-831c-e237817aaaf3" providerId="ADAL" clId="{15F77283-442C-4256-BBFD-F988EAF70D3F}" dt="2022-08-10T07:51:58.455" v="11845" actId="1035"/>
          <ac:picMkLst>
            <pc:docMk/>
            <pc:sldMk cId="2943086309" sldId="489"/>
            <ac:picMk id="6" creationId="{174D1914-E088-7AA4-7744-A44DD702C97B}"/>
          </ac:picMkLst>
        </pc:picChg>
        <pc:cxnChg chg="mod">
          <ac:chgData name="Chan Zhi Wen, Ian" userId="10427a44-90a0-4c20-831c-e237817aaaf3" providerId="ADAL" clId="{15F77283-442C-4256-BBFD-F988EAF70D3F}" dt="2022-08-10T07:53:22.170" v="11931" actId="14100"/>
          <ac:cxnSpMkLst>
            <pc:docMk/>
            <pc:sldMk cId="2943086309" sldId="489"/>
            <ac:cxnSpMk id="11" creationId="{15C09CC4-0E93-06E7-C2A9-107E5EA15881}"/>
          </ac:cxnSpMkLst>
        </pc:cxnChg>
      </pc:sldChg>
      <pc:sldChg chg="addSp delSp modSp add mod ord">
        <pc:chgData name="Chan Zhi Wen, Ian" userId="10427a44-90a0-4c20-831c-e237817aaaf3" providerId="ADAL" clId="{15F77283-442C-4256-BBFD-F988EAF70D3F}" dt="2022-08-11T15:25:02.257" v="35342"/>
        <pc:sldMkLst>
          <pc:docMk/>
          <pc:sldMk cId="95101118" sldId="490"/>
        </pc:sldMkLst>
        <pc:spChg chg="mod">
          <ac:chgData name="Chan Zhi Wen, Ian" userId="10427a44-90a0-4c20-831c-e237817aaaf3" providerId="ADAL" clId="{15F77283-442C-4256-BBFD-F988EAF70D3F}" dt="2022-08-10T16:54:35.511" v="22455" actId="20577"/>
          <ac:spMkLst>
            <pc:docMk/>
            <pc:sldMk cId="95101118" sldId="49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6:57:44.115" v="22771" actId="20577"/>
          <ac:spMkLst>
            <pc:docMk/>
            <pc:sldMk cId="95101118" sldId="490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15F77283-442C-4256-BBFD-F988EAF70D3F}" dt="2022-08-10T16:54:54.889" v="22507" actId="478"/>
          <ac:spMkLst>
            <pc:docMk/>
            <pc:sldMk cId="95101118" sldId="490"/>
            <ac:spMk id="4" creationId="{FF1ED9C2-09C5-148E-11A4-8DD9DA185C5B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0T15:25:56.144" v="17448" actId="20577"/>
        <pc:sldMkLst>
          <pc:docMk/>
          <pc:sldMk cId="4042992562" sldId="491"/>
        </pc:sldMkLst>
        <pc:spChg chg="mod">
          <ac:chgData name="Chan Zhi Wen, Ian" userId="10427a44-90a0-4c20-831c-e237817aaaf3" providerId="ADAL" clId="{15F77283-442C-4256-BBFD-F988EAF70D3F}" dt="2022-08-10T08:03:29.820" v="11951" actId="20577"/>
          <ac:spMkLst>
            <pc:docMk/>
            <pc:sldMk cId="4042992562" sldId="491"/>
            <ac:spMk id="2" creationId="{A26C2038-4E1A-4E26-99ED-E98533277339}"/>
          </ac:spMkLst>
        </pc:spChg>
        <pc:spChg chg="mod">
          <ac:chgData name="Chan Zhi Wen, Ian" userId="10427a44-90a0-4c20-831c-e237817aaaf3" providerId="ADAL" clId="{15F77283-442C-4256-BBFD-F988EAF70D3F}" dt="2022-08-10T15:25:56.144" v="17448" actId="20577"/>
          <ac:spMkLst>
            <pc:docMk/>
            <pc:sldMk cId="4042992562" sldId="491"/>
            <ac:spMk id="3" creationId="{DA13C78F-C99F-42FA-823B-98A8A52EC600}"/>
          </ac:spMkLst>
        </pc:spChg>
        <pc:spChg chg="add del mod">
          <ac:chgData name="Chan Zhi Wen, Ian" userId="10427a44-90a0-4c20-831c-e237817aaaf3" providerId="ADAL" clId="{15F77283-442C-4256-BBFD-F988EAF70D3F}" dt="2022-08-10T08:06:08.035" v="12157"/>
          <ac:spMkLst>
            <pc:docMk/>
            <pc:sldMk cId="4042992562" sldId="491"/>
            <ac:spMk id="4" creationId="{6FE82240-CB21-334A-9822-570FE9A5DA74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1T08:21:41.479" v="27094"/>
        <pc:sldMkLst>
          <pc:docMk/>
          <pc:sldMk cId="28365788" sldId="492"/>
        </pc:sldMkLst>
        <pc:spChg chg="mod">
          <ac:chgData name="Chan Zhi Wen, Ian" userId="10427a44-90a0-4c20-831c-e237817aaaf3" providerId="ADAL" clId="{15F77283-442C-4256-BBFD-F988EAF70D3F}" dt="2022-08-10T08:45:47.381" v="14476" actId="20577"/>
          <ac:spMkLst>
            <pc:docMk/>
            <pc:sldMk cId="28365788" sldId="492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6:22:24.920" v="20542" actId="20577"/>
          <ac:spMkLst>
            <pc:docMk/>
            <pc:sldMk cId="28365788" sldId="49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4:46:36.361" v="16050" actId="6549"/>
          <ac:spMkLst>
            <pc:docMk/>
            <pc:sldMk cId="28365788" sldId="492"/>
            <ac:spMk id="4" creationId="{94B0694A-00D5-5406-9A3C-9F24BE2D0F9E}"/>
          </ac:spMkLst>
        </pc:spChg>
        <pc:spChg chg="del">
          <ac:chgData name="Chan Zhi Wen, Ian" userId="10427a44-90a0-4c20-831c-e237817aaaf3" providerId="ADAL" clId="{15F77283-442C-4256-BBFD-F988EAF70D3F}" dt="2022-08-10T08:06:12.629" v="12159" actId="478"/>
          <ac:spMkLst>
            <pc:docMk/>
            <pc:sldMk cId="28365788" sldId="492"/>
            <ac:spMk id="4" creationId="{FF1ED9C2-09C5-148E-11A4-8DD9DA185C5B}"/>
          </ac:spMkLst>
        </pc:spChg>
        <pc:spChg chg="add mod">
          <ac:chgData name="Chan Zhi Wen, Ian" userId="10427a44-90a0-4c20-831c-e237817aaaf3" providerId="ADAL" clId="{15F77283-442C-4256-BBFD-F988EAF70D3F}" dt="2022-08-10T15:06:25.267" v="16481" actId="1036"/>
          <ac:spMkLst>
            <pc:docMk/>
            <pc:sldMk cId="28365788" sldId="492"/>
            <ac:spMk id="5" creationId="{E022C79C-66EE-F3A4-5D23-F70BC360BAFA}"/>
          </ac:spMkLst>
        </pc:spChg>
        <pc:spChg chg="add mod">
          <ac:chgData name="Chan Zhi Wen, Ian" userId="10427a44-90a0-4c20-831c-e237817aaaf3" providerId="ADAL" clId="{15F77283-442C-4256-BBFD-F988EAF70D3F}" dt="2022-08-11T07:38:54.867" v="25613" actId="1076"/>
          <ac:spMkLst>
            <pc:docMk/>
            <pc:sldMk cId="28365788" sldId="492"/>
            <ac:spMk id="6" creationId="{314247CD-F46C-3198-1A67-995C71ABA54F}"/>
          </ac:spMkLst>
        </pc:spChg>
        <pc:spChg chg="add mod">
          <ac:chgData name="Chan Zhi Wen, Ian" userId="10427a44-90a0-4c20-831c-e237817aaaf3" providerId="ADAL" clId="{15F77283-442C-4256-BBFD-F988EAF70D3F}" dt="2022-08-11T08:21:39.852" v="27090" actId="1036"/>
          <ac:spMkLst>
            <pc:docMk/>
            <pc:sldMk cId="28365788" sldId="492"/>
            <ac:spMk id="7" creationId="{D1B9424B-011B-28BA-8501-8ADE3C861AEF}"/>
          </ac:spMkLst>
        </pc:spChg>
        <pc:spChg chg="add del mod">
          <ac:chgData name="Chan Zhi Wen, Ian" userId="10427a44-90a0-4c20-831c-e237817aaaf3" providerId="ADAL" clId="{15F77283-442C-4256-BBFD-F988EAF70D3F}" dt="2022-08-11T08:21:41.479" v="27094"/>
          <ac:spMkLst>
            <pc:docMk/>
            <pc:sldMk cId="28365788" sldId="492"/>
            <ac:spMk id="8" creationId="{650945AA-8A92-6C67-B331-A22C92504D5E}"/>
          </ac:spMkLst>
        </pc:spChg>
      </pc:sldChg>
      <pc:sldChg chg="delSp modSp add mod ord">
        <pc:chgData name="Chan Zhi Wen, Ian" userId="10427a44-90a0-4c20-831c-e237817aaaf3" providerId="ADAL" clId="{15F77283-442C-4256-BBFD-F988EAF70D3F}" dt="2022-08-10T14:32:47.524" v="15819" actId="404"/>
        <pc:sldMkLst>
          <pc:docMk/>
          <pc:sldMk cId="3681560191" sldId="493"/>
        </pc:sldMkLst>
        <pc:spChg chg="mod">
          <ac:chgData name="Chan Zhi Wen, Ian" userId="10427a44-90a0-4c20-831c-e237817aaaf3" providerId="ADAL" clId="{15F77283-442C-4256-BBFD-F988EAF70D3F}" dt="2022-08-10T08:09:56.620" v="12552" actId="20577"/>
          <ac:spMkLst>
            <pc:docMk/>
            <pc:sldMk cId="3681560191" sldId="493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4:32:47.524" v="15819" actId="404"/>
          <ac:spMkLst>
            <pc:docMk/>
            <pc:sldMk cId="3681560191" sldId="493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10T08:06:55.836" v="12185" actId="478"/>
          <ac:spMkLst>
            <pc:docMk/>
            <pc:sldMk cId="3681560191" sldId="493"/>
            <ac:spMk id="14" creationId="{A1A993D5-5A93-B42D-09B4-76E0E64682E5}"/>
          </ac:spMkLst>
        </pc:spChg>
        <pc:spChg chg="del">
          <ac:chgData name="Chan Zhi Wen, Ian" userId="10427a44-90a0-4c20-831c-e237817aaaf3" providerId="ADAL" clId="{15F77283-442C-4256-BBFD-F988EAF70D3F}" dt="2022-08-10T08:06:55.836" v="12185" actId="478"/>
          <ac:spMkLst>
            <pc:docMk/>
            <pc:sldMk cId="3681560191" sldId="493"/>
            <ac:spMk id="21" creationId="{CBF2E036-4CD4-B3ED-9309-B98B8802F950}"/>
          </ac:spMkLst>
        </pc:spChg>
        <pc:spChg chg="del">
          <ac:chgData name="Chan Zhi Wen, Ian" userId="10427a44-90a0-4c20-831c-e237817aaaf3" providerId="ADAL" clId="{15F77283-442C-4256-BBFD-F988EAF70D3F}" dt="2022-08-10T08:06:58.646" v="12186" actId="478"/>
          <ac:spMkLst>
            <pc:docMk/>
            <pc:sldMk cId="3681560191" sldId="493"/>
            <ac:spMk id="22" creationId="{6B88107D-F7FE-D4FC-C923-B04197F901EC}"/>
          </ac:spMkLst>
        </pc:spChg>
        <pc:picChg chg="del">
          <ac:chgData name="Chan Zhi Wen, Ian" userId="10427a44-90a0-4c20-831c-e237817aaaf3" providerId="ADAL" clId="{15F77283-442C-4256-BBFD-F988EAF70D3F}" dt="2022-08-10T08:06:58.646" v="12186" actId="478"/>
          <ac:picMkLst>
            <pc:docMk/>
            <pc:sldMk cId="3681560191" sldId="493"/>
            <ac:picMk id="6" creationId="{32D67403-2DA4-127E-1518-14720700E400}"/>
          </ac:picMkLst>
        </pc:picChg>
        <pc:picChg chg="del">
          <ac:chgData name="Chan Zhi Wen, Ian" userId="10427a44-90a0-4c20-831c-e237817aaaf3" providerId="ADAL" clId="{15F77283-442C-4256-BBFD-F988EAF70D3F}" dt="2022-08-10T08:06:58.646" v="12186" actId="478"/>
          <ac:picMkLst>
            <pc:docMk/>
            <pc:sldMk cId="3681560191" sldId="493"/>
            <ac:picMk id="12" creationId="{57343510-F0F6-6BCB-E020-06C6851DBA97}"/>
          </ac:picMkLst>
        </pc:picChg>
        <pc:picChg chg="del">
          <ac:chgData name="Chan Zhi Wen, Ian" userId="10427a44-90a0-4c20-831c-e237817aaaf3" providerId="ADAL" clId="{15F77283-442C-4256-BBFD-F988EAF70D3F}" dt="2022-08-10T08:06:58.646" v="12186" actId="478"/>
          <ac:picMkLst>
            <pc:docMk/>
            <pc:sldMk cId="3681560191" sldId="493"/>
            <ac:picMk id="18" creationId="{A40527A6-872A-2CB8-5F74-1B6E6344DDD9}"/>
          </ac:picMkLst>
        </pc:picChg>
        <pc:picChg chg="del">
          <ac:chgData name="Chan Zhi Wen, Ian" userId="10427a44-90a0-4c20-831c-e237817aaaf3" providerId="ADAL" clId="{15F77283-442C-4256-BBFD-F988EAF70D3F}" dt="2022-08-10T08:06:55.836" v="12185" actId="478"/>
          <ac:picMkLst>
            <pc:docMk/>
            <pc:sldMk cId="3681560191" sldId="493"/>
            <ac:picMk id="20" creationId="{D09745DE-F924-4A4D-D97C-98A1AFE1DFDB}"/>
          </ac:picMkLst>
        </pc:picChg>
        <pc:picChg chg="del">
          <ac:chgData name="Chan Zhi Wen, Ian" userId="10427a44-90a0-4c20-831c-e237817aaaf3" providerId="ADAL" clId="{15F77283-442C-4256-BBFD-F988EAF70D3F}" dt="2022-08-10T08:06:58.646" v="12186" actId="478"/>
          <ac:picMkLst>
            <pc:docMk/>
            <pc:sldMk cId="3681560191" sldId="493"/>
            <ac:picMk id="24" creationId="{7F45A1FC-90D5-B8AF-286F-0032EB99B6AA}"/>
          </ac:picMkLst>
        </pc:picChg>
        <pc:cxnChg chg="del">
          <ac:chgData name="Chan Zhi Wen, Ian" userId="10427a44-90a0-4c20-831c-e237817aaaf3" providerId="ADAL" clId="{15F77283-442C-4256-BBFD-F988EAF70D3F}" dt="2022-08-10T08:06:55.836" v="12185" actId="478"/>
          <ac:cxnSpMkLst>
            <pc:docMk/>
            <pc:sldMk cId="3681560191" sldId="493"/>
            <ac:cxnSpMk id="15" creationId="{716962CE-0E43-8338-0847-25F3D930BC20}"/>
          </ac:cxnSpMkLst>
        </pc:cxnChg>
      </pc:sldChg>
      <pc:sldChg chg="modSp add mod">
        <pc:chgData name="Chan Zhi Wen, Ian" userId="10427a44-90a0-4c20-831c-e237817aaaf3" providerId="ADAL" clId="{15F77283-442C-4256-BBFD-F988EAF70D3F}" dt="2022-08-10T08:42:47.844" v="14459" actId="20577"/>
        <pc:sldMkLst>
          <pc:docMk/>
          <pc:sldMk cId="800396337" sldId="494"/>
        </pc:sldMkLst>
        <pc:spChg chg="mod">
          <ac:chgData name="Chan Zhi Wen, Ian" userId="10427a44-90a0-4c20-831c-e237817aaaf3" providerId="ADAL" clId="{15F77283-442C-4256-BBFD-F988EAF70D3F}" dt="2022-08-10T08:42:47.844" v="14459" actId="20577"/>
          <ac:spMkLst>
            <pc:docMk/>
            <pc:sldMk cId="800396337" sldId="494"/>
            <ac:spMk id="3" creationId="{6F5FD510-41FE-471E-BA39-1ED6C093BFB6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08:21:47.291" v="27098"/>
        <pc:sldMkLst>
          <pc:docMk/>
          <pc:sldMk cId="1205437269" sldId="496"/>
        </pc:sldMkLst>
        <pc:spChg chg="mod">
          <ac:chgData name="Chan Zhi Wen, Ian" userId="10427a44-90a0-4c20-831c-e237817aaaf3" providerId="ADAL" clId="{15F77283-442C-4256-BBFD-F988EAF70D3F}" dt="2022-08-10T08:46:07.652" v="14532" actId="20577"/>
          <ac:spMkLst>
            <pc:docMk/>
            <pc:sldMk cId="1205437269" sldId="496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5:55:04.560" v="18347" actId="20577"/>
          <ac:spMkLst>
            <pc:docMk/>
            <pc:sldMk cId="1205437269" sldId="49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5:56:09.563" v="18388" actId="1038"/>
          <ac:spMkLst>
            <pc:docMk/>
            <pc:sldMk cId="1205437269" sldId="496"/>
            <ac:spMk id="7" creationId="{37C4CEC7-1DD8-0713-F849-C933C8EFC58D}"/>
          </ac:spMkLst>
        </pc:spChg>
        <pc:spChg chg="add mod">
          <ac:chgData name="Chan Zhi Wen, Ian" userId="10427a44-90a0-4c20-831c-e237817aaaf3" providerId="ADAL" clId="{15F77283-442C-4256-BBFD-F988EAF70D3F}" dt="2022-08-10T15:56:14.631" v="18409" actId="20577"/>
          <ac:spMkLst>
            <pc:docMk/>
            <pc:sldMk cId="1205437269" sldId="496"/>
            <ac:spMk id="8" creationId="{61162114-3A41-FCAC-BB42-ABE53E1C64F8}"/>
          </ac:spMkLst>
        </pc:spChg>
        <pc:spChg chg="add mod">
          <ac:chgData name="Chan Zhi Wen, Ian" userId="10427a44-90a0-4c20-831c-e237817aaaf3" providerId="ADAL" clId="{15F77283-442C-4256-BBFD-F988EAF70D3F}" dt="2022-08-11T08:21:47.291" v="27098"/>
          <ac:spMkLst>
            <pc:docMk/>
            <pc:sldMk cId="1205437269" sldId="496"/>
            <ac:spMk id="9" creationId="{92A06934-1BF0-3E27-33A1-9F53CD2DAEF6}"/>
          </ac:spMkLst>
        </pc:spChg>
        <pc:graphicFrameChg chg="add mod modGraphic">
          <ac:chgData name="Chan Zhi Wen, Ian" userId="10427a44-90a0-4c20-831c-e237817aaaf3" providerId="ADAL" clId="{15F77283-442C-4256-BBFD-F988EAF70D3F}" dt="2022-08-10T15:55:39.740" v="18364" actId="1076"/>
          <ac:graphicFrameMkLst>
            <pc:docMk/>
            <pc:sldMk cId="1205437269" sldId="496"/>
            <ac:graphicFrameMk id="6" creationId="{CCF73DCA-1448-28CA-B9AC-3CD8B7844164}"/>
          </ac:graphicFrameMkLst>
        </pc:graphicFrameChg>
        <pc:picChg chg="add mod">
          <ac:chgData name="Chan Zhi Wen, Ian" userId="10427a44-90a0-4c20-831c-e237817aaaf3" providerId="ADAL" clId="{15F77283-442C-4256-BBFD-F988EAF70D3F}" dt="2022-08-10T15:43:38.786" v="17932" actId="1076"/>
          <ac:picMkLst>
            <pc:docMk/>
            <pc:sldMk cId="1205437269" sldId="496"/>
            <ac:picMk id="5" creationId="{D0E66F77-6119-15CF-26FA-8327870EBD67}"/>
          </ac:picMkLst>
        </pc:picChg>
      </pc:sldChg>
      <pc:sldChg chg="addSp delSp modSp add mod ord">
        <pc:chgData name="Chan Zhi Wen, Ian" userId="10427a44-90a0-4c20-831c-e237817aaaf3" providerId="ADAL" clId="{15F77283-442C-4256-BBFD-F988EAF70D3F}" dt="2022-08-11T08:21:45.937" v="27097" actId="1036"/>
        <pc:sldMkLst>
          <pc:docMk/>
          <pc:sldMk cId="1008377735" sldId="497"/>
        </pc:sldMkLst>
        <pc:spChg chg="mod">
          <ac:chgData name="Chan Zhi Wen, Ian" userId="10427a44-90a0-4c20-831c-e237817aaaf3" providerId="ADAL" clId="{15F77283-442C-4256-BBFD-F988EAF70D3F}" dt="2022-08-10T08:46:23.458" v="14563" actId="20577"/>
          <ac:spMkLst>
            <pc:docMk/>
            <pc:sldMk cId="1008377735" sldId="497"/>
            <ac:spMk id="2" creationId="{FCF73F3D-7CBD-46D3-AD51-D6E4EA1B7A38}"/>
          </ac:spMkLst>
        </pc:spChg>
        <pc:spChg chg="del">
          <ac:chgData name="Chan Zhi Wen, Ian" userId="10427a44-90a0-4c20-831c-e237817aaaf3" providerId="ADAL" clId="{15F77283-442C-4256-BBFD-F988EAF70D3F}" dt="2022-08-10T14:46:19.660" v="16045" actId="478"/>
          <ac:spMkLst>
            <pc:docMk/>
            <pc:sldMk cId="1008377735" sldId="49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5:24:30.541" v="17227" actId="20577"/>
          <ac:spMkLst>
            <pc:docMk/>
            <pc:sldMk cId="1008377735" sldId="497"/>
            <ac:spMk id="4" creationId="{3A7F5D61-2057-FA35-D424-AD4305F1FAC6}"/>
          </ac:spMkLst>
        </pc:spChg>
        <pc:spChg chg="add del mod">
          <ac:chgData name="Chan Zhi Wen, Ian" userId="10427a44-90a0-4c20-831c-e237817aaaf3" providerId="ADAL" clId="{15F77283-442C-4256-BBFD-F988EAF70D3F}" dt="2022-08-10T15:17:10.241" v="16634" actId="478"/>
          <ac:spMkLst>
            <pc:docMk/>
            <pc:sldMk cId="1008377735" sldId="497"/>
            <ac:spMk id="5" creationId="{47A622AC-237F-7403-A9E9-062FD4A73E61}"/>
          </ac:spMkLst>
        </pc:spChg>
        <pc:spChg chg="add mod">
          <ac:chgData name="Chan Zhi Wen, Ian" userId="10427a44-90a0-4c20-831c-e237817aaaf3" providerId="ADAL" clId="{15F77283-442C-4256-BBFD-F988EAF70D3F}" dt="2022-08-10T16:03:32.797" v="18998" actId="20577"/>
          <ac:spMkLst>
            <pc:docMk/>
            <pc:sldMk cId="1008377735" sldId="497"/>
            <ac:spMk id="6" creationId="{4F7EAA12-46AA-3287-80EA-00A99DC9E54C}"/>
          </ac:spMkLst>
        </pc:spChg>
        <pc:spChg chg="add mod">
          <ac:chgData name="Chan Zhi Wen, Ian" userId="10427a44-90a0-4c20-831c-e237817aaaf3" providerId="ADAL" clId="{15F77283-442C-4256-BBFD-F988EAF70D3F}" dt="2022-08-10T15:22:48.908" v="17212" actId="1037"/>
          <ac:spMkLst>
            <pc:docMk/>
            <pc:sldMk cId="1008377735" sldId="497"/>
            <ac:spMk id="7" creationId="{08B86A31-B87C-D282-F20F-2E9577212329}"/>
          </ac:spMkLst>
        </pc:spChg>
        <pc:spChg chg="add mod">
          <ac:chgData name="Chan Zhi Wen, Ian" userId="10427a44-90a0-4c20-831c-e237817aaaf3" providerId="ADAL" clId="{15F77283-442C-4256-BBFD-F988EAF70D3F}" dt="2022-08-11T08:21:45.937" v="27097" actId="1036"/>
          <ac:spMkLst>
            <pc:docMk/>
            <pc:sldMk cId="1008377735" sldId="497"/>
            <ac:spMk id="12" creationId="{3AA62C0D-3070-9570-6CA9-457D115F4848}"/>
          </ac:spMkLst>
        </pc:spChg>
        <pc:cxnChg chg="add mod">
          <ac:chgData name="Chan Zhi Wen, Ian" userId="10427a44-90a0-4c20-831c-e237817aaaf3" providerId="ADAL" clId="{15F77283-442C-4256-BBFD-F988EAF70D3F}" dt="2022-08-10T15:22:37.224" v="17206" actId="14100"/>
          <ac:cxnSpMkLst>
            <pc:docMk/>
            <pc:sldMk cId="1008377735" sldId="497"/>
            <ac:cxnSpMk id="8" creationId="{0609B179-F624-F8AE-E274-E350253212C3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8:21:48.994" v="27101"/>
        <pc:sldMkLst>
          <pc:docMk/>
          <pc:sldMk cId="904403404" sldId="498"/>
        </pc:sldMkLst>
        <pc:spChg chg="mod">
          <ac:chgData name="Chan Zhi Wen, Ian" userId="10427a44-90a0-4c20-831c-e237817aaaf3" providerId="ADAL" clId="{15F77283-442C-4256-BBFD-F988EAF70D3F}" dt="2022-08-10T16:14:31.277" v="19602" actId="20577"/>
          <ac:spMkLst>
            <pc:docMk/>
            <pc:sldMk cId="904403404" sldId="498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7:36:10.758" v="25464" actId="20577"/>
          <ac:spMkLst>
            <pc:docMk/>
            <pc:sldMk cId="904403404" sldId="49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6:43:22.240" v="21759" actId="14100"/>
          <ac:spMkLst>
            <pc:docMk/>
            <pc:sldMk cId="904403404" sldId="498"/>
            <ac:spMk id="8" creationId="{8273F941-5A35-79E3-E826-DE3709E61705}"/>
          </ac:spMkLst>
        </pc:spChg>
        <pc:spChg chg="add mod">
          <ac:chgData name="Chan Zhi Wen, Ian" userId="10427a44-90a0-4c20-831c-e237817aaaf3" providerId="ADAL" clId="{15F77283-442C-4256-BBFD-F988EAF70D3F}" dt="2022-08-10T16:42:27.667" v="21641" actId="14100"/>
          <ac:spMkLst>
            <pc:docMk/>
            <pc:sldMk cId="904403404" sldId="498"/>
            <ac:spMk id="15" creationId="{8D3C4098-32B9-114D-9963-220A6C570423}"/>
          </ac:spMkLst>
        </pc:spChg>
        <pc:spChg chg="add mod">
          <ac:chgData name="Chan Zhi Wen, Ian" userId="10427a44-90a0-4c20-831c-e237817aaaf3" providerId="ADAL" clId="{15F77283-442C-4256-BBFD-F988EAF70D3F}" dt="2022-08-10T16:42:54.781" v="21688" actId="20577"/>
          <ac:spMkLst>
            <pc:docMk/>
            <pc:sldMk cId="904403404" sldId="498"/>
            <ac:spMk id="18" creationId="{0B8E0DCB-3920-3607-B2DA-63968525B617}"/>
          </ac:spMkLst>
        </pc:spChg>
        <pc:spChg chg="add del mod">
          <ac:chgData name="Chan Zhi Wen, Ian" userId="10427a44-90a0-4c20-831c-e237817aaaf3" providerId="ADAL" clId="{15F77283-442C-4256-BBFD-F988EAF70D3F}" dt="2022-08-10T16:48:40.506" v="21908" actId="21"/>
          <ac:spMkLst>
            <pc:docMk/>
            <pc:sldMk cId="904403404" sldId="498"/>
            <ac:spMk id="19" creationId="{2EF94804-186A-51A2-F041-0FA0C30A7560}"/>
          </ac:spMkLst>
        </pc:spChg>
        <pc:spChg chg="add mod">
          <ac:chgData name="Chan Zhi Wen, Ian" userId="10427a44-90a0-4c20-831c-e237817aaaf3" providerId="ADAL" clId="{15F77283-442C-4256-BBFD-F988EAF70D3F}" dt="2022-08-11T08:21:48.994" v="27101"/>
          <ac:spMkLst>
            <pc:docMk/>
            <pc:sldMk cId="904403404" sldId="498"/>
            <ac:spMk id="31" creationId="{C97B2AAC-6BBF-631D-EDD7-0BAFC0645C16}"/>
          </ac:spMkLst>
        </pc:spChg>
        <pc:picChg chg="add del mod">
          <ac:chgData name="Chan Zhi Wen, Ian" userId="10427a44-90a0-4c20-831c-e237817aaaf3" providerId="ADAL" clId="{15F77283-442C-4256-BBFD-F988EAF70D3F}" dt="2022-08-10T14:58:38.491" v="16136" actId="478"/>
          <ac:picMkLst>
            <pc:docMk/>
            <pc:sldMk cId="904403404" sldId="498"/>
            <ac:picMk id="5" creationId="{3CCE408B-4A2C-2083-FDB2-473CD4F5BAA8}"/>
          </ac:picMkLst>
        </pc:picChg>
        <pc:picChg chg="add mod">
          <ac:chgData name="Chan Zhi Wen, Ian" userId="10427a44-90a0-4c20-831c-e237817aaaf3" providerId="ADAL" clId="{15F77283-442C-4256-BBFD-F988EAF70D3F}" dt="2022-08-10T16:25:03.852" v="20731" actId="1076"/>
          <ac:picMkLst>
            <pc:docMk/>
            <pc:sldMk cId="904403404" sldId="498"/>
            <ac:picMk id="7" creationId="{E3A32213-6C00-17E8-1DEE-9B1DA5856F37}"/>
          </ac:picMkLst>
        </pc:picChg>
        <pc:picChg chg="add mod">
          <ac:chgData name="Chan Zhi Wen, Ian" userId="10427a44-90a0-4c20-831c-e237817aaaf3" providerId="ADAL" clId="{15F77283-442C-4256-BBFD-F988EAF70D3F}" dt="2022-08-11T07:34:32.572" v="25400" actId="1076"/>
          <ac:picMkLst>
            <pc:docMk/>
            <pc:sldMk cId="904403404" sldId="498"/>
            <ac:picMk id="23" creationId="{C90836D9-D3FF-77B1-F21D-5A53150A2A9F}"/>
          </ac:picMkLst>
        </pc:picChg>
        <pc:picChg chg="add mod">
          <ac:chgData name="Chan Zhi Wen, Ian" userId="10427a44-90a0-4c20-831c-e237817aaaf3" providerId="ADAL" clId="{15F77283-442C-4256-BBFD-F988EAF70D3F}" dt="2022-08-11T07:34:32.572" v="25400" actId="1076"/>
          <ac:picMkLst>
            <pc:docMk/>
            <pc:sldMk cId="904403404" sldId="498"/>
            <ac:picMk id="25" creationId="{26A09B3F-BA00-9118-90CE-115B10782124}"/>
          </ac:picMkLst>
        </pc:picChg>
        <pc:picChg chg="add mod">
          <ac:chgData name="Chan Zhi Wen, Ian" userId="10427a44-90a0-4c20-831c-e237817aaaf3" providerId="ADAL" clId="{15F77283-442C-4256-BBFD-F988EAF70D3F}" dt="2022-08-11T07:34:34.498" v="25401" actId="1076"/>
          <ac:picMkLst>
            <pc:docMk/>
            <pc:sldMk cId="904403404" sldId="498"/>
            <ac:picMk id="27" creationId="{D79FAD89-03A0-C98D-A239-E0CF4F070A9B}"/>
          </ac:picMkLst>
        </pc:picChg>
        <pc:cxnChg chg="add mod">
          <ac:chgData name="Chan Zhi Wen, Ian" userId="10427a44-90a0-4c20-831c-e237817aaaf3" providerId="ADAL" clId="{15F77283-442C-4256-BBFD-F988EAF70D3F}" dt="2022-08-10T16:41:16.489" v="21412" actId="14100"/>
          <ac:cxnSpMkLst>
            <pc:docMk/>
            <pc:sldMk cId="904403404" sldId="498"/>
            <ac:cxnSpMk id="9" creationId="{D8635C1A-AE16-91CC-CB32-5B6917E679BE}"/>
          </ac:cxnSpMkLst>
        </pc:cxnChg>
        <pc:cxnChg chg="add mod">
          <ac:chgData name="Chan Zhi Wen, Ian" userId="10427a44-90a0-4c20-831c-e237817aaaf3" providerId="ADAL" clId="{15F77283-442C-4256-BBFD-F988EAF70D3F}" dt="2022-08-10T16:41:32.094" v="21447" actId="14100"/>
          <ac:cxnSpMkLst>
            <pc:docMk/>
            <pc:sldMk cId="904403404" sldId="498"/>
            <ac:cxnSpMk id="12" creationId="{248085AF-9A5F-2B93-C475-0E9601A4DBF6}"/>
          </ac:cxnSpMkLst>
        </pc:cxnChg>
        <pc:cxnChg chg="add mod">
          <ac:chgData name="Chan Zhi Wen, Ian" userId="10427a44-90a0-4c20-831c-e237817aaaf3" providerId="ADAL" clId="{15F77283-442C-4256-BBFD-F988EAF70D3F}" dt="2022-08-10T16:42:35.820" v="21644" actId="14100"/>
          <ac:cxnSpMkLst>
            <pc:docMk/>
            <pc:sldMk cId="904403404" sldId="498"/>
            <ac:cxnSpMk id="16" creationId="{BC662EC4-11B8-BAB3-E7C3-6F361146EDFD}"/>
          </ac:cxnSpMkLst>
        </pc:cxnChg>
        <pc:cxnChg chg="add del mod">
          <ac:chgData name="Chan Zhi Wen, Ian" userId="10427a44-90a0-4c20-831c-e237817aaaf3" providerId="ADAL" clId="{15F77283-442C-4256-BBFD-F988EAF70D3F}" dt="2022-08-10T16:48:40.506" v="21908" actId="21"/>
          <ac:cxnSpMkLst>
            <pc:docMk/>
            <pc:sldMk cId="904403404" sldId="498"/>
            <ac:cxnSpMk id="20" creationId="{49E51943-20D8-8ED0-AD34-BF24098C19A6}"/>
          </ac:cxnSpMkLst>
        </pc:cxnChg>
        <pc:cxnChg chg="add mod">
          <ac:chgData name="Chan Zhi Wen, Ian" userId="10427a44-90a0-4c20-831c-e237817aaaf3" providerId="ADAL" clId="{15F77283-442C-4256-BBFD-F988EAF70D3F}" dt="2022-08-11T07:35:41.864" v="25456" actId="14100"/>
          <ac:cxnSpMkLst>
            <pc:docMk/>
            <pc:sldMk cId="904403404" sldId="498"/>
            <ac:cxnSpMk id="28" creationId="{BFF5C55D-2E08-B5A7-2A97-FA1F0D52421F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8:21:48.498" v="27100"/>
        <pc:sldMkLst>
          <pc:docMk/>
          <pc:sldMk cId="635676689" sldId="499"/>
        </pc:sldMkLst>
        <pc:spChg chg="mod">
          <ac:chgData name="Chan Zhi Wen, Ian" userId="10427a44-90a0-4c20-831c-e237817aaaf3" providerId="ADAL" clId="{15F77283-442C-4256-BBFD-F988EAF70D3F}" dt="2022-08-10T16:04:13.904" v="19038" actId="20577"/>
          <ac:spMkLst>
            <pc:docMk/>
            <pc:sldMk cId="635676689" sldId="499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6:45:51.260" v="24259" actId="20577"/>
          <ac:spMkLst>
            <pc:docMk/>
            <pc:sldMk cId="635676689" sldId="499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15F77283-442C-4256-BBFD-F988EAF70D3F}" dt="2022-08-10T16:08:30.400" v="19248" actId="478"/>
          <ac:spMkLst>
            <pc:docMk/>
            <pc:sldMk cId="635676689" sldId="499"/>
            <ac:spMk id="4" creationId="{CBBD013D-86C8-4AC4-3F19-398AF8C2AB4C}"/>
          </ac:spMkLst>
        </pc:spChg>
        <pc:spChg chg="add mod">
          <ac:chgData name="Chan Zhi Wen, Ian" userId="10427a44-90a0-4c20-831c-e237817aaaf3" providerId="ADAL" clId="{15F77283-442C-4256-BBFD-F988EAF70D3F}" dt="2022-08-11T08:21:48.498" v="27100"/>
          <ac:spMkLst>
            <pc:docMk/>
            <pc:sldMk cId="635676689" sldId="499"/>
            <ac:spMk id="5" creationId="{A6786BE5-17D8-7E80-F271-FF9581D45CB4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08:21:49.473" v="27102"/>
        <pc:sldMkLst>
          <pc:docMk/>
          <pc:sldMk cId="3805503321" sldId="500"/>
        </pc:sldMkLst>
        <pc:spChg chg="mod">
          <ac:chgData name="Chan Zhi Wen, Ian" userId="10427a44-90a0-4c20-831c-e237817aaaf3" providerId="ADAL" clId="{15F77283-442C-4256-BBFD-F988EAF70D3F}" dt="2022-08-10T16:39:10.930" v="21394" actId="20577"/>
          <ac:spMkLst>
            <pc:docMk/>
            <pc:sldMk cId="3805503321" sldId="50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6:37:44.596" v="21371" actId="20577"/>
          <ac:spMkLst>
            <pc:docMk/>
            <pc:sldMk cId="3805503321" sldId="50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6:34:23.105" v="21113" actId="20577"/>
          <ac:spMkLst>
            <pc:docMk/>
            <pc:sldMk cId="3805503321" sldId="500"/>
            <ac:spMk id="4" creationId="{AE9A91C3-CA1B-C235-4CD6-8210ECB65EDB}"/>
          </ac:spMkLst>
        </pc:spChg>
        <pc:spChg chg="add mod">
          <ac:chgData name="Chan Zhi Wen, Ian" userId="10427a44-90a0-4c20-831c-e237817aaaf3" providerId="ADAL" clId="{15F77283-442C-4256-BBFD-F988EAF70D3F}" dt="2022-08-11T08:21:49.473" v="27102"/>
          <ac:spMkLst>
            <pc:docMk/>
            <pc:sldMk cId="3805503321" sldId="500"/>
            <ac:spMk id="9" creationId="{7D45B8F2-91F3-0FC7-4680-65AF6B1BA597}"/>
          </ac:spMkLst>
        </pc:spChg>
        <pc:picChg chg="add mod">
          <ac:chgData name="Chan Zhi Wen, Ian" userId="10427a44-90a0-4c20-831c-e237817aaaf3" providerId="ADAL" clId="{15F77283-442C-4256-BBFD-F988EAF70D3F}" dt="2022-08-10T16:36:31.960" v="21294" actId="1037"/>
          <ac:picMkLst>
            <pc:docMk/>
            <pc:sldMk cId="3805503321" sldId="500"/>
            <ac:picMk id="6" creationId="{893D25A1-9EA5-8C7F-3A64-27C7FAEBC991}"/>
          </ac:picMkLst>
        </pc:picChg>
        <pc:picChg chg="add mod">
          <ac:chgData name="Chan Zhi Wen, Ian" userId="10427a44-90a0-4c20-831c-e237817aaaf3" providerId="ADAL" clId="{15F77283-442C-4256-BBFD-F988EAF70D3F}" dt="2022-08-10T16:36:31.960" v="21294" actId="1037"/>
          <ac:picMkLst>
            <pc:docMk/>
            <pc:sldMk cId="3805503321" sldId="500"/>
            <ac:picMk id="8" creationId="{7A10122F-2C4F-136D-E79B-57AF69F54D49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1T08:21:52.301" v="27106"/>
        <pc:sldMkLst>
          <pc:docMk/>
          <pc:sldMk cId="1290280958" sldId="501"/>
        </pc:sldMkLst>
        <pc:spChg chg="mod">
          <ac:chgData name="Chan Zhi Wen, Ian" userId="10427a44-90a0-4c20-831c-e237817aaaf3" providerId="ADAL" clId="{15F77283-442C-4256-BBFD-F988EAF70D3F}" dt="2022-08-11T05:40:55.163" v="23274" actId="20577"/>
          <ac:spMkLst>
            <pc:docMk/>
            <pc:sldMk cId="1290280958" sldId="501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6:44:16.489" v="24167" actId="20577"/>
          <ac:spMkLst>
            <pc:docMk/>
            <pc:sldMk cId="1290280958" sldId="501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6:45:16.976" v="24210" actId="1038"/>
          <ac:spMkLst>
            <pc:docMk/>
            <pc:sldMk cId="1290280958" sldId="501"/>
            <ac:spMk id="47" creationId="{789EAD09-1227-216B-6EE2-DA853ECE1088}"/>
          </ac:spMkLst>
        </pc:spChg>
        <pc:spChg chg="add mod">
          <ac:chgData name="Chan Zhi Wen, Ian" userId="10427a44-90a0-4c20-831c-e237817aaaf3" providerId="ADAL" clId="{15F77283-442C-4256-BBFD-F988EAF70D3F}" dt="2022-08-11T06:45:16.976" v="24210" actId="1038"/>
          <ac:spMkLst>
            <pc:docMk/>
            <pc:sldMk cId="1290280958" sldId="501"/>
            <ac:spMk id="49" creationId="{A290E2B4-E8AB-352E-2058-3FC893154EDE}"/>
          </ac:spMkLst>
        </pc:spChg>
        <pc:spChg chg="add del mod">
          <ac:chgData name="Chan Zhi Wen, Ian" userId="10427a44-90a0-4c20-831c-e237817aaaf3" providerId="ADAL" clId="{15F77283-442C-4256-BBFD-F988EAF70D3F}" dt="2022-08-11T06:45:01.535" v="24196"/>
          <ac:spMkLst>
            <pc:docMk/>
            <pc:sldMk cId="1290280958" sldId="501"/>
            <ac:spMk id="50" creationId="{9E4CF14B-751D-4E1F-6B60-1EE075F7A154}"/>
          </ac:spMkLst>
        </pc:spChg>
        <pc:spChg chg="add mod">
          <ac:chgData name="Chan Zhi Wen, Ian" userId="10427a44-90a0-4c20-831c-e237817aaaf3" providerId="ADAL" clId="{15F77283-442C-4256-BBFD-F988EAF70D3F}" dt="2022-08-11T08:21:52.301" v="27106"/>
          <ac:spMkLst>
            <pc:docMk/>
            <pc:sldMk cId="1290280958" sldId="501"/>
            <ac:spMk id="53" creationId="{5230E7A6-BDF6-50F9-AA37-BCFAA5F5EB06}"/>
          </ac:spMkLst>
        </pc:spChg>
        <pc:picChg chg="add mod">
          <ac:chgData name="Chan Zhi Wen, Ian" userId="10427a44-90a0-4c20-831c-e237817aaaf3" providerId="ADAL" clId="{15F77283-442C-4256-BBFD-F988EAF70D3F}" dt="2022-08-11T06:36:03.835" v="23717" actId="1038"/>
          <ac:picMkLst>
            <pc:docMk/>
            <pc:sldMk cId="1290280958" sldId="501"/>
            <ac:picMk id="5" creationId="{F87B731C-14DA-1615-277B-6C17934927D8}"/>
          </ac:picMkLst>
        </pc:picChg>
        <pc:picChg chg="add mod">
          <ac:chgData name="Chan Zhi Wen, Ian" userId="10427a44-90a0-4c20-831c-e237817aaaf3" providerId="ADAL" clId="{15F77283-442C-4256-BBFD-F988EAF70D3F}" dt="2022-08-11T06:36:03.835" v="23717" actId="1038"/>
          <ac:picMkLst>
            <pc:docMk/>
            <pc:sldMk cId="1290280958" sldId="501"/>
            <ac:picMk id="7" creationId="{1EA282E4-49CB-01E6-03AC-ED2AD797CC2F}"/>
          </ac:picMkLst>
        </pc:picChg>
        <pc:picChg chg="add mod">
          <ac:chgData name="Chan Zhi Wen, Ian" userId="10427a44-90a0-4c20-831c-e237817aaaf3" providerId="ADAL" clId="{15F77283-442C-4256-BBFD-F988EAF70D3F}" dt="2022-08-11T06:35:03.033" v="23588" actId="1035"/>
          <ac:picMkLst>
            <pc:docMk/>
            <pc:sldMk cId="1290280958" sldId="501"/>
            <ac:picMk id="9" creationId="{33A17977-4624-3045-77EB-0C765EDC114A}"/>
          </ac:picMkLst>
        </pc:picChg>
        <pc:picChg chg="add mod">
          <ac:chgData name="Chan Zhi Wen, Ian" userId="10427a44-90a0-4c20-831c-e237817aaaf3" providerId="ADAL" clId="{15F77283-442C-4256-BBFD-F988EAF70D3F}" dt="2022-08-11T06:35:03.033" v="23588" actId="1035"/>
          <ac:picMkLst>
            <pc:docMk/>
            <pc:sldMk cId="1290280958" sldId="501"/>
            <ac:picMk id="11" creationId="{5DC70330-381E-29B6-E6C1-77F9863E5391}"/>
          </ac:picMkLst>
        </pc:picChg>
        <pc:picChg chg="add mod">
          <ac:chgData name="Chan Zhi Wen, Ian" userId="10427a44-90a0-4c20-831c-e237817aaaf3" providerId="ADAL" clId="{15F77283-442C-4256-BBFD-F988EAF70D3F}" dt="2022-08-11T06:36:22.648" v="23791" actId="1037"/>
          <ac:picMkLst>
            <pc:docMk/>
            <pc:sldMk cId="1290280958" sldId="501"/>
            <ac:picMk id="13" creationId="{6A095F12-BBB9-6753-4867-85D2E3403112}"/>
          </ac:picMkLst>
        </pc:picChg>
        <pc:picChg chg="add mod">
          <ac:chgData name="Chan Zhi Wen, Ian" userId="10427a44-90a0-4c20-831c-e237817aaaf3" providerId="ADAL" clId="{15F77283-442C-4256-BBFD-F988EAF70D3F}" dt="2022-08-11T06:40:00.984" v="23984" actId="1076"/>
          <ac:picMkLst>
            <pc:docMk/>
            <pc:sldMk cId="1290280958" sldId="501"/>
            <ac:picMk id="15" creationId="{5256D37F-36E9-135E-266A-AEAF3A3DB78E}"/>
          </ac:picMkLst>
        </pc:picChg>
        <pc:picChg chg="add mod">
          <ac:chgData name="Chan Zhi Wen, Ian" userId="10427a44-90a0-4c20-831c-e237817aaaf3" providerId="ADAL" clId="{15F77283-442C-4256-BBFD-F988EAF70D3F}" dt="2022-08-11T06:42:51.838" v="24100" actId="1038"/>
          <ac:picMkLst>
            <pc:docMk/>
            <pc:sldMk cId="1290280958" sldId="501"/>
            <ac:picMk id="17" creationId="{6DCA7D6C-2854-73AC-0017-A61D0AB9A3F2}"/>
          </ac:picMkLst>
        </pc:picChg>
        <pc:picChg chg="add mod">
          <ac:chgData name="Chan Zhi Wen, Ian" userId="10427a44-90a0-4c20-831c-e237817aaaf3" providerId="ADAL" clId="{15F77283-442C-4256-BBFD-F988EAF70D3F}" dt="2022-08-11T06:42:51.838" v="24100" actId="1038"/>
          <ac:picMkLst>
            <pc:docMk/>
            <pc:sldMk cId="1290280958" sldId="501"/>
            <ac:picMk id="36" creationId="{D471F453-7AEE-09A1-F832-0E7AA6A82F67}"/>
          </ac:picMkLst>
        </pc:picChg>
        <pc:picChg chg="add mod">
          <ac:chgData name="Chan Zhi Wen, Ian" userId="10427a44-90a0-4c20-831c-e237817aaaf3" providerId="ADAL" clId="{15F77283-442C-4256-BBFD-F988EAF70D3F}" dt="2022-08-11T06:45:16.976" v="24210" actId="1038"/>
          <ac:picMkLst>
            <pc:docMk/>
            <pc:sldMk cId="1290280958" sldId="501"/>
            <ac:picMk id="45" creationId="{C2DA6481-B0DB-E198-0F8F-DF72E46EE9F3}"/>
          </ac:picMkLst>
        </pc:pic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19" creationId="{9407AA86-0CEA-B6C9-B0AB-A67657C2C15B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0" creationId="{8A3D6B9B-F3E5-D3B7-B915-20BC737785E5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3" creationId="{1EA07220-FFA5-58A9-E113-4CC44617306B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4" creationId="{19FF8D4B-9F12-56F6-43C7-C22999BD86AA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5" creationId="{B7A57147-7D03-D935-A63E-9C2392C296EF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6" creationId="{B8E0186F-4D5F-F8F5-AC9D-BD395BAFCB0B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7" creationId="{A57560DC-D719-5CAC-AD86-69A32CDF5896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8" creationId="{735B4796-540A-B4D4-69C3-EB0E46FC8CC8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29" creationId="{B356A85B-E102-0159-5FB4-F6B1CAE52BA5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0" creationId="{73460F54-6D4A-421D-0B93-BB5BB73EAE3E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1" creationId="{C16E53AB-37E4-37B4-ADA5-DB17E6A3F5B6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2" creationId="{8AD1F246-61E4-5D40-7C13-FF430981A9FA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3" creationId="{2916C4F0-6FBE-D9DD-F70F-D0A5832D3AE9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4" creationId="{5824AEC7-C6FF-6FED-A44B-779EAD8B42B9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7" creationId="{860E4705-0F7B-7AB1-E2B9-2EEF09227543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39" creationId="{A4C24472-F9CC-5A1B-F388-47392D94AA4E}"/>
          </ac:cxnSpMkLst>
        </pc:cxnChg>
        <pc:cxnChg chg="add mod">
          <ac:chgData name="Chan Zhi Wen, Ian" userId="10427a44-90a0-4c20-831c-e237817aaaf3" providerId="ADAL" clId="{15F77283-442C-4256-BBFD-F988EAF70D3F}" dt="2022-08-11T06:42:51.838" v="24100" actId="1038"/>
          <ac:cxnSpMkLst>
            <pc:docMk/>
            <pc:sldMk cId="1290280958" sldId="501"/>
            <ac:cxnSpMk id="42" creationId="{98D24A29-EA8D-21E0-FD29-9F6B9CD78946}"/>
          </ac:cxnSpMkLst>
        </pc:cxnChg>
        <pc:cxnChg chg="add mod">
          <ac:chgData name="Chan Zhi Wen, Ian" userId="10427a44-90a0-4c20-831c-e237817aaaf3" providerId="ADAL" clId="{15F77283-442C-4256-BBFD-F988EAF70D3F}" dt="2022-08-11T06:45:16.976" v="24210" actId="1038"/>
          <ac:cxnSpMkLst>
            <pc:docMk/>
            <pc:sldMk cId="1290280958" sldId="501"/>
            <ac:cxnSpMk id="46" creationId="{F8ACFECB-0C9E-CD3B-C703-40B5444CFC44}"/>
          </ac:cxnSpMkLst>
        </pc:cxnChg>
        <pc:cxnChg chg="add mod">
          <ac:chgData name="Chan Zhi Wen, Ian" userId="10427a44-90a0-4c20-831c-e237817aaaf3" providerId="ADAL" clId="{15F77283-442C-4256-BBFD-F988EAF70D3F}" dt="2022-08-11T06:45:16.976" v="24210" actId="1038"/>
          <ac:cxnSpMkLst>
            <pc:docMk/>
            <pc:sldMk cId="1290280958" sldId="501"/>
            <ac:cxnSpMk id="51" creationId="{9BD255BA-77C6-73EB-5896-36D43D687861}"/>
          </ac:cxnSpMkLst>
        </pc:cxnChg>
      </pc:sldChg>
      <pc:sldChg chg="addSp delSp modSp add mod ord">
        <pc:chgData name="Chan Zhi Wen, Ian" userId="10427a44-90a0-4c20-831c-e237817aaaf3" providerId="ADAL" clId="{15F77283-442C-4256-BBFD-F988EAF70D3F}" dt="2022-08-11T17:14:14.561" v="36058" actId="1076"/>
        <pc:sldMkLst>
          <pc:docMk/>
          <pc:sldMk cId="319190201" sldId="503"/>
        </pc:sldMkLst>
        <pc:spChg chg="mod">
          <ac:chgData name="Chan Zhi Wen, Ian" userId="10427a44-90a0-4c20-831c-e237817aaaf3" providerId="ADAL" clId="{15F77283-442C-4256-BBFD-F988EAF70D3F}" dt="2022-08-11T13:59:05.249" v="32736" actId="20577"/>
          <ac:spMkLst>
            <pc:docMk/>
            <pc:sldMk cId="319190201" sldId="503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4:58:54.824" v="35139" actId="20577"/>
          <ac:spMkLst>
            <pc:docMk/>
            <pc:sldMk cId="319190201" sldId="503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15F77283-442C-4256-BBFD-F988EAF70D3F}" dt="2022-08-11T08:21:30.280" v="27088" actId="478"/>
          <ac:spMkLst>
            <pc:docMk/>
            <pc:sldMk cId="319190201" sldId="503"/>
            <ac:spMk id="8" creationId="{1F4A7CE8-F16D-D048-096B-8CC5786E1A4D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1" creationId="{1F2453EB-3FBA-F0B7-6177-56D55D2DD8DE}"/>
          </ac:spMkLst>
        </pc:spChg>
        <pc:spChg chg="add del mod">
          <ac:chgData name="Chan Zhi Wen, Ian" userId="10427a44-90a0-4c20-831c-e237817aaaf3" providerId="ADAL" clId="{15F77283-442C-4256-BBFD-F988EAF70D3F}" dt="2022-08-11T08:21:30.280" v="27088" actId="478"/>
          <ac:spMkLst>
            <pc:docMk/>
            <pc:sldMk cId="319190201" sldId="503"/>
            <ac:spMk id="11" creationId="{5DA45931-3F6D-D3B7-F813-6A7EBF6E3803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2" creationId="{9C339496-453C-3D86-AE6C-37E6F4603ECE}"/>
          </ac:spMkLst>
        </pc:spChg>
        <pc:spChg chg="add del mod">
          <ac:chgData name="Chan Zhi Wen, Ian" userId="10427a44-90a0-4c20-831c-e237817aaaf3" providerId="ADAL" clId="{15F77283-442C-4256-BBFD-F988EAF70D3F}" dt="2022-08-11T08:21:30.280" v="27088" actId="478"/>
          <ac:spMkLst>
            <pc:docMk/>
            <pc:sldMk cId="319190201" sldId="503"/>
            <ac:spMk id="14" creationId="{AD04ECF2-F370-99F4-3259-27C5D6F5783F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6" creationId="{483DFB75-F9A5-6C11-9F0E-0A6EECF63352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7" creationId="{80D2C2EB-5AED-E788-9CDA-1DC900C3A22B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8" creationId="{774B986D-A098-54C4-3FDF-532A71FA0020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19" creationId="{0207D035-F01D-0523-A9EE-F47C4EA0B543}"/>
          </ac:spMkLst>
        </pc:spChg>
        <pc:spChg chg="add mod">
          <ac:chgData name="Chan Zhi Wen, Ian" userId="10427a44-90a0-4c20-831c-e237817aaaf3" providerId="ADAL" clId="{15F77283-442C-4256-BBFD-F988EAF70D3F}" dt="2022-08-11T08:21:58.322" v="27109"/>
          <ac:spMkLst>
            <pc:docMk/>
            <pc:sldMk cId="319190201" sldId="503"/>
            <ac:spMk id="20" creationId="{06E6AF5F-4211-6FC9-A1E5-16601C6C3354}"/>
          </ac:spMkLst>
        </pc:spChg>
        <pc:spChg chg="add mod">
          <ac:chgData name="Chan Zhi Wen, Ian" userId="10427a44-90a0-4c20-831c-e237817aaaf3" providerId="ADAL" clId="{15F77283-442C-4256-BBFD-F988EAF70D3F}" dt="2022-08-11T15:03:06.145" v="35302" actId="1035"/>
          <ac:spMkLst>
            <pc:docMk/>
            <pc:sldMk cId="319190201" sldId="503"/>
            <ac:spMk id="21" creationId="{9877AA6C-123F-6311-CC7A-F7A194638E91}"/>
          </ac:spMkLst>
        </pc:spChg>
        <pc:spChg chg="add mod">
          <ac:chgData name="Chan Zhi Wen, Ian" userId="10427a44-90a0-4c20-831c-e237817aaaf3" providerId="ADAL" clId="{15F77283-442C-4256-BBFD-F988EAF70D3F}" dt="2022-08-11T15:03:13.232" v="35309" actId="1036"/>
          <ac:spMkLst>
            <pc:docMk/>
            <pc:sldMk cId="319190201" sldId="503"/>
            <ac:spMk id="24" creationId="{9EC12C77-BF61-1C83-D763-7F7584C0F415}"/>
          </ac:spMkLst>
        </pc:spChg>
        <pc:spChg chg="add mod">
          <ac:chgData name="Chan Zhi Wen, Ian" userId="10427a44-90a0-4c20-831c-e237817aaaf3" providerId="ADAL" clId="{15F77283-442C-4256-BBFD-F988EAF70D3F}" dt="2022-08-11T14:59:29.908" v="35195" actId="1035"/>
          <ac:spMkLst>
            <pc:docMk/>
            <pc:sldMk cId="319190201" sldId="503"/>
            <ac:spMk id="28" creationId="{293CC829-447E-8E89-F804-BBB43FF2C493}"/>
          </ac:spMkLst>
        </pc:spChg>
        <pc:spChg chg="add mod">
          <ac:chgData name="Chan Zhi Wen, Ian" userId="10427a44-90a0-4c20-831c-e237817aaaf3" providerId="ADAL" clId="{15F77283-442C-4256-BBFD-F988EAF70D3F}" dt="2022-08-11T14:59:38.145" v="35212" actId="20577"/>
          <ac:spMkLst>
            <pc:docMk/>
            <pc:sldMk cId="319190201" sldId="503"/>
            <ac:spMk id="32" creationId="{20EFA7EA-03F2-2C75-1423-61D17458AE84}"/>
          </ac:spMkLst>
        </pc:spChg>
        <pc:spChg chg="add mod">
          <ac:chgData name="Chan Zhi Wen, Ian" userId="10427a44-90a0-4c20-831c-e237817aaaf3" providerId="ADAL" clId="{15F77283-442C-4256-BBFD-F988EAF70D3F}" dt="2022-08-11T15:00:24.802" v="35245" actId="20577"/>
          <ac:spMkLst>
            <pc:docMk/>
            <pc:sldMk cId="319190201" sldId="503"/>
            <ac:spMk id="35" creationId="{2280C443-6CAF-538F-4CF6-82FDABB14A8F}"/>
          </ac:spMkLst>
        </pc:spChg>
        <pc:spChg chg="add mod">
          <ac:chgData name="Chan Zhi Wen, Ian" userId="10427a44-90a0-4c20-831c-e237817aaaf3" providerId="ADAL" clId="{15F77283-442C-4256-BBFD-F988EAF70D3F}" dt="2022-08-11T15:00:38.595" v="35256" actId="1076"/>
          <ac:spMkLst>
            <pc:docMk/>
            <pc:sldMk cId="319190201" sldId="503"/>
            <ac:spMk id="39" creationId="{C174EFCB-CD6A-D00A-A869-7FE1D8800F7B}"/>
          </ac:spMkLst>
        </pc:spChg>
        <pc:spChg chg="add mod">
          <ac:chgData name="Chan Zhi Wen, Ian" userId="10427a44-90a0-4c20-831c-e237817aaaf3" providerId="ADAL" clId="{15F77283-442C-4256-BBFD-F988EAF70D3F}" dt="2022-08-11T15:00:56.870" v="35261" actId="1076"/>
          <ac:spMkLst>
            <pc:docMk/>
            <pc:sldMk cId="319190201" sldId="503"/>
            <ac:spMk id="42" creationId="{26FDBBF6-BABE-2D44-B6EC-1A38BF9BB64D}"/>
          </ac:spMkLst>
        </pc:spChg>
        <pc:spChg chg="add mod">
          <ac:chgData name="Chan Zhi Wen, Ian" userId="10427a44-90a0-4c20-831c-e237817aaaf3" providerId="ADAL" clId="{15F77283-442C-4256-BBFD-F988EAF70D3F}" dt="2022-08-11T15:01:51.178" v="35287" actId="14100"/>
          <ac:spMkLst>
            <pc:docMk/>
            <pc:sldMk cId="319190201" sldId="503"/>
            <ac:spMk id="45" creationId="{8B8EFB63-2058-74E9-C555-BDD104752B80}"/>
          </ac:spMkLst>
        </pc:spChg>
        <pc:spChg chg="add mod">
          <ac:chgData name="Chan Zhi Wen, Ian" userId="10427a44-90a0-4c20-831c-e237817aaaf3" providerId="ADAL" clId="{15F77283-442C-4256-BBFD-F988EAF70D3F}" dt="2022-08-11T17:14:14.561" v="36058" actId="1076"/>
          <ac:spMkLst>
            <pc:docMk/>
            <pc:sldMk cId="319190201" sldId="503"/>
            <ac:spMk id="50" creationId="{723550D8-92D9-6EB8-BA22-25D306375CEA}"/>
          </ac:spMkLst>
        </pc:spChg>
        <pc:picChg chg="add mod">
          <ac:chgData name="Chan Zhi Wen, Ian" userId="10427a44-90a0-4c20-831c-e237817aaaf3" providerId="ADAL" clId="{15F77283-442C-4256-BBFD-F988EAF70D3F}" dt="2022-08-11T14:45:13.951" v="34800" actId="1036"/>
          <ac:picMkLst>
            <pc:docMk/>
            <pc:sldMk cId="319190201" sldId="503"/>
            <ac:picMk id="5" creationId="{191099E2-D10F-348D-3F16-6D7E34CA8E46}"/>
          </ac:picMkLst>
        </pc:picChg>
        <pc:picChg chg="add del mod">
          <ac:chgData name="Chan Zhi Wen, Ian" userId="10427a44-90a0-4c20-831c-e237817aaaf3" providerId="ADAL" clId="{15F77283-442C-4256-BBFD-F988EAF70D3F}" dt="2022-08-11T08:21:30.280" v="27088" actId="478"/>
          <ac:picMkLst>
            <pc:docMk/>
            <pc:sldMk cId="319190201" sldId="503"/>
            <ac:picMk id="5" creationId="{4D315EE8-61DA-A067-8629-386C7638D65F}"/>
          </ac:picMkLst>
        </pc:picChg>
        <pc:picChg chg="add mod modCrop">
          <ac:chgData name="Chan Zhi Wen, Ian" userId="10427a44-90a0-4c20-831c-e237817aaaf3" providerId="ADAL" clId="{15F77283-442C-4256-BBFD-F988EAF70D3F}" dt="2022-08-11T14:45:13.951" v="34800" actId="1036"/>
          <ac:picMkLst>
            <pc:docMk/>
            <pc:sldMk cId="319190201" sldId="503"/>
            <ac:picMk id="7" creationId="{018B55D6-97DC-9F4E-7F1A-F016440D1F19}"/>
          </ac:picMkLst>
        </pc:picChg>
        <pc:picChg chg="add del mod">
          <ac:chgData name="Chan Zhi Wen, Ian" userId="10427a44-90a0-4c20-831c-e237817aaaf3" providerId="ADAL" clId="{15F77283-442C-4256-BBFD-F988EAF70D3F}" dt="2022-08-11T08:21:30.280" v="27088" actId="478"/>
          <ac:picMkLst>
            <pc:docMk/>
            <pc:sldMk cId="319190201" sldId="503"/>
            <ac:picMk id="7" creationId="{330127B9-4DFA-8051-2746-460517DB878C}"/>
          </ac:picMkLst>
        </pc:picChg>
        <pc:picChg chg="add del mod">
          <ac:chgData name="Chan Zhi Wen, Ian" userId="10427a44-90a0-4c20-831c-e237817aaaf3" providerId="ADAL" clId="{15F77283-442C-4256-BBFD-F988EAF70D3F}" dt="2022-08-11T14:46:07.664" v="34805" actId="478"/>
          <ac:picMkLst>
            <pc:docMk/>
            <pc:sldMk cId="319190201" sldId="503"/>
            <ac:picMk id="8" creationId="{D4E8537C-A167-9BD9-79EA-6709953E16AC}"/>
          </ac:picMkLst>
        </pc:picChg>
        <pc:picChg chg="add del mod">
          <ac:chgData name="Chan Zhi Wen, Ian" userId="10427a44-90a0-4c20-831c-e237817aaaf3" providerId="ADAL" clId="{15F77283-442C-4256-BBFD-F988EAF70D3F}" dt="2022-08-11T08:21:30.280" v="27088" actId="478"/>
          <ac:picMkLst>
            <pc:docMk/>
            <pc:sldMk cId="319190201" sldId="503"/>
            <ac:picMk id="19" creationId="{629B1AD3-AD04-6EEF-5E11-CD93F71EB016}"/>
          </ac:picMkLst>
        </pc:picChg>
        <pc:picChg chg="add mod">
          <ac:chgData name="Chan Zhi Wen, Ian" userId="10427a44-90a0-4c20-831c-e237817aaaf3" providerId="ADAL" clId="{15F77283-442C-4256-BBFD-F988EAF70D3F}" dt="2022-08-11T15:03:13.232" v="35309" actId="1036"/>
          <ac:picMkLst>
            <pc:docMk/>
            <pc:sldMk cId="319190201" sldId="503"/>
            <ac:picMk id="23" creationId="{AA5797AB-A042-BA16-B2B5-A9E1EAFBA917}"/>
          </ac:picMkLst>
        </pc:picChg>
        <pc:picChg chg="add mod modCrop">
          <ac:chgData name="Chan Zhi Wen, Ian" userId="10427a44-90a0-4c20-831c-e237817aaaf3" providerId="ADAL" clId="{15F77283-442C-4256-BBFD-F988EAF70D3F}" dt="2022-08-11T14:58:40.730" v="35135" actId="14100"/>
          <ac:picMkLst>
            <pc:docMk/>
            <pc:sldMk cId="319190201" sldId="503"/>
            <ac:picMk id="26" creationId="{CB25912F-3556-92BF-E089-965CDB7D8164}"/>
          </ac:picMkLst>
        </pc:picChg>
        <pc:cxnChg chg="add del mod">
          <ac:chgData name="Chan Zhi Wen, Ian" userId="10427a44-90a0-4c20-831c-e237817aaaf3" providerId="ADAL" clId="{15F77283-442C-4256-BBFD-F988EAF70D3F}" dt="2022-08-11T08:21:30.280" v="27088" actId="478"/>
          <ac:cxnSpMkLst>
            <pc:docMk/>
            <pc:sldMk cId="319190201" sldId="503"/>
            <ac:cxnSpMk id="9" creationId="{1463CB07-02E9-D73D-ABDC-2CB239313A36}"/>
          </ac:cxnSpMkLst>
        </pc:cxnChg>
        <pc:cxnChg chg="add mod">
          <ac:chgData name="Chan Zhi Wen, Ian" userId="10427a44-90a0-4c20-831c-e237817aaaf3" providerId="ADAL" clId="{15F77283-442C-4256-BBFD-F988EAF70D3F}" dt="2022-08-11T15:03:06.145" v="35302" actId="1035"/>
          <ac:cxnSpMkLst>
            <pc:docMk/>
            <pc:sldMk cId="319190201" sldId="503"/>
            <ac:cxnSpMk id="10" creationId="{8735821E-1F78-65B6-CDA7-BCA295837E0D}"/>
          </ac:cxnSpMkLst>
        </pc:cxnChg>
        <pc:cxnChg chg="add del mod">
          <ac:chgData name="Chan Zhi Wen, Ian" userId="10427a44-90a0-4c20-831c-e237817aaaf3" providerId="ADAL" clId="{15F77283-442C-4256-BBFD-F988EAF70D3F}" dt="2022-08-11T08:21:30.280" v="27088" actId="478"/>
          <ac:cxnSpMkLst>
            <pc:docMk/>
            <pc:sldMk cId="319190201" sldId="503"/>
            <ac:cxnSpMk id="12" creationId="{B9EE0464-E77B-0818-AA59-DAB04D7A8CFD}"/>
          </ac:cxnSpMkLst>
        </pc:cxnChg>
        <pc:cxnChg chg="add mod">
          <ac:chgData name="Chan Zhi Wen, Ian" userId="10427a44-90a0-4c20-831c-e237817aaaf3" providerId="ADAL" clId="{15F77283-442C-4256-BBFD-F988EAF70D3F}" dt="2022-08-11T15:03:06.145" v="35302" actId="1035"/>
          <ac:cxnSpMkLst>
            <pc:docMk/>
            <pc:sldMk cId="319190201" sldId="503"/>
            <ac:cxnSpMk id="13" creationId="{8FCF5722-CEF7-80F5-5625-AFCDBD385240}"/>
          </ac:cxnSpMkLst>
        </pc:cxnChg>
        <pc:cxnChg chg="add del mod">
          <ac:chgData name="Chan Zhi Wen, Ian" userId="10427a44-90a0-4c20-831c-e237817aaaf3" providerId="ADAL" clId="{15F77283-442C-4256-BBFD-F988EAF70D3F}" dt="2022-08-11T08:21:30.280" v="27088" actId="478"/>
          <ac:cxnSpMkLst>
            <pc:docMk/>
            <pc:sldMk cId="319190201" sldId="503"/>
            <ac:cxnSpMk id="15" creationId="{467FC90B-963A-9F51-0DEE-54B282300AC2}"/>
          </ac:cxnSpMkLst>
        </pc:cxnChg>
        <pc:cxnChg chg="add mod">
          <ac:chgData name="Chan Zhi Wen, Ian" userId="10427a44-90a0-4c20-831c-e237817aaaf3" providerId="ADAL" clId="{15F77283-442C-4256-BBFD-F988EAF70D3F}" dt="2022-08-11T15:03:06.145" v="35302" actId="1035"/>
          <ac:cxnSpMkLst>
            <pc:docMk/>
            <pc:sldMk cId="319190201" sldId="503"/>
            <ac:cxnSpMk id="15" creationId="{6DBFC583-F823-6762-2CD8-C35E6911D75A}"/>
          </ac:cxnSpMkLst>
        </pc:cxnChg>
        <pc:cxnChg chg="add mod">
          <ac:chgData name="Chan Zhi Wen, Ian" userId="10427a44-90a0-4c20-831c-e237817aaaf3" providerId="ADAL" clId="{15F77283-442C-4256-BBFD-F988EAF70D3F}" dt="2022-08-11T14:59:11.271" v="35143" actId="14100"/>
          <ac:cxnSpMkLst>
            <pc:docMk/>
            <pc:sldMk cId="319190201" sldId="503"/>
            <ac:cxnSpMk id="27" creationId="{1EF006CA-4CCA-8BAA-BF23-3D66C5F163C9}"/>
          </ac:cxnSpMkLst>
        </pc:cxnChg>
        <pc:cxnChg chg="add mod">
          <ac:chgData name="Chan Zhi Wen, Ian" userId="10427a44-90a0-4c20-831c-e237817aaaf3" providerId="ADAL" clId="{15F77283-442C-4256-BBFD-F988EAF70D3F}" dt="2022-08-11T14:59:43.346" v="35213" actId="14100"/>
          <ac:cxnSpMkLst>
            <pc:docMk/>
            <pc:sldMk cId="319190201" sldId="503"/>
            <ac:cxnSpMk id="31" creationId="{83FAE425-BAE1-E860-E8C6-D1916557ADEF}"/>
          </ac:cxnSpMkLst>
        </pc:cxnChg>
        <pc:cxnChg chg="add mod">
          <ac:chgData name="Chan Zhi Wen, Ian" userId="10427a44-90a0-4c20-831c-e237817aaaf3" providerId="ADAL" clId="{15F77283-442C-4256-BBFD-F988EAF70D3F}" dt="2022-08-11T15:00:30.585" v="35254" actId="1035"/>
          <ac:cxnSpMkLst>
            <pc:docMk/>
            <pc:sldMk cId="319190201" sldId="503"/>
            <ac:cxnSpMk id="34" creationId="{88BBB983-E738-13A5-9FD0-18D5FF25C597}"/>
          </ac:cxnSpMkLst>
        </pc:cxnChg>
        <pc:cxnChg chg="add mod">
          <ac:chgData name="Chan Zhi Wen, Ian" userId="10427a44-90a0-4c20-831c-e237817aaaf3" providerId="ADAL" clId="{15F77283-442C-4256-BBFD-F988EAF70D3F}" dt="2022-08-11T15:00:41.709" v="35257" actId="14100"/>
          <ac:cxnSpMkLst>
            <pc:docMk/>
            <pc:sldMk cId="319190201" sldId="503"/>
            <ac:cxnSpMk id="38" creationId="{CA2C96E0-48A7-71F1-FC71-6FFEDC0D8C38}"/>
          </ac:cxnSpMkLst>
        </pc:cxnChg>
        <pc:cxnChg chg="add mod">
          <ac:chgData name="Chan Zhi Wen, Ian" userId="10427a44-90a0-4c20-831c-e237817aaaf3" providerId="ADAL" clId="{15F77283-442C-4256-BBFD-F988EAF70D3F}" dt="2022-08-11T15:01:00.637" v="35262" actId="14100"/>
          <ac:cxnSpMkLst>
            <pc:docMk/>
            <pc:sldMk cId="319190201" sldId="503"/>
            <ac:cxnSpMk id="41" creationId="{BDF130B5-A521-DB38-EFA9-51B0EBB3DF44}"/>
          </ac:cxnSpMkLst>
        </pc:cxnChg>
        <pc:cxnChg chg="add mod">
          <ac:chgData name="Chan Zhi Wen, Ian" userId="10427a44-90a0-4c20-831c-e237817aaaf3" providerId="ADAL" clId="{15F77283-442C-4256-BBFD-F988EAF70D3F}" dt="2022-08-11T15:01:11.068" v="35265" actId="14100"/>
          <ac:cxnSpMkLst>
            <pc:docMk/>
            <pc:sldMk cId="319190201" sldId="503"/>
            <ac:cxnSpMk id="44" creationId="{9E39C158-D984-BA59-5065-B93707FB4868}"/>
          </ac:cxnSpMkLst>
        </pc:cxnChg>
        <pc:cxnChg chg="add mod">
          <ac:chgData name="Chan Zhi Wen, Ian" userId="10427a44-90a0-4c20-831c-e237817aaaf3" providerId="ADAL" clId="{15F77283-442C-4256-BBFD-F988EAF70D3F}" dt="2022-08-11T15:03:43.532" v="35315" actId="14100"/>
          <ac:cxnSpMkLst>
            <pc:docMk/>
            <pc:sldMk cId="319190201" sldId="503"/>
            <ac:cxnSpMk id="47" creationId="{D2C04D1C-EDC0-39C5-D53A-1037BA629767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8:21:52.948" v="27107"/>
        <pc:sldMkLst>
          <pc:docMk/>
          <pc:sldMk cId="4218510246" sldId="504"/>
        </pc:sldMkLst>
        <pc:spChg chg="mod">
          <ac:chgData name="Chan Zhi Wen, Ian" userId="10427a44-90a0-4c20-831c-e237817aaaf3" providerId="ADAL" clId="{15F77283-442C-4256-BBFD-F988EAF70D3F}" dt="2022-08-11T07:06:17.870" v="24806" actId="20577"/>
          <ac:spMkLst>
            <pc:docMk/>
            <pc:sldMk cId="4218510246" sldId="504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7:28:45.384" v="25353" actId="20577"/>
          <ac:spMkLst>
            <pc:docMk/>
            <pc:sldMk cId="4218510246" sldId="50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8:21:52.948" v="27107"/>
          <ac:spMkLst>
            <pc:docMk/>
            <pc:sldMk cId="4218510246" sldId="504"/>
            <ac:spMk id="35" creationId="{A90F614B-FC55-4306-368D-F8AEB0C6FBBF}"/>
          </ac:spMkLst>
        </pc:spChg>
        <pc:picChg chg="add del mod">
          <ac:chgData name="Chan Zhi Wen, Ian" userId="10427a44-90a0-4c20-831c-e237817aaaf3" providerId="ADAL" clId="{15F77283-442C-4256-BBFD-F988EAF70D3F}" dt="2022-08-11T06:49:13.195" v="24308" actId="478"/>
          <ac:picMkLst>
            <pc:docMk/>
            <pc:sldMk cId="4218510246" sldId="504"/>
            <ac:picMk id="5" creationId="{99A120B1-D10D-53BF-930A-93954DC3D518}"/>
          </ac:picMkLst>
        </pc:picChg>
        <pc:picChg chg="add mod">
          <ac:chgData name="Chan Zhi Wen, Ian" userId="10427a44-90a0-4c20-831c-e237817aaaf3" providerId="ADAL" clId="{15F77283-442C-4256-BBFD-F988EAF70D3F}" dt="2022-08-11T06:49:40" v="24316" actId="1076"/>
          <ac:picMkLst>
            <pc:docMk/>
            <pc:sldMk cId="4218510246" sldId="504"/>
            <ac:picMk id="7" creationId="{495AAAB8-5C0E-913D-5101-2E96408F189E}"/>
          </ac:picMkLst>
        </pc:picChg>
        <pc:picChg chg="add mod">
          <ac:chgData name="Chan Zhi Wen, Ian" userId="10427a44-90a0-4c20-831c-e237817aaaf3" providerId="ADAL" clId="{15F77283-442C-4256-BBFD-F988EAF70D3F}" dt="2022-08-11T06:54:59.416" v="24445" actId="1037"/>
          <ac:picMkLst>
            <pc:docMk/>
            <pc:sldMk cId="4218510246" sldId="504"/>
            <ac:picMk id="22" creationId="{8E5C615A-0597-04ED-B7F8-DCBA5EFA2A3F}"/>
          </ac:picMkLst>
        </pc:picChg>
        <pc:picChg chg="add mod">
          <ac:chgData name="Chan Zhi Wen, Ian" userId="10427a44-90a0-4c20-831c-e237817aaaf3" providerId="ADAL" clId="{15F77283-442C-4256-BBFD-F988EAF70D3F}" dt="2022-08-11T06:56:21.355" v="24484" actId="1035"/>
          <ac:picMkLst>
            <pc:docMk/>
            <pc:sldMk cId="4218510246" sldId="504"/>
            <ac:picMk id="24" creationId="{A012D4B7-9FC6-6142-875C-0FBCBD9EAC39}"/>
          </ac:picMkLst>
        </pc:picChg>
        <pc:picChg chg="add mod">
          <ac:chgData name="Chan Zhi Wen, Ian" userId="10427a44-90a0-4c20-831c-e237817aaaf3" providerId="ADAL" clId="{15F77283-442C-4256-BBFD-F988EAF70D3F}" dt="2022-08-11T06:56:15.931" v="24482" actId="1036"/>
          <ac:picMkLst>
            <pc:docMk/>
            <pc:sldMk cId="4218510246" sldId="504"/>
            <ac:picMk id="26" creationId="{E4AA68EC-68B1-3867-FA86-71FE968F636F}"/>
          </ac:picMkLst>
        </pc:picChg>
        <pc:picChg chg="add mod">
          <ac:chgData name="Chan Zhi Wen, Ian" userId="10427a44-90a0-4c20-831c-e237817aaaf3" providerId="ADAL" clId="{15F77283-442C-4256-BBFD-F988EAF70D3F}" dt="2022-08-11T07:03:45.393" v="24781" actId="1036"/>
          <ac:picMkLst>
            <pc:docMk/>
            <pc:sldMk cId="4218510246" sldId="504"/>
            <ac:picMk id="28" creationId="{9D6D83EF-79FE-C36E-BBA4-03D3F6E49F4B}"/>
          </ac:picMkLst>
        </pc:picChg>
        <pc:picChg chg="add del mod">
          <ac:chgData name="Chan Zhi Wen, Ian" userId="10427a44-90a0-4c20-831c-e237817aaaf3" providerId="ADAL" clId="{15F77283-442C-4256-BBFD-F988EAF70D3F}" dt="2022-08-11T07:02:54.143" v="24690" actId="478"/>
          <ac:picMkLst>
            <pc:docMk/>
            <pc:sldMk cId="4218510246" sldId="504"/>
            <ac:picMk id="30" creationId="{385C423B-E380-7FD7-A0E3-9D32FA7B0E51}"/>
          </ac:picMkLst>
        </pc:picChg>
        <pc:picChg chg="add mod">
          <ac:chgData name="Chan Zhi Wen, Ian" userId="10427a44-90a0-4c20-831c-e237817aaaf3" providerId="ADAL" clId="{15F77283-442C-4256-BBFD-F988EAF70D3F}" dt="2022-08-11T07:03:45.393" v="24781" actId="1036"/>
          <ac:picMkLst>
            <pc:docMk/>
            <pc:sldMk cId="4218510246" sldId="504"/>
            <ac:picMk id="32" creationId="{493DDB41-EB26-83A9-8977-F06B0B9AF607}"/>
          </ac:picMkLst>
        </pc:picChg>
        <pc:picChg chg="add mod">
          <ac:chgData name="Chan Zhi Wen, Ian" userId="10427a44-90a0-4c20-831c-e237817aaaf3" providerId="ADAL" clId="{15F77283-442C-4256-BBFD-F988EAF70D3F}" dt="2022-08-11T07:29:07.467" v="25370" actId="1035"/>
          <ac:picMkLst>
            <pc:docMk/>
            <pc:sldMk cId="4218510246" sldId="504"/>
            <ac:picMk id="34" creationId="{55645274-4776-002B-E2C0-0AB79795D717}"/>
          </ac:picMkLst>
        </pc:picChg>
        <pc:cxnChg chg="add mod">
          <ac:chgData name="Chan Zhi Wen, Ian" userId="10427a44-90a0-4c20-831c-e237817aaaf3" providerId="ADAL" clId="{15F77283-442C-4256-BBFD-F988EAF70D3F}" dt="2022-08-11T06:52:59.048" v="24408" actId="14100"/>
          <ac:cxnSpMkLst>
            <pc:docMk/>
            <pc:sldMk cId="4218510246" sldId="504"/>
            <ac:cxnSpMk id="8" creationId="{8730E36E-0EE8-2C66-10DD-BCE83B1146B7}"/>
          </ac:cxnSpMkLst>
        </pc:cxnChg>
        <pc:cxnChg chg="add del mod">
          <ac:chgData name="Chan Zhi Wen, Ian" userId="10427a44-90a0-4c20-831c-e237817aaaf3" providerId="ADAL" clId="{15F77283-442C-4256-BBFD-F988EAF70D3F}" dt="2022-08-11T06:56:48.342" v="24488" actId="478"/>
          <ac:cxnSpMkLst>
            <pc:docMk/>
            <pc:sldMk cId="4218510246" sldId="504"/>
            <ac:cxnSpMk id="12" creationId="{F47BBE80-8C45-2B5F-18C5-64EC3C7D4F91}"/>
          </ac:cxnSpMkLst>
        </pc:cxnChg>
        <pc:cxnChg chg="add del mod">
          <ac:chgData name="Chan Zhi Wen, Ian" userId="10427a44-90a0-4c20-831c-e237817aaaf3" providerId="ADAL" clId="{15F77283-442C-4256-BBFD-F988EAF70D3F}" dt="2022-08-11T06:56:48.342" v="24488" actId="478"/>
          <ac:cxnSpMkLst>
            <pc:docMk/>
            <pc:sldMk cId="4218510246" sldId="504"/>
            <ac:cxnSpMk id="15" creationId="{CD907827-1AF9-8FB7-0EBE-47C09EB84102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8:21:48.004" v="27099"/>
        <pc:sldMkLst>
          <pc:docMk/>
          <pc:sldMk cId="1685327414" sldId="505"/>
        </pc:sldMkLst>
        <pc:spChg chg="mod">
          <ac:chgData name="Chan Zhi Wen, Ian" userId="10427a44-90a0-4c20-831c-e237817aaaf3" providerId="ADAL" clId="{15F77283-442C-4256-BBFD-F988EAF70D3F}" dt="2022-08-10T16:17:37.975" v="19718" actId="14100"/>
          <ac:spMkLst>
            <pc:docMk/>
            <pc:sldMk cId="1685327414" sldId="505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6:17:44.185" v="19762" actId="1036"/>
          <ac:spMkLst>
            <pc:docMk/>
            <pc:sldMk cId="1685327414" sldId="505"/>
            <ac:spMk id="6" creationId="{8A61DBD2-02AC-9030-8078-A65BD53591C0}"/>
          </ac:spMkLst>
        </pc:spChg>
        <pc:spChg chg="add mod">
          <ac:chgData name="Chan Zhi Wen, Ian" userId="10427a44-90a0-4c20-831c-e237817aaaf3" providerId="ADAL" clId="{15F77283-442C-4256-BBFD-F988EAF70D3F}" dt="2022-08-10T16:17:44.185" v="19762" actId="1036"/>
          <ac:spMkLst>
            <pc:docMk/>
            <pc:sldMk cId="1685327414" sldId="505"/>
            <ac:spMk id="7" creationId="{2BEAC1CF-2AB6-6E22-AFFF-F0D9C04EEEAB}"/>
          </ac:spMkLst>
        </pc:spChg>
        <pc:spChg chg="add mod">
          <ac:chgData name="Chan Zhi Wen, Ian" userId="10427a44-90a0-4c20-831c-e237817aaaf3" providerId="ADAL" clId="{15F77283-442C-4256-BBFD-F988EAF70D3F}" dt="2022-08-10T16:17:44.185" v="19762" actId="1036"/>
          <ac:spMkLst>
            <pc:docMk/>
            <pc:sldMk cId="1685327414" sldId="505"/>
            <ac:spMk id="8" creationId="{0E475234-B17E-F1DB-67BA-0BD66D702EC9}"/>
          </ac:spMkLst>
        </pc:spChg>
        <pc:spChg chg="add mod">
          <ac:chgData name="Chan Zhi Wen, Ian" userId="10427a44-90a0-4c20-831c-e237817aaaf3" providerId="ADAL" clId="{15F77283-442C-4256-BBFD-F988EAF70D3F}" dt="2022-08-10T16:21:57.413" v="20536" actId="1035"/>
          <ac:spMkLst>
            <pc:docMk/>
            <pc:sldMk cId="1685327414" sldId="505"/>
            <ac:spMk id="9" creationId="{EF583D69-8CF1-DF0A-3E24-96BABE2F2DCD}"/>
          </ac:spMkLst>
        </pc:spChg>
        <pc:spChg chg="add mod">
          <ac:chgData name="Chan Zhi Wen, Ian" userId="10427a44-90a0-4c20-831c-e237817aaaf3" providerId="ADAL" clId="{15F77283-442C-4256-BBFD-F988EAF70D3F}" dt="2022-08-11T08:21:48.004" v="27099"/>
          <ac:spMkLst>
            <pc:docMk/>
            <pc:sldMk cId="1685327414" sldId="505"/>
            <ac:spMk id="10" creationId="{D1DB5F82-25EB-725D-5AEB-DB791F66A94B}"/>
          </ac:spMkLst>
        </pc:spChg>
        <pc:graphicFrameChg chg="add mod modGraphic">
          <ac:chgData name="Chan Zhi Wen, Ian" userId="10427a44-90a0-4c20-831c-e237817aaaf3" providerId="ADAL" clId="{15F77283-442C-4256-BBFD-F988EAF70D3F}" dt="2022-08-10T16:17:44.185" v="19762" actId="1036"/>
          <ac:graphicFrameMkLst>
            <pc:docMk/>
            <pc:sldMk cId="1685327414" sldId="505"/>
            <ac:graphicFrameMk id="4" creationId="{140DABE4-840B-9CB3-A058-0AB3622310F9}"/>
          </ac:graphicFrameMkLst>
        </pc:graphicFrameChg>
        <pc:picChg chg="del">
          <ac:chgData name="Chan Zhi Wen, Ian" userId="10427a44-90a0-4c20-831c-e237817aaaf3" providerId="ADAL" clId="{15F77283-442C-4256-BBFD-F988EAF70D3F}" dt="2022-08-10T15:55:20.098" v="18349" actId="478"/>
          <ac:picMkLst>
            <pc:docMk/>
            <pc:sldMk cId="1685327414" sldId="505"/>
            <ac:picMk id="5" creationId="{D0E66F77-6119-15CF-26FA-8327870EBD67}"/>
          </ac:picMkLst>
        </pc:picChg>
      </pc:sldChg>
      <pc:sldChg chg="addSp modSp add mod">
        <pc:chgData name="Chan Zhi Wen, Ian" userId="10427a44-90a0-4c20-831c-e237817aaaf3" providerId="ADAL" clId="{15F77283-442C-4256-BBFD-F988EAF70D3F}" dt="2022-08-11T08:21:49.965" v="27103"/>
        <pc:sldMkLst>
          <pc:docMk/>
          <pc:sldMk cId="3291328255" sldId="506"/>
        </pc:sldMkLst>
        <pc:spChg chg="mod">
          <ac:chgData name="Chan Zhi Wen, Ian" userId="10427a44-90a0-4c20-831c-e237817aaaf3" providerId="ADAL" clId="{15F77283-442C-4256-BBFD-F988EAF70D3F}" dt="2022-08-10T16:44:55.137" v="21796" actId="20577"/>
          <ac:spMkLst>
            <pc:docMk/>
            <pc:sldMk cId="3291328255" sldId="506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0T17:04:21.006" v="23101" actId="20577"/>
          <ac:spMkLst>
            <pc:docMk/>
            <pc:sldMk cId="3291328255" sldId="50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0T16:49:52.279" v="22093" actId="1038"/>
          <ac:spMkLst>
            <pc:docMk/>
            <pc:sldMk cId="3291328255" sldId="506"/>
            <ac:spMk id="6" creationId="{A6A3F4C7-CBD9-3DA3-A4B0-F1690447BE7D}"/>
          </ac:spMkLst>
        </pc:spChg>
        <pc:spChg chg="add mod">
          <ac:chgData name="Chan Zhi Wen, Ian" userId="10427a44-90a0-4c20-831c-e237817aaaf3" providerId="ADAL" clId="{15F77283-442C-4256-BBFD-F988EAF70D3F}" dt="2022-08-10T16:53:48.376" v="22416" actId="1035"/>
          <ac:spMkLst>
            <pc:docMk/>
            <pc:sldMk cId="3291328255" sldId="506"/>
            <ac:spMk id="14" creationId="{E48450F0-50AE-0A3D-0DDE-66C196AFC30F}"/>
          </ac:spMkLst>
        </pc:spChg>
        <pc:spChg chg="add mod">
          <ac:chgData name="Chan Zhi Wen, Ian" userId="10427a44-90a0-4c20-831c-e237817aaaf3" providerId="ADAL" clId="{15F77283-442C-4256-BBFD-F988EAF70D3F}" dt="2022-08-11T08:21:49.965" v="27103"/>
          <ac:spMkLst>
            <pc:docMk/>
            <pc:sldMk cId="3291328255" sldId="506"/>
            <ac:spMk id="19" creationId="{A5723A03-9804-B979-8371-B80653CF392D}"/>
          </ac:spMkLst>
        </pc:spChg>
        <pc:picChg chg="add mod">
          <ac:chgData name="Chan Zhi Wen, Ian" userId="10427a44-90a0-4c20-831c-e237817aaaf3" providerId="ADAL" clId="{15F77283-442C-4256-BBFD-F988EAF70D3F}" dt="2022-08-10T16:49:20.067" v="21952" actId="1076"/>
          <ac:picMkLst>
            <pc:docMk/>
            <pc:sldMk cId="3291328255" sldId="506"/>
            <ac:picMk id="5" creationId="{02078050-0B33-6902-B242-666B9671C3FA}"/>
          </ac:picMkLst>
        </pc:picChg>
        <pc:picChg chg="add mod">
          <ac:chgData name="Chan Zhi Wen, Ian" userId="10427a44-90a0-4c20-831c-e237817aaaf3" providerId="ADAL" clId="{15F77283-442C-4256-BBFD-F988EAF70D3F}" dt="2022-08-10T16:52:26.964" v="22323" actId="1037"/>
          <ac:picMkLst>
            <pc:docMk/>
            <pc:sldMk cId="3291328255" sldId="506"/>
            <ac:picMk id="10" creationId="{7FE5D253-1CAA-D063-2097-87A034599864}"/>
          </ac:picMkLst>
        </pc:picChg>
        <pc:picChg chg="add mod">
          <ac:chgData name="Chan Zhi Wen, Ian" userId="10427a44-90a0-4c20-831c-e237817aaaf3" providerId="ADAL" clId="{15F77283-442C-4256-BBFD-F988EAF70D3F}" dt="2022-08-10T17:03:33.312" v="22991" actId="14100"/>
          <ac:picMkLst>
            <pc:docMk/>
            <pc:sldMk cId="3291328255" sldId="506"/>
            <ac:picMk id="18" creationId="{44B23B75-E8D2-1DED-0399-B6CB8D129914}"/>
          </ac:picMkLst>
        </pc:picChg>
        <pc:cxnChg chg="add mod">
          <ac:chgData name="Chan Zhi Wen, Ian" userId="10427a44-90a0-4c20-831c-e237817aaaf3" providerId="ADAL" clId="{15F77283-442C-4256-BBFD-F988EAF70D3F}" dt="2022-08-10T16:49:25.822" v="21954" actId="14100"/>
          <ac:cxnSpMkLst>
            <pc:docMk/>
            <pc:sldMk cId="3291328255" sldId="506"/>
            <ac:cxnSpMk id="7" creationId="{514CA86A-046B-C2E2-9DA4-808F3622E7F5}"/>
          </ac:cxnSpMkLst>
        </pc:cxnChg>
        <pc:cxnChg chg="add mod">
          <ac:chgData name="Chan Zhi Wen, Ian" userId="10427a44-90a0-4c20-831c-e237817aaaf3" providerId="ADAL" clId="{15F77283-442C-4256-BBFD-F988EAF70D3F}" dt="2022-08-10T16:53:56.825" v="22418" actId="14100"/>
          <ac:cxnSpMkLst>
            <pc:docMk/>
            <pc:sldMk cId="3291328255" sldId="506"/>
            <ac:cxnSpMk id="11" creationId="{D9A36639-25CC-A576-93CC-ECBBCCE24C4F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16:39:13.166" v="35361" actId="20577"/>
        <pc:sldMkLst>
          <pc:docMk/>
          <pc:sldMk cId="467515503" sldId="507"/>
        </pc:sldMkLst>
        <pc:spChg chg="add del mod">
          <ac:chgData name="Chan Zhi Wen, Ian" userId="10427a44-90a0-4c20-831c-e237817aaaf3" providerId="ADAL" clId="{15F77283-442C-4256-BBFD-F988EAF70D3F}" dt="2022-08-11T08:21:51.338" v="27105"/>
          <ac:spMkLst>
            <pc:docMk/>
            <pc:sldMk cId="467515503" sldId="507"/>
            <ac:spMk id="2" creationId="{518F20A4-F50A-F6BD-51A2-A35706F2974B}"/>
          </ac:spMkLst>
        </pc:spChg>
        <pc:spChg chg="mod">
          <ac:chgData name="Chan Zhi Wen, Ian" userId="10427a44-90a0-4c20-831c-e237817aaaf3" providerId="ADAL" clId="{15F77283-442C-4256-BBFD-F988EAF70D3F}" dt="2022-08-11T16:39:13.166" v="35361" actId="20577"/>
          <ac:spMkLst>
            <pc:docMk/>
            <pc:sldMk cId="467515503" sldId="507"/>
            <ac:spMk id="3" creationId="{6F5FD510-41FE-471E-BA39-1ED6C093BFB6}"/>
          </ac:spMkLst>
        </pc:spChg>
      </pc:sldChg>
      <pc:sldChg chg="addSp delSp modSp add mod">
        <pc:chgData name="Chan Zhi Wen, Ian" userId="10427a44-90a0-4c20-831c-e237817aaaf3" providerId="ADAL" clId="{15F77283-442C-4256-BBFD-F988EAF70D3F}" dt="2022-08-11T08:21:53.663" v="27108"/>
        <pc:sldMkLst>
          <pc:docMk/>
          <pc:sldMk cId="2722361364" sldId="508"/>
        </pc:sldMkLst>
        <pc:spChg chg="mod">
          <ac:chgData name="Chan Zhi Wen, Ian" userId="10427a44-90a0-4c20-831c-e237817aaaf3" providerId="ADAL" clId="{15F77283-442C-4256-BBFD-F988EAF70D3F}" dt="2022-08-11T07:16:05.937" v="24862" actId="20577"/>
          <ac:spMkLst>
            <pc:docMk/>
            <pc:sldMk cId="2722361364" sldId="508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7:40:22.647" v="25626"/>
          <ac:spMkLst>
            <pc:docMk/>
            <pc:sldMk cId="2722361364" sldId="50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7:18:42.165" v="25013" actId="1035"/>
          <ac:spMkLst>
            <pc:docMk/>
            <pc:sldMk cId="2722361364" sldId="508"/>
            <ac:spMk id="6" creationId="{93E8022D-4073-93C2-ED09-4454A4E4AD91}"/>
          </ac:spMkLst>
        </pc:spChg>
        <pc:spChg chg="add mod">
          <ac:chgData name="Chan Zhi Wen, Ian" userId="10427a44-90a0-4c20-831c-e237817aaaf3" providerId="ADAL" clId="{15F77283-442C-4256-BBFD-F988EAF70D3F}" dt="2022-08-11T07:18:14.349" v="24996" actId="1038"/>
          <ac:spMkLst>
            <pc:docMk/>
            <pc:sldMk cId="2722361364" sldId="508"/>
            <ac:spMk id="7" creationId="{04FBC67C-9D82-3353-0B28-BAA181612FB0}"/>
          </ac:spMkLst>
        </pc:spChg>
        <pc:spChg chg="add mod">
          <ac:chgData name="Chan Zhi Wen, Ian" userId="10427a44-90a0-4c20-831c-e237817aaaf3" providerId="ADAL" clId="{15F77283-442C-4256-BBFD-F988EAF70D3F}" dt="2022-08-11T07:18:22.984" v="24999" actId="20577"/>
          <ac:spMkLst>
            <pc:docMk/>
            <pc:sldMk cId="2722361364" sldId="508"/>
            <ac:spMk id="11" creationId="{EC4C86C1-69B1-9A20-CC00-4E583B9720CA}"/>
          </ac:spMkLst>
        </pc:spChg>
        <pc:spChg chg="add del mod">
          <ac:chgData name="Chan Zhi Wen, Ian" userId="10427a44-90a0-4c20-831c-e237817aaaf3" providerId="ADAL" clId="{15F77283-442C-4256-BBFD-F988EAF70D3F}" dt="2022-08-11T07:25:02.997" v="25243" actId="478"/>
          <ac:spMkLst>
            <pc:docMk/>
            <pc:sldMk cId="2722361364" sldId="508"/>
            <ac:spMk id="19" creationId="{4401673A-5665-55FC-B8EA-CFCBCFE1713B}"/>
          </ac:spMkLst>
        </pc:spChg>
        <pc:spChg chg="add mod">
          <ac:chgData name="Chan Zhi Wen, Ian" userId="10427a44-90a0-4c20-831c-e237817aaaf3" providerId="ADAL" clId="{15F77283-442C-4256-BBFD-F988EAF70D3F}" dt="2022-08-11T07:43:00.564" v="25802" actId="1076"/>
          <ac:spMkLst>
            <pc:docMk/>
            <pc:sldMk cId="2722361364" sldId="508"/>
            <ac:spMk id="24" creationId="{C71A258B-43DD-715C-2ED7-67F18995DE7E}"/>
          </ac:spMkLst>
        </pc:spChg>
        <pc:spChg chg="add mod">
          <ac:chgData name="Chan Zhi Wen, Ian" userId="10427a44-90a0-4c20-831c-e237817aaaf3" providerId="ADAL" clId="{15F77283-442C-4256-BBFD-F988EAF70D3F}" dt="2022-08-11T07:42:20.618" v="25719" actId="14100"/>
          <ac:spMkLst>
            <pc:docMk/>
            <pc:sldMk cId="2722361364" sldId="508"/>
            <ac:spMk id="30" creationId="{0881FE11-FA91-96FE-FDFA-818B1556EF1D}"/>
          </ac:spMkLst>
        </pc:spChg>
        <pc:spChg chg="add mod">
          <ac:chgData name="Chan Zhi Wen, Ian" userId="10427a44-90a0-4c20-831c-e237817aaaf3" providerId="ADAL" clId="{15F77283-442C-4256-BBFD-F988EAF70D3F}" dt="2022-08-11T07:42:51.152" v="25800" actId="14100"/>
          <ac:spMkLst>
            <pc:docMk/>
            <pc:sldMk cId="2722361364" sldId="508"/>
            <ac:spMk id="31" creationId="{87AA81F5-6375-1F5F-F856-382CE67E9C06}"/>
          </ac:spMkLst>
        </pc:spChg>
        <pc:spChg chg="add mod">
          <ac:chgData name="Chan Zhi Wen, Ian" userId="10427a44-90a0-4c20-831c-e237817aaaf3" providerId="ADAL" clId="{15F77283-442C-4256-BBFD-F988EAF70D3F}" dt="2022-08-11T07:43:19.750" v="25886" actId="1038"/>
          <ac:spMkLst>
            <pc:docMk/>
            <pc:sldMk cId="2722361364" sldId="508"/>
            <ac:spMk id="33" creationId="{07B32CEF-1B12-DC12-E6B3-7F9EC8525BD0}"/>
          </ac:spMkLst>
        </pc:spChg>
        <pc:spChg chg="add mod">
          <ac:chgData name="Chan Zhi Wen, Ian" userId="10427a44-90a0-4c20-831c-e237817aaaf3" providerId="ADAL" clId="{15F77283-442C-4256-BBFD-F988EAF70D3F}" dt="2022-08-11T08:21:53.663" v="27108"/>
          <ac:spMkLst>
            <pc:docMk/>
            <pc:sldMk cId="2722361364" sldId="508"/>
            <ac:spMk id="37" creationId="{4499C9F4-85B8-709E-0646-3C473226B32A}"/>
          </ac:spMkLst>
        </pc:spChg>
        <pc:picChg chg="add mod">
          <ac:chgData name="Chan Zhi Wen, Ian" userId="10427a44-90a0-4c20-831c-e237817aaaf3" providerId="ADAL" clId="{15F77283-442C-4256-BBFD-F988EAF70D3F}" dt="2022-08-11T07:17:53.616" v="24987" actId="1076"/>
          <ac:picMkLst>
            <pc:docMk/>
            <pc:sldMk cId="2722361364" sldId="508"/>
            <ac:picMk id="5" creationId="{3D911848-EE78-2471-2BAD-6A4DD0A09365}"/>
          </ac:picMkLst>
        </pc:picChg>
        <pc:picChg chg="add mod">
          <ac:chgData name="Chan Zhi Wen, Ian" userId="10427a44-90a0-4c20-831c-e237817aaaf3" providerId="ADAL" clId="{15F77283-442C-4256-BBFD-F988EAF70D3F}" dt="2022-08-11T07:25:33.313" v="25268" actId="1035"/>
          <ac:picMkLst>
            <pc:docMk/>
            <pc:sldMk cId="2722361364" sldId="508"/>
            <ac:picMk id="18" creationId="{5AA57F6E-93F5-1678-ACFF-50B599E7AFE1}"/>
          </ac:picMkLst>
        </pc:picChg>
        <pc:picChg chg="add mod">
          <ac:chgData name="Chan Zhi Wen, Ian" userId="10427a44-90a0-4c20-831c-e237817aaaf3" providerId="ADAL" clId="{15F77283-442C-4256-BBFD-F988EAF70D3F}" dt="2022-08-11T07:27:49.664" v="25294" actId="14100"/>
          <ac:picMkLst>
            <pc:docMk/>
            <pc:sldMk cId="2722361364" sldId="508"/>
            <ac:picMk id="21" creationId="{18570087-93DE-4300-3925-59E0CB148405}"/>
          </ac:picMkLst>
        </pc:picChg>
        <pc:picChg chg="add mod">
          <ac:chgData name="Chan Zhi Wen, Ian" userId="10427a44-90a0-4c20-831c-e237817aaaf3" providerId="ADAL" clId="{15F77283-442C-4256-BBFD-F988EAF70D3F}" dt="2022-08-11T07:43:47.807" v="25909" actId="1076"/>
          <ac:picMkLst>
            <pc:docMk/>
            <pc:sldMk cId="2722361364" sldId="508"/>
            <ac:picMk id="23" creationId="{4040A3F6-38B1-AC1A-0E2A-976BF1C610D1}"/>
          </ac:picMkLst>
        </pc:picChg>
        <pc:cxnChg chg="add mod">
          <ac:chgData name="Chan Zhi Wen, Ian" userId="10427a44-90a0-4c20-831c-e237817aaaf3" providerId="ADAL" clId="{15F77283-442C-4256-BBFD-F988EAF70D3F}" dt="2022-08-11T07:18:05.797" v="24991" actId="1076"/>
          <ac:cxnSpMkLst>
            <pc:docMk/>
            <pc:sldMk cId="2722361364" sldId="508"/>
            <ac:cxnSpMk id="8" creationId="{E9645C0D-AB29-8633-8EFE-65739D0A0316}"/>
          </ac:cxnSpMkLst>
        </pc:cxnChg>
        <pc:cxnChg chg="add mod">
          <ac:chgData name="Chan Zhi Wen, Ian" userId="10427a44-90a0-4c20-831c-e237817aaaf3" providerId="ADAL" clId="{15F77283-442C-4256-BBFD-F988EAF70D3F}" dt="2022-08-11T07:18:20.917" v="24998" actId="1076"/>
          <ac:cxnSpMkLst>
            <pc:docMk/>
            <pc:sldMk cId="2722361364" sldId="508"/>
            <ac:cxnSpMk id="12" creationId="{0DC72ABE-23B1-41DE-0910-418A7274A703}"/>
          </ac:cxnSpMkLst>
        </pc:cxnChg>
        <pc:cxnChg chg="add mod">
          <ac:chgData name="Chan Zhi Wen, Ian" userId="10427a44-90a0-4c20-831c-e237817aaaf3" providerId="ADAL" clId="{15F77283-442C-4256-BBFD-F988EAF70D3F}" dt="2022-08-11T07:18:39.291" v="25009" actId="1076"/>
          <ac:cxnSpMkLst>
            <pc:docMk/>
            <pc:sldMk cId="2722361364" sldId="508"/>
            <ac:cxnSpMk id="13" creationId="{8DCF91F2-5424-C8CB-3B24-7B61BED0FA44}"/>
          </ac:cxnSpMkLst>
        </pc:cxnChg>
        <pc:cxnChg chg="add del mod">
          <ac:chgData name="Chan Zhi Wen, Ian" userId="10427a44-90a0-4c20-831c-e237817aaaf3" providerId="ADAL" clId="{15F77283-442C-4256-BBFD-F988EAF70D3F}" dt="2022-08-11T07:20:33.971" v="25089" actId="478"/>
          <ac:cxnSpMkLst>
            <pc:docMk/>
            <pc:sldMk cId="2722361364" sldId="508"/>
            <ac:cxnSpMk id="15" creationId="{9ED2191D-6AD0-C9ED-65A3-06A8FB9B1E26}"/>
          </ac:cxnSpMkLst>
        </pc:cxnChg>
        <pc:cxnChg chg="add mod">
          <ac:chgData name="Chan Zhi Wen, Ian" userId="10427a44-90a0-4c20-831c-e237817aaaf3" providerId="ADAL" clId="{15F77283-442C-4256-BBFD-F988EAF70D3F}" dt="2022-08-11T07:42:57.819" v="25801" actId="14100"/>
          <ac:cxnSpMkLst>
            <pc:docMk/>
            <pc:sldMk cId="2722361364" sldId="508"/>
            <ac:cxnSpMk id="25" creationId="{F0649494-2FA8-2401-2077-F6C568E2EFF9}"/>
          </ac:cxnSpMkLst>
        </pc:cxnChg>
        <pc:cxnChg chg="add mod">
          <ac:chgData name="Chan Zhi Wen, Ian" userId="10427a44-90a0-4c20-831c-e237817aaaf3" providerId="ADAL" clId="{15F77283-442C-4256-BBFD-F988EAF70D3F}" dt="2022-08-11T07:43:30.887" v="25890" actId="1076"/>
          <ac:cxnSpMkLst>
            <pc:docMk/>
            <pc:sldMk cId="2722361364" sldId="508"/>
            <ac:cxnSpMk id="34" creationId="{EF3A04A0-B7F5-DB7E-9A4D-F9AB415BAB78}"/>
          </ac:cxnSpMkLst>
        </pc:cxnChg>
      </pc:sldChg>
      <pc:sldChg chg="modSp add mod">
        <pc:chgData name="Chan Zhi Wen, Ian" userId="10427a44-90a0-4c20-831c-e237817aaaf3" providerId="ADAL" clId="{15F77283-442C-4256-BBFD-F988EAF70D3F}" dt="2022-08-11T17:08:51.824" v="35885" actId="20577"/>
        <pc:sldMkLst>
          <pc:docMk/>
          <pc:sldMk cId="990391567" sldId="509"/>
        </pc:sldMkLst>
        <pc:spChg chg="mod">
          <ac:chgData name="Chan Zhi Wen, Ian" userId="10427a44-90a0-4c20-831c-e237817aaaf3" providerId="ADAL" clId="{15F77283-442C-4256-BBFD-F988EAF70D3F}" dt="2022-08-11T17:08:51.824" v="35885" actId="20577"/>
          <ac:spMkLst>
            <pc:docMk/>
            <pc:sldMk cId="990391567" sldId="509"/>
            <ac:spMk id="3" creationId="{6F5FD510-41FE-471E-BA39-1ED6C093BFB6}"/>
          </ac:spMkLst>
        </pc:spChg>
      </pc:sldChg>
      <pc:sldChg chg="add">
        <pc:chgData name="Chan Zhi Wen, Ian" userId="10427a44-90a0-4c20-831c-e237817aaaf3" providerId="ADAL" clId="{15F77283-442C-4256-BBFD-F988EAF70D3F}" dt="2022-08-11T07:44:07.555" v="25911"/>
        <pc:sldMkLst>
          <pc:docMk/>
          <pc:sldMk cId="3944889825" sldId="510"/>
        </pc:sldMkLst>
      </pc:sldChg>
      <pc:sldChg chg="addSp delSp modSp add mod">
        <pc:chgData name="Chan Zhi Wen, Ian" userId="10427a44-90a0-4c20-831c-e237817aaaf3" providerId="ADAL" clId="{15F77283-442C-4256-BBFD-F988EAF70D3F}" dt="2022-08-11T17:10:32.063" v="35917" actId="1038"/>
        <pc:sldMkLst>
          <pc:docMk/>
          <pc:sldMk cId="3518099492" sldId="511"/>
        </pc:sldMkLst>
        <pc:spChg chg="mod">
          <ac:chgData name="Chan Zhi Wen, Ian" userId="10427a44-90a0-4c20-831c-e237817aaaf3" providerId="ADAL" clId="{15F77283-442C-4256-BBFD-F988EAF70D3F}" dt="2022-08-11T08:55:54.917" v="29018" actId="313"/>
          <ac:spMkLst>
            <pc:docMk/>
            <pc:sldMk cId="3518099492" sldId="511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8:36:31.544" v="27821" actId="20577"/>
          <ac:spMkLst>
            <pc:docMk/>
            <pc:sldMk cId="3518099492" sldId="511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8:22:00.117" v="27110"/>
          <ac:spMkLst>
            <pc:docMk/>
            <pc:sldMk cId="3518099492" sldId="511"/>
            <ac:spMk id="4" creationId="{51AB48D3-0D39-4631-12C1-40B5C81F5915}"/>
          </ac:spMkLst>
        </pc:spChg>
        <pc:spChg chg="mod">
          <ac:chgData name="Chan Zhi Wen, Ian" userId="10427a44-90a0-4c20-831c-e237817aaaf3" providerId="ADAL" clId="{15F77283-442C-4256-BBFD-F988EAF70D3F}" dt="2022-08-11T08:24:11.326" v="27184" actId="1035"/>
          <ac:spMkLst>
            <pc:docMk/>
            <pc:sldMk cId="3518099492" sldId="511"/>
            <ac:spMk id="8" creationId="{1F4A7CE8-F16D-D048-096B-8CC5786E1A4D}"/>
          </ac:spMkLst>
        </pc:spChg>
        <pc:spChg chg="mod">
          <ac:chgData name="Chan Zhi Wen, Ian" userId="10427a44-90a0-4c20-831c-e237817aaaf3" providerId="ADAL" clId="{15F77283-442C-4256-BBFD-F988EAF70D3F}" dt="2022-08-11T08:24:11.326" v="27184" actId="1035"/>
          <ac:spMkLst>
            <pc:docMk/>
            <pc:sldMk cId="3518099492" sldId="511"/>
            <ac:spMk id="11" creationId="{5DA45931-3F6D-D3B7-F813-6A7EBF6E3803}"/>
          </ac:spMkLst>
        </pc:spChg>
        <pc:spChg chg="add del mod">
          <ac:chgData name="Chan Zhi Wen, Ian" userId="10427a44-90a0-4c20-831c-e237817aaaf3" providerId="ADAL" clId="{15F77283-442C-4256-BBFD-F988EAF70D3F}" dt="2022-08-11T08:24:32.112" v="27210" actId="478"/>
          <ac:spMkLst>
            <pc:docMk/>
            <pc:sldMk cId="3518099492" sldId="511"/>
            <ac:spMk id="13" creationId="{E1E13951-4299-238C-FF33-570A8A53036A}"/>
          </ac:spMkLst>
        </pc:spChg>
        <pc:spChg chg="mod">
          <ac:chgData name="Chan Zhi Wen, Ian" userId="10427a44-90a0-4c20-831c-e237817aaaf3" providerId="ADAL" clId="{15F77283-442C-4256-BBFD-F988EAF70D3F}" dt="2022-08-11T08:24:11.326" v="27184" actId="1035"/>
          <ac:spMkLst>
            <pc:docMk/>
            <pc:sldMk cId="3518099492" sldId="511"/>
            <ac:spMk id="14" creationId="{AD04ECF2-F370-99F4-3259-27C5D6F5783F}"/>
          </ac:spMkLst>
        </pc:spChg>
        <pc:spChg chg="add mod">
          <ac:chgData name="Chan Zhi Wen, Ian" userId="10427a44-90a0-4c20-831c-e237817aaaf3" providerId="ADAL" clId="{15F77283-442C-4256-BBFD-F988EAF70D3F}" dt="2022-08-11T08:44:44.409" v="28748" actId="20577"/>
          <ac:spMkLst>
            <pc:docMk/>
            <pc:sldMk cId="3518099492" sldId="511"/>
            <ac:spMk id="16" creationId="{19503446-56E0-E658-3817-7ADB571978F9}"/>
          </ac:spMkLst>
        </pc:spChg>
        <pc:spChg chg="add mod">
          <ac:chgData name="Chan Zhi Wen, Ian" userId="10427a44-90a0-4c20-831c-e237817aaaf3" providerId="ADAL" clId="{15F77283-442C-4256-BBFD-F988EAF70D3F}" dt="2022-08-11T08:27:13.156" v="27363" actId="1035"/>
          <ac:spMkLst>
            <pc:docMk/>
            <pc:sldMk cId="3518099492" sldId="511"/>
            <ac:spMk id="17" creationId="{D48182DF-4B55-B7E7-6739-EEE61C255B59}"/>
          </ac:spMkLst>
        </pc:spChg>
        <pc:spChg chg="add del mod">
          <ac:chgData name="Chan Zhi Wen, Ian" userId="10427a44-90a0-4c20-831c-e237817aaaf3" providerId="ADAL" clId="{15F77283-442C-4256-BBFD-F988EAF70D3F}" dt="2022-08-11T08:30:39.878" v="27573" actId="20577"/>
          <ac:spMkLst>
            <pc:docMk/>
            <pc:sldMk cId="3518099492" sldId="511"/>
            <ac:spMk id="18" creationId="{C8448B6A-E590-900C-9E76-371AEB26F199}"/>
          </ac:spMkLst>
        </pc:spChg>
        <pc:spChg chg="add mod">
          <ac:chgData name="Chan Zhi Wen, Ian" userId="10427a44-90a0-4c20-831c-e237817aaaf3" providerId="ADAL" clId="{15F77283-442C-4256-BBFD-F988EAF70D3F}" dt="2022-08-11T17:10:32.063" v="35917" actId="1038"/>
          <ac:spMkLst>
            <pc:docMk/>
            <pc:sldMk cId="3518099492" sldId="511"/>
            <ac:spMk id="19" creationId="{229E1A57-C4C1-28B5-3A73-B0934A72028F}"/>
          </ac:spMkLst>
        </pc:spChg>
        <pc:spChg chg="add mod">
          <ac:chgData name="Chan Zhi Wen, Ian" userId="10427a44-90a0-4c20-831c-e237817aaaf3" providerId="ADAL" clId="{15F77283-442C-4256-BBFD-F988EAF70D3F}" dt="2022-08-11T08:32:13.431" v="27614" actId="1076"/>
          <ac:spMkLst>
            <pc:docMk/>
            <pc:sldMk cId="3518099492" sldId="511"/>
            <ac:spMk id="24" creationId="{323E6448-3D64-5568-8DF2-38BE21E52B7C}"/>
          </ac:spMkLst>
        </pc:spChg>
        <pc:picChg chg="mod">
          <ac:chgData name="Chan Zhi Wen, Ian" userId="10427a44-90a0-4c20-831c-e237817aaaf3" providerId="ADAL" clId="{15F77283-442C-4256-BBFD-F988EAF70D3F}" dt="2022-08-11T08:24:23.303" v="27207" actId="1035"/>
          <ac:picMkLst>
            <pc:docMk/>
            <pc:sldMk cId="3518099492" sldId="511"/>
            <ac:picMk id="5" creationId="{4D315EE8-61DA-A067-8629-386C7638D65F}"/>
          </ac:picMkLst>
        </pc:picChg>
        <pc:picChg chg="mod">
          <ac:chgData name="Chan Zhi Wen, Ian" userId="10427a44-90a0-4c20-831c-e237817aaaf3" providerId="ADAL" clId="{15F77283-442C-4256-BBFD-F988EAF70D3F}" dt="2022-08-11T08:24:23.303" v="27207" actId="1035"/>
          <ac:picMkLst>
            <pc:docMk/>
            <pc:sldMk cId="3518099492" sldId="511"/>
            <ac:picMk id="7" creationId="{330127B9-4DFA-8051-2746-460517DB878C}"/>
          </ac:picMkLst>
        </pc:picChg>
        <pc:picChg chg="add del mod">
          <ac:chgData name="Chan Zhi Wen, Ian" userId="10427a44-90a0-4c20-831c-e237817aaaf3" providerId="ADAL" clId="{15F77283-442C-4256-BBFD-F988EAF70D3F}" dt="2022-08-11T08:30:11.837" v="27518" actId="478"/>
          <ac:picMkLst>
            <pc:docMk/>
            <pc:sldMk cId="3518099492" sldId="511"/>
            <ac:picMk id="10" creationId="{CCC1F819-9D7D-C6C7-8F5D-E150A83E7DA5}"/>
          </ac:picMkLst>
        </pc:picChg>
        <pc:picChg chg="del mod">
          <ac:chgData name="Chan Zhi Wen, Ian" userId="10427a44-90a0-4c20-831c-e237817aaaf3" providerId="ADAL" clId="{15F77283-442C-4256-BBFD-F988EAF70D3F}" dt="2022-08-11T08:24:19.798" v="27197" actId="478"/>
          <ac:picMkLst>
            <pc:docMk/>
            <pc:sldMk cId="3518099492" sldId="511"/>
            <ac:picMk id="19" creationId="{629B1AD3-AD04-6EEF-5E11-CD93F71EB016}"/>
          </ac:picMkLst>
        </pc:picChg>
        <pc:picChg chg="add del mod">
          <ac:chgData name="Chan Zhi Wen, Ian" userId="10427a44-90a0-4c20-831c-e237817aaaf3" providerId="ADAL" clId="{15F77283-442C-4256-BBFD-F988EAF70D3F}" dt="2022-08-11T08:31:36.940" v="27576" actId="478"/>
          <ac:picMkLst>
            <pc:docMk/>
            <pc:sldMk cId="3518099492" sldId="511"/>
            <ac:picMk id="23" creationId="{AA1BB9A0-1538-5E83-AB88-EA1B038C9962}"/>
          </ac:picMkLst>
        </pc:picChg>
        <pc:picChg chg="add mod">
          <ac:chgData name="Chan Zhi Wen, Ian" userId="10427a44-90a0-4c20-831c-e237817aaaf3" providerId="ADAL" clId="{15F77283-442C-4256-BBFD-F988EAF70D3F}" dt="2022-08-11T08:31:42.658" v="27580" actId="1076"/>
          <ac:picMkLst>
            <pc:docMk/>
            <pc:sldMk cId="3518099492" sldId="511"/>
            <ac:picMk id="26" creationId="{2160C302-E534-4C18-385D-A1432050E2AD}"/>
          </ac:picMkLst>
        </pc:picChg>
        <pc:cxnChg chg="add mod">
          <ac:chgData name="Chan Zhi Wen, Ian" userId="10427a44-90a0-4c20-831c-e237817aaaf3" providerId="ADAL" clId="{15F77283-442C-4256-BBFD-F988EAF70D3F}" dt="2022-08-11T17:10:17.411" v="35889" actId="14100"/>
          <ac:cxnSpMkLst>
            <pc:docMk/>
            <pc:sldMk cId="3518099492" sldId="511"/>
            <ac:cxnSpMk id="6" creationId="{667F743C-F72F-FACC-7680-2E3C49213912}"/>
          </ac:cxnSpMkLst>
        </pc:cxnChg>
        <pc:cxnChg chg="mod">
          <ac:chgData name="Chan Zhi Wen, Ian" userId="10427a44-90a0-4c20-831c-e237817aaaf3" providerId="ADAL" clId="{15F77283-442C-4256-BBFD-F988EAF70D3F}" dt="2022-08-11T08:24:11.326" v="27184" actId="1035"/>
          <ac:cxnSpMkLst>
            <pc:docMk/>
            <pc:sldMk cId="3518099492" sldId="511"/>
            <ac:cxnSpMk id="9" creationId="{1463CB07-02E9-D73D-ABDC-2CB239313A36}"/>
          </ac:cxnSpMkLst>
        </pc:cxnChg>
        <pc:cxnChg chg="mod">
          <ac:chgData name="Chan Zhi Wen, Ian" userId="10427a44-90a0-4c20-831c-e237817aaaf3" providerId="ADAL" clId="{15F77283-442C-4256-BBFD-F988EAF70D3F}" dt="2022-08-11T08:24:11.326" v="27184" actId="1035"/>
          <ac:cxnSpMkLst>
            <pc:docMk/>
            <pc:sldMk cId="3518099492" sldId="511"/>
            <ac:cxnSpMk id="12" creationId="{B9EE0464-E77B-0818-AA59-DAB04D7A8CFD}"/>
          </ac:cxnSpMkLst>
        </pc:cxnChg>
        <pc:cxnChg chg="mod">
          <ac:chgData name="Chan Zhi Wen, Ian" userId="10427a44-90a0-4c20-831c-e237817aaaf3" providerId="ADAL" clId="{15F77283-442C-4256-BBFD-F988EAF70D3F}" dt="2022-08-11T08:24:11.326" v="27184" actId="1035"/>
          <ac:cxnSpMkLst>
            <pc:docMk/>
            <pc:sldMk cId="3518099492" sldId="511"/>
            <ac:cxnSpMk id="15" creationId="{467FC90B-963A-9F51-0DEE-54B282300AC2}"/>
          </ac:cxnSpMkLst>
        </pc:cxnChg>
        <pc:cxnChg chg="add del mod">
          <ac:chgData name="Chan Zhi Wen, Ian" userId="10427a44-90a0-4c20-831c-e237817aaaf3" providerId="ADAL" clId="{15F77283-442C-4256-BBFD-F988EAF70D3F}" dt="2022-08-11T08:34:32.656" v="27652" actId="14100"/>
          <ac:cxnSpMkLst>
            <pc:docMk/>
            <pc:sldMk cId="3518099492" sldId="511"/>
            <ac:cxnSpMk id="20" creationId="{51023B56-7302-2AF4-40BF-C78C456ED526}"/>
          </ac:cxnSpMkLst>
        </pc:cxnChg>
        <pc:cxnChg chg="add mod">
          <ac:chgData name="Chan Zhi Wen, Ian" userId="10427a44-90a0-4c20-831c-e237817aaaf3" providerId="ADAL" clId="{15F77283-442C-4256-BBFD-F988EAF70D3F}" dt="2022-08-11T08:32:16.941" v="27615" actId="14100"/>
          <ac:cxnSpMkLst>
            <pc:docMk/>
            <pc:sldMk cId="3518099492" sldId="511"/>
            <ac:cxnSpMk id="27" creationId="{EBD1B415-EDD5-B9C5-E42E-13CC17A7B7C1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8:55:59.102" v="29022" actId="313"/>
        <pc:sldMkLst>
          <pc:docMk/>
          <pc:sldMk cId="1147836326" sldId="512"/>
        </pc:sldMkLst>
        <pc:spChg chg="mod">
          <ac:chgData name="Chan Zhi Wen, Ian" userId="10427a44-90a0-4c20-831c-e237817aaaf3" providerId="ADAL" clId="{15F77283-442C-4256-BBFD-F988EAF70D3F}" dt="2022-08-11T08:55:59.102" v="29022" actId="313"/>
          <ac:spMkLst>
            <pc:docMk/>
            <pc:sldMk cId="1147836326" sldId="512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8:34:37.735" v="27658" actId="20577"/>
          <ac:spMkLst>
            <pc:docMk/>
            <pc:sldMk cId="1147836326" sldId="51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8:33:29.999" v="27640" actId="1076"/>
          <ac:spMkLst>
            <pc:docMk/>
            <pc:sldMk cId="1147836326" sldId="512"/>
            <ac:spMk id="6" creationId="{A2B967CE-86BF-EF23-2653-6818943164D6}"/>
          </ac:spMkLst>
        </pc:spChg>
        <pc:spChg chg="del">
          <ac:chgData name="Chan Zhi Wen, Ian" userId="10427a44-90a0-4c20-831c-e237817aaaf3" providerId="ADAL" clId="{15F77283-442C-4256-BBFD-F988EAF70D3F}" dt="2022-08-11T08:29:17.509" v="27511" actId="478"/>
          <ac:spMkLst>
            <pc:docMk/>
            <pc:sldMk cId="1147836326" sldId="512"/>
            <ac:spMk id="8" creationId="{1F4A7CE8-F16D-D048-096B-8CC5786E1A4D}"/>
          </ac:spMkLst>
        </pc:spChg>
        <pc:spChg chg="del">
          <ac:chgData name="Chan Zhi Wen, Ian" userId="10427a44-90a0-4c20-831c-e237817aaaf3" providerId="ADAL" clId="{15F77283-442C-4256-BBFD-F988EAF70D3F}" dt="2022-08-11T08:29:17.509" v="27511" actId="478"/>
          <ac:spMkLst>
            <pc:docMk/>
            <pc:sldMk cId="1147836326" sldId="512"/>
            <ac:spMk id="11" creationId="{5DA45931-3F6D-D3B7-F813-6A7EBF6E3803}"/>
          </ac:spMkLst>
        </pc:spChg>
        <pc:spChg chg="del">
          <ac:chgData name="Chan Zhi Wen, Ian" userId="10427a44-90a0-4c20-831c-e237817aaaf3" providerId="ADAL" clId="{15F77283-442C-4256-BBFD-F988EAF70D3F}" dt="2022-08-11T08:29:17.509" v="27511" actId="478"/>
          <ac:spMkLst>
            <pc:docMk/>
            <pc:sldMk cId="1147836326" sldId="512"/>
            <ac:spMk id="14" creationId="{AD04ECF2-F370-99F4-3259-27C5D6F5783F}"/>
          </ac:spMkLst>
        </pc:spChg>
        <pc:spChg chg="del">
          <ac:chgData name="Chan Zhi Wen, Ian" userId="10427a44-90a0-4c20-831c-e237817aaaf3" providerId="ADAL" clId="{15F77283-442C-4256-BBFD-F988EAF70D3F}" dt="2022-08-11T08:28:50.163" v="27492" actId="478"/>
          <ac:spMkLst>
            <pc:docMk/>
            <pc:sldMk cId="1147836326" sldId="512"/>
            <ac:spMk id="16" creationId="{19503446-56E0-E658-3817-7ADB571978F9}"/>
          </ac:spMkLst>
        </pc:spChg>
        <pc:spChg chg="del">
          <ac:chgData name="Chan Zhi Wen, Ian" userId="10427a44-90a0-4c20-831c-e237817aaaf3" providerId="ADAL" clId="{15F77283-442C-4256-BBFD-F988EAF70D3F}" dt="2022-08-11T08:28:50.163" v="27492" actId="478"/>
          <ac:spMkLst>
            <pc:docMk/>
            <pc:sldMk cId="1147836326" sldId="512"/>
            <ac:spMk id="17" creationId="{D48182DF-4B55-B7E7-6739-EEE61C255B59}"/>
          </ac:spMkLst>
        </pc:spChg>
        <pc:spChg chg="del">
          <ac:chgData name="Chan Zhi Wen, Ian" userId="10427a44-90a0-4c20-831c-e237817aaaf3" providerId="ADAL" clId="{15F77283-442C-4256-BBFD-F988EAF70D3F}" dt="2022-08-11T08:28:50.163" v="27492" actId="478"/>
          <ac:spMkLst>
            <pc:docMk/>
            <pc:sldMk cId="1147836326" sldId="512"/>
            <ac:spMk id="18" creationId="{C8448B6A-E590-900C-9E76-371AEB26F199}"/>
          </ac:spMkLst>
        </pc:spChg>
        <pc:spChg chg="add mod">
          <ac:chgData name="Chan Zhi Wen, Ian" userId="10427a44-90a0-4c20-831c-e237817aaaf3" providerId="ADAL" clId="{15F77283-442C-4256-BBFD-F988EAF70D3F}" dt="2022-08-11T08:35:26.316" v="27716" actId="14100"/>
          <ac:spMkLst>
            <pc:docMk/>
            <pc:sldMk cId="1147836326" sldId="512"/>
            <ac:spMk id="24" creationId="{9693BFB7-97BD-93D2-CC56-75779EC7B8BB}"/>
          </ac:spMkLst>
        </pc:spChg>
        <pc:spChg chg="add mod">
          <ac:chgData name="Chan Zhi Wen, Ian" userId="10427a44-90a0-4c20-831c-e237817aaaf3" providerId="ADAL" clId="{15F77283-442C-4256-BBFD-F988EAF70D3F}" dt="2022-08-11T08:37:26.494" v="27885" actId="14100"/>
          <ac:spMkLst>
            <pc:docMk/>
            <pc:sldMk cId="1147836326" sldId="512"/>
            <ac:spMk id="25" creationId="{76388AEA-9546-C80C-A5C8-ED7E3ED00D79}"/>
          </ac:spMkLst>
        </pc:spChg>
        <pc:spChg chg="add mod">
          <ac:chgData name="Chan Zhi Wen, Ian" userId="10427a44-90a0-4c20-831c-e237817aaaf3" providerId="ADAL" clId="{15F77283-442C-4256-BBFD-F988EAF70D3F}" dt="2022-08-11T08:36:45.386" v="27852" actId="14100"/>
          <ac:spMkLst>
            <pc:docMk/>
            <pc:sldMk cId="1147836326" sldId="512"/>
            <ac:spMk id="29" creationId="{5ADB1294-DF60-ABFC-7FAC-30CA726806C5}"/>
          </ac:spMkLst>
        </pc:spChg>
        <pc:spChg chg="add mod">
          <ac:chgData name="Chan Zhi Wen, Ian" userId="10427a44-90a0-4c20-831c-e237817aaaf3" providerId="ADAL" clId="{15F77283-442C-4256-BBFD-F988EAF70D3F}" dt="2022-08-11T08:37:10.060" v="27876" actId="1076"/>
          <ac:spMkLst>
            <pc:docMk/>
            <pc:sldMk cId="1147836326" sldId="512"/>
            <ac:spMk id="34" creationId="{24623EE9-1B8F-ABA8-04DF-57484B9A3907}"/>
          </ac:spMkLst>
        </pc:spChg>
        <pc:spChg chg="add mod">
          <ac:chgData name="Chan Zhi Wen, Ian" userId="10427a44-90a0-4c20-831c-e237817aaaf3" providerId="ADAL" clId="{15F77283-442C-4256-BBFD-F988EAF70D3F}" dt="2022-08-11T08:38:38.143" v="27897" actId="208"/>
          <ac:spMkLst>
            <pc:docMk/>
            <pc:sldMk cId="1147836326" sldId="512"/>
            <ac:spMk id="42" creationId="{29DCE0D0-116D-5D6B-817C-C8E74C22F772}"/>
          </ac:spMkLst>
        </pc:spChg>
        <pc:spChg chg="add mod">
          <ac:chgData name="Chan Zhi Wen, Ian" userId="10427a44-90a0-4c20-831c-e237817aaaf3" providerId="ADAL" clId="{15F77283-442C-4256-BBFD-F988EAF70D3F}" dt="2022-08-11T08:39:53.855" v="28152" actId="1037"/>
          <ac:spMkLst>
            <pc:docMk/>
            <pc:sldMk cId="1147836326" sldId="512"/>
            <ac:spMk id="43" creationId="{557997FF-BA88-5666-7EA8-47F1DBDB7245}"/>
          </ac:spMkLst>
        </pc:spChg>
        <pc:spChg chg="add mod">
          <ac:chgData name="Chan Zhi Wen, Ian" userId="10427a44-90a0-4c20-831c-e237817aaaf3" providerId="ADAL" clId="{15F77283-442C-4256-BBFD-F988EAF70D3F}" dt="2022-08-11T08:42:39.473" v="28482" actId="1076"/>
          <ac:spMkLst>
            <pc:docMk/>
            <pc:sldMk cId="1147836326" sldId="512"/>
            <ac:spMk id="44" creationId="{713AF8ED-53C5-F1DD-E964-8167CDEEDD22}"/>
          </ac:spMkLst>
        </pc:spChg>
        <pc:spChg chg="add mod">
          <ac:chgData name="Chan Zhi Wen, Ian" userId="10427a44-90a0-4c20-831c-e237817aaaf3" providerId="ADAL" clId="{15F77283-442C-4256-BBFD-F988EAF70D3F}" dt="2022-08-11T08:43:12.758" v="28551" actId="1038"/>
          <ac:spMkLst>
            <pc:docMk/>
            <pc:sldMk cId="1147836326" sldId="512"/>
            <ac:spMk id="53" creationId="{58F3783A-8CC5-E3FD-7447-CA430669ADCA}"/>
          </ac:spMkLst>
        </pc:spChg>
        <pc:spChg chg="add mod">
          <ac:chgData name="Chan Zhi Wen, Ian" userId="10427a44-90a0-4c20-831c-e237817aaaf3" providerId="ADAL" clId="{15F77283-442C-4256-BBFD-F988EAF70D3F}" dt="2022-08-11T08:43:58.386" v="28631" actId="1038"/>
          <ac:spMkLst>
            <pc:docMk/>
            <pc:sldMk cId="1147836326" sldId="512"/>
            <ac:spMk id="57" creationId="{C358E710-B87D-38E9-B941-CEE1436F93E7}"/>
          </ac:spMkLst>
        </pc:spChg>
        <pc:picChg chg="del">
          <ac:chgData name="Chan Zhi Wen, Ian" userId="10427a44-90a0-4c20-831c-e237817aaaf3" providerId="ADAL" clId="{15F77283-442C-4256-BBFD-F988EAF70D3F}" dt="2022-08-11T08:28:52.486" v="27493" actId="478"/>
          <ac:picMkLst>
            <pc:docMk/>
            <pc:sldMk cId="1147836326" sldId="512"/>
            <ac:picMk id="5" creationId="{4D315EE8-61DA-A067-8629-386C7638D65F}"/>
          </ac:picMkLst>
        </pc:picChg>
        <pc:picChg chg="del">
          <ac:chgData name="Chan Zhi Wen, Ian" userId="10427a44-90a0-4c20-831c-e237817aaaf3" providerId="ADAL" clId="{15F77283-442C-4256-BBFD-F988EAF70D3F}" dt="2022-08-11T08:28:52.486" v="27493" actId="478"/>
          <ac:picMkLst>
            <pc:docMk/>
            <pc:sldMk cId="1147836326" sldId="512"/>
            <ac:picMk id="7" creationId="{330127B9-4DFA-8051-2746-460517DB878C}"/>
          </ac:picMkLst>
        </pc:picChg>
        <pc:picChg chg="del">
          <ac:chgData name="Chan Zhi Wen, Ian" userId="10427a44-90a0-4c20-831c-e237817aaaf3" providerId="ADAL" clId="{15F77283-442C-4256-BBFD-F988EAF70D3F}" dt="2022-08-11T08:28:50.163" v="27492" actId="478"/>
          <ac:picMkLst>
            <pc:docMk/>
            <pc:sldMk cId="1147836326" sldId="512"/>
            <ac:picMk id="10" creationId="{CCC1F819-9D7D-C6C7-8F5D-E150A83E7DA5}"/>
          </ac:picMkLst>
        </pc:picChg>
        <pc:picChg chg="add mod">
          <ac:chgData name="Chan Zhi Wen, Ian" userId="10427a44-90a0-4c20-831c-e237817aaaf3" providerId="ADAL" clId="{15F77283-442C-4256-BBFD-F988EAF70D3F}" dt="2022-08-11T08:43:12.758" v="28551" actId="1038"/>
          <ac:picMkLst>
            <pc:docMk/>
            <pc:sldMk cId="1147836326" sldId="512"/>
            <ac:picMk id="47" creationId="{23001D3D-A1AD-E258-1AB1-AEF224E071F4}"/>
          </ac:picMkLst>
        </pc:picChg>
        <pc:cxnChg chg="del">
          <ac:chgData name="Chan Zhi Wen, Ian" userId="10427a44-90a0-4c20-831c-e237817aaaf3" providerId="ADAL" clId="{15F77283-442C-4256-BBFD-F988EAF70D3F}" dt="2022-08-11T08:29:17.509" v="27511" actId="478"/>
          <ac:cxnSpMkLst>
            <pc:docMk/>
            <pc:sldMk cId="1147836326" sldId="512"/>
            <ac:cxnSpMk id="9" creationId="{1463CB07-02E9-D73D-ABDC-2CB239313A36}"/>
          </ac:cxnSpMkLst>
        </pc:cxnChg>
        <pc:cxnChg chg="del">
          <ac:chgData name="Chan Zhi Wen, Ian" userId="10427a44-90a0-4c20-831c-e237817aaaf3" providerId="ADAL" clId="{15F77283-442C-4256-BBFD-F988EAF70D3F}" dt="2022-08-11T08:29:17.509" v="27511" actId="478"/>
          <ac:cxnSpMkLst>
            <pc:docMk/>
            <pc:sldMk cId="1147836326" sldId="512"/>
            <ac:cxnSpMk id="12" creationId="{B9EE0464-E77B-0818-AA59-DAB04D7A8CFD}"/>
          </ac:cxnSpMkLst>
        </pc:cxnChg>
        <pc:cxnChg chg="add mod">
          <ac:chgData name="Chan Zhi Wen, Ian" userId="10427a44-90a0-4c20-831c-e237817aaaf3" providerId="ADAL" clId="{15F77283-442C-4256-BBFD-F988EAF70D3F}" dt="2022-08-11T08:34:16.245" v="27645" actId="14100"/>
          <ac:cxnSpMkLst>
            <pc:docMk/>
            <pc:sldMk cId="1147836326" sldId="512"/>
            <ac:cxnSpMk id="13" creationId="{DF55F2F3-FA09-6674-5349-60C3B3282076}"/>
          </ac:cxnSpMkLst>
        </pc:cxnChg>
        <pc:cxnChg chg="del">
          <ac:chgData name="Chan Zhi Wen, Ian" userId="10427a44-90a0-4c20-831c-e237817aaaf3" providerId="ADAL" clId="{15F77283-442C-4256-BBFD-F988EAF70D3F}" dt="2022-08-11T08:29:17.509" v="27511" actId="478"/>
          <ac:cxnSpMkLst>
            <pc:docMk/>
            <pc:sldMk cId="1147836326" sldId="512"/>
            <ac:cxnSpMk id="15" creationId="{467FC90B-963A-9F51-0DEE-54B282300AC2}"/>
          </ac:cxnSpMkLst>
        </pc:cxnChg>
        <pc:cxnChg chg="del">
          <ac:chgData name="Chan Zhi Wen, Ian" userId="10427a44-90a0-4c20-831c-e237817aaaf3" providerId="ADAL" clId="{15F77283-442C-4256-BBFD-F988EAF70D3F}" dt="2022-08-11T08:28:50.163" v="27492" actId="478"/>
          <ac:cxnSpMkLst>
            <pc:docMk/>
            <pc:sldMk cId="1147836326" sldId="512"/>
            <ac:cxnSpMk id="20" creationId="{51023B56-7302-2AF4-40BF-C78C456ED526}"/>
          </ac:cxnSpMkLst>
        </pc:cxnChg>
        <pc:cxnChg chg="add mod">
          <ac:chgData name="Chan Zhi Wen, Ian" userId="10427a44-90a0-4c20-831c-e237817aaaf3" providerId="ADAL" clId="{15F77283-442C-4256-BBFD-F988EAF70D3F}" dt="2022-08-11T08:35:00.667" v="27662" actId="1076"/>
          <ac:cxnSpMkLst>
            <pc:docMk/>
            <pc:sldMk cId="1147836326" sldId="512"/>
            <ac:cxnSpMk id="22" creationId="{495B3C5C-65C7-917A-2368-3C0F4D49AEE9}"/>
          </ac:cxnSpMkLst>
        </pc:cxnChg>
        <pc:cxnChg chg="add mod">
          <ac:chgData name="Chan Zhi Wen, Ian" userId="10427a44-90a0-4c20-831c-e237817aaaf3" providerId="ADAL" clId="{15F77283-442C-4256-BBFD-F988EAF70D3F}" dt="2022-08-11T08:35:41.028" v="27722" actId="14100"/>
          <ac:cxnSpMkLst>
            <pc:docMk/>
            <pc:sldMk cId="1147836326" sldId="512"/>
            <ac:cxnSpMk id="26" creationId="{502DF70D-AE57-4216-559E-CE69B904A235}"/>
          </ac:cxnSpMkLst>
        </pc:cxnChg>
        <pc:cxnChg chg="add mod">
          <ac:chgData name="Chan Zhi Wen, Ian" userId="10427a44-90a0-4c20-831c-e237817aaaf3" providerId="ADAL" clId="{15F77283-442C-4256-BBFD-F988EAF70D3F}" dt="2022-08-11T08:36:48.183" v="27853" actId="14100"/>
          <ac:cxnSpMkLst>
            <pc:docMk/>
            <pc:sldMk cId="1147836326" sldId="512"/>
            <ac:cxnSpMk id="30" creationId="{4CEA122B-BBDA-B5CC-6521-79551F733B65}"/>
          </ac:cxnSpMkLst>
        </pc:cxnChg>
        <pc:cxnChg chg="add mod">
          <ac:chgData name="Chan Zhi Wen, Ian" userId="10427a44-90a0-4c20-831c-e237817aaaf3" providerId="ADAL" clId="{15F77283-442C-4256-BBFD-F988EAF70D3F}" dt="2022-08-11T08:37:16.693" v="27880" actId="14100"/>
          <ac:cxnSpMkLst>
            <pc:docMk/>
            <pc:sldMk cId="1147836326" sldId="512"/>
            <ac:cxnSpMk id="35" creationId="{BB6F9069-8BA8-8E12-B525-1D2A28A96C87}"/>
          </ac:cxnSpMkLst>
        </pc:cxnChg>
        <pc:cxnChg chg="add del mod">
          <ac:chgData name="Chan Zhi Wen, Ian" userId="10427a44-90a0-4c20-831c-e237817aaaf3" providerId="ADAL" clId="{15F77283-442C-4256-BBFD-F988EAF70D3F}" dt="2022-08-11T08:38:03.701" v="27889" actId="478"/>
          <ac:cxnSpMkLst>
            <pc:docMk/>
            <pc:sldMk cId="1147836326" sldId="512"/>
            <ac:cxnSpMk id="39" creationId="{A5010530-266B-38F4-750D-FC50EA19F3A3}"/>
          </ac:cxnSpMkLst>
        </pc:cxnChg>
        <pc:cxnChg chg="add mod ord">
          <ac:chgData name="Chan Zhi Wen, Ian" userId="10427a44-90a0-4c20-831c-e237817aaaf3" providerId="ADAL" clId="{15F77283-442C-4256-BBFD-F988EAF70D3F}" dt="2022-08-11T08:42:39.473" v="28482" actId="1076"/>
          <ac:cxnSpMkLst>
            <pc:docMk/>
            <pc:sldMk cId="1147836326" sldId="512"/>
            <ac:cxnSpMk id="45" creationId="{A36C589C-F54C-DA08-9B21-E57F8072868D}"/>
          </ac:cxnSpMkLst>
        </pc:cxnChg>
        <pc:cxnChg chg="add mod">
          <ac:chgData name="Chan Zhi Wen, Ian" userId="10427a44-90a0-4c20-831c-e237817aaaf3" providerId="ADAL" clId="{15F77283-442C-4256-BBFD-F988EAF70D3F}" dt="2022-08-11T08:43:09.161" v="28547" actId="14100"/>
          <ac:cxnSpMkLst>
            <pc:docMk/>
            <pc:sldMk cId="1147836326" sldId="512"/>
            <ac:cxnSpMk id="54" creationId="{27A9BD06-BC62-FE20-665D-C29D8DBD2D5A}"/>
          </ac:cxnSpMkLst>
        </pc:cxnChg>
        <pc:cxnChg chg="add mod">
          <ac:chgData name="Chan Zhi Wen, Ian" userId="10427a44-90a0-4c20-831c-e237817aaaf3" providerId="ADAL" clId="{15F77283-442C-4256-BBFD-F988EAF70D3F}" dt="2022-08-11T08:44:04.802" v="28634" actId="14100"/>
          <ac:cxnSpMkLst>
            <pc:docMk/>
            <pc:sldMk cId="1147836326" sldId="512"/>
            <ac:cxnSpMk id="58" creationId="{D467D18C-0427-F050-B7EB-E8019E4A1495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9:42:51.498" v="31246" actId="14100"/>
        <pc:sldMkLst>
          <pc:docMk/>
          <pc:sldMk cId="2782844809" sldId="513"/>
        </pc:sldMkLst>
        <pc:spChg chg="mod">
          <ac:chgData name="Chan Zhi Wen, Ian" userId="10427a44-90a0-4c20-831c-e237817aaaf3" providerId="ADAL" clId="{15F77283-442C-4256-BBFD-F988EAF70D3F}" dt="2022-08-11T08:56:40.278" v="29026" actId="313"/>
          <ac:spMkLst>
            <pc:docMk/>
            <pc:sldMk cId="2782844809" sldId="513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09:42:32.532" v="31240" actId="20577"/>
          <ac:spMkLst>
            <pc:docMk/>
            <pc:sldMk cId="2782844809" sldId="513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9:42:41.992" v="31243" actId="1076"/>
          <ac:spMkLst>
            <pc:docMk/>
            <pc:sldMk cId="2782844809" sldId="513"/>
            <ac:spMk id="12" creationId="{B6BA86B3-102F-29B1-21DE-A3634239CD7C}"/>
          </ac:spMkLst>
        </pc:spChg>
        <pc:spChg chg="add mod">
          <ac:chgData name="Chan Zhi Wen, Ian" userId="10427a44-90a0-4c20-831c-e237817aaaf3" providerId="ADAL" clId="{15F77283-442C-4256-BBFD-F988EAF70D3F}" dt="2022-08-11T09:39:18.139" v="31085" actId="1076"/>
          <ac:spMkLst>
            <pc:docMk/>
            <pc:sldMk cId="2782844809" sldId="513"/>
            <ac:spMk id="18" creationId="{C6CA69F3-66DC-A940-5543-4178E508D5B5}"/>
          </ac:spMkLst>
        </pc:spChg>
        <pc:spChg chg="add mod">
          <ac:chgData name="Chan Zhi Wen, Ian" userId="10427a44-90a0-4c20-831c-e237817aaaf3" providerId="ADAL" clId="{15F77283-442C-4256-BBFD-F988EAF70D3F}" dt="2022-08-11T09:28:07.890" v="30073" actId="20577"/>
          <ac:spMkLst>
            <pc:docMk/>
            <pc:sldMk cId="2782844809" sldId="513"/>
            <ac:spMk id="24" creationId="{83A70770-9F87-F963-EAF2-4B66ED1A6908}"/>
          </ac:spMkLst>
        </pc:spChg>
        <pc:spChg chg="add mod">
          <ac:chgData name="Chan Zhi Wen, Ian" userId="10427a44-90a0-4c20-831c-e237817aaaf3" providerId="ADAL" clId="{15F77283-442C-4256-BBFD-F988EAF70D3F}" dt="2022-08-11T09:40:45.805" v="31189" actId="1035"/>
          <ac:spMkLst>
            <pc:docMk/>
            <pc:sldMk cId="2782844809" sldId="513"/>
            <ac:spMk id="28" creationId="{15013462-C686-B30D-CB6E-06A737261867}"/>
          </ac:spMkLst>
        </pc:spChg>
        <pc:picChg chg="add mod modCrop">
          <ac:chgData name="Chan Zhi Wen, Ian" userId="10427a44-90a0-4c20-831c-e237817aaaf3" providerId="ADAL" clId="{15F77283-442C-4256-BBFD-F988EAF70D3F}" dt="2022-08-11T09:39:42.457" v="31095" actId="1076"/>
          <ac:picMkLst>
            <pc:docMk/>
            <pc:sldMk cId="2782844809" sldId="513"/>
            <ac:picMk id="4" creationId="{43DB3F7D-01ED-DB68-059D-98A833ECCEB7}"/>
          </ac:picMkLst>
        </pc:picChg>
        <pc:picChg chg="add mod">
          <ac:chgData name="Chan Zhi Wen, Ian" userId="10427a44-90a0-4c20-831c-e237817aaaf3" providerId="ADAL" clId="{15F77283-442C-4256-BBFD-F988EAF70D3F}" dt="2022-08-11T09:40:45.805" v="31189" actId="1035"/>
          <ac:picMkLst>
            <pc:docMk/>
            <pc:sldMk cId="2782844809" sldId="513"/>
            <ac:picMk id="6" creationId="{93F6C596-74F9-07C4-9CC0-411C83D1A0B5}"/>
          </ac:picMkLst>
        </pc:picChg>
        <pc:picChg chg="add del mod">
          <ac:chgData name="Chan Zhi Wen, Ian" userId="10427a44-90a0-4c20-831c-e237817aaaf3" providerId="ADAL" clId="{15F77283-442C-4256-BBFD-F988EAF70D3F}" dt="2022-08-11T09:36:53.373" v="31032" actId="478"/>
          <ac:picMkLst>
            <pc:docMk/>
            <pc:sldMk cId="2782844809" sldId="513"/>
            <ac:picMk id="8" creationId="{79B21939-9087-2515-8995-3EDB8B15E02A}"/>
          </ac:picMkLst>
        </pc:picChg>
        <pc:picChg chg="add del mod">
          <ac:chgData name="Chan Zhi Wen, Ian" userId="10427a44-90a0-4c20-831c-e237817aaaf3" providerId="ADAL" clId="{15F77283-442C-4256-BBFD-F988EAF70D3F}" dt="2022-08-11T09:20:05.348" v="29723" actId="21"/>
          <ac:picMkLst>
            <pc:docMk/>
            <pc:sldMk cId="2782844809" sldId="513"/>
            <ac:picMk id="10" creationId="{DD6B1F3B-B264-2B82-437D-C8EEB1C62EAA}"/>
          </ac:picMkLst>
        </pc:picChg>
        <pc:picChg chg="add del mod">
          <ac:chgData name="Chan Zhi Wen, Ian" userId="10427a44-90a0-4c20-831c-e237817aaaf3" providerId="ADAL" clId="{15F77283-442C-4256-BBFD-F988EAF70D3F}" dt="2022-08-11T09:16:25.362" v="29425" actId="478"/>
          <ac:picMkLst>
            <pc:docMk/>
            <pc:sldMk cId="2782844809" sldId="513"/>
            <ac:picMk id="11" creationId="{9F6E2B7A-33A1-3CC7-AFCA-B854B6AD4F55}"/>
          </ac:picMkLst>
        </pc:picChg>
        <pc:picChg chg="add mod modCrop">
          <ac:chgData name="Chan Zhi Wen, Ian" userId="10427a44-90a0-4c20-831c-e237817aaaf3" providerId="ADAL" clId="{15F77283-442C-4256-BBFD-F988EAF70D3F}" dt="2022-08-11T09:40:45.805" v="31189" actId="1035"/>
          <ac:picMkLst>
            <pc:docMk/>
            <pc:sldMk cId="2782844809" sldId="513"/>
            <ac:picMk id="27" creationId="{5392F630-21C8-9851-9099-46B9B570DE4D}"/>
          </ac:picMkLst>
        </pc:picChg>
        <pc:cxnChg chg="add mod">
          <ac:chgData name="Chan Zhi Wen, Ian" userId="10427a44-90a0-4c20-831c-e237817aaaf3" providerId="ADAL" clId="{15F77283-442C-4256-BBFD-F988EAF70D3F}" dt="2022-08-11T09:42:51.498" v="31246" actId="14100"/>
          <ac:cxnSpMkLst>
            <pc:docMk/>
            <pc:sldMk cId="2782844809" sldId="513"/>
            <ac:cxnSpMk id="13" creationId="{798280A1-9D35-CBB1-F68D-FE81A2DCD574}"/>
          </ac:cxnSpMkLst>
        </pc:cxnChg>
        <pc:cxnChg chg="add mod">
          <ac:chgData name="Chan Zhi Wen, Ian" userId="10427a44-90a0-4c20-831c-e237817aaaf3" providerId="ADAL" clId="{15F77283-442C-4256-BBFD-F988EAF70D3F}" dt="2022-08-11T09:39:18.139" v="31085" actId="1076"/>
          <ac:cxnSpMkLst>
            <pc:docMk/>
            <pc:sldMk cId="2782844809" sldId="513"/>
            <ac:cxnSpMk id="16" creationId="{F08D600A-082F-9E09-69B1-6BD3AEB1AEF7}"/>
          </ac:cxnSpMkLst>
        </pc:cxnChg>
        <pc:cxnChg chg="add">
          <ac:chgData name="Chan Zhi Wen, Ian" userId="10427a44-90a0-4c20-831c-e237817aaaf3" providerId="ADAL" clId="{15F77283-442C-4256-BBFD-F988EAF70D3F}" dt="2022-08-11T09:25:26.138" v="29937" actId="11529"/>
          <ac:cxnSpMkLst>
            <pc:docMk/>
            <pc:sldMk cId="2782844809" sldId="513"/>
            <ac:cxnSpMk id="26" creationId="{79F401FF-D508-DC87-A8E3-04B895B29373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09:43:36.249" v="31263" actId="14100"/>
        <pc:sldMkLst>
          <pc:docMk/>
          <pc:sldMk cId="3685609340" sldId="514"/>
        </pc:sldMkLst>
        <pc:spChg chg="mod">
          <ac:chgData name="Chan Zhi Wen, Ian" userId="10427a44-90a0-4c20-831c-e237817aaaf3" providerId="ADAL" clId="{15F77283-442C-4256-BBFD-F988EAF70D3F}" dt="2022-08-11T09:43:25.273" v="31262" actId="20577"/>
          <ac:spMkLst>
            <pc:docMk/>
            <pc:sldMk cId="3685609340" sldId="514"/>
            <ac:spMk id="2" creationId="{FCF73F3D-7CBD-46D3-AD51-D6E4EA1B7A38}"/>
          </ac:spMkLst>
        </pc:spChg>
        <pc:spChg chg="del">
          <ac:chgData name="Chan Zhi Wen, Ian" userId="10427a44-90a0-4c20-831c-e237817aaaf3" providerId="ADAL" clId="{15F77283-442C-4256-BBFD-F988EAF70D3F}" dt="2022-08-11T09:26:20.256" v="29961" actId="478"/>
          <ac:spMkLst>
            <pc:docMk/>
            <pc:sldMk cId="3685609340" sldId="51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09:27:36.476" v="30066" actId="1076"/>
          <ac:spMkLst>
            <pc:docMk/>
            <pc:sldMk cId="3685609340" sldId="514"/>
            <ac:spMk id="9" creationId="{3546D8DA-AFF2-8695-EB43-8734625493B8}"/>
          </ac:spMkLst>
        </pc:spChg>
        <pc:spChg chg="mod">
          <ac:chgData name="Chan Zhi Wen, Ian" userId="10427a44-90a0-4c20-831c-e237817aaaf3" providerId="ADAL" clId="{15F77283-442C-4256-BBFD-F988EAF70D3F}" dt="2022-08-11T09:29:26.592" v="30284" actId="1038"/>
          <ac:spMkLst>
            <pc:docMk/>
            <pc:sldMk cId="3685609340" sldId="514"/>
            <ac:spMk id="12" creationId="{B6BA86B3-102F-29B1-21DE-A3634239CD7C}"/>
          </ac:spMkLst>
        </pc:spChg>
        <pc:spChg chg="add del mod">
          <ac:chgData name="Chan Zhi Wen, Ian" userId="10427a44-90a0-4c20-831c-e237817aaaf3" providerId="ADAL" clId="{15F77283-442C-4256-BBFD-F988EAF70D3F}" dt="2022-08-11T09:26:23.269" v="29962" actId="478"/>
          <ac:spMkLst>
            <pc:docMk/>
            <pc:sldMk cId="3685609340" sldId="514"/>
            <ac:spMk id="14" creationId="{96B36AD8-B326-0117-A9F9-E1BA16AA1D76}"/>
          </ac:spMkLst>
        </pc:spChg>
        <pc:spChg chg="add mod">
          <ac:chgData name="Chan Zhi Wen, Ian" userId="10427a44-90a0-4c20-831c-e237817aaaf3" providerId="ADAL" clId="{15F77283-442C-4256-BBFD-F988EAF70D3F}" dt="2022-08-11T09:28:42.655" v="30106" actId="1037"/>
          <ac:spMkLst>
            <pc:docMk/>
            <pc:sldMk cId="3685609340" sldId="514"/>
            <ac:spMk id="15" creationId="{295BE575-9148-BA6E-9227-26884BF30C1F}"/>
          </ac:spMkLst>
        </pc:spChg>
        <pc:spChg chg="mod">
          <ac:chgData name="Chan Zhi Wen, Ian" userId="10427a44-90a0-4c20-831c-e237817aaaf3" providerId="ADAL" clId="{15F77283-442C-4256-BBFD-F988EAF70D3F}" dt="2022-08-11T09:32:31.784" v="30715" actId="1035"/>
          <ac:spMkLst>
            <pc:docMk/>
            <pc:sldMk cId="3685609340" sldId="514"/>
            <ac:spMk id="18" creationId="{C6CA69F3-66DC-A940-5543-4178E508D5B5}"/>
          </ac:spMkLst>
        </pc:spChg>
        <pc:spChg chg="add mod">
          <ac:chgData name="Chan Zhi Wen, Ian" userId="10427a44-90a0-4c20-831c-e237817aaaf3" providerId="ADAL" clId="{15F77283-442C-4256-BBFD-F988EAF70D3F}" dt="2022-08-11T09:32:21.100" v="30693" actId="1035"/>
          <ac:spMkLst>
            <pc:docMk/>
            <pc:sldMk cId="3685609340" sldId="514"/>
            <ac:spMk id="26" creationId="{087CB40D-3E2A-7DFF-3602-9656255D1A7E}"/>
          </ac:spMkLst>
        </pc:spChg>
        <pc:spChg chg="add mod">
          <ac:chgData name="Chan Zhi Wen, Ian" userId="10427a44-90a0-4c20-831c-e237817aaaf3" providerId="ADAL" clId="{15F77283-442C-4256-BBFD-F988EAF70D3F}" dt="2022-08-11T09:36:35.834" v="31028" actId="1038"/>
          <ac:spMkLst>
            <pc:docMk/>
            <pc:sldMk cId="3685609340" sldId="514"/>
            <ac:spMk id="28" creationId="{9BF8DE4B-DD4E-60F9-B46A-363429F495F3}"/>
          </ac:spMkLst>
        </pc:spChg>
        <pc:spChg chg="add mod">
          <ac:chgData name="Chan Zhi Wen, Ian" userId="10427a44-90a0-4c20-831c-e237817aaaf3" providerId="ADAL" clId="{15F77283-442C-4256-BBFD-F988EAF70D3F}" dt="2022-08-11T09:35:05.546" v="30930" actId="1035"/>
          <ac:spMkLst>
            <pc:docMk/>
            <pc:sldMk cId="3685609340" sldId="514"/>
            <ac:spMk id="35" creationId="{518B723D-1BD6-C7BF-2E9B-29010AAAD187}"/>
          </ac:spMkLst>
        </pc:spChg>
        <pc:spChg chg="add mod">
          <ac:chgData name="Chan Zhi Wen, Ian" userId="10427a44-90a0-4c20-831c-e237817aaaf3" providerId="ADAL" clId="{15F77283-442C-4256-BBFD-F988EAF70D3F}" dt="2022-08-11T09:35:47.163" v="30944" actId="1582"/>
          <ac:spMkLst>
            <pc:docMk/>
            <pc:sldMk cId="3685609340" sldId="514"/>
            <ac:spMk id="39" creationId="{19CE7C37-9F36-45F6-4755-05882391611B}"/>
          </ac:spMkLst>
        </pc:spChg>
        <pc:spChg chg="add mod">
          <ac:chgData name="Chan Zhi Wen, Ian" userId="10427a44-90a0-4c20-831c-e237817aaaf3" providerId="ADAL" clId="{15F77283-442C-4256-BBFD-F988EAF70D3F}" dt="2022-08-11T09:41:23.240" v="31197" actId="1038"/>
          <ac:spMkLst>
            <pc:docMk/>
            <pc:sldMk cId="3685609340" sldId="514"/>
            <ac:spMk id="44" creationId="{DC201C6D-6E75-4588-151E-19DCAC4A49A8}"/>
          </ac:spMkLst>
        </pc:spChg>
        <pc:spChg chg="add mod">
          <ac:chgData name="Chan Zhi Wen, Ian" userId="10427a44-90a0-4c20-831c-e237817aaaf3" providerId="ADAL" clId="{15F77283-442C-4256-BBFD-F988EAF70D3F}" dt="2022-08-11T09:42:01.827" v="31230" actId="1035"/>
          <ac:spMkLst>
            <pc:docMk/>
            <pc:sldMk cId="3685609340" sldId="514"/>
            <ac:spMk id="45" creationId="{6A05ADDA-91D4-D3CB-E440-6970B14228F8}"/>
          </ac:spMkLst>
        </pc:spChg>
        <pc:picChg chg="del">
          <ac:chgData name="Chan Zhi Wen, Ian" userId="10427a44-90a0-4c20-831c-e237817aaaf3" providerId="ADAL" clId="{15F77283-442C-4256-BBFD-F988EAF70D3F}" dt="2022-08-11T09:20:20.152" v="29728" actId="478"/>
          <ac:picMkLst>
            <pc:docMk/>
            <pc:sldMk cId="3685609340" sldId="514"/>
            <ac:picMk id="4" creationId="{43DB3F7D-01ED-DB68-059D-98A833ECCEB7}"/>
          </ac:picMkLst>
        </pc:picChg>
        <pc:picChg chg="add del mod">
          <ac:chgData name="Chan Zhi Wen, Ian" userId="10427a44-90a0-4c20-831c-e237817aaaf3" providerId="ADAL" clId="{15F77283-442C-4256-BBFD-F988EAF70D3F}" dt="2022-08-11T09:20:09.228" v="29725" actId="478"/>
          <ac:picMkLst>
            <pc:docMk/>
            <pc:sldMk cId="3685609340" sldId="514"/>
            <ac:picMk id="5" creationId="{EFB0B3E9-4CA8-731B-F26C-AEA0AEF1C6F5}"/>
          </ac:picMkLst>
        </pc:picChg>
        <pc:picChg chg="del">
          <ac:chgData name="Chan Zhi Wen, Ian" userId="10427a44-90a0-4c20-831c-e237817aaaf3" providerId="ADAL" clId="{15F77283-442C-4256-BBFD-F988EAF70D3F}" dt="2022-08-11T09:19:49.142" v="29717" actId="478"/>
          <ac:picMkLst>
            <pc:docMk/>
            <pc:sldMk cId="3685609340" sldId="514"/>
            <ac:picMk id="6" creationId="{93F6C596-74F9-07C4-9CC0-411C83D1A0B5}"/>
          </ac:picMkLst>
        </pc:picChg>
        <pc:picChg chg="add mod">
          <ac:chgData name="Chan Zhi Wen, Ian" userId="10427a44-90a0-4c20-831c-e237817aaaf3" providerId="ADAL" clId="{15F77283-442C-4256-BBFD-F988EAF70D3F}" dt="2022-08-11T09:27:10.042" v="30062" actId="1076"/>
          <ac:picMkLst>
            <pc:docMk/>
            <pc:sldMk cId="3685609340" sldId="514"/>
            <ac:picMk id="7" creationId="{2B6E7794-AE10-58DD-30EB-E26681AF5FEE}"/>
          </ac:picMkLst>
        </pc:picChg>
        <pc:picChg chg="del">
          <ac:chgData name="Chan Zhi Wen, Ian" userId="10427a44-90a0-4c20-831c-e237817aaaf3" providerId="ADAL" clId="{15F77283-442C-4256-BBFD-F988EAF70D3F}" dt="2022-08-11T09:20:19.246" v="29727" actId="478"/>
          <ac:picMkLst>
            <pc:docMk/>
            <pc:sldMk cId="3685609340" sldId="514"/>
            <ac:picMk id="8" creationId="{79B21939-9087-2515-8995-3EDB8B15E02A}"/>
          </ac:picMkLst>
        </pc:picChg>
        <pc:picChg chg="del mod">
          <ac:chgData name="Chan Zhi Wen, Ian" userId="10427a44-90a0-4c20-831c-e237817aaaf3" providerId="ADAL" clId="{15F77283-442C-4256-BBFD-F988EAF70D3F}" dt="2022-08-11T09:19:49.660" v="29719" actId="478"/>
          <ac:picMkLst>
            <pc:docMk/>
            <pc:sldMk cId="3685609340" sldId="514"/>
            <ac:picMk id="10" creationId="{DD6B1F3B-B264-2B82-437D-C8EEB1C62EAA}"/>
          </ac:picMkLst>
        </pc:picChg>
        <pc:picChg chg="add mod">
          <ac:chgData name="Chan Zhi Wen, Ian" userId="10427a44-90a0-4c20-831c-e237817aaaf3" providerId="ADAL" clId="{15F77283-442C-4256-BBFD-F988EAF70D3F}" dt="2022-08-11T09:33:14.789" v="30750" actId="1076"/>
          <ac:picMkLst>
            <pc:docMk/>
            <pc:sldMk cId="3685609340" sldId="514"/>
            <ac:picMk id="32" creationId="{EC746FBC-B7C4-4CB6-C7F8-6E14EF20F62B}"/>
          </ac:picMkLst>
        </pc:picChg>
        <pc:cxnChg chg="mod">
          <ac:chgData name="Chan Zhi Wen, Ian" userId="10427a44-90a0-4c20-831c-e237817aaaf3" providerId="ADAL" clId="{15F77283-442C-4256-BBFD-F988EAF70D3F}" dt="2022-08-11T09:29:31.226" v="30285" actId="14100"/>
          <ac:cxnSpMkLst>
            <pc:docMk/>
            <pc:sldMk cId="3685609340" sldId="514"/>
            <ac:cxnSpMk id="13" creationId="{798280A1-9D35-CBB1-F68D-FE81A2DCD574}"/>
          </ac:cxnSpMkLst>
        </pc:cxnChg>
        <pc:cxnChg chg="mod">
          <ac:chgData name="Chan Zhi Wen, Ian" userId="10427a44-90a0-4c20-831c-e237817aaaf3" providerId="ADAL" clId="{15F77283-442C-4256-BBFD-F988EAF70D3F}" dt="2022-08-11T09:30:51.185" v="30512" actId="14100"/>
          <ac:cxnSpMkLst>
            <pc:docMk/>
            <pc:sldMk cId="3685609340" sldId="514"/>
            <ac:cxnSpMk id="16" creationId="{F08D600A-082F-9E09-69B1-6BD3AEB1AEF7}"/>
          </ac:cxnSpMkLst>
        </pc:cxnChg>
        <pc:cxnChg chg="add mod">
          <ac:chgData name="Chan Zhi Wen, Ian" userId="10427a44-90a0-4c20-831c-e237817aaaf3" providerId="ADAL" clId="{15F77283-442C-4256-BBFD-F988EAF70D3F}" dt="2022-08-11T09:43:36.249" v="31263" actId="14100"/>
          <ac:cxnSpMkLst>
            <pc:docMk/>
            <pc:sldMk cId="3685609340" sldId="514"/>
            <ac:cxnSpMk id="23" creationId="{6C89C078-3263-7DA9-1810-DF8D62FAB4F8}"/>
          </ac:cxnSpMkLst>
        </pc:cxnChg>
        <pc:cxnChg chg="add mod">
          <ac:chgData name="Chan Zhi Wen, Ian" userId="10427a44-90a0-4c20-831c-e237817aaaf3" providerId="ADAL" clId="{15F77283-442C-4256-BBFD-F988EAF70D3F}" dt="2022-08-11T09:36:40.759" v="31029" actId="14100"/>
          <ac:cxnSpMkLst>
            <pc:docMk/>
            <pc:sldMk cId="3685609340" sldId="514"/>
            <ac:cxnSpMk id="29" creationId="{A9D68E12-5516-8711-3F08-ACE4A202FD6E}"/>
          </ac:cxnSpMkLst>
        </pc:cxnChg>
        <pc:cxnChg chg="add mod">
          <ac:chgData name="Chan Zhi Wen, Ian" userId="10427a44-90a0-4c20-831c-e237817aaaf3" providerId="ADAL" clId="{15F77283-442C-4256-BBFD-F988EAF70D3F}" dt="2022-08-11T09:35:03.107" v="30927" actId="14100"/>
          <ac:cxnSpMkLst>
            <pc:docMk/>
            <pc:sldMk cId="3685609340" sldId="514"/>
            <ac:cxnSpMk id="37" creationId="{3C9E1C0B-8F61-86E3-9C12-9F6F342A0AD5}"/>
          </ac:cxnSpMkLst>
        </pc:cxnChg>
        <pc:cxnChg chg="add mod">
          <ac:chgData name="Chan Zhi Wen, Ian" userId="10427a44-90a0-4c20-831c-e237817aaaf3" providerId="ADAL" clId="{15F77283-442C-4256-BBFD-F988EAF70D3F}" dt="2022-08-11T09:36:44.397" v="31030" actId="14100"/>
          <ac:cxnSpMkLst>
            <pc:docMk/>
            <pc:sldMk cId="3685609340" sldId="514"/>
            <ac:cxnSpMk id="40" creationId="{D9B56977-044E-16A4-2394-F1AF9C054041}"/>
          </ac:cxnSpMkLst>
        </pc:cxnChg>
      </pc:sldChg>
      <pc:sldChg chg="delSp add del mod">
        <pc:chgData name="Chan Zhi Wen, Ian" userId="10427a44-90a0-4c20-831c-e237817aaaf3" providerId="ADAL" clId="{15F77283-442C-4256-BBFD-F988EAF70D3F}" dt="2022-08-11T09:43:03.478" v="31247" actId="47"/>
        <pc:sldMkLst>
          <pc:docMk/>
          <pc:sldMk cId="3025411279" sldId="515"/>
        </pc:sldMkLst>
        <pc:spChg chg="del">
          <ac:chgData name="Chan Zhi Wen, Ian" userId="10427a44-90a0-4c20-831c-e237817aaaf3" providerId="ADAL" clId="{15F77283-442C-4256-BBFD-F988EAF70D3F}" dt="2022-08-11T09:19:47.503" v="29716" actId="478"/>
          <ac:spMkLst>
            <pc:docMk/>
            <pc:sldMk cId="3025411279" sldId="515"/>
            <ac:spMk id="12" creationId="{B6BA86B3-102F-29B1-21DE-A3634239CD7C}"/>
          </ac:spMkLst>
        </pc:spChg>
        <pc:spChg chg="del">
          <ac:chgData name="Chan Zhi Wen, Ian" userId="10427a44-90a0-4c20-831c-e237817aaaf3" providerId="ADAL" clId="{15F77283-442C-4256-BBFD-F988EAF70D3F}" dt="2022-08-11T09:19:44.659" v="29715" actId="478"/>
          <ac:spMkLst>
            <pc:docMk/>
            <pc:sldMk cId="3025411279" sldId="515"/>
            <ac:spMk id="18" creationId="{C6CA69F3-66DC-A940-5543-4178E508D5B5}"/>
          </ac:spMkLst>
        </pc:spChg>
        <pc:picChg chg="del">
          <ac:chgData name="Chan Zhi Wen, Ian" userId="10427a44-90a0-4c20-831c-e237817aaaf3" providerId="ADAL" clId="{15F77283-442C-4256-BBFD-F988EAF70D3F}" dt="2022-08-11T09:19:42.068" v="29714" actId="478"/>
          <ac:picMkLst>
            <pc:docMk/>
            <pc:sldMk cId="3025411279" sldId="515"/>
            <ac:picMk id="4" creationId="{43DB3F7D-01ED-DB68-059D-98A833ECCEB7}"/>
          </ac:picMkLst>
        </pc:picChg>
        <pc:picChg chg="del">
          <ac:chgData name="Chan Zhi Wen, Ian" userId="10427a44-90a0-4c20-831c-e237817aaaf3" providerId="ADAL" clId="{15F77283-442C-4256-BBFD-F988EAF70D3F}" dt="2022-08-11T09:19:56.183" v="29720" actId="21"/>
          <ac:picMkLst>
            <pc:docMk/>
            <pc:sldMk cId="3025411279" sldId="515"/>
            <ac:picMk id="6" creationId="{93F6C596-74F9-07C4-9CC0-411C83D1A0B5}"/>
          </ac:picMkLst>
        </pc:picChg>
        <pc:picChg chg="del">
          <ac:chgData name="Chan Zhi Wen, Ian" userId="10427a44-90a0-4c20-831c-e237817aaaf3" providerId="ADAL" clId="{15F77283-442C-4256-BBFD-F988EAF70D3F}" dt="2022-08-11T09:19:41.620" v="29713" actId="478"/>
          <ac:picMkLst>
            <pc:docMk/>
            <pc:sldMk cId="3025411279" sldId="515"/>
            <ac:picMk id="8" creationId="{79B21939-9087-2515-8995-3EDB8B15E02A}"/>
          </ac:picMkLst>
        </pc:picChg>
        <pc:cxnChg chg="del">
          <ac:chgData name="Chan Zhi Wen, Ian" userId="10427a44-90a0-4c20-831c-e237817aaaf3" providerId="ADAL" clId="{15F77283-442C-4256-BBFD-F988EAF70D3F}" dt="2022-08-11T09:19:44.659" v="29715" actId="478"/>
          <ac:cxnSpMkLst>
            <pc:docMk/>
            <pc:sldMk cId="3025411279" sldId="515"/>
            <ac:cxnSpMk id="13" creationId="{798280A1-9D35-CBB1-F68D-FE81A2DCD574}"/>
          </ac:cxnSpMkLst>
        </pc:cxnChg>
        <pc:cxnChg chg="del">
          <ac:chgData name="Chan Zhi Wen, Ian" userId="10427a44-90a0-4c20-831c-e237817aaaf3" providerId="ADAL" clId="{15F77283-442C-4256-BBFD-F988EAF70D3F}" dt="2022-08-11T09:19:44.659" v="29715" actId="478"/>
          <ac:cxnSpMkLst>
            <pc:docMk/>
            <pc:sldMk cId="3025411279" sldId="515"/>
            <ac:cxnSpMk id="16" creationId="{F08D600A-082F-9E09-69B1-6BD3AEB1AEF7}"/>
          </ac:cxnSpMkLst>
        </pc:cxnChg>
      </pc:sldChg>
      <pc:sldChg chg="modSp add mod ord">
        <pc:chgData name="Chan Zhi Wen, Ian" userId="10427a44-90a0-4c20-831c-e237817aaaf3" providerId="ADAL" clId="{15F77283-442C-4256-BBFD-F988EAF70D3F}" dt="2022-08-11T09:49:07.175" v="31613"/>
        <pc:sldMkLst>
          <pc:docMk/>
          <pc:sldMk cId="3321960893" sldId="515"/>
        </pc:sldMkLst>
        <pc:spChg chg="mod">
          <ac:chgData name="Chan Zhi Wen, Ian" userId="10427a44-90a0-4c20-831c-e237817aaaf3" providerId="ADAL" clId="{15F77283-442C-4256-BBFD-F988EAF70D3F}" dt="2022-08-11T09:48:55.856" v="31611" actId="20577"/>
          <ac:spMkLst>
            <pc:docMk/>
            <pc:sldMk cId="3321960893" sldId="515"/>
            <ac:spMk id="3" creationId="{E6CD1D97-2687-4B15-BF3D-D09058FCEB2F}"/>
          </ac:spMkLst>
        </pc:spChg>
      </pc:sldChg>
      <pc:sldChg chg="modSp add mod ord">
        <pc:chgData name="Chan Zhi Wen, Ian" userId="10427a44-90a0-4c20-831c-e237817aaaf3" providerId="ADAL" clId="{15F77283-442C-4256-BBFD-F988EAF70D3F}" dt="2022-08-11T18:24:39.193" v="38714"/>
        <pc:sldMkLst>
          <pc:docMk/>
          <pc:sldMk cId="2437421074" sldId="516"/>
        </pc:sldMkLst>
        <pc:spChg chg="mod">
          <ac:chgData name="Chan Zhi Wen, Ian" userId="10427a44-90a0-4c20-831c-e237817aaaf3" providerId="ADAL" clId="{15F77283-442C-4256-BBFD-F988EAF70D3F}" dt="2022-08-11T13:40:11.920" v="31868" actId="20577"/>
          <ac:spMkLst>
            <pc:docMk/>
            <pc:sldMk cId="2437421074" sldId="516"/>
            <ac:spMk id="3" creationId="{E6CD1D97-2687-4B15-BF3D-D09058FCEB2F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14:31:33.165" v="34330" actId="14100"/>
        <pc:sldMkLst>
          <pc:docMk/>
          <pc:sldMk cId="781006866" sldId="517"/>
        </pc:sldMkLst>
        <pc:spChg chg="mod">
          <ac:chgData name="Chan Zhi Wen, Ian" userId="10427a44-90a0-4c20-831c-e237817aaaf3" providerId="ADAL" clId="{15F77283-442C-4256-BBFD-F988EAF70D3F}" dt="2022-08-11T13:59:01.067" v="32724" actId="20577"/>
          <ac:spMkLst>
            <pc:docMk/>
            <pc:sldMk cId="781006866" sldId="517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4:29:53.038" v="34242" actId="20577"/>
          <ac:spMkLst>
            <pc:docMk/>
            <pc:sldMk cId="781006866" sldId="51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14:31:24.835" v="34327" actId="1076"/>
          <ac:spMkLst>
            <pc:docMk/>
            <pc:sldMk cId="781006866" sldId="517"/>
            <ac:spMk id="4" creationId="{09A4AC01-6C97-BA82-032E-7513D00DC678}"/>
          </ac:spMkLst>
        </pc:spChg>
        <pc:spChg chg="add mod">
          <ac:chgData name="Chan Zhi Wen, Ian" userId="10427a44-90a0-4c20-831c-e237817aaaf3" providerId="ADAL" clId="{15F77283-442C-4256-BBFD-F988EAF70D3F}" dt="2022-08-11T14:31:28.527" v="34328" actId="1076"/>
          <ac:spMkLst>
            <pc:docMk/>
            <pc:sldMk cId="781006866" sldId="517"/>
            <ac:spMk id="6" creationId="{213F2019-1BBF-EED3-C9C4-A7238414C717}"/>
          </ac:spMkLst>
        </pc:spChg>
        <pc:cxnChg chg="add mod">
          <ac:chgData name="Chan Zhi Wen, Ian" userId="10427a44-90a0-4c20-831c-e237817aaaf3" providerId="ADAL" clId="{15F77283-442C-4256-BBFD-F988EAF70D3F}" dt="2022-08-11T14:31:22.504" v="34326" actId="14100"/>
          <ac:cxnSpMkLst>
            <pc:docMk/>
            <pc:sldMk cId="781006866" sldId="517"/>
            <ac:cxnSpMk id="5" creationId="{77695A5B-DA87-B449-9603-448980684771}"/>
          </ac:cxnSpMkLst>
        </pc:cxnChg>
        <pc:cxnChg chg="add mod">
          <ac:chgData name="Chan Zhi Wen, Ian" userId="10427a44-90a0-4c20-831c-e237817aaaf3" providerId="ADAL" clId="{15F77283-442C-4256-BBFD-F988EAF70D3F}" dt="2022-08-11T14:31:33.165" v="34330" actId="14100"/>
          <ac:cxnSpMkLst>
            <pc:docMk/>
            <pc:sldMk cId="781006866" sldId="517"/>
            <ac:cxnSpMk id="7" creationId="{1952BDD4-F8E8-65EB-2FA0-3D875E732B72}"/>
          </ac:cxnSpMkLst>
        </pc:cxnChg>
      </pc:sldChg>
      <pc:sldChg chg="add">
        <pc:chgData name="Chan Zhi Wen, Ian" userId="10427a44-90a0-4c20-831c-e237817aaaf3" providerId="ADAL" clId="{15F77283-442C-4256-BBFD-F988EAF70D3F}" dt="2022-08-11T13:40:20.055" v="31869"/>
        <pc:sldMkLst>
          <pc:docMk/>
          <pc:sldMk cId="366996688" sldId="518"/>
        </pc:sldMkLst>
      </pc:sldChg>
      <pc:sldChg chg="addSp delSp modSp add mod ord">
        <pc:chgData name="Chan Zhi Wen, Ian" userId="10427a44-90a0-4c20-831c-e237817aaaf3" providerId="ADAL" clId="{15F77283-442C-4256-BBFD-F988EAF70D3F}" dt="2022-08-11T14:12:25.275" v="33342" actId="20577"/>
        <pc:sldMkLst>
          <pc:docMk/>
          <pc:sldMk cId="1948980772" sldId="519"/>
        </pc:sldMkLst>
        <pc:spChg chg="mod">
          <ac:chgData name="Chan Zhi Wen, Ian" userId="10427a44-90a0-4c20-831c-e237817aaaf3" providerId="ADAL" clId="{15F77283-442C-4256-BBFD-F988EAF70D3F}" dt="2022-08-11T14:12:25.275" v="33342" actId="20577"/>
          <ac:spMkLst>
            <pc:docMk/>
            <pc:sldMk cId="1948980772" sldId="519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4:11:13.760" v="33299" actId="20577"/>
          <ac:spMkLst>
            <pc:docMk/>
            <pc:sldMk cId="1948980772" sldId="519"/>
            <ac:spMk id="3" creationId="{E6CD1D97-2687-4B15-BF3D-D09058FCEB2F}"/>
          </ac:spMkLst>
        </pc:spChg>
        <pc:spChg chg="del">
          <ac:chgData name="Chan Zhi Wen, Ian" userId="10427a44-90a0-4c20-831c-e237817aaaf3" providerId="ADAL" clId="{15F77283-442C-4256-BBFD-F988EAF70D3F}" dt="2022-08-11T13:44:48.527" v="31894" actId="478"/>
          <ac:spMkLst>
            <pc:docMk/>
            <pc:sldMk cId="1948980772" sldId="519"/>
            <ac:spMk id="6" creationId="{93E8022D-4073-93C2-ED09-4454A4E4AD91}"/>
          </ac:spMkLst>
        </pc:spChg>
        <pc:spChg chg="del">
          <ac:chgData name="Chan Zhi Wen, Ian" userId="10427a44-90a0-4c20-831c-e237817aaaf3" providerId="ADAL" clId="{15F77283-442C-4256-BBFD-F988EAF70D3F}" dt="2022-08-11T13:44:48.527" v="31894" actId="478"/>
          <ac:spMkLst>
            <pc:docMk/>
            <pc:sldMk cId="1948980772" sldId="519"/>
            <ac:spMk id="7" creationId="{04FBC67C-9D82-3353-0B28-BAA181612FB0}"/>
          </ac:spMkLst>
        </pc:spChg>
        <pc:spChg chg="del">
          <ac:chgData name="Chan Zhi Wen, Ian" userId="10427a44-90a0-4c20-831c-e237817aaaf3" providerId="ADAL" clId="{15F77283-442C-4256-BBFD-F988EAF70D3F}" dt="2022-08-11T13:44:48.527" v="31894" actId="478"/>
          <ac:spMkLst>
            <pc:docMk/>
            <pc:sldMk cId="1948980772" sldId="519"/>
            <ac:spMk id="11" creationId="{EC4C86C1-69B1-9A20-CC00-4E583B9720CA}"/>
          </ac:spMkLst>
        </pc:spChg>
        <pc:spChg chg="add mod">
          <ac:chgData name="Chan Zhi Wen, Ian" userId="10427a44-90a0-4c20-831c-e237817aaaf3" providerId="ADAL" clId="{15F77283-442C-4256-BBFD-F988EAF70D3F}" dt="2022-08-11T14:10:54.038" v="33289" actId="1035"/>
          <ac:spMkLst>
            <pc:docMk/>
            <pc:sldMk cId="1948980772" sldId="519"/>
            <ac:spMk id="16" creationId="{246C1A5A-D1F4-F85D-2493-B1A9A7E1B03F}"/>
          </ac:spMkLst>
        </pc:spChg>
        <pc:spChg chg="add mod">
          <ac:chgData name="Chan Zhi Wen, Ian" userId="10427a44-90a0-4c20-831c-e237817aaaf3" providerId="ADAL" clId="{15F77283-442C-4256-BBFD-F988EAF70D3F}" dt="2022-08-11T14:10:54.038" v="33289" actId="1035"/>
          <ac:spMkLst>
            <pc:docMk/>
            <pc:sldMk cId="1948980772" sldId="519"/>
            <ac:spMk id="20" creationId="{C2F08E85-E77D-DE09-4064-9A55D4B91E2D}"/>
          </ac:spMkLst>
        </pc:spChg>
        <pc:spChg chg="del">
          <ac:chgData name="Chan Zhi Wen, Ian" userId="10427a44-90a0-4c20-831c-e237817aaaf3" providerId="ADAL" clId="{15F77283-442C-4256-BBFD-F988EAF70D3F}" dt="2022-08-11T13:44:48.527" v="31894" actId="478"/>
          <ac:spMkLst>
            <pc:docMk/>
            <pc:sldMk cId="1948980772" sldId="519"/>
            <ac:spMk id="24" creationId="{C71A258B-43DD-715C-2ED7-67F18995DE7E}"/>
          </ac:spMkLst>
        </pc:spChg>
        <pc:spChg chg="add mod">
          <ac:chgData name="Chan Zhi Wen, Ian" userId="10427a44-90a0-4c20-831c-e237817aaaf3" providerId="ADAL" clId="{15F77283-442C-4256-BBFD-F988EAF70D3F}" dt="2022-08-11T14:10:54.038" v="33289" actId="1035"/>
          <ac:spMkLst>
            <pc:docMk/>
            <pc:sldMk cId="1948980772" sldId="519"/>
            <ac:spMk id="28" creationId="{E37DC699-88F8-AD3A-BB7A-4FD77904A4EC}"/>
          </ac:spMkLst>
        </pc:spChg>
        <pc:spChg chg="del">
          <ac:chgData name="Chan Zhi Wen, Ian" userId="10427a44-90a0-4c20-831c-e237817aaaf3" providerId="ADAL" clId="{15F77283-442C-4256-BBFD-F988EAF70D3F}" dt="2022-08-11T13:45:12.803" v="31913" actId="478"/>
          <ac:spMkLst>
            <pc:docMk/>
            <pc:sldMk cId="1948980772" sldId="519"/>
            <ac:spMk id="30" creationId="{0881FE11-FA91-96FE-FDFA-818B1556EF1D}"/>
          </ac:spMkLst>
        </pc:spChg>
        <pc:spChg chg="del">
          <ac:chgData name="Chan Zhi Wen, Ian" userId="10427a44-90a0-4c20-831c-e237817aaaf3" providerId="ADAL" clId="{15F77283-442C-4256-BBFD-F988EAF70D3F}" dt="2022-08-11T13:45:12.094" v="31912" actId="478"/>
          <ac:spMkLst>
            <pc:docMk/>
            <pc:sldMk cId="1948980772" sldId="519"/>
            <ac:spMk id="31" creationId="{87AA81F5-6375-1F5F-F856-382CE67E9C06}"/>
          </ac:spMkLst>
        </pc:spChg>
        <pc:spChg chg="mod">
          <ac:chgData name="Chan Zhi Wen, Ian" userId="10427a44-90a0-4c20-831c-e237817aaaf3" providerId="ADAL" clId="{15F77283-442C-4256-BBFD-F988EAF70D3F}" dt="2022-08-11T14:10:54.038" v="33289" actId="1035"/>
          <ac:spMkLst>
            <pc:docMk/>
            <pc:sldMk cId="1948980772" sldId="519"/>
            <ac:spMk id="33" creationId="{07B32CEF-1B12-DC12-E6B3-7F9EC8525BD0}"/>
          </ac:spMkLst>
        </pc:spChg>
        <pc:spChg chg="add mod">
          <ac:chgData name="Chan Zhi Wen, Ian" userId="10427a44-90a0-4c20-831c-e237817aaaf3" providerId="ADAL" clId="{15F77283-442C-4256-BBFD-F988EAF70D3F}" dt="2022-08-11T14:10:54.038" v="33289" actId="1035"/>
          <ac:spMkLst>
            <pc:docMk/>
            <pc:sldMk cId="1948980772" sldId="519"/>
            <ac:spMk id="38" creationId="{775DD45D-9AF1-3B7E-1C87-73AD027F918B}"/>
          </ac:spMkLst>
        </pc:spChg>
        <pc:spChg chg="add mod">
          <ac:chgData name="Chan Zhi Wen, Ian" userId="10427a44-90a0-4c20-831c-e237817aaaf3" providerId="ADAL" clId="{15F77283-442C-4256-BBFD-F988EAF70D3F}" dt="2022-08-11T14:11:52.242" v="33317" actId="1035"/>
          <ac:spMkLst>
            <pc:docMk/>
            <pc:sldMk cId="1948980772" sldId="519"/>
            <ac:spMk id="48" creationId="{31D769CE-AAEB-9DE2-4F23-3B100E3A5CA8}"/>
          </ac:spMkLst>
        </pc:spChg>
        <pc:picChg chg="add mod">
          <ac:chgData name="Chan Zhi Wen, Ian" userId="10427a44-90a0-4c20-831c-e237817aaaf3" providerId="ADAL" clId="{15F77283-442C-4256-BBFD-F988EAF70D3F}" dt="2022-08-11T14:10:31.992" v="33271" actId="1038"/>
          <ac:picMkLst>
            <pc:docMk/>
            <pc:sldMk cId="1948980772" sldId="519"/>
            <ac:picMk id="4" creationId="{A27D2C0C-07A8-6C47-56BA-87D019D6EE3D}"/>
          </ac:picMkLst>
        </pc:picChg>
        <pc:picChg chg="del">
          <ac:chgData name="Chan Zhi Wen, Ian" userId="10427a44-90a0-4c20-831c-e237817aaaf3" providerId="ADAL" clId="{15F77283-442C-4256-BBFD-F988EAF70D3F}" dt="2022-08-11T13:44:48.527" v="31894" actId="478"/>
          <ac:picMkLst>
            <pc:docMk/>
            <pc:sldMk cId="1948980772" sldId="519"/>
            <ac:picMk id="5" creationId="{3D911848-EE78-2471-2BAD-6A4DD0A09365}"/>
          </ac:picMkLst>
        </pc:picChg>
        <pc:picChg chg="del">
          <ac:chgData name="Chan Zhi Wen, Ian" userId="10427a44-90a0-4c20-831c-e237817aaaf3" providerId="ADAL" clId="{15F77283-442C-4256-BBFD-F988EAF70D3F}" dt="2022-08-11T13:45:10.174" v="31911" actId="478"/>
          <ac:picMkLst>
            <pc:docMk/>
            <pc:sldMk cId="1948980772" sldId="519"/>
            <ac:picMk id="18" creationId="{5AA57F6E-93F5-1678-ACFF-50B599E7AFE1}"/>
          </ac:picMkLst>
        </pc:picChg>
        <pc:picChg chg="del">
          <ac:chgData name="Chan Zhi Wen, Ian" userId="10427a44-90a0-4c20-831c-e237817aaaf3" providerId="ADAL" clId="{15F77283-442C-4256-BBFD-F988EAF70D3F}" dt="2022-08-11T13:45:10.174" v="31911" actId="478"/>
          <ac:picMkLst>
            <pc:docMk/>
            <pc:sldMk cId="1948980772" sldId="519"/>
            <ac:picMk id="21" creationId="{18570087-93DE-4300-3925-59E0CB148405}"/>
          </ac:picMkLst>
        </pc:picChg>
        <pc:picChg chg="del">
          <ac:chgData name="Chan Zhi Wen, Ian" userId="10427a44-90a0-4c20-831c-e237817aaaf3" providerId="ADAL" clId="{15F77283-442C-4256-BBFD-F988EAF70D3F}" dt="2022-08-11T13:44:48.527" v="31894" actId="478"/>
          <ac:picMkLst>
            <pc:docMk/>
            <pc:sldMk cId="1948980772" sldId="519"/>
            <ac:picMk id="23" creationId="{4040A3F6-38B1-AC1A-0E2A-976BF1C610D1}"/>
          </ac:picMkLst>
        </pc:picChg>
        <pc:picChg chg="add mod">
          <ac:chgData name="Chan Zhi Wen, Ian" userId="10427a44-90a0-4c20-831c-e237817aaaf3" providerId="ADAL" clId="{15F77283-442C-4256-BBFD-F988EAF70D3F}" dt="2022-08-11T14:10:54.038" v="33289" actId="1035"/>
          <ac:picMkLst>
            <pc:docMk/>
            <pc:sldMk cId="1948980772" sldId="519"/>
            <ac:picMk id="27" creationId="{F9808C64-01C1-7962-781B-6AD76BBA98A1}"/>
          </ac:picMkLst>
        </pc:picChg>
        <pc:picChg chg="add del mod">
          <ac:chgData name="Chan Zhi Wen, Ian" userId="10427a44-90a0-4c20-831c-e237817aaaf3" providerId="ADAL" clId="{15F77283-442C-4256-BBFD-F988EAF70D3F}" dt="2022-08-11T14:06:52.493" v="33066" actId="478"/>
          <ac:picMkLst>
            <pc:docMk/>
            <pc:sldMk cId="1948980772" sldId="519"/>
            <ac:picMk id="41" creationId="{3E7A3A61-327C-1ED0-60B6-B4A83C9990D6}"/>
          </ac:picMkLst>
        </pc:picChg>
        <pc:picChg chg="add mod">
          <ac:chgData name="Chan Zhi Wen, Ian" userId="10427a44-90a0-4c20-831c-e237817aaaf3" providerId="ADAL" clId="{15F77283-442C-4256-BBFD-F988EAF70D3F}" dt="2022-08-11T14:10:49.140" v="33273" actId="1076"/>
          <ac:picMkLst>
            <pc:docMk/>
            <pc:sldMk cId="1948980772" sldId="519"/>
            <ac:picMk id="43" creationId="{AB5EB7B8-BB66-9E81-002B-E24346983166}"/>
          </ac:picMkLst>
        </pc:picChg>
        <pc:picChg chg="add del">
          <ac:chgData name="Chan Zhi Wen, Ian" userId="10427a44-90a0-4c20-831c-e237817aaaf3" providerId="ADAL" clId="{15F77283-442C-4256-BBFD-F988EAF70D3F}" dt="2022-08-11T14:07:40.065" v="33120" actId="478"/>
          <ac:picMkLst>
            <pc:docMk/>
            <pc:sldMk cId="1948980772" sldId="519"/>
            <ac:picMk id="45" creationId="{3863BC55-54CC-D8B8-9069-AEDC033E7CC2}"/>
          </ac:picMkLst>
        </pc:picChg>
        <pc:picChg chg="add mod">
          <ac:chgData name="Chan Zhi Wen, Ian" userId="10427a44-90a0-4c20-831c-e237817aaaf3" providerId="ADAL" clId="{15F77283-442C-4256-BBFD-F988EAF70D3F}" dt="2022-08-11T14:10:31.992" v="33271" actId="1038"/>
          <ac:picMkLst>
            <pc:docMk/>
            <pc:sldMk cId="1948980772" sldId="519"/>
            <ac:picMk id="47" creationId="{BFE219C1-A305-E93E-CE0A-2819D6A47780}"/>
          </ac:picMkLst>
        </pc:picChg>
        <pc:cxnChg chg="del">
          <ac:chgData name="Chan Zhi Wen, Ian" userId="10427a44-90a0-4c20-831c-e237817aaaf3" providerId="ADAL" clId="{15F77283-442C-4256-BBFD-F988EAF70D3F}" dt="2022-08-11T13:44:48.527" v="31894" actId="478"/>
          <ac:cxnSpMkLst>
            <pc:docMk/>
            <pc:sldMk cId="1948980772" sldId="519"/>
            <ac:cxnSpMk id="8" creationId="{E9645C0D-AB29-8633-8EFE-65739D0A0316}"/>
          </ac:cxnSpMkLst>
        </pc:cxnChg>
        <pc:cxnChg chg="del">
          <ac:chgData name="Chan Zhi Wen, Ian" userId="10427a44-90a0-4c20-831c-e237817aaaf3" providerId="ADAL" clId="{15F77283-442C-4256-BBFD-F988EAF70D3F}" dt="2022-08-11T13:44:48.527" v="31894" actId="478"/>
          <ac:cxnSpMkLst>
            <pc:docMk/>
            <pc:sldMk cId="1948980772" sldId="519"/>
            <ac:cxnSpMk id="12" creationId="{0DC72ABE-23B1-41DE-0910-418A7274A703}"/>
          </ac:cxnSpMkLst>
        </pc:cxnChg>
        <pc:cxnChg chg="del">
          <ac:chgData name="Chan Zhi Wen, Ian" userId="10427a44-90a0-4c20-831c-e237817aaaf3" providerId="ADAL" clId="{15F77283-442C-4256-BBFD-F988EAF70D3F}" dt="2022-08-11T13:44:48.527" v="31894" actId="478"/>
          <ac:cxnSpMkLst>
            <pc:docMk/>
            <pc:sldMk cId="1948980772" sldId="519"/>
            <ac:cxnSpMk id="13" creationId="{8DCF91F2-5424-C8CB-3B24-7B61BED0FA44}"/>
          </ac:cxnSpMkLst>
        </pc:cxnChg>
        <pc:cxnChg chg="add mod">
          <ac:chgData name="Chan Zhi Wen, Ian" userId="10427a44-90a0-4c20-831c-e237817aaaf3" providerId="ADAL" clId="{15F77283-442C-4256-BBFD-F988EAF70D3F}" dt="2022-08-11T14:10:54.038" v="33289" actId="1035"/>
          <ac:cxnSpMkLst>
            <pc:docMk/>
            <pc:sldMk cId="1948980772" sldId="519"/>
            <ac:cxnSpMk id="14" creationId="{3BB7E1FD-7351-B04D-1A70-426B7A04EA54}"/>
          </ac:cxnSpMkLst>
        </pc:cxnChg>
        <pc:cxnChg chg="add mod">
          <ac:chgData name="Chan Zhi Wen, Ian" userId="10427a44-90a0-4c20-831c-e237817aaaf3" providerId="ADAL" clId="{15F77283-442C-4256-BBFD-F988EAF70D3F}" dt="2022-08-11T14:10:54.038" v="33289" actId="1035"/>
          <ac:cxnSpMkLst>
            <pc:docMk/>
            <pc:sldMk cId="1948980772" sldId="519"/>
            <ac:cxnSpMk id="17" creationId="{6A070FF1-5E15-FADD-7F8D-B6D6E0A84092}"/>
          </ac:cxnSpMkLst>
        </pc:cxnChg>
        <pc:cxnChg chg="del">
          <ac:chgData name="Chan Zhi Wen, Ian" userId="10427a44-90a0-4c20-831c-e237817aaaf3" providerId="ADAL" clId="{15F77283-442C-4256-BBFD-F988EAF70D3F}" dt="2022-08-11T13:44:48.527" v="31894" actId="478"/>
          <ac:cxnSpMkLst>
            <pc:docMk/>
            <pc:sldMk cId="1948980772" sldId="519"/>
            <ac:cxnSpMk id="25" creationId="{F0649494-2FA8-2401-2077-F6C568E2EFF9}"/>
          </ac:cxnSpMkLst>
        </pc:cxnChg>
        <pc:cxnChg chg="add mod">
          <ac:chgData name="Chan Zhi Wen, Ian" userId="10427a44-90a0-4c20-831c-e237817aaaf3" providerId="ADAL" clId="{15F77283-442C-4256-BBFD-F988EAF70D3F}" dt="2022-08-11T14:10:54.038" v="33289" actId="1035"/>
          <ac:cxnSpMkLst>
            <pc:docMk/>
            <pc:sldMk cId="1948980772" sldId="519"/>
            <ac:cxnSpMk id="29" creationId="{8DCE2594-7FB2-65CC-386C-884A60E0320A}"/>
          </ac:cxnSpMkLst>
        </pc:cxnChg>
        <pc:cxnChg chg="mod">
          <ac:chgData name="Chan Zhi Wen, Ian" userId="10427a44-90a0-4c20-831c-e237817aaaf3" providerId="ADAL" clId="{15F77283-442C-4256-BBFD-F988EAF70D3F}" dt="2022-08-11T14:10:54.038" v="33289" actId="1035"/>
          <ac:cxnSpMkLst>
            <pc:docMk/>
            <pc:sldMk cId="1948980772" sldId="519"/>
            <ac:cxnSpMk id="34" creationId="{EF3A04A0-B7F5-DB7E-9A4D-F9AB415BAB78}"/>
          </ac:cxnSpMkLst>
        </pc:cxnChg>
        <pc:cxnChg chg="add mod">
          <ac:chgData name="Chan Zhi Wen, Ian" userId="10427a44-90a0-4c20-831c-e237817aaaf3" providerId="ADAL" clId="{15F77283-442C-4256-BBFD-F988EAF70D3F}" dt="2022-08-11T14:10:54.038" v="33289" actId="1035"/>
          <ac:cxnSpMkLst>
            <pc:docMk/>
            <pc:sldMk cId="1948980772" sldId="519"/>
            <ac:cxnSpMk id="35" creationId="{A01C850C-B3D1-7006-CE6F-961C9EDEAE3B}"/>
          </ac:cxnSpMkLst>
        </pc:cxnChg>
      </pc:sldChg>
      <pc:sldChg chg="addSp delSp modSp add mod">
        <pc:chgData name="Chan Zhi Wen, Ian" userId="10427a44-90a0-4c20-831c-e237817aaaf3" providerId="ADAL" clId="{15F77283-442C-4256-BBFD-F988EAF70D3F}" dt="2022-08-11T14:27:37.073" v="34170" actId="20577"/>
        <pc:sldMkLst>
          <pc:docMk/>
          <pc:sldMk cId="3942154314" sldId="520"/>
        </pc:sldMkLst>
        <pc:spChg chg="mod">
          <ac:chgData name="Chan Zhi Wen, Ian" userId="10427a44-90a0-4c20-831c-e237817aaaf3" providerId="ADAL" clId="{15F77283-442C-4256-BBFD-F988EAF70D3F}" dt="2022-08-11T14:12:32.005" v="33354" actId="20577"/>
          <ac:spMkLst>
            <pc:docMk/>
            <pc:sldMk cId="3942154314" sldId="52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4:27:37.073" v="34170" actId="20577"/>
          <ac:spMkLst>
            <pc:docMk/>
            <pc:sldMk cId="3942154314" sldId="52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15F77283-442C-4256-BBFD-F988EAF70D3F}" dt="2022-08-11T14:25:58.881" v="34020" actId="1035"/>
          <ac:spMkLst>
            <pc:docMk/>
            <pc:sldMk cId="3942154314" sldId="520"/>
            <ac:spMk id="9" creationId="{410D927B-6AD3-CBA4-1B1A-E5B196147B3B}"/>
          </ac:spMkLst>
        </pc:spChg>
        <pc:spChg chg="add del mod">
          <ac:chgData name="Chan Zhi Wen, Ian" userId="10427a44-90a0-4c20-831c-e237817aaaf3" providerId="ADAL" clId="{15F77283-442C-4256-BBFD-F988EAF70D3F}" dt="2022-08-11T14:26:26.709" v="34059"/>
          <ac:spMkLst>
            <pc:docMk/>
            <pc:sldMk cId="3942154314" sldId="520"/>
            <ac:spMk id="10" creationId="{2B317967-371D-95F2-CF0B-38EC6A9242A7}"/>
          </ac:spMkLst>
        </pc:spChg>
        <pc:spChg chg="add mod">
          <ac:chgData name="Chan Zhi Wen, Ian" userId="10427a44-90a0-4c20-831c-e237817aaaf3" providerId="ADAL" clId="{15F77283-442C-4256-BBFD-F988EAF70D3F}" dt="2022-08-11T14:27:14.008" v="34168" actId="1037"/>
          <ac:spMkLst>
            <pc:docMk/>
            <pc:sldMk cId="3942154314" sldId="520"/>
            <ac:spMk id="12" creationId="{BBBD16F1-2574-AFC5-43FD-342204CB3998}"/>
          </ac:spMkLst>
        </pc:spChg>
        <pc:spChg chg="add mod">
          <ac:chgData name="Chan Zhi Wen, Ian" userId="10427a44-90a0-4c20-831c-e237817aaaf3" providerId="ADAL" clId="{15F77283-442C-4256-BBFD-F988EAF70D3F}" dt="2022-08-11T14:27:05.399" v="34159" actId="1038"/>
          <ac:spMkLst>
            <pc:docMk/>
            <pc:sldMk cId="3942154314" sldId="520"/>
            <ac:spMk id="15" creationId="{7EDA446C-B930-403F-C036-A1E7C5FD4BFF}"/>
          </ac:spMkLst>
        </pc:spChg>
        <pc:spChg chg="mod">
          <ac:chgData name="Chan Zhi Wen, Ian" userId="10427a44-90a0-4c20-831c-e237817aaaf3" providerId="ADAL" clId="{15F77283-442C-4256-BBFD-F988EAF70D3F}" dt="2022-08-11T14:26:24.834" v="34057" actId="20577"/>
          <ac:spMkLst>
            <pc:docMk/>
            <pc:sldMk cId="3942154314" sldId="520"/>
            <ac:spMk id="16" creationId="{246C1A5A-D1F4-F85D-2493-B1A9A7E1B03F}"/>
          </ac:spMkLst>
        </pc:spChg>
        <pc:spChg chg="del">
          <ac:chgData name="Chan Zhi Wen, Ian" userId="10427a44-90a0-4c20-831c-e237817aaaf3" providerId="ADAL" clId="{15F77283-442C-4256-BBFD-F988EAF70D3F}" dt="2022-08-11T14:24:17.003" v="33939" actId="478"/>
          <ac:spMkLst>
            <pc:docMk/>
            <pc:sldMk cId="3942154314" sldId="520"/>
            <ac:spMk id="20" creationId="{C2F08E85-E77D-DE09-4064-9A55D4B91E2D}"/>
          </ac:spMkLst>
        </pc:spChg>
        <pc:spChg chg="del">
          <ac:chgData name="Chan Zhi Wen, Ian" userId="10427a44-90a0-4c20-831c-e237817aaaf3" providerId="ADAL" clId="{15F77283-442C-4256-BBFD-F988EAF70D3F}" dt="2022-08-11T14:24:17.003" v="33939" actId="478"/>
          <ac:spMkLst>
            <pc:docMk/>
            <pc:sldMk cId="3942154314" sldId="520"/>
            <ac:spMk id="28" creationId="{E37DC699-88F8-AD3A-BB7A-4FD77904A4EC}"/>
          </ac:spMkLst>
        </pc:spChg>
        <pc:spChg chg="del">
          <ac:chgData name="Chan Zhi Wen, Ian" userId="10427a44-90a0-4c20-831c-e237817aaaf3" providerId="ADAL" clId="{15F77283-442C-4256-BBFD-F988EAF70D3F}" dt="2022-08-11T14:24:17.003" v="33939" actId="478"/>
          <ac:spMkLst>
            <pc:docMk/>
            <pc:sldMk cId="3942154314" sldId="520"/>
            <ac:spMk id="33" creationId="{07B32CEF-1B12-DC12-E6B3-7F9EC8525BD0}"/>
          </ac:spMkLst>
        </pc:spChg>
        <pc:spChg chg="del">
          <ac:chgData name="Chan Zhi Wen, Ian" userId="10427a44-90a0-4c20-831c-e237817aaaf3" providerId="ADAL" clId="{15F77283-442C-4256-BBFD-F988EAF70D3F}" dt="2022-08-11T14:24:17.003" v="33939" actId="478"/>
          <ac:spMkLst>
            <pc:docMk/>
            <pc:sldMk cId="3942154314" sldId="520"/>
            <ac:spMk id="38" creationId="{775DD45D-9AF1-3B7E-1C87-73AD027F918B}"/>
          </ac:spMkLst>
        </pc:spChg>
        <pc:spChg chg="del">
          <ac:chgData name="Chan Zhi Wen, Ian" userId="10427a44-90a0-4c20-831c-e237817aaaf3" providerId="ADAL" clId="{15F77283-442C-4256-BBFD-F988EAF70D3F}" dt="2022-08-11T14:12:57.180" v="33356" actId="478"/>
          <ac:spMkLst>
            <pc:docMk/>
            <pc:sldMk cId="3942154314" sldId="520"/>
            <ac:spMk id="48" creationId="{31D769CE-AAEB-9DE2-4F23-3B100E3A5CA8}"/>
          </ac:spMkLst>
        </pc:spChg>
        <pc:picChg chg="del">
          <ac:chgData name="Chan Zhi Wen, Ian" userId="10427a44-90a0-4c20-831c-e237817aaaf3" providerId="ADAL" clId="{15F77283-442C-4256-BBFD-F988EAF70D3F}" dt="2022-08-11T14:12:57.180" v="33356" actId="478"/>
          <ac:picMkLst>
            <pc:docMk/>
            <pc:sldMk cId="3942154314" sldId="520"/>
            <ac:picMk id="4" creationId="{A27D2C0C-07A8-6C47-56BA-87D019D6EE3D}"/>
          </ac:picMkLst>
        </pc:picChg>
        <pc:picChg chg="add mod">
          <ac:chgData name="Chan Zhi Wen, Ian" userId="10427a44-90a0-4c20-831c-e237817aaaf3" providerId="ADAL" clId="{15F77283-442C-4256-BBFD-F988EAF70D3F}" dt="2022-08-11T14:22:30.431" v="33721" actId="14100"/>
          <ac:picMkLst>
            <pc:docMk/>
            <pc:sldMk cId="3942154314" sldId="520"/>
            <ac:picMk id="5" creationId="{57C22299-6B77-F496-8BF9-34EA13D620C7}"/>
          </ac:picMkLst>
        </pc:picChg>
        <pc:picChg chg="add mod">
          <ac:chgData name="Chan Zhi Wen, Ian" userId="10427a44-90a0-4c20-831c-e237817aaaf3" providerId="ADAL" clId="{15F77283-442C-4256-BBFD-F988EAF70D3F}" dt="2022-08-11T14:25:26.335" v="33975" actId="1076"/>
          <ac:picMkLst>
            <pc:docMk/>
            <pc:sldMk cId="3942154314" sldId="520"/>
            <ac:picMk id="7" creationId="{1E30CD06-3E35-4A45-DB86-048F00D9A38F}"/>
          </ac:picMkLst>
        </pc:picChg>
        <pc:picChg chg="del">
          <ac:chgData name="Chan Zhi Wen, Ian" userId="10427a44-90a0-4c20-831c-e237817aaaf3" providerId="ADAL" clId="{15F77283-442C-4256-BBFD-F988EAF70D3F}" dt="2022-08-11T14:24:14.694" v="33938" actId="478"/>
          <ac:picMkLst>
            <pc:docMk/>
            <pc:sldMk cId="3942154314" sldId="520"/>
            <ac:picMk id="27" creationId="{F9808C64-01C1-7962-781B-6AD76BBA98A1}"/>
          </ac:picMkLst>
        </pc:picChg>
        <pc:picChg chg="del">
          <ac:chgData name="Chan Zhi Wen, Ian" userId="10427a44-90a0-4c20-831c-e237817aaaf3" providerId="ADAL" clId="{15F77283-442C-4256-BBFD-F988EAF70D3F}" dt="2022-08-11T14:24:22.368" v="33941" actId="478"/>
          <ac:picMkLst>
            <pc:docMk/>
            <pc:sldMk cId="3942154314" sldId="520"/>
            <ac:picMk id="43" creationId="{AB5EB7B8-BB66-9E81-002B-E24346983166}"/>
          </ac:picMkLst>
        </pc:picChg>
        <pc:picChg chg="del">
          <ac:chgData name="Chan Zhi Wen, Ian" userId="10427a44-90a0-4c20-831c-e237817aaaf3" providerId="ADAL" clId="{15F77283-442C-4256-BBFD-F988EAF70D3F}" dt="2022-08-11T14:12:57.180" v="33356" actId="478"/>
          <ac:picMkLst>
            <pc:docMk/>
            <pc:sldMk cId="3942154314" sldId="520"/>
            <ac:picMk id="47" creationId="{BFE219C1-A305-E93E-CE0A-2819D6A47780}"/>
          </ac:picMkLst>
        </pc:picChg>
        <pc:cxnChg chg="add mod">
          <ac:chgData name="Chan Zhi Wen, Ian" userId="10427a44-90a0-4c20-831c-e237817aaaf3" providerId="ADAL" clId="{15F77283-442C-4256-BBFD-F988EAF70D3F}" dt="2022-08-11T14:25:56.337" v="34015" actId="1076"/>
          <ac:cxnSpMkLst>
            <pc:docMk/>
            <pc:sldMk cId="3942154314" sldId="520"/>
            <ac:cxnSpMk id="8" creationId="{0E5086B0-6743-BE43-3A4B-E3808B2E2448}"/>
          </ac:cxnSpMkLst>
        </pc:cxnChg>
        <pc:cxnChg chg="add mod">
          <ac:chgData name="Chan Zhi Wen, Ian" userId="10427a44-90a0-4c20-831c-e237817aaaf3" providerId="ADAL" clId="{15F77283-442C-4256-BBFD-F988EAF70D3F}" dt="2022-08-11T14:26:29.875" v="34061" actId="1076"/>
          <ac:cxnSpMkLst>
            <pc:docMk/>
            <pc:sldMk cId="3942154314" sldId="520"/>
            <ac:cxnSpMk id="11" creationId="{4E484CE9-D5B1-534F-480B-23E418161E34}"/>
          </ac:cxnSpMkLst>
        </pc:cxnChg>
        <pc:cxnChg chg="add mod">
          <ac:chgData name="Chan Zhi Wen, Ian" userId="10427a44-90a0-4c20-831c-e237817aaaf3" providerId="ADAL" clId="{15F77283-442C-4256-BBFD-F988EAF70D3F}" dt="2022-08-11T14:26:58.554" v="34144" actId="14100"/>
          <ac:cxnSpMkLst>
            <pc:docMk/>
            <pc:sldMk cId="3942154314" sldId="520"/>
            <ac:cxnSpMk id="13" creationId="{F0C8B074-6BB2-8F28-3F0F-AE40735AB9C3}"/>
          </ac:cxnSpMkLst>
        </pc:cxnChg>
        <pc:cxnChg chg="mod">
          <ac:chgData name="Chan Zhi Wen, Ian" userId="10427a44-90a0-4c20-831c-e237817aaaf3" providerId="ADAL" clId="{15F77283-442C-4256-BBFD-F988EAF70D3F}" dt="2022-08-11T14:26:08.080" v="34021" actId="1076"/>
          <ac:cxnSpMkLst>
            <pc:docMk/>
            <pc:sldMk cId="3942154314" sldId="520"/>
            <ac:cxnSpMk id="14" creationId="{3BB7E1FD-7351-B04D-1A70-426B7A04EA54}"/>
          </ac:cxnSpMkLst>
        </pc:cxnChg>
        <pc:cxnChg chg="del">
          <ac:chgData name="Chan Zhi Wen, Ian" userId="10427a44-90a0-4c20-831c-e237817aaaf3" providerId="ADAL" clId="{15F77283-442C-4256-BBFD-F988EAF70D3F}" dt="2022-08-11T14:24:17.003" v="33939" actId="478"/>
          <ac:cxnSpMkLst>
            <pc:docMk/>
            <pc:sldMk cId="3942154314" sldId="520"/>
            <ac:cxnSpMk id="17" creationId="{6A070FF1-5E15-FADD-7F8D-B6D6E0A84092}"/>
          </ac:cxnSpMkLst>
        </pc:cxnChg>
        <pc:cxnChg chg="del">
          <ac:chgData name="Chan Zhi Wen, Ian" userId="10427a44-90a0-4c20-831c-e237817aaaf3" providerId="ADAL" clId="{15F77283-442C-4256-BBFD-F988EAF70D3F}" dt="2022-08-11T14:24:17.003" v="33939" actId="478"/>
          <ac:cxnSpMkLst>
            <pc:docMk/>
            <pc:sldMk cId="3942154314" sldId="520"/>
            <ac:cxnSpMk id="29" creationId="{8DCE2594-7FB2-65CC-386C-884A60E0320A}"/>
          </ac:cxnSpMkLst>
        </pc:cxnChg>
        <pc:cxnChg chg="del">
          <ac:chgData name="Chan Zhi Wen, Ian" userId="10427a44-90a0-4c20-831c-e237817aaaf3" providerId="ADAL" clId="{15F77283-442C-4256-BBFD-F988EAF70D3F}" dt="2022-08-11T14:24:17.003" v="33939" actId="478"/>
          <ac:cxnSpMkLst>
            <pc:docMk/>
            <pc:sldMk cId="3942154314" sldId="520"/>
            <ac:cxnSpMk id="34" creationId="{EF3A04A0-B7F5-DB7E-9A4D-F9AB415BAB78}"/>
          </ac:cxnSpMkLst>
        </pc:cxnChg>
        <pc:cxnChg chg="del">
          <ac:chgData name="Chan Zhi Wen, Ian" userId="10427a44-90a0-4c20-831c-e237817aaaf3" providerId="ADAL" clId="{15F77283-442C-4256-BBFD-F988EAF70D3F}" dt="2022-08-11T14:24:17.003" v="33939" actId="478"/>
          <ac:cxnSpMkLst>
            <pc:docMk/>
            <pc:sldMk cId="3942154314" sldId="520"/>
            <ac:cxnSpMk id="35" creationId="{A01C850C-B3D1-7006-CE6F-961C9EDEAE3B}"/>
          </ac:cxnSpMkLst>
        </pc:cxnChg>
      </pc:sldChg>
      <pc:sldChg chg="add">
        <pc:chgData name="Chan Zhi Wen, Ian" userId="10427a44-90a0-4c20-831c-e237817aaaf3" providerId="ADAL" clId="{15F77283-442C-4256-BBFD-F988EAF70D3F}" dt="2022-08-11T15:14:08.253" v="35316"/>
        <pc:sldMkLst>
          <pc:docMk/>
          <pc:sldMk cId="2792872508" sldId="521"/>
        </pc:sldMkLst>
      </pc:sldChg>
      <pc:sldChg chg="addSp modSp add mod modNotes">
        <pc:chgData name="Chan Zhi Wen, Ian" userId="10427a44-90a0-4c20-831c-e237817aaaf3" providerId="ADAL" clId="{15F77283-442C-4256-BBFD-F988EAF70D3F}" dt="2022-08-11T15:21:42.914" v="35322" actId="20577"/>
        <pc:sldMkLst>
          <pc:docMk/>
          <pc:sldMk cId="2826198356" sldId="522"/>
        </pc:sldMkLst>
        <pc:picChg chg="add mod replST">
          <ac:chgData name="Chan Zhi Wen, Ian" userId="10427a44-90a0-4c20-831c-e237817aaaf3" providerId="ADAL" clId="{15F77283-442C-4256-BBFD-F988EAF70D3F}" dt="2022-08-11T15:21:42.824" v="35320"/>
          <ac:picMkLst>
            <pc:docMk/>
            <pc:sldMk cId="2826198356" sldId="522"/>
            <ac:picMk id="3" creationId="{12B68A0E-B2AC-A717-902D-133079D2DF17}"/>
          </ac:picMkLst>
        </pc:picChg>
      </pc:sldChg>
      <pc:sldChg chg="addSp modSp add mod modNotes">
        <pc:chgData name="Chan Zhi Wen, Ian" userId="10427a44-90a0-4c20-831c-e237817aaaf3" providerId="ADAL" clId="{15F77283-442C-4256-BBFD-F988EAF70D3F}" dt="2022-08-11T15:21:43.142" v="35328" actId="20577"/>
        <pc:sldMkLst>
          <pc:docMk/>
          <pc:sldMk cId="2197114492" sldId="523"/>
        </pc:sldMkLst>
        <pc:picChg chg="add mod replST">
          <ac:chgData name="Chan Zhi Wen, Ian" userId="10427a44-90a0-4c20-831c-e237817aaaf3" providerId="ADAL" clId="{15F77283-442C-4256-BBFD-F988EAF70D3F}" dt="2022-08-11T15:21:43.096" v="35326"/>
          <ac:picMkLst>
            <pc:docMk/>
            <pc:sldMk cId="2197114492" sldId="523"/>
            <ac:picMk id="3" creationId="{EBB032CC-8A83-5FED-7F85-9FE4B1D853C4}"/>
          </ac:picMkLst>
        </pc:picChg>
      </pc:sldChg>
      <pc:sldChg chg="addSp modSp add mod modNotes">
        <pc:chgData name="Chan Zhi Wen, Ian" userId="10427a44-90a0-4c20-831c-e237817aaaf3" providerId="ADAL" clId="{15F77283-442C-4256-BBFD-F988EAF70D3F}" dt="2022-08-11T15:21:43.340" v="35334" actId="20577"/>
        <pc:sldMkLst>
          <pc:docMk/>
          <pc:sldMk cId="1028426568" sldId="524"/>
        </pc:sldMkLst>
        <pc:picChg chg="add mod replST">
          <ac:chgData name="Chan Zhi Wen, Ian" userId="10427a44-90a0-4c20-831c-e237817aaaf3" providerId="ADAL" clId="{15F77283-442C-4256-BBFD-F988EAF70D3F}" dt="2022-08-11T15:21:43.292" v="35332"/>
          <ac:picMkLst>
            <pc:docMk/>
            <pc:sldMk cId="1028426568" sldId="524"/>
            <ac:picMk id="3" creationId="{DC5F4B40-9F7F-B89D-3B8A-CFD6AE58365F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1T16:52:54.444" v="35883" actId="20577"/>
        <pc:sldMkLst>
          <pc:docMk/>
          <pc:sldMk cId="2332614551" sldId="525"/>
        </pc:sldMkLst>
        <pc:spChg chg="mod">
          <ac:chgData name="Chan Zhi Wen, Ian" userId="10427a44-90a0-4c20-831c-e237817aaaf3" providerId="ADAL" clId="{15F77283-442C-4256-BBFD-F988EAF70D3F}" dt="2022-08-11T16:42:26.809" v="35421" actId="20577"/>
          <ac:spMkLst>
            <pc:docMk/>
            <pc:sldMk cId="2332614551" sldId="525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6:52:54.444" v="35883" actId="20577"/>
          <ac:spMkLst>
            <pc:docMk/>
            <pc:sldMk cId="2332614551" sldId="525"/>
            <ac:spMk id="3" creationId="{E6CD1D97-2687-4B15-BF3D-D09058FCEB2F}"/>
          </ac:spMkLst>
        </pc:spChg>
        <pc:spChg chg="del mod">
          <ac:chgData name="Chan Zhi Wen, Ian" userId="10427a44-90a0-4c20-831c-e237817aaaf3" providerId="ADAL" clId="{15F77283-442C-4256-BBFD-F988EAF70D3F}" dt="2022-08-11T16:50:25.948" v="35796" actId="478"/>
          <ac:spMkLst>
            <pc:docMk/>
            <pc:sldMk cId="2332614551" sldId="525"/>
            <ac:spMk id="6" creationId="{93E8022D-4073-93C2-ED09-4454A4E4AD91}"/>
          </ac:spMkLst>
        </pc:spChg>
        <pc:spChg chg="mod ord">
          <ac:chgData name="Chan Zhi Wen, Ian" userId="10427a44-90a0-4c20-831c-e237817aaaf3" providerId="ADAL" clId="{15F77283-442C-4256-BBFD-F988EAF70D3F}" dt="2022-08-11T16:51:37.168" v="35858" actId="1076"/>
          <ac:spMkLst>
            <pc:docMk/>
            <pc:sldMk cId="2332614551" sldId="525"/>
            <ac:spMk id="7" creationId="{04FBC67C-9D82-3353-0B28-BAA181612FB0}"/>
          </ac:spMkLst>
        </pc:spChg>
        <pc:spChg chg="add mod">
          <ac:chgData name="Chan Zhi Wen, Ian" userId="10427a44-90a0-4c20-831c-e237817aaaf3" providerId="ADAL" clId="{15F77283-442C-4256-BBFD-F988EAF70D3F}" dt="2022-08-11T16:50:59.850" v="35819" actId="14100"/>
          <ac:spMkLst>
            <pc:docMk/>
            <pc:sldMk cId="2332614551" sldId="525"/>
            <ac:spMk id="10" creationId="{DA924BC3-7608-9020-5CF0-C3514A6F463E}"/>
          </ac:spMkLst>
        </pc:spChg>
        <pc:spChg chg="del mod">
          <ac:chgData name="Chan Zhi Wen, Ian" userId="10427a44-90a0-4c20-831c-e237817aaaf3" providerId="ADAL" clId="{15F77283-442C-4256-BBFD-F988EAF70D3F}" dt="2022-08-11T16:43:42.419" v="35565" actId="478"/>
          <ac:spMkLst>
            <pc:docMk/>
            <pc:sldMk cId="2332614551" sldId="525"/>
            <ac:spMk id="11" creationId="{EC4C86C1-69B1-9A20-CC00-4E583B9720CA}"/>
          </ac:spMkLst>
        </pc:spChg>
        <pc:spChg chg="del">
          <ac:chgData name="Chan Zhi Wen, Ian" userId="10427a44-90a0-4c20-831c-e237817aaaf3" providerId="ADAL" clId="{15F77283-442C-4256-BBFD-F988EAF70D3F}" dt="2022-08-11T16:43:04.751" v="35492" actId="478"/>
          <ac:spMkLst>
            <pc:docMk/>
            <pc:sldMk cId="2332614551" sldId="525"/>
            <ac:spMk id="24" creationId="{C71A258B-43DD-715C-2ED7-67F18995DE7E}"/>
          </ac:spMkLst>
        </pc:spChg>
        <pc:spChg chg="del">
          <ac:chgData name="Chan Zhi Wen, Ian" userId="10427a44-90a0-4c20-831c-e237817aaaf3" providerId="ADAL" clId="{15F77283-442C-4256-BBFD-F988EAF70D3F}" dt="2022-08-11T16:43:04.751" v="35492" actId="478"/>
          <ac:spMkLst>
            <pc:docMk/>
            <pc:sldMk cId="2332614551" sldId="525"/>
            <ac:spMk id="30" creationId="{0881FE11-FA91-96FE-FDFA-818B1556EF1D}"/>
          </ac:spMkLst>
        </pc:spChg>
        <pc:spChg chg="del">
          <ac:chgData name="Chan Zhi Wen, Ian" userId="10427a44-90a0-4c20-831c-e237817aaaf3" providerId="ADAL" clId="{15F77283-442C-4256-BBFD-F988EAF70D3F}" dt="2022-08-11T16:43:04.751" v="35492" actId="478"/>
          <ac:spMkLst>
            <pc:docMk/>
            <pc:sldMk cId="2332614551" sldId="525"/>
            <ac:spMk id="31" creationId="{87AA81F5-6375-1F5F-F856-382CE67E9C06}"/>
          </ac:spMkLst>
        </pc:spChg>
        <pc:spChg chg="del">
          <ac:chgData name="Chan Zhi Wen, Ian" userId="10427a44-90a0-4c20-831c-e237817aaaf3" providerId="ADAL" clId="{15F77283-442C-4256-BBFD-F988EAF70D3F}" dt="2022-08-11T16:43:04.751" v="35492" actId="478"/>
          <ac:spMkLst>
            <pc:docMk/>
            <pc:sldMk cId="2332614551" sldId="525"/>
            <ac:spMk id="33" creationId="{07B32CEF-1B12-DC12-E6B3-7F9EC8525BD0}"/>
          </ac:spMkLst>
        </pc:spChg>
        <pc:picChg chg="mod">
          <ac:chgData name="Chan Zhi Wen, Ian" userId="10427a44-90a0-4c20-831c-e237817aaaf3" providerId="ADAL" clId="{15F77283-442C-4256-BBFD-F988EAF70D3F}" dt="2022-08-11T16:49:55.106" v="35792" actId="1076"/>
          <ac:picMkLst>
            <pc:docMk/>
            <pc:sldMk cId="2332614551" sldId="525"/>
            <ac:picMk id="5" creationId="{3D911848-EE78-2471-2BAD-6A4DD0A09365}"/>
          </ac:picMkLst>
        </pc:picChg>
        <pc:picChg chg="add mod">
          <ac:chgData name="Chan Zhi Wen, Ian" userId="10427a44-90a0-4c20-831c-e237817aaaf3" providerId="ADAL" clId="{15F77283-442C-4256-BBFD-F988EAF70D3F}" dt="2022-08-11T16:50:40.145" v="35799" actId="1076"/>
          <ac:picMkLst>
            <pc:docMk/>
            <pc:sldMk cId="2332614551" sldId="525"/>
            <ac:picMk id="9" creationId="{097884BC-9603-558B-AE9D-3D09755BC62F}"/>
          </ac:picMkLst>
        </pc:picChg>
        <pc:picChg chg="del">
          <ac:chgData name="Chan Zhi Wen, Ian" userId="10427a44-90a0-4c20-831c-e237817aaaf3" providerId="ADAL" clId="{15F77283-442C-4256-BBFD-F988EAF70D3F}" dt="2022-08-11T16:43:04.751" v="35492" actId="478"/>
          <ac:picMkLst>
            <pc:docMk/>
            <pc:sldMk cId="2332614551" sldId="525"/>
            <ac:picMk id="18" creationId="{5AA57F6E-93F5-1678-ACFF-50B599E7AFE1}"/>
          </ac:picMkLst>
        </pc:picChg>
        <pc:picChg chg="del">
          <ac:chgData name="Chan Zhi Wen, Ian" userId="10427a44-90a0-4c20-831c-e237817aaaf3" providerId="ADAL" clId="{15F77283-442C-4256-BBFD-F988EAF70D3F}" dt="2022-08-11T16:43:04.751" v="35492" actId="478"/>
          <ac:picMkLst>
            <pc:docMk/>
            <pc:sldMk cId="2332614551" sldId="525"/>
            <ac:picMk id="21" creationId="{18570087-93DE-4300-3925-59E0CB148405}"/>
          </ac:picMkLst>
        </pc:picChg>
        <pc:picChg chg="del">
          <ac:chgData name="Chan Zhi Wen, Ian" userId="10427a44-90a0-4c20-831c-e237817aaaf3" providerId="ADAL" clId="{15F77283-442C-4256-BBFD-F988EAF70D3F}" dt="2022-08-11T16:43:04.751" v="35492" actId="478"/>
          <ac:picMkLst>
            <pc:docMk/>
            <pc:sldMk cId="2332614551" sldId="525"/>
            <ac:picMk id="23" creationId="{4040A3F6-38B1-AC1A-0E2A-976BF1C610D1}"/>
          </ac:picMkLst>
        </pc:picChg>
        <pc:cxnChg chg="mod ord">
          <ac:chgData name="Chan Zhi Wen, Ian" userId="10427a44-90a0-4c20-831c-e237817aaaf3" providerId="ADAL" clId="{15F77283-442C-4256-BBFD-F988EAF70D3F}" dt="2022-08-11T16:51:45.100" v="35864" actId="14100"/>
          <ac:cxnSpMkLst>
            <pc:docMk/>
            <pc:sldMk cId="2332614551" sldId="525"/>
            <ac:cxnSpMk id="8" creationId="{E9645C0D-AB29-8633-8EFE-65739D0A0316}"/>
          </ac:cxnSpMkLst>
        </pc:cxnChg>
        <pc:cxnChg chg="del mod">
          <ac:chgData name="Chan Zhi Wen, Ian" userId="10427a44-90a0-4c20-831c-e237817aaaf3" providerId="ADAL" clId="{15F77283-442C-4256-BBFD-F988EAF70D3F}" dt="2022-08-11T16:43:42.419" v="35565" actId="478"/>
          <ac:cxnSpMkLst>
            <pc:docMk/>
            <pc:sldMk cId="2332614551" sldId="525"/>
            <ac:cxnSpMk id="12" creationId="{0DC72ABE-23B1-41DE-0910-418A7274A703}"/>
          </ac:cxnSpMkLst>
        </pc:cxnChg>
        <pc:cxnChg chg="del mod">
          <ac:chgData name="Chan Zhi Wen, Ian" userId="10427a44-90a0-4c20-831c-e237817aaaf3" providerId="ADAL" clId="{15F77283-442C-4256-BBFD-F988EAF70D3F}" dt="2022-08-11T16:50:25.948" v="35796" actId="478"/>
          <ac:cxnSpMkLst>
            <pc:docMk/>
            <pc:sldMk cId="2332614551" sldId="525"/>
            <ac:cxnSpMk id="13" creationId="{8DCF91F2-5424-C8CB-3B24-7B61BED0FA44}"/>
          </ac:cxnSpMkLst>
        </pc:cxnChg>
        <pc:cxnChg chg="del">
          <ac:chgData name="Chan Zhi Wen, Ian" userId="10427a44-90a0-4c20-831c-e237817aaaf3" providerId="ADAL" clId="{15F77283-442C-4256-BBFD-F988EAF70D3F}" dt="2022-08-11T16:43:04.751" v="35492" actId="478"/>
          <ac:cxnSpMkLst>
            <pc:docMk/>
            <pc:sldMk cId="2332614551" sldId="525"/>
            <ac:cxnSpMk id="25" creationId="{F0649494-2FA8-2401-2077-F6C568E2EFF9}"/>
          </ac:cxnSpMkLst>
        </pc:cxnChg>
        <pc:cxnChg chg="del">
          <ac:chgData name="Chan Zhi Wen, Ian" userId="10427a44-90a0-4c20-831c-e237817aaaf3" providerId="ADAL" clId="{15F77283-442C-4256-BBFD-F988EAF70D3F}" dt="2022-08-11T16:43:04.751" v="35492" actId="478"/>
          <ac:cxnSpMkLst>
            <pc:docMk/>
            <pc:sldMk cId="2332614551" sldId="525"/>
            <ac:cxnSpMk id="34" creationId="{EF3A04A0-B7F5-DB7E-9A4D-F9AB415BAB78}"/>
          </ac:cxnSpMkLst>
        </pc:cxnChg>
      </pc:sldChg>
      <pc:sldChg chg="addSp modSp add mod">
        <pc:chgData name="Chan Zhi Wen, Ian" userId="10427a44-90a0-4c20-831c-e237817aaaf3" providerId="ADAL" clId="{15F77283-442C-4256-BBFD-F988EAF70D3F}" dt="2022-08-11T18:36:44.369" v="39123" actId="20577"/>
        <pc:sldMkLst>
          <pc:docMk/>
          <pc:sldMk cId="2800251164" sldId="526"/>
        </pc:sldMkLst>
        <pc:spChg chg="mod">
          <ac:chgData name="Chan Zhi Wen, Ian" userId="10427a44-90a0-4c20-831c-e237817aaaf3" providerId="ADAL" clId="{15F77283-442C-4256-BBFD-F988EAF70D3F}" dt="2022-08-11T18:10:48.999" v="37592" actId="20577"/>
          <ac:spMkLst>
            <pc:docMk/>
            <pc:sldMk cId="2800251164" sldId="526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36:44.369" v="39123" actId="20577"/>
          <ac:spMkLst>
            <pc:docMk/>
            <pc:sldMk cId="2800251164" sldId="526"/>
            <ac:spMk id="3" creationId="{3D643F25-56C6-43A0-883E-2BCF96ECB66D}"/>
          </ac:spMkLst>
        </pc:spChg>
        <pc:spChg chg="add mod">
          <ac:chgData name="Chan Zhi Wen, Ian" userId="10427a44-90a0-4c20-831c-e237817aaaf3" providerId="ADAL" clId="{15F77283-442C-4256-BBFD-F988EAF70D3F}" dt="2022-08-11T18:30:21.455" v="38893"/>
          <ac:spMkLst>
            <pc:docMk/>
            <pc:sldMk cId="2800251164" sldId="526"/>
            <ac:spMk id="4" creationId="{8BBEFAD3-EFA7-5713-1A2A-6794B0243B99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18:30:21.990" v="38894"/>
        <pc:sldMkLst>
          <pc:docMk/>
          <pc:sldMk cId="951797749" sldId="527"/>
        </pc:sldMkLst>
        <pc:spChg chg="mod">
          <ac:chgData name="Chan Zhi Wen, Ian" userId="10427a44-90a0-4c20-831c-e237817aaaf3" providerId="ADAL" clId="{15F77283-442C-4256-BBFD-F988EAF70D3F}" dt="2022-08-11T18:11:09.693" v="37607" actId="20577"/>
          <ac:spMkLst>
            <pc:docMk/>
            <pc:sldMk cId="951797749" sldId="527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08:37.559" v="37503" actId="20577"/>
          <ac:spMkLst>
            <pc:docMk/>
            <pc:sldMk cId="951797749" sldId="527"/>
            <ac:spMk id="3" creationId="{3D643F25-56C6-43A0-883E-2BCF96ECB66D}"/>
          </ac:spMkLst>
        </pc:spChg>
        <pc:spChg chg="add mod">
          <ac:chgData name="Chan Zhi Wen, Ian" userId="10427a44-90a0-4c20-831c-e237817aaaf3" providerId="ADAL" clId="{15F77283-442C-4256-BBFD-F988EAF70D3F}" dt="2022-08-11T18:30:21.990" v="38894"/>
          <ac:spMkLst>
            <pc:docMk/>
            <pc:sldMk cId="951797749" sldId="527"/>
            <ac:spMk id="4" creationId="{07EE8D37-0564-E8CA-0E07-EE2B8600BB76}"/>
          </ac:spMkLst>
        </pc:spChg>
      </pc:sldChg>
      <pc:sldChg chg="addSp modSp add mod ord">
        <pc:chgData name="Chan Zhi Wen, Ian" userId="10427a44-90a0-4c20-831c-e237817aaaf3" providerId="ADAL" clId="{15F77283-442C-4256-BBFD-F988EAF70D3F}" dt="2022-08-11T18:30:23.221" v="38896"/>
        <pc:sldMkLst>
          <pc:docMk/>
          <pc:sldMk cId="2877531908" sldId="528"/>
        </pc:sldMkLst>
        <pc:spChg chg="mod">
          <ac:chgData name="Chan Zhi Wen, Ian" userId="10427a44-90a0-4c20-831c-e237817aaaf3" providerId="ADAL" clId="{15F77283-442C-4256-BBFD-F988EAF70D3F}" dt="2022-08-11T18:11:39.502" v="37613" actId="20577"/>
          <ac:spMkLst>
            <pc:docMk/>
            <pc:sldMk cId="2877531908" sldId="528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24:02.144" v="38711" actId="20577"/>
          <ac:spMkLst>
            <pc:docMk/>
            <pc:sldMk cId="2877531908" sldId="528"/>
            <ac:spMk id="3" creationId="{3D643F25-56C6-43A0-883E-2BCF96ECB66D}"/>
          </ac:spMkLst>
        </pc:spChg>
        <pc:spChg chg="add mod">
          <ac:chgData name="Chan Zhi Wen, Ian" userId="10427a44-90a0-4c20-831c-e237817aaaf3" providerId="ADAL" clId="{15F77283-442C-4256-BBFD-F988EAF70D3F}" dt="2022-08-11T18:30:23.221" v="38896"/>
          <ac:spMkLst>
            <pc:docMk/>
            <pc:sldMk cId="2877531908" sldId="528"/>
            <ac:spMk id="4" creationId="{CA78897D-7B0D-CC89-3986-9BA9850275C9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18:30:22.552" v="38895"/>
        <pc:sldMkLst>
          <pc:docMk/>
          <pc:sldMk cId="1666812028" sldId="529"/>
        </pc:sldMkLst>
        <pc:spChg chg="mod">
          <ac:chgData name="Chan Zhi Wen, Ian" userId="10427a44-90a0-4c20-831c-e237817aaaf3" providerId="ADAL" clId="{15F77283-442C-4256-BBFD-F988EAF70D3F}" dt="2022-08-11T18:20:44.177" v="38280" actId="20577"/>
          <ac:spMkLst>
            <pc:docMk/>
            <pc:sldMk cId="1666812028" sldId="529"/>
            <ac:spMk id="3" creationId="{3D643F25-56C6-43A0-883E-2BCF96ECB66D}"/>
          </ac:spMkLst>
        </pc:spChg>
        <pc:spChg chg="add mod">
          <ac:chgData name="Chan Zhi Wen, Ian" userId="10427a44-90a0-4c20-831c-e237817aaaf3" providerId="ADAL" clId="{15F77283-442C-4256-BBFD-F988EAF70D3F}" dt="2022-08-11T18:30:22.552" v="38895"/>
          <ac:spMkLst>
            <pc:docMk/>
            <pc:sldMk cId="1666812028" sldId="529"/>
            <ac:spMk id="4" creationId="{7FD44FC0-0BC5-6A50-9D49-F82C6ACA2339}"/>
          </ac:spMkLst>
        </pc:spChg>
      </pc:sldChg>
      <pc:sldChg chg="addSp modSp add mod">
        <pc:chgData name="Chan Zhi Wen, Ian" userId="10427a44-90a0-4c20-831c-e237817aaaf3" providerId="ADAL" clId="{15F77283-442C-4256-BBFD-F988EAF70D3F}" dt="2022-08-11T18:26:37.657" v="38792" actId="1076"/>
        <pc:sldMkLst>
          <pc:docMk/>
          <pc:sldMk cId="3789616002" sldId="530"/>
        </pc:sldMkLst>
        <pc:spChg chg="mod">
          <ac:chgData name="Chan Zhi Wen, Ian" userId="10427a44-90a0-4c20-831c-e237817aaaf3" providerId="ADAL" clId="{15F77283-442C-4256-BBFD-F988EAF70D3F}" dt="2022-08-11T18:24:57.284" v="38728" actId="5793"/>
          <ac:spMkLst>
            <pc:docMk/>
            <pc:sldMk cId="3789616002" sldId="530"/>
            <ac:spMk id="2" creationId="{FCF73F3D-7CBD-46D3-AD51-D6E4EA1B7A38}"/>
          </ac:spMkLst>
        </pc:spChg>
        <pc:spChg chg="mod">
          <ac:chgData name="Chan Zhi Wen, Ian" userId="10427a44-90a0-4c20-831c-e237817aaaf3" providerId="ADAL" clId="{15F77283-442C-4256-BBFD-F988EAF70D3F}" dt="2022-08-11T18:25:05.501" v="38764" actId="20577"/>
          <ac:spMkLst>
            <pc:docMk/>
            <pc:sldMk cId="3789616002" sldId="530"/>
            <ac:spMk id="3" creationId="{E6CD1D97-2687-4B15-BF3D-D09058FCEB2F}"/>
          </ac:spMkLst>
        </pc:spChg>
        <pc:picChg chg="add mod">
          <ac:chgData name="Chan Zhi Wen, Ian" userId="10427a44-90a0-4c20-831c-e237817aaaf3" providerId="ADAL" clId="{15F77283-442C-4256-BBFD-F988EAF70D3F}" dt="2022-08-11T18:26:32.812" v="38788" actId="1076"/>
          <ac:picMkLst>
            <pc:docMk/>
            <pc:sldMk cId="3789616002" sldId="530"/>
            <ac:picMk id="4" creationId="{3DE5566C-A420-51C0-C608-A71D5B1ABB24}"/>
          </ac:picMkLst>
        </pc:picChg>
        <pc:picChg chg="add mod">
          <ac:chgData name="Chan Zhi Wen, Ian" userId="10427a44-90a0-4c20-831c-e237817aaaf3" providerId="ADAL" clId="{15F77283-442C-4256-BBFD-F988EAF70D3F}" dt="2022-08-11T18:26:34.330" v="38789" actId="1076"/>
          <ac:picMkLst>
            <pc:docMk/>
            <pc:sldMk cId="3789616002" sldId="530"/>
            <ac:picMk id="6" creationId="{AEDDA959-8FCB-D869-3110-5C82512E78BE}"/>
          </ac:picMkLst>
        </pc:picChg>
        <pc:picChg chg="add mod">
          <ac:chgData name="Chan Zhi Wen, Ian" userId="10427a44-90a0-4c20-831c-e237817aaaf3" providerId="ADAL" clId="{15F77283-442C-4256-BBFD-F988EAF70D3F}" dt="2022-08-11T18:26:37.657" v="38792" actId="1076"/>
          <ac:picMkLst>
            <pc:docMk/>
            <pc:sldMk cId="3789616002" sldId="530"/>
            <ac:picMk id="7" creationId="{87E54536-BDCA-2FB7-F7B9-8EC8AA52FF53}"/>
          </ac:picMkLst>
        </pc:picChg>
        <pc:picChg chg="add mod">
          <ac:chgData name="Chan Zhi Wen, Ian" userId="10427a44-90a0-4c20-831c-e237817aaaf3" providerId="ADAL" clId="{15F77283-442C-4256-BBFD-F988EAF70D3F}" dt="2022-08-11T18:26:35.262" v="38790" actId="1076"/>
          <ac:picMkLst>
            <pc:docMk/>
            <pc:sldMk cId="3789616002" sldId="530"/>
            <ac:picMk id="8" creationId="{A80EFEDB-13C4-01BA-040F-D34957D02555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1T18:30:24.594" v="38897"/>
        <pc:sldMkLst>
          <pc:docMk/>
          <pc:sldMk cId="3615959383" sldId="531"/>
        </pc:sldMkLst>
        <pc:spChg chg="mod">
          <ac:chgData name="Chan Zhi Wen, Ian" userId="10427a44-90a0-4c20-831c-e237817aaaf3" providerId="ADAL" clId="{15F77283-442C-4256-BBFD-F988EAF70D3F}" dt="2022-08-11T18:27:11.800" v="38801" actId="20577"/>
          <ac:spMkLst>
            <pc:docMk/>
            <pc:sldMk cId="3615959383" sldId="531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30:01.199" v="38890" actId="20577"/>
          <ac:spMkLst>
            <pc:docMk/>
            <pc:sldMk cId="3615959383" sldId="531"/>
            <ac:spMk id="3" creationId="{3D643F25-56C6-43A0-883E-2BCF96ECB66D}"/>
          </ac:spMkLst>
        </pc:spChg>
        <pc:spChg chg="add del">
          <ac:chgData name="Chan Zhi Wen, Ian" userId="10427a44-90a0-4c20-831c-e237817aaaf3" providerId="ADAL" clId="{15F77283-442C-4256-BBFD-F988EAF70D3F}" dt="2022-08-11T18:27:29.890" v="38803"/>
          <ac:spMkLst>
            <pc:docMk/>
            <pc:sldMk cId="3615959383" sldId="531"/>
            <ac:spMk id="4" creationId="{68B31194-C255-4038-EE26-84A7578172C6}"/>
          </ac:spMkLst>
        </pc:spChg>
        <pc:spChg chg="add del">
          <ac:chgData name="Chan Zhi Wen, Ian" userId="10427a44-90a0-4c20-831c-e237817aaaf3" providerId="ADAL" clId="{15F77283-442C-4256-BBFD-F988EAF70D3F}" dt="2022-08-11T18:27:29.890" v="38803"/>
          <ac:spMkLst>
            <pc:docMk/>
            <pc:sldMk cId="3615959383" sldId="531"/>
            <ac:spMk id="5" creationId="{7322C15E-DB67-29EE-8452-2166C2F3F667}"/>
          </ac:spMkLst>
        </pc:spChg>
        <pc:spChg chg="add del">
          <ac:chgData name="Chan Zhi Wen, Ian" userId="10427a44-90a0-4c20-831c-e237817aaaf3" providerId="ADAL" clId="{15F77283-442C-4256-BBFD-F988EAF70D3F}" dt="2022-08-11T18:27:29.890" v="38803"/>
          <ac:spMkLst>
            <pc:docMk/>
            <pc:sldMk cId="3615959383" sldId="531"/>
            <ac:spMk id="6" creationId="{94089BA3-BDE1-2B86-4338-FC24FD905C5F}"/>
          </ac:spMkLst>
        </pc:spChg>
        <pc:spChg chg="add del">
          <ac:chgData name="Chan Zhi Wen, Ian" userId="10427a44-90a0-4c20-831c-e237817aaaf3" providerId="ADAL" clId="{15F77283-442C-4256-BBFD-F988EAF70D3F}" dt="2022-08-11T18:27:32.416" v="38805"/>
          <ac:spMkLst>
            <pc:docMk/>
            <pc:sldMk cId="3615959383" sldId="531"/>
            <ac:spMk id="7" creationId="{81269FC6-35C2-7CEA-8235-59B64819B8BB}"/>
          </ac:spMkLst>
        </pc:spChg>
        <pc:spChg chg="add del">
          <ac:chgData name="Chan Zhi Wen, Ian" userId="10427a44-90a0-4c20-831c-e237817aaaf3" providerId="ADAL" clId="{15F77283-442C-4256-BBFD-F988EAF70D3F}" dt="2022-08-11T18:27:32.416" v="38805"/>
          <ac:spMkLst>
            <pc:docMk/>
            <pc:sldMk cId="3615959383" sldId="531"/>
            <ac:spMk id="8" creationId="{BC322985-AED7-0A27-4F25-0DC2E93B89F2}"/>
          </ac:spMkLst>
        </pc:spChg>
        <pc:spChg chg="add del">
          <ac:chgData name="Chan Zhi Wen, Ian" userId="10427a44-90a0-4c20-831c-e237817aaaf3" providerId="ADAL" clId="{15F77283-442C-4256-BBFD-F988EAF70D3F}" dt="2022-08-11T18:27:32.416" v="38805"/>
          <ac:spMkLst>
            <pc:docMk/>
            <pc:sldMk cId="3615959383" sldId="531"/>
            <ac:spMk id="9" creationId="{299C22FC-F3F4-21F7-5985-1D5D93ABC811}"/>
          </ac:spMkLst>
        </pc:spChg>
        <pc:spChg chg="add mod">
          <ac:chgData name="Chan Zhi Wen, Ian" userId="10427a44-90a0-4c20-831c-e237817aaaf3" providerId="ADAL" clId="{15F77283-442C-4256-BBFD-F988EAF70D3F}" dt="2022-08-11T18:30:24.594" v="38897"/>
          <ac:spMkLst>
            <pc:docMk/>
            <pc:sldMk cId="3615959383" sldId="531"/>
            <ac:spMk id="10" creationId="{1AE47C7C-4C7F-ACEC-294D-A3219B9CCE06}"/>
          </ac:spMkLst>
        </pc:spChg>
        <pc:picChg chg="add mod">
          <ac:chgData name="Chan Zhi Wen, Ian" userId="10427a44-90a0-4c20-831c-e237817aaaf3" providerId="ADAL" clId="{15F77283-442C-4256-BBFD-F988EAF70D3F}" dt="2022-08-11T18:29:51.496" v="38887" actId="1076"/>
          <ac:picMkLst>
            <pc:docMk/>
            <pc:sldMk cId="3615959383" sldId="531"/>
            <ac:picMk id="1032" creationId="{44AE454D-DD0C-40F8-1B98-03A7A1E7FF55}"/>
          </ac:picMkLst>
        </pc:picChg>
        <pc:picChg chg="add mod">
          <ac:chgData name="Chan Zhi Wen, Ian" userId="10427a44-90a0-4c20-831c-e237817aaaf3" providerId="ADAL" clId="{15F77283-442C-4256-BBFD-F988EAF70D3F}" dt="2022-08-11T18:29:53.773" v="38888" actId="1076"/>
          <ac:picMkLst>
            <pc:docMk/>
            <pc:sldMk cId="3615959383" sldId="531"/>
            <ac:picMk id="1034" creationId="{7A096C06-DF0A-A095-F308-32AFC2FD55B7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1T18:31:10.964" v="38914" actId="14100"/>
        <pc:sldMkLst>
          <pc:docMk/>
          <pc:sldMk cId="3010825835" sldId="532"/>
        </pc:sldMkLst>
        <pc:spChg chg="mod">
          <ac:chgData name="Chan Zhi Wen, Ian" userId="10427a44-90a0-4c20-831c-e237817aaaf3" providerId="ADAL" clId="{15F77283-442C-4256-BBFD-F988EAF70D3F}" dt="2022-08-11T18:30:39.502" v="38909" actId="20577"/>
          <ac:spMkLst>
            <pc:docMk/>
            <pc:sldMk cId="3010825835" sldId="532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31:07.243" v="38912" actId="20577"/>
          <ac:spMkLst>
            <pc:docMk/>
            <pc:sldMk cId="3010825835" sldId="532"/>
            <ac:spMk id="3" creationId="{3D643F25-56C6-43A0-883E-2BCF96ECB66D}"/>
          </ac:spMkLst>
        </pc:spChg>
        <pc:picChg chg="add mod">
          <ac:chgData name="Chan Zhi Wen, Ian" userId="10427a44-90a0-4c20-831c-e237817aaaf3" providerId="ADAL" clId="{15F77283-442C-4256-BBFD-F988EAF70D3F}" dt="2022-08-11T18:31:10.964" v="38914" actId="14100"/>
          <ac:picMkLst>
            <pc:docMk/>
            <pc:sldMk cId="3010825835" sldId="532"/>
            <ac:picMk id="5" creationId="{E76C8108-BF92-BA08-8620-7B086E6794EC}"/>
          </ac:picMkLst>
        </pc:picChg>
        <pc:picChg chg="del">
          <ac:chgData name="Chan Zhi Wen, Ian" userId="10427a44-90a0-4c20-831c-e237817aaaf3" providerId="ADAL" clId="{15F77283-442C-4256-BBFD-F988EAF70D3F}" dt="2022-08-11T18:31:02.623" v="38910" actId="478"/>
          <ac:picMkLst>
            <pc:docMk/>
            <pc:sldMk cId="3010825835" sldId="532"/>
            <ac:picMk id="1032" creationId="{44AE454D-DD0C-40F8-1B98-03A7A1E7FF55}"/>
          </ac:picMkLst>
        </pc:picChg>
        <pc:picChg chg="del">
          <ac:chgData name="Chan Zhi Wen, Ian" userId="10427a44-90a0-4c20-831c-e237817aaaf3" providerId="ADAL" clId="{15F77283-442C-4256-BBFD-F988EAF70D3F}" dt="2022-08-11T18:31:02.623" v="38910" actId="478"/>
          <ac:picMkLst>
            <pc:docMk/>
            <pc:sldMk cId="3010825835" sldId="532"/>
            <ac:picMk id="1034" creationId="{7A096C06-DF0A-A095-F308-32AFC2FD55B7}"/>
          </ac:picMkLst>
        </pc:picChg>
      </pc:sldChg>
      <pc:sldChg chg="addSp delSp modSp add mod modShow">
        <pc:chgData name="Chan Zhi Wen, Ian" userId="10427a44-90a0-4c20-831c-e237817aaaf3" providerId="ADAL" clId="{15F77283-442C-4256-BBFD-F988EAF70D3F}" dt="2022-08-11T18:59:31.498" v="39597" actId="729"/>
        <pc:sldMkLst>
          <pc:docMk/>
          <pc:sldMk cId="2982226313" sldId="533"/>
        </pc:sldMkLst>
        <pc:spChg chg="mod">
          <ac:chgData name="Chan Zhi Wen, Ian" userId="10427a44-90a0-4c20-831c-e237817aaaf3" providerId="ADAL" clId="{15F77283-442C-4256-BBFD-F988EAF70D3F}" dt="2022-08-11T18:49:12.282" v="39459" actId="20577"/>
          <ac:spMkLst>
            <pc:docMk/>
            <pc:sldMk cId="2982226313" sldId="533"/>
            <ac:spMk id="2" creationId="{EBE2549B-3B55-DDD2-EA8D-C31346835CB1}"/>
          </ac:spMkLst>
        </pc:spChg>
        <pc:spChg chg="mod">
          <ac:chgData name="Chan Zhi Wen, Ian" userId="10427a44-90a0-4c20-831c-e237817aaaf3" providerId="ADAL" clId="{15F77283-442C-4256-BBFD-F988EAF70D3F}" dt="2022-08-11T18:54:10.446" v="39594" actId="20577"/>
          <ac:spMkLst>
            <pc:docMk/>
            <pc:sldMk cId="2982226313" sldId="533"/>
            <ac:spMk id="3" creationId="{3D643F25-56C6-43A0-883E-2BCF96ECB66D}"/>
          </ac:spMkLst>
        </pc:spChg>
        <pc:graphicFrameChg chg="add mod modGraphic">
          <ac:chgData name="Chan Zhi Wen, Ian" userId="10427a44-90a0-4c20-831c-e237817aaaf3" providerId="ADAL" clId="{15F77283-442C-4256-BBFD-F988EAF70D3F}" dt="2022-08-11T18:54:15.464" v="39595" actId="1076"/>
          <ac:graphicFrameMkLst>
            <pc:docMk/>
            <pc:sldMk cId="2982226313" sldId="533"/>
            <ac:graphicFrameMk id="4" creationId="{32820668-656E-FA15-4499-23BAA2940E8F}"/>
          </ac:graphicFrameMkLst>
        </pc:graphicFrameChg>
        <pc:graphicFrameChg chg="add del mod">
          <ac:chgData name="Chan Zhi Wen, Ian" userId="10427a44-90a0-4c20-831c-e237817aaaf3" providerId="ADAL" clId="{15F77283-442C-4256-BBFD-F988EAF70D3F}" dt="2022-08-11T18:51:30.884" v="39508" actId="478"/>
          <ac:graphicFrameMkLst>
            <pc:docMk/>
            <pc:sldMk cId="2982226313" sldId="533"/>
            <ac:graphicFrameMk id="6" creationId="{D3CE7C08-54C8-6395-8134-66A0FA636B58}"/>
          </ac:graphicFrameMkLst>
        </pc:graphicFrameChg>
        <pc:graphicFrameChg chg="add del mod">
          <ac:chgData name="Chan Zhi Wen, Ian" userId="10427a44-90a0-4c20-831c-e237817aaaf3" providerId="ADAL" clId="{15F77283-442C-4256-BBFD-F988EAF70D3F}" dt="2022-08-11T18:51:30.884" v="39508" actId="478"/>
          <ac:graphicFrameMkLst>
            <pc:docMk/>
            <pc:sldMk cId="2982226313" sldId="533"/>
            <ac:graphicFrameMk id="7" creationId="{5D82D61B-C1A9-5388-D107-049323FC294D}"/>
          </ac:graphicFrameMkLst>
        </pc:graphicFrameChg>
        <pc:picChg chg="del">
          <ac:chgData name="Chan Zhi Wen, Ian" userId="10427a44-90a0-4c20-831c-e237817aaaf3" providerId="ADAL" clId="{15F77283-442C-4256-BBFD-F988EAF70D3F}" dt="2022-08-11T18:32:59.521" v="38975" actId="478"/>
          <ac:picMkLst>
            <pc:docMk/>
            <pc:sldMk cId="2982226313" sldId="533"/>
            <ac:picMk id="5" creationId="{E76C8108-BF92-BA08-8620-7B086E6794EC}"/>
          </ac:picMkLst>
        </pc:picChg>
      </pc:sldChg>
      <pc:sldChg chg="addSp delSp modSp add mod">
        <pc:chgData name="Chan Zhi Wen, Ian" userId="10427a44-90a0-4c20-831c-e237817aaaf3" providerId="ADAL" clId="{15F77283-442C-4256-BBFD-F988EAF70D3F}" dt="2022-08-11T18:54:03.044" v="39592" actId="20577"/>
        <pc:sldMkLst>
          <pc:docMk/>
          <pc:sldMk cId="3513347882" sldId="534"/>
        </pc:sldMkLst>
        <pc:spChg chg="mod">
          <ac:chgData name="Chan Zhi Wen, Ian" userId="10427a44-90a0-4c20-831c-e237817aaaf3" providerId="ADAL" clId="{15F77283-442C-4256-BBFD-F988EAF70D3F}" dt="2022-08-11T18:54:03.044" v="39592" actId="20577"/>
          <ac:spMkLst>
            <pc:docMk/>
            <pc:sldMk cId="3513347882" sldId="534"/>
            <ac:spMk id="3" creationId="{3D643F25-56C6-43A0-883E-2BCF96ECB66D}"/>
          </ac:spMkLst>
        </pc:spChg>
        <pc:graphicFrameChg chg="del mod">
          <ac:chgData name="Chan Zhi Wen, Ian" userId="10427a44-90a0-4c20-831c-e237817aaaf3" providerId="ADAL" clId="{15F77283-442C-4256-BBFD-F988EAF70D3F}" dt="2022-08-11T18:52:00.675" v="39536" actId="478"/>
          <ac:graphicFrameMkLst>
            <pc:docMk/>
            <pc:sldMk cId="3513347882" sldId="534"/>
            <ac:graphicFrameMk id="4" creationId="{32820668-656E-FA15-4499-23BAA2940E8F}"/>
          </ac:graphicFrameMkLst>
        </pc:graphicFrameChg>
        <pc:graphicFrameChg chg="add mod modGraphic">
          <ac:chgData name="Chan Zhi Wen, Ian" userId="10427a44-90a0-4c20-831c-e237817aaaf3" providerId="ADAL" clId="{15F77283-442C-4256-BBFD-F988EAF70D3F}" dt="2022-08-11T18:51:50.411" v="39535" actId="1036"/>
          <ac:graphicFrameMkLst>
            <pc:docMk/>
            <pc:sldMk cId="3513347882" sldId="534"/>
            <ac:graphicFrameMk id="5" creationId="{69077A39-A8C2-01A5-4C5B-83331440B66A}"/>
          </ac:graphicFrameMkLst>
        </pc:graphicFrameChg>
        <pc:graphicFrameChg chg="del mod">
          <ac:chgData name="Chan Zhi Wen, Ian" userId="10427a44-90a0-4c20-831c-e237817aaaf3" providerId="ADAL" clId="{15F77283-442C-4256-BBFD-F988EAF70D3F}" dt="2022-08-11T18:49:48.878" v="39466" actId="478"/>
          <ac:graphicFrameMkLst>
            <pc:docMk/>
            <pc:sldMk cId="3513347882" sldId="534"/>
            <ac:graphicFrameMk id="6" creationId="{D3CE7C08-54C8-6395-8134-66A0FA636B58}"/>
          </ac:graphicFrameMkLst>
        </pc:graphicFrameChg>
        <pc:graphicFrameChg chg="mod modGraphic">
          <ac:chgData name="Chan Zhi Wen, Ian" userId="10427a44-90a0-4c20-831c-e237817aaaf3" providerId="ADAL" clId="{15F77283-442C-4256-BBFD-F988EAF70D3F}" dt="2022-08-11T18:51:50.411" v="39535" actId="1036"/>
          <ac:graphicFrameMkLst>
            <pc:docMk/>
            <pc:sldMk cId="3513347882" sldId="534"/>
            <ac:graphicFrameMk id="7" creationId="{5D82D61B-C1A9-5388-D107-049323FC294D}"/>
          </ac:graphicFrameMkLst>
        </pc:graphicFrameChg>
        <pc:graphicFrameChg chg="add mod modGraphic">
          <ac:chgData name="Chan Zhi Wen, Ian" userId="10427a44-90a0-4c20-831c-e237817aaaf3" providerId="ADAL" clId="{15F77283-442C-4256-BBFD-F988EAF70D3F}" dt="2022-08-11T18:51:50.411" v="39535" actId="1036"/>
          <ac:graphicFrameMkLst>
            <pc:docMk/>
            <pc:sldMk cId="3513347882" sldId="534"/>
            <ac:graphicFrameMk id="8" creationId="{41F74808-5EFF-1787-2012-F6B7C25B1372}"/>
          </ac:graphicFrameMkLst>
        </pc:graphicFrameChg>
      </pc:sldChg>
      <pc:sldChg chg="modSp add mod">
        <pc:chgData name="Chan Zhi Wen, Ian" userId="10427a44-90a0-4c20-831c-e237817aaaf3" providerId="ADAL" clId="{15F77283-442C-4256-BBFD-F988EAF70D3F}" dt="2022-08-11T19:01:30.479" v="39736" actId="20577"/>
        <pc:sldMkLst>
          <pc:docMk/>
          <pc:sldMk cId="2695252287" sldId="535"/>
        </pc:sldMkLst>
        <pc:spChg chg="mod">
          <ac:chgData name="Chan Zhi Wen, Ian" userId="10427a44-90a0-4c20-831c-e237817aaaf3" providerId="ADAL" clId="{15F77283-442C-4256-BBFD-F988EAF70D3F}" dt="2022-08-11T19:01:30.479" v="39736" actId="20577"/>
          <ac:spMkLst>
            <pc:docMk/>
            <pc:sldMk cId="2695252287" sldId="535"/>
            <ac:spMk id="3" creationId="{3D643F25-56C6-43A0-883E-2BCF96ECB66D}"/>
          </ac:spMkLst>
        </pc:spChg>
      </pc:sldChg>
    </pc:docChg>
  </pc:docChgLst>
  <pc:docChgLst>
    <pc:chgData name="Chan Zhi Wen, Ian" userId="10427a44-90a0-4c20-831c-e237817aaaf3" providerId="ADAL" clId="{79D712E9-0556-4CCF-894E-628B02E226C0}"/>
    <pc:docChg chg="undo custSel addSld delSld modSld">
      <pc:chgData name="Chan Zhi Wen, Ian" userId="10427a44-90a0-4c20-831c-e237817aaaf3" providerId="ADAL" clId="{79D712E9-0556-4CCF-894E-628B02E226C0}" dt="2022-07-27T23:00:39.916" v="4953" actId="20577"/>
      <pc:docMkLst>
        <pc:docMk/>
      </pc:docMkLst>
      <pc:sldChg chg="modSp mod">
        <pc:chgData name="Chan Zhi Wen, Ian" userId="10427a44-90a0-4c20-831c-e237817aaaf3" providerId="ADAL" clId="{79D712E9-0556-4CCF-894E-628B02E226C0}" dt="2022-07-27T21:03:03.012" v="48" actId="20577"/>
        <pc:sldMkLst>
          <pc:docMk/>
          <pc:sldMk cId="160192915" sldId="256"/>
        </pc:sldMkLst>
        <pc:spChg chg="mod">
          <ac:chgData name="Chan Zhi Wen, Ian" userId="10427a44-90a0-4c20-831c-e237817aaaf3" providerId="ADAL" clId="{79D712E9-0556-4CCF-894E-628B02E226C0}" dt="2022-07-27T21:02:59.145" v="47" actId="404"/>
          <ac:spMkLst>
            <pc:docMk/>
            <pc:sldMk cId="160192915" sldId="256"/>
            <ac:spMk id="2" creationId="{63D0D704-AC16-4E9C-85E5-2F85FA028E67}"/>
          </ac:spMkLst>
        </pc:spChg>
        <pc:spChg chg="mod">
          <ac:chgData name="Chan Zhi Wen, Ian" userId="10427a44-90a0-4c20-831c-e237817aaaf3" providerId="ADAL" clId="{79D712E9-0556-4CCF-894E-628B02E226C0}" dt="2022-07-27T21:03:03.012" v="48" actId="20577"/>
          <ac:spMkLst>
            <pc:docMk/>
            <pc:sldMk cId="160192915" sldId="256"/>
            <ac:spMk id="7" creationId="{5730E69B-5CB0-4B9D-98FA-66B11F4AE7DD}"/>
          </ac:spMkLst>
        </pc:spChg>
      </pc:sldChg>
      <pc:sldChg chg="modSp mod">
        <pc:chgData name="Chan Zhi Wen, Ian" userId="10427a44-90a0-4c20-831c-e237817aaaf3" providerId="ADAL" clId="{79D712E9-0556-4CCF-894E-628B02E226C0}" dt="2022-07-27T21:37:01.044" v="1106" actId="20577"/>
        <pc:sldMkLst>
          <pc:docMk/>
          <pc:sldMk cId="1975411992" sldId="456"/>
        </pc:sldMkLst>
        <pc:spChg chg="mod">
          <ac:chgData name="Chan Zhi Wen, Ian" userId="10427a44-90a0-4c20-831c-e237817aaaf3" providerId="ADAL" clId="{79D712E9-0556-4CCF-894E-628B02E226C0}" dt="2022-07-27T21:37:01.044" v="1106" actId="20577"/>
          <ac:spMkLst>
            <pc:docMk/>
            <pc:sldMk cId="1975411992" sldId="456"/>
            <ac:spMk id="2" creationId="{FCF73F3D-7CBD-46D3-AD51-D6E4EA1B7A38}"/>
          </ac:spMkLst>
        </pc:spChg>
      </pc:sldChg>
      <pc:sldChg chg="modSp mod">
        <pc:chgData name="Chan Zhi Wen, Ian" userId="10427a44-90a0-4c20-831c-e237817aaaf3" providerId="ADAL" clId="{79D712E9-0556-4CCF-894E-628B02E226C0}" dt="2022-07-27T21:38:13.129" v="1110" actId="20577"/>
        <pc:sldMkLst>
          <pc:docMk/>
          <pc:sldMk cId="890915238" sldId="460"/>
        </pc:sldMkLst>
        <pc:spChg chg="mod">
          <ac:chgData name="Chan Zhi Wen, Ian" userId="10427a44-90a0-4c20-831c-e237817aaaf3" providerId="ADAL" clId="{79D712E9-0556-4CCF-894E-628B02E226C0}" dt="2022-07-27T21:38:13.129" v="1110" actId="20577"/>
          <ac:spMkLst>
            <pc:docMk/>
            <pc:sldMk cId="890915238" sldId="460"/>
            <ac:spMk id="3" creationId="{AB34A6B1-F1B1-8653-0058-9EC23EC0628F}"/>
          </ac:spMkLst>
        </pc:spChg>
      </pc:sldChg>
      <pc:sldChg chg="addSp delSp modSp add mod">
        <pc:chgData name="Chan Zhi Wen, Ian" userId="10427a44-90a0-4c20-831c-e237817aaaf3" providerId="ADAL" clId="{79D712E9-0556-4CCF-894E-628B02E226C0}" dt="2022-07-27T21:36:25.915" v="1083" actId="1076"/>
        <pc:sldMkLst>
          <pc:docMk/>
          <pc:sldMk cId="2117123122" sldId="462"/>
        </pc:sldMkLst>
        <pc:spChg chg="mod">
          <ac:chgData name="Chan Zhi Wen, Ian" userId="10427a44-90a0-4c20-831c-e237817aaaf3" providerId="ADAL" clId="{79D712E9-0556-4CCF-894E-628B02E226C0}" dt="2022-07-27T21:31:03.605" v="1055" actId="20577"/>
          <ac:spMkLst>
            <pc:docMk/>
            <pc:sldMk cId="2117123122" sldId="462"/>
            <ac:spMk id="2" creationId="{FCF73F3D-7CBD-46D3-AD51-D6E4EA1B7A38}"/>
          </ac:spMkLst>
        </pc:spChg>
        <pc:spChg chg="del">
          <ac:chgData name="Chan Zhi Wen, Ian" userId="10427a44-90a0-4c20-831c-e237817aaaf3" providerId="ADAL" clId="{79D712E9-0556-4CCF-894E-628B02E226C0}" dt="2022-07-27T21:05:45.695" v="135" actId="478"/>
          <ac:spMkLst>
            <pc:docMk/>
            <pc:sldMk cId="2117123122" sldId="462"/>
            <ac:spMk id="5" creationId="{BFCBBBBF-EF3C-4A25-9C0B-86A634D46223}"/>
          </ac:spMkLst>
        </pc:spChg>
        <pc:spChg chg="del">
          <ac:chgData name="Chan Zhi Wen, Ian" userId="10427a44-90a0-4c20-831c-e237817aaaf3" providerId="ADAL" clId="{79D712E9-0556-4CCF-894E-628B02E226C0}" dt="2022-07-27T21:05:45.695" v="135" actId="478"/>
          <ac:spMkLst>
            <pc:docMk/>
            <pc:sldMk cId="2117123122" sldId="462"/>
            <ac:spMk id="8" creationId="{0551BDA0-C50D-B9C3-13B6-A540A1D11E72}"/>
          </ac:spMkLst>
        </pc:spChg>
        <pc:spChg chg="del">
          <ac:chgData name="Chan Zhi Wen, Ian" userId="10427a44-90a0-4c20-831c-e237817aaaf3" providerId="ADAL" clId="{79D712E9-0556-4CCF-894E-628B02E226C0}" dt="2022-07-27T21:05:45.695" v="135" actId="478"/>
          <ac:spMkLst>
            <pc:docMk/>
            <pc:sldMk cId="2117123122" sldId="462"/>
            <ac:spMk id="10" creationId="{71C71029-2215-E66F-58D9-B8F6DECFEF4A}"/>
          </ac:spMkLst>
        </pc:spChg>
        <pc:spChg chg="add del mod">
          <ac:chgData name="Chan Zhi Wen, Ian" userId="10427a44-90a0-4c20-831c-e237817aaaf3" providerId="ADAL" clId="{79D712E9-0556-4CCF-894E-628B02E226C0}" dt="2022-07-27T21:09:55.526" v="381"/>
          <ac:spMkLst>
            <pc:docMk/>
            <pc:sldMk cId="2117123122" sldId="462"/>
            <ac:spMk id="11" creationId="{99411627-4DA7-6ADC-103D-333CFD3509C9}"/>
          </ac:spMkLst>
        </pc:spChg>
        <pc:spChg chg="add mod">
          <ac:chgData name="Chan Zhi Wen, Ian" userId="10427a44-90a0-4c20-831c-e237817aaaf3" providerId="ADAL" clId="{79D712E9-0556-4CCF-894E-628B02E226C0}" dt="2022-07-27T21:36:21.319" v="1082" actId="1076"/>
          <ac:spMkLst>
            <pc:docMk/>
            <pc:sldMk cId="2117123122" sldId="462"/>
            <ac:spMk id="12" creationId="{CCD95DFC-DED0-F0E3-5CC6-AB64712221BE}"/>
          </ac:spMkLst>
        </pc:spChg>
        <pc:spChg chg="add mod">
          <ac:chgData name="Chan Zhi Wen, Ian" userId="10427a44-90a0-4c20-831c-e237817aaaf3" providerId="ADAL" clId="{79D712E9-0556-4CCF-894E-628B02E226C0}" dt="2022-07-27T21:31:29.854" v="1076" actId="113"/>
          <ac:spMkLst>
            <pc:docMk/>
            <pc:sldMk cId="2117123122" sldId="462"/>
            <ac:spMk id="13" creationId="{B40CC922-E5F3-EEFA-54B0-58F17755FDF5}"/>
          </ac:spMkLst>
        </pc:spChg>
        <pc:spChg chg="add mod">
          <ac:chgData name="Chan Zhi Wen, Ian" userId="10427a44-90a0-4c20-831c-e237817aaaf3" providerId="ADAL" clId="{79D712E9-0556-4CCF-894E-628B02E226C0}" dt="2022-07-27T21:36:11.489" v="1081" actId="14100"/>
          <ac:spMkLst>
            <pc:docMk/>
            <pc:sldMk cId="2117123122" sldId="462"/>
            <ac:spMk id="14" creationId="{8039BD8D-C63A-9126-3799-92FA6B2D4158}"/>
          </ac:spMkLst>
        </pc:spChg>
        <pc:spChg chg="add del mod">
          <ac:chgData name="Chan Zhi Wen, Ian" userId="10427a44-90a0-4c20-831c-e237817aaaf3" providerId="ADAL" clId="{79D712E9-0556-4CCF-894E-628B02E226C0}" dt="2022-07-27T21:08:33.652" v="232"/>
          <ac:spMkLst>
            <pc:docMk/>
            <pc:sldMk cId="2117123122" sldId="462"/>
            <ac:spMk id="15" creationId="{8F9D9AB7-99FF-5B77-C5BE-BECBEBC51C1F}"/>
          </ac:spMkLst>
        </pc:spChg>
        <pc:spChg chg="add mod">
          <ac:chgData name="Chan Zhi Wen, Ian" userId="10427a44-90a0-4c20-831c-e237817aaaf3" providerId="ADAL" clId="{79D712E9-0556-4CCF-894E-628B02E226C0}" dt="2022-07-27T21:36:25.915" v="1083" actId="1076"/>
          <ac:spMkLst>
            <pc:docMk/>
            <pc:sldMk cId="2117123122" sldId="462"/>
            <ac:spMk id="16" creationId="{7FC07E79-D8B2-21BE-BC5F-4B0C7ED1F706}"/>
          </ac:spMkLst>
        </pc:spChg>
        <pc:spChg chg="add del">
          <ac:chgData name="Chan Zhi Wen, Ian" userId="10427a44-90a0-4c20-831c-e237817aaaf3" providerId="ADAL" clId="{79D712E9-0556-4CCF-894E-628B02E226C0}" dt="2022-07-27T21:09:56.818" v="383" actId="22"/>
          <ac:spMkLst>
            <pc:docMk/>
            <pc:sldMk cId="2117123122" sldId="462"/>
            <ac:spMk id="17" creationId="{46291BFE-2C74-4603-E244-7BCAC8034246}"/>
          </ac:spMkLst>
        </pc:spChg>
        <pc:picChg chg="del">
          <ac:chgData name="Chan Zhi Wen, Ian" userId="10427a44-90a0-4c20-831c-e237817aaaf3" providerId="ADAL" clId="{79D712E9-0556-4CCF-894E-628B02E226C0}" dt="2022-07-27T21:05:45.695" v="135" actId="478"/>
          <ac:picMkLst>
            <pc:docMk/>
            <pc:sldMk cId="2117123122" sldId="462"/>
            <ac:picMk id="7" creationId="{DD7F1412-6B78-9556-73F6-686FB2532FB4}"/>
          </ac:picMkLst>
        </pc:picChg>
        <pc:picChg chg="del">
          <ac:chgData name="Chan Zhi Wen, Ian" userId="10427a44-90a0-4c20-831c-e237817aaaf3" providerId="ADAL" clId="{79D712E9-0556-4CCF-894E-628B02E226C0}" dt="2022-07-27T21:05:45.695" v="135" actId="478"/>
          <ac:picMkLst>
            <pc:docMk/>
            <pc:sldMk cId="2117123122" sldId="462"/>
            <ac:picMk id="9" creationId="{F7795635-2206-7404-A636-C433858882FF}"/>
          </ac:picMkLst>
        </pc:picChg>
      </pc:sldChg>
      <pc:sldChg chg="addSp delSp modSp add mod">
        <pc:chgData name="Chan Zhi Wen, Ian" userId="10427a44-90a0-4c20-831c-e237817aaaf3" providerId="ADAL" clId="{79D712E9-0556-4CCF-894E-628B02E226C0}" dt="2022-07-27T21:15:52.326" v="906" actId="14100"/>
        <pc:sldMkLst>
          <pc:docMk/>
          <pc:sldMk cId="2101825738" sldId="463"/>
        </pc:sldMkLst>
        <pc:spChg chg="mod">
          <ac:chgData name="Chan Zhi Wen, Ian" userId="10427a44-90a0-4c20-831c-e237817aaaf3" providerId="ADAL" clId="{79D712E9-0556-4CCF-894E-628B02E226C0}" dt="2022-07-27T21:13:16.829" v="616" actId="20577"/>
          <ac:spMkLst>
            <pc:docMk/>
            <pc:sldMk cId="2101825738" sldId="463"/>
            <ac:spMk id="2" creationId="{FCF73F3D-7CBD-46D3-AD51-D6E4EA1B7A38}"/>
          </ac:spMkLst>
        </pc:spChg>
        <pc:spChg chg="add del mod">
          <ac:chgData name="Chan Zhi Wen, Ian" userId="10427a44-90a0-4c20-831c-e237817aaaf3" providerId="ADAL" clId="{79D712E9-0556-4CCF-894E-628B02E226C0}" dt="2022-07-27T21:10:10.942" v="416" actId="478"/>
          <ac:spMkLst>
            <pc:docMk/>
            <pc:sldMk cId="2101825738" sldId="463"/>
            <ac:spMk id="4" creationId="{FC84DF3C-476C-5E7D-0C88-C335C77C1253}"/>
          </ac:spMkLst>
        </pc:spChg>
        <pc:spChg chg="add del mod">
          <ac:chgData name="Chan Zhi Wen, Ian" userId="10427a44-90a0-4c20-831c-e237817aaaf3" providerId="ADAL" clId="{79D712E9-0556-4CCF-894E-628B02E226C0}" dt="2022-07-27T21:10:18.686" v="418" actId="478"/>
          <ac:spMkLst>
            <pc:docMk/>
            <pc:sldMk cId="2101825738" sldId="463"/>
            <ac:spMk id="6" creationId="{50DB1F02-101E-A77E-79FF-46ED2F510628}"/>
          </ac:spMkLst>
        </pc:spChg>
        <pc:spChg chg="add mod">
          <ac:chgData name="Chan Zhi Wen, Ian" userId="10427a44-90a0-4c20-831c-e237817aaaf3" providerId="ADAL" clId="{79D712E9-0556-4CCF-894E-628B02E226C0}" dt="2022-07-27T21:15:43.165" v="902" actId="1036"/>
          <ac:spMkLst>
            <pc:docMk/>
            <pc:sldMk cId="2101825738" sldId="463"/>
            <ac:spMk id="7" creationId="{D59E0994-77EF-FEF3-D3CA-820B36A485F6}"/>
          </ac:spMkLst>
        </pc:spChg>
        <pc:spChg chg="add del">
          <ac:chgData name="Chan Zhi Wen, Ian" userId="10427a44-90a0-4c20-831c-e237817aaaf3" providerId="ADAL" clId="{79D712E9-0556-4CCF-894E-628B02E226C0}" dt="2022-07-27T21:10:15.645" v="417" actId="478"/>
          <ac:spMkLst>
            <pc:docMk/>
            <pc:sldMk cId="2101825738" sldId="463"/>
            <ac:spMk id="12" creationId="{CCD95DFC-DED0-F0E3-5CC6-AB64712221BE}"/>
          </ac:spMkLst>
        </pc:spChg>
        <pc:spChg chg="add del">
          <ac:chgData name="Chan Zhi Wen, Ian" userId="10427a44-90a0-4c20-831c-e237817aaaf3" providerId="ADAL" clId="{79D712E9-0556-4CCF-894E-628B02E226C0}" dt="2022-07-27T21:10:15.645" v="417" actId="478"/>
          <ac:spMkLst>
            <pc:docMk/>
            <pc:sldMk cId="2101825738" sldId="463"/>
            <ac:spMk id="13" creationId="{B40CC922-E5F3-EEFA-54B0-58F17755FDF5}"/>
          </ac:spMkLst>
        </pc:spChg>
        <pc:spChg chg="add del mod ord">
          <ac:chgData name="Chan Zhi Wen, Ian" userId="10427a44-90a0-4c20-831c-e237817aaaf3" providerId="ADAL" clId="{79D712E9-0556-4CCF-894E-628B02E226C0}" dt="2022-07-27T21:15:52.326" v="906" actId="14100"/>
          <ac:spMkLst>
            <pc:docMk/>
            <pc:sldMk cId="2101825738" sldId="463"/>
            <ac:spMk id="14" creationId="{8039BD8D-C63A-9126-3799-92FA6B2D4158}"/>
          </ac:spMkLst>
        </pc:spChg>
        <pc:spChg chg="add mod">
          <ac:chgData name="Chan Zhi Wen, Ian" userId="10427a44-90a0-4c20-831c-e237817aaaf3" providerId="ADAL" clId="{79D712E9-0556-4CCF-894E-628B02E226C0}" dt="2022-07-27T21:15:43.165" v="902" actId="1036"/>
          <ac:spMkLst>
            <pc:docMk/>
            <pc:sldMk cId="2101825738" sldId="463"/>
            <ac:spMk id="15" creationId="{CA199034-F48A-A4EE-40C8-47474E588FE1}"/>
          </ac:spMkLst>
        </pc:spChg>
        <pc:spChg chg="add del">
          <ac:chgData name="Chan Zhi Wen, Ian" userId="10427a44-90a0-4c20-831c-e237817aaaf3" providerId="ADAL" clId="{79D712E9-0556-4CCF-894E-628B02E226C0}" dt="2022-07-27T21:10:15.645" v="417" actId="478"/>
          <ac:spMkLst>
            <pc:docMk/>
            <pc:sldMk cId="2101825738" sldId="463"/>
            <ac:spMk id="16" creationId="{7FC07E79-D8B2-21BE-BC5F-4B0C7ED1F706}"/>
          </ac:spMkLst>
        </pc:spChg>
        <pc:spChg chg="add mod">
          <ac:chgData name="Chan Zhi Wen, Ian" userId="10427a44-90a0-4c20-831c-e237817aaaf3" providerId="ADAL" clId="{79D712E9-0556-4CCF-894E-628B02E226C0}" dt="2022-07-27T21:15:43.165" v="902" actId="1036"/>
          <ac:spMkLst>
            <pc:docMk/>
            <pc:sldMk cId="2101825738" sldId="463"/>
            <ac:spMk id="17" creationId="{ACF4C3CD-84F2-DE73-649C-D0AD03C817A8}"/>
          </ac:spMkLst>
        </pc:spChg>
        <pc:spChg chg="add mod">
          <ac:chgData name="Chan Zhi Wen, Ian" userId="10427a44-90a0-4c20-831c-e237817aaaf3" providerId="ADAL" clId="{79D712E9-0556-4CCF-894E-628B02E226C0}" dt="2022-07-27T21:15:43.165" v="902" actId="1036"/>
          <ac:spMkLst>
            <pc:docMk/>
            <pc:sldMk cId="2101825738" sldId="463"/>
            <ac:spMk id="18" creationId="{73345A23-0D75-6A56-7AF7-8A4B89005D18}"/>
          </ac:spMkLst>
        </pc:spChg>
        <pc:spChg chg="add mod">
          <ac:chgData name="Chan Zhi Wen, Ian" userId="10427a44-90a0-4c20-831c-e237817aaaf3" providerId="ADAL" clId="{79D712E9-0556-4CCF-894E-628B02E226C0}" dt="2022-07-27T21:15:33.421" v="870" actId="122"/>
          <ac:spMkLst>
            <pc:docMk/>
            <pc:sldMk cId="2101825738" sldId="463"/>
            <ac:spMk id="19" creationId="{9132DEC9-3066-56E0-25E8-863EA22D5E85}"/>
          </ac:spMkLst>
        </pc:spChg>
      </pc:sldChg>
      <pc:sldChg chg="modSp add mod">
        <pc:chgData name="Chan Zhi Wen, Ian" userId="10427a44-90a0-4c20-831c-e237817aaaf3" providerId="ADAL" clId="{79D712E9-0556-4CCF-894E-628B02E226C0}" dt="2022-07-27T21:58:53.347" v="1365" actId="6549"/>
        <pc:sldMkLst>
          <pc:docMk/>
          <pc:sldMk cId="2836746410" sldId="464"/>
        </pc:sldMkLst>
        <pc:spChg chg="mod">
          <ac:chgData name="Chan Zhi Wen, Ian" userId="10427a44-90a0-4c20-831c-e237817aaaf3" providerId="ADAL" clId="{79D712E9-0556-4CCF-894E-628B02E226C0}" dt="2022-07-27T21:58:50.440" v="1364" actId="20577"/>
          <ac:spMkLst>
            <pc:docMk/>
            <pc:sldMk cId="2836746410" sldId="464"/>
            <ac:spMk id="2" creationId="{FCF73F3D-7CBD-46D3-AD51-D6E4EA1B7A38}"/>
          </ac:spMkLst>
        </pc:spChg>
        <pc:spChg chg="mod">
          <ac:chgData name="Chan Zhi Wen, Ian" userId="10427a44-90a0-4c20-831c-e237817aaaf3" providerId="ADAL" clId="{79D712E9-0556-4CCF-894E-628B02E226C0}" dt="2022-07-27T21:58:53.347" v="1365" actId="6549"/>
          <ac:spMkLst>
            <pc:docMk/>
            <pc:sldMk cId="2836746410" sldId="464"/>
            <ac:spMk id="3" creationId="{E6CD1D97-2687-4B15-BF3D-D09058FCEB2F}"/>
          </ac:spMkLst>
        </pc:spChg>
      </pc:sldChg>
      <pc:sldChg chg="addSp delSp modSp add mod">
        <pc:chgData name="Chan Zhi Wen, Ian" userId="10427a44-90a0-4c20-831c-e237817aaaf3" providerId="ADAL" clId="{79D712E9-0556-4CCF-894E-628B02E226C0}" dt="2022-07-27T22:59:52.887" v="4886" actId="20577"/>
        <pc:sldMkLst>
          <pc:docMk/>
          <pc:sldMk cId="1335533380" sldId="465"/>
        </pc:sldMkLst>
        <pc:spChg chg="mod">
          <ac:chgData name="Chan Zhi Wen, Ian" userId="10427a44-90a0-4c20-831c-e237817aaaf3" providerId="ADAL" clId="{79D712E9-0556-4CCF-894E-628B02E226C0}" dt="2022-07-27T21:59:01.123" v="1386" actId="20577"/>
          <ac:spMkLst>
            <pc:docMk/>
            <pc:sldMk cId="1335533380" sldId="465"/>
            <ac:spMk id="2" creationId="{FCF73F3D-7CBD-46D3-AD51-D6E4EA1B7A38}"/>
          </ac:spMkLst>
        </pc:spChg>
        <pc:spChg chg="mod">
          <ac:chgData name="Chan Zhi Wen, Ian" userId="10427a44-90a0-4c20-831c-e237817aaaf3" providerId="ADAL" clId="{79D712E9-0556-4CCF-894E-628B02E226C0}" dt="2022-07-27T22:59:52.887" v="4886" actId="20577"/>
          <ac:spMkLst>
            <pc:docMk/>
            <pc:sldMk cId="1335533380" sldId="465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79D712E9-0556-4CCF-894E-628B02E226C0}" dt="2022-07-27T22:37:06.635" v="3971" actId="1035"/>
          <ac:spMkLst>
            <pc:docMk/>
            <pc:sldMk cId="1335533380" sldId="465"/>
            <ac:spMk id="6" creationId="{5A31DF2F-336A-8BA2-5362-A837937CB3E6}"/>
          </ac:spMkLst>
        </pc:spChg>
        <pc:spChg chg="add mod">
          <ac:chgData name="Chan Zhi Wen, Ian" userId="10427a44-90a0-4c20-831c-e237817aaaf3" providerId="ADAL" clId="{79D712E9-0556-4CCF-894E-628B02E226C0}" dt="2022-07-27T22:46:11.635" v="4433" actId="1035"/>
          <ac:spMkLst>
            <pc:docMk/>
            <pc:sldMk cId="1335533380" sldId="465"/>
            <ac:spMk id="7" creationId="{60346142-1812-FBD5-3340-C92119BD8C2C}"/>
          </ac:spMkLst>
        </pc:spChg>
        <pc:picChg chg="add del mod">
          <ac:chgData name="Chan Zhi Wen, Ian" userId="10427a44-90a0-4c20-831c-e237817aaaf3" providerId="ADAL" clId="{79D712E9-0556-4CCF-894E-628B02E226C0}" dt="2022-07-27T22:45:56.496" v="4384" actId="478"/>
          <ac:picMkLst>
            <pc:docMk/>
            <pc:sldMk cId="1335533380" sldId="465"/>
            <ac:picMk id="8" creationId="{9A95B7B5-9959-C499-F2B3-691A05A082DE}"/>
          </ac:picMkLst>
        </pc:picChg>
        <pc:picChg chg="add mod">
          <ac:chgData name="Chan Zhi Wen, Ian" userId="10427a44-90a0-4c20-831c-e237817aaaf3" providerId="ADAL" clId="{79D712E9-0556-4CCF-894E-628B02E226C0}" dt="2022-07-27T22:45:58.544" v="4386" actId="1076"/>
          <ac:picMkLst>
            <pc:docMk/>
            <pc:sldMk cId="1335533380" sldId="465"/>
            <ac:picMk id="10" creationId="{353A24E4-47FD-CD51-D1CC-C130AF6D3723}"/>
          </ac:picMkLst>
        </pc:picChg>
      </pc:sldChg>
      <pc:sldChg chg="addSp delSp modSp add mod">
        <pc:chgData name="Chan Zhi Wen, Ian" userId="10427a44-90a0-4c20-831c-e237817aaaf3" providerId="ADAL" clId="{79D712E9-0556-4CCF-894E-628B02E226C0}" dt="2022-07-27T23:00:39.916" v="4953" actId="20577"/>
        <pc:sldMkLst>
          <pc:docMk/>
          <pc:sldMk cId="3202126779" sldId="466"/>
        </pc:sldMkLst>
        <pc:spChg chg="mod">
          <ac:chgData name="Chan Zhi Wen, Ian" userId="10427a44-90a0-4c20-831c-e237817aaaf3" providerId="ADAL" clId="{79D712E9-0556-4CCF-894E-628B02E226C0}" dt="2022-07-27T22:03:22.462" v="1810" actId="20577"/>
          <ac:spMkLst>
            <pc:docMk/>
            <pc:sldMk cId="3202126779" sldId="466"/>
            <ac:spMk id="2" creationId="{FCF73F3D-7CBD-46D3-AD51-D6E4EA1B7A38}"/>
          </ac:spMkLst>
        </pc:spChg>
        <pc:spChg chg="mod">
          <ac:chgData name="Chan Zhi Wen, Ian" userId="10427a44-90a0-4c20-831c-e237817aaaf3" providerId="ADAL" clId="{79D712E9-0556-4CCF-894E-628B02E226C0}" dt="2022-07-27T23:00:39.916" v="4953" actId="20577"/>
          <ac:spMkLst>
            <pc:docMk/>
            <pc:sldMk cId="3202126779" sldId="466"/>
            <ac:spMk id="3" creationId="{E6CD1D97-2687-4B15-BF3D-D09058FCEB2F}"/>
          </ac:spMkLst>
        </pc:spChg>
        <pc:spChg chg="del">
          <ac:chgData name="Chan Zhi Wen, Ian" userId="10427a44-90a0-4c20-831c-e237817aaaf3" providerId="ADAL" clId="{79D712E9-0556-4CCF-894E-628B02E226C0}" dt="2022-07-27T22:04:13.440" v="1880" actId="478"/>
          <ac:spMkLst>
            <pc:docMk/>
            <pc:sldMk cId="3202126779" sldId="466"/>
            <ac:spMk id="6" creationId="{5A31DF2F-336A-8BA2-5362-A837937CB3E6}"/>
          </ac:spMkLst>
        </pc:spChg>
        <pc:spChg chg="del mod">
          <ac:chgData name="Chan Zhi Wen, Ian" userId="10427a44-90a0-4c20-831c-e237817aaaf3" providerId="ADAL" clId="{79D712E9-0556-4CCF-894E-628B02E226C0}" dt="2022-07-27T22:30:48.864" v="3242" actId="478"/>
          <ac:spMkLst>
            <pc:docMk/>
            <pc:sldMk cId="3202126779" sldId="466"/>
            <ac:spMk id="7" creationId="{60346142-1812-FBD5-3340-C92119BD8C2C}"/>
          </ac:spMkLst>
        </pc:spChg>
        <pc:spChg chg="add mod">
          <ac:chgData name="Chan Zhi Wen, Ian" userId="10427a44-90a0-4c20-831c-e237817aaaf3" providerId="ADAL" clId="{79D712E9-0556-4CCF-894E-628B02E226C0}" dt="2022-07-27T22:26:40.668" v="2934" actId="1076"/>
          <ac:spMkLst>
            <pc:docMk/>
            <pc:sldMk cId="3202126779" sldId="466"/>
            <ac:spMk id="8" creationId="{61895A81-2C97-3D6E-2AAD-B8F576317D17}"/>
          </ac:spMkLst>
        </pc:spChg>
        <pc:spChg chg="add del mod">
          <ac:chgData name="Chan Zhi Wen, Ian" userId="10427a44-90a0-4c20-831c-e237817aaaf3" providerId="ADAL" clId="{79D712E9-0556-4CCF-894E-628B02E226C0}" dt="2022-07-27T22:26:55.277" v="2938" actId="478"/>
          <ac:spMkLst>
            <pc:docMk/>
            <pc:sldMk cId="3202126779" sldId="466"/>
            <ac:spMk id="9" creationId="{27AAA83B-B639-8C10-2CEB-7127BFE2E8E9}"/>
          </ac:spMkLst>
        </pc:spChg>
        <pc:spChg chg="add mod">
          <ac:chgData name="Chan Zhi Wen, Ian" userId="10427a44-90a0-4c20-831c-e237817aaaf3" providerId="ADAL" clId="{79D712E9-0556-4CCF-894E-628B02E226C0}" dt="2022-07-27T22:50:41.066" v="4594" actId="1076"/>
          <ac:spMkLst>
            <pc:docMk/>
            <pc:sldMk cId="3202126779" sldId="466"/>
            <ac:spMk id="10" creationId="{16401542-37EB-C709-730D-B2FB09E35F46}"/>
          </ac:spMkLst>
        </pc:spChg>
        <pc:spChg chg="add mod">
          <ac:chgData name="Chan Zhi Wen, Ian" userId="10427a44-90a0-4c20-831c-e237817aaaf3" providerId="ADAL" clId="{79D712E9-0556-4CCF-894E-628B02E226C0}" dt="2022-07-27T22:49:49.870" v="4545" actId="20577"/>
          <ac:spMkLst>
            <pc:docMk/>
            <pc:sldMk cId="3202126779" sldId="466"/>
            <ac:spMk id="11" creationId="{47AD2632-21BB-DFBD-E444-EEA147301781}"/>
          </ac:spMkLst>
        </pc:spChg>
      </pc:sldChg>
      <pc:sldChg chg="delSp modSp add mod">
        <pc:chgData name="Chan Zhi Wen, Ian" userId="10427a44-90a0-4c20-831c-e237817aaaf3" providerId="ADAL" clId="{79D712E9-0556-4CCF-894E-628B02E226C0}" dt="2022-07-27T22:30:31.796" v="3241" actId="6549"/>
        <pc:sldMkLst>
          <pc:docMk/>
          <pc:sldMk cId="4182204636" sldId="467"/>
        </pc:sldMkLst>
        <pc:spChg chg="mod">
          <ac:chgData name="Chan Zhi Wen, Ian" userId="10427a44-90a0-4c20-831c-e237817aaaf3" providerId="ADAL" clId="{79D712E9-0556-4CCF-894E-628B02E226C0}" dt="2022-07-27T22:30:14.486" v="3229"/>
          <ac:spMkLst>
            <pc:docMk/>
            <pc:sldMk cId="4182204636" sldId="467"/>
            <ac:spMk id="2" creationId="{FCF73F3D-7CBD-46D3-AD51-D6E4EA1B7A38}"/>
          </ac:spMkLst>
        </pc:spChg>
        <pc:spChg chg="mod">
          <ac:chgData name="Chan Zhi Wen, Ian" userId="10427a44-90a0-4c20-831c-e237817aaaf3" providerId="ADAL" clId="{79D712E9-0556-4CCF-894E-628B02E226C0}" dt="2022-07-27T22:30:31.796" v="3241" actId="6549"/>
          <ac:spMkLst>
            <pc:docMk/>
            <pc:sldMk cId="4182204636" sldId="467"/>
            <ac:spMk id="3" creationId="{E6CD1D97-2687-4B15-BF3D-D09058FCEB2F}"/>
          </ac:spMkLst>
        </pc:spChg>
        <pc:spChg chg="del">
          <ac:chgData name="Chan Zhi Wen, Ian" userId="10427a44-90a0-4c20-831c-e237817aaaf3" providerId="ADAL" clId="{79D712E9-0556-4CCF-894E-628B02E226C0}" dt="2022-07-27T22:30:18.530" v="3230" actId="478"/>
          <ac:spMkLst>
            <pc:docMk/>
            <pc:sldMk cId="4182204636" sldId="467"/>
            <ac:spMk id="5" creationId="{BFCBBBBF-EF3C-4A25-9C0B-86A634D46223}"/>
          </ac:spMkLst>
        </pc:spChg>
        <pc:spChg chg="del">
          <ac:chgData name="Chan Zhi Wen, Ian" userId="10427a44-90a0-4c20-831c-e237817aaaf3" providerId="ADAL" clId="{79D712E9-0556-4CCF-894E-628B02E226C0}" dt="2022-07-27T22:30:12.285" v="3228" actId="478"/>
          <ac:spMkLst>
            <pc:docMk/>
            <pc:sldMk cId="4182204636" sldId="467"/>
            <ac:spMk id="7" creationId="{60346142-1812-FBD5-3340-C92119BD8C2C}"/>
          </ac:spMkLst>
        </pc:spChg>
        <pc:spChg chg="del">
          <ac:chgData name="Chan Zhi Wen, Ian" userId="10427a44-90a0-4c20-831c-e237817aaaf3" providerId="ADAL" clId="{79D712E9-0556-4CCF-894E-628B02E226C0}" dt="2022-07-27T22:30:18.530" v="3230" actId="478"/>
          <ac:spMkLst>
            <pc:docMk/>
            <pc:sldMk cId="4182204636" sldId="467"/>
            <ac:spMk id="8" creationId="{61895A81-2C97-3D6E-2AAD-B8F576317D17}"/>
          </ac:spMkLst>
        </pc:spChg>
        <pc:spChg chg="del">
          <ac:chgData name="Chan Zhi Wen, Ian" userId="10427a44-90a0-4c20-831c-e237817aaaf3" providerId="ADAL" clId="{79D712E9-0556-4CCF-894E-628B02E226C0}" dt="2022-07-27T22:30:18.530" v="3230" actId="478"/>
          <ac:spMkLst>
            <pc:docMk/>
            <pc:sldMk cId="4182204636" sldId="467"/>
            <ac:spMk id="9" creationId="{27AAA83B-B639-8C10-2CEB-7127BFE2E8E9}"/>
          </ac:spMkLst>
        </pc:spChg>
      </pc:sldChg>
      <pc:sldChg chg="delSp modSp add mod">
        <pc:chgData name="Chan Zhi Wen, Ian" userId="10427a44-90a0-4c20-831c-e237817aaaf3" providerId="ADAL" clId="{79D712E9-0556-4CCF-894E-628B02E226C0}" dt="2022-07-27T22:36:17.507" v="3867" actId="20577"/>
        <pc:sldMkLst>
          <pc:docMk/>
          <pc:sldMk cId="2173335451" sldId="468"/>
        </pc:sldMkLst>
        <pc:spChg chg="mod">
          <ac:chgData name="Chan Zhi Wen, Ian" userId="10427a44-90a0-4c20-831c-e237817aaaf3" providerId="ADAL" clId="{79D712E9-0556-4CCF-894E-628B02E226C0}" dt="2022-07-27T22:31:33.536" v="3281" actId="20577"/>
          <ac:spMkLst>
            <pc:docMk/>
            <pc:sldMk cId="2173335451" sldId="468"/>
            <ac:spMk id="2" creationId="{FCF73F3D-7CBD-46D3-AD51-D6E4EA1B7A38}"/>
          </ac:spMkLst>
        </pc:spChg>
        <pc:spChg chg="mod">
          <ac:chgData name="Chan Zhi Wen, Ian" userId="10427a44-90a0-4c20-831c-e237817aaaf3" providerId="ADAL" clId="{79D712E9-0556-4CCF-894E-628B02E226C0}" dt="2022-07-27T22:36:17.507" v="3867" actId="20577"/>
          <ac:spMkLst>
            <pc:docMk/>
            <pc:sldMk cId="2173335451" sldId="468"/>
            <ac:spMk id="3" creationId="{E6CD1D97-2687-4B15-BF3D-D09058FCEB2F}"/>
          </ac:spMkLst>
        </pc:spChg>
        <pc:spChg chg="mod">
          <ac:chgData name="Chan Zhi Wen, Ian" userId="10427a44-90a0-4c20-831c-e237817aaaf3" providerId="ADAL" clId="{79D712E9-0556-4CCF-894E-628B02E226C0}" dt="2022-07-27T22:31:43.325" v="3285" actId="14100"/>
          <ac:spMkLst>
            <pc:docMk/>
            <pc:sldMk cId="2173335451" sldId="468"/>
            <ac:spMk id="5" creationId="{BFCBBBBF-EF3C-4A25-9C0B-86A634D46223}"/>
          </ac:spMkLst>
        </pc:spChg>
        <pc:spChg chg="del mod">
          <ac:chgData name="Chan Zhi Wen, Ian" userId="10427a44-90a0-4c20-831c-e237817aaaf3" providerId="ADAL" clId="{79D712E9-0556-4CCF-894E-628B02E226C0}" dt="2022-07-27T22:31:47.071" v="3286" actId="478"/>
          <ac:spMkLst>
            <pc:docMk/>
            <pc:sldMk cId="2173335451" sldId="468"/>
            <ac:spMk id="8" creationId="{61895A81-2C97-3D6E-2AAD-B8F576317D17}"/>
          </ac:spMkLst>
        </pc:spChg>
        <pc:spChg chg="del mod">
          <ac:chgData name="Chan Zhi Wen, Ian" userId="10427a44-90a0-4c20-831c-e237817aaaf3" providerId="ADAL" clId="{79D712E9-0556-4CCF-894E-628B02E226C0}" dt="2022-07-27T22:31:47.071" v="3286" actId="478"/>
          <ac:spMkLst>
            <pc:docMk/>
            <pc:sldMk cId="2173335451" sldId="468"/>
            <ac:spMk id="10" creationId="{16401542-37EB-C709-730D-B2FB09E35F46}"/>
          </ac:spMkLst>
        </pc:spChg>
      </pc:sldChg>
    </pc:docChg>
  </pc:docChgLst>
  <pc:docChgLst>
    <pc:chgData name="Chan Zhi Wen, Ian" userId="10427a44-90a0-4c20-831c-e237817aaaf3" providerId="ADAL" clId="{58B711D4-0404-4317-807E-D8F3BB2CE526}"/>
    <pc:docChg chg="undo redo custSel addSld delSld modSld sldOrd">
      <pc:chgData name="Chan Zhi Wen, Ian" userId="10427a44-90a0-4c20-831c-e237817aaaf3" providerId="ADAL" clId="{58B711D4-0404-4317-807E-D8F3BB2CE526}" dt="2023-01-10T04:39:14.145" v="4898" actId="1038"/>
      <pc:docMkLst>
        <pc:docMk/>
      </pc:docMkLst>
      <pc:sldChg chg="delSp modSp mod">
        <pc:chgData name="Chan Zhi Wen, Ian" userId="10427a44-90a0-4c20-831c-e237817aaaf3" providerId="ADAL" clId="{58B711D4-0404-4317-807E-D8F3BB2CE526}" dt="2023-01-09T07:24:14.828" v="52" actId="20577"/>
        <pc:sldMkLst>
          <pc:docMk/>
          <pc:sldMk cId="160192915" sldId="256"/>
        </pc:sldMkLst>
        <pc:spChg chg="mod">
          <ac:chgData name="Chan Zhi Wen, Ian" userId="10427a44-90a0-4c20-831c-e237817aaaf3" providerId="ADAL" clId="{58B711D4-0404-4317-807E-D8F3BB2CE526}" dt="2023-01-09T07:16:36.114" v="11" actId="6549"/>
          <ac:spMkLst>
            <pc:docMk/>
            <pc:sldMk cId="160192915" sldId="256"/>
            <ac:spMk id="2" creationId="{63D0D704-AC16-4E9C-85E5-2F85FA028E67}"/>
          </ac:spMkLst>
        </pc:spChg>
        <pc:spChg chg="mod">
          <ac:chgData name="Chan Zhi Wen, Ian" userId="10427a44-90a0-4c20-831c-e237817aaaf3" providerId="ADAL" clId="{58B711D4-0404-4317-807E-D8F3BB2CE526}" dt="2023-01-09T07:16:25.882" v="8" actId="20577"/>
          <ac:spMkLst>
            <pc:docMk/>
            <pc:sldMk cId="160192915" sldId="256"/>
            <ac:spMk id="5" creationId="{5BA0A55E-EE45-43C3-A86E-2D4E7FD139E0}"/>
          </ac:spMkLst>
        </pc:spChg>
        <pc:spChg chg="mod">
          <ac:chgData name="Chan Zhi Wen, Ian" userId="10427a44-90a0-4c20-831c-e237817aaaf3" providerId="ADAL" clId="{58B711D4-0404-4317-807E-D8F3BB2CE526}" dt="2023-01-09T07:16:29.115" v="9" actId="20577"/>
          <ac:spMkLst>
            <pc:docMk/>
            <pc:sldMk cId="160192915" sldId="256"/>
            <ac:spMk id="6" creationId="{7938CE11-A92B-44C0-9EB1-98C096858EDE}"/>
          </ac:spMkLst>
        </pc:spChg>
        <pc:spChg chg="mod">
          <ac:chgData name="Chan Zhi Wen, Ian" userId="10427a44-90a0-4c20-831c-e237817aaaf3" providerId="ADAL" clId="{58B711D4-0404-4317-807E-D8F3BB2CE526}" dt="2023-01-09T07:24:14.828" v="52" actId="20577"/>
          <ac:spMkLst>
            <pc:docMk/>
            <pc:sldMk cId="160192915" sldId="256"/>
            <ac:spMk id="7" creationId="{5730E69B-5CB0-4B9D-98FA-66B11F4AE7DD}"/>
          </ac:spMkLst>
        </pc:spChg>
        <pc:spChg chg="del">
          <ac:chgData name="Chan Zhi Wen, Ian" userId="10427a44-90a0-4c20-831c-e237817aaaf3" providerId="ADAL" clId="{58B711D4-0404-4317-807E-D8F3BB2CE526}" dt="2023-01-09T07:16:33.040" v="10" actId="478"/>
          <ac:spMkLst>
            <pc:docMk/>
            <pc:sldMk cId="160192915" sldId="256"/>
            <ac:spMk id="8" creationId="{5EE1A43C-5430-4C91-BE68-3F216D778484}"/>
          </ac:spMkLst>
        </pc:spChg>
      </pc:sldChg>
      <pc:sldChg chg="del">
        <pc:chgData name="Chan Zhi Wen, Ian" userId="10427a44-90a0-4c20-831c-e237817aaaf3" providerId="ADAL" clId="{58B711D4-0404-4317-807E-D8F3BB2CE526}" dt="2023-01-09T07:23:09.566" v="44" actId="47"/>
        <pc:sldMkLst>
          <pc:docMk/>
          <pc:sldMk cId="2053497208" sldId="292"/>
        </pc:sldMkLst>
      </pc:sldChg>
      <pc:sldChg chg="del">
        <pc:chgData name="Chan Zhi Wen, Ian" userId="10427a44-90a0-4c20-831c-e237817aaaf3" providerId="ADAL" clId="{58B711D4-0404-4317-807E-D8F3BB2CE526}" dt="2023-01-09T07:15:37.211" v="0" actId="47"/>
        <pc:sldMkLst>
          <pc:docMk/>
          <pc:sldMk cId="4070921213" sldId="370"/>
        </pc:sldMkLst>
      </pc:sldChg>
      <pc:sldChg chg="add del">
        <pc:chgData name="Chan Zhi Wen, Ian" userId="10427a44-90a0-4c20-831c-e237817aaaf3" providerId="ADAL" clId="{58B711D4-0404-4317-807E-D8F3BB2CE526}" dt="2023-01-09T07:23:24.502" v="45"/>
        <pc:sldMkLst>
          <pc:docMk/>
          <pc:sldMk cId="3310991531" sldId="458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890915238" sldId="460"/>
        </pc:sldMkLst>
      </pc:sldChg>
      <pc:sldChg chg="del">
        <pc:chgData name="Chan Zhi Wen, Ian" userId="10427a44-90a0-4c20-831c-e237817aaaf3" providerId="ADAL" clId="{58B711D4-0404-4317-807E-D8F3BB2CE526}" dt="2023-01-09T07:23:09.566" v="44" actId="47"/>
        <pc:sldMkLst>
          <pc:docMk/>
          <pc:sldMk cId="2353792478" sldId="469"/>
        </pc:sldMkLst>
      </pc:sldChg>
      <pc:sldChg chg="add del">
        <pc:chgData name="Chan Zhi Wen, Ian" userId="10427a44-90a0-4c20-831c-e237817aaaf3" providerId="ADAL" clId="{58B711D4-0404-4317-807E-D8F3BB2CE526}" dt="2023-01-09T07:23:24.502" v="45"/>
        <pc:sldMkLst>
          <pc:docMk/>
          <pc:sldMk cId="1050777595" sldId="472"/>
        </pc:sldMkLst>
      </pc:sldChg>
      <pc:sldChg chg="modSp mod">
        <pc:chgData name="Chan Zhi Wen, Ian" userId="10427a44-90a0-4c20-831c-e237817aaaf3" providerId="ADAL" clId="{58B711D4-0404-4317-807E-D8F3BB2CE526}" dt="2023-01-09T07:22:40.050" v="41" actId="6549"/>
        <pc:sldMkLst>
          <pc:docMk/>
          <pc:sldMk cId="366996688" sldId="518"/>
        </pc:sldMkLst>
        <pc:spChg chg="mod">
          <ac:chgData name="Chan Zhi Wen, Ian" userId="10427a44-90a0-4c20-831c-e237817aaaf3" providerId="ADAL" clId="{58B711D4-0404-4317-807E-D8F3BB2CE526}" dt="2023-01-09T07:22:40.050" v="41" actId="6549"/>
          <ac:spMkLst>
            <pc:docMk/>
            <pc:sldMk cId="366996688" sldId="518"/>
            <ac:spMk id="3" creationId="{E6CD1D97-2687-4B15-BF3D-D09058FCEB2F}"/>
          </ac:spMkLst>
        </pc:spChg>
      </pc:sldChg>
      <pc:sldChg chg="del">
        <pc:chgData name="Chan Zhi Wen, Ian" userId="10427a44-90a0-4c20-831c-e237817aaaf3" providerId="ADAL" clId="{58B711D4-0404-4317-807E-D8F3BB2CE526}" dt="2023-01-09T07:23:09.566" v="44" actId="47"/>
        <pc:sldMkLst>
          <pc:docMk/>
          <pc:sldMk cId="2800251164" sldId="526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951797749" sldId="527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2877531908" sldId="528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1666812028" sldId="529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3615959383" sldId="531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3010825835" sldId="532"/>
        </pc:sldMkLst>
      </pc:sldChg>
      <pc:sldChg chg="add del">
        <pc:chgData name="Chan Zhi Wen, Ian" userId="10427a44-90a0-4c20-831c-e237817aaaf3" providerId="ADAL" clId="{58B711D4-0404-4317-807E-D8F3BB2CE526}" dt="2023-01-09T07:23:24.502" v="45"/>
        <pc:sldMkLst>
          <pc:docMk/>
          <pc:sldMk cId="2695252287" sldId="535"/>
        </pc:sldMkLst>
      </pc:sldChg>
      <pc:sldChg chg="modSp mod">
        <pc:chgData name="Chan Zhi Wen, Ian" userId="10427a44-90a0-4c20-831c-e237817aaaf3" providerId="ADAL" clId="{58B711D4-0404-4317-807E-D8F3BB2CE526}" dt="2023-01-09T07:24:39.671" v="62" actId="20577"/>
        <pc:sldMkLst>
          <pc:docMk/>
          <pc:sldMk cId="1592151328" sldId="537"/>
        </pc:sldMkLst>
        <pc:spChg chg="mod">
          <ac:chgData name="Chan Zhi Wen, Ian" userId="10427a44-90a0-4c20-831c-e237817aaaf3" providerId="ADAL" clId="{58B711D4-0404-4317-807E-D8F3BB2CE526}" dt="2023-01-09T07:24:39.671" v="62" actId="20577"/>
          <ac:spMkLst>
            <pc:docMk/>
            <pc:sldMk cId="1592151328" sldId="537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58B711D4-0404-4317-807E-D8F3BB2CE526}" dt="2023-01-10T00:33:09.406" v="225" actId="20577"/>
        <pc:sldMkLst>
          <pc:docMk/>
          <pc:sldMk cId="2666364343" sldId="539"/>
        </pc:sldMkLst>
        <pc:spChg chg="mod">
          <ac:chgData name="Chan Zhi Wen, Ian" userId="10427a44-90a0-4c20-831c-e237817aaaf3" providerId="ADAL" clId="{58B711D4-0404-4317-807E-D8F3BB2CE526}" dt="2023-01-10T00:33:09.406" v="225" actId="20577"/>
          <ac:spMkLst>
            <pc:docMk/>
            <pc:sldMk cId="2666364343" sldId="539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58B711D4-0404-4317-807E-D8F3BB2CE526}" dt="2023-01-10T01:24:22.821" v="919" actId="20577"/>
        <pc:sldMkLst>
          <pc:docMk/>
          <pc:sldMk cId="453423140" sldId="540"/>
        </pc:sldMkLst>
        <pc:spChg chg="mod">
          <ac:chgData name="Chan Zhi Wen, Ian" userId="10427a44-90a0-4c20-831c-e237817aaaf3" providerId="ADAL" clId="{58B711D4-0404-4317-807E-D8F3BB2CE526}" dt="2023-01-10T01:24:22.821" v="919" actId="20577"/>
          <ac:spMkLst>
            <pc:docMk/>
            <pc:sldMk cId="453423140" sldId="540"/>
            <ac:spMk id="3" creationId="{E6CD1D97-2687-4B15-BF3D-D09058FCEB2F}"/>
          </ac:spMkLst>
        </pc:spChg>
      </pc:sldChg>
      <pc:sldChg chg="del">
        <pc:chgData name="Chan Zhi Wen, Ian" userId="10427a44-90a0-4c20-831c-e237817aaaf3" providerId="ADAL" clId="{58B711D4-0404-4317-807E-D8F3BB2CE526}" dt="2023-01-09T07:28:43.084" v="196" actId="47"/>
        <pc:sldMkLst>
          <pc:docMk/>
          <pc:sldMk cId="2058728661" sldId="541"/>
        </pc:sldMkLst>
      </pc:sldChg>
      <pc:sldChg chg="addSp modSp mod">
        <pc:chgData name="Chan Zhi Wen, Ian" userId="10427a44-90a0-4c20-831c-e237817aaaf3" providerId="ADAL" clId="{58B711D4-0404-4317-807E-D8F3BB2CE526}" dt="2023-01-10T00:47:31.870" v="801" actId="1076"/>
        <pc:sldMkLst>
          <pc:docMk/>
          <pc:sldMk cId="3004297307" sldId="542"/>
        </pc:sldMkLst>
        <pc:spChg chg="mod">
          <ac:chgData name="Chan Zhi Wen, Ian" userId="10427a44-90a0-4c20-831c-e237817aaaf3" providerId="ADAL" clId="{58B711D4-0404-4317-807E-D8F3BB2CE526}" dt="2023-01-10T00:47:23.984" v="787" actId="6549"/>
          <ac:spMkLst>
            <pc:docMk/>
            <pc:sldMk cId="3004297307" sldId="54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58B711D4-0404-4317-807E-D8F3BB2CE526}" dt="2023-01-10T00:47:14.769" v="782" actId="1038"/>
          <ac:spMkLst>
            <pc:docMk/>
            <pc:sldMk cId="3004297307" sldId="542"/>
            <ac:spMk id="4" creationId="{4CD7A716-4E90-A2F9-DCC0-860B661AE903}"/>
          </ac:spMkLst>
        </pc:spChg>
        <pc:spChg chg="mod">
          <ac:chgData name="Chan Zhi Wen, Ian" userId="10427a44-90a0-4c20-831c-e237817aaaf3" providerId="ADAL" clId="{58B711D4-0404-4317-807E-D8F3BB2CE526}" dt="2023-01-10T00:47:31.870" v="801" actId="1076"/>
          <ac:spMkLst>
            <pc:docMk/>
            <pc:sldMk cId="3004297307" sldId="542"/>
            <ac:spMk id="6" creationId="{263A4302-F886-79CC-E8AE-266683A575BF}"/>
          </ac:spMkLst>
        </pc:spChg>
        <pc:spChg chg="mod">
          <ac:chgData name="Chan Zhi Wen, Ian" userId="10427a44-90a0-4c20-831c-e237817aaaf3" providerId="ADAL" clId="{58B711D4-0404-4317-807E-D8F3BB2CE526}" dt="2023-01-10T00:47:31.870" v="801" actId="1076"/>
          <ac:spMkLst>
            <pc:docMk/>
            <pc:sldMk cId="3004297307" sldId="542"/>
            <ac:spMk id="7" creationId="{95316D29-0E3D-B8E6-62A9-2CC130456E17}"/>
          </ac:spMkLst>
        </pc:spChg>
        <pc:picChg chg="mod">
          <ac:chgData name="Chan Zhi Wen, Ian" userId="10427a44-90a0-4c20-831c-e237817aaaf3" providerId="ADAL" clId="{58B711D4-0404-4317-807E-D8F3BB2CE526}" dt="2023-01-10T00:47:22.149" v="786" actId="1035"/>
          <ac:picMkLst>
            <pc:docMk/>
            <pc:sldMk cId="3004297307" sldId="542"/>
            <ac:picMk id="12" creationId="{7730C200-5AFB-2E7A-958A-DB4A87F2FE7E}"/>
          </ac:picMkLst>
        </pc:picChg>
        <pc:picChg chg="mod">
          <ac:chgData name="Chan Zhi Wen, Ian" userId="10427a44-90a0-4c20-831c-e237817aaaf3" providerId="ADAL" clId="{58B711D4-0404-4317-807E-D8F3BB2CE526}" dt="2023-01-10T00:47:31.870" v="801" actId="1076"/>
          <ac:picMkLst>
            <pc:docMk/>
            <pc:sldMk cId="3004297307" sldId="542"/>
            <ac:picMk id="14" creationId="{3B38418C-29EE-A90C-6823-425A245DAB4D}"/>
          </ac:picMkLst>
        </pc:picChg>
        <pc:picChg chg="mod">
          <ac:chgData name="Chan Zhi Wen, Ian" userId="10427a44-90a0-4c20-831c-e237817aaaf3" providerId="ADAL" clId="{58B711D4-0404-4317-807E-D8F3BB2CE526}" dt="2023-01-10T00:47:27.285" v="800" actId="1035"/>
          <ac:picMkLst>
            <pc:docMk/>
            <pc:sldMk cId="3004297307" sldId="542"/>
            <ac:picMk id="21" creationId="{7670832A-4BED-E1E1-E150-F6B68D0A672F}"/>
          </ac:picMkLst>
        </pc:picChg>
        <pc:cxnChg chg="mod">
          <ac:chgData name="Chan Zhi Wen, Ian" userId="10427a44-90a0-4c20-831c-e237817aaaf3" providerId="ADAL" clId="{58B711D4-0404-4317-807E-D8F3BB2CE526}" dt="2023-01-10T00:47:31.870" v="801" actId="1076"/>
          <ac:cxnSpMkLst>
            <pc:docMk/>
            <pc:sldMk cId="3004297307" sldId="542"/>
            <ac:cxnSpMk id="8" creationId="{4D53A475-F539-263E-0A97-C091E7BAA5AF}"/>
          </ac:cxnSpMkLst>
        </pc:cxnChg>
        <pc:cxnChg chg="mod">
          <ac:chgData name="Chan Zhi Wen, Ian" userId="10427a44-90a0-4c20-831c-e237817aaaf3" providerId="ADAL" clId="{58B711D4-0404-4317-807E-D8F3BB2CE526}" dt="2023-01-10T00:47:31.870" v="801" actId="1076"/>
          <ac:cxnSpMkLst>
            <pc:docMk/>
            <pc:sldMk cId="3004297307" sldId="542"/>
            <ac:cxnSpMk id="9" creationId="{A98D8003-3D25-C205-F0A9-68B4C0116DAC}"/>
          </ac:cxnSpMkLst>
        </pc:cxnChg>
      </pc:sldChg>
      <pc:sldChg chg="modSp mod">
        <pc:chgData name="Chan Zhi Wen, Ian" userId="10427a44-90a0-4c20-831c-e237817aaaf3" providerId="ADAL" clId="{58B711D4-0404-4317-807E-D8F3BB2CE526}" dt="2023-01-10T00:55:13.116" v="861" actId="14100"/>
        <pc:sldMkLst>
          <pc:docMk/>
          <pc:sldMk cId="3749891632" sldId="545"/>
        </pc:sldMkLst>
        <pc:spChg chg="mod">
          <ac:chgData name="Chan Zhi Wen, Ian" userId="10427a44-90a0-4c20-831c-e237817aaaf3" providerId="ADAL" clId="{58B711D4-0404-4317-807E-D8F3BB2CE526}" dt="2023-01-10T00:55:13.116" v="861" actId="14100"/>
          <ac:spMkLst>
            <pc:docMk/>
            <pc:sldMk cId="3749891632" sldId="545"/>
            <ac:spMk id="6" creationId="{0963EF70-30CA-3BE5-3DFE-75BE49E484F3}"/>
          </ac:spMkLst>
        </pc:spChg>
      </pc:sldChg>
      <pc:sldChg chg="modSp mod">
        <pc:chgData name="Chan Zhi Wen, Ian" userId="10427a44-90a0-4c20-831c-e237817aaaf3" providerId="ADAL" clId="{58B711D4-0404-4317-807E-D8F3BB2CE526}" dt="2023-01-10T00:38:49.868" v="230" actId="14100"/>
        <pc:sldMkLst>
          <pc:docMk/>
          <pc:sldMk cId="1144752718" sldId="546"/>
        </pc:sldMkLst>
        <pc:spChg chg="mod">
          <ac:chgData name="Chan Zhi Wen, Ian" userId="10427a44-90a0-4c20-831c-e237817aaaf3" providerId="ADAL" clId="{58B711D4-0404-4317-807E-D8F3BB2CE526}" dt="2023-01-10T00:38:46.249" v="226" actId="6549"/>
          <ac:spMkLst>
            <pc:docMk/>
            <pc:sldMk cId="1144752718" sldId="546"/>
            <ac:spMk id="3" creationId="{E6CD1D97-2687-4B15-BF3D-D09058FCEB2F}"/>
          </ac:spMkLst>
        </pc:spChg>
        <pc:picChg chg="mod">
          <ac:chgData name="Chan Zhi Wen, Ian" userId="10427a44-90a0-4c20-831c-e237817aaaf3" providerId="ADAL" clId="{58B711D4-0404-4317-807E-D8F3BB2CE526}" dt="2023-01-10T00:38:49.868" v="230" actId="14100"/>
          <ac:picMkLst>
            <pc:docMk/>
            <pc:sldMk cId="1144752718" sldId="546"/>
            <ac:picMk id="10" creationId="{EDADD52B-53B6-0A51-3395-E86B84089314}"/>
          </ac:picMkLst>
        </pc:picChg>
      </pc:sldChg>
      <pc:sldChg chg="modSp mod">
        <pc:chgData name="Chan Zhi Wen, Ian" userId="10427a44-90a0-4c20-831c-e237817aaaf3" providerId="ADAL" clId="{58B711D4-0404-4317-807E-D8F3BB2CE526}" dt="2023-01-10T01:34:14.792" v="920" actId="20577"/>
        <pc:sldMkLst>
          <pc:docMk/>
          <pc:sldMk cId="1407387197" sldId="547"/>
        </pc:sldMkLst>
        <pc:spChg chg="mod">
          <ac:chgData name="Chan Zhi Wen, Ian" userId="10427a44-90a0-4c20-831c-e237817aaaf3" providerId="ADAL" clId="{58B711D4-0404-4317-807E-D8F3BB2CE526}" dt="2023-01-10T01:34:14.792" v="920" actId="20577"/>
          <ac:spMkLst>
            <pc:docMk/>
            <pc:sldMk cId="1407387197" sldId="547"/>
            <ac:spMk id="28" creationId="{C5A091CB-26CD-A4B8-F42A-E8AC2D5A1C34}"/>
          </ac:spMkLst>
        </pc:spChg>
      </pc:sldChg>
      <pc:sldChg chg="modSp mod">
        <pc:chgData name="Chan Zhi Wen, Ian" userId="10427a44-90a0-4c20-831c-e237817aaaf3" providerId="ADAL" clId="{58B711D4-0404-4317-807E-D8F3BB2CE526}" dt="2023-01-10T01:22:45.757" v="884" actId="20577"/>
        <pc:sldMkLst>
          <pc:docMk/>
          <pc:sldMk cId="771213326" sldId="549"/>
        </pc:sldMkLst>
        <pc:spChg chg="mod">
          <ac:chgData name="Chan Zhi Wen, Ian" userId="10427a44-90a0-4c20-831c-e237817aaaf3" providerId="ADAL" clId="{58B711D4-0404-4317-807E-D8F3BB2CE526}" dt="2023-01-10T01:22:45.757" v="884" actId="20577"/>
          <ac:spMkLst>
            <pc:docMk/>
            <pc:sldMk cId="771213326" sldId="549"/>
            <ac:spMk id="25" creationId="{5CAB9723-1AC7-E4A9-7265-4FC3F15A8D81}"/>
          </ac:spMkLst>
        </pc:spChg>
      </pc:sldChg>
      <pc:sldChg chg="del">
        <pc:chgData name="Chan Zhi Wen, Ian" userId="10427a44-90a0-4c20-831c-e237817aaaf3" providerId="ADAL" clId="{58B711D4-0404-4317-807E-D8F3BB2CE526}" dt="2023-01-09T07:23:01.759" v="43" actId="47"/>
        <pc:sldMkLst>
          <pc:docMk/>
          <pc:sldMk cId="797348724" sldId="551"/>
        </pc:sldMkLst>
      </pc:sldChg>
      <pc:sldChg chg="addSp modSp mod">
        <pc:chgData name="Chan Zhi Wen, Ian" userId="10427a44-90a0-4c20-831c-e237817aaaf3" providerId="ADAL" clId="{58B711D4-0404-4317-807E-D8F3BB2CE526}" dt="2023-01-10T01:45:22.045" v="1164" actId="1037"/>
        <pc:sldMkLst>
          <pc:docMk/>
          <pc:sldMk cId="2757469352" sldId="552"/>
        </pc:sldMkLst>
        <pc:spChg chg="mod">
          <ac:chgData name="Chan Zhi Wen, Ian" userId="10427a44-90a0-4c20-831c-e237817aaaf3" providerId="ADAL" clId="{58B711D4-0404-4317-807E-D8F3BB2CE526}" dt="2023-01-10T01:41:13.798" v="955" actId="20577"/>
          <ac:spMkLst>
            <pc:docMk/>
            <pc:sldMk cId="2757469352" sldId="55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58B711D4-0404-4317-807E-D8F3BB2CE526}" dt="2023-01-10T01:45:22.045" v="1164" actId="1037"/>
          <ac:spMkLst>
            <pc:docMk/>
            <pc:sldMk cId="2757469352" sldId="552"/>
            <ac:spMk id="4" creationId="{A05460C6-1D1C-65ED-B785-9E47DA35653C}"/>
          </ac:spMkLst>
        </pc:spChg>
        <pc:spChg chg="mod">
          <ac:chgData name="Chan Zhi Wen, Ian" userId="10427a44-90a0-4c20-831c-e237817aaaf3" providerId="ADAL" clId="{58B711D4-0404-4317-807E-D8F3BB2CE526}" dt="2023-01-10T01:39:54.518" v="940" actId="20577"/>
          <ac:spMkLst>
            <pc:docMk/>
            <pc:sldMk cId="2757469352" sldId="552"/>
            <ac:spMk id="31" creationId="{6694E918-CCBA-38BE-BD75-9E73F92319C3}"/>
          </ac:spMkLst>
        </pc:spChg>
        <pc:spChg chg="mod">
          <ac:chgData name="Chan Zhi Wen, Ian" userId="10427a44-90a0-4c20-831c-e237817aaaf3" providerId="ADAL" clId="{58B711D4-0404-4317-807E-D8F3BB2CE526}" dt="2023-01-10T01:39:38.257" v="935" actId="1037"/>
          <ac:spMkLst>
            <pc:docMk/>
            <pc:sldMk cId="2757469352" sldId="552"/>
            <ac:spMk id="38" creationId="{E1DC0C0A-A898-8777-8EE0-9CBE616F231C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0" creationId="{5E3CFC94-113C-E56D-5779-8E8B9E5FD4EF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2" creationId="{73FCB536-109E-E6B2-A0CA-53E887446A29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3" creationId="{3E6884F0-5753-AEFF-B1E4-B9D84F7C2638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4" creationId="{B918BBB0-9112-F2F9-35FE-2AE5959C99F5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5" creationId="{0054424C-4DDA-E223-3D9B-974F1380C976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6" creationId="{CF3EFFA1-CA4C-0374-3103-14AD5A21F375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7" creationId="{1A045797-C7E8-74E7-C8B4-2D414EB6B969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8" creationId="{2107CCA5-D1ED-3535-8FAD-2A97EC1EF49A}"/>
          </ac:spMkLst>
        </pc:spChg>
        <pc:spChg chg="mod">
          <ac:chgData name="Chan Zhi Wen, Ian" userId="10427a44-90a0-4c20-831c-e237817aaaf3" providerId="ADAL" clId="{58B711D4-0404-4317-807E-D8F3BB2CE526}" dt="2023-01-10T01:45:10.437" v="1090" actId="1038"/>
          <ac:spMkLst>
            <pc:docMk/>
            <pc:sldMk cId="2757469352" sldId="552"/>
            <ac:spMk id="49" creationId="{C69AB786-D44C-271E-3375-30EE8D3E0120}"/>
          </ac:spMkLst>
        </pc:spChg>
        <pc:picChg chg="mod">
          <ac:chgData name="Chan Zhi Wen, Ian" userId="10427a44-90a0-4c20-831c-e237817aaaf3" providerId="ADAL" clId="{58B711D4-0404-4317-807E-D8F3BB2CE526}" dt="2023-01-10T01:45:10.437" v="1090" actId="1038"/>
          <ac:picMkLst>
            <pc:docMk/>
            <pc:sldMk cId="2757469352" sldId="552"/>
            <ac:picMk id="39" creationId="{FB4C947D-20B5-5473-B52B-95DA37F84CAB}"/>
          </ac:picMkLst>
        </pc:picChg>
        <pc:picChg chg="mod">
          <ac:chgData name="Chan Zhi Wen, Ian" userId="10427a44-90a0-4c20-831c-e237817aaaf3" providerId="ADAL" clId="{58B711D4-0404-4317-807E-D8F3BB2CE526}" dt="2023-01-10T01:45:10.437" v="1090" actId="1038"/>
          <ac:picMkLst>
            <pc:docMk/>
            <pc:sldMk cId="2757469352" sldId="552"/>
            <ac:picMk id="41" creationId="{160ACABE-5C8F-BA71-3A0C-9257167AEF29}"/>
          </ac:picMkLst>
        </pc:picChg>
      </pc:sldChg>
      <pc:sldChg chg="addSp delSp modSp mod">
        <pc:chgData name="Chan Zhi Wen, Ian" userId="10427a44-90a0-4c20-831c-e237817aaaf3" providerId="ADAL" clId="{58B711D4-0404-4317-807E-D8F3BB2CE526}" dt="2023-01-10T01:49:37.026" v="1618" actId="113"/>
        <pc:sldMkLst>
          <pc:docMk/>
          <pc:sldMk cId="2890593145" sldId="554"/>
        </pc:sldMkLst>
        <pc:spChg chg="mod">
          <ac:chgData name="Chan Zhi Wen, Ian" userId="10427a44-90a0-4c20-831c-e237817aaaf3" providerId="ADAL" clId="{58B711D4-0404-4317-807E-D8F3BB2CE526}" dt="2023-01-10T01:42:57.984" v="983" actId="20577"/>
          <ac:spMkLst>
            <pc:docMk/>
            <pc:sldMk cId="2890593145" sldId="554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58B711D4-0404-4317-807E-D8F3BB2CE526}" dt="2023-01-10T01:49:37.026" v="1618" actId="113"/>
          <ac:spMkLst>
            <pc:docMk/>
            <pc:sldMk cId="2890593145" sldId="554"/>
            <ac:spMk id="13" creationId="{DD80678F-323C-04C8-D802-9F5497C87444}"/>
          </ac:spMkLst>
        </pc:spChg>
        <pc:spChg chg="mod">
          <ac:chgData name="Chan Zhi Wen, Ian" userId="10427a44-90a0-4c20-831c-e237817aaaf3" providerId="ADAL" clId="{58B711D4-0404-4317-807E-D8F3BB2CE526}" dt="2023-01-10T01:44:13.131" v="1063" actId="1038"/>
          <ac:spMkLst>
            <pc:docMk/>
            <pc:sldMk cId="2890593145" sldId="554"/>
            <ac:spMk id="20" creationId="{C740333B-1700-AE5C-ADF6-0320D8A32DDF}"/>
          </ac:spMkLst>
        </pc:spChg>
        <pc:spChg chg="del">
          <ac:chgData name="Chan Zhi Wen, Ian" userId="10427a44-90a0-4c20-831c-e237817aaaf3" providerId="ADAL" clId="{58B711D4-0404-4317-807E-D8F3BB2CE526}" dt="2023-01-10T01:43:13.100" v="986" actId="478"/>
          <ac:spMkLst>
            <pc:docMk/>
            <pc:sldMk cId="2890593145" sldId="554"/>
            <ac:spMk id="25" creationId="{DDFDCC2B-CCBB-C60E-AF9E-53D5C25C8AA6}"/>
          </ac:spMkLst>
        </pc:spChg>
        <pc:picChg chg="mod">
          <ac:chgData name="Chan Zhi Wen, Ian" userId="10427a44-90a0-4c20-831c-e237817aaaf3" providerId="ADAL" clId="{58B711D4-0404-4317-807E-D8F3BB2CE526}" dt="2023-01-10T01:43:35.315" v="1030" actId="1076"/>
          <ac:picMkLst>
            <pc:docMk/>
            <pc:sldMk cId="2890593145" sldId="554"/>
            <ac:picMk id="22" creationId="{41E9FFB4-28A7-276D-A52E-1608BDC522AA}"/>
          </ac:picMkLst>
        </pc:picChg>
        <pc:picChg chg="mod">
          <ac:chgData name="Chan Zhi Wen, Ian" userId="10427a44-90a0-4c20-831c-e237817aaaf3" providerId="ADAL" clId="{58B711D4-0404-4317-807E-D8F3BB2CE526}" dt="2023-01-10T01:43:33.682" v="1029" actId="1076"/>
          <ac:picMkLst>
            <pc:docMk/>
            <pc:sldMk cId="2890593145" sldId="554"/>
            <ac:picMk id="24" creationId="{52C2EFD8-97FA-06C1-B640-5B893D7BF58D}"/>
          </ac:picMkLst>
        </pc:picChg>
        <pc:cxnChg chg="mod">
          <ac:chgData name="Chan Zhi Wen, Ian" userId="10427a44-90a0-4c20-831c-e237817aaaf3" providerId="ADAL" clId="{58B711D4-0404-4317-807E-D8F3BB2CE526}" dt="2023-01-10T01:43:56.655" v="1037" actId="14100"/>
          <ac:cxnSpMkLst>
            <pc:docMk/>
            <pc:sldMk cId="2890593145" sldId="554"/>
            <ac:cxnSpMk id="14" creationId="{58FC0403-10D6-BA37-BA56-EB8F1CC5AB85}"/>
          </ac:cxnSpMkLst>
        </pc:cxnChg>
        <pc:cxnChg chg="mod">
          <ac:chgData name="Chan Zhi Wen, Ian" userId="10427a44-90a0-4c20-831c-e237817aaaf3" providerId="ADAL" clId="{58B711D4-0404-4317-807E-D8F3BB2CE526}" dt="2023-01-10T01:44:10.369" v="1038" actId="14100"/>
          <ac:cxnSpMkLst>
            <pc:docMk/>
            <pc:sldMk cId="2890593145" sldId="554"/>
            <ac:cxnSpMk id="17" creationId="{F9681624-596B-C223-8CCC-A2F834DE2516}"/>
          </ac:cxnSpMkLst>
        </pc:cxnChg>
      </pc:sldChg>
      <pc:sldChg chg="modSp mod">
        <pc:chgData name="Chan Zhi Wen, Ian" userId="10427a44-90a0-4c20-831c-e237817aaaf3" providerId="ADAL" clId="{58B711D4-0404-4317-807E-D8F3BB2CE526}" dt="2023-01-10T01:58:08.927" v="1879" actId="1037"/>
        <pc:sldMkLst>
          <pc:docMk/>
          <pc:sldMk cId="4255950265" sldId="555"/>
        </pc:sldMkLst>
        <pc:spChg chg="mod">
          <ac:chgData name="Chan Zhi Wen, Ian" userId="10427a44-90a0-4c20-831c-e237817aaaf3" providerId="ADAL" clId="{58B711D4-0404-4317-807E-D8F3BB2CE526}" dt="2023-01-10T01:57:58.563" v="1867" actId="20577"/>
          <ac:spMkLst>
            <pc:docMk/>
            <pc:sldMk cId="4255950265" sldId="555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1:58:08.927" v="1879" actId="1037"/>
          <ac:spMkLst>
            <pc:docMk/>
            <pc:sldMk cId="4255950265" sldId="555"/>
            <ac:spMk id="16" creationId="{1EF72479-25AF-1E7B-EE52-CF9388C6D0EC}"/>
          </ac:spMkLst>
        </pc:spChg>
      </pc:sldChg>
      <pc:sldChg chg="modSp mod">
        <pc:chgData name="Chan Zhi Wen, Ian" userId="10427a44-90a0-4c20-831c-e237817aaaf3" providerId="ADAL" clId="{58B711D4-0404-4317-807E-D8F3BB2CE526}" dt="2023-01-10T03:04:57.504" v="2094" actId="20577"/>
        <pc:sldMkLst>
          <pc:docMk/>
          <pc:sldMk cId="862889232" sldId="556"/>
        </pc:sldMkLst>
        <pc:spChg chg="mod">
          <ac:chgData name="Chan Zhi Wen, Ian" userId="10427a44-90a0-4c20-831c-e237817aaaf3" providerId="ADAL" clId="{58B711D4-0404-4317-807E-D8F3BB2CE526}" dt="2023-01-10T02:00:14.172" v="1944" actId="20577"/>
          <ac:spMkLst>
            <pc:docMk/>
            <pc:sldMk cId="862889232" sldId="556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1:59:23.489" v="1935" actId="20577"/>
          <ac:spMkLst>
            <pc:docMk/>
            <pc:sldMk cId="862889232" sldId="556"/>
            <ac:spMk id="10" creationId="{D9720146-DB6D-75EE-455A-CFCDE5A13796}"/>
          </ac:spMkLst>
        </pc:spChg>
        <pc:spChg chg="mod">
          <ac:chgData name="Chan Zhi Wen, Ian" userId="10427a44-90a0-4c20-831c-e237817aaaf3" providerId="ADAL" clId="{58B711D4-0404-4317-807E-D8F3BB2CE526}" dt="2023-01-10T03:04:57.504" v="2094" actId="20577"/>
          <ac:spMkLst>
            <pc:docMk/>
            <pc:sldMk cId="862889232" sldId="556"/>
            <ac:spMk id="20" creationId="{43B227FE-ADE7-F526-2E11-9045CD598262}"/>
          </ac:spMkLst>
        </pc:spChg>
      </pc:sldChg>
      <pc:sldChg chg="modSp mod">
        <pc:chgData name="Chan Zhi Wen, Ian" userId="10427a44-90a0-4c20-831c-e237817aaaf3" providerId="ADAL" clId="{58B711D4-0404-4317-807E-D8F3BB2CE526}" dt="2023-01-10T02:00:36.659" v="1945" actId="20577"/>
        <pc:sldMkLst>
          <pc:docMk/>
          <pc:sldMk cId="3066500415" sldId="557"/>
        </pc:sldMkLst>
        <pc:spChg chg="mod">
          <ac:chgData name="Chan Zhi Wen, Ian" userId="10427a44-90a0-4c20-831c-e237817aaaf3" providerId="ADAL" clId="{58B711D4-0404-4317-807E-D8F3BB2CE526}" dt="2023-01-10T02:00:36.659" v="1945" actId="20577"/>
          <ac:spMkLst>
            <pc:docMk/>
            <pc:sldMk cId="3066500415" sldId="557"/>
            <ac:spMk id="3" creationId="{E6CD1D97-2687-4B15-BF3D-D09058FCEB2F}"/>
          </ac:spMkLst>
        </pc:spChg>
      </pc:sldChg>
      <pc:sldChg chg="ord">
        <pc:chgData name="Chan Zhi Wen, Ian" userId="10427a44-90a0-4c20-831c-e237817aaaf3" providerId="ADAL" clId="{58B711D4-0404-4317-807E-D8F3BB2CE526}" dt="2023-01-10T01:55:25.668" v="1735"/>
        <pc:sldMkLst>
          <pc:docMk/>
          <pc:sldMk cId="1502862333" sldId="558"/>
        </pc:sldMkLst>
      </pc:sldChg>
      <pc:sldChg chg="modSp mod">
        <pc:chgData name="Chan Zhi Wen, Ian" userId="10427a44-90a0-4c20-831c-e237817aaaf3" providerId="ADAL" clId="{58B711D4-0404-4317-807E-D8F3BB2CE526}" dt="2023-01-10T02:00:48.583" v="1947" actId="20577"/>
        <pc:sldMkLst>
          <pc:docMk/>
          <pc:sldMk cId="1311142258" sldId="560"/>
        </pc:sldMkLst>
        <pc:spChg chg="mod">
          <ac:chgData name="Chan Zhi Wen, Ian" userId="10427a44-90a0-4c20-831c-e237817aaaf3" providerId="ADAL" clId="{58B711D4-0404-4317-807E-D8F3BB2CE526}" dt="2023-01-10T02:00:48.583" v="1947" actId="20577"/>
          <ac:spMkLst>
            <pc:docMk/>
            <pc:sldMk cId="1311142258" sldId="560"/>
            <ac:spMk id="3" creationId="{6F5FD510-41FE-471E-BA39-1ED6C093BFB6}"/>
          </ac:spMkLst>
        </pc:spChg>
      </pc:sldChg>
      <pc:sldChg chg="modSp mod">
        <pc:chgData name="Chan Zhi Wen, Ian" userId="10427a44-90a0-4c20-831c-e237817aaaf3" providerId="ADAL" clId="{58B711D4-0404-4317-807E-D8F3BB2CE526}" dt="2023-01-10T01:56:34.189" v="1846" actId="20577"/>
        <pc:sldMkLst>
          <pc:docMk/>
          <pc:sldMk cId="839598047" sldId="561"/>
        </pc:sldMkLst>
        <pc:spChg chg="mod">
          <ac:chgData name="Chan Zhi Wen, Ian" userId="10427a44-90a0-4c20-831c-e237817aaaf3" providerId="ADAL" clId="{58B711D4-0404-4317-807E-D8F3BB2CE526}" dt="2023-01-10T01:56:11.643" v="1829" actId="20577"/>
          <ac:spMkLst>
            <pc:docMk/>
            <pc:sldMk cId="839598047" sldId="561"/>
            <ac:spMk id="2" creationId="{FCF73F3D-7CBD-46D3-AD51-D6E4EA1B7A38}"/>
          </ac:spMkLst>
        </pc:spChg>
        <pc:spChg chg="mod">
          <ac:chgData name="Chan Zhi Wen, Ian" userId="10427a44-90a0-4c20-831c-e237817aaaf3" providerId="ADAL" clId="{58B711D4-0404-4317-807E-D8F3BB2CE526}" dt="2023-01-10T01:56:34.189" v="1846" actId="20577"/>
          <ac:spMkLst>
            <pc:docMk/>
            <pc:sldMk cId="839598047" sldId="561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1:56:21.380" v="1837" actId="20577"/>
          <ac:spMkLst>
            <pc:docMk/>
            <pc:sldMk cId="839598047" sldId="561"/>
            <ac:spMk id="8" creationId="{0EE23F69-CD33-761E-0FB5-0DFBCE28BC5C}"/>
          </ac:spMkLst>
        </pc:spChg>
      </pc:sldChg>
      <pc:sldChg chg="modSp mod modNotesTx">
        <pc:chgData name="Chan Zhi Wen, Ian" userId="10427a44-90a0-4c20-831c-e237817aaaf3" providerId="ADAL" clId="{58B711D4-0404-4317-807E-D8F3BB2CE526}" dt="2023-01-10T02:20:07.221" v="2003" actId="20577"/>
        <pc:sldMkLst>
          <pc:docMk/>
          <pc:sldMk cId="1530743555" sldId="563"/>
        </pc:sldMkLst>
        <pc:spChg chg="mod">
          <ac:chgData name="Chan Zhi Wen, Ian" userId="10427a44-90a0-4c20-831c-e237817aaaf3" providerId="ADAL" clId="{58B711D4-0404-4317-807E-D8F3BB2CE526}" dt="2023-01-10T02:02:21.243" v="1970" actId="20577"/>
          <ac:spMkLst>
            <pc:docMk/>
            <pc:sldMk cId="1530743555" sldId="563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58B711D4-0404-4317-807E-D8F3BB2CE526}" dt="2023-01-10T02:59:18.094" v="2004" actId="6549"/>
        <pc:sldMkLst>
          <pc:docMk/>
          <pc:sldMk cId="3913903815" sldId="564"/>
        </pc:sldMkLst>
        <pc:spChg chg="mod">
          <ac:chgData name="Chan Zhi Wen, Ian" userId="10427a44-90a0-4c20-831c-e237817aaaf3" providerId="ADAL" clId="{58B711D4-0404-4317-807E-D8F3BB2CE526}" dt="2023-01-10T02:02:31.783" v="1975" actId="20577"/>
          <ac:spMkLst>
            <pc:docMk/>
            <pc:sldMk cId="3913903815" sldId="564"/>
            <ac:spMk id="7" creationId="{7020C79E-6984-396D-51EB-ADD095E6C41A}"/>
          </ac:spMkLst>
        </pc:spChg>
        <pc:spChg chg="mod">
          <ac:chgData name="Chan Zhi Wen, Ian" userId="10427a44-90a0-4c20-831c-e237817aaaf3" providerId="ADAL" clId="{58B711D4-0404-4317-807E-D8F3BB2CE526}" dt="2023-01-10T02:59:18.094" v="2004" actId="6549"/>
          <ac:spMkLst>
            <pc:docMk/>
            <pc:sldMk cId="3913903815" sldId="564"/>
            <ac:spMk id="16" creationId="{AB440877-3881-35DB-007B-3C738C55FE2D}"/>
          </ac:spMkLst>
        </pc:spChg>
      </pc:sldChg>
      <pc:sldChg chg="modSp mod">
        <pc:chgData name="Chan Zhi Wen, Ian" userId="10427a44-90a0-4c20-831c-e237817aaaf3" providerId="ADAL" clId="{58B711D4-0404-4317-807E-D8F3BB2CE526}" dt="2023-01-10T03:00:59.314" v="2007" actId="20577"/>
        <pc:sldMkLst>
          <pc:docMk/>
          <pc:sldMk cId="1802528404" sldId="565"/>
        </pc:sldMkLst>
        <pc:spChg chg="mod">
          <ac:chgData name="Chan Zhi Wen, Ian" userId="10427a44-90a0-4c20-831c-e237817aaaf3" providerId="ADAL" clId="{58B711D4-0404-4317-807E-D8F3BB2CE526}" dt="2023-01-10T03:00:59.314" v="2007" actId="20577"/>
          <ac:spMkLst>
            <pc:docMk/>
            <pc:sldMk cId="1802528404" sldId="565"/>
            <ac:spMk id="7" creationId="{452515DE-8852-2828-E701-3EB23F2043CA}"/>
          </ac:spMkLst>
        </pc:spChg>
      </pc:sldChg>
      <pc:sldChg chg="modSp mod">
        <pc:chgData name="Chan Zhi Wen, Ian" userId="10427a44-90a0-4c20-831c-e237817aaaf3" providerId="ADAL" clId="{58B711D4-0404-4317-807E-D8F3BB2CE526}" dt="2023-01-10T03:03:48.905" v="2084" actId="20577"/>
        <pc:sldMkLst>
          <pc:docMk/>
          <pc:sldMk cId="1528254975" sldId="566"/>
        </pc:sldMkLst>
        <pc:spChg chg="mod">
          <ac:chgData name="Chan Zhi Wen, Ian" userId="10427a44-90a0-4c20-831c-e237817aaaf3" providerId="ADAL" clId="{58B711D4-0404-4317-807E-D8F3BB2CE526}" dt="2023-01-10T03:03:05.315" v="2035" actId="27636"/>
          <ac:spMkLst>
            <pc:docMk/>
            <pc:sldMk cId="1528254975" sldId="566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3:03:48.905" v="2084" actId="20577"/>
          <ac:spMkLst>
            <pc:docMk/>
            <pc:sldMk cId="1528254975" sldId="566"/>
            <ac:spMk id="11" creationId="{5B67FB87-D131-D327-E061-1CB7E81D11FB}"/>
          </ac:spMkLst>
        </pc:spChg>
      </pc:sldChg>
      <pc:sldChg chg="addSp delSp modSp mod">
        <pc:chgData name="Chan Zhi Wen, Ian" userId="10427a44-90a0-4c20-831c-e237817aaaf3" providerId="ADAL" clId="{58B711D4-0404-4317-807E-D8F3BB2CE526}" dt="2023-01-10T03:13:23.626" v="2204" actId="20577"/>
        <pc:sldMkLst>
          <pc:docMk/>
          <pc:sldMk cId="2883417566" sldId="568"/>
        </pc:sldMkLst>
        <pc:spChg chg="mod">
          <ac:chgData name="Chan Zhi Wen, Ian" userId="10427a44-90a0-4c20-831c-e237817aaaf3" providerId="ADAL" clId="{58B711D4-0404-4317-807E-D8F3BB2CE526}" dt="2023-01-10T03:13:23.626" v="2204" actId="20577"/>
          <ac:spMkLst>
            <pc:docMk/>
            <pc:sldMk cId="2883417566" sldId="56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58B711D4-0404-4317-807E-D8F3BB2CE526}" dt="2023-01-10T03:10:18.986" v="2187" actId="14100"/>
          <ac:spMkLst>
            <pc:docMk/>
            <pc:sldMk cId="2883417566" sldId="568"/>
            <ac:spMk id="13" creationId="{CB825986-2DD2-D1C3-7D03-17682891139D}"/>
          </ac:spMkLst>
        </pc:spChg>
        <pc:cxnChg chg="add del mod">
          <ac:chgData name="Chan Zhi Wen, Ian" userId="10427a44-90a0-4c20-831c-e237817aaaf3" providerId="ADAL" clId="{58B711D4-0404-4317-807E-D8F3BB2CE526}" dt="2023-01-10T03:09:24.839" v="2097" actId="478"/>
          <ac:cxnSpMkLst>
            <pc:docMk/>
            <pc:sldMk cId="2883417566" sldId="568"/>
            <ac:cxnSpMk id="4" creationId="{58FCA41B-D990-0DC7-78D4-8EE46A8EBB44}"/>
          </ac:cxnSpMkLst>
        </pc:cxnChg>
        <pc:cxnChg chg="add mod">
          <ac:chgData name="Chan Zhi Wen, Ian" userId="10427a44-90a0-4c20-831c-e237817aaaf3" providerId="ADAL" clId="{58B711D4-0404-4317-807E-D8F3BB2CE526}" dt="2023-01-10T03:09:52.426" v="2102" actId="14100"/>
          <ac:cxnSpMkLst>
            <pc:docMk/>
            <pc:sldMk cId="2883417566" sldId="568"/>
            <ac:cxnSpMk id="7" creationId="{12364F7C-2042-657E-5D8A-EF78E43E61EC}"/>
          </ac:cxnSpMkLst>
        </pc:cxnChg>
      </pc:sldChg>
      <pc:sldChg chg="modSp mod">
        <pc:chgData name="Chan Zhi Wen, Ian" userId="10427a44-90a0-4c20-831c-e237817aaaf3" providerId="ADAL" clId="{58B711D4-0404-4317-807E-D8F3BB2CE526}" dt="2023-01-10T03:14:27.500" v="2205" actId="1076"/>
        <pc:sldMkLst>
          <pc:docMk/>
          <pc:sldMk cId="517299351" sldId="570"/>
        </pc:sldMkLst>
        <pc:spChg chg="mod">
          <ac:chgData name="Chan Zhi Wen, Ian" userId="10427a44-90a0-4c20-831c-e237817aaaf3" providerId="ADAL" clId="{58B711D4-0404-4317-807E-D8F3BB2CE526}" dt="2023-01-10T03:14:27.500" v="2205" actId="1076"/>
          <ac:spMkLst>
            <pc:docMk/>
            <pc:sldMk cId="517299351" sldId="570"/>
            <ac:spMk id="4" creationId="{4364A47D-FE8A-E1A9-695B-29A1A34EB30D}"/>
          </ac:spMkLst>
        </pc:spChg>
      </pc:sldChg>
      <pc:sldChg chg="modSp mod">
        <pc:chgData name="Chan Zhi Wen, Ian" userId="10427a44-90a0-4c20-831c-e237817aaaf3" providerId="ADAL" clId="{58B711D4-0404-4317-807E-D8F3BB2CE526}" dt="2023-01-10T03:16:17.317" v="2208" actId="20577"/>
        <pc:sldMkLst>
          <pc:docMk/>
          <pc:sldMk cId="4277686208" sldId="571"/>
        </pc:sldMkLst>
        <pc:spChg chg="mod">
          <ac:chgData name="Chan Zhi Wen, Ian" userId="10427a44-90a0-4c20-831c-e237817aaaf3" providerId="ADAL" clId="{58B711D4-0404-4317-807E-D8F3BB2CE526}" dt="2023-01-10T03:16:17.317" v="2208" actId="20577"/>
          <ac:spMkLst>
            <pc:docMk/>
            <pc:sldMk cId="4277686208" sldId="571"/>
            <ac:spMk id="21" creationId="{6C1574F8-550A-5F27-402C-D45BBBC8474B}"/>
          </ac:spMkLst>
        </pc:spChg>
      </pc:sldChg>
      <pc:sldChg chg="del">
        <pc:chgData name="Chan Zhi Wen, Ian" userId="10427a44-90a0-4c20-831c-e237817aaaf3" providerId="ADAL" clId="{58B711D4-0404-4317-807E-D8F3BB2CE526}" dt="2023-01-10T03:20:04.282" v="2209" actId="47"/>
        <pc:sldMkLst>
          <pc:docMk/>
          <pc:sldMk cId="2905162342" sldId="572"/>
        </pc:sldMkLst>
      </pc:sldChg>
      <pc:sldChg chg="modSp mod">
        <pc:chgData name="Chan Zhi Wen, Ian" userId="10427a44-90a0-4c20-831c-e237817aaaf3" providerId="ADAL" clId="{58B711D4-0404-4317-807E-D8F3BB2CE526}" dt="2023-01-10T03:22:41.069" v="2246" actId="20577"/>
        <pc:sldMkLst>
          <pc:docMk/>
          <pc:sldMk cId="3284411755" sldId="573"/>
        </pc:sldMkLst>
        <pc:spChg chg="mod">
          <ac:chgData name="Chan Zhi Wen, Ian" userId="10427a44-90a0-4c20-831c-e237817aaaf3" providerId="ADAL" clId="{58B711D4-0404-4317-807E-D8F3BB2CE526}" dt="2023-01-10T03:22:41.069" v="2246" actId="20577"/>
          <ac:spMkLst>
            <pc:docMk/>
            <pc:sldMk cId="3284411755" sldId="573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58B711D4-0404-4317-807E-D8F3BB2CE526}" dt="2023-01-10T03:22:08.280" v="2237" actId="20577"/>
        <pc:sldMkLst>
          <pc:docMk/>
          <pc:sldMk cId="3078868725" sldId="574"/>
        </pc:sldMkLst>
        <pc:spChg chg="mod">
          <ac:chgData name="Chan Zhi Wen, Ian" userId="10427a44-90a0-4c20-831c-e237817aaaf3" providerId="ADAL" clId="{58B711D4-0404-4317-807E-D8F3BB2CE526}" dt="2023-01-10T03:22:08.280" v="2237" actId="20577"/>
          <ac:spMkLst>
            <pc:docMk/>
            <pc:sldMk cId="3078868725" sldId="574"/>
            <ac:spMk id="19" creationId="{6238FD1C-3254-4A3A-3155-CFC16E010DFA}"/>
          </ac:spMkLst>
        </pc:spChg>
      </pc:sldChg>
      <pc:sldChg chg="addSp delSp modSp mod">
        <pc:chgData name="Chan Zhi Wen, Ian" userId="10427a44-90a0-4c20-831c-e237817aaaf3" providerId="ADAL" clId="{58B711D4-0404-4317-807E-D8F3BB2CE526}" dt="2023-01-10T03:31:02.888" v="2712" actId="14100"/>
        <pc:sldMkLst>
          <pc:docMk/>
          <pc:sldMk cId="3646390194" sldId="576"/>
        </pc:sldMkLst>
        <pc:spChg chg="mod">
          <ac:chgData name="Chan Zhi Wen, Ian" userId="10427a44-90a0-4c20-831c-e237817aaaf3" providerId="ADAL" clId="{58B711D4-0404-4317-807E-D8F3BB2CE526}" dt="2023-01-10T03:28:17.515" v="2356" actId="20577"/>
          <ac:spMkLst>
            <pc:docMk/>
            <pc:sldMk cId="3646390194" sldId="576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3:30:42.854" v="2696" actId="1038"/>
          <ac:spMkLst>
            <pc:docMk/>
            <pc:sldMk cId="3646390194" sldId="576"/>
            <ac:spMk id="4" creationId="{D60CEA4F-AA39-1209-547E-BE8BC4301A1C}"/>
          </ac:spMkLst>
        </pc:spChg>
        <pc:spChg chg="mod">
          <ac:chgData name="Chan Zhi Wen, Ian" userId="10427a44-90a0-4c20-831c-e237817aaaf3" providerId="ADAL" clId="{58B711D4-0404-4317-807E-D8F3BB2CE526}" dt="2023-01-10T03:30:23.373" v="2656" actId="1076"/>
          <ac:spMkLst>
            <pc:docMk/>
            <pc:sldMk cId="3646390194" sldId="576"/>
            <ac:spMk id="6" creationId="{DD7526C1-9F02-4980-E472-83DE88FBA654}"/>
          </ac:spMkLst>
        </pc:spChg>
        <pc:spChg chg="mod">
          <ac:chgData name="Chan Zhi Wen, Ian" userId="10427a44-90a0-4c20-831c-e237817aaaf3" providerId="ADAL" clId="{58B711D4-0404-4317-807E-D8F3BB2CE526}" dt="2023-01-10T03:31:02.888" v="2712" actId="14100"/>
          <ac:spMkLst>
            <pc:docMk/>
            <pc:sldMk cId="3646390194" sldId="576"/>
            <ac:spMk id="7" creationId="{65C73D2B-1847-C3DE-5901-408D2BE91F11}"/>
          </ac:spMkLst>
        </pc:spChg>
        <pc:spChg chg="add mod">
          <ac:chgData name="Chan Zhi Wen, Ian" userId="10427a44-90a0-4c20-831c-e237817aaaf3" providerId="ADAL" clId="{58B711D4-0404-4317-807E-D8F3BB2CE526}" dt="2023-01-10T03:28:40.588" v="2441" actId="1076"/>
          <ac:spMkLst>
            <pc:docMk/>
            <pc:sldMk cId="3646390194" sldId="576"/>
            <ac:spMk id="11" creationId="{00F10807-B871-B3C3-E111-A8D7790CAAA2}"/>
          </ac:spMkLst>
        </pc:spChg>
        <pc:spChg chg="mod">
          <ac:chgData name="Chan Zhi Wen, Ian" userId="10427a44-90a0-4c20-831c-e237817aaaf3" providerId="ADAL" clId="{58B711D4-0404-4317-807E-D8F3BB2CE526}" dt="2023-01-10T03:30:50.758" v="2707" actId="1038"/>
          <ac:spMkLst>
            <pc:docMk/>
            <pc:sldMk cId="3646390194" sldId="576"/>
            <ac:spMk id="14" creationId="{E3B86568-161E-EB5F-ED3D-31C8DADD4347}"/>
          </ac:spMkLst>
        </pc:spChg>
        <pc:spChg chg="add mod">
          <ac:chgData name="Chan Zhi Wen, Ian" userId="10427a44-90a0-4c20-831c-e237817aaaf3" providerId="ADAL" clId="{58B711D4-0404-4317-807E-D8F3BB2CE526}" dt="2023-01-10T03:29:53.886" v="2655" actId="20577"/>
          <ac:spMkLst>
            <pc:docMk/>
            <pc:sldMk cId="3646390194" sldId="576"/>
            <ac:spMk id="15" creationId="{93C3B893-05F1-A3BC-98E6-1C4C6C2F0ED2}"/>
          </ac:spMkLst>
        </pc:spChg>
        <pc:picChg chg="add mod">
          <ac:chgData name="Chan Zhi Wen, Ian" userId="10427a44-90a0-4c20-831c-e237817aaaf3" providerId="ADAL" clId="{58B711D4-0404-4317-807E-D8F3BB2CE526}" dt="2023-01-10T03:30:42.854" v="2696" actId="1038"/>
          <ac:picMkLst>
            <pc:docMk/>
            <pc:sldMk cId="3646390194" sldId="576"/>
            <ac:picMk id="10" creationId="{C384F9DA-98F8-BEFC-8C51-18241DE8047F}"/>
          </ac:picMkLst>
        </pc:picChg>
        <pc:picChg chg="mod">
          <ac:chgData name="Chan Zhi Wen, Ian" userId="10427a44-90a0-4c20-831c-e237817aaaf3" providerId="ADAL" clId="{58B711D4-0404-4317-807E-D8F3BB2CE526}" dt="2023-01-10T03:30:31.231" v="2684" actId="1035"/>
          <ac:picMkLst>
            <pc:docMk/>
            <pc:sldMk cId="3646390194" sldId="576"/>
            <ac:picMk id="25" creationId="{211E47AC-2EA3-2C9D-6551-1C7FE94648A7}"/>
          </ac:picMkLst>
        </pc:picChg>
        <pc:picChg chg="del">
          <ac:chgData name="Chan Zhi Wen, Ian" userId="10427a44-90a0-4c20-831c-e237817aaaf3" providerId="ADAL" clId="{58B711D4-0404-4317-807E-D8F3BB2CE526}" dt="2023-01-10T03:27:11.221" v="2250" actId="478"/>
          <ac:picMkLst>
            <pc:docMk/>
            <pc:sldMk cId="3646390194" sldId="576"/>
            <ac:picMk id="27" creationId="{93AA893C-841C-6D37-0472-835D0596B21B}"/>
          </ac:picMkLst>
        </pc:picChg>
        <pc:picChg chg="mod">
          <ac:chgData name="Chan Zhi Wen, Ian" userId="10427a44-90a0-4c20-831c-e237817aaaf3" providerId="ADAL" clId="{58B711D4-0404-4317-807E-D8F3BB2CE526}" dt="2023-01-10T03:30:38.278" v="2695" actId="1037"/>
          <ac:picMkLst>
            <pc:docMk/>
            <pc:sldMk cId="3646390194" sldId="576"/>
            <ac:picMk id="29" creationId="{3B0352D6-8FB7-5DC3-3AA8-593967A0A52A}"/>
          </ac:picMkLst>
        </pc:picChg>
        <pc:cxnChg chg="mod">
          <ac:chgData name="Chan Zhi Wen, Ian" userId="10427a44-90a0-4c20-831c-e237817aaaf3" providerId="ADAL" clId="{58B711D4-0404-4317-807E-D8F3BB2CE526}" dt="2023-01-10T03:30:50.758" v="2707" actId="1038"/>
          <ac:cxnSpMkLst>
            <pc:docMk/>
            <pc:sldMk cId="3646390194" sldId="576"/>
            <ac:cxnSpMk id="9" creationId="{97BD8853-0AD2-4965-9BF3-295835362293}"/>
          </ac:cxnSpMkLst>
        </pc:cxnChg>
        <pc:cxnChg chg="add mod">
          <ac:chgData name="Chan Zhi Wen, Ian" userId="10427a44-90a0-4c20-831c-e237817aaaf3" providerId="ADAL" clId="{58B711D4-0404-4317-807E-D8F3BB2CE526}" dt="2023-01-10T03:28:46.405" v="2444" actId="14100"/>
          <ac:cxnSpMkLst>
            <pc:docMk/>
            <pc:sldMk cId="3646390194" sldId="576"/>
            <ac:cxnSpMk id="12" creationId="{4BEF9E91-EAF5-1C97-5D0D-1D59631C5CC0}"/>
          </ac:cxnSpMkLst>
        </pc:cxnChg>
        <pc:cxnChg chg="add mod">
          <ac:chgData name="Chan Zhi Wen, Ian" userId="10427a44-90a0-4c20-831c-e237817aaaf3" providerId="ADAL" clId="{58B711D4-0404-4317-807E-D8F3BB2CE526}" dt="2023-01-10T03:29:20.360" v="2557" actId="14100"/>
          <ac:cxnSpMkLst>
            <pc:docMk/>
            <pc:sldMk cId="3646390194" sldId="576"/>
            <ac:cxnSpMk id="16" creationId="{78675331-7FA6-F01E-8A66-DE7F35CDF943}"/>
          </ac:cxnSpMkLst>
        </pc:cxnChg>
        <pc:cxnChg chg="mod">
          <ac:chgData name="Chan Zhi Wen, Ian" userId="10427a44-90a0-4c20-831c-e237817aaaf3" providerId="ADAL" clId="{58B711D4-0404-4317-807E-D8F3BB2CE526}" dt="2023-01-10T03:30:50.758" v="2707" actId="1038"/>
          <ac:cxnSpMkLst>
            <pc:docMk/>
            <pc:sldMk cId="3646390194" sldId="576"/>
            <ac:cxnSpMk id="18" creationId="{0EFF64FF-0DF9-7B2E-C6B8-1744CD6FF5BE}"/>
          </ac:cxnSpMkLst>
        </pc:cxnChg>
      </pc:sldChg>
      <pc:sldChg chg="modNotesTx">
        <pc:chgData name="Chan Zhi Wen, Ian" userId="10427a44-90a0-4c20-831c-e237817aaaf3" providerId="ADAL" clId="{58B711D4-0404-4317-807E-D8F3BB2CE526}" dt="2023-01-10T01:53:14.102" v="1669" actId="20577"/>
        <pc:sldMkLst>
          <pc:docMk/>
          <pc:sldMk cId="3630115153" sldId="577"/>
        </pc:sldMkLst>
      </pc:sldChg>
      <pc:sldChg chg="add del mod modShow">
        <pc:chgData name="Chan Zhi Wen, Ian" userId="10427a44-90a0-4c20-831c-e237817aaaf3" providerId="ADAL" clId="{58B711D4-0404-4317-807E-D8F3BB2CE526}" dt="2023-01-10T03:35:17.590" v="2810" actId="47"/>
        <pc:sldMkLst>
          <pc:docMk/>
          <pc:sldMk cId="2341471549" sldId="578"/>
        </pc:sldMkLst>
      </pc:sldChg>
      <pc:sldChg chg="modNotesTx">
        <pc:chgData name="Chan Zhi Wen, Ian" userId="10427a44-90a0-4c20-831c-e237817aaaf3" providerId="ADAL" clId="{58B711D4-0404-4317-807E-D8F3BB2CE526}" dt="2023-01-10T01:54:00.746" v="1731" actId="313"/>
        <pc:sldMkLst>
          <pc:docMk/>
          <pc:sldMk cId="3760574002" sldId="579"/>
        </pc:sldMkLst>
      </pc:sldChg>
      <pc:sldChg chg="modSp mod">
        <pc:chgData name="Chan Zhi Wen, Ian" userId="10427a44-90a0-4c20-831c-e237817aaaf3" providerId="ADAL" clId="{58B711D4-0404-4317-807E-D8F3BB2CE526}" dt="2023-01-10T03:48:23.149" v="2935" actId="20577"/>
        <pc:sldMkLst>
          <pc:docMk/>
          <pc:sldMk cId="2221245975" sldId="580"/>
        </pc:sldMkLst>
        <pc:spChg chg="mod">
          <ac:chgData name="Chan Zhi Wen, Ian" userId="10427a44-90a0-4c20-831c-e237817aaaf3" providerId="ADAL" clId="{58B711D4-0404-4317-807E-D8F3BB2CE526}" dt="2023-01-10T03:47:54.686" v="2927" actId="20577"/>
          <ac:spMkLst>
            <pc:docMk/>
            <pc:sldMk cId="2221245975" sldId="580"/>
            <ac:spMk id="3" creationId="{E6CD1D97-2687-4B15-BF3D-D09058FCEB2F}"/>
          </ac:spMkLst>
        </pc:spChg>
        <pc:graphicFrameChg chg="modGraphic">
          <ac:chgData name="Chan Zhi Wen, Ian" userId="10427a44-90a0-4c20-831c-e237817aaaf3" providerId="ADAL" clId="{58B711D4-0404-4317-807E-D8F3BB2CE526}" dt="2023-01-10T03:48:23.149" v="2935" actId="20577"/>
          <ac:graphicFrameMkLst>
            <pc:docMk/>
            <pc:sldMk cId="2221245975" sldId="580"/>
            <ac:graphicFrameMk id="4" creationId="{24DF0697-2306-11C2-6C8D-04976A4C6715}"/>
          </ac:graphicFrameMkLst>
        </pc:graphicFrameChg>
      </pc:sldChg>
      <pc:sldChg chg="modSp mod">
        <pc:chgData name="Chan Zhi Wen, Ian" userId="10427a44-90a0-4c20-831c-e237817aaaf3" providerId="ADAL" clId="{58B711D4-0404-4317-807E-D8F3BB2CE526}" dt="2023-01-10T03:39:58.602" v="2889" actId="20577"/>
        <pc:sldMkLst>
          <pc:docMk/>
          <pc:sldMk cId="2504331177" sldId="581"/>
        </pc:sldMkLst>
        <pc:spChg chg="mod">
          <ac:chgData name="Chan Zhi Wen, Ian" userId="10427a44-90a0-4c20-831c-e237817aaaf3" providerId="ADAL" clId="{58B711D4-0404-4317-807E-D8F3BB2CE526}" dt="2023-01-10T03:39:58.602" v="2889" actId="20577"/>
          <ac:spMkLst>
            <pc:docMk/>
            <pc:sldMk cId="2504331177" sldId="581"/>
            <ac:spMk id="3" creationId="{E6CD1D97-2687-4B15-BF3D-D09058FCEB2F}"/>
          </ac:spMkLst>
        </pc:spChg>
      </pc:sldChg>
      <pc:sldChg chg="addSp modSp mod">
        <pc:chgData name="Chan Zhi Wen, Ian" userId="10427a44-90a0-4c20-831c-e237817aaaf3" providerId="ADAL" clId="{58B711D4-0404-4317-807E-D8F3BB2CE526}" dt="2023-01-10T04:13:12.363" v="3502" actId="20577"/>
        <pc:sldMkLst>
          <pc:docMk/>
          <pc:sldMk cId="4169231199" sldId="582"/>
        </pc:sldMkLst>
        <pc:spChg chg="mod">
          <ac:chgData name="Chan Zhi Wen, Ian" userId="10427a44-90a0-4c20-831c-e237817aaaf3" providerId="ADAL" clId="{58B711D4-0404-4317-807E-D8F3BB2CE526}" dt="2023-01-10T04:09:00.065" v="3294" actId="20577"/>
          <ac:spMkLst>
            <pc:docMk/>
            <pc:sldMk cId="4169231199" sldId="582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4:13:05.503" v="3495" actId="20577"/>
          <ac:spMkLst>
            <pc:docMk/>
            <pc:sldMk cId="4169231199" sldId="582"/>
            <ac:spMk id="10" creationId="{02A26855-E867-FC04-FCD5-FB31FAAA9B4A}"/>
          </ac:spMkLst>
        </pc:spChg>
        <pc:spChg chg="mod">
          <ac:chgData name="Chan Zhi Wen, Ian" userId="10427a44-90a0-4c20-831c-e237817aaaf3" providerId="ADAL" clId="{58B711D4-0404-4317-807E-D8F3BB2CE526}" dt="2023-01-10T04:13:12.363" v="3502" actId="20577"/>
          <ac:spMkLst>
            <pc:docMk/>
            <pc:sldMk cId="4169231199" sldId="582"/>
            <ac:spMk id="11" creationId="{9110D092-04BA-9251-B294-2A05AFE1C271}"/>
          </ac:spMkLst>
        </pc:spChg>
        <pc:spChg chg="mod">
          <ac:chgData name="Chan Zhi Wen, Ian" userId="10427a44-90a0-4c20-831c-e237817aaaf3" providerId="ADAL" clId="{58B711D4-0404-4317-807E-D8F3BB2CE526}" dt="2023-01-10T03:53:56.533" v="3230" actId="1037"/>
          <ac:spMkLst>
            <pc:docMk/>
            <pc:sldMk cId="4169231199" sldId="582"/>
            <ac:spMk id="12" creationId="{C4C90A55-0692-412B-2B96-3162ACE5EA83}"/>
          </ac:spMkLst>
        </pc:spChg>
        <pc:spChg chg="add mod">
          <ac:chgData name="Chan Zhi Wen, Ian" userId="10427a44-90a0-4c20-831c-e237817aaaf3" providerId="ADAL" clId="{58B711D4-0404-4317-807E-D8F3BB2CE526}" dt="2023-01-10T03:54:25.969" v="3256" actId="1076"/>
          <ac:spMkLst>
            <pc:docMk/>
            <pc:sldMk cId="4169231199" sldId="582"/>
            <ac:spMk id="15" creationId="{647B4AA5-5765-CBD2-DD60-E637F3C65763}"/>
          </ac:spMkLst>
        </pc:spChg>
        <pc:spChg chg="mod">
          <ac:chgData name="Chan Zhi Wen, Ian" userId="10427a44-90a0-4c20-831c-e237817aaaf3" providerId="ADAL" clId="{58B711D4-0404-4317-807E-D8F3BB2CE526}" dt="2023-01-10T03:55:14.291" v="3292" actId="1038"/>
          <ac:spMkLst>
            <pc:docMk/>
            <pc:sldMk cId="4169231199" sldId="582"/>
            <ac:spMk id="18" creationId="{66FD0866-EE4D-6944-D934-16C14E8A7430}"/>
          </ac:spMkLst>
        </pc:spChg>
        <pc:picChg chg="mod">
          <ac:chgData name="Chan Zhi Wen, Ian" userId="10427a44-90a0-4c20-831c-e237817aaaf3" providerId="ADAL" clId="{58B711D4-0404-4317-807E-D8F3BB2CE526}" dt="2023-01-10T03:52:25.972" v="3119" actId="1036"/>
          <ac:picMkLst>
            <pc:docMk/>
            <pc:sldMk cId="4169231199" sldId="582"/>
            <ac:picMk id="14" creationId="{9461B62B-9DD7-35E4-8278-BD5498A2F013}"/>
          </ac:picMkLst>
        </pc:picChg>
        <pc:picChg chg="mod">
          <ac:chgData name="Chan Zhi Wen, Ian" userId="10427a44-90a0-4c20-831c-e237817aaaf3" providerId="ADAL" clId="{58B711D4-0404-4317-807E-D8F3BB2CE526}" dt="2023-01-10T03:52:25.972" v="3119" actId="1036"/>
          <ac:picMkLst>
            <pc:docMk/>
            <pc:sldMk cId="4169231199" sldId="582"/>
            <ac:picMk id="16" creationId="{9F39ED44-9CA8-DCE4-0517-0F52E0A13E48}"/>
          </ac:picMkLst>
        </pc:picChg>
        <pc:cxnChg chg="mod">
          <ac:chgData name="Chan Zhi Wen, Ian" userId="10427a44-90a0-4c20-831c-e237817aaaf3" providerId="ADAL" clId="{58B711D4-0404-4317-807E-D8F3BB2CE526}" dt="2023-01-10T03:54:14.300" v="3253" actId="14100"/>
          <ac:cxnSpMkLst>
            <pc:docMk/>
            <pc:sldMk cId="4169231199" sldId="582"/>
            <ac:cxnSpMk id="13" creationId="{3350C641-BF83-C4BD-246A-5C968A3A9915}"/>
          </ac:cxnSpMkLst>
        </pc:cxnChg>
        <pc:cxnChg chg="mod">
          <ac:chgData name="Chan Zhi Wen, Ian" userId="10427a44-90a0-4c20-831c-e237817aaaf3" providerId="ADAL" clId="{58B711D4-0404-4317-807E-D8F3BB2CE526}" dt="2023-01-10T03:55:10.511" v="3286" actId="14100"/>
          <ac:cxnSpMkLst>
            <pc:docMk/>
            <pc:sldMk cId="4169231199" sldId="582"/>
            <ac:cxnSpMk id="19" creationId="{160C14B6-6918-D473-C664-9675164BED85}"/>
          </ac:cxnSpMkLst>
        </pc:cxnChg>
        <pc:cxnChg chg="add mod">
          <ac:chgData name="Chan Zhi Wen, Ian" userId="10427a44-90a0-4c20-831c-e237817aaaf3" providerId="ADAL" clId="{58B711D4-0404-4317-807E-D8F3BB2CE526}" dt="2023-01-10T03:54:35.576" v="3258" actId="14100"/>
          <ac:cxnSpMkLst>
            <pc:docMk/>
            <pc:sldMk cId="4169231199" sldId="582"/>
            <ac:cxnSpMk id="20" creationId="{5B846FB1-3AF5-9095-9F7C-92ECC815ADB6}"/>
          </ac:cxnSpMkLst>
        </pc:cxnChg>
      </pc:sldChg>
      <pc:sldChg chg="del">
        <pc:chgData name="Chan Zhi Wen, Ian" userId="10427a44-90a0-4c20-831c-e237817aaaf3" providerId="ADAL" clId="{58B711D4-0404-4317-807E-D8F3BB2CE526}" dt="2023-01-09T07:15:43.888" v="1" actId="47"/>
        <pc:sldMkLst>
          <pc:docMk/>
          <pc:sldMk cId="2873481316" sldId="583"/>
        </pc:sldMkLst>
      </pc:sldChg>
      <pc:sldChg chg="del">
        <pc:chgData name="Chan Zhi Wen, Ian" userId="10427a44-90a0-4c20-831c-e237817aaaf3" providerId="ADAL" clId="{58B711D4-0404-4317-807E-D8F3BB2CE526}" dt="2023-01-10T04:02:15.938" v="3293" actId="47"/>
        <pc:sldMkLst>
          <pc:docMk/>
          <pc:sldMk cId="250184565" sldId="584"/>
        </pc:sldMkLst>
      </pc:sldChg>
      <pc:sldChg chg="modSp mod">
        <pc:chgData name="Chan Zhi Wen, Ian" userId="10427a44-90a0-4c20-831c-e237817aaaf3" providerId="ADAL" clId="{58B711D4-0404-4317-807E-D8F3BB2CE526}" dt="2023-01-10T04:13:22.208" v="3508" actId="20577"/>
        <pc:sldMkLst>
          <pc:docMk/>
          <pc:sldMk cId="2226832758" sldId="585"/>
        </pc:sldMkLst>
        <pc:spChg chg="mod">
          <ac:chgData name="Chan Zhi Wen, Ian" userId="10427a44-90a0-4c20-831c-e237817aaaf3" providerId="ADAL" clId="{58B711D4-0404-4317-807E-D8F3BB2CE526}" dt="2023-01-10T04:09:43.798" v="3300" actId="20577"/>
          <ac:spMkLst>
            <pc:docMk/>
            <pc:sldMk cId="2226832758" sldId="585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4:13:22.208" v="3508" actId="20577"/>
          <ac:spMkLst>
            <pc:docMk/>
            <pc:sldMk cId="2226832758" sldId="585"/>
            <ac:spMk id="10" creationId="{02A26855-E867-FC04-FCD5-FB31FAAA9B4A}"/>
          </ac:spMkLst>
        </pc:spChg>
      </pc:sldChg>
      <pc:sldChg chg="modSp mod">
        <pc:chgData name="Chan Zhi Wen, Ian" userId="10427a44-90a0-4c20-831c-e237817aaaf3" providerId="ADAL" clId="{58B711D4-0404-4317-807E-D8F3BB2CE526}" dt="2023-01-10T04:13:55.588" v="3531" actId="20577"/>
        <pc:sldMkLst>
          <pc:docMk/>
          <pc:sldMk cId="3488320437" sldId="586"/>
        </pc:sldMkLst>
        <pc:spChg chg="mod">
          <ac:chgData name="Chan Zhi Wen, Ian" userId="10427a44-90a0-4c20-831c-e237817aaaf3" providerId="ADAL" clId="{58B711D4-0404-4317-807E-D8F3BB2CE526}" dt="2023-01-10T04:13:55.588" v="3531" actId="20577"/>
          <ac:spMkLst>
            <pc:docMk/>
            <pc:sldMk cId="3488320437" sldId="586"/>
            <ac:spMk id="10" creationId="{02A26855-E867-FC04-FCD5-FB31FAAA9B4A}"/>
          </ac:spMkLst>
        </pc:spChg>
      </pc:sldChg>
      <pc:sldChg chg="modSp mod">
        <pc:chgData name="Chan Zhi Wen, Ian" userId="10427a44-90a0-4c20-831c-e237817aaaf3" providerId="ADAL" clId="{58B711D4-0404-4317-807E-D8F3BB2CE526}" dt="2023-01-10T04:18:17.172" v="3789" actId="732"/>
        <pc:sldMkLst>
          <pc:docMk/>
          <pc:sldMk cId="3715521438" sldId="587"/>
        </pc:sldMkLst>
        <pc:spChg chg="mod">
          <ac:chgData name="Chan Zhi Wen, Ian" userId="10427a44-90a0-4c20-831c-e237817aaaf3" providerId="ADAL" clId="{58B711D4-0404-4317-807E-D8F3BB2CE526}" dt="2023-01-10T04:17:51.851" v="3775" actId="20577"/>
          <ac:spMkLst>
            <pc:docMk/>
            <pc:sldMk cId="3715521438" sldId="587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4:18:10.871" v="3788" actId="1036"/>
          <ac:spMkLst>
            <pc:docMk/>
            <pc:sldMk cId="3715521438" sldId="587"/>
            <ac:spMk id="10" creationId="{02A26855-E867-FC04-FCD5-FB31FAAA9B4A}"/>
          </ac:spMkLst>
        </pc:spChg>
        <pc:spChg chg="mod">
          <ac:chgData name="Chan Zhi Wen, Ian" userId="10427a44-90a0-4c20-831c-e237817aaaf3" providerId="ADAL" clId="{58B711D4-0404-4317-807E-D8F3BB2CE526}" dt="2023-01-10T04:18:10.871" v="3788" actId="1036"/>
          <ac:spMkLst>
            <pc:docMk/>
            <pc:sldMk cId="3715521438" sldId="587"/>
            <ac:spMk id="11" creationId="{9110D092-04BA-9251-B294-2A05AFE1C271}"/>
          </ac:spMkLst>
        </pc:spChg>
        <pc:picChg chg="mod modCrop">
          <ac:chgData name="Chan Zhi Wen, Ian" userId="10427a44-90a0-4c20-831c-e237817aaaf3" providerId="ADAL" clId="{58B711D4-0404-4317-807E-D8F3BB2CE526}" dt="2023-01-10T04:18:17.172" v="3789" actId="732"/>
          <ac:picMkLst>
            <pc:docMk/>
            <pc:sldMk cId="3715521438" sldId="587"/>
            <ac:picMk id="4" creationId="{0968F88A-7396-888D-BDB1-9843673FF801}"/>
          </ac:picMkLst>
        </pc:picChg>
        <pc:picChg chg="mod">
          <ac:chgData name="Chan Zhi Wen, Ian" userId="10427a44-90a0-4c20-831c-e237817aaaf3" providerId="ADAL" clId="{58B711D4-0404-4317-807E-D8F3BB2CE526}" dt="2023-01-10T04:18:10.871" v="3788" actId="1036"/>
          <ac:picMkLst>
            <pc:docMk/>
            <pc:sldMk cId="3715521438" sldId="587"/>
            <ac:picMk id="8" creationId="{191787E9-4514-74F5-06F6-B0689B89D216}"/>
          </ac:picMkLst>
        </pc:picChg>
        <pc:picChg chg="mod">
          <ac:chgData name="Chan Zhi Wen, Ian" userId="10427a44-90a0-4c20-831c-e237817aaaf3" providerId="ADAL" clId="{58B711D4-0404-4317-807E-D8F3BB2CE526}" dt="2023-01-10T04:18:10.871" v="3788" actId="1036"/>
          <ac:picMkLst>
            <pc:docMk/>
            <pc:sldMk cId="3715521438" sldId="587"/>
            <ac:picMk id="15" creationId="{4D6DDE79-73BA-FEB9-6028-64540149BEAF}"/>
          </ac:picMkLst>
        </pc:picChg>
      </pc:sldChg>
      <pc:sldChg chg="addSp delSp modSp mod">
        <pc:chgData name="Chan Zhi Wen, Ian" userId="10427a44-90a0-4c20-831c-e237817aaaf3" providerId="ADAL" clId="{58B711D4-0404-4317-807E-D8F3BB2CE526}" dt="2023-01-10T04:25:00.837" v="4017" actId="478"/>
        <pc:sldMkLst>
          <pc:docMk/>
          <pc:sldMk cId="1324269347" sldId="588"/>
        </pc:sldMkLst>
        <pc:spChg chg="mod">
          <ac:chgData name="Chan Zhi Wen, Ian" userId="10427a44-90a0-4c20-831c-e237817aaaf3" providerId="ADAL" clId="{58B711D4-0404-4317-807E-D8F3BB2CE526}" dt="2023-01-10T04:23:39.629" v="3998" actId="20577"/>
          <ac:spMkLst>
            <pc:docMk/>
            <pc:sldMk cId="1324269347" sldId="588"/>
            <ac:spMk id="3" creationId="{E6CD1D97-2687-4B15-BF3D-D09058FCEB2F}"/>
          </ac:spMkLst>
        </pc:spChg>
        <pc:spChg chg="ord">
          <ac:chgData name="Chan Zhi Wen, Ian" userId="10427a44-90a0-4c20-831c-e237817aaaf3" providerId="ADAL" clId="{58B711D4-0404-4317-807E-D8F3BB2CE526}" dt="2023-01-10T04:23:16.885" v="3955" actId="166"/>
          <ac:spMkLst>
            <pc:docMk/>
            <pc:sldMk cId="1324269347" sldId="588"/>
            <ac:spMk id="5" creationId="{BFCBBBBF-EF3C-4A25-9C0B-86A634D46223}"/>
          </ac:spMkLst>
        </pc:spChg>
        <pc:spChg chg="mod">
          <ac:chgData name="Chan Zhi Wen, Ian" userId="10427a44-90a0-4c20-831c-e237817aaaf3" providerId="ADAL" clId="{58B711D4-0404-4317-807E-D8F3BB2CE526}" dt="2023-01-10T04:23:47.763" v="3999" actId="1076"/>
          <ac:spMkLst>
            <pc:docMk/>
            <pc:sldMk cId="1324269347" sldId="588"/>
            <ac:spMk id="9" creationId="{0FC6F381-8093-5440-D774-9E587893F888}"/>
          </ac:spMkLst>
        </pc:spChg>
        <pc:spChg chg="mod">
          <ac:chgData name="Chan Zhi Wen, Ian" userId="10427a44-90a0-4c20-831c-e237817aaaf3" providerId="ADAL" clId="{58B711D4-0404-4317-807E-D8F3BB2CE526}" dt="2023-01-10T04:24:45.033" v="4015" actId="1038"/>
          <ac:spMkLst>
            <pc:docMk/>
            <pc:sldMk cId="1324269347" sldId="588"/>
            <ac:spMk id="11" creationId="{9110D092-04BA-9251-B294-2A05AFE1C271}"/>
          </ac:spMkLst>
        </pc:spChg>
        <pc:spChg chg="mod">
          <ac:chgData name="Chan Zhi Wen, Ian" userId="10427a44-90a0-4c20-831c-e237817aaaf3" providerId="ADAL" clId="{58B711D4-0404-4317-807E-D8F3BB2CE526}" dt="2023-01-10T04:24:22.083" v="4008" actId="14100"/>
          <ac:spMkLst>
            <pc:docMk/>
            <pc:sldMk cId="1324269347" sldId="588"/>
            <ac:spMk id="21" creationId="{3ED9462C-0D77-8EA5-D841-990C68687A38}"/>
          </ac:spMkLst>
        </pc:spChg>
        <pc:spChg chg="mod">
          <ac:chgData name="Chan Zhi Wen, Ian" userId="10427a44-90a0-4c20-831c-e237817aaaf3" providerId="ADAL" clId="{58B711D4-0404-4317-807E-D8F3BB2CE526}" dt="2023-01-10T04:24:27.026" v="4010" actId="1076"/>
          <ac:spMkLst>
            <pc:docMk/>
            <pc:sldMk cId="1324269347" sldId="588"/>
            <ac:spMk id="24" creationId="{A32DD2DD-2AF3-F51C-130B-4BCEE987D2FE}"/>
          </ac:spMkLst>
        </pc:spChg>
        <pc:spChg chg="del mod">
          <ac:chgData name="Chan Zhi Wen, Ian" userId="10427a44-90a0-4c20-831c-e237817aaaf3" providerId="ADAL" clId="{58B711D4-0404-4317-807E-D8F3BB2CE526}" dt="2023-01-10T04:22:10.169" v="3884" actId="478"/>
          <ac:spMkLst>
            <pc:docMk/>
            <pc:sldMk cId="1324269347" sldId="588"/>
            <ac:spMk id="31" creationId="{A74A56AB-103C-042B-256D-5ED190ABDDFA}"/>
          </ac:spMkLst>
        </pc:spChg>
        <pc:picChg chg="del">
          <ac:chgData name="Chan Zhi Wen, Ian" userId="10427a44-90a0-4c20-831c-e237817aaaf3" providerId="ADAL" clId="{58B711D4-0404-4317-807E-D8F3BB2CE526}" dt="2023-01-10T04:19:29.785" v="3790" actId="478"/>
          <ac:picMkLst>
            <pc:docMk/>
            <pc:sldMk cId="1324269347" sldId="588"/>
            <ac:picMk id="4" creationId="{0968F88A-7396-888D-BDB1-9843673FF801}"/>
          </ac:picMkLst>
        </pc:picChg>
        <pc:picChg chg="add del mod">
          <ac:chgData name="Chan Zhi Wen, Ian" userId="10427a44-90a0-4c20-831c-e237817aaaf3" providerId="ADAL" clId="{58B711D4-0404-4317-807E-D8F3BB2CE526}" dt="2023-01-10T04:21:03.662" v="3870"/>
          <ac:picMkLst>
            <pc:docMk/>
            <pc:sldMk cId="1324269347" sldId="588"/>
            <ac:picMk id="6" creationId="{7F123D21-2F0C-6348-5CB5-44F4DDB4E48B}"/>
          </ac:picMkLst>
        </pc:picChg>
        <pc:picChg chg="mod">
          <ac:chgData name="Chan Zhi Wen, Ian" userId="10427a44-90a0-4c20-831c-e237817aaaf3" providerId="ADAL" clId="{58B711D4-0404-4317-807E-D8F3BB2CE526}" dt="2023-01-10T04:23:29.481" v="3995" actId="1038"/>
          <ac:picMkLst>
            <pc:docMk/>
            <pc:sldMk cId="1324269347" sldId="588"/>
            <ac:picMk id="7" creationId="{256F6F61-2252-CE2D-A2F3-6EB319ACBA56}"/>
          </ac:picMkLst>
        </pc:picChg>
        <pc:picChg chg="add del mod">
          <ac:chgData name="Chan Zhi Wen, Ian" userId="10427a44-90a0-4c20-831c-e237817aaaf3" providerId="ADAL" clId="{58B711D4-0404-4317-807E-D8F3BB2CE526}" dt="2023-01-10T04:25:00.837" v="4017" actId="478"/>
          <ac:picMkLst>
            <pc:docMk/>
            <pc:sldMk cId="1324269347" sldId="588"/>
            <ac:picMk id="17" creationId="{FF3598AA-204E-AA3B-2C13-A6271A2101C9}"/>
          </ac:picMkLst>
        </pc:picChg>
        <pc:cxnChg chg="mod">
          <ac:chgData name="Chan Zhi Wen, Ian" userId="10427a44-90a0-4c20-831c-e237817aaaf3" providerId="ADAL" clId="{58B711D4-0404-4317-807E-D8F3BB2CE526}" dt="2023-01-10T04:23:55.817" v="4003" actId="14100"/>
          <ac:cxnSpMkLst>
            <pc:docMk/>
            <pc:sldMk cId="1324269347" sldId="588"/>
            <ac:cxnSpMk id="12" creationId="{86D60155-7978-1CC1-3751-A2F219893B68}"/>
          </ac:cxnSpMkLst>
        </pc:cxnChg>
        <pc:cxnChg chg="mod">
          <ac:chgData name="Chan Zhi Wen, Ian" userId="10427a44-90a0-4c20-831c-e237817aaaf3" providerId="ADAL" clId="{58B711D4-0404-4317-807E-D8F3BB2CE526}" dt="2023-01-10T04:24:11.379" v="4005" actId="14100"/>
          <ac:cxnSpMkLst>
            <pc:docMk/>
            <pc:sldMk cId="1324269347" sldId="588"/>
            <ac:cxnSpMk id="16" creationId="{4608A9C4-8F84-D930-D98F-0E3E71B5A029}"/>
          </ac:cxnSpMkLst>
        </pc:cxnChg>
        <pc:cxnChg chg="mod">
          <ac:chgData name="Chan Zhi Wen, Ian" userId="10427a44-90a0-4c20-831c-e237817aaaf3" providerId="ADAL" clId="{58B711D4-0404-4317-807E-D8F3BB2CE526}" dt="2023-01-10T04:24:35.221" v="4013" actId="1035"/>
          <ac:cxnSpMkLst>
            <pc:docMk/>
            <pc:sldMk cId="1324269347" sldId="588"/>
            <ac:cxnSpMk id="22" creationId="{D0A6B0B9-6D9F-619F-B8DA-A44E14194BDF}"/>
          </ac:cxnSpMkLst>
        </pc:cxnChg>
        <pc:cxnChg chg="del mod">
          <ac:chgData name="Chan Zhi Wen, Ian" userId="10427a44-90a0-4c20-831c-e237817aaaf3" providerId="ADAL" clId="{58B711D4-0404-4317-807E-D8F3BB2CE526}" dt="2023-01-10T04:22:11.482" v="3885" actId="478"/>
          <ac:cxnSpMkLst>
            <pc:docMk/>
            <pc:sldMk cId="1324269347" sldId="588"/>
            <ac:cxnSpMk id="26" creationId="{1F1E0322-DC66-A707-9528-EE62781E375E}"/>
          </ac:cxnSpMkLst>
        </pc:cxnChg>
      </pc:sldChg>
      <pc:sldChg chg="modSp mod">
        <pc:chgData name="Chan Zhi Wen, Ian" userId="10427a44-90a0-4c20-831c-e237817aaaf3" providerId="ADAL" clId="{58B711D4-0404-4317-807E-D8F3BB2CE526}" dt="2023-01-10T04:13:29.749" v="3513" actId="20577"/>
        <pc:sldMkLst>
          <pc:docMk/>
          <pc:sldMk cId="3644365033" sldId="589"/>
        </pc:sldMkLst>
        <pc:spChg chg="mod">
          <ac:chgData name="Chan Zhi Wen, Ian" userId="10427a44-90a0-4c20-831c-e237817aaaf3" providerId="ADAL" clId="{58B711D4-0404-4317-807E-D8F3BB2CE526}" dt="2023-01-10T04:09:58.670" v="3317" actId="20577"/>
          <ac:spMkLst>
            <pc:docMk/>
            <pc:sldMk cId="3644365033" sldId="589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4:13:29.749" v="3513" actId="20577"/>
          <ac:spMkLst>
            <pc:docMk/>
            <pc:sldMk cId="3644365033" sldId="589"/>
            <ac:spMk id="10" creationId="{02A26855-E867-FC04-FCD5-FB31FAAA9B4A}"/>
          </ac:spMkLst>
        </pc:spChg>
        <pc:spChg chg="mod">
          <ac:chgData name="Chan Zhi Wen, Ian" userId="10427a44-90a0-4c20-831c-e237817aaaf3" providerId="ADAL" clId="{58B711D4-0404-4317-807E-D8F3BB2CE526}" dt="2023-01-10T04:11:11.560" v="3474" actId="1035"/>
          <ac:spMkLst>
            <pc:docMk/>
            <pc:sldMk cId="3644365033" sldId="589"/>
            <ac:spMk id="14" creationId="{9CAB1FA9-DAAF-6D5E-027E-025AA6D46E85}"/>
          </ac:spMkLst>
        </pc:spChg>
        <pc:picChg chg="mod">
          <ac:chgData name="Chan Zhi Wen, Ian" userId="10427a44-90a0-4c20-831c-e237817aaaf3" providerId="ADAL" clId="{58B711D4-0404-4317-807E-D8F3BB2CE526}" dt="2023-01-10T04:10:21.876" v="3337" actId="1038"/>
          <ac:picMkLst>
            <pc:docMk/>
            <pc:sldMk cId="3644365033" sldId="589"/>
            <ac:picMk id="9" creationId="{E15FC396-B6CB-6F65-E943-0FCF8E5F7A42}"/>
          </ac:picMkLst>
        </pc:picChg>
        <pc:cxnChg chg="mod">
          <ac:chgData name="Chan Zhi Wen, Ian" userId="10427a44-90a0-4c20-831c-e237817aaaf3" providerId="ADAL" clId="{58B711D4-0404-4317-807E-D8F3BB2CE526}" dt="2023-01-10T04:10:36.958" v="3350" actId="1035"/>
          <ac:cxnSpMkLst>
            <pc:docMk/>
            <pc:sldMk cId="3644365033" sldId="589"/>
            <ac:cxnSpMk id="15" creationId="{8DB0A996-AB61-5E2E-E2ED-E92935CF59E2}"/>
          </ac:cxnSpMkLst>
        </pc:cxnChg>
      </pc:sldChg>
      <pc:sldChg chg="delSp modSp mod">
        <pc:chgData name="Chan Zhi Wen, Ian" userId="10427a44-90a0-4c20-831c-e237817aaaf3" providerId="ADAL" clId="{58B711D4-0404-4317-807E-D8F3BB2CE526}" dt="2023-01-10T04:26:05.820" v="4095" actId="478"/>
        <pc:sldMkLst>
          <pc:docMk/>
          <pc:sldMk cId="863442347" sldId="590"/>
        </pc:sldMkLst>
        <pc:spChg chg="mod">
          <ac:chgData name="Chan Zhi Wen, Ian" userId="10427a44-90a0-4c20-831c-e237817aaaf3" providerId="ADAL" clId="{58B711D4-0404-4317-807E-D8F3BB2CE526}" dt="2023-01-10T04:25:56.655" v="4094" actId="1037"/>
          <ac:spMkLst>
            <pc:docMk/>
            <pc:sldMk cId="863442347" sldId="590"/>
            <ac:spMk id="11" creationId="{9110D092-04BA-9251-B294-2A05AFE1C271}"/>
          </ac:spMkLst>
        </pc:spChg>
        <pc:spChg chg="mod">
          <ac:chgData name="Chan Zhi Wen, Ian" userId="10427a44-90a0-4c20-831c-e237817aaaf3" providerId="ADAL" clId="{58B711D4-0404-4317-807E-D8F3BB2CE526}" dt="2023-01-10T04:25:34.944" v="4049" actId="1038"/>
          <ac:spMkLst>
            <pc:docMk/>
            <pc:sldMk cId="863442347" sldId="590"/>
            <ac:spMk id="21" creationId="{3ED9462C-0D77-8EA5-D841-990C68687A38}"/>
          </ac:spMkLst>
        </pc:spChg>
        <pc:picChg chg="del">
          <ac:chgData name="Chan Zhi Wen, Ian" userId="10427a44-90a0-4c20-831c-e237817aaaf3" providerId="ADAL" clId="{58B711D4-0404-4317-807E-D8F3BB2CE526}" dt="2023-01-10T04:26:05.820" v="4095" actId="478"/>
          <ac:picMkLst>
            <pc:docMk/>
            <pc:sldMk cId="863442347" sldId="590"/>
            <ac:picMk id="4" creationId="{0968F88A-7396-888D-BDB1-9843673FF801}"/>
          </ac:picMkLst>
        </pc:picChg>
        <pc:picChg chg="mod">
          <ac:chgData name="Chan Zhi Wen, Ian" userId="10427a44-90a0-4c20-831c-e237817aaaf3" providerId="ADAL" clId="{58B711D4-0404-4317-807E-D8F3BB2CE526}" dt="2023-01-10T04:25:56.655" v="4094" actId="1037"/>
          <ac:picMkLst>
            <pc:docMk/>
            <pc:sldMk cId="863442347" sldId="590"/>
            <ac:picMk id="10" creationId="{44F07C27-88B8-9ACE-D66D-9CD8571593D5}"/>
          </ac:picMkLst>
        </pc:picChg>
        <pc:cxnChg chg="mod">
          <ac:chgData name="Chan Zhi Wen, Ian" userId="10427a44-90a0-4c20-831c-e237817aaaf3" providerId="ADAL" clId="{58B711D4-0404-4317-807E-D8F3BB2CE526}" dt="2023-01-10T04:25:31.871" v="4045" actId="14100"/>
          <ac:cxnSpMkLst>
            <pc:docMk/>
            <pc:sldMk cId="863442347" sldId="590"/>
            <ac:cxnSpMk id="16" creationId="{4608A9C4-8F84-D930-D98F-0E3E71B5A029}"/>
          </ac:cxnSpMkLst>
        </pc:cxnChg>
      </pc:sldChg>
      <pc:sldChg chg="addSp delSp modSp mod">
        <pc:chgData name="Chan Zhi Wen, Ian" userId="10427a44-90a0-4c20-831c-e237817aaaf3" providerId="ADAL" clId="{58B711D4-0404-4317-807E-D8F3BB2CE526}" dt="2023-01-10T04:35:31.718" v="4538" actId="1038"/>
        <pc:sldMkLst>
          <pc:docMk/>
          <pc:sldMk cId="2858192135" sldId="591"/>
        </pc:sldMkLst>
        <pc:spChg chg="mod">
          <ac:chgData name="Chan Zhi Wen, Ian" userId="10427a44-90a0-4c20-831c-e237817aaaf3" providerId="ADAL" clId="{58B711D4-0404-4317-807E-D8F3BB2CE526}" dt="2023-01-10T04:35:22.174" v="4525" actId="6549"/>
          <ac:spMkLst>
            <pc:docMk/>
            <pc:sldMk cId="2858192135" sldId="591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4:35:31.718" v="4538" actId="1038"/>
          <ac:spMkLst>
            <pc:docMk/>
            <pc:sldMk cId="2858192135" sldId="591"/>
            <ac:spMk id="11" creationId="{9110D092-04BA-9251-B294-2A05AFE1C271}"/>
          </ac:spMkLst>
        </pc:spChg>
        <pc:spChg chg="del mod">
          <ac:chgData name="Chan Zhi Wen, Ian" userId="10427a44-90a0-4c20-831c-e237817aaaf3" providerId="ADAL" clId="{58B711D4-0404-4317-807E-D8F3BB2CE526}" dt="2023-01-10T04:29:38.850" v="4346" actId="478"/>
          <ac:spMkLst>
            <pc:docMk/>
            <pc:sldMk cId="2858192135" sldId="591"/>
            <ac:spMk id="21" creationId="{3ED9462C-0D77-8EA5-D841-990C68687A38}"/>
          </ac:spMkLst>
        </pc:spChg>
        <pc:picChg chg="del">
          <ac:chgData name="Chan Zhi Wen, Ian" userId="10427a44-90a0-4c20-831c-e237817aaaf3" providerId="ADAL" clId="{58B711D4-0404-4317-807E-D8F3BB2CE526}" dt="2023-01-10T04:26:29.362" v="4096" actId="478"/>
          <ac:picMkLst>
            <pc:docMk/>
            <pc:sldMk cId="2858192135" sldId="591"/>
            <ac:picMk id="4" creationId="{0968F88A-7396-888D-BDB1-9843673FF801}"/>
          </ac:picMkLst>
        </pc:picChg>
        <pc:picChg chg="mod">
          <ac:chgData name="Chan Zhi Wen, Ian" userId="10427a44-90a0-4c20-831c-e237817aaaf3" providerId="ADAL" clId="{58B711D4-0404-4317-807E-D8F3BB2CE526}" dt="2023-01-10T04:35:31.718" v="4538" actId="1038"/>
          <ac:picMkLst>
            <pc:docMk/>
            <pc:sldMk cId="2858192135" sldId="591"/>
            <ac:picMk id="7" creationId="{20FA1E50-2DC8-C357-3E63-A15A8B6A7D73}"/>
          </ac:picMkLst>
        </pc:picChg>
        <pc:picChg chg="add del mod">
          <ac:chgData name="Chan Zhi Wen, Ian" userId="10427a44-90a0-4c20-831c-e237817aaaf3" providerId="ADAL" clId="{58B711D4-0404-4317-807E-D8F3BB2CE526}" dt="2023-01-10T04:35:16.957" v="4522" actId="478"/>
          <ac:picMkLst>
            <pc:docMk/>
            <pc:sldMk cId="2858192135" sldId="591"/>
            <ac:picMk id="8" creationId="{41BDF9FC-4A5A-007C-CE2E-B63E3EC7F5F2}"/>
          </ac:picMkLst>
        </pc:picChg>
        <pc:cxnChg chg="del mod">
          <ac:chgData name="Chan Zhi Wen, Ian" userId="10427a44-90a0-4c20-831c-e237817aaaf3" providerId="ADAL" clId="{58B711D4-0404-4317-807E-D8F3BB2CE526}" dt="2023-01-10T04:28:12.145" v="4204" actId="478"/>
          <ac:cxnSpMkLst>
            <pc:docMk/>
            <pc:sldMk cId="2858192135" sldId="591"/>
            <ac:cxnSpMk id="16" creationId="{4608A9C4-8F84-D930-D98F-0E3E71B5A029}"/>
          </ac:cxnSpMkLst>
        </pc:cxnChg>
      </pc:sldChg>
      <pc:sldChg chg="del">
        <pc:chgData name="Chan Zhi Wen, Ian" userId="10427a44-90a0-4c20-831c-e237817aaaf3" providerId="ADAL" clId="{58B711D4-0404-4317-807E-D8F3BB2CE526}" dt="2023-01-10T04:26:47.495" v="4097" actId="47"/>
        <pc:sldMkLst>
          <pc:docMk/>
          <pc:sldMk cId="2639125341" sldId="592"/>
        </pc:sldMkLst>
      </pc:sldChg>
      <pc:sldChg chg="del">
        <pc:chgData name="Chan Zhi Wen, Ian" userId="10427a44-90a0-4c20-831c-e237817aaaf3" providerId="ADAL" clId="{58B711D4-0404-4317-807E-D8F3BB2CE526}" dt="2023-01-10T04:27:03.582" v="4098" actId="47"/>
        <pc:sldMkLst>
          <pc:docMk/>
          <pc:sldMk cId="3660066949" sldId="593"/>
        </pc:sldMkLst>
      </pc:sldChg>
      <pc:sldChg chg="modSp mod">
        <pc:chgData name="Chan Zhi Wen, Ian" userId="10427a44-90a0-4c20-831c-e237817aaaf3" providerId="ADAL" clId="{58B711D4-0404-4317-807E-D8F3BB2CE526}" dt="2023-01-10T02:59:45.431" v="2005" actId="20577"/>
        <pc:sldMkLst>
          <pc:docMk/>
          <pc:sldMk cId="445077320" sldId="597"/>
        </pc:sldMkLst>
        <pc:spChg chg="mod">
          <ac:chgData name="Chan Zhi Wen, Ian" userId="10427a44-90a0-4c20-831c-e237817aaaf3" providerId="ADAL" clId="{58B711D4-0404-4317-807E-D8F3BB2CE526}" dt="2023-01-10T02:59:45.431" v="2005" actId="20577"/>
          <ac:spMkLst>
            <pc:docMk/>
            <pc:sldMk cId="445077320" sldId="597"/>
            <ac:spMk id="3" creationId="{6F5FD510-41FE-471E-BA39-1ED6C093BFB6}"/>
          </ac:spMkLst>
        </pc:spChg>
      </pc:sldChg>
      <pc:sldChg chg="modSp mod">
        <pc:chgData name="Chan Zhi Wen, Ian" userId="10427a44-90a0-4c20-831c-e237817aaaf3" providerId="ADAL" clId="{58B711D4-0404-4317-807E-D8F3BB2CE526}" dt="2023-01-10T03:35:22.334" v="2811" actId="20577"/>
        <pc:sldMkLst>
          <pc:docMk/>
          <pc:sldMk cId="2738059619" sldId="598"/>
        </pc:sldMkLst>
        <pc:spChg chg="mod">
          <ac:chgData name="Chan Zhi Wen, Ian" userId="10427a44-90a0-4c20-831c-e237817aaaf3" providerId="ADAL" clId="{58B711D4-0404-4317-807E-D8F3BB2CE526}" dt="2023-01-10T03:35:22.334" v="2811" actId="20577"/>
          <ac:spMkLst>
            <pc:docMk/>
            <pc:sldMk cId="2738059619" sldId="598"/>
            <ac:spMk id="3" creationId="{6F5FD510-41FE-471E-BA39-1ED6C093BFB6}"/>
          </ac:spMkLst>
        </pc:spChg>
      </pc:sldChg>
      <pc:sldChg chg="addSp modSp mod">
        <pc:chgData name="Chan Zhi Wen, Ian" userId="10427a44-90a0-4c20-831c-e237817aaaf3" providerId="ADAL" clId="{58B711D4-0404-4317-807E-D8F3BB2CE526}" dt="2023-01-10T03:32:42.525" v="2806" actId="1038"/>
        <pc:sldMkLst>
          <pc:docMk/>
          <pc:sldMk cId="2903361858" sldId="601"/>
        </pc:sldMkLst>
        <pc:spChg chg="mod">
          <ac:chgData name="Chan Zhi Wen, Ian" userId="10427a44-90a0-4c20-831c-e237817aaaf3" providerId="ADAL" clId="{58B711D4-0404-4317-807E-D8F3BB2CE526}" dt="2023-01-10T03:32:14.773" v="2776" actId="20577"/>
          <ac:spMkLst>
            <pc:docMk/>
            <pc:sldMk cId="2903361858" sldId="601"/>
            <ac:spMk id="3" creationId="{E6CD1D97-2687-4B15-BF3D-D09058FCEB2F}"/>
          </ac:spMkLst>
        </pc:spChg>
        <pc:spChg chg="mod">
          <ac:chgData name="Chan Zhi Wen, Ian" userId="10427a44-90a0-4c20-831c-e237817aaaf3" providerId="ADAL" clId="{58B711D4-0404-4317-807E-D8F3BB2CE526}" dt="2023-01-10T03:32:06.529" v="2745" actId="1038"/>
          <ac:spMkLst>
            <pc:docMk/>
            <pc:sldMk cId="2903361858" sldId="601"/>
            <ac:spMk id="6" creationId="{DD7526C1-9F02-4980-E472-83DE88FBA654}"/>
          </ac:spMkLst>
        </pc:spChg>
        <pc:spChg chg="add mod">
          <ac:chgData name="Chan Zhi Wen, Ian" userId="10427a44-90a0-4c20-831c-e237817aaaf3" providerId="ADAL" clId="{58B711D4-0404-4317-807E-D8F3BB2CE526}" dt="2023-01-10T03:32:42.525" v="2806" actId="1038"/>
          <ac:spMkLst>
            <pc:docMk/>
            <pc:sldMk cId="2903361858" sldId="601"/>
            <ac:spMk id="8" creationId="{77D70B6F-CB5B-7D1E-938E-7732FDFBB48B}"/>
          </ac:spMkLst>
        </pc:spChg>
        <pc:spChg chg="mod">
          <ac:chgData name="Chan Zhi Wen, Ian" userId="10427a44-90a0-4c20-831c-e237817aaaf3" providerId="ADAL" clId="{58B711D4-0404-4317-807E-D8F3BB2CE526}" dt="2023-01-10T03:32:10.534" v="2760" actId="1037"/>
          <ac:spMkLst>
            <pc:docMk/>
            <pc:sldMk cId="2903361858" sldId="601"/>
            <ac:spMk id="11" creationId="{BEAAC7AC-429A-A85A-7547-141C7A35F838}"/>
          </ac:spMkLst>
        </pc:spChg>
        <pc:picChg chg="add mod">
          <ac:chgData name="Chan Zhi Wen, Ian" userId="10427a44-90a0-4c20-831c-e237817aaaf3" providerId="ADAL" clId="{58B711D4-0404-4317-807E-D8F3BB2CE526}" dt="2023-01-10T03:32:06.529" v="2745" actId="1038"/>
          <ac:picMkLst>
            <pc:docMk/>
            <pc:sldMk cId="2903361858" sldId="601"/>
            <ac:picMk id="7" creationId="{26497428-5163-D239-E035-2988C2FFCA50}"/>
          </ac:picMkLst>
        </pc:picChg>
        <pc:picChg chg="mod">
          <ac:chgData name="Chan Zhi Wen, Ian" userId="10427a44-90a0-4c20-831c-e237817aaaf3" providerId="ADAL" clId="{58B711D4-0404-4317-807E-D8F3BB2CE526}" dt="2023-01-10T03:32:06.529" v="2745" actId="1038"/>
          <ac:picMkLst>
            <pc:docMk/>
            <pc:sldMk cId="2903361858" sldId="601"/>
            <ac:picMk id="10" creationId="{5DEC1006-3842-1EFD-F888-A8A7031AA67C}"/>
          </ac:picMkLst>
        </pc:picChg>
      </pc:sldChg>
      <pc:sldChg chg="ord">
        <pc:chgData name="Chan Zhi Wen, Ian" userId="10427a44-90a0-4c20-831c-e237817aaaf3" providerId="ADAL" clId="{58B711D4-0404-4317-807E-D8F3BB2CE526}" dt="2023-01-10T03:43:19.959" v="2904"/>
        <pc:sldMkLst>
          <pc:docMk/>
          <pc:sldMk cId="3638833813" sldId="605"/>
        </pc:sldMkLst>
      </pc:sldChg>
      <pc:sldChg chg="addSp delSp modSp mod">
        <pc:chgData name="Chan Zhi Wen, Ian" userId="10427a44-90a0-4c20-831c-e237817aaaf3" providerId="ADAL" clId="{58B711D4-0404-4317-807E-D8F3BB2CE526}" dt="2023-01-10T03:41:28.145" v="2902"/>
        <pc:sldMkLst>
          <pc:docMk/>
          <pc:sldMk cId="1120513407" sldId="606"/>
        </pc:sldMkLst>
        <pc:picChg chg="del">
          <ac:chgData name="Chan Zhi Wen, Ian" userId="10427a44-90a0-4c20-831c-e237817aaaf3" providerId="ADAL" clId="{58B711D4-0404-4317-807E-D8F3BB2CE526}" dt="2023-01-10T03:41:28.058" v="2899"/>
          <ac:picMkLst>
            <pc:docMk/>
            <pc:sldMk cId="1120513407" sldId="606"/>
            <ac:picMk id="3" creationId="{7D3FC79E-74A3-384C-5D05-51FA1C8206F8}"/>
          </ac:picMkLst>
        </pc:picChg>
        <pc:picChg chg="add mod replST">
          <ac:chgData name="Chan Zhi Wen, Ian" userId="10427a44-90a0-4c20-831c-e237817aaaf3" providerId="ADAL" clId="{58B711D4-0404-4317-807E-D8F3BB2CE526}" dt="2023-01-10T03:41:28.145" v="2902"/>
          <ac:picMkLst>
            <pc:docMk/>
            <pc:sldMk cId="1120513407" sldId="606"/>
            <ac:picMk id="4" creationId="{DBB94E43-E2B7-F8C6-9475-F95369ACA787}"/>
          </ac:picMkLst>
        </pc:picChg>
      </pc:sldChg>
      <pc:sldChg chg="add">
        <pc:chgData name="Chan Zhi Wen, Ian" userId="10427a44-90a0-4c20-831c-e237817aaaf3" providerId="ADAL" clId="{58B711D4-0404-4317-807E-D8F3BB2CE526}" dt="2023-01-09T07:23:00.291" v="42"/>
        <pc:sldMkLst>
          <pc:docMk/>
          <pc:sldMk cId="1728737809" sldId="608"/>
        </pc:sldMkLst>
      </pc:sldChg>
      <pc:sldChg chg="add">
        <pc:chgData name="Chan Zhi Wen, Ian" userId="10427a44-90a0-4c20-831c-e237817aaaf3" providerId="ADAL" clId="{58B711D4-0404-4317-807E-D8F3BB2CE526}" dt="2023-01-09T07:23:24.502" v="45"/>
        <pc:sldMkLst>
          <pc:docMk/>
          <pc:sldMk cId="243177895" sldId="627"/>
        </pc:sldMkLst>
      </pc:sldChg>
      <pc:sldChg chg="modSp add mod">
        <pc:chgData name="Chan Zhi Wen, Ian" userId="10427a44-90a0-4c20-831c-e237817aaaf3" providerId="ADAL" clId="{58B711D4-0404-4317-807E-D8F3BB2CE526}" dt="2023-01-10T02:01:11.990" v="1965" actId="20577"/>
        <pc:sldMkLst>
          <pc:docMk/>
          <pc:sldMk cId="997638007" sldId="628"/>
        </pc:sldMkLst>
        <pc:spChg chg="mod">
          <ac:chgData name="Chan Zhi Wen, Ian" userId="10427a44-90a0-4c20-831c-e237817aaaf3" providerId="ADAL" clId="{58B711D4-0404-4317-807E-D8F3BB2CE526}" dt="2023-01-10T02:01:11.990" v="1965" actId="20577"/>
          <ac:spMkLst>
            <pc:docMk/>
            <pc:sldMk cId="997638007" sldId="628"/>
            <ac:spMk id="2" creationId="{A26C2038-4E1A-4E26-99ED-E98533277339}"/>
          </ac:spMkLst>
        </pc:spChg>
        <pc:spChg chg="mod">
          <ac:chgData name="Chan Zhi Wen, Ian" userId="10427a44-90a0-4c20-831c-e237817aaaf3" providerId="ADAL" clId="{58B711D4-0404-4317-807E-D8F3BB2CE526}" dt="2023-01-10T01:55:59.296" v="1824" actId="20577"/>
          <ac:spMkLst>
            <pc:docMk/>
            <pc:sldMk cId="997638007" sldId="628"/>
            <ac:spMk id="3" creationId="{DA13C78F-C99F-42FA-823B-98A8A52EC600}"/>
          </ac:spMkLst>
        </pc:spChg>
      </pc:sldChg>
      <pc:sldChg chg="addSp modSp new add mod modNotes">
        <pc:chgData name="Chan Zhi Wen, Ian" userId="10427a44-90a0-4c20-831c-e237817aaaf3" providerId="ADAL" clId="{58B711D4-0404-4317-807E-D8F3BB2CE526}" dt="2023-01-10T03:46:52.110" v="2911" actId="20577"/>
        <pc:sldMkLst>
          <pc:docMk/>
          <pc:sldMk cId="3842388402" sldId="629"/>
        </pc:sldMkLst>
        <pc:picChg chg="add mod replST">
          <ac:chgData name="Chan Zhi Wen, Ian" userId="10427a44-90a0-4c20-831c-e237817aaaf3" providerId="ADAL" clId="{58B711D4-0404-4317-807E-D8F3BB2CE526}" dt="2023-01-10T03:46:52.063" v="2909"/>
          <ac:picMkLst>
            <pc:docMk/>
            <pc:sldMk cId="3842388402" sldId="629"/>
            <ac:picMk id="3" creationId="{8CDCBCE9-B41F-B9C0-0965-E3B5627175D4}"/>
          </ac:picMkLst>
        </pc:picChg>
      </pc:sldChg>
      <pc:sldChg chg="addSp delSp modSp add mod">
        <pc:chgData name="Chan Zhi Wen, Ian" userId="10427a44-90a0-4c20-831c-e237817aaaf3" providerId="ADAL" clId="{58B711D4-0404-4317-807E-D8F3BB2CE526}" dt="2023-01-10T04:39:14.145" v="4898" actId="1038"/>
        <pc:sldMkLst>
          <pc:docMk/>
          <pc:sldMk cId="2230180407" sldId="630"/>
        </pc:sldMkLst>
        <pc:spChg chg="mod">
          <ac:chgData name="Chan Zhi Wen, Ian" userId="10427a44-90a0-4c20-831c-e237817aaaf3" providerId="ADAL" clId="{58B711D4-0404-4317-807E-D8F3BB2CE526}" dt="2023-01-10T04:33:30.030" v="4411" actId="1035"/>
          <ac:spMkLst>
            <pc:docMk/>
            <pc:sldMk cId="2230180407" sldId="630"/>
            <ac:spMk id="2" creationId="{FCF73F3D-7CBD-46D3-AD51-D6E4EA1B7A38}"/>
          </ac:spMkLst>
        </pc:spChg>
        <pc:spChg chg="mod">
          <ac:chgData name="Chan Zhi Wen, Ian" userId="10427a44-90a0-4c20-831c-e237817aaaf3" providerId="ADAL" clId="{58B711D4-0404-4317-807E-D8F3BB2CE526}" dt="2023-01-10T04:39:03.110" v="4890"/>
          <ac:spMkLst>
            <pc:docMk/>
            <pc:sldMk cId="2230180407" sldId="63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58B711D4-0404-4317-807E-D8F3BB2CE526}" dt="2023-01-10T04:39:14.145" v="4898" actId="1038"/>
          <ac:spMkLst>
            <pc:docMk/>
            <pc:sldMk cId="2230180407" sldId="630"/>
            <ac:spMk id="4" creationId="{5C0E80E1-36C4-B472-A632-854E003F63AC}"/>
          </ac:spMkLst>
        </pc:spChg>
        <pc:spChg chg="add mod">
          <ac:chgData name="Chan Zhi Wen, Ian" userId="10427a44-90a0-4c20-831c-e237817aaaf3" providerId="ADAL" clId="{58B711D4-0404-4317-807E-D8F3BB2CE526}" dt="2023-01-10T04:39:14.145" v="4898" actId="1038"/>
          <ac:spMkLst>
            <pc:docMk/>
            <pc:sldMk cId="2230180407" sldId="630"/>
            <ac:spMk id="6" creationId="{493DC400-0BC3-145C-6710-DA3234717620}"/>
          </ac:spMkLst>
        </pc:spChg>
        <pc:spChg chg="add mod">
          <ac:chgData name="Chan Zhi Wen, Ian" userId="10427a44-90a0-4c20-831c-e237817aaaf3" providerId="ADAL" clId="{58B711D4-0404-4317-807E-D8F3BB2CE526}" dt="2023-01-10T04:37:09.722" v="4677" actId="1038"/>
          <ac:spMkLst>
            <pc:docMk/>
            <pc:sldMk cId="2230180407" sldId="630"/>
            <ac:spMk id="10" creationId="{C3CDE09E-9E7F-78FA-E1FD-1B38EC66599D}"/>
          </ac:spMkLst>
        </pc:spChg>
        <pc:spChg chg="del">
          <ac:chgData name="Chan Zhi Wen, Ian" userId="10427a44-90a0-4c20-831c-e237817aaaf3" providerId="ADAL" clId="{58B711D4-0404-4317-807E-D8F3BB2CE526}" dt="2023-01-10T04:33:38.155" v="4412" actId="478"/>
          <ac:spMkLst>
            <pc:docMk/>
            <pc:sldMk cId="2230180407" sldId="630"/>
            <ac:spMk id="11" creationId="{9110D092-04BA-9251-B294-2A05AFE1C271}"/>
          </ac:spMkLst>
        </pc:spChg>
        <pc:spChg chg="add mod">
          <ac:chgData name="Chan Zhi Wen, Ian" userId="10427a44-90a0-4c20-831c-e237817aaaf3" providerId="ADAL" clId="{58B711D4-0404-4317-807E-D8F3BB2CE526}" dt="2023-01-10T04:37:49.041" v="4773" actId="20577"/>
          <ac:spMkLst>
            <pc:docMk/>
            <pc:sldMk cId="2230180407" sldId="630"/>
            <ac:spMk id="14" creationId="{82C9F3F4-81B3-BEE2-F6B0-38C2911F2254}"/>
          </ac:spMkLst>
        </pc:spChg>
        <pc:picChg chg="del">
          <ac:chgData name="Chan Zhi Wen, Ian" userId="10427a44-90a0-4c20-831c-e237817aaaf3" providerId="ADAL" clId="{58B711D4-0404-4317-807E-D8F3BB2CE526}" dt="2023-01-10T04:33:38.155" v="4412" actId="478"/>
          <ac:picMkLst>
            <pc:docMk/>
            <pc:sldMk cId="2230180407" sldId="630"/>
            <ac:picMk id="7" creationId="{20FA1E50-2DC8-C357-3E63-A15A8B6A7D73}"/>
          </ac:picMkLst>
        </pc:picChg>
        <pc:picChg chg="mod">
          <ac:chgData name="Chan Zhi Wen, Ian" userId="10427a44-90a0-4c20-831c-e237817aaaf3" providerId="ADAL" clId="{58B711D4-0404-4317-807E-D8F3BB2CE526}" dt="2023-01-10T04:39:14.145" v="4898" actId="1038"/>
          <ac:picMkLst>
            <pc:docMk/>
            <pc:sldMk cId="2230180407" sldId="630"/>
            <ac:picMk id="8" creationId="{41BDF9FC-4A5A-007C-CE2E-B63E3EC7F5F2}"/>
          </ac:picMkLst>
        </pc:picChg>
        <pc:cxnChg chg="add mod">
          <ac:chgData name="Chan Zhi Wen, Ian" userId="10427a44-90a0-4c20-831c-e237817aaaf3" providerId="ADAL" clId="{58B711D4-0404-4317-807E-D8F3BB2CE526}" dt="2023-01-10T04:37:06.407" v="4672" actId="14100"/>
          <ac:cxnSpMkLst>
            <pc:docMk/>
            <pc:sldMk cId="2230180407" sldId="630"/>
            <ac:cxnSpMk id="9" creationId="{8F02124E-E651-2124-1216-36A6F80AF9D6}"/>
          </ac:cxnSpMkLst>
        </pc:cxnChg>
        <pc:cxnChg chg="add mod">
          <ac:chgData name="Chan Zhi Wen, Ian" userId="10427a44-90a0-4c20-831c-e237817aaaf3" providerId="ADAL" clId="{58B711D4-0404-4317-807E-D8F3BB2CE526}" dt="2023-01-10T04:37:42.495" v="4769" actId="1035"/>
          <ac:cxnSpMkLst>
            <pc:docMk/>
            <pc:sldMk cId="2230180407" sldId="630"/>
            <ac:cxnSpMk id="15" creationId="{4E18AC78-7819-6F84-0A03-6E85D91D2253}"/>
          </ac:cxnSpMkLst>
        </pc:cxnChg>
      </pc:sldChg>
      <pc:sldChg chg="add del">
        <pc:chgData name="Chan Zhi Wen, Ian" userId="10427a44-90a0-4c20-831c-e237817aaaf3" providerId="ADAL" clId="{58B711D4-0404-4317-807E-D8F3BB2CE526}" dt="2023-01-10T04:25:06.744" v="4018" actId="47"/>
        <pc:sldMkLst>
          <pc:docMk/>
          <pc:sldMk cId="3706226147" sldId="630"/>
        </pc:sldMkLst>
      </pc:sldChg>
    </pc:docChg>
  </pc:docChgLst>
  <pc:docChgLst>
    <pc:chgData name="Chan Zhi Wen, Ian" userId="10427a44-90a0-4c20-831c-e237817aaaf3" providerId="ADAL" clId="{DCBC96F6-1494-41F3-A2B1-6508C9331118}"/>
    <pc:docChg chg="delSld">
      <pc:chgData name="Chan Zhi Wen, Ian" userId="10427a44-90a0-4c20-831c-e237817aaaf3" providerId="ADAL" clId="{DCBC96F6-1494-41F3-A2B1-6508C9331118}" dt="2023-01-10T04:41:00.248" v="1" actId="47"/>
      <pc:docMkLst>
        <pc:docMk/>
      </pc:docMkLst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60192915" sldId="25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839095037" sldId="401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3310991531" sldId="458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890915238" sldId="460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1050777595" sldId="47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6996688" sldId="518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951797749" sldId="527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2877531908" sldId="528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1666812028" sldId="529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3615959383" sldId="531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3010825835" sldId="532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2695252287" sldId="53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66354721" sldId="53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92151328" sldId="53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773761648" sldId="53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666364343" sldId="53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453423140" sldId="54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004297307" sldId="54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256236372" sldId="543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471577858" sldId="54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749891632" sldId="54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144752718" sldId="54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407387197" sldId="54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7827586" sldId="54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771213326" sldId="54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594098391" sldId="55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757469352" sldId="55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869930399" sldId="553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890593145" sldId="55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4255950265" sldId="55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862889232" sldId="55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066500415" sldId="55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02862333" sldId="55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15344148" sldId="55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311142258" sldId="56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839598047" sldId="561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70936664" sldId="56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30743555" sldId="563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913903815" sldId="56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802528404" sldId="56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28254975" sldId="56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554446753" sldId="56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883417566" sldId="56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758851691" sldId="56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517299351" sldId="57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4277686208" sldId="571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284411755" sldId="573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078868725" sldId="57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410984357" sldId="57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46390194" sldId="57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30115153" sldId="57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760574002" sldId="57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221245975" sldId="58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504331177" sldId="581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4169231199" sldId="58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226832758" sldId="58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488320437" sldId="58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715521438" sldId="58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324269347" sldId="58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44365033" sldId="58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863442347" sldId="59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858192135" sldId="591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817213381" sldId="59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445077320" sldId="59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738059619" sldId="59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937152468" sldId="600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903361858" sldId="601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205043677" sldId="602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954116206" sldId="603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519533705" sldId="604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638833813" sldId="605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1120513407" sldId="606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233466937" sldId="607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1728737809" sldId="608"/>
        </pc:sldMkLst>
      </pc:sldChg>
      <pc:sldChg chg="del">
        <pc:chgData name="Chan Zhi Wen, Ian" userId="10427a44-90a0-4c20-831c-e237817aaaf3" providerId="ADAL" clId="{DCBC96F6-1494-41F3-A2B1-6508C9331118}" dt="2023-01-10T04:41:00.248" v="1" actId="47"/>
        <pc:sldMkLst>
          <pc:docMk/>
          <pc:sldMk cId="243177895" sldId="627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997638007" sldId="628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3842388402" sldId="629"/>
        </pc:sldMkLst>
      </pc:sldChg>
      <pc:sldChg chg="del">
        <pc:chgData name="Chan Zhi Wen, Ian" userId="10427a44-90a0-4c20-831c-e237817aaaf3" providerId="ADAL" clId="{DCBC96F6-1494-41F3-A2B1-6508C9331118}" dt="2023-01-10T04:40:42.567" v="0" actId="47"/>
        <pc:sldMkLst>
          <pc:docMk/>
          <pc:sldMk cId="2230180407" sldId="630"/>
        </pc:sldMkLst>
      </pc:sldChg>
    </pc:docChg>
  </pc:docChgLst>
  <pc:docChgLst>
    <pc:chgData name="Chan Zhi Wen, Ian" userId="10427a44-90a0-4c20-831c-e237817aaaf3" providerId="ADAL" clId="{07106A60-D943-42B7-B401-75FADF0BB845}"/>
    <pc:docChg chg="undo custSel modSld sldOrd">
      <pc:chgData name="Chan Zhi Wen, Ian" userId="10427a44-90a0-4c20-831c-e237817aaaf3" providerId="ADAL" clId="{07106A60-D943-42B7-B401-75FADF0BB845}" dt="2022-08-12T08:11:16.235" v="2151"/>
      <pc:docMkLst>
        <pc:docMk/>
      </pc:docMkLst>
      <pc:sldChg chg="delSp modSp">
        <pc:chgData name="Chan Zhi Wen, Ian" userId="10427a44-90a0-4c20-831c-e237817aaaf3" providerId="ADAL" clId="{07106A60-D943-42B7-B401-75FADF0BB845}" dt="2022-08-12T06:09:57.830" v="100" actId="113"/>
        <pc:sldMkLst>
          <pc:docMk/>
          <pc:sldMk cId="4070921213" sldId="370"/>
        </pc:sldMkLst>
        <pc:spChg chg="del">
          <ac:chgData name="Chan Zhi Wen, Ian" userId="10427a44-90a0-4c20-831c-e237817aaaf3" providerId="ADAL" clId="{07106A60-D943-42B7-B401-75FADF0BB845}" dt="2022-08-12T06:09:32.104" v="1" actId="478"/>
          <ac:spMkLst>
            <pc:docMk/>
            <pc:sldMk cId="4070921213" sldId="370"/>
            <ac:spMk id="2" creationId="{4D838907-FE03-9E39-E883-F4781F8663CA}"/>
          </ac:spMkLst>
        </pc:spChg>
        <pc:spChg chg="mod">
          <ac:chgData name="Chan Zhi Wen, Ian" userId="10427a44-90a0-4c20-831c-e237817aaaf3" providerId="ADAL" clId="{07106A60-D943-42B7-B401-75FADF0BB845}" dt="2022-08-12T06:09:57.830" v="100" actId="113"/>
          <ac:spMkLst>
            <pc:docMk/>
            <pc:sldMk cId="4070921213" sldId="370"/>
            <ac:spMk id="9" creationId="{ECECE6C9-0AC1-49A5-8C47-54EAD90914D3}"/>
          </ac:spMkLst>
        </pc:spChg>
        <pc:graphicFrameChg chg="del">
          <ac:chgData name="Chan Zhi Wen, Ian" userId="10427a44-90a0-4c20-831c-e237817aaaf3" providerId="ADAL" clId="{07106A60-D943-42B7-B401-75FADF0BB845}" dt="2022-08-12T06:09:20.618" v="0" actId="478"/>
          <ac:graphicFrameMkLst>
            <pc:docMk/>
            <pc:sldMk cId="4070921213" sldId="370"/>
            <ac:graphicFrameMk id="4" creationId="{D40FDABD-2D48-0A4A-9B28-4A9F5A0DF311}"/>
          </ac:graphicFrameMkLst>
        </pc:graphicFrameChg>
      </pc:sldChg>
      <pc:sldChg chg="ord">
        <pc:chgData name="Chan Zhi Wen, Ian" userId="10427a44-90a0-4c20-831c-e237817aaaf3" providerId="ADAL" clId="{07106A60-D943-42B7-B401-75FADF0BB845}" dt="2022-08-12T06:51:09.505" v="106"/>
        <pc:sldMkLst>
          <pc:docMk/>
          <pc:sldMk cId="890915238" sldId="460"/>
        </pc:sldMkLst>
      </pc:sldChg>
      <pc:sldChg chg="modSp">
        <pc:chgData name="Chan Zhi Wen, Ian" userId="10427a44-90a0-4c20-831c-e237817aaaf3" providerId="ADAL" clId="{07106A60-D943-42B7-B401-75FADF0BB845}" dt="2022-08-12T08:00:08.387" v="1940" actId="1036"/>
        <pc:sldMkLst>
          <pc:docMk/>
          <pc:sldMk cId="769452166" sldId="461"/>
        </pc:sldMkLst>
        <pc:spChg chg="mod">
          <ac:chgData name="Chan Zhi Wen, Ian" userId="10427a44-90a0-4c20-831c-e237817aaaf3" providerId="ADAL" clId="{07106A60-D943-42B7-B401-75FADF0BB845}" dt="2022-08-12T08:00:04.388" v="1925" actId="20577"/>
          <ac:spMkLst>
            <pc:docMk/>
            <pc:sldMk cId="769452166" sldId="461"/>
            <ac:spMk id="3" creationId="{95D9DFE9-D7E9-03E2-2727-CF92FD76D77C}"/>
          </ac:spMkLst>
        </pc:spChg>
        <pc:picChg chg="mod">
          <ac:chgData name="Chan Zhi Wen, Ian" userId="10427a44-90a0-4c20-831c-e237817aaaf3" providerId="ADAL" clId="{07106A60-D943-42B7-B401-75FADF0BB845}" dt="2022-08-12T08:00:08.387" v="1940" actId="1036"/>
          <ac:picMkLst>
            <pc:docMk/>
            <pc:sldMk cId="769452166" sldId="461"/>
            <ac:picMk id="5" creationId="{F9B54D78-DB8F-74BB-B766-5B688CE637BE}"/>
          </ac:picMkLst>
        </pc:picChg>
        <pc:picChg chg="mod">
          <ac:chgData name="Chan Zhi Wen, Ian" userId="10427a44-90a0-4c20-831c-e237817aaaf3" providerId="ADAL" clId="{07106A60-D943-42B7-B401-75FADF0BB845}" dt="2022-08-12T08:00:08.387" v="1940" actId="1036"/>
          <ac:picMkLst>
            <pc:docMk/>
            <pc:sldMk cId="769452166" sldId="461"/>
            <ac:picMk id="7" creationId="{920F5B5F-60EE-5C4E-3E6C-8A0C6FF41E2F}"/>
          </ac:picMkLst>
        </pc:picChg>
        <pc:picChg chg="mod">
          <ac:chgData name="Chan Zhi Wen, Ian" userId="10427a44-90a0-4c20-831c-e237817aaaf3" providerId="ADAL" clId="{07106A60-D943-42B7-B401-75FADF0BB845}" dt="2022-08-12T07:59:53.748" v="1923" actId="1038"/>
          <ac:picMkLst>
            <pc:docMk/>
            <pc:sldMk cId="769452166" sldId="461"/>
            <ac:picMk id="1026" creationId="{AB2BF089-EFB8-0D19-6D4A-52DD6AA1CD56}"/>
          </ac:picMkLst>
        </pc:picChg>
      </pc:sldChg>
      <pc:sldChg chg="modSp">
        <pc:chgData name="Chan Zhi Wen, Ian" userId="10427a44-90a0-4c20-831c-e237817aaaf3" providerId="ADAL" clId="{07106A60-D943-42B7-B401-75FADF0BB845}" dt="2022-08-12T07:17:24.315" v="492" actId="20577"/>
        <pc:sldMkLst>
          <pc:docMk/>
          <pc:sldMk cId="2836746410" sldId="464"/>
        </pc:sldMkLst>
        <pc:spChg chg="mod">
          <ac:chgData name="Chan Zhi Wen, Ian" userId="10427a44-90a0-4c20-831c-e237817aaaf3" providerId="ADAL" clId="{07106A60-D943-42B7-B401-75FADF0BB845}" dt="2022-08-12T07:17:24.315" v="492" actId="20577"/>
          <ac:spMkLst>
            <pc:docMk/>
            <pc:sldMk cId="2836746410" sldId="464"/>
            <ac:spMk id="2" creationId="{FCF73F3D-7CBD-46D3-AD51-D6E4EA1B7A38}"/>
          </ac:spMkLst>
        </pc:spChg>
      </pc:sldChg>
      <pc:sldChg chg="modSp">
        <pc:chgData name="Chan Zhi Wen, Ian" userId="10427a44-90a0-4c20-831c-e237817aaaf3" providerId="ADAL" clId="{07106A60-D943-42B7-B401-75FADF0BB845}" dt="2022-08-12T07:33:40.840" v="855" actId="20577"/>
        <pc:sldMkLst>
          <pc:docMk/>
          <pc:sldMk cId="3202126779" sldId="466"/>
        </pc:sldMkLst>
        <pc:spChg chg="mod">
          <ac:chgData name="Chan Zhi Wen, Ian" userId="10427a44-90a0-4c20-831c-e237817aaaf3" providerId="ADAL" clId="{07106A60-D943-42B7-B401-75FADF0BB845}" dt="2022-08-12T07:33:40.840" v="855" actId="20577"/>
          <ac:spMkLst>
            <pc:docMk/>
            <pc:sldMk cId="3202126779" sldId="466"/>
            <ac:spMk id="3" creationId="{E6CD1D97-2687-4B15-BF3D-D09058FCEB2F}"/>
          </ac:spMkLst>
        </pc:spChg>
      </pc:sldChg>
      <pc:sldChg chg="delSp modSp">
        <pc:chgData name="Chan Zhi Wen, Ian" userId="10427a44-90a0-4c20-831c-e237817aaaf3" providerId="ADAL" clId="{07106A60-D943-42B7-B401-75FADF0BB845}" dt="2022-08-12T07:29:59.354" v="747" actId="20577"/>
        <pc:sldMkLst>
          <pc:docMk/>
          <pc:sldMk cId="2173335451" sldId="468"/>
        </pc:sldMkLst>
        <pc:spChg chg="mod">
          <ac:chgData name="Chan Zhi Wen, Ian" userId="10427a44-90a0-4c20-831c-e237817aaaf3" providerId="ADAL" clId="{07106A60-D943-42B7-B401-75FADF0BB845}" dt="2022-08-12T07:29:59.354" v="747" actId="20577"/>
          <ac:spMkLst>
            <pc:docMk/>
            <pc:sldMk cId="2173335451" sldId="468"/>
            <ac:spMk id="3" creationId="{E6CD1D97-2687-4B15-BF3D-D09058FCEB2F}"/>
          </ac:spMkLst>
        </pc:spChg>
        <pc:spChg chg="del">
          <ac:chgData name="Chan Zhi Wen, Ian" userId="10427a44-90a0-4c20-831c-e237817aaaf3" providerId="ADAL" clId="{07106A60-D943-42B7-B401-75FADF0BB845}" dt="2022-08-12T07:29:03.818" v="690" actId="478"/>
          <ac:spMkLst>
            <pc:docMk/>
            <pc:sldMk cId="2173335451" sldId="468"/>
            <ac:spMk id="4" creationId="{BA4927EC-C9DD-1B4C-5C80-77F86EDA3390}"/>
          </ac:spMkLst>
        </pc:spChg>
        <pc:spChg chg="mod">
          <ac:chgData name="Chan Zhi Wen, Ian" userId="10427a44-90a0-4c20-831c-e237817aaaf3" providerId="ADAL" clId="{07106A60-D943-42B7-B401-75FADF0BB845}" dt="2022-08-12T07:29:32.841" v="737" actId="1035"/>
          <ac:spMkLst>
            <pc:docMk/>
            <pc:sldMk cId="2173335451" sldId="468"/>
            <ac:spMk id="6" creationId="{FAFEEDC9-26F9-46EF-45E7-1CF4756B5B9B}"/>
          </ac:spMkLst>
        </pc:spChg>
        <pc:spChg chg="mod">
          <ac:chgData name="Chan Zhi Wen, Ian" userId="10427a44-90a0-4c20-831c-e237817aaaf3" providerId="ADAL" clId="{07106A60-D943-42B7-B401-75FADF0BB845}" dt="2022-08-12T07:29:32.841" v="737" actId="1035"/>
          <ac:spMkLst>
            <pc:docMk/>
            <pc:sldMk cId="2173335451" sldId="468"/>
            <ac:spMk id="9" creationId="{46A435A3-0FA0-9845-3040-C8CD9168D14A}"/>
          </ac:spMkLst>
        </pc:spChg>
        <pc:cxnChg chg="mod">
          <ac:chgData name="Chan Zhi Wen, Ian" userId="10427a44-90a0-4c20-831c-e237817aaaf3" providerId="ADAL" clId="{07106A60-D943-42B7-B401-75FADF0BB845}" dt="2022-08-12T07:29:32.841" v="737" actId="1035"/>
          <ac:cxnSpMkLst>
            <pc:docMk/>
            <pc:sldMk cId="2173335451" sldId="468"/>
            <ac:cxnSpMk id="8" creationId="{E366F954-94FA-A394-5868-0AC961E720DA}"/>
          </ac:cxnSpMkLst>
        </pc:cxnChg>
        <pc:cxnChg chg="mod">
          <ac:chgData name="Chan Zhi Wen, Ian" userId="10427a44-90a0-4c20-831c-e237817aaaf3" providerId="ADAL" clId="{07106A60-D943-42B7-B401-75FADF0BB845}" dt="2022-08-12T07:29:32.841" v="737" actId="1035"/>
          <ac:cxnSpMkLst>
            <pc:docMk/>
            <pc:sldMk cId="2173335451" sldId="468"/>
            <ac:cxnSpMk id="10" creationId="{898894E8-8EB1-BC4B-3024-FD92D724429D}"/>
          </ac:cxnSpMkLst>
        </pc:cxnChg>
      </pc:sldChg>
      <pc:sldChg chg="modSp">
        <pc:chgData name="Chan Zhi Wen, Ian" userId="10427a44-90a0-4c20-831c-e237817aaaf3" providerId="ADAL" clId="{07106A60-D943-42B7-B401-75FADF0BB845}" dt="2022-08-12T07:24:23.547" v="535" actId="20577"/>
        <pc:sldMkLst>
          <pc:docMk/>
          <pc:sldMk cId="512783493" sldId="473"/>
        </pc:sldMkLst>
        <pc:spChg chg="mod">
          <ac:chgData name="Chan Zhi Wen, Ian" userId="10427a44-90a0-4c20-831c-e237817aaaf3" providerId="ADAL" clId="{07106A60-D943-42B7-B401-75FADF0BB845}" dt="2022-08-12T07:07:22.154" v="146" actId="1036"/>
          <ac:spMkLst>
            <pc:docMk/>
            <pc:sldMk cId="512783493" sldId="473"/>
            <ac:spMk id="36" creationId="{E6227D0B-F94E-AFAC-F224-AC5190B2864D}"/>
          </ac:spMkLst>
        </pc:spChg>
        <pc:spChg chg="mod">
          <ac:chgData name="Chan Zhi Wen, Ian" userId="10427a44-90a0-4c20-831c-e237817aaaf3" providerId="ADAL" clId="{07106A60-D943-42B7-B401-75FADF0BB845}" dt="2022-08-12T07:07:38.587" v="154" actId="20577"/>
          <ac:spMkLst>
            <pc:docMk/>
            <pc:sldMk cId="512783493" sldId="473"/>
            <ac:spMk id="37" creationId="{8F33662A-873D-5D26-473B-F9C4CF0039EF}"/>
          </ac:spMkLst>
        </pc:spChg>
        <pc:spChg chg="mod">
          <ac:chgData name="Chan Zhi Wen, Ian" userId="10427a44-90a0-4c20-831c-e237817aaaf3" providerId="ADAL" clId="{07106A60-D943-42B7-B401-75FADF0BB845}" dt="2022-08-12T07:24:23.547" v="535" actId="20577"/>
          <ac:spMkLst>
            <pc:docMk/>
            <pc:sldMk cId="512783493" sldId="473"/>
            <ac:spMk id="44" creationId="{3195C0C3-C2C5-5DC8-36FC-7C968E6D1CCE}"/>
          </ac:spMkLst>
        </pc:spChg>
      </pc:sldChg>
      <pc:sldChg chg="modSp">
        <pc:chgData name="Chan Zhi Wen, Ian" userId="10427a44-90a0-4c20-831c-e237817aaaf3" providerId="ADAL" clId="{07106A60-D943-42B7-B401-75FADF0BB845}" dt="2022-08-12T07:09:21.945" v="204" actId="20577"/>
        <pc:sldMkLst>
          <pc:docMk/>
          <pc:sldMk cId="1994975655" sldId="475"/>
        </pc:sldMkLst>
        <pc:spChg chg="mod">
          <ac:chgData name="Chan Zhi Wen, Ian" userId="10427a44-90a0-4c20-831c-e237817aaaf3" providerId="ADAL" clId="{07106A60-D943-42B7-B401-75FADF0BB845}" dt="2022-08-12T07:09:21.945" v="204" actId="20577"/>
          <ac:spMkLst>
            <pc:docMk/>
            <pc:sldMk cId="1994975655" sldId="475"/>
            <ac:spMk id="3" creationId="{E6CD1D97-2687-4B15-BF3D-D09058FCEB2F}"/>
          </ac:spMkLst>
        </pc:spChg>
      </pc:sldChg>
      <pc:sldChg chg="addSp modSp">
        <pc:chgData name="Chan Zhi Wen, Ian" userId="10427a44-90a0-4c20-831c-e237817aaaf3" providerId="ADAL" clId="{07106A60-D943-42B7-B401-75FADF0BB845}" dt="2022-08-12T07:12:41.833" v="423" actId="1037"/>
        <pc:sldMkLst>
          <pc:docMk/>
          <pc:sldMk cId="1853365491" sldId="478"/>
        </pc:sldMkLst>
        <pc:spChg chg="add mod">
          <ac:chgData name="Chan Zhi Wen, Ian" userId="10427a44-90a0-4c20-831c-e237817aaaf3" providerId="ADAL" clId="{07106A60-D943-42B7-B401-75FADF0BB845}" dt="2022-08-12T07:12:31.529" v="409" actId="1038"/>
          <ac:spMkLst>
            <pc:docMk/>
            <pc:sldMk cId="1853365491" sldId="478"/>
            <ac:spMk id="17" creationId="{D9C06402-77F5-4D8B-8946-3D8484FC2AA0}"/>
          </ac:spMkLst>
        </pc:spChg>
        <pc:spChg chg="mod">
          <ac:chgData name="Chan Zhi Wen, Ian" userId="10427a44-90a0-4c20-831c-e237817aaaf3" providerId="ADAL" clId="{07106A60-D943-42B7-B401-75FADF0BB845}" dt="2022-08-12T07:11:51.033" v="349" actId="1037"/>
          <ac:spMkLst>
            <pc:docMk/>
            <pc:sldMk cId="1853365491" sldId="478"/>
            <ac:spMk id="21" creationId="{EC4BCF4C-CF0B-8FD1-3049-789801458BF8}"/>
          </ac:spMkLst>
        </pc:spChg>
        <pc:spChg chg="mod">
          <ac:chgData name="Chan Zhi Wen, Ian" userId="10427a44-90a0-4c20-831c-e237817aaaf3" providerId="ADAL" clId="{07106A60-D943-42B7-B401-75FADF0BB845}" dt="2022-08-12T07:12:41.833" v="423" actId="1037"/>
          <ac:spMkLst>
            <pc:docMk/>
            <pc:sldMk cId="1853365491" sldId="478"/>
            <ac:spMk id="35" creationId="{245CCFE0-100A-9371-EC76-4BBB6A450568}"/>
          </ac:spMkLst>
        </pc:spChg>
        <pc:spChg chg="mod">
          <ac:chgData name="Chan Zhi Wen, Ian" userId="10427a44-90a0-4c20-831c-e237817aaaf3" providerId="ADAL" clId="{07106A60-D943-42B7-B401-75FADF0BB845}" dt="2022-08-12T07:11:42.846" v="342" actId="1037"/>
          <ac:spMkLst>
            <pc:docMk/>
            <pc:sldMk cId="1853365491" sldId="478"/>
            <ac:spMk id="42" creationId="{B88AEFEB-584C-84B1-CA55-C3C8705DBE25}"/>
          </ac:spMkLst>
        </pc:spChg>
        <pc:spChg chg="mod">
          <ac:chgData name="Chan Zhi Wen, Ian" userId="10427a44-90a0-4c20-831c-e237817aaaf3" providerId="ADAL" clId="{07106A60-D943-42B7-B401-75FADF0BB845}" dt="2022-08-12T07:11:42.846" v="342" actId="1037"/>
          <ac:spMkLst>
            <pc:docMk/>
            <pc:sldMk cId="1853365491" sldId="478"/>
            <ac:spMk id="53" creationId="{4C0EF3CF-196C-6184-93BB-B4430F7AF0A3}"/>
          </ac:spMkLst>
        </pc:spChg>
        <pc:spChg chg="mod">
          <ac:chgData name="Chan Zhi Wen, Ian" userId="10427a44-90a0-4c20-831c-e237817aaaf3" providerId="ADAL" clId="{07106A60-D943-42B7-B401-75FADF0BB845}" dt="2022-08-12T07:11:19.594" v="306" actId="20577"/>
          <ac:spMkLst>
            <pc:docMk/>
            <pc:sldMk cId="1853365491" sldId="478"/>
            <ac:spMk id="54" creationId="{BAEBB57E-1CB7-C0C1-0ADE-610ABCD218D5}"/>
          </ac:spMkLst>
        </pc:spChg>
        <pc:grpChg chg="mod">
          <ac:chgData name="Chan Zhi Wen, Ian" userId="10427a44-90a0-4c20-831c-e237817aaaf3" providerId="ADAL" clId="{07106A60-D943-42B7-B401-75FADF0BB845}" dt="2022-08-12T07:11:42.846" v="342" actId="1037"/>
          <ac:grpSpMkLst>
            <pc:docMk/>
            <pc:sldMk cId="1853365491" sldId="478"/>
            <ac:grpSpMk id="52" creationId="{54879C23-43D8-B2EB-C331-3AC3C588BF4F}"/>
          </ac:grpSpMkLst>
        </pc:grpChg>
        <pc:picChg chg="mod">
          <ac:chgData name="Chan Zhi Wen, Ian" userId="10427a44-90a0-4c20-831c-e237817aaaf3" providerId="ADAL" clId="{07106A60-D943-42B7-B401-75FADF0BB845}" dt="2022-08-12T07:11:42.846" v="342" actId="1037"/>
          <ac:picMkLst>
            <pc:docMk/>
            <pc:sldMk cId="1853365491" sldId="478"/>
            <ac:picMk id="12" creationId="{060F6EB8-5A86-80F6-09F8-CCDBE1B6683A}"/>
          </ac:picMkLst>
        </pc:picChg>
        <pc:cxnChg chg="mod ord">
          <ac:chgData name="Chan Zhi Wen, Ian" userId="10427a44-90a0-4c20-831c-e237817aaaf3" providerId="ADAL" clId="{07106A60-D943-42B7-B401-75FADF0BB845}" dt="2022-08-12T07:11:51.033" v="349" actId="1037"/>
          <ac:cxnSpMkLst>
            <pc:docMk/>
            <pc:sldMk cId="1853365491" sldId="478"/>
            <ac:cxnSpMk id="29" creationId="{409376F0-EE5D-AA8D-A8A8-7AA64C5B095B}"/>
          </ac:cxnSpMkLst>
        </pc:cxnChg>
        <pc:cxnChg chg="mod">
          <ac:chgData name="Chan Zhi Wen, Ian" userId="10427a44-90a0-4c20-831c-e237817aaaf3" providerId="ADAL" clId="{07106A60-D943-42B7-B401-75FADF0BB845}" dt="2022-08-12T07:11:42.846" v="342" actId="1037"/>
          <ac:cxnSpMkLst>
            <pc:docMk/>
            <pc:sldMk cId="1853365491" sldId="478"/>
            <ac:cxnSpMk id="41" creationId="{5A90E85B-4E3A-A607-EAD4-04EE35812B20}"/>
          </ac:cxnSpMkLst>
        </pc:cxnChg>
      </pc:sldChg>
      <pc:sldChg chg="addSp delSp modSp">
        <pc:chgData name="Chan Zhi Wen, Ian" userId="10427a44-90a0-4c20-831c-e237817aaaf3" providerId="ADAL" clId="{07106A60-D943-42B7-B401-75FADF0BB845}" dt="2022-08-12T07:25:31.326" v="563" actId="6549"/>
        <pc:sldMkLst>
          <pc:docMk/>
          <pc:sldMk cId="3243373937" sldId="480"/>
        </pc:sldMkLst>
        <pc:spChg chg="add del mod">
          <ac:chgData name="Chan Zhi Wen, Ian" userId="10427a44-90a0-4c20-831c-e237817aaaf3" providerId="ADAL" clId="{07106A60-D943-42B7-B401-75FADF0BB845}" dt="2022-08-12T07:25:27.853" v="562" actId="478"/>
          <ac:spMkLst>
            <pc:docMk/>
            <pc:sldMk cId="3243373937" sldId="480"/>
            <ac:spMk id="4" creationId="{4DD60871-EFF4-48B7-A4A2-B4C139A3F2C5}"/>
          </ac:spMkLst>
        </pc:spChg>
        <pc:spChg chg="mod">
          <ac:chgData name="Chan Zhi Wen, Ian" userId="10427a44-90a0-4c20-831c-e237817aaaf3" providerId="ADAL" clId="{07106A60-D943-42B7-B401-75FADF0BB845}" dt="2022-08-12T07:25:31.326" v="563" actId="6549"/>
          <ac:spMkLst>
            <pc:docMk/>
            <pc:sldMk cId="3243373937" sldId="480"/>
            <ac:spMk id="18" creationId="{4FE9DBEB-3E31-838E-FAEB-B69C273F1AAF}"/>
          </ac:spMkLst>
        </pc:spChg>
      </pc:sldChg>
      <pc:sldChg chg="modSp">
        <pc:chgData name="Chan Zhi Wen, Ian" userId="10427a44-90a0-4c20-831c-e237817aaaf3" providerId="ADAL" clId="{07106A60-D943-42B7-B401-75FADF0BB845}" dt="2022-08-12T07:21:22.650" v="494" actId="20577"/>
        <pc:sldMkLst>
          <pc:docMk/>
          <pc:sldMk cId="2700283952" sldId="482"/>
        </pc:sldMkLst>
        <pc:spChg chg="mod">
          <ac:chgData name="Chan Zhi Wen, Ian" userId="10427a44-90a0-4c20-831c-e237817aaaf3" providerId="ADAL" clId="{07106A60-D943-42B7-B401-75FADF0BB845}" dt="2022-08-12T07:21:22.650" v="494" actId="20577"/>
          <ac:spMkLst>
            <pc:docMk/>
            <pc:sldMk cId="2700283952" sldId="482"/>
            <ac:spMk id="2" creationId="{FCF73F3D-7CBD-46D3-AD51-D6E4EA1B7A38}"/>
          </ac:spMkLst>
        </pc:spChg>
      </pc:sldChg>
      <pc:sldChg chg="addSp modSp">
        <pc:chgData name="Chan Zhi Wen, Ian" userId="10427a44-90a0-4c20-831c-e237817aaaf3" providerId="ADAL" clId="{07106A60-D943-42B7-B401-75FADF0BB845}" dt="2022-08-12T07:10:48.186" v="269" actId="1035"/>
        <pc:sldMkLst>
          <pc:docMk/>
          <pc:sldMk cId="2556988663" sldId="483"/>
        </pc:sldMkLst>
        <pc:spChg chg="mod">
          <ac:chgData name="Chan Zhi Wen, Ian" userId="10427a44-90a0-4c20-831c-e237817aaaf3" providerId="ADAL" clId="{07106A60-D943-42B7-B401-75FADF0BB845}" dt="2022-08-12T07:09:48.234" v="206" actId="20577"/>
          <ac:spMkLst>
            <pc:docMk/>
            <pc:sldMk cId="2556988663" sldId="483"/>
            <ac:spMk id="3" creationId="{E6CD1D97-2687-4B15-BF3D-D09058FCEB2F}"/>
          </ac:spMkLst>
        </pc:spChg>
        <pc:spChg chg="mod">
          <ac:chgData name="Chan Zhi Wen, Ian" userId="10427a44-90a0-4c20-831c-e237817aaaf3" providerId="ADAL" clId="{07106A60-D943-42B7-B401-75FADF0BB845}" dt="2022-08-12T07:10:48.186" v="269" actId="1035"/>
          <ac:spMkLst>
            <pc:docMk/>
            <pc:sldMk cId="2556988663" sldId="483"/>
            <ac:spMk id="4" creationId="{F005F2E3-3F6A-037E-C8FD-752FBA7A6ED1}"/>
          </ac:spMkLst>
        </pc:spChg>
        <pc:spChg chg="mod">
          <ac:chgData name="Chan Zhi Wen, Ian" userId="10427a44-90a0-4c20-831c-e237817aaaf3" providerId="ADAL" clId="{07106A60-D943-42B7-B401-75FADF0BB845}" dt="2022-08-12T07:10:48.186" v="269" actId="1035"/>
          <ac:spMkLst>
            <pc:docMk/>
            <pc:sldMk cId="2556988663" sldId="483"/>
            <ac:spMk id="7" creationId="{599F1FD1-2277-37AA-0F6E-8527B7977CE3}"/>
          </ac:spMkLst>
        </pc:spChg>
        <pc:spChg chg="add mod">
          <ac:chgData name="Chan Zhi Wen, Ian" userId="10427a44-90a0-4c20-831c-e237817aaaf3" providerId="ADAL" clId="{07106A60-D943-42B7-B401-75FADF0BB845}" dt="2022-08-12T07:10:48.186" v="269" actId="1035"/>
          <ac:spMkLst>
            <pc:docMk/>
            <pc:sldMk cId="2556988663" sldId="483"/>
            <ac:spMk id="11" creationId="{65F22160-75D3-486B-A7A4-E6E0620A0503}"/>
          </ac:spMkLst>
        </pc:spChg>
        <pc:picChg chg="mod">
          <ac:chgData name="Chan Zhi Wen, Ian" userId="10427a44-90a0-4c20-831c-e237817aaaf3" providerId="ADAL" clId="{07106A60-D943-42B7-B401-75FADF0BB845}" dt="2022-08-12T07:10:48.186" v="269" actId="1035"/>
          <ac:picMkLst>
            <pc:docMk/>
            <pc:sldMk cId="2556988663" sldId="483"/>
            <ac:picMk id="11266" creationId="{F52AEFC0-1D78-485E-E2F9-30923E8CF8B4}"/>
          </ac:picMkLst>
        </pc:picChg>
      </pc:sldChg>
      <pc:sldChg chg="addSp modSp">
        <pc:chgData name="Chan Zhi Wen, Ian" userId="10427a44-90a0-4c20-831c-e237817aaaf3" providerId="ADAL" clId="{07106A60-D943-42B7-B401-75FADF0BB845}" dt="2022-08-12T07:27:25.018" v="628" actId="1038"/>
        <pc:sldMkLst>
          <pc:docMk/>
          <pc:sldMk cId="2079060308" sldId="488"/>
        </pc:sldMkLst>
        <pc:spChg chg="add mod">
          <ac:chgData name="Chan Zhi Wen, Ian" userId="10427a44-90a0-4c20-831c-e237817aaaf3" providerId="ADAL" clId="{07106A60-D943-42B7-B401-75FADF0BB845}" dt="2022-08-12T07:27:25.018" v="628" actId="1038"/>
          <ac:spMkLst>
            <pc:docMk/>
            <pc:sldMk cId="2079060308" sldId="488"/>
            <ac:spMk id="16" creationId="{5444693C-C3FC-4903-82FD-ECE7F30D8D49}"/>
          </ac:spMkLst>
        </pc:spChg>
        <pc:cxnChg chg="add mod">
          <ac:chgData name="Chan Zhi Wen, Ian" userId="10427a44-90a0-4c20-831c-e237817aaaf3" providerId="ADAL" clId="{07106A60-D943-42B7-B401-75FADF0BB845}" dt="2022-08-12T07:27:15.199" v="601" actId="1035"/>
          <ac:cxnSpMkLst>
            <pc:docMk/>
            <pc:sldMk cId="2079060308" sldId="488"/>
            <ac:cxnSpMk id="17" creationId="{F6A0557D-BEFF-4400-8EF6-F2C6C903C8FD}"/>
          </ac:cxnSpMkLst>
        </pc:cxnChg>
      </pc:sldChg>
      <pc:sldChg chg="addSp modSp">
        <pc:chgData name="Chan Zhi Wen, Ian" userId="10427a44-90a0-4c20-831c-e237817aaaf3" providerId="ADAL" clId="{07106A60-D943-42B7-B401-75FADF0BB845}" dt="2022-08-12T07:33:03.349" v="802" actId="166"/>
        <pc:sldMkLst>
          <pc:docMk/>
          <pc:sldMk cId="2943086309" sldId="489"/>
        </pc:sldMkLst>
        <pc:spChg chg="mod ord">
          <ac:chgData name="Chan Zhi Wen, Ian" userId="10427a44-90a0-4c20-831c-e237817aaaf3" providerId="ADAL" clId="{07106A60-D943-42B7-B401-75FADF0BB845}" dt="2022-08-12T07:32:38.246" v="798" actId="166"/>
          <ac:spMkLst>
            <pc:docMk/>
            <pc:sldMk cId="2943086309" sldId="489"/>
            <ac:spMk id="7" creationId="{0F55C5E4-F3A1-A95E-4370-395DA7DCBB32}"/>
          </ac:spMkLst>
        </pc:spChg>
        <pc:spChg chg="add mod">
          <ac:chgData name="Chan Zhi Wen, Ian" userId="10427a44-90a0-4c20-831c-e237817aaaf3" providerId="ADAL" clId="{07106A60-D943-42B7-B401-75FADF0BB845}" dt="2022-08-12T07:32:57.082" v="801" actId="164"/>
          <ac:spMkLst>
            <pc:docMk/>
            <pc:sldMk cId="2943086309" sldId="489"/>
            <ac:spMk id="8" creationId="{463953E0-F56E-4E94-9EF5-82D76EE8F598}"/>
          </ac:spMkLst>
        </pc:spChg>
        <pc:grpChg chg="add mod">
          <ac:chgData name="Chan Zhi Wen, Ian" userId="10427a44-90a0-4c20-831c-e237817aaaf3" providerId="ADAL" clId="{07106A60-D943-42B7-B401-75FADF0BB845}" dt="2022-08-12T07:32:57.082" v="801" actId="164"/>
          <ac:grpSpMkLst>
            <pc:docMk/>
            <pc:sldMk cId="2943086309" sldId="489"/>
            <ac:grpSpMk id="12" creationId="{25E6CA13-E0D8-4AA7-952A-8F8CB97C1239}"/>
          </ac:grpSpMkLst>
        </pc:grpChg>
        <pc:picChg chg="mod">
          <ac:chgData name="Chan Zhi Wen, Ian" userId="10427a44-90a0-4c20-831c-e237817aaaf3" providerId="ADAL" clId="{07106A60-D943-42B7-B401-75FADF0BB845}" dt="2022-08-12T07:32:57.082" v="801" actId="164"/>
          <ac:picMkLst>
            <pc:docMk/>
            <pc:sldMk cId="2943086309" sldId="489"/>
            <ac:picMk id="6" creationId="{174D1914-E088-7AA4-7744-A44DD702C97B}"/>
          </ac:picMkLst>
        </pc:picChg>
        <pc:cxnChg chg="mod ord">
          <ac:chgData name="Chan Zhi Wen, Ian" userId="10427a44-90a0-4c20-831c-e237817aaaf3" providerId="ADAL" clId="{07106A60-D943-42B7-B401-75FADF0BB845}" dt="2022-08-12T07:33:03.349" v="802" actId="166"/>
          <ac:cxnSpMkLst>
            <pc:docMk/>
            <pc:sldMk cId="2943086309" sldId="489"/>
            <ac:cxnSpMk id="11" creationId="{15C09CC4-0E93-06E7-C2A9-107E5EA15881}"/>
          </ac:cxnSpMkLst>
        </pc:cxnChg>
      </pc:sldChg>
      <pc:sldChg chg="modSp">
        <pc:chgData name="Chan Zhi Wen, Ian" userId="10427a44-90a0-4c20-831c-e237817aaaf3" providerId="ADAL" clId="{07106A60-D943-42B7-B401-75FADF0BB845}" dt="2022-08-12T07:34:30.419" v="856" actId="20577"/>
        <pc:sldMkLst>
          <pc:docMk/>
          <pc:sldMk cId="4042992562" sldId="491"/>
        </pc:sldMkLst>
        <pc:spChg chg="mod">
          <ac:chgData name="Chan Zhi Wen, Ian" userId="10427a44-90a0-4c20-831c-e237817aaaf3" providerId="ADAL" clId="{07106A60-D943-42B7-B401-75FADF0BB845}" dt="2022-08-12T07:34:30.419" v="856" actId="20577"/>
          <ac:spMkLst>
            <pc:docMk/>
            <pc:sldMk cId="4042992562" sldId="491"/>
            <ac:spMk id="3" creationId="{DA13C78F-C99F-42FA-823B-98A8A52EC600}"/>
          </ac:spMkLst>
        </pc:spChg>
      </pc:sldChg>
      <pc:sldChg chg="addSp modSp">
        <pc:chgData name="Chan Zhi Wen, Ian" userId="10427a44-90a0-4c20-831c-e237817aaaf3" providerId="ADAL" clId="{07106A60-D943-42B7-B401-75FADF0BB845}" dt="2022-08-12T07:28:53.178" v="689" actId="1036"/>
        <pc:sldMkLst>
          <pc:docMk/>
          <pc:sldMk cId="3681560191" sldId="493"/>
        </pc:sldMkLst>
        <pc:spChg chg="mod">
          <ac:chgData name="Chan Zhi Wen, Ian" userId="10427a44-90a0-4c20-831c-e237817aaaf3" providerId="ADAL" clId="{07106A60-D943-42B7-B401-75FADF0BB845}" dt="2022-08-12T07:28:48.895" v="675" actId="6549"/>
          <ac:spMkLst>
            <pc:docMk/>
            <pc:sldMk cId="3681560191" sldId="493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7106A60-D943-42B7-B401-75FADF0BB845}" dt="2022-08-12T07:28:53.178" v="689" actId="1036"/>
          <ac:spMkLst>
            <pc:docMk/>
            <pc:sldMk cId="3681560191" sldId="493"/>
            <ac:spMk id="6" creationId="{E834B5AB-A6DE-4B1A-A13D-4829A1CD5782}"/>
          </ac:spMkLst>
        </pc:spChg>
      </pc:sldChg>
      <pc:sldChg chg="modSp">
        <pc:chgData name="Chan Zhi Wen, Ian" userId="10427a44-90a0-4c20-831c-e237817aaaf3" providerId="ADAL" clId="{07106A60-D943-42B7-B401-75FADF0BB845}" dt="2022-08-12T07:36:35.477" v="922" actId="20577"/>
        <pc:sldMkLst>
          <pc:docMk/>
          <pc:sldMk cId="1205437269" sldId="496"/>
        </pc:sldMkLst>
        <pc:spChg chg="mod">
          <ac:chgData name="Chan Zhi Wen, Ian" userId="10427a44-90a0-4c20-831c-e237817aaaf3" providerId="ADAL" clId="{07106A60-D943-42B7-B401-75FADF0BB845}" dt="2022-08-12T07:36:35.477" v="922" actId="20577"/>
          <ac:spMkLst>
            <pc:docMk/>
            <pc:sldMk cId="1205437269" sldId="496"/>
            <ac:spMk id="3" creationId="{E6CD1D97-2687-4B15-BF3D-D09058FCEB2F}"/>
          </ac:spMkLst>
        </pc:spChg>
      </pc:sldChg>
      <pc:sldChg chg="modSp">
        <pc:chgData name="Chan Zhi Wen, Ian" userId="10427a44-90a0-4c20-831c-e237817aaaf3" providerId="ADAL" clId="{07106A60-D943-42B7-B401-75FADF0BB845}" dt="2022-08-12T07:44:44.829" v="1147" actId="20577"/>
        <pc:sldMkLst>
          <pc:docMk/>
          <pc:sldMk cId="904403404" sldId="498"/>
        </pc:sldMkLst>
        <pc:spChg chg="mod">
          <ac:chgData name="Chan Zhi Wen, Ian" userId="10427a44-90a0-4c20-831c-e237817aaaf3" providerId="ADAL" clId="{07106A60-D943-42B7-B401-75FADF0BB845}" dt="2022-08-12T07:44:44.829" v="1147" actId="20577"/>
          <ac:spMkLst>
            <pc:docMk/>
            <pc:sldMk cId="904403404" sldId="498"/>
            <ac:spMk id="3" creationId="{E6CD1D97-2687-4B15-BF3D-D09058FCEB2F}"/>
          </ac:spMkLst>
        </pc:spChg>
      </pc:sldChg>
      <pc:sldChg chg="addSp modSp">
        <pc:chgData name="Chan Zhi Wen, Ian" userId="10427a44-90a0-4c20-831c-e237817aaaf3" providerId="ADAL" clId="{07106A60-D943-42B7-B401-75FADF0BB845}" dt="2022-08-12T07:42:59.037" v="1143" actId="20577"/>
        <pc:sldMkLst>
          <pc:docMk/>
          <pc:sldMk cId="635676689" sldId="499"/>
        </pc:sldMkLst>
        <pc:spChg chg="mod">
          <ac:chgData name="Chan Zhi Wen, Ian" userId="10427a44-90a0-4c20-831c-e237817aaaf3" providerId="ADAL" clId="{07106A60-D943-42B7-B401-75FADF0BB845}" dt="2022-08-12T07:42:59.037" v="1143" actId="20577"/>
          <ac:spMkLst>
            <pc:docMk/>
            <pc:sldMk cId="635676689" sldId="49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7106A60-D943-42B7-B401-75FADF0BB845}" dt="2022-08-12T07:39:11.297" v="1063" actId="1035"/>
          <ac:spMkLst>
            <pc:docMk/>
            <pc:sldMk cId="635676689" sldId="499"/>
            <ac:spMk id="6" creationId="{89C585D6-1BE3-457E-873C-467CE414F165}"/>
          </ac:spMkLst>
        </pc:spChg>
        <pc:cxnChg chg="add mod">
          <ac:chgData name="Chan Zhi Wen, Ian" userId="10427a44-90a0-4c20-831c-e237817aaaf3" providerId="ADAL" clId="{07106A60-D943-42B7-B401-75FADF0BB845}" dt="2022-08-12T07:39:08.902" v="1057" actId="14100"/>
          <ac:cxnSpMkLst>
            <pc:docMk/>
            <pc:sldMk cId="635676689" sldId="499"/>
            <ac:cxnSpMk id="7" creationId="{428431F7-F2B1-40DA-9C4F-90FDC19F6A27}"/>
          </ac:cxnSpMkLst>
        </pc:cxnChg>
      </pc:sldChg>
      <pc:sldChg chg="modSp">
        <pc:chgData name="Chan Zhi Wen, Ian" userId="10427a44-90a0-4c20-831c-e237817aaaf3" providerId="ADAL" clId="{07106A60-D943-42B7-B401-75FADF0BB845}" dt="2022-08-12T07:46:29.420" v="1250" actId="6549"/>
        <pc:sldMkLst>
          <pc:docMk/>
          <pc:sldMk cId="3805503321" sldId="500"/>
        </pc:sldMkLst>
        <pc:spChg chg="mod">
          <ac:chgData name="Chan Zhi Wen, Ian" userId="10427a44-90a0-4c20-831c-e237817aaaf3" providerId="ADAL" clId="{07106A60-D943-42B7-B401-75FADF0BB845}" dt="2022-08-12T07:46:29.420" v="1250" actId="6549"/>
          <ac:spMkLst>
            <pc:docMk/>
            <pc:sldMk cId="3805503321" sldId="500"/>
            <ac:spMk id="3" creationId="{E6CD1D97-2687-4B15-BF3D-D09058FCEB2F}"/>
          </ac:spMkLst>
        </pc:spChg>
        <pc:spChg chg="mod">
          <ac:chgData name="Chan Zhi Wen, Ian" userId="10427a44-90a0-4c20-831c-e237817aaaf3" providerId="ADAL" clId="{07106A60-D943-42B7-B401-75FADF0BB845}" dt="2022-08-12T07:46:05.327" v="1245" actId="1036"/>
          <ac:spMkLst>
            <pc:docMk/>
            <pc:sldMk cId="3805503321" sldId="500"/>
            <ac:spMk id="4" creationId="{AE9A91C3-CA1B-C235-4CD6-8210ECB65EDB}"/>
          </ac:spMkLst>
        </pc:spChg>
        <pc:picChg chg="mod">
          <ac:chgData name="Chan Zhi Wen, Ian" userId="10427a44-90a0-4c20-831c-e237817aaaf3" providerId="ADAL" clId="{07106A60-D943-42B7-B401-75FADF0BB845}" dt="2022-08-12T07:46:05.327" v="1245" actId="1036"/>
          <ac:picMkLst>
            <pc:docMk/>
            <pc:sldMk cId="3805503321" sldId="500"/>
            <ac:picMk id="6" creationId="{893D25A1-9EA5-8C7F-3A64-27C7FAEBC991}"/>
          </ac:picMkLst>
        </pc:picChg>
        <pc:picChg chg="mod">
          <ac:chgData name="Chan Zhi Wen, Ian" userId="10427a44-90a0-4c20-831c-e237817aaaf3" providerId="ADAL" clId="{07106A60-D943-42B7-B401-75FADF0BB845}" dt="2022-08-12T07:46:05.327" v="1245" actId="1036"/>
          <ac:picMkLst>
            <pc:docMk/>
            <pc:sldMk cId="3805503321" sldId="500"/>
            <ac:picMk id="8" creationId="{7A10122F-2C4F-136D-E79B-57AF69F54D49}"/>
          </ac:picMkLst>
        </pc:picChg>
      </pc:sldChg>
      <pc:sldChg chg="addSp modSp">
        <pc:chgData name="Chan Zhi Wen, Ian" userId="10427a44-90a0-4c20-831c-e237817aaaf3" providerId="ADAL" clId="{07106A60-D943-42B7-B401-75FADF0BB845}" dt="2022-08-12T07:53:25.686" v="1585" actId="20577"/>
        <pc:sldMkLst>
          <pc:docMk/>
          <pc:sldMk cId="1290280958" sldId="501"/>
        </pc:sldMkLst>
        <pc:spChg chg="mod">
          <ac:chgData name="Chan Zhi Wen, Ian" userId="10427a44-90a0-4c20-831c-e237817aaaf3" providerId="ADAL" clId="{07106A60-D943-42B7-B401-75FADF0BB845}" dt="2022-08-12T07:53:25.686" v="1585" actId="20577"/>
          <ac:spMkLst>
            <pc:docMk/>
            <pc:sldMk cId="1290280958" sldId="501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7106A60-D943-42B7-B401-75FADF0BB845}" dt="2022-08-12T07:53:12.198" v="1581" actId="1036"/>
          <ac:spMkLst>
            <pc:docMk/>
            <pc:sldMk cId="1290280958" sldId="501"/>
            <ac:spMk id="38" creationId="{0D9315C7-F169-4B29-8CEE-B801708ADBC6}"/>
          </ac:spMkLst>
        </pc:spChg>
        <pc:cxnChg chg="add mod">
          <ac:chgData name="Chan Zhi Wen, Ian" userId="10427a44-90a0-4c20-831c-e237817aaaf3" providerId="ADAL" clId="{07106A60-D943-42B7-B401-75FADF0BB845}" dt="2022-08-12T07:53:21.134" v="1584" actId="1036"/>
          <ac:cxnSpMkLst>
            <pc:docMk/>
            <pc:sldMk cId="1290280958" sldId="501"/>
            <ac:cxnSpMk id="35" creationId="{28FAA959-43F8-43F5-8B14-0E5DEE2B0BF1}"/>
          </ac:cxnSpMkLst>
        </pc:cxnChg>
      </pc:sldChg>
      <pc:sldChg chg="modSp">
        <pc:chgData name="Chan Zhi Wen, Ian" userId="10427a44-90a0-4c20-831c-e237817aaaf3" providerId="ADAL" clId="{07106A60-D943-42B7-B401-75FADF0BB845}" dt="2022-08-12T07:57:56.970" v="1678" actId="1036"/>
        <pc:sldMkLst>
          <pc:docMk/>
          <pc:sldMk cId="319190201" sldId="503"/>
        </pc:sldMkLst>
        <pc:cxnChg chg="mod">
          <ac:chgData name="Chan Zhi Wen, Ian" userId="10427a44-90a0-4c20-831c-e237817aaaf3" providerId="ADAL" clId="{07106A60-D943-42B7-B401-75FADF0BB845}" dt="2022-08-12T07:57:56.970" v="1678" actId="1036"/>
          <ac:cxnSpMkLst>
            <pc:docMk/>
            <pc:sldMk cId="319190201" sldId="503"/>
            <ac:cxnSpMk id="47" creationId="{D2C04D1C-EDC0-39C5-D53A-1037BA629767}"/>
          </ac:cxnSpMkLst>
        </pc:cxnChg>
      </pc:sldChg>
      <pc:sldChg chg="modSp">
        <pc:chgData name="Chan Zhi Wen, Ian" userId="10427a44-90a0-4c20-831c-e237817aaaf3" providerId="ADAL" clId="{07106A60-D943-42B7-B401-75FADF0BB845}" dt="2022-08-12T07:37:33.795" v="952" actId="14100"/>
        <pc:sldMkLst>
          <pc:docMk/>
          <pc:sldMk cId="1685327414" sldId="505"/>
        </pc:sldMkLst>
        <pc:spChg chg="mod">
          <ac:chgData name="Chan Zhi Wen, Ian" userId="10427a44-90a0-4c20-831c-e237817aaaf3" providerId="ADAL" clId="{07106A60-D943-42B7-B401-75FADF0BB845}" dt="2022-08-12T07:37:33.795" v="952" actId="14100"/>
          <ac:spMkLst>
            <pc:docMk/>
            <pc:sldMk cId="1685327414" sldId="505"/>
            <ac:spMk id="3" creationId="{E6CD1D97-2687-4B15-BF3D-D09058FCEB2F}"/>
          </ac:spMkLst>
        </pc:spChg>
      </pc:sldChg>
      <pc:sldChg chg="addSp modSp">
        <pc:chgData name="Chan Zhi Wen, Ian" userId="10427a44-90a0-4c20-831c-e237817aaaf3" providerId="ADAL" clId="{07106A60-D943-42B7-B401-75FADF0BB845}" dt="2022-08-12T07:49:18.761" v="1416" actId="20577"/>
        <pc:sldMkLst>
          <pc:docMk/>
          <pc:sldMk cId="3291328255" sldId="506"/>
        </pc:sldMkLst>
        <pc:spChg chg="mod">
          <ac:chgData name="Chan Zhi Wen, Ian" userId="10427a44-90a0-4c20-831c-e237817aaaf3" providerId="ADAL" clId="{07106A60-D943-42B7-B401-75FADF0BB845}" dt="2022-08-12T07:49:18.761" v="1416" actId="20577"/>
          <ac:spMkLst>
            <pc:docMk/>
            <pc:sldMk cId="3291328255" sldId="50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7106A60-D943-42B7-B401-75FADF0BB845}" dt="2022-08-12T07:48:03.862" v="1335" actId="1076"/>
          <ac:spMkLst>
            <pc:docMk/>
            <pc:sldMk cId="3291328255" sldId="506"/>
            <ac:spMk id="12" creationId="{5F6CA96C-CDA1-495C-B1AA-AFAC374CFBED}"/>
          </ac:spMkLst>
        </pc:spChg>
      </pc:sldChg>
      <pc:sldChg chg="modSp">
        <pc:chgData name="Chan Zhi Wen, Ian" userId="10427a44-90a0-4c20-831c-e237817aaaf3" providerId="ADAL" clId="{07106A60-D943-42B7-B401-75FADF0BB845}" dt="2022-08-12T08:01:54.312" v="2071" actId="14100"/>
        <pc:sldMkLst>
          <pc:docMk/>
          <pc:sldMk cId="1147836326" sldId="512"/>
        </pc:sldMkLst>
        <pc:spChg chg="mod">
          <ac:chgData name="Chan Zhi Wen, Ian" userId="10427a44-90a0-4c20-831c-e237817aaaf3" providerId="ADAL" clId="{07106A60-D943-42B7-B401-75FADF0BB845}" dt="2022-08-12T08:01:44.452" v="2069" actId="20577"/>
          <ac:spMkLst>
            <pc:docMk/>
            <pc:sldMk cId="1147836326" sldId="512"/>
            <ac:spMk id="44" creationId="{713AF8ED-53C5-F1DD-E964-8167CDEEDD22}"/>
          </ac:spMkLst>
        </pc:spChg>
        <pc:spChg chg="mod">
          <ac:chgData name="Chan Zhi Wen, Ian" userId="10427a44-90a0-4c20-831c-e237817aaaf3" providerId="ADAL" clId="{07106A60-D943-42B7-B401-75FADF0BB845}" dt="2022-08-12T08:01:34.883" v="2050" actId="1035"/>
          <ac:spMkLst>
            <pc:docMk/>
            <pc:sldMk cId="1147836326" sldId="512"/>
            <ac:spMk id="53" creationId="{58F3783A-8CC5-E3FD-7447-CA430669ADCA}"/>
          </ac:spMkLst>
        </pc:spChg>
        <pc:picChg chg="mod">
          <ac:chgData name="Chan Zhi Wen, Ian" userId="10427a44-90a0-4c20-831c-e237817aaaf3" providerId="ADAL" clId="{07106A60-D943-42B7-B401-75FADF0BB845}" dt="2022-08-12T08:01:40.148" v="2068" actId="1035"/>
          <ac:picMkLst>
            <pc:docMk/>
            <pc:sldMk cId="1147836326" sldId="512"/>
            <ac:picMk id="47" creationId="{23001D3D-A1AD-E258-1AB1-AEF224E071F4}"/>
          </ac:picMkLst>
        </pc:picChg>
        <pc:cxnChg chg="mod">
          <ac:chgData name="Chan Zhi Wen, Ian" userId="10427a44-90a0-4c20-831c-e237817aaaf3" providerId="ADAL" clId="{07106A60-D943-42B7-B401-75FADF0BB845}" dt="2022-08-12T08:01:40.148" v="2068" actId="1035"/>
          <ac:cxnSpMkLst>
            <pc:docMk/>
            <pc:sldMk cId="1147836326" sldId="512"/>
            <ac:cxnSpMk id="45" creationId="{A36C589C-F54C-DA08-9B21-E57F8072868D}"/>
          </ac:cxnSpMkLst>
        </pc:cxnChg>
        <pc:cxnChg chg="mod">
          <ac:chgData name="Chan Zhi Wen, Ian" userId="10427a44-90a0-4c20-831c-e237817aaaf3" providerId="ADAL" clId="{07106A60-D943-42B7-B401-75FADF0BB845}" dt="2022-08-12T08:01:54.312" v="2071" actId="14100"/>
          <ac:cxnSpMkLst>
            <pc:docMk/>
            <pc:sldMk cId="1147836326" sldId="512"/>
            <ac:cxnSpMk id="54" creationId="{27A9BD06-BC62-FE20-665D-C29D8DBD2D5A}"/>
          </ac:cxnSpMkLst>
        </pc:cxnChg>
      </pc:sldChg>
      <pc:sldChg chg="modSp">
        <pc:chgData name="Chan Zhi Wen, Ian" userId="10427a44-90a0-4c20-831c-e237817aaaf3" providerId="ADAL" clId="{07106A60-D943-42B7-B401-75FADF0BB845}" dt="2022-08-12T07:56:46.932" v="1675" actId="20577"/>
        <pc:sldMkLst>
          <pc:docMk/>
          <pc:sldMk cId="3942154314" sldId="520"/>
        </pc:sldMkLst>
        <pc:spChg chg="mod">
          <ac:chgData name="Chan Zhi Wen, Ian" userId="10427a44-90a0-4c20-831c-e237817aaaf3" providerId="ADAL" clId="{07106A60-D943-42B7-B401-75FADF0BB845}" dt="2022-08-12T07:56:46.932" v="1675" actId="20577"/>
          <ac:spMkLst>
            <pc:docMk/>
            <pc:sldMk cId="3942154314" sldId="520"/>
            <ac:spMk id="3" creationId="{E6CD1D97-2687-4B15-BF3D-D09058FCEB2F}"/>
          </ac:spMkLst>
        </pc:spChg>
      </pc:sldChg>
      <pc:sldChg chg="modSp">
        <pc:chgData name="Chan Zhi Wen, Ian" userId="10427a44-90a0-4c20-831c-e237817aaaf3" providerId="ADAL" clId="{07106A60-D943-42B7-B401-75FADF0BB845}" dt="2022-08-12T07:55:43.817" v="1668" actId="20577"/>
        <pc:sldMkLst>
          <pc:docMk/>
          <pc:sldMk cId="2332614551" sldId="525"/>
        </pc:sldMkLst>
        <pc:spChg chg="mod">
          <ac:chgData name="Chan Zhi Wen, Ian" userId="10427a44-90a0-4c20-831c-e237817aaaf3" providerId="ADAL" clId="{07106A60-D943-42B7-B401-75FADF0BB845}" dt="2022-08-12T07:55:43.817" v="1668" actId="20577"/>
          <ac:spMkLst>
            <pc:docMk/>
            <pc:sldMk cId="2332614551" sldId="525"/>
            <ac:spMk id="3" creationId="{E6CD1D97-2687-4B15-BF3D-D09058FCEB2F}"/>
          </ac:spMkLst>
        </pc:spChg>
        <pc:spChg chg="mod">
          <ac:chgData name="Chan Zhi Wen, Ian" userId="10427a44-90a0-4c20-831c-e237817aaaf3" providerId="ADAL" clId="{07106A60-D943-42B7-B401-75FADF0BB845}" dt="2022-08-12T07:55:32.672" v="1629" actId="1037"/>
          <ac:spMkLst>
            <pc:docMk/>
            <pc:sldMk cId="2332614551" sldId="525"/>
            <ac:spMk id="7" creationId="{04FBC67C-9D82-3353-0B28-BAA181612FB0}"/>
          </ac:spMkLst>
        </pc:spChg>
        <pc:spChg chg="mod">
          <ac:chgData name="Chan Zhi Wen, Ian" userId="10427a44-90a0-4c20-831c-e237817aaaf3" providerId="ADAL" clId="{07106A60-D943-42B7-B401-75FADF0BB845}" dt="2022-08-12T07:55:32.672" v="1629" actId="1037"/>
          <ac:spMkLst>
            <pc:docMk/>
            <pc:sldMk cId="2332614551" sldId="525"/>
            <ac:spMk id="10" creationId="{DA924BC3-7608-9020-5CF0-C3514A6F463E}"/>
          </ac:spMkLst>
        </pc:spChg>
        <pc:picChg chg="mod">
          <ac:chgData name="Chan Zhi Wen, Ian" userId="10427a44-90a0-4c20-831c-e237817aaaf3" providerId="ADAL" clId="{07106A60-D943-42B7-B401-75FADF0BB845}" dt="2022-08-12T07:55:32.672" v="1629" actId="1037"/>
          <ac:picMkLst>
            <pc:docMk/>
            <pc:sldMk cId="2332614551" sldId="525"/>
            <ac:picMk id="5" creationId="{3D911848-EE78-2471-2BAD-6A4DD0A09365}"/>
          </ac:picMkLst>
        </pc:picChg>
        <pc:picChg chg="mod">
          <ac:chgData name="Chan Zhi Wen, Ian" userId="10427a44-90a0-4c20-831c-e237817aaaf3" providerId="ADAL" clId="{07106A60-D943-42B7-B401-75FADF0BB845}" dt="2022-08-12T07:55:32.672" v="1629" actId="1037"/>
          <ac:picMkLst>
            <pc:docMk/>
            <pc:sldMk cId="2332614551" sldId="525"/>
            <ac:picMk id="9" creationId="{097884BC-9603-558B-AE9D-3D09755BC62F}"/>
          </ac:picMkLst>
        </pc:picChg>
        <pc:cxnChg chg="mod">
          <ac:chgData name="Chan Zhi Wen, Ian" userId="10427a44-90a0-4c20-831c-e237817aaaf3" providerId="ADAL" clId="{07106A60-D943-42B7-B401-75FADF0BB845}" dt="2022-08-12T07:55:32.672" v="1629" actId="1037"/>
          <ac:cxnSpMkLst>
            <pc:docMk/>
            <pc:sldMk cId="2332614551" sldId="525"/>
            <ac:cxnSpMk id="8" creationId="{E9645C0D-AB29-8633-8EFE-65739D0A0316}"/>
          </ac:cxnSpMkLst>
        </pc:cxnChg>
      </pc:sldChg>
      <pc:sldChg chg="modSp">
        <pc:chgData name="Chan Zhi Wen, Ian" userId="10427a44-90a0-4c20-831c-e237817aaaf3" providerId="ADAL" clId="{07106A60-D943-42B7-B401-75FADF0BB845}" dt="2022-08-12T08:06:09.122" v="2150" actId="20577"/>
        <pc:sldMkLst>
          <pc:docMk/>
          <pc:sldMk cId="3513347882" sldId="534"/>
        </pc:sldMkLst>
        <pc:spChg chg="mod">
          <ac:chgData name="Chan Zhi Wen, Ian" userId="10427a44-90a0-4c20-831c-e237817aaaf3" providerId="ADAL" clId="{07106A60-D943-42B7-B401-75FADF0BB845}" dt="2022-08-12T08:06:09.122" v="2150" actId="20577"/>
          <ac:spMkLst>
            <pc:docMk/>
            <pc:sldMk cId="3513347882" sldId="534"/>
            <ac:spMk id="3" creationId="{3D643F25-56C6-43A0-883E-2BCF96ECB66D}"/>
          </ac:spMkLst>
        </pc:spChg>
      </pc:sldChg>
      <pc:sldChg chg="modSp">
        <pc:chgData name="Chan Zhi Wen, Ian" userId="10427a44-90a0-4c20-831c-e237817aaaf3" providerId="ADAL" clId="{07106A60-D943-42B7-B401-75FADF0BB845}" dt="2022-08-12T08:11:16.235" v="2151"/>
        <pc:sldMkLst>
          <pc:docMk/>
          <pc:sldMk cId="2695252287" sldId="535"/>
        </pc:sldMkLst>
        <pc:spChg chg="mod">
          <ac:chgData name="Chan Zhi Wen, Ian" userId="10427a44-90a0-4c20-831c-e237817aaaf3" providerId="ADAL" clId="{07106A60-D943-42B7-B401-75FADF0BB845}" dt="2022-08-12T08:11:16.235" v="2151"/>
          <ac:spMkLst>
            <pc:docMk/>
            <pc:sldMk cId="2695252287" sldId="535"/>
            <ac:spMk id="3" creationId="{3D643F25-56C6-43A0-883E-2BCF96ECB66D}"/>
          </ac:spMkLst>
        </pc:spChg>
      </pc:sldChg>
    </pc:docChg>
  </pc:docChgLst>
  <pc:docChgLst>
    <pc:chgData name="Chan Zhi Wen, Ian" userId="10427a44-90a0-4c20-831c-e237817aaaf3" providerId="ADAL" clId="{02880622-E27B-4118-A294-F51F01103869}"/>
    <pc:docChg chg="undo redo custSel addSld delSld modSld sldOrd">
      <pc:chgData name="Chan Zhi Wen, Ian" userId="10427a44-90a0-4c20-831c-e237817aaaf3" providerId="ADAL" clId="{02880622-E27B-4118-A294-F51F01103869}" dt="2022-08-19T10:56:28.081" v="22900" actId="20577"/>
      <pc:docMkLst>
        <pc:docMk/>
      </pc:docMkLst>
      <pc:sldChg chg="modSp mod">
        <pc:chgData name="Chan Zhi Wen, Ian" userId="10427a44-90a0-4c20-831c-e237817aaaf3" providerId="ADAL" clId="{02880622-E27B-4118-A294-F51F01103869}" dt="2022-08-17T06:44:40.443" v="47" actId="20577"/>
        <pc:sldMkLst>
          <pc:docMk/>
          <pc:sldMk cId="160192915" sldId="256"/>
        </pc:sldMkLst>
        <pc:spChg chg="mod">
          <ac:chgData name="Chan Zhi Wen, Ian" userId="10427a44-90a0-4c20-831c-e237817aaaf3" providerId="ADAL" clId="{02880622-E27B-4118-A294-F51F01103869}" dt="2022-08-17T06:44:32.858" v="46" actId="20577"/>
          <ac:spMkLst>
            <pc:docMk/>
            <pc:sldMk cId="160192915" sldId="256"/>
            <ac:spMk id="2" creationId="{63D0D704-AC16-4E9C-85E5-2F85FA028E67}"/>
          </ac:spMkLst>
        </pc:spChg>
        <pc:spChg chg="mod">
          <ac:chgData name="Chan Zhi Wen, Ian" userId="10427a44-90a0-4c20-831c-e237817aaaf3" providerId="ADAL" clId="{02880622-E27B-4118-A294-F51F01103869}" dt="2022-08-17T06:44:40.443" v="47" actId="20577"/>
          <ac:spMkLst>
            <pc:docMk/>
            <pc:sldMk cId="160192915" sldId="256"/>
            <ac:spMk id="7" creationId="{5730E69B-5CB0-4B9D-98FA-66B11F4AE7DD}"/>
          </ac:spMkLst>
        </pc:spChg>
      </pc:sldChg>
      <pc:sldChg chg="modSp add del mod">
        <pc:chgData name="Chan Zhi Wen, Ian" userId="10427a44-90a0-4c20-831c-e237817aaaf3" providerId="ADAL" clId="{02880622-E27B-4118-A294-F51F01103869}" dt="2022-08-18T04:10:46.790" v="9291"/>
        <pc:sldMkLst>
          <pc:docMk/>
          <pc:sldMk cId="4274344079" sldId="316"/>
        </pc:sldMkLst>
        <pc:spChg chg="mod">
          <ac:chgData name="Chan Zhi Wen, Ian" userId="10427a44-90a0-4c20-831c-e237817aaaf3" providerId="ADAL" clId="{02880622-E27B-4118-A294-F51F01103869}" dt="2022-08-18T04:10:46.790" v="9291"/>
          <ac:spMkLst>
            <pc:docMk/>
            <pc:sldMk cId="4274344079" sldId="316"/>
            <ac:spMk id="2" creationId="{6630A2AD-BE73-4A6C-BF1F-30A1986DEFDD}"/>
          </ac:spMkLst>
        </pc:spChg>
      </pc:sldChg>
      <pc:sldChg chg="delSp mod">
        <pc:chgData name="Chan Zhi Wen, Ian" userId="10427a44-90a0-4c20-831c-e237817aaaf3" providerId="ADAL" clId="{02880622-E27B-4118-A294-F51F01103869}" dt="2022-08-19T02:37:20.071" v="22243" actId="478"/>
        <pc:sldMkLst>
          <pc:docMk/>
          <pc:sldMk cId="2839095037" sldId="401"/>
        </pc:sldMkLst>
        <pc:spChg chg="del">
          <ac:chgData name="Chan Zhi Wen, Ian" userId="10427a44-90a0-4c20-831c-e237817aaaf3" providerId="ADAL" clId="{02880622-E27B-4118-A294-F51F01103869}" dt="2022-08-19T02:37:20.071" v="22243" actId="478"/>
          <ac:spMkLst>
            <pc:docMk/>
            <pc:sldMk cId="2839095037" sldId="401"/>
            <ac:spMk id="3" creationId="{73357640-DBE0-9B2D-6F23-C9846AC11569}"/>
          </ac:spMkLst>
        </pc:spChg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2082473551" sldId="454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1975411992" sldId="456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3997891791" sldId="459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769452166" sldId="461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2117123122" sldId="462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2101825738" sldId="463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2056042500" sldId="470"/>
        </pc:sldMkLst>
      </pc:sldChg>
      <pc:sldChg chg="del">
        <pc:chgData name="Chan Zhi Wen, Ian" userId="10427a44-90a0-4c20-831c-e237817aaaf3" providerId="ADAL" clId="{02880622-E27B-4118-A294-F51F01103869}" dt="2022-08-17T06:43:16.744" v="0" actId="47"/>
        <pc:sldMkLst>
          <pc:docMk/>
          <pc:sldMk cId="2083956113" sldId="471"/>
        </pc:sldMkLst>
      </pc:sldChg>
      <pc:sldChg chg="modSp mod">
        <pc:chgData name="Chan Zhi Wen, Ian" userId="10427a44-90a0-4c20-831c-e237817aaaf3" providerId="ADAL" clId="{02880622-E27B-4118-A294-F51F01103869}" dt="2022-08-19T03:35:59.031" v="22833"/>
        <pc:sldMkLst>
          <pc:docMk/>
          <pc:sldMk cId="1050777595" sldId="472"/>
        </pc:sldMkLst>
        <pc:spChg chg="mod">
          <ac:chgData name="Chan Zhi Wen, Ian" userId="10427a44-90a0-4c20-831c-e237817aaaf3" providerId="ADAL" clId="{02880622-E27B-4118-A294-F51F01103869}" dt="2022-08-19T03:35:59.031" v="22833"/>
          <ac:spMkLst>
            <pc:docMk/>
            <pc:sldMk cId="1050777595" sldId="472"/>
            <ac:spMk id="3" creationId="{3D643F25-56C6-43A0-883E-2BCF96ECB66D}"/>
          </ac:spMkLst>
        </pc:spChg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512783493" sldId="473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3983994398" sldId="474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1994975655" sldId="475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128666052" sldId="476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1853365491" sldId="478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2556988663" sldId="483"/>
        </pc:sldMkLst>
      </pc:sldChg>
      <pc:sldChg chg="del">
        <pc:chgData name="Chan Zhi Wen, Ian" userId="10427a44-90a0-4c20-831c-e237817aaaf3" providerId="ADAL" clId="{02880622-E27B-4118-A294-F51F01103869}" dt="2022-08-18T04:52:30.813" v="11121" actId="47"/>
        <pc:sldMkLst>
          <pc:docMk/>
          <pc:sldMk cId="3321960893" sldId="515"/>
        </pc:sldMkLst>
      </pc:sldChg>
      <pc:sldChg chg="modSp mod">
        <pc:chgData name="Chan Zhi Wen, Ian" userId="10427a44-90a0-4c20-831c-e237817aaaf3" providerId="ADAL" clId="{02880622-E27B-4118-A294-F51F01103869}" dt="2022-08-18T03:13:39.543" v="7653" actId="13926"/>
        <pc:sldMkLst>
          <pc:docMk/>
          <pc:sldMk cId="366996688" sldId="518"/>
        </pc:sldMkLst>
        <pc:spChg chg="mod">
          <ac:chgData name="Chan Zhi Wen, Ian" userId="10427a44-90a0-4c20-831c-e237817aaaf3" providerId="ADAL" clId="{02880622-E27B-4118-A294-F51F01103869}" dt="2022-08-18T03:13:39.543" v="7653" actId="13926"/>
          <ac:spMkLst>
            <pc:docMk/>
            <pc:sldMk cId="366996688" sldId="518"/>
            <ac:spMk id="3" creationId="{E6CD1D97-2687-4B15-BF3D-D09058FCEB2F}"/>
          </ac:spMkLst>
        </pc:spChg>
      </pc:sldChg>
      <pc:sldChg chg="modSp add mod">
        <pc:chgData name="Chan Zhi Wen, Ian" userId="10427a44-90a0-4c20-831c-e237817aaaf3" providerId="ADAL" clId="{02880622-E27B-4118-A294-F51F01103869}" dt="2022-08-17T07:17:38.110" v="79" actId="20577"/>
        <pc:sldMkLst>
          <pc:docMk/>
          <pc:sldMk cId="3666354721" sldId="536"/>
        </pc:sldMkLst>
        <pc:spChg chg="mod">
          <ac:chgData name="Chan Zhi Wen, Ian" userId="10427a44-90a0-4c20-831c-e237817aaaf3" providerId="ADAL" clId="{02880622-E27B-4118-A294-F51F01103869}" dt="2022-08-17T07:17:38.110" v="79" actId="20577"/>
          <ac:spMkLst>
            <pc:docMk/>
            <pc:sldMk cId="3666354721" sldId="536"/>
            <ac:spMk id="2" creationId="{A26C2038-4E1A-4E26-99ED-E98533277339}"/>
          </ac:spMkLst>
        </pc:spChg>
      </pc:sldChg>
      <pc:sldChg chg="modSp add mod">
        <pc:chgData name="Chan Zhi Wen, Ian" userId="10427a44-90a0-4c20-831c-e237817aaaf3" providerId="ADAL" clId="{02880622-E27B-4118-A294-F51F01103869}" dt="2022-08-17T07:24:35.631" v="218" actId="20577"/>
        <pc:sldMkLst>
          <pc:docMk/>
          <pc:sldMk cId="1592151328" sldId="537"/>
        </pc:sldMkLst>
        <pc:spChg chg="mod">
          <ac:chgData name="Chan Zhi Wen, Ian" userId="10427a44-90a0-4c20-831c-e237817aaaf3" providerId="ADAL" clId="{02880622-E27B-4118-A294-F51F01103869}" dt="2022-08-17T07:18:06.785" v="124" actId="20577"/>
          <ac:spMkLst>
            <pc:docMk/>
            <pc:sldMk cId="1592151328" sldId="537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7:24:35.631" v="218" actId="20577"/>
          <ac:spMkLst>
            <pc:docMk/>
            <pc:sldMk cId="1592151328" sldId="537"/>
            <ac:spMk id="3" creationId="{E6CD1D97-2687-4B15-BF3D-D09058FCEB2F}"/>
          </ac:spMkLst>
        </pc:spChg>
      </pc:sldChg>
      <pc:sldChg chg="addSp modSp add mod">
        <pc:chgData name="Chan Zhi Wen, Ian" userId="10427a44-90a0-4c20-831c-e237817aaaf3" providerId="ADAL" clId="{02880622-E27B-4118-A294-F51F01103869}" dt="2022-08-18T03:13:31.601" v="7651" actId="207"/>
        <pc:sldMkLst>
          <pc:docMk/>
          <pc:sldMk cId="773761648" sldId="538"/>
        </pc:sldMkLst>
        <pc:spChg chg="mod">
          <ac:chgData name="Chan Zhi Wen, Ian" userId="10427a44-90a0-4c20-831c-e237817aaaf3" providerId="ADAL" clId="{02880622-E27B-4118-A294-F51F01103869}" dt="2022-08-17T08:05:14.459" v="1100" actId="20577"/>
          <ac:spMkLst>
            <pc:docMk/>
            <pc:sldMk cId="773761648" sldId="538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3:13:31.601" v="7651" actId="207"/>
          <ac:spMkLst>
            <pc:docMk/>
            <pc:sldMk cId="773761648" sldId="53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0:47:48.567" v="6819" actId="1036"/>
          <ac:spMkLst>
            <pc:docMk/>
            <pc:sldMk cId="773761648" sldId="538"/>
            <ac:spMk id="7" creationId="{187BF289-CF98-1CC0-DDFF-9BC38F886A74}"/>
          </ac:spMkLst>
        </pc:spChg>
        <pc:spChg chg="add mod">
          <ac:chgData name="Chan Zhi Wen, Ian" userId="10427a44-90a0-4c20-831c-e237817aaaf3" providerId="ADAL" clId="{02880622-E27B-4118-A294-F51F01103869}" dt="2022-08-18T00:47:48.567" v="6819" actId="1036"/>
          <ac:spMkLst>
            <pc:docMk/>
            <pc:sldMk cId="773761648" sldId="538"/>
            <ac:spMk id="8" creationId="{F330C5B6-85F7-B998-F802-B7C1514DE709}"/>
          </ac:spMkLst>
        </pc:spChg>
        <pc:graphicFrameChg chg="add mod modGraphic">
          <ac:chgData name="Chan Zhi Wen, Ian" userId="10427a44-90a0-4c20-831c-e237817aaaf3" providerId="ADAL" clId="{02880622-E27B-4118-A294-F51F01103869}" dt="2022-08-18T00:47:48.567" v="6819" actId="1036"/>
          <ac:graphicFrameMkLst>
            <pc:docMk/>
            <pc:sldMk cId="773761648" sldId="538"/>
            <ac:graphicFrameMk id="4" creationId="{132EC38A-7F56-8386-E49F-777EC095C9F7}"/>
          </ac:graphicFrameMkLst>
        </pc:graphicFrameChg>
        <pc:graphicFrameChg chg="add mod modGraphic">
          <ac:chgData name="Chan Zhi Wen, Ian" userId="10427a44-90a0-4c20-831c-e237817aaaf3" providerId="ADAL" clId="{02880622-E27B-4118-A294-F51F01103869}" dt="2022-08-18T00:47:56.313" v="6821" actId="14100"/>
          <ac:graphicFrameMkLst>
            <pc:docMk/>
            <pc:sldMk cId="773761648" sldId="538"/>
            <ac:graphicFrameMk id="6" creationId="{B0A742A8-DB72-8FC2-FF12-243F349293AE}"/>
          </ac:graphicFrameMkLst>
        </pc:graphicFrameChg>
      </pc:sldChg>
      <pc:sldChg chg="modSp add mod">
        <pc:chgData name="Chan Zhi Wen, Ian" userId="10427a44-90a0-4c20-831c-e237817aaaf3" providerId="ADAL" clId="{02880622-E27B-4118-A294-F51F01103869}" dt="2022-08-17T07:52:10.802" v="900" actId="20577"/>
        <pc:sldMkLst>
          <pc:docMk/>
          <pc:sldMk cId="2666364343" sldId="539"/>
        </pc:sldMkLst>
        <pc:spChg chg="mod">
          <ac:chgData name="Chan Zhi Wen, Ian" userId="10427a44-90a0-4c20-831c-e237817aaaf3" providerId="ADAL" clId="{02880622-E27B-4118-A294-F51F01103869}" dt="2022-08-17T07:52:03.669" v="889" actId="20577"/>
          <ac:spMkLst>
            <pc:docMk/>
            <pc:sldMk cId="2666364343" sldId="539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7:52:10.802" v="900" actId="20577"/>
          <ac:spMkLst>
            <pc:docMk/>
            <pc:sldMk cId="2666364343" sldId="539"/>
            <ac:spMk id="3" creationId="{E6CD1D97-2687-4B15-BF3D-D09058FCEB2F}"/>
          </ac:spMkLst>
        </pc:spChg>
      </pc:sldChg>
      <pc:sldChg chg="addSp delSp modSp add mod modAnim">
        <pc:chgData name="Chan Zhi Wen, Ian" userId="10427a44-90a0-4c20-831c-e237817aaaf3" providerId="ADAL" clId="{02880622-E27B-4118-A294-F51F01103869}" dt="2022-08-17T10:03:03.776" v="6804" actId="20577"/>
        <pc:sldMkLst>
          <pc:docMk/>
          <pc:sldMk cId="453423140" sldId="540"/>
        </pc:sldMkLst>
        <pc:spChg chg="mod">
          <ac:chgData name="Chan Zhi Wen, Ian" userId="10427a44-90a0-4c20-831c-e237817aaaf3" providerId="ADAL" clId="{02880622-E27B-4118-A294-F51F01103869}" dt="2022-08-17T08:05:35.741" v="1121" actId="20577"/>
          <ac:spMkLst>
            <pc:docMk/>
            <pc:sldMk cId="453423140" sldId="540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7:51:45.720" v="870" actId="20577"/>
          <ac:spMkLst>
            <pc:docMk/>
            <pc:sldMk cId="453423140" sldId="540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7:46:01.185" v="469" actId="478"/>
          <ac:spMkLst>
            <pc:docMk/>
            <pc:sldMk cId="453423140" sldId="540"/>
            <ac:spMk id="7" creationId="{187BF289-CF98-1CC0-DDFF-9BC38F886A74}"/>
          </ac:spMkLst>
        </pc:spChg>
        <pc:spChg chg="del">
          <ac:chgData name="Chan Zhi Wen, Ian" userId="10427a44-90a0-4c20-831c-e237817aaaf3" providerId="ADAL" clId="{02880622-E27B-4118-A294-F51F01103869}" dt="2022-08-17T07:46:01.185" v="469" actId="478"/>
          <ac:spMkLst>
            <pc:docMk/>
            <pc:sldMk cId="453423140" sldId="540"/>
            <ac:spMk id="8" creationId="{F330C5B6-85F7-B998-F802-B7C1514DE709}"/>
          </ac:spMkLst>
        </pc:spChg>
        <pc:spChg chg="add mod">
          <ac:chgData name="Chan Zhi Wen, Ian" userId="10427a44-90a0-4c20-831c-e237817aaaf3" providerId="ADAL" clId="{02880622-E27B-4118-A294-F51F01103869}" dt="2022-08-17T10:03:00.899" v="6803" actId="20577"/>
          <ac:spMkLst>
            <pc:docMk/>
            <pc:sldMk cId="453423140" sldId="540"/>
            <ac:spMk id="9" creationId="{2D4136B7-3E0A-43F8-AEFE-150E402DB884}"/>
          </ac:spMkLst>
        </pc:spChg>
        <pc:spChg chg="add mod">
          <ac:chgData name="Chan Zhi Wen, Ian" userId="10427a44-90a0-4c20-831c-e237817aaaf3" providerId="ADAL" clId="{02880622-E27B-4118-A294-F51F01103869}" dt="2022-08-17T07:50:54.478" v="795" actId="1076"/>
          <ac:spMkLst>
            <pc:docMk/>
            <pc:sldMk cId="453423140" sldId="540"/>
            <ac:spMk id="10" creationId="{56D01FBC-D8F8-39F5-64FB-38EBE4B6483C}"/>
          </ac:spMkLst>
        </pc:spChg>
        <pc:spChg chg="add mod">
          <ac:chgData name="Chan Zhi Wen, Ian" userId="10427a44-90a0-4c20-831c-e237817aaaf3" providerId="ADAL" clId="{02880622-E27B-4118-A294-F51F01103869}" dt="2022-08-17T07:50:54.478" v="795" actId="1076"/>
          <ac:spMkLst>
            <pc:docMk/>
            <pc:sldMk cId="453423140" sldId="540"/>
            <ac:spMk id="11" creationId="{B73C0C1C-5289-416F-E630-2F26DB94741A}"/>
          </ac:spMkLst>
        </pc:spChg>
        <pc:graphicFrameChg chg="del">
          <ac:chgData name="Chan Zhi Wen, Ian" userId="10427a44-90a0-4c20-831c-e237817aaaf3" providerId="ADAL" clId="{02880622-E27B-4118-A294-F51F01103869}" dt="2022-08-17T07:46:01.185" v="469" actId="478"/>
          <ac:graphicFrameMkLst>
            <pc:docMk/>
            <pc:sldMk cId="453423140" sldId="540"/>
            <ac:graphicFrameMk id="4" creationId="{132EC38A-7F56-8386-E49F-777EC095C9F7}"/>
          </ac:graphicFrameMkLst>
        </pc:graphicFrameChg>
        <pc:graphicFrameChg chg="del">
          <ac:chgData name="Chan Zhi Wen, Ian" userId="10427a44-90a0-4c20-831c-e237817aaaf3" providerId="ADAL" clId="{02880622-E27B-4118-A294-F51F01103869}" dt="2022-08-17T07:46:01.185" v="469" actId="478"/>
          <ac:graphicFrameMkLst>
            <pc:docMk/>
            <pc:sldMk cId="453423140" sldId="540"/>
            <ac:graphicFrameMk id="6" creationId="{B0A742A8-DB72-8FC2-FF12-243F349293AE}"/>
          </ac:graphicFrameMkLst>
        </pc:graphicFrameChg>
      </pc:sldChg>
      <pc:sldChg chg="addSp delSp modSp add mod">
        <pc:chgData name="Chan Zhi Wen, Ian" userId="10427a44-90a0-4c20-831c-e237817aaaf3" providerId="ADAL" clId="{02880622-E27B-4118-A294-F51F01103869}" dt="2022-08-17T07:58:51.643" v="1098" actId="1076"/>
        <pc:sldMkLst>
          <pc:docMk/>
          <pc:sldMk cId="2058728661" sldId="541"/>
        </pc:sldMkLst>
        <pc:spChg chg="mod">
          <ac:chgData name="Chan Zhi Wen, Ian" userId="10427a44-90a0-4c20-831c-e237817aaaf3" providerId="ADAL" clId="{02880622-E27B-4118-A294-F51F01103869}" dt="2022-08-17T07:53:06.766" v="927" actId="20577"/>
          <ac:spMkLst>
            <pc:docMk/>
            <pc:sldMk cId="2058728661" sldId="541"/>
            <ac:spMk id="2" creationId="{FCF73F3D-7CBD-46D3-AD51-D6E4EA1B7A38}"/>
          </ac:spMkLst>
        </pc:spChg>
        <pc:spChg chg="mod ord">
          <ac:chgData name="Chan Zhi Wen, Ian" userId="10427a44-90a0-4c20-831c-e237817aaaf3" providerId="ADAL" clId="{02880622-E27B-4118-A294-F51F01103869}" dt="2022-08-17T07:58:00.185" v="1083" actId="167"/>
          <ac:spMkLst>
            <pc:docMk/>
            <pc:sldMk cId="2058728661" sldId="541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4" creationId="{0E49B01E-B5E3-59B4-19B8-1F39C32169AF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6" creationId="{6024877F-7635-CA41-8324-9C48C937F60C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8" creationId="{EAB0474C-1BD1-98B9-FD46-AEBD3BE97853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11" creationId="{2688166F-C0CB-904F-5A08-B274B4A17271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12" creationId="{70B5FB2E-D89D-325A-A202-BE5DA4C2648A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13" creationId="{7B9CCE0D-67AE-6623-7745-8AF983DF7EB0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16" creationId="{22F6E7E2-8045-C1D5-22C8-2A4FAC7C03BA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17" creationId="{3F48444F-76E0-207A-0D0F-70130C85D238}"/>
          </ac:spMkLst>
        </pc:spChg>
        <pc:spChg chg="add del mod">
          <ac:chgData name="Chan Zhi Wen, Ian" userId="10427a44-90a0-4c20-831c-e237817aaaf3" providerId="ADAL" clId="{02880622-E27B-4118-A294-F51F01103869}" dt="2022-08-17T07:55:07.084" v="1027"/>
          <ac:spMkLst>
            <pc:docMk/>
            <pc:sldMk cId="2058728661" sldId="541"/>
            <ac:spMk id="20" creationId="{9915C7F0-E4C9-FB13-16CF-1673A9507D7A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21" creationId="{FFEB1789-8887-19B4-BE21-B6B117902586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23" creationId="{53285205-0DC2-4D70-688F-BBB9FD88942D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26" creationId="{5B00AEF9-5EDD-1395-E29C-65807CBC04F8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27" creationId="{6018563E-099D-379E-77AB-976581F6246B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30" creationId="{B2E1E6FE-769B-3861-8746-794C7D711086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31" creationId="{FF6F9C73-5DFC-2C4B-EDBB-5F91D017593C}"/>
          </ac:spMkLst>
        </pc:spChg>
        <pc:spChg chg="add del mod">
          <ac:chgData name="Chan Zhi Wen, Ian" userId="10427a44-90a0-4c20-831c-e237817aaaf3" providerId="ADAL" clId="{02880622-E27B-4118-A294-F51F01103869}" dt="2022-08-17T07:55:32.771" v="1029"/>
          <ac:spMkLst>
            <pc:docMk/>
            <pc:sldMk cId="2058728661" sldId="541"/>
            <ac:spMk id="34" creationId="{15306960-861E-4ED2-F1A7-87007CF00DAA}"/>
          </ac:spMkLst>
        </pc:spChg>
        <pc:spChg chg="add del mod">
          <ac:chgData name="Chan Zhi Wen, Ian" userId="10427a44-90a0-4c20-831c-e237817aaaf3" providerId="ADAL" clId="{02880622-E27B-4118-A294-F51F01103869}" dt="2022-08-17T07:55:58.712" v="1036" actId="478"/>
          <ac:spMkLst>
            <pc:docMk/>
            <pc:sldMk cId="2058728661" sldId="541"/>
            <ac:spMk id="35" creationId="{069078B1-595D-8709-2A99-CAF30B639D79}"/>
          </ac:spMkLst>
        </pc:spChg>
        <pc:spChg chg="add mod">
          <ac:chgData name="Chan Zhi Wen, Ian" userId="10427a44-90a0-4c20-831c-e237817aaaf3" providerId="ADAL" clId="{02880622-E27B-4118-A294-F51F01103869}" dt="2022-08-17T07:58:13.572" v="1087" actId="1076"/>
          <ac:spMkLst>
            <pc:docMk/>
            <pc:sldMk cId="2058728661" sldId="541"/>
            <ac:spMk id="37" creationId="{48CE9D8E-3B7C-22C1-60D4-B55A6E8E0540}"/>
          </ac:spMkLst>
        </pc:spChg>
        <pc:spChg chg="add mod">
          <ac:chgData name="Chan Zhi Wen, Ian" userId="10427a44-90a0-4c20-831c-e237817aaaf3" providerId="ADAL" clId="{02880622-E27B-4118-A294-F51F01103869}" dt="2022-08-17T07:56:27.591" v="1058" actId="20577"/>
          <ac:spMkLst>
            <pc:docMk/>
            <pc:sldMk cId="2058728661" sldId="541"/>
            <ac:spMk id="40" creationId="{C73D7044-CA94-981C-A69A-5C8A473EF3AE}"/>
          </ac:spMkLst>
        </pc:spChg>
        <pc:spChg chg="add mod">
          <ac:chgData name="Chan Zhi Wen, Ian" userId="10427a44-90a0-4c20-831c-e237817aaaf3" providerId="ADAL" clId="{02880622-E27B-4118-A294-F51F01103869}" dt="2022-08-17T07:58:30.383" v="1091" actId="1076"/>
          <ac:spMkLst>
            <pc:docMk/>
            <pc:sldMk cId="2058728661" sldId="541"/>
            <ac:spMk id="41" creationId="{CA8B2AC4-4EFB-E499-DD2D-74476E0033EF}"/>
          </ac:spMkLst>
        </pc:spChg>
        <pc:spChg chg="add mod">
          <ac:chgData name="Chan Zhi Wen, Ian" userId="10427a44-90a0-4c20-831c-e237817aaaf3" providerId="ADAL" clId="{02880622-E27B-4118-A294-F51F01103869}" dt="2022-08-17T07:57:43.536" v="1080" actId="1076"/>
          <ac:spMkLst>
            <pc:docMk/>
            <pc:sldMk cId="2058728661" sldId="541"/>
            <ac:spMk id="44" creationId="{12E94E11-FFE5-B21A-7DE4-1D11434685F8}"/>
          </ac:spMkLst>
        </pc:spChg>
        <pc:spChg chg="add mod">
          <ac:chgData name="Chan Zhi Wen, Ian" userId="10427a44-90a0-4c20-831c-e237817aaaf3" providerId="ADAL" clId="{02880622-E27B-4118-A294-F51F01103869}" dt="2022-08-17T07:58:51.643" v="1098" actId="1076"/>
          <ac:spMkLst>
            <pc:docMk/>
            <pc:sldMk cId="2058728661" sldId="541"/>
            <ac:spMk id="45" creationId="{4DC2211E-8024-AB52-35B8-5EFBB6E42906}"/>
          </ac:spMkLst>
        </pc:spChg>
        <pc:spChg chg="add mod">
          <ac:chgData name="Chan Zhi Wen, Ian" userId="10427a44-90a0-4c20-831c-e237817aaaf3" providerId="ADAL" clId="{02880622-E27B-4118-A294-F51F01103869}" dt="2022-08-17T07:58:07.392" v="1086" actId="1076"/>
          <ac:spMkLst>
            <pc:docMk/>
            <pc:sldMk cId="2058728661" sldId="541"/>
            <ac:spMk id="48" creationId="{D63FCAC6-3807-0055-83C0-FF78DDDF427A}"/>
          </ac:spMkLst>
        </pc:spChg>
        <pc:spChg chg="add mod ord">
          <ac:chgData name="Chan Zhi Wen, Ian" userId="10427a44-90a0-4c20-831c-e237817aaaf3" providerId="ADAL" clId="{02880622-E27B-4118-A294-F51F01103869}" dt="2022-08-17T07:57:56.359" v="1082" actId="167"/>
          <ac:spMkLst>
            <pc:docMk/>
            <pc:sldMk cId="2058728661" sldId="541"/>
            <ac:spMk id="50" creationId="{9B77A510-82FA-DC27-E6E2-815D6A5130DF}"/>
          </ac:spMkLst>
        </pc:sp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7" creationId="{7B7690EF-8463-B605-A2AF-717DDE201CE9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9" creationId="{7C159E06-35C5-9176-E0EB-AC58E8A4E722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10" creationId="{BF734F37-8FEF-7D8F-66EB-ED9442FB934D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14" creationId="{6DE27BBA-8EBA-0A33-3CB7-58D743459912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15" creationId="{D1C89FD0-B08B-06B7-FC01-AA2CC83C09AE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18" creationId="{6012E98F-178D-9668-C333-494F9EE584A9}"/>
          </ac:cxnSpMkLst>
        </pc:cxnChg>
        <pc:cxnChg chg="add del mod">
          <ac:chgData name="Chan Zhi Wen, Ian" userId="10427a44-90a0-4c20-831c-e237817aaaf3" providerId="ADAL" clId="{02880622-E27B-4118-A294-F51F01103869}" dt="2022-08-17T07:55:07.084" v="1027"/>
          <ac:cxnSpMkLst>
            <pc:docMk/>
            <pc:sldMk cId="2058728661" sldId="541"/>
            <ac:cxnSpMk id="19" creationId="{8DF84FBB-EA30-B837-D6EE-EDE31C231C9E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22" creationId="{0BB9903B-E5E9-8584-F5F5-50EDC1E2FF5C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24" creationId="{AE366536-D1DD-540B-5AC3-E71ADB5E3C4A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25" creationId="{76E0E355-9064-00F0-61A2-CE127BD75818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28" creationId="{315617A8-8F6F-381B-AD07-E33B858438A2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29" creationId="{AFD8303A-B4A6-0B08-2C4C-C3D7908EF2BC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32" creationId="{A191F69D-7B0F-6258-CF80-EC74CE0B3277}"/>
          </ac:cxnSpMkLst>
        </pc:cxnChg>
        <pc:cxnChg chg="add del mod">
          <ac:chgData name="Chan Zhi Wen, Ian" userId="10427a44-90a0-4c20-831c-e237817aaaf3" providerId="ADAL" clId="{02880622-E27B-4118-A294-F51F01103869}" dt="2022-08-17T07:55:32.771" v="1029"/>
          <ac:cxnSpMkLst>
            <pc:docMk/>
            <pc:sldMk cId="2058728661" sldId="541"/>
            <ac:cxnSpMk id="33" creationId="{DC1A361F-54AB-9917-72F4-16A9F145C836}"/>
          </ac:cxnSpMkLst>
        </pc:cxnChg>
        <pc:cxnChg chg="add del mod">
          <ac:chgData name="Chan Zhi Wen, Ian" userId="10427a44-90a0-4c20-831c-e237817aaaf3" providerId="ADAL" clId="{02880622-E27B-4118-A294-F51F01103869}" dt="2022-08-17T07:55:57.068" v="1035" actId="478"/>
          <ac:cxnSpMkLst>
            <pc:docMk/>
            <pc:sldMk cId="2058728661" sldId="541"/>
            <ac:cxnSpMk id="36" creationId="{CCF544FC-6F40-6045-17F4-2FFA734675EE}"/>
          </ac:cxnSpMkLst>
        </pc:cxnChg>
        <pc:cxnChg chg="add mod">
          <ac:chgData name="Chan Zhi Wen, Ian" userId="10427a44-90a0-4c20-831c-e237817aaaf3" providerId="ADAL" clId="{02880622-E27B-4118-A294-F51F01103869}" dt="2022-08-17T07:58:16.389" v="1088" actId="14100"/>
          <ac:cxnSpMkLst>
            <pc:docMk/>
            <pc:sldMk cId="2058728661" sldId="541"/>
            <ac:cxnSpMk id="38" creationId="{3313D9B7-13E2-0CB7-60F4-EB8574B3F4EE}"/>
          </ac:cxnSpMkLst>
        </pc:cxnChg>
        <pc:cxnChg chg="add mod">
          <ac:chgData name="Chan Zhi Wen, Ian" userId="10427a44-90a0-4c20-831c-e237817aaaf3" providerId="ADAL" clId="{02880622-E27B-4118-A294-F51F01103869}" dt="2022-08-17T07:58:26.490" v="1090" actId="14100"/>
          <ac:cxnSpMkLst>
            <pc:docMk/>
            <pc:sldMk cId="2058728661" sldId="541"/>
            <ac:cxnSpMk id="39" creationId="{8E6DDD1E-2750-63F9-A057-D98307F1550A}"/>
          </ac:cxnSpMkLst>
        </pc:cxnChg>
        <pc:cxnChg chg="add mod">
          <ac:chgData name="Chan Zhi Wen, Ian" userId="10427a44-90a0-4c20-831c-e237817aaaf3" providerId="ADAL" clId="{02880622-E27B-4118-A294-F51F01103869}" dt="2022-08-17T07:58:37.945" v="1095" actId="1076"/>
          <ac:cxnSpMkLst>
            <pc:docMk/>
            <pc:sldMk cId="2058728661" sldId="541"/>
            <ac:cxnSpMk id="42" creationId="{22398825-48F0-B8DE-9B91-3647476C4772}"/>
          </ac:cxnSpMkLst>
        </pc:cxnChg>
        <pc:cxnChg chg="add mod">
          <ac:chgData name="Chan Zhi Wen, Ian" userId="10427a44-90a0-4c20-831c-e237817aaaf3" providerId="ADAL" clId="{02880622-E27B-4118-A294-F51F01103869}" dt="2022-08-17T07:57:43.536" v="1080" actId="1076"/>
          <ac:cxnSpMkLst>
            <pc:docMk/>
            <pc:sldMk cId="2058728661" sldId="541"/>
            <ac:cxnSpMk id="43" creationId="{D5D92A07-B921-766C-314B-C74D02264DFC}"/>
          </ac:cxnSpMkLst>
        </pc:cxnChg>
        <pc:cxnChg chg="add mod">
          <ac:chgData name="Chan Zhi Wen, Ian" userId="10427a44-90a0-4c20-831c-e237817aaaf3" providerId="ADAL" clId="{02880622-E27B-4118-A294-F51F01103869}" dt="2022-08-17T07:58:49.053" v="1097" actId="1076"/>
          <ac:cxnSpMkLst>
            <pc:docMk/>
            <pc:sldMk cId="2058728661" sldId="541"/>
            <ac:cxnSpMk id="46" creationId="{5AFC81F2-248C-5277-6658-9159045A84F9}"/>
          </ac:cxnSpMkLst>
        </pc:cxnChg>
        <pc:cxnChg chg="add mod">
          <ac:chgData name="Chan Zhi Wen, Ian" userId="10427a44-90a0-4c20-831c-e237817aaaf3" providerId="ADAL" clId="{02880622-E27B-4118-A294-F51F01103869}" dt="2022-08-17T07:58:07.392" v="1086" actId="1076"/>
          <ac:cxnSpMkLst>
            <pc:docMk/>
            <pc:sldMk cId="2058728661" sldId="541"/>
            <ac:cxnSpMk id="47" creationId="{BCC20C6E-AD2D-DE55-2374-42540109CF88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7T08:28:19.080" v="1639" actId="1037"/>
        <pc:sldMkLst>
          <pc:docMk/>
          <pc:sldMk cId="3004297307" sldId="542"/>
        </pc:sldMkLst>
        <pc:spChg chg="mod">
          <ac:chgData name="Chan Zhi Wen, Ian" userId="10427a44-90a0-4c20-831c-e237817aaaf3" providerId="ADAL" clId="{02880622-E27B-4118-A294-F51F01103869}" dt="2022-08-17T08:22:46.071" v="1420" actId="20577"/>
          <ac:spMkLst>
            <pc:docMk/>
            <pc:sldMk cId="3004297307" sldId="542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8:27:16.661" v="1598" actId="20577"/>
          <ac:spMkLst>
            <pc:docMk/>
            <pc:sldMk cId="3004297307" sldId="542"/>
            <ac:spMk id="3" creationId="{E6CD1D97-2687-4B15-BF3D-D09058FCEB2F}"/>
          </ac:spMkLst>
        </pc:spChg>
        <pc:spChg chg="add mod ord">
          <ac:chgData name="Chan Zhi Wen, Ian" userId="10427a44-90a0-4c20-831c-e237817aaaf3" providerId="ADAL" clId="{02880622-E27B-4118-A294-F51F01103869}" dt="2022-08-17T08:28:19.080" v="1639" actId="1037"/>
          <ac:spMkLst>
            <pc:docMk/>
            <pc:sldMk cId="3004297307" sldId="542"/>
            <ac:spMk id="6" creationId="{263A4302-F886-79CC-E8AE-266683A575BF}"/>
          </ac:spMkLst>
        </pc:spChg>
        <pc:spChg chg="add mod ord">
          <ac:chgData name="Chan Zhi Wen, Ian" userId="10427a44-90a0-4c20-831c-e237817aaaf3" providerId="ADAL" clId="{02880622-E27B-4118-A294-F51F01103869}" dt="2022-08-17T08:28:19.080" v="1639" actId="1037"/>
          <ac:spMkLst>
            <pc:docMk/>
            <pc:sldMk cId="3004297307" sldId="542"/>
            <ac:spMk id="7" creationId="{95316D29-0E3D-B8E6-62A9-2CC130456E17}"/>
          </ac:spMkLst>
        </pc:spChg>
        <pc:picChg chg="add del mod">
          <ac:chgData name="Chan Zhi Wen, Ian" userId="10427a44-90a0-4c20-831c-e237817aaaf3" providerId="ADAL" clId="{02880622-E27B-4118-A294-F51F01103869}" dt="2022-08-17T08:25:46.671" v="1518" actId="478"/>
          <ac:picMkLst>
            <pc:docMk/>
            <pc:sldMk cId="3004297307" sldId="542"/>
            <ac:picMk id="4" creationId="{24AD689B-B08F-5B7B-17F5-5B49C9677992}"/>
          </ac:picMkLst>
        </pc:picChg>
        <pc:picChg chg="add del mod">
          <ac:chgData name="Chan Zhi Wen, Ian" userId="10427a44-90a0-4c20-831c-e237817aaaf3" providerId="ADAL" clId="{02880622-E27B-4118-A294-F51F01103869}" dt="2022-08-17T08:25:22.653" v="1514" actId="478"/>
          <ac:picMkLst>
            <pc:docMk/>
            <pc:sldMk cId="3004297307" sldId="542"/>
            <ac:picMk id="10" creationId="{1A1643B3-F257-534F-9A92-9FF942A36ECA}"/>
          </ac:picMkLst>
        </pc:picChg>
        <pc:picChg chg="add mod">
          <ac:chgData name="Chan Zhi Wen, Ian" userId="10427a44-90a0-4c20-831c-e237817aaaf3" providerId="ADAL" clId="{02880622-E27B-4118-A294-F51F01103869}" dt="2022-08-17T08:28:19.080" v="1639" actId="1037"/>
          <ac:picMkLst>
            <pc:docMk/>
            <pc:sldMk cId="3004297307" sldId="542"/>
            <ac:picMk id="12" creationId="{7730C200-5AFB-2E7A-958A-DB4A87F2FE7E}"/>
          </ac:picMkLst>
        </pc:picChg>
        <pc:picChg chg="add mod">
          <ac:chgData name="Chan Zhi Wen, Ian" userId="10427a44-90a0-4c20-831c-e237817aaaf3" providerId="ADAL" clId="{02880622-E27B-4118-A294-F51F01103869}" dt="2022-08-17T08:28:19.080" v="1639" actId="1037"/>
          <ac:picMkLst>
            <pc:docMk/>
            <pc:sldMk cId="3004297307" sldId="542"/>
            <ac:picMk id="14" creationId="{3B38418C-29EE-A90C-6823-425A245DAB4D}"/>
          </ac:picMkLst>
        </pc:picChg>
        <pc:picChg chg="add mod">
          <ac:chgData name="Chan Zhi Wen, Ian" userId="10427a44-90a0-4c20-831c-e237817aaaf3" providerId="ADAL" clId="{02880622-E27B-4118-A294-F51F01103869}" dt="2022-08-17T08:28:19.080" v="1639" actId="1037"/>
          <ac:picMkLst>
            <pc:docMk/>
            <pc:sldMk cId="3004297307" sldId="542"/>
            <ac:picMk id="21" creationId="{7670832A-4BED-E1E1-E150-F6B68D0A672F}"/>
          </ac:picMkLst>
        </pc:picChg>
        <pc:cxnChg chg="add mod ord">
          <ac:chgData name="Chan Zhi Wen, Ian" userId="10427a44-90a0-4c20-831c-e237817aaaf3" providerId="ADAL" clId="{02880622-E27B-4118-A294-F51F01103869}" dt="2022-08-17T08:28:19.080" v="1639" actId="1037"/>
          <ac:cxnSpMkLst>
            <pc:docMk/>
            <pc:sldMk cId="3004297307" sldId="542"/>
            <ac:cxnSpMk id="8" creationId="{4D53A475-F539-263E-0A97-C091E7BAA5AF}"/>
          </ac:cxnSpMkLst>
        </pc:cxnChg>
        <pc:cxnChg chg="add mod ord">
          <ac:chgData name="Chan Zhi Wen, Ian" userId="10427a44-90a0-4c20-831c-e237817aaaf3" providerId="ADAL" clId="{02880622-E27B-4118-A294-F51F01103869}" dt="2022-08-17T08:28:19.080" v="1639" actId="1037"/>
          <ac:cxnSpMkLst>
            <pc:docMk/>
            <pc:sldMk cId="3004297307" sldId="542"/>
            <ac:cxnSpMk id="9" creationId="{A98D8003-3D25-C205-F0A9-68B4C0116DAC}"/>
          </ac:cxnSpMkLst>
        </pc:cxnChg>
      </pc:sldChg>
      <pc:sldChg chg="modSp add mod">
        <pc:chgData name="Chan Zhi Wen, Ian" userId="10427a44-90a0-4c20-831c-e237817aaaf3" providerId="ADAL" clId="{02880622-E27B-4118-A294-F51F01103869}" dt="2022-08-17T08:20:11.003" v="1298" actId="20577"/>
        <pc:sldMkLst>
          <pc:docMk/>
          <pc:sldMk cId="1256236372" sldId="543"/>
        </pc:sldMkLst>
        <pc:spChg chg="mod">
          <ac:chgData name="Chan Zhi Wen, Ian" userId="10427a44-90a0-4c20-831c-e237817aaaf3" providerId="ADAL" clId="{02880622-E27B-4118-A294-F51F01103869}" dt="2022-08-17T08:20:11.003" v="1298" actId="20577"/>
          <ac:spMkLst>
            <pc:docMk/>
            <pc:sldMk cId="1256236372" sldId="543"/>
            <ac:spMk id="2" creationId="{A26C2038-4E1A-4E26-99ED-E98533277339}"/>
          </ac:spMkLst>
        </pc:spChg>
      </pc:sldChg>
      <pc:sldChg chg="add del">
        <pc:chgData name="Chan Zhi Wen, Ian" userId="10427a44-90a0-4c20-831c-e237817aaaf3" providerId="ADAL" clId="{02880622-E27B-4118-A294-F51F01103869}" dt="2022-08-17T08:06:46.394" v="1188"/>
        <pc:sldMkLst>
          <pc:docMk/>
          <pc:sldMk cId="4222584466" sldId="543"/>
        </pc:sldMkLst>
      </pc:sldChg>
      <pc:sldChg chg="addSp delSp modSp add mod ord">
        <pc:chgData name="Chan Zhi Wen, Ian" userId="10427a44-90a0-4c20-831c-e237817aaaf3" providerId="ADAL" clId="{02880622-E27B-4118-A294-F51F01103869}" dt="2022-08-19T02:24:18.332" v="22192" actId="1035"/>
        <pc:sldMkLst>
          <pc:docMk/>
          <pc:sldMk cId="3471577858" sldId="544"/>
        </pc:sldMkLst>
        <pc:spChg chg="mod">
          <ac:chgData name="Chan Zhi Wen, Ian" userId="10427a44-90a0-4c20-831c-e237817aaaf3" providerId="ADAL" clId="{02880622-E27B-4118-A294-F51F01103869}" dt="2022-08-17T08:29:39.733" v="1653" actId="20577"/>
          <ac:spMkLst>
            <pc:docMk/>
            <pc:sldMk cId="3471577858" sldId="544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8:39:28.954" v="2066" actId="6549"/>
          <ac:spMkLst>
            <pc:docMk/>
            <pc:sldMk cId="3471577858" sldId="544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8:29:44.791" v="1654" actId="478"/>
          <ac:spMkLst>
            <pc:docMk/>
            <pc:sldMk cId="3471577858" sldId="544"/>
            <ac:spMk id="6" creationId="{263A4302-F886-79CC-E8AE-266683A575BF}"/>
          </ac:spMkLst>
        </pc:spChg>
        <pc:spChg chg="del">
          <ac:chgData name="Chan Zhi Wen, Ian" userId="10427a44-90a0-4c20-831c-e237817aaaf3" providerId="ADAL" clId="{02880622-E27B-4118-A294-F51F01103869}" dt="2022-08-17T08:29:44.791" v="1654" actId="478"/>
          <ac:spMkLst>
            <pc:docMk/>
            <pc:sldMk cId="3471577858" sldId="544"/>
            <ac:spMk id="7" creationId="{95316D29-0E3D-B8E6-62A9-2CC130456E17}"/>
          </ac:spMkLst>
        </pc:spChg>
        <pc:spChg chg="add mod">
          <ac:chgData name="Chan Zhi Wen, Ian" userId="10427a44-90a0-4c20-831c-e237817aaaf3" providerId="ADAL" clId="{02880622-E27B-4118-A294-F51F01103869}" dt="2022-08-19T02:24:06.391" v="22129" actId="1076"/>
          <ac:spMkLst>
            <pc:docMk/>
            <pc:sldMk cId="3471577858" sldId="544"/>
            <ac:spMk id="8" creationId="{972D5CF0-69E9-8F6A-0C03-9AD6A89D621E}"/>
          </ac:spMkLst>
        </pc:spChg>
        <pc:spChg chg="add mod">
          <ac:chgData name="Chan Zhi Wen, Ian" userId="10427a44-90a0-4c20-831c-e237817aaaf3" providerId="ADAL" clId="{02880622-E27B-4118-A294-F51F01103869}" dt="2022-08-17T08:39:34.623" v="2078" actId="1035"/>
          <ac:spMkLst>
            <pc:docMk/>
            <pc:sldMk cId="3471577858" sldId="544"/>
            <ac:spMk id="11" creationId="{81F1C6F0-7F89-759B-32A3-69D6CADFE899}"/>
          </ac:spMkLst>
        </pc:spChg>
        <pc:spChg chg="add mod">
          <ac:chgData name="Chan Zhi Wen, Ian" userId="10427a44-90a0-4c20-831c-e237817aaaf3" providerId="ADAL" clId="{02880622-E27B-4118-A294-F51F01103869}" dt="2022-08-17T08:39:34.623" v="2078" actId="1035"/>
          <ac:spMkLst>
            <pc:docMk/>
            <pc:sldMk cId="3471577858" sldId="544"/>
            <ac:spMk id="15" creationId="{85F6E849-24BE-A27F-42F0-1B5DE98AECDB}"/>
          </ac:spMkLst>
        </pc:spChg>
        <pc:spChg chg="add mod">
          <ac:chgData name="Chan Zhi Wen, Ian" userId="10427a44-90a0-4c20-831c-e237817aaaf3" providerId="ADAL" clId="{02880622-E27B-4118-A294-F51F01103869}" dt="2022-08-17T08:39:34.623" v="2078" actId="1035"/>
          <ac:spMkLst>
            <pc:docMk/>
            <pc:sldMk cId="3471577858" sldId="544"/>
            <ac:spMk id="17" creationId="{D1E444CB-D9A3-E9D8-31FF-DA23E6E8F47A}"/>
          </ac:spMkLst>
        </pc:spChg>
        <pc:spChg chg="add mod">
          <ac:chgData name="Chan Zhi Wen, Ian" userId="10427a44-90a0-4c20-831c-e237817aaaf3" providerId="ADAL" clId="{02880622-E27B-4118-A294-F51F01103869}" dt="2022-08-17T08:39:34.623" v="2078" actId="1035"/>
          <ac:spMkLst>
            <pc:docMk/>
            <pc:sldMk cId="3471577858" sldId="544"/>
            <ac:spMk id="19" creationId="{1E1BEE3D-B59D-9400-A727-D86FE5851EB6}"/>
          </ac:spMkLst>
        </pc:spChg>
        <pc:spChg chg="add mod">
          <ac:chgData name="Chan Zhi Wen, Ian" userId="10427a44-90a0-4c20-831c-e237817aaaf3" providerId="ADAL" clId="{02880622-E27B-4118-A294-F51F01103869}" dt="2022-08-19T02:20:58.232" v="21961" actId="21"/>
          <ac:spMkLst>
            <pc:docMk/>
            <pc:sldMk cId="3471577858" sldId="544"/>
            <ac:spMk id="24" creationId="{9569DBCF-8549-E5F0-54DF-6A441F4D956D}"/>
          </ac:spMkLst>
        </pc:spChg>
        <pc:spChg chg="add del mod">
          <ac:chgData name="Chan Zhi Wen, Ian" userId="10427a44-90a0-4c20-831c-e237817aaaf3" providerId="ADAL" clId="{02880622-E27B-4118-A294-F51F01103869}" dt="2022-08-19T02:21:55.152" v="22044" actId="478"/>
          <ac:spMkLst>
            <pc:docMk/>
            <pc:sldMk cId="3471577858" sldId="544"/>
            <ac:spMk id="26" creationId="{E8B19B10-5E17-A7DA-DECC-6EB81B47EBB0}"/>
          </ac:spMkLst>
        </pc:spChg>
        <pc:spChg chg="add mod">
          <ac:chgData name="Chan Zhi Wen, Ian" userId="10427a44-90a0-4c20-831c-e237817aaaf3" providerId="ADAL" clId="{02880622-E27B-4118-A294-F51F01103869}" dt="2022-08-19T02:23:20.768" v="22106" actId="27636"/>
          <ac:spMkLst>
            <pc:docMk/>
            <pc:sldMk cId="3471577858" sldId="544"/>
            <ac:spMk id="28" creationId="{34873AAC-0F1E-A6AE-968F-5A27931BC2E1}"/>
          </ac:spMkLst>
        </pc:spChg>
        <pc:spChg chg="add mod">
          <ac:chgData name="Chan Zhi Wen, Ian" userId="10427a44-90a0-4c20-831c-e237817aaaf3" providerId="ADAL" clId="{02880622-E27B-4118-A294-F51F01103869}" dt="2022-08-19T02:24:18.332" v="22192" actId="1035"/>
          <ac:spMkLst>
            <pc:docMk/>
            <pc:sldMk cId="3471577858" sldId="544"/>
            <ac:spMk id="29" creationId="{9D1AFFC4-2FF5-AC1F-92C8-D9CC7FD168FA}"/>
          </ac:spMkLst>
        </pc:spChg>
        <pc:picChg chg="add mod">
          <ac:chgData name="Chan Zhi Wen, Ian" userId="10427a44-90a0-4c20-831c-e237817aaaf3" providerId="ADAL" clId="{02880622-E27B-4118-A294-F51F01103869}" dt="2022-08-17T08:39:34.623" v="2078" actId="1035"/>
          <ac:picMkLst>
            <pc:docMk/>
            <pc:sldMk cId="3471577858" sldId="544"/>
            <ac:picMk id="10" creationId="{EDADD52B-53B6-0A51-3395-E86B84089314}"/>
          </ac:picMkLst>
        </pc:picChg>
        <pc:picChg chg="del">
          <ac:chgData name="Chan Zhi Wen, Ian" userId="10427a44-90a0-4c20-831c-e237817aaaf3" providerId="ADAL" clId="{02880622-E27B-4118-A294-F51F01103869}" dt="2022-08-17T08:29:44.791" v="1654" actId="478"/>
          <ac:picMkLst>
            <pc:docMk/>
            <pc:sldMk cId="3471577858" sldId="544"/>
            <ac:picMk id="12" creationId="{7730C200-5AFB-2E7A-958A-DB4A87F2FE7E}"/>
          </ac:picMkLst>
        </pc:picChg>
        <pc:picChg chg="del">
          <ac:chgData name="Chan Zhi Wen, Ian" userId="10427a44-90a0-4c20-831c-e237817aaaf3" providerId="ADAL" clId="{02880622-E27B-4118-A294-F51F01103869}" dt="2022-08-17T08:29:44.791" v="1654" actId="478"/>
          <ac:picMkLst>
            <pc:docMk/>
            <pc:sldMk cId="3471577858" sldId="544"/>
            <ac:picMk id="14" creationId="{3B38418C-29EE-A90C-6823-425A245DAB4D}"/>
          </ac:picMkLst>
        </pc:picChg>
        <pc:picChg chg="del">
          <ac:chgData name="Chan Zhi Wen, Ian" userId="10427a44-90a0-4c20-831c-e237817aaaf3" providerId="ADAL" clId="{02880622-E27B-4118-A294-F51F01103869}" dt="2022-08-17T08:29:44.791" v="1654" actId="478"/>
          <ac:picMkLst>
            <pc:docMk/>
            <pc:sldMk cId="3471577858" sldId="544"/>
            <ac:picMk id="21" creationId="{7670832A-4BED-E1E1-E150-F6B68D0A672F}"/>
          </ac:picMkLst>
        </pc:picChg>
        <pc:cxnChg chg="add mod">
          <ac:chgData name="Chan Zhi Wen, Ian" userId="10427a44-90a0-4c20-831c-e237817aaaf3" providerId="ADAL" clId="{02880622-E27B-4118-A294-F51F01103869}" dt="2022-08-19T02:24:02.770" v="22128" actId="14100"/>
          <ac:cxnSpMkLst>
            <pc:docMk/>
            <pc:sldMk cId="3471577858" sldId="544"/>
            <ac:cxnSpMk id="4" creationId="{757C93E4-0B81-43F8-1076-D9A94422D95C}"/>
          </ac:cxnSpMkLst>
        </pc:cxnChg>
        <pc:cxnChg chg="del">
          <ac:chgData name="Chan Zhi Wen, Ian" userId="10427a44-90a0-4c20-831c-e237817aaaf3" providerId="ADAL" clId="{02880622-E27B-4118-A294-F51F01103869}" dt="2022-08-17T08:29:44.791" v="1654" actId="478"/>
          <ac:cxnSpMkLst>
            <pc:docMk/>
            <pc:sldMk cId="3471577858" sldId="544"/>
            <ac:cxnSpMk id="8" creationId="{4D53A475-F539-263E-0A97-C091E7BAA5AF}"/>
          </ac:cxnSpMkLst>
        </pc:cxnChg>
        <pc:cxnChg chg="del">
          <ac:chgData name="Chan Zhi Wen, Ian" userId="10427a44-90a0-4c20-831c-e237817aaaf3" providerId="ADAL" clId="{02880622-E27B-4118-A294-F51F01103869}" dt="2022-08-17T08:29:44.791" v="1654" actId="478"/>
          <ac:cxnSpMkLst>
            <pc:docMk/>
            <pc:sldMk cId="3471577858" sldId="544"/>
            <ac:cxnSpMk id="9" creationId="{A98D8003-3D25-C205-F0A9-68B4C0116DAC}"/>
          </ac:cxnSpMkLst>
        </pc:cxnChg>
        <pc:cxnChg chg="add mod">
          <ac:chgData name="Chan Zhi Wen, Ian" userId="10427a44-90a0-4c20-831c-e237817aaaf3" providerId="ADAL" clId="{02880622-E27B-4118-A294-F51F01103869}" dt="2022-08-19T02:23:58.614" v="22126" actId="14100"/>
          <ac:cxnSpMkLst>
            <pc:docMk/>
            <pc:sldMk cId="3471577858" sldId="544"/>
            <ac:cxnSpMk id="12" creationId="{AF3B6B4F-AF62-D763-F6BF-AE6FB56666AE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13" creationId="{D127720D-2A25-D3E5-2192-EC43CEF0A362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16" creationId="{41E2920C-BA1D-B6BF-3CDB-21D27443EA39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18" creationId="{E29B5173-E14F-3A78-7C00-2EFA6C53CEEE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20" creationId="{1EF4FFA5-6D6E-FC91-E91C-C5BA3A1B224C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22" creationId="{5083739D-2C86-C189-55E6-67E557621872}"/>
          </ac:cxnSpMkLst>
        </pc:cxnChg>
        <pc:cxnChg chg="add mod">
          <ac:chgData name="Chan Zhi Wen, Ian" userId="10427a44-90a0-4c20-831c-e237817aaaf3" providerId="ADAL" clId="{02880622-E27B-4118-A294-F51F01103869}" dt="2022-08-17T08:39:34.623" v="2078" actId="1035"/>
          <ac:cxnSpMkLst>
            <pc:docMk/>
            <pc:sldMk cId="3471577858" sldId="544"/>
            <ac:cxnSpMk id="23" creationId="{2BC485B0-6B07-F0A2-0649-4E6B7A13C9A1}"/>
          </ac:cxnSpMkLst>
        </pc:cxnChg>
        <pc:cxnChg chg="add del mod">
          <ac:chgData name="Chan Zhi Wen, Ian" userId="10427a44-90a0-4c20-831c-e237817aaaf3" providerId="ADAL" clId="{02880622-E27B-4118-A294-F51F01103869}" dt="2022-08-19T02:21:21.697" v="21974" actId="478"/>
          <ac:cxnSpMkLst>
            <pc:docMk/>
            <pc:sldMk cId="3471577858" sldId="544"/>
            <ac:cxnSpMk id="25" creationId="{65E427FD-FEAB-B013-9368-E133071CF082}"/>
          </ac:cxnSpMkLst>
        </pc:cxnChg>
        <pc:cxnChg chg="add del mod">
          <ac:chgData name="Chan Zhi Wen, Ian" userId="10427a44-90a0-4c20-831c-e237817aaaf3" providerId="ADAL" clId="{02880622-E27B-4118-A294-F51F01103869}" dt="2022-08-19T02:21:55.152" v="22044" actId="478"/>
          <ac:cxnSpMkLst>
            <pc:docMk/>
            <pc:sldMk cId="3471577858" sldId="544"/>
            <ac:cxnSpMk id="27" creationId="{F66FBB3B-AB2E-00B2-5D7E-69EF58B45BCE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7T09:58:04.233" v="6595" actId="20577"/>
        <pc:sldMkLst>
          <pc:docMk/>
          <pc:sldMk cId="3749891632" sldId="545"/>
        </pc:sldMkLst>
        <pc:spChg chg="add mod">
          <ac:chgData name="Chan Zhi Wen, Ian" userId="10427a44-90a0-4c20-831c-e237817aaaf3" providerId="ADAL" clId="{02880622-E27B-4118-A294-F51F01103869}" dt="2022-08-17T09:58:04.233" v="6595" actId="20577"/>
          <ac:spMkLst>
            <pc:docMk/>
            <pc:sldMk cId="3749891632" sldId="545"/>
            <ac:spMk id="6" creationId="{0963EF70-30CA-3BE5-3DFE-75BE49E484F3}"/>
          </ac:spMkLst>
        </pc:spChg>
        <pc:spChg chg="del">
          <ac:chgData name="Chan Zhi Wen, Ian" userId="10427a44-90a0-4c20-831c-e237817aaaf3" providerId="ADAL" clId="{02880622-E27B-4118-A294-F51F01103869}" dt="2022-08-17T08:31:56.391" v="1685" actId="478"/>
          <ac:spMkLst>
            <pc:docMk/>
            <pc:sldMk cId="3749891632" sldId="545"/>
            <ac:spMk id="11" creationId="{81F1C6F0-7F89-759B-32A3-69D6CADFE899}"/>
          </ac:spMkLst>
        </pc:spChg>
        <pc:spChg chg="del">
          <ac:chgData name="Chan Zhi Wen, Ian" userId="10427a44-90a0-4c20-831c-e237817aaaf3" providerId="ADAL" clId="{02880622-E27B-4118-A294-F51F01103869}" dt="2022-08-17T08:31:56.391" v="1685" actId="478"/>
          <ac:spMkLst>
            <pc:docMk/>
            <pc:sldMk cId="3749891632" sldId="545"/>
            <ac:spMk id="15" creationId="{85F6E849-24BE-A27F-42F0-1B5DE98AECDB}"/>
          </ac:spMkLst>
        </pc:spChg>
        <pc:spChg chg="del">
          <ac:chgData name="Chan Zhi Wen, Ian" userId="10427a44-90a0-4c20-831c-e237817aaaf3" providerId="ADAL" clId="{02880622-E27B-4118-A294-F51F01103869}" dt="2022-08-17T08:31:56.391" v="1685" actId="478"/>
          <ac:spMkLst>
            <pc:docMk/>
            <pc:sldMk cId="3749891632" sldId="545"/>
            <ac:spMk id="17" creationId="{D1E444CB-D9A3-E9D8-31FF-DA23E6E8F47A}"/>
          </ac:spMkLst>
        </pc:spChg>
        <pc:spChg chg="del">
          <ac:chgData name="Chan Zhi Wen, Ian" userId="10427a44-90a0-4c20-831c-e237817aaaf3" providerId="ADAL" clId="{02880622-E27B-4118-A294-F51F01103869}" dt="2022-08-17T08:31:56.391" v="1685" actId="478"/>
          <ac:spMkLst>
            <pc:docMk/>
            <pc:sldMk cId="3749891632" sldId="545"/>
            <ac:spMk id="19" creationId="{1E1BEE3D-B59D-9400-A727-D86FE5851EB6}"/>
          </ac:spMkLst>
        </pc:spChg>
        <pc:spChg chg="del">
          <ac:chgData name="Chan Zhi Wen, Ian" userId="10427a44-90a0-4c20-831c-e237817aaaf3" providerId="ADAL" clId="{02880622-E27B-4118-A294-F51F01103869}" dt="2022-08-17T08:31:56.391" v="1685" actId="478"/>
          <ac:spMkLst>
            <pc:docMk/>
            <pc:sldMk cId="3749891632" sldId="545"/>
            <ac:spMk id="24" creationId="{9569DBCF-8549-E5F0-54DF-6A441F4D956D}"/>
          </ac:spMkLst>
        </pc:spChg>
        <pc:spChg chg="del">
          <ac:chgData name="Chan Zhi Wen, Ian" userId="10427a44-90a0-4c20-831c-e237817aaaf3" providerId="ADAL" clId="{02880622-E27B-4118-A294-F51F01103869}" dt="2022-08-17T08:31:58.631" v="1686" actId="478"/>
          <ac:spMkLst>
            <pc:docMk/>
            <pc:sldMk cId="3749891632" sldId="545"/>
            <ac:spMk id="26" creationId="{E8B19B10-5E17-A7DA-DECC-6EB81B47EBB0}"/>
          </ac:spMkLst>
        </pc:spChg>
        <pc:picChg chg="add mod">
          <ac:chgData name="Chan Zhi Wen, Ian" userId="10427a44-90a0-4c20-831c-e237817aaaf3" providerId="ADAL" clId="{02880622-E27B-4118-A294-F51F01103869}" dt="2022-08-17T08:33:39.991" v="1781" actId="1076"/>
          <ac:picMkLst>
            <pc:docMk/>
            <pc:sldMk cId="3749891632" sldId="545"/>
            <ac:picMk id="4" creationId="{28C38858-0603-AFE2-E89E-5310E232D17E}"/>
          </ac:picMkLst>
        </pc:picChg>
        <pc:picChg chg="del">
          <ac:chgData name="Chan Zhi Wen, Ian" userId="10427a44-90a0-4c20-831c-e237817aaaf3" providerId="ADAL" clId="{02880622-E27B-4118-A294-F51F01103869}" dt="2022-08-17T08:31:56.391" v="1685" actId="478"/>
          <ac:picMkLst>
            <pc:docMk/>
            <pc:sldMk cId="3749891632" sldId="545"/>
            <ac:picMk id="10" creationId="{EDADD52B-53B6-0A51-3395-E86B84089314}"/>
          </ac:picMkLst>
        </pc:pic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13" creationId="{D127720D-2A25-D3E5-2192-EC43CEF0A362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16" creationId="{41E2920C-BA1D-B6BF-3CDB-21D27443EA39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18" creationId="{E29B5173-E14F-3A78-7C00-2EFA6C53CEEE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20" creationId="{1EF4FFA5-6D6E-FC91-E91C-C5BA3A1B224C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22" creationId="{5083739D-2C86-C189-55E6-67E557621872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23" creationId="{2BC485B0-6B07-F0A2-0649-4E6B7A13C9A1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25" creationId="{65E427FD-FEAB-B013-9368-E133071CF082}"/>
          </ac:cxnSpMkLst>
        </pc:cxnChg>
        <pc:cxnChg chg="del">
          <ac:chgData name="Chan Zhi Wen, Ian" userId="10427a44-90a0-4c20-831c-e237817aaaf3" providerId="ADAL" clId="{02880622-E27B-4118-A294-F51F01103869}" dt="2022-08-17T08:31:56.391" v="1685" actId="478"/>
          <ac:cxnSpMkLst>
            <pc:docMk/>
            <pc:sldMk cId="3749891632" sldId="545"/>
            <ac:cxnSpMk id="27" creationId="{F66FBB3B-AB2E-00B2-5D7E-69EF58B45BCE}"/>
          </ac:cxnSpMkLst>
        </pc:cxnChg>
      </pc:sldChg>
      <pc:sldChg chg="delSp modSp add mod">
        <pc:chgData name="Chan Zhi Wen, Ian" userId="10427a44-90a0-4c20-831c-e237817aaaf3" providerId="ADAL" clId="{02880622-E27B-4118-A294-F51F01103869}" dt="2022-08-17T10:01:18.257" v="6791" actId="1037"/>
        <pc:sldMkLst>
          <pc:docMk/>
          <pc:sldMk cId="1144752718" sldId="546"/>
        </pc:sldMkLst>
        <pc:spChg chg="mod">
          <ac:chgData name="Chan Zhi Wen, Ian" userId="10427a44-90a0-4c20-831c-e237817aaaf3" providerId="ADAL" clId="{02880622-E27B-4118-A294-F51F01103869}" dt="2022-08-17T09:59:11.864" v="6657" actId="20577"/>
          <ac:spMkLst>
            <pc:docMk/>
            <pc:sldMk cId="1144752718" sldId="546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10:01:14.135" v="6778" actId="20577"/>
          <ac:spMkLst>
            <pc:docMk/>
            <pc:sldMk cId="1144752718" sldId="546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11" creationId="{81F1C6F0-7F89-759B-32A3-69D6CADFE899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15" creationId="{85F6E849-24BE-A27F-42F0-1B5DE98AECDB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17" creationId="{D1E444CB-D9A3-E9D8-31FF-DA23E6E8F47A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19" creationId="{1E1BEE3D-B59D-9400-A727-D86FE5851EB6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24" creationId="{9569DBCF-8549-E5F0-54DF-6A441F4D956D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26" creationId="{E8B19B10-5E17-A7DA-DECC-6EB81B47EBB0}"/>
          </ac:spMkLst>
        </pc:spChg>
        <pc:spChg chg="del">
          <ac:chgData name="Chan Zhi Wen, Ian" userId="10427a44-90a0-4c20-831c-e237817aaaf3" providerId="ADAL" clId="{02880622-E27B-4118-A294-F51F01103869}" dt="2022-08-17T08:40:04.897" v="2122" actId="478"/>
          <ac:spMkLst>
            <pc:docMk/>
            <pc:sldMk cId="1144752718" sldId="546"/>
            <ac:spMk id="28" creationId="{34873AAC-0F1E-A6AE-968F-5A27931BC2E1}"/>
          </ac:spMkLst>
        </pc:spChg>
        <pc:picChg chg="mod">
          <ac:chgData name="Chan Zhi Wen, Ian" userId="10427a44-90a0-4c20-831c-e237817aaaf3" providerId="ADAL" clId="{02880622-E27B-4118-A294-F51F01103869}" dt="2022-08-17T10:01:18.257" v="6791" actId="1037"/>
          <ac:picMkLst>
            <pc:docMk/>
            <pc:sldMk cId="1144752718" sldId="546"/>
            <ac:picMk id="10" creationId="{EDADD52B-53B6-0A51-3395-E86B84089314}"/>
          </ac:picMkLst>
        </pc:pic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13" creationId="{D127720D-2A25-D3E5-2192-EC43CEF0A362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16" creationId="{41E2920C-BA1D-B6BF-3CDB-21D27443EA39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18" creationId="{E29B5173-E14F-3A78-7C00-2EFA6C53CEEE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20" creationId="{1EF4FFA5-6D6E-FC91-E91C-C5BA3A1B224C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22" creationId="{5083739D-2C86-C189-55E6-67E557621872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23" creationId="{2BC485B0-6B07-F0A2-0649-4E6B7A13C9A1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25" creationId="{65E427FD-FEAB-B013-9368-E133071CF082}"/>
          </ac:cxnSpMkLst>
        </pc:cxnChg>
        <pc:cxnChg chg="del">
          <ac:chgData name="Chan Zhi Wen, Ian" userId="10427a44-90a0-4c20-831c-e237817aaaf3" providerId="ADAL" clId="{02880622-E27B-4118-A294-F51F01103869}" dt="2022-08-17T08:40:04.897" v="2122" actId="478"/>
          <ac:cxnSpMkLst>
            <pc:docMk/>
            <pc:sldMk cId="1144752718" sldId="546"/>
            <ac:cxnSpMk id="27" creationId="{F66FBB3B-AB2E-00B2-5D7E-69EF58B45BCE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02:21:49.483" v="22043" actId="1035"/>
        <pc:sldMkLst>
          <pc:docMk/>
          <pc:sldMk cId="1407387197" sldId="547"/>
        </pc:sldMkLst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7" creationId="{60D21D29-6B01-A169-B694-70ACA56F204E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9" creationId="{DE04BDF5-F7F4-F4AE-6C41-1C5F159A6D63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2" creationId="{29DACF0E-98BE-2641-D3E0-11C1E7B47123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4" creationId="{A31865D6-141E-749B-0121-3B04C4F0AED9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5" creationId="{54A8F07F-EDB8-6DBB-C114-7397305E36FE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6" creationId="{E8EFAFDC-5BD3-ACF0-A268-1433D1179D1D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7" creationId="{3058BC8F-DE8A-C2DE-2701-CFEC4BFB4B76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8" creationId="{D1EE325A-00A1-3614-52A6-0A54666FB1E9}"/>
          </ac:spMkLst>
        </pc:spChg>
        <pc:spChg chg="add del mod">
          <ac:chgData name="Chan Zhi Wen, Ian" userId="10427a44-90a0-4c20-831c-e237817aaaf3" providerId="ADAL" clId="{02880622-E27B-4118-A294-F51F01103869}" dt="2022-08-17T08:40:35.519" v="2127"/>
          <ac:spMkLst>
            <pc:docMk/>
            <pc:sldMk cId="1407387197" sldId="547"/>
            <ac:spMk id="19" creationId="{F0477999-0E99-500B-9AB5-ABF90C1F078E}"/>
          </ac:spMkLst>
        </pc:spChg>
        <pc:spChg chg="add mod">
          <ac:chgData name="Chan Zhi Wen, Ian" userId="10427a44-90a0-4c20-831c-e237817aaaf3" providerId="ADAL" clId="{02880622-E27B-4118-A294-F51F01103869}" dt="2022-08-18T06:48:47.112" v="16658" actId="1036"/>
          <ac:spMkLst>
            <pc:docMk/>
            <pc:sldMk cId="1407387197" sldId="547"/>
            <ac:spMk id="22" creationId="{C87686F9-0B6C-01F4-1C32-C106237BC646}"/>
          </ac:spMkLst>
        </pc:spChg>
        <pc:spChg chg="add mod">
          <ac:chgData name="Chan Zhi Wen, Ian" userId="10427a44-90a0-4c20-831c-e237817aaaf3" providerId="ADAL" clId="{02880622-E27B-4118-A294-F51F01103869}" dt="2022-08-18T06:48:49.591" v="16666" actId="1035"/>
          <ac:spMkLst>
            <pc:docMk/>
            <pc:sldMk cId="1407387197" sldId="547"/>
            <ac:spMk id="24" creationId="{205622BC-A8B8-85B0-45BB-50A4391BFF33}"/>
          </ac:spMkLst>
        </pc:spChg>
        <pc:spChg chg="add mod">
          <ac:chgData name="Chan Zhi Wen, Ian" userId="10427a44-90a0-4c20-831c-e237817aaaf3" providerId="ADAL" clId="{02880622-E27B-4118-A294-F51F01103869}" dt="2022-08-19T02:21:49.483" v="22043" actId="1035"/>
          <ac:spMkLst>
            <pc:docMk/>
            <pc:sldMk cId="1407387197" sldId="547"/>
            <ac:spMk id="26" creationId="{31A43A15-E0C4-9200-CC9C-5A9903B9F47B}"/>
          </ac:spMkLst>
        </pc:spChg>
        <pc:spChg chg="add mod">
          <ac:chgData name="Chan Zhi Wen, Ian" userId="10427a44-90a0-4c20-831c-e237817aaaf3" providerId="ADAL" clId="{02880622-E27B-4118-A294-F51F01103869}" dt="2022-08-19T02:21:17.478" v="21973" actId="1037"/>
          <ac:spMkLst>
            <pc:docMk/>
            <pc:sldMk cId="1407387197" sldId="547"/>
            <ac:spMk id="28" creationId="{C5A091CB-26CD-A4B8-F42A-E8AC2D5A1C34}"/>
          </ac:spMkLst>
        </pc:spChg>
        <pc:spChg chg="add mod">
          <ac:chgData name="Chan Zhi Wen, Ian" userId="10427a44-90a0-4c20-831c-e237817aaaf3" providerId="ADAL" clId="{02880622-E27B-4118-A294-F51F01103869}" dt="2022-08-17T08:40:45.029" v="2129" actId="1076"/>
          <ac:spMkLst>
            <pc:docMk/>
            <pc:sldMk cId="1407387197" sldId="547"/>
            <ac:spMk id="30" creationId="{BA665D95-59E4-B8B3-277F-FF10453F92B0}"/>
          </ac:spMkLst>
        </pc:spChg>
        <pc:spChg chg="add mod">
          <ac:chgData name="Chan Zhi Wen, Ian" userId="10427a44-90a0-4c20-831c-e237817aaaf3" providerId="ADAL" clId="{02880622-E27B-4118-A294-F51F01103869}" dt="2022-08-17T08:40:45.029" v="2129" actId="1076"/>
          <ac:spMkLst>
            <pc:docMk/>
            <pc:sldMk cId="1407387197" sldId="547"/>
            <ac:spMk id="31" creationId="{8B0BE036-6E3F-EB4F-C201-492EC8BF9EC8}"/>
          </ac:spMkLst>
        </pc:spChg>
        <pc:spChg chg="add mod">
          <ac:chgData name="Chan Zhi Wen, Ian" userId="10427a44-90a0-4c20-831c-e237817aaaf3" providerId="ADAL" clId="{02880622-E27B-4118-A294-F51F01103869}" dt="2022-08-17T08:40:50.729" v="2130" actId="1076"/>
          <ac:spMkLst>
            <pc:docMk/>
            <pc:sldMk cId="1407387197" sldId="547"/>
            <ac:spMk id="32" creationId="{1ED51136-99DB-6D07-EF4E-73A1E09BB695}"/>
          </ac:spMkLst>
        </pc:spChg>
        <pc:spChg chg="add mod">
          <ac:chgData name="Chan Zhi Wen, Ian" userId="10427a44-90a0-4c20-831c-e237817aaaf3" providerId="ADAL" clId="{02880622-E27B-4118-A294-F51F01103869}" dt="2022-08-17T08:41:28.255" v="2144" actId="1036"/>
          <ac:spMkLst>
            <pc:docMk/>
            <pc:sldMk cId="1407387197" sldId="547"/>
            <ac:spMk id="33" creationId="{82700A3E-A070-4896-5E72-8D2BB4F92751}"/>
          </ac:spMkLst>
        </pc:spChg>
        <pc:spChg chg="add del mod">
          <ac:chgData name="Chan Zhi Wen, Ian" userId="10427a44-90a0-4c20-831c-e237817aaaf3" providerId="ADAL" clId="{02880622-E27B-4118-A294-F51F01103869}" dt="2022-08-19T02:14:46.712" v="21945" actId="478"/>
          <ac:spMkLst>
            <pc:docMk/>
            <pc:sldMk cId="1407387197" sldId="547"/>
            <ac:spMk id="34" creationId="{8FBE6EBD-D894-7FDB-8604-2B387B0DDA8C}"/>
          </ac:spMkLst>
        </pc:spChg>
        <pc:spChg chg="add mod">
          <ac:chgData name="Chan Zhi Wen, Ian" userId="10427a44-90a0-4c20-831c-e237817aaaf3" providerId="ADAL" clId="{02880622-E27B-4118-A294-F51F01103869}" dt="2022-08-19T02:14:49.932" v="21946" actId="14100"/>
          <ac:spMkLst>
            <pc:docMk/>
            <pc:sldMk cId="1407387197" sldId="547"/>
            <ac:spMk id="35" creationId="{C1DCA3FB-AC55-012F-E291-084D1A1F1E06}"/>
          </ac:spMkLst>
        </pc:sp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4" creationId="{56050BB2-1D89-6EA1-FBDD-72DC8CECB927}"/>
          </ac:cxnSpMkLst>
        </pc:cxn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6" creationId="{67BD3D29-F7D8-918E-EEBB-3C825A939010}"/>
          </ac:cxnSpMkLst>
        </pc:cxn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8" creationId="{5958C8F8-1714-F23A-2AFF-95AD7B7F7557}"/>
          </ac:cxnSpMkLst>
        </pc:cxn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11" creationId="{638C54EF-792A-F99B-A35D-31F932A4AC50}"/>
          </ac:cxnSpMkLst>
        </pc:cxn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13" creationId="{6BF18217-587D-CD8E-083F-F059D423D23C}"/>
          </ac:cxnSpMkLst>
        </pc:cxnChg>
        <pc:cxnChg chg="add del mod">
          <ac:chgData name="Chan Zhi Wen, Ian" userId="10427a44-90a0-4c20-831c-e237817aaaf3" providerId="ADAL" clId="{02880622-E27B-4118-A294-F51F01103869}" dt="2022-08-17T08:40:35.519" v="2127"/>
          <ac:cxnSpMkLst>
            <pc:docMk/>
            <pc:sldMk cId="1407387197" sldId="547"/>
            <ac:cxnSpMk id="20" creationId="{E271E85E-ADBA-884D-9584-4F4BE332C3A4}"/>
          </ac:cxnSpMkLst>
        </pc:cxnChg>
        <pc:cxnChg chg="add mod">
          <ac:chgData name="Chan Zhi Wen, Ian" userId="10427a44-90a0-4c20-831c-e237817aaaf3" providerId="ADAL" clId="{02880622-E27B-4118-A294-F51F01103869}" dt="2022-08-17T08:40:45.029" v="2129" actId="1076"/>
          <ac:cxnSpMkLst>
            <pc:docMk/>
            <pc:sldMk cId="1407387197" sldId="547"/>
            <ac:cxnSpMk id="21" creationId="{0C69226C-981E-3840-B704-EE0094CF4085}"/>
          </ac:cxnSpMkLst>
        </pc:cxnChg>
        <pc:cxnChg chg="add mod">
          <ac:chgData name="Chan Zhi Wen, Ian" userId="10427a44-90a0-4c20-831c-e237817aaaf3" providerId="ADAL" clId="{02880622-E27B-4118-A294-F51F01103869}" dt="2022-08-17T08:40:45.029" v="2129" actId="1076"/>
          <ac:cxnSpMkLst>
            <pc:docMk/>
            <pc:sldMk cId="1407387197" sldId="547"/>
            <ac:cxnSpMk id="23" creationId="{10400DAB-65F4-4453-598F-8B645F32E7BF}"/>
          </ac:cxnSpMkLst>
        </pc:cxnChg>
        <pc:cxnChg chg="add mod">
          <ac:chgData name="Chan Zhi Wen, Ian" userId="10427a44-90a0-4c20-831c-e237817aaaf3" providerId="ADAL" clId="{02880622-E27B-4118-A294-F51F01103869}" dt="2022-08-17T08:40:57.287" v="2131" actId="208"/>
          <ac:cxnSpMkLst>
            <pc:docMk/>
            <pc:sldMk cId="1407387197" sldId="547"/>
            <ac:cxnSpMk id="25" creationId="{5A6A3AAB-BF6F-393C-11E6-3AA1C2FB9F9A}"/>
          </ac:cxnSpMkLst>
        </pc:cxnChg>
        <pc:cxnChg chg="add mod">
          <ac:chgData name="Chan Zhi Wen, Ian" userId="10427a44-90a0-4c20-831c-e237817aaaf3" providerId="ADAL" clId="{02880622-E27B-4118-A294-F51F01103869}" dt="2022-08-17T08:41:44.009" v="2157" actId="208"/>
          <ac:cxnSpMkLst>
            <pc:docMk/>
            <pc:sldMk cId="1407387197" sldId="547"/>
            <ac:cxnSpMk id="27" creationId="{3DC69AFF-BCA3-C63F-1664-35452431A43C}"/>
          </ac:cxnSpMkLst>
        </pc:cxnChg>
        <pc:cxnChg chg="add del mod">
          <ac:chgData name="Chan Zhi Wen, Ian" userId="10427a44-90a0-4c20-831c-e237817aaaf3" providerId="ADAL" clId="{02880622-E27B-4118-A294-F51F01103869}" dt="2022-08-19T02:14:55.124" v="21948" actId="478"/>
          <ac:cxnSpMkLst>
            <pc:docMk/>
            <pc:sldMk cId="1407387197" sldId="547"/>
            <ac:cxnSpMk id="29" creationId="{FF375F56-D78E-B8B9-4211-3DE2CBD271B0}"/>
          </ac:cxnSpMkLst>
        </pc:cxnChg>
        <pc:cxnChg chg="add mod">
          <ac:chgData name="Chan Zhi Wen, Ian" userId="10427a44-90a0-4c20-831c-e237817aaaf3" providerId="ADAL" clId="{02880622-E27B-4118-A294-F51F01103869}" dt="2022-08-19T02:21:12.579" v="21968" actId="14100"/>
          <ac:cxnSpMkLst>
            <pc:docMk/>
            <pc:sldMk cId="1407387197" sldId="547"/>
            <ac:cxnSpMk id="36" creationId="{F8E910E8-2E32-46CF-1B50-CDB59F3CCCED}"/>
          </ac:cxnSpMkLst>
        </pc:cxnChg>
      </pc:sldChg>
      <pc:sldChg chg="add del">
        <pc:chgData name="Chan Zhi Wen, Ian" userId="10427a44-90a0-4c20-831c-e237817aaaf3" providerId="ADAL" clId="{02880622-E27B-4118-A294-F51F01103869}" dt="2022-08-17T08:40:16.933" v="2124"/>
        <pc:sldMkLst>
          <pc:docMk/>
          <pc:sldMk cId="1947383161" sldId="547"/>
        </pc:sldMkLst>
      </pc:sldChg>
      <pc:sldChg chg="modSp add mod">
        <pc:chgData name="Chan Zhi Wen, Ian" userId="10427a44-90a0-4c20-831c-e237817aaaf3" providerId="ADAL" clId="{02880622-E27B-4118-A294-F51F01103869}" dt="2022-08-17T09:33:27.512" v="4810" actId="20577"/>
        <pc:sldMkLst>
          <pc:docMk/>
          <pc:sldMk cId="157827586" sldId="548"/>
        </pc:sldMkLst>
        <pc:spChg chg="mod">
          <ac:chgData name="Chan Zhi Wen, Ian" userId="10427a44-90a0-4c20-831c-e237817aaaf3" providerId="ADAL" clId="{02880622-E27B-4118-A294-F51F01103869}" dt="2022-08-17T09:33:27.512" v="4810" actId="20577"/>
          <ac:spMkLst>
            <pc:docMk/>
            <pc:sldMk cId="157827586" sldId="548"/>
            <ac:spMk id="2" creationId="{A26C2038-4E1A-4E26-99ED-E98533277339}"/>
          </ac:spMkLst>
        </pc:spChg>
      </pc:sldChg>
      <pc:sldChg chg="addSp delSp modSp add mod">
        <pc:chgData name="Chan Zhi Wen, Ian" userId="10427a44-90a0-4c20-831c-e237817aaaf3" providerId="ADAL" clId="{02880622-E27B-4118-A294-F51F01103869}" dt="2022-08-18T06:50:12.762" v="16784" actId="20577"/>
        <pc:sldMkLst>
          <pc:docMk/>
          <pc:sldMk cId="771213326" sldId="549"/>
        </pc:sldMkLst>
        <pc:spChg chg="mod">
          <ac:chgData name="Chan Zhi Wen, Ian" userId="10427a44-90a0-4c20-831c-e237817aaaf3" providerId="ADAL" clId="{02880622-E27B-4118-A294-F51F01103869}" dt="2022-08-17T08:45:22.605" v="2228" actId="20577"/>
          <ac:spMkLst>
            <pc:docMk/>
            <pc:sldMk cId="771213326" sldId="549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9:57:55.164" v="6594" actId="20577"/>
          <ac:spMkLst>
            <pc:docMk/>
            <pc:sldMk cId="771213326" sldId="54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7T08:57:49.153" v="2983" actId="1038"/>
          <ac:spMkLst>
            <pc:docMk/>
            <pc:sldMk cId="771213326" sldId="549"/>
            <ac:spMk id="8" creationId="{B6CB9CC4-7215-24FD-4EC2-37BEA3EAB5D4}"/>
          </ac:spMkLst>
        </pc:spChg>
        <pc:spChg chg="add mod">
          <ac:chgData name="Chan Zhi Wen, Ian" userId="10427a44-90a0-4c20-831c-e237817aaaf3" providerId="ADAL" clId="{02880622-E27B-4118-A294-F51F01103869}" dt="2022-08-17T08:49:52.567" v="2459" actId="1037"/>
          <ac:spMkLst>
            <pc:docMk/>
            <pc:sldMk cId="771213326" sldId="549"/>
            <ac:spMk id="9" creationId="{2B7AE984-320C-0BBB-DB67-E93DA32FAA20}"/>
          </ac:spMkLst>
        </pc:spChg>
        <pc:spChg chg="add mod">
          <ac:chgData name="Chan Zhi Wen, Ian" userId="10427a44-90a0-4c20-831c-e237817aaaf3" providerId="ADAL" clId="{02880622-E27B-4118-A294-F51F01103869}" dt="2022-08-18T06:48:29.527" v="16650" actId="404"/>
          <ac:spMkLst>
            <pc:docMk/>
            <pc:sldMk cId="771213326" sldId="549"/>
            <ac:spMk id="11" creationId="{68279026-81A8-75AE-98A6-D22755546F78}"/>
          </ac:spMkLst>
        </pc:spChg>
        <pc:spChg chg="add del mod">
          <ac:chgData name="Chan Zhi Wen, Ian" userId="10427a44-90a0-4c20-831c-e237817aaaf3" providerId="ADAL" clId="{02880622-E27B-4118-A294-F51F01103869}" dt="2022-08-17T08:50:49.905" v="2505" actId="478"/>
          <ac:spMkLst>
            <pc:docMk/>
            <pc:sldMk cId="771213326" sldId="549"/>
            <ac:spMk id="12" creationId="{E6DAEF30-D8B7-1464-5B65-E2E45C9B2C4B}"/>
          </ac:spMkLst>
        </pc:spChg>
        <pc:spChg chg="add mod">
          <ac:chgData name="Chan Zhi Wen, Ian" userId="10427a44-90a0-4c20-831c-e237817aaaf3" providerId="ADAL" clId="{02880622-E27B-4118-A294-F51F01103869}" dt="2022-08-18T06:48:29.527" v="16650" actId="404"/>
          <ac:spMkLst>
            <pc:docMk/>
            <pc:sldMk cId="771213326" sldId="549"/>
            <ac:spMk id="14" creationId="{8C320512-AC8B-5FF4-FC09-75E60840DB4A}"/>
          </ac:spMkLst>
        </pc:spChg>
        <pc:spChg chg="add del mod">
          <ac:chgData name="Chan Zhi Wen, Ian" userId="10427a44-90a0-4c20-831c-e237817aaaf3" providerId="ADAL" clId="{02880622-E27B-4118-A294-F51F01103869}" dt="2022-08-17T08:50:49.905" v="2505" actId="478"/>
          <ac:spMkLst>
            <pc:docMk/>
            <pc:sldMk cId="771213326" sldId="549"/>
            <ac:spMk id="15" creationId="{E4AAB11C-FE4B-3B84-79D7-BDC9C30B6B27}"/>
          </ac:spMkLst>
        </pc:spChg>
        <pc:spChg chg="add mod">
          <ac:chgData name="Chan Zhi Wen, Ian" userId="10427a44-90a0-4c20-831c-e237817aaaf3" providerId="ADAL" clId="{02880622-E27B-4118-A294-F51F01103869}" dt="2022-08-18T06:48:29.527" v="16650" actId="404"/>
          <ac:spMkLst>
            <pc:docMk/>
            <pc:sldMk cId="771213326" sldId="549"/>
            <ac:spMk id="20" creationId="{DFC25AE5-519E-E9E4-E8F3-C126221C9539}"/>
          </ac:spMkLst>
        </pc:spChg>
        <pc:spChg chg="add mod">
          <ac:chgData name="Chan Zhi Wen, Ian" userId="10427a44-90a0-4c20-831c-e237817aaaf3" providerId="ADAL" clId="{02880622-E27B-4118-A294-F51F01103869}" dt="2022-08-17T08:54:16.679" v="2665" actId="1076"/>
          <ac:spMkLst>
            <pc:docMk/>
            <pc:sldMk cId="771213326" sldId="549"/>
            <ac:spMk id="22" creationId="{D282828E-537D-8AEC-42A8-417A1BD712F6}"/>
          </ac:spMkLst>
        </pc:spChg>
        <pc:spChg chg="add mod">
          <ac:chgData name="Chan Zhi Wen, Ian" userId="10427a44-90a0-4c20-831c-e237817aaaf3" providerId="ADAL" clId="{02880622-E27B-4118-A294-F51F01103869}" dt="2022-08-17T08:57:45.314" v="2970" actId="1076"/>
          <ac:spMkLst>
            <pc:docMk/>
            <pc:sldMk cId="771213326" sldId="549"/>
            <ac:spMk id="23" creationId="{7AB4D1CE-F621-BDD9-4A53-89312FB6F50B}"/>
          </ac:spMkLst>
        </pc:spChg>
        <pc:spChg chg="add mod">
          <ac:chgData name="Chan Zhi Wen, Ian" userId="10427a44-90a0-4c20-831c-e237817aaaf3" providerId="ADAL" clId="{02880622-E27B-4118-A294-F51F01103869}" dt="2022-08-18T06:50:12.762" v="16784" actId="20577"/>
          <ac:spMkLst>
            <pc:docMk/>
            <pc:sldMk cId="771213326" sldId="549"/>
            <ac:spMk id="25" creationId="{5CAB9723-1AC7-E4A9-7265-4FC3F15A8D81}"/>
          </ac:spMkLst>
        </pc:spChg>
        <pc:picChg chg="add mod">
          <ac:chgData name="Chan Zhi Wen, Ian" userId="10427a44-90a0-4c20-831c-e237817aaaf3" providerId="ADAL" clId="{02880622-E27B-4118-A294-F51F01103869}" dt="2022-08-17T08:49:20.296" v="2406" actId="14100"/>
          <ac:picMkLst>
            <pc:docMk/>
            <pc:sldMk cId="771213326" sldId="549"/>
            <ac:picMk id="6" creationId="{022C798E-75F6-9AC3-20EA-5985B7A672F3}"/>
          </ac:picMkLst>
        </pc:picChg>
        <pc:picChg chg="add mod">
          <ac:chgData name="Chan Zhi Wen, Ian" userId="10427a44-90a0-4c20-831c-e237817aaaf3" providerId="ADAL" clId="{02880622-E27B-4118-A294-F51F01103869}" dt="2022-08-17T08:57:49.153" v="2983" actId="1038"/>
          <ac:picMkLst>
            <pc:docMk/>
            <pc:sldMk cId="771213326" sldId="549"/>
            <ac:picMk id="7" creationId="{BAE9BB76-18B7-5E41-9F62-F3B46C356DB9}"/>
          </ac:picMkLst>
        </pc:picChg>
        <pc:cxnChg chg="add mod">
          <ac:chgData name="Chan Zhi Wen, Ian" userId="10427a44-90a0-4c20-831c-e237817aaaf3" providerId="ADAL" clId="{02880622-E27B-4118-A294-F51F01103869}" dt="2022-08-17T08:50:58.738" v="2508" actId="1076"/>
          <ac:cxnSpMkLst>
            <pc:docMk/>
            <pc:sldMk cId="771213326" sldId="549"/>
            <ac:cxnSpMk id="10" creationId="{81179A47-B64C-1799-6CF0-5E4290C690A0}"/>
          </ac:cxnSpMkLst>
        </pc:cxnChg>
        <pc:cxnChg chg="add mod">
          <ac:chgData name="Chan Zhi Wen, Ian" userId="10427a44-90a0-4c20-831c-e237817aaaf3" providerId="ADAL" clId="{02880622-E27B-4118-A294-F51F01103869}" dt="2022-08-17T08:51:06.950" v="2511" actId="14100"/>
          <ac:cxnSpMkLst>
            <pc:docMk/>
            <pc:sldMk cId="771213326" sldId="549"/>
            <ac:cxnSpMk id="13" creationId="{117E30DD-DD1F-58B8-EE93-63A175ED9317}"/>
          </ac:cxnSpMkLst>
        </pc:cxnChg>
        <pc:cxnChg chg="add mod">
          <ac:chgData name="Chan Zhi Wen, Ian" userId="10427a44-90a0-4c20-831c-e237817aaaf3" providerId="ADAL" clId="{02880622-E27B-4118-A294-F51F01103869}" dt="2022-08-17T08:51:19.468" v="2519" actId="14100"/>
          <ac:cxnSpMkLst>
            <pc:docMk/>
            <pc:sldMk cId="771213326" sldId="549"/>
            <ac:cxnSpMk id="19" creationId="{B505C6FD-C9E6-FF89-5160-654ED758A9B5}"/>
          </ac:cxnSpMkLst>
        </pc:cxnChg>
        <pc:cxnChg chg="add mod">
          <ac:chgData name="Chan Zhi Wen, Ian" userId="10427a44-90a0-4c20-831c-e237817aaaf3" providerId="ADAL" clId="{02880622-E27B-4118-A294-F51F01103869}" dt="2022-08-18T06:49:45.790" v="16773" actId="208"/>
          <ac:cxnSpMkLst>
            <pc:docMk/>
            <pc:sldMk cId="771213326" sldId="549"/>
            <ac:cxnSpMk id="24" creationId="{CD191E25-5CFE-9272-DFF5-CB8649514878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7T09:42:39.600" v="5463" actId="20577"/>
        <pc:sldMkLst>
          <pc:docMk/>
          <pc:sldMk cId="594098391" sldId="550"/>
        </pc:sldMkLst>
        <pc:spChg chg="mod">
          <ac:chgData name="Chan Zhi Wen, Ian" userId="10427a44-90a0-4c20-831c-e237817aaaf3" providerId="ADAL" clId="{02880622-E27B-4118-A294-F51F01103869}" dt="2022-08-17T08:56:14.140" v="2925" actId="20577"/>
          <ac:spMkLst>
            <pc:docMk/>
            <pc:sldMk cId="594098391" sldId="550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9:42:39.600" v="5463" actId="20577"/>
          <ac:spMkLst>
            <pc:docMk/>
            <pc:sldMk cId="594098391" sldId="550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8:56:25.807" v="2927" actId="478"/>
          <ac:spMkLst>
            <pc:docMk/>
            <pc:sldMk cId="594098391" sldId="550"/>
            <ac:spMk id="8" creationId="{B6CB9CC4-7215-24FD-4EC2-37BEA3EAB5D4}"/>
          </ac:spMkLst>
        </pc:spChg>
        <pc:spChg chg="del">
          <ac:chgData name="Chan Zhi Wen, Ian" userId="10427a44-90a0-4c20-831c-e237817aaaf3" providerId="ADAL" clId="{02880622-E27B-4118-A294-F51F01103869}" dt="2022-08-17T08:56:25.807" v="2927" actId="478"/>
          <ac:spMkLst>
            <pc:docMk/>
            <pc:sldMk cId="594098391" sldId="550"/>
            <ac:spMk id="9" creationId="{2B7AE984-320C-0BBB-DB67-E93DA32FAA20}"/>
          </ac:spMkLst>
        </pc:spChg>
        <pc:spChg chg="del">
          <ac:chgData name="Chan Zhi Wen, Ian" userId="10427a44-90a0-4c20-831c-e237817aaaf3" providerId="ADAL" clId="{02880622-E27B-4118-A294-F51F01103869}" dt="2022-08-17T08:56:25.807" v="2927" actId="478"/>
          <ac:spMkLst>
            <pc:docMk/>
            <pc:sldMk cId="594098391" sldId="550"/>
            <ac:spMk id="11" creationId="{68279026-81A8-75AE-98A6-D22755546F78}"/>
          </ac:spMkLst>
        </pc:spChg>
        <pc:spChg chg="del">
          <ac:chgData name="Chan Zhi Wen, Ian" userId="10427a44-90a0-4c20-831c-e237817aaaf3" providerId="ADAL" clId="{02880622-E27B-4118-A294-F51F01103869}" dt="2022-08-17T08:56:25.807" v="2927" actId="478"/>
          <ac:spMkLst>
            <pc:docMk/>
            <pc:sldMk cId="594098391" sldId="550"/>
            <ac:spMk id="14" creationId="{8C320512-AC8B-5FF4-FC09-75E60840DB4A}"/>
          </ac:spMkLst>
        </pc:spChg>
        <pc:spChg chg="add mod">
          <ac:chgData name="Chan Zhi Wen, Ian" userId="10427a44-90a0-4c20-831c-e237817aaaf3" providerId="ADAL" clId="{02880622-E27B-4118-A294-F51F01103869}" dt="2022-08-17T09:09:29.960" v="3499" actId="1035"/>
          <ac:spMkLst>
            <pc:docMk/>
            <pc:sldMk cId="594098391" sldId="550"/>
            <ac:spMk id="15" creationId="{245B4D4B-569B-81D7-4D34-E7855FFA06C8}"/>
          </ac:spMkLst>
        </pc:spChg>
        <pc:spChg chg="add mod">
          <ac:chgData name="Chan Zhi Wen, Ian" userId="10427a44-90a0-4c20-831c-e237817aaaf3" providerId="ADAL" clId="{02880622-E27B-4118-A294-F51F01103869}" dt="2022-08-17T09:09:29.960" v="3499" actId="1035"/>
          <ac:spMkLst>
            <pc:docMk/>
            <pc:sldMk cId="594098391" sldId="550"/>
            <ac:spMk id="17" creationId="{DD7E84A4-32BE-0D89-3EC9-276E1D41F416}"/>
          </ac:spMkLst>
        </pc:spChg>
        <pc:spChg chg="del">
          <ac:chgData name="Chan Zhi Wen, Ian" userId="10427a44-90a0-4c20-831c-e237817aaaf3" providerId="ADAL" clId="{02880622-E27B-4118-A294-F51F01103869}" dt="2022-08-17T08:56:25.807" v="2927" actId="478"/>
          <ac:spMkLst>
            <pc:docMk/>
            <pc:sldMk cId="594098391" sldId="550"/>
            <ac:spMk id="20" creationId="{DFC25AE5-519E-E9E4-E8F3-C126221C9539}"/>
          </ac:spMkLst>
        </pc:spChg>
        <pc:spChg chg="add mod">
          <ac:chgData name="Chan Zhi Wen, Ian" userId="10427a44-90a0-4c20-831c-e237817aaaf3" providerId="ADAL" clId="{02880622-E27B-4118-A294-F51F01103869}" dt="2022-08-17T09:09:29.960" v="3499" actId="1035"/>
          <ac:spMkLst>
            <pc:docMk/>
            <pc:sldMk cId="594098391" sldId="550"/>
            <ac:spMk id="21" creationId="{44067B0B-F8CC-ABE5-DB36-3B39B2DD2ECE}"/>
          </ac:spMkLst>
        </pc:spChg>
        <pc:spChg chg="del">
          <ac:chgData name="Chan Zhi Wen, Ian" userId="10427a44-90a0-4c20-831c-e237817aaaf3" providerId="ADAL" clId="{02880622-E27B-4118-A294-F51F01103869}" dt="2022-08-17T08:56:17.281" v="2926" actId="478"/>
          <ac:spMkLst>
            <pc:docMk/>
            <pc:sldMk cId="594098391" sldId="550"/>
            <ac:spMk id="22" creationId="{D282828E-537D-8AEC-42A8-417A1BD712F6}"/>
          </ac:spMkLst>
        </pc:spChg>
        <pc:picChg chg="del">
          <ac:chgData name="Chan Zhi Wen, Ian" userId="10427a44-90a0-4c20-831c-e237817aaaf3" providerId="ADAL" clId="{02880622-E27B-4118-A294-F51F01103869}" dt="2022-08-17T08:56:25.807" v="2927" actId="478"/>
          <ac:picMkLst>
            <pc:docMk/>
            <pc:sldMk cId="594098391" sldId="550"/>
            <ac:picMk id="6" creationId="{022C798E-75F6-9AC3-20EA-5985B7A672F3}"/>
          </ac:picMkLst>
        </pc:picChg>
        <pc:picChg chg="del">
          <ac:chgData name="Chan Zhi Wen, Ian" userId="10427a44-90a0-4c20-831c-e237817aaaf3" providerId="ADAL" clId="{02880622-E27B-4118-A294-F51F01103869}" dt="2022-08-17T08:56:25.807" v="2927" actId="478"/>
          <ac:picMkLst>
            <pc:docMk/>
            <pc:sldMk cId="594098391" sldId="550"/>
            <ac:picMk id="7" creationId="{BAE9BB76-18B7-5E41-9F62-F3B46C356DB9}"/>
          </ac:picMkLst>
        </pc:picChg>
        <pc:picChg chg="add mod">
          <ac:chgData name="Chan Zhi Wen, Ian" userId="10427a44-90a0-4c20-831c-e237817aaaf3" providerId="ADAL" clId="{02880622-E27B-4118-A294-F51F01103869}" dt="2022-08-17T09:09:29.960" v="3499" actId="1035"/>
          <ac:picMkLst>
            <pc:docMk/>
            <pc:sldMk cId="594098391" sldId="550"/>
            <ac:picMk id="12" creationId="{D431C3B4-02FF-7730-853B-37F950A9C413}"/>
          </ac:picMkLst>
        </pc:picChg>
        <pc:cxnChg chg="del">
          <ac:chgData name="Chan Zhi Wen, Ian" userId="10427a44-90a0-4c20-831c-e237817aaaf3" providerId="ADAL" clId="{02880622-E27B-4118-A294-F51F01103869}" dt="2022-08-17T08:56:25.807" v="2927" actId="478"/>
          <ac:cxnSpMkLst>
            <pc:docMk/>
            <pc:sldMk cId="594098391" sldId="550"/>
            <ac:cxnSpMk id="10" creationId="{81179A47-B64C-1799-6CF0-5E4290C690A0}"/>
          </ac:cxnSpMkLst>
        </pc:cxnChg>
        <pc:cxnChg chg="del">
          <ac:chgData name="Chan Zhi Wen, Ian" userId="10427a44-90a0-4c20-831c-e237817aaaf3" providerId="ADAL" clId="{02880622-E27B-4118-A294-F51F01103869}" dt="2022-08-17T08:56:25.807" v="2927" actId="478"/>
          <ac:cxnSpMkLst>
            <pc:docMk/>
            <pc:sldMk cId="594098391" sldId="550"/>
            <ac:cxnSpMk id="13" creationId="{117E30DD-DD1F-58B8-EE93-63A175ED9317}"/>
          </ac:cxnSpMkLst>
        </pc:cxnChg>
        <pc:cxnChg chg="add mod">
          <ac:chgData name="Chan Zhi Wen, Ian" userId="10427a44-90a0-4c20-831c-e237817aaaf3" providerId="ADAL" clId="{02880622-E27B-4118-A294-F51F01103869}" dt="2022-08-17T09:09:29.960" v="3499" actId="1035"/>
          <ac:cxnSpMkLst>
            <pc:docMk/>
            <pc:sldMk cId="594098391" sldId="550"/>
            <ac:cxnSpMk id="16" creationId="{FFAB6898-9B64-63B7-DF48-8B67983259D2}"/>
          </ac:cxnSpMkLst>
        </pc:cxnChg>
        <pc:cxnChg chg="add mod">
          <ac:chgData name="Chan Zhi Wen, Ian" userId="10427a44-90a0-4c20-831c-e237817aaaf3" providerId="ADAL" clId="{02880622-E27B-4118-A294-F51F01103869}" dt="2022-08-17T09:09:29.960" v="3499" actId="1035"/>
          <ac:cxnSpMkLst>
            <pc:docMk/>
            <pc:sldMk cId="594098391" sldId="550"/>
            <ac:cxnSpMk id="18" creationId="{907C2200-BB94-6D06-82BE-5059BE7F965F}"/>
          </ac:cxnSpMkLst>
        </pc:cxnChg>
        <pc:cxnChg chg="del">
          <ac:chgData name="Chan Zhi Wen, Ian" userId="10427a44-90a0-4c20-831c-e237817aaaf3" providerId="ADAL" clId="{02880622-E27B-4118-A294-F51F01103869}" dt="2022-08-17T08:56:25.807" v="2927" actId="478"/>
          <ac:cxnSpMkLst>
            <pc:docMk/>
            <pc:sldMk cId="594098391" sldId="550"/>
            <ac:cxnSpMk id="19" creationId="{B505C6FD-C9E6-FF89-5160-654ED758A9B5}"/>
          </ac:cxnSpMkLst>
        </pc:cxnChg>
        <pc:cxnChg chg="add mod">
          <ac:chgData name="Chan Zhi Wen, Ian" userId="10427a44-90a0-4c20-831c-e237817aaaf3" providerId="ADAL" clId="{02880622-E27B-4118-A294-F51F01103869}" dt="2022-08-17T09:09:29.960" v="3499" actId="1035"/>
          <ac:cxnSpMkLst>
            <pc:docMk/>
            <pc:sldMk cId="594098391" sldId="550"/>
            <ac:cxnSpMk id="23" creationId="{BAF4087F-CE7E-A905-D180-FE441A497476}"/>
          </ac:cxnSpMkLst>
        </pc:cxnChg>
      </pc:sldChg>
      <pc:sldChg chg="modSp add mod">
        <pc:chgData name="Chan Zhi Wen, Ian" userId="10427a44-90a0-4c20-831c-e237817aaaf3" providerId="ADAL" clId="{02880622-E27B-4118-A294-F51F01103869}" dt="2022-08-18T03:13:47.136" v="7655" actId="13926"/>
        <pc:sldMkLst>
          <pc:docMk/>
          <pc:sldMk cId="797348724" sldId="551"/>
        </pc:sldMkLst>
        <pc:spChg chg="mod">
          <ac:chgData name="Chan Zhi Wen, Ian" userId="10427a44-90a0-4c20-831c-e237817aaaf3" providerId="ADAL" clId="{02880622-E27B-4118-A294-F51F01103869}" dt="2022-08-18T03:13:47.136" v="7655" actId="13926"/>
          <ac:spMkLst>
            <pc:docMk/>
            <pc:sldMk cId="797348724" sldId="551"/>
            <ac:spMk id="3" creationId="{E6CD1D97-2687-4B15-BF3D-D09058FCEB2F}"/>
          </ac:spMkLst>
        </pc:spChg>
      </pc:sldChg>
      <pc:sldChg chg="modSp add del mod">
        <pc:chgData name="Chan Zhi Wen, Ian" userId="10427a44-90a0-4c20-831c-e237817aaaf3" providerId="ADAL" clId="{02880622-E27B-4118-A294-F51F01103869}" dt="2022-08-17T09:13:31.498" v="3570" actId="47"/>
        <pc:sldMkLst>
          <pc:docMk/>
          <pc:sldMk cId="846338517" sldId="552"/>
        </pc:sldMkLst>
        <pc:spChg chg="mod">
          <ac:chgData name="Chan Zhi Wen, Ian" userId="10427a44-90a0-4c20-831c-e237817aaaf3" providerId="ADAL" clId="{02880622-E27B-4118-A294-F51F01103869}" dt="2022-08-17T09:13:27.249" v="3569" actId="20577"/>
          <ac:spMkLst>
            <pc:docMk/>
            <pc:sldMk cId="846338517" sldId="552"/>
            <ac:spMk id="2" creationId="{A26C2038-4E1A-4E26-99ED-E98533277339}"/>
          </ac:spMkLst>
        </pc:spChg>
      </pc:sldChg>
      <pc:sldChg chg="addSp delSp modSp add mod">
        <pc:chgData name="Chan Zhi Wen, Ian" userId="10427a44-90a0-4c20-831c-e237817aaaf3" providerId="ADAL" clId="{02880622-E27B-4118-A294-F51F01103869}" dt="2022-08-17T09:23:15.127" v="4208" actId="22"/>
        <pc:sldMkLst>
          <pc:docMk/>
          <pc:sldMk cId="2757469352" sldId="552"/>
        </pc:sldMkLst>
        <pc:spChg chg="mod">
          <ac:chgData name="Chan Zhi Wen, Ian" userId="10427a44-90a0-4c20-831c-e237817aaaf3" providerId="ADAL" clId="{02880622-E27B-4118-A294-F51F01103869}" dt="2022-08-17T09:14:44.096" v="3649" actId="20577"/>
          <ac:spMkLst>
            <pc:docMk/>
            <pc:sldMk cId="2757469352" sldId="552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9:22:56.320" v="4206" actId="20577"/>
          <ac:spMkLst>
            <pc:docMk/>
            <pc:sldMk cId="2757469352" sldId="552"/>
            <ac:spMk id="3" creationId="{E6CD1D97-2687-4B15-BF3D-D09058FCEB2F}"/>
          </ac:spMkLst>
        </pc:spChg>
        <pc:spChg chg="add del mod">
          <ac:chgData name="Chan Zhi Wen, Ian" userId="10427a44-90a0-4c20-831c-e237817aaaf3" providerId="ADAL" clId="{02880622-E27B-4118-A294-F51F01103869}" dt="2022-08-17T09:20:06.218" v="4020" actId="478"/>
          <ac:spMkLst>
            <pc:docMk/>
            <pc:sldMk cId="2757469352" sldId="552"/>
            <ac:spMk id="7" creationId="{478C96E5-6703-ACA6-B018-58FE37AA65C6}"/>
          </ac:spMkLst>
        </pc:spChg>
        <pc:spChg chg="add del mod">
          <ac:chgData name="Chan Zhi Wen, Ian" userId="10427a44-90a0-4c20-831c-e237817aaaf3" providerId="ADAL" clId="{02880622-E27B-4118-A294-F51F01103869}" dt="2022-08-17T09:20:06.218" v="4020" actId="478"/>
          <ac:spMkLst>
            <pc:docMk/>
            <pc:sldMk cId="2757469352" sldId="552"/>
            <ac:spMk id="14" creationId="{3851061A-9809-741E-D2CC-68C57177525A}"/>
          </ac:spMkLst>
        </pc:spChg>
        <pc:spChg chg="del">
          <ac:chgData name="Chan Zhi Wen, Ian" userId="10427a44-90a0-4c20-831c-e237817aaaf3" providerId="ADAL" clId="{02880622-E27B-4118-A294-F51F01103869}" dt="2022-08-17T09:15:31.977" v="3687" actId="478"/>
          <ac:spMkLst>
            <pc:docMk/>
            <pc:sldMk cId="2757469352" sldId="552"/>
            <ac:spMk id="15" creationId="{245B4D4B-569B-81D7-4D34-E7855FFA06C8}"/>
          </ac:spMkLst>
        </pc:spChg>
        <pc:spChg chg="del">
          <ac:chgData name="Chan Zhi Wen, Ian" userId="10427a44-90a0-4c20-831c-e237817aaaf3" providerId="ADAL" clId="{02880622-E27B-4118-A294-F51F01103869}" dt="2022-08-17T09:14:58.272" v="3650" actId="478"/>
          <ac:spMkLst>
            <pc:docMk/>
            <pc:sldMk cId="2757469352" sldId="552"/>
            <ac:spMk id="17" creationId="{DD7E84A4-32BE-0D89-3EC9-276E1D41F416}"/>
          </ac:spMkLst>
        </pc:spChg>
        <pc:spChg chg="del">
          <ac:chgData name="Chan Zhi Wen, Ian" userId="10427a44-90a0-4c20-831c-e237817aaaf3" providerId="ADAL" clId="{02880622-E27B-4118-A294-F51F01103869}" dt="2022-08-17T09:14:58.272" v="3650" actId="478"/>
          <ac:spMkLst>
            <pc:docMk/>
            <pc:sldMk cId="2757469352" sldId="552"/>
            <ac:spMk id="21" creationId="{44067B0B-F8CC-ABE5-DB36-3B39B2DD2ECE}"/>
          </ac:spMkLst>
        </pc:spChg>
        <pc:spChg chg="add del mod">
          <ac:chgData name="Chan Zhi Wen, Ian" userId="10427a44-90a0-4c20-831c-e237817aaaf3" providerId="ADAL" clId="{02880622-E27B-4118-A294-F51F01103869}" dt="2022-08-17T09:20:06.218" v="4020" actId="478"/>
          <ac:spMkLst>
            <pc:docMk/>
            <pc:sldMk cId="2757469352" sldId="552"/>
            <ac:spMk id="25" creationId="{69647E32-7351-A718-237B-B73822232260}"/>
          </ac:spMkLst>
        </pc:spChg>
        <pc:spChg chg="add mod">
          <ac:chgData name="Chan Zhi Wen, Ian" userId="10427a44-90a0-4c20-831c-e237817aaaf3" providerId="ADAL" clId="{02880622-E27B-4118-A294-F51F01103869}" dt="2022-08-17T09:21:10.397" v="4123" actId="14100"/>
          <ac:spMkLst>
            <pc:docMk/>
            <pc:sldMk cId="2757469352" sldId="552"/>
            <ac:spMk id="31" creationId="{6694E918-CCBA-38BE-BD75-9E73F92319C3}"/>
          </ac:spMkLst>
        </pc:spChg>
        <pc:spChg chg="add mod">
          <ac:chgData name="Chan Zhi Wen, Ian" userId="10427a44-90a0-4c20-831c-e237817aaaf3" providerId="ADAL" clId="{02880622-E27B-4118-A294-F51F01103869}" dt="2022-08-17T09:21:42.673" v="4188" actId="1036"/>
          <ac:spMkLst>
            <pc:docMk/>
            <pc:sldMk cId="2757469352" sldId="552"/>
            <ac:spMk id="38" creationId="{E1DC0C0A-A898-8777-8EE0-9CBE616F231C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0" creationId="{5E3CFC94-113C-E56D-5779-8E8B9E5FD4EF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2" creationId="{73FCB536-109E-E6B2-A0CA-53E887446A29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3" creationId="{3E6884F0-5753-AEFF-B1E4-B9D84F7C2638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4" creationId="{B918BBB0-9112-F2F9-35FE-2AE5959C99F5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5" creationId="{0054424C-4DDA-E223-3D9B-974F1380C976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6" creationId="{CF3EFFA1-CA4C-0374-3103-14AD5A21F375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7" creationId="{1A045797-C7E8-74E7-C8B4-2D414EB6B969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8" creationId="{2107CCA5-D1ED-3535-8FAD-2A97EC1EF49A}"/>
          </ac:spMkLst>
        </pc:spChg>
        <pc:spChg chg="add mod">
          <ac:chgData name="Chan Zhi Wen, Ian" userId="10427a44-90a0-4c20-831c-e237817aaaf3" providerId="ADAL" clId="{02880622-E27B-4118-A294-F51F01103869}" dt="2022-08-17T09:22:20.242" v="4190" actId="1076"/>
          <ac:spMkLst>
            <pc:docMk/>
            <pc:sldMk cId="2757469352" sldId="552"/>
            <ac:spMk id="49" creationId="{C69AB786-D44C-271E-3375-30EE8D3E0120}"/>
          </ac:spMkLst>
        </pc:spChg>
        <pc:spChg chg="add del">
          <ac:chgData name="Chan Zhi Wen, Ian" userId="10427a44-90a0-4c20-831c-e237817aaaf3" providerId="ADAL" clId="{02880622-E27B-4118-A294-F51F01103869}" dt="2022-08-17T09:23:15.127" v="4208" actId="22"/>
          <ac:spMkLst>
            <pc:docMk/>
            <pc:sldMk cId="2757469352" sldId="552"/>
            <ac:spMk id="51" creationId="{D3ED33C4-7561-06E7-AD52-697423B370E7}"/>
          </ac:spMkLst>
        </pc:spChg>
        <pc:picChg chg="add del mod">
          <ac:chgData name="Chan Zhi Wen, Ian" userId="10427a44-90a0-4c20-831c-e237817aaaf3" providerId="ADAL" clId="{02880622-E27B-4118-A294-F51F01103869}" dt="2022-08-17T09:20:06.218" v="4020" actId="478"/>
          <ac:picMkLst>
            <pc:docMk/>
            <pc:sldMk cId="2757469352" sldId="552"/>
            <ac:picMk id="6" creationId="{F8C11F10-8CAB-709F-62BB-D9CA4CF90D51}"/>
          </ac:picMkLst>
        </pc:picChg>
        <pc:picChg chg="del">
          <ac:chgData name="Chan Zhi Wen, Ian" userId="10427a44-90a0-4c20-831c-e237817aaaf3" providerId="ADAL" clId="{02880622-E27B-4118-A294-F51F01103869}" dt="2022-08-17T09:14:58.272" v="3650" actId="478"/>
          <ac:picMkLst>
            <pc:docMk/>
            <pc:sldMk cId="2757469352" sldId="552"/>
            <ac:picMk id="12" creationId="{D431C3B4-02FF-7730-853B-37F950A9C413}"/>
          </ac:picMkLst>
        </pc:picChg>
        <pc:picChg chg="add mod">
          <ac:chgData name="Chan Zhi Wen, Ian" userId="10427a44-90a0-4c20-831c-e237817aaaf3" providerId="ADAL" clId="{02880622-E27B-4118-A294-F51F01103869}" dt="2022-08-17T09:22:20.242" v="4190" actId="1076"/>
          <ac:picMkLst>
            <pc:docMk/>
            <pc:sldMk cId="2757469352" sldId="552"/>
            <ac:picMk id="39" creationId="{FB4C947D-20B5-5473-B52B-95DA37F84CAB}"/>
          </ac:picMkLst>
        </pc:picChg>
        <pc:picChg chg="add mod">
          <ac:chgData name="Chan Zhi Wen, Ian" userId="10427a44-90a0-4c20-831c-e237817aaaf3" providerId="ADAL" clId="{02880622-E27B-4118-A294-F51F01103869}" dt="2022-08-17T09:22:31.004" v="4192" actId="1076"/>
          <ac:picMkLst>
            <pc:docMk/>
            <pc:sldMk cId="2757469352" sldId="552"/>
            <ac:picMk id="41" creationId="{160ACABE-5C8F-BA71-3A0C-9257167AEF29}"/>
          </ac:picMkLst>
        </pc:picChg>
        <pc:cxnChg chg="add del mod">
          <ac:chgData name="Chan Zhi Wen, Ian" userId="10427a44-90a0-4c20-831c-e237817aaaf3" providerId="ADAL" clId="{02880622-E27B-4118-A294-F51F01103869}" dt="2022-08-17T09:20:06.218" v="4020" actId="478"/>
          <ac:cxnSpMkLst>
            <pc:docMk/>
            <pc:sldMk cId="2757469352" sldId="552"/>
            <ac:cxnSpMk id="8" creationId="{674C1D00-232E-1B34-2E6A-C5DA22EAB1DE}"/>
          </ac:cxnSpMkLst>
        </pc:cxnChg>
        <pc:cxnChg chg="add del mod">
          <ac:chgData name="Chan Zhi Wen, Ian" userId="10427a44-90a0-4c20-831c-e237817aaaf3" providerId="ADAL" clId="{02880622-E27B-4118-A294-F51F01103869}" dt="2022-08-17T09:20:06.218" v="4020" actId="478"/>
          <ac:cxnSpMkLst>
            <pc:docMk/>
            <pc:sldMk cId="2757469352" sldId="552"/>
            <ac:cxnSpMk id="10" creationId="{25127A40-9CC0-0AD4-3AAB-410A36BD615A}"/>
          </ac:cxnSpMkLst>
        </pc:cxnChg>
        <pc:cxnChg chg="del">
          <ac:chgData name="Chan Zhi Wen, Ian" userId="10427a44-90a0-4c20-831c-e237817aaaf3" providerId="ADAL" clId="{02880622-E27B-4118-A294-F51F01103869}" dt="2022-08-17T09:14:58.272" v="3650" actId="478"/>
          <ac:cxnSpMkLst>
            <pc:docMk/>
            <pc:sldMk cId="2757469352" sldId="552"/>
            <ac:cxnSpMk id="16" creationId="{FFAB6898-9B64-63B7-DF48-8B67983259D2}"/>
          </ac:cxnSpMkLst>
        </pc:cxnChg>
        <pc:cxnChg chg="del">
          <ac:chgData name="Chan Zhi Wen, Ian" userId="10427a44-90a0-4c20-831c-e237817aaaf3" providerId="ADAL" clId="{02880622-E27B-4118-A294-F51F01103869}" dt="2022-08-17T09:14:58.272" v="3650" actId="478"/>
          <ac:cxnSpMkLst>
            <pc:docMk/>
            <pc:sldMk cId="2757469352" sldId="552"/>
            <ac:cxnSpMk id="18" creationId="{907C2200-BB94-6D06-82BE-5059BE7F965F}"/>
          </ac:cxnSpMkLst>
        </pc:cxnChg>
        <pc:cxnChg chg="add del mod">
          <ac:chgData name="Chan Zhi Wen, Ian" userId="10427a44-90a0-4c20-831c-e237817aaaf3" providerId="ADAL" clId="{02880622-E27B-4118-A294-F51F01103869}" dt="2022-08-17T09:20:06.218" v="4020" actId="478"/>
          <ac:cxnSpMkLst>
            <pc:docMk/>
            <pc:sldMk cId="2757469352" sldId="552"/>
            <ac:cxnSpMk id="19" creationId="{4D652213-B7D7-A990-3AC1-66E2EA5A2524}"/>
          </ac:cxnSpMkLst>
        </pc:cxnChg>
        <pc:cxnChg chg="del">
          <ac:chgData name="Chan Zhi Wen, Ian" userId="10427a44-90a0-4c20-831c-e237817aaaf3" providerId="ADAL" clId="{02880622-E27B-4118-A294-F51F01103869}" dt="2022-08-17T09:14:58.272" v="3650" actId="478"/>
          <ac:cxnSpMkLst>
            <pc:docMk/>
            <pc:sldMk cId="2757469352" sldId="552"/>
            <ac:cxnSpMk id="23" creationId="{BAF4087F-CE7E-A905-D180-FE441A497476}"/>
          </ac:cxnSpMkLst>
        </pc:cxnChg>
        <pc:cxnChg chg="add del mod">
          <ac:chgData name="Chan Zhi Wen, Ian" userId="10427a44-90a0-4c20-831c-e237817aaaf3" providerId="ADAL" clId="{02880622-E27B-4118-A294-F51F01103869}" dt="2022-08-17T09:20:06.218" v="4020" actId="478"/>
          <ac:cxnSpMkLst>
            <pc:docMk/>
            <pc:sldMk cId="2757469352" sldId="552"/>
            <ac:cxnSpMk id="26" creationId="{E7D02ED2-99DE-2BBD-B9D9-2451AD0B738B}"/>
          </ac:cxnSpMkLst>
        </pc:cxnChg>
        <pc:cxnChg chg="add del mod">
          <ac:chgData name="Chan Zhi Wen, Ian" userId="10427a44-90a0-4c20-831c-e237817aaaf3" providerId="ADAL" clId="{02880622-E27B-4118-A294-F51F01103869}" dt="2022-08-17T09:20:06.218" v="4020" actId="478"/>
          <ac:cxnSpMkLst>
            <pc:docMk/>
            <pc:sldMk cId="2757469352" sldId="552"/>
            <ac:cxnSpMk id="28" creationId="{2D1DC86B-8AEC-8163-EB96-C7A8EA21E15C}"/>
          </ac:cxnSpMkLst>
        </pc:cxnChg>
        <pc:cxnChg chg="add mod">
          <ac:chgData name="Chan Zhi Wen, Ian" userId="10427a44-90a0-4c20-831c-e237817aaaf3" providerId="ADAL" clId="{02880622-E27B-4118-A294-F51F01103869}" dt="2022-08-17T09:20:42.997" v="4052" actId="14100"/>
          <ac:cxnSpMkLst>
            <pc:docMk/>
            <pc:sldMk cId="2757469352" sldId="552"/>
            <ac:cxnSpMk id="32" creationId="{77D0EE02-EE64-ED0A-ED22-2D8E50F43556}"/>
          </ac:cxnSpMkLst>
        </pc:cxnChg>
        <pc:cxnChg chg="add mod">
          <ac:chgData name="Chan Zhi Wen, Ian" userId="10427a44-90a0-4c20-831c-e237817aaaf3" providerId="ADAL" clId="{02880622-E27B-4118-A294-F51F01103869}" dt="2022-08-17T09:21:26.999" v="4129" actId="14100"/>
          <ac:cxnSpMkLst>
            <pc:docMk/>
            <pc:sldMk cId="2757469352" sldId="552"/>
            <ac:cxnSpMk id="34" creationId="{720F967F-2A0F-EA93-B3D9-E8C8FB17DA4A}"/>
          </ac:cxnSpMkLst>
        </pc:cxnChg>
      </pc:sldChg>
      <pc:sldChg chg="modSp add mod ord">
        <pc:chgData name="Chan Zhi Wen, Ian" userId="10427a44-90a0-4c20-831c-e237817aaaf3" providerId="ADAL" clId="{02880622-E27B-4118-A294-F51F01103869}" dt="2022-08-17T09:19:54.505" v="4017"/>
        <pc:sldMkLst>
          <pc:docMk/>
          <pc:sldMk cId="3869930399" sldId="553"/>
        </pc:sldMkLst>
        <pc:spChg chg="mod">
          <ac:chgData name="Chan Zhi Wen, Ian" userId="10427a44-90a0-4c20-831c-e237817aaaf3" providerId="ADAL" clId="{02880622-E27B-4118-A294-F51F01103869}" dt="2022-08-17T09:19:46.129" v="3989" actId="20577"/>
          <ac:spMkLst>
            <pc:docMk/>
            <pc:sldMk cId="3869930399" sldId="553"/>
            <ac:spMk id="3" creationId="{E6CD1D97-2687-4B15-BF3D-D09058FCEB2F}"/>
          </ac:spMkLst>
        </pc:spChg>
        <pc:spChg chg="mod">
          <ac:chgData name="Chan Zhi Wen, Ian" userId="10427a44-90a0-4c20-831c-e237817aaaf3" providerId="ADAL" clId="{02880622-E27B-4118-A294-F51F01103869}" dt="2022-08-17T09:19:52.486" v="4015" actId="1036"/>
          <ac:spMkLst>
            <pc:docMk/>
            <pc:sldMk cId="3869930399" sldId="553"/>
            <ac:spMk id="7" creationId="{478C96E5-6703-ACA6-B018-58FE37AA65C6}"/>
          </ac:spMkLst>
        </pc:spChg>
        <pc:spChg chg="mod">
          <ac:chgData name="Chan Zhi Wen, Ian" userId="10427a44-90a0-4c20-831c-e237817aaaf3" providerId="ADAL" clId="{02880622-E27B-4118-A294-F51F01103869}" dt="2022-08-17T09:19:52.486" v="4015" actId="1036"/>
          <ac:spMkLst>
            <pc:docMk/>
            <pc:sldMk cId="3869930399" sldId="553"/>
            <ac:spMk id="14" creationId="{3851061A-9809-741E-D2CC-68C57177525A}"/>
          </ac:spMkLst>
        </pc:spChg>
        <pc:spChg chg="mod">
          <ac:chgData name="Chan Zhi Wen, Ian" userId="10427a44-90a0-4c20-831c-e237817aaaf3" providerId="ADAL" clId="{02880622-E27B-4118-A294-F51F01103869}" dt="2022-08-17T09:19:52.486" v="4015" actId="1036"/>
          <ac:spMkLst>
            <pc:docMk/>
            <pc:sldMk cId="3869930399" sldId="553"/>
            <ac:spMk id="25" creationId="{69647E32-7351-A718-237B-B73822232260}"/>
          </ac:spMkLst>
        </pc:spChg>
        <pc:picChg chg="mod">
          <ac:chgData name="Chan Zhi Wen, Ian" userId="10427a44-90a0-4c20-831c-e237817aaaf3" providerId="ADAL" clId="{02880622-E27B-4118-A294-F51F01103869}" dt="2022-08-17T09:19:52.486" v="4015" actId="1036"/>
          <ac:picMkLst>
            <pc:docMk/>
            <pc:sldMk cId="3869930399" sldId="553"/>
            <ac:picMk id="6" creationId="{F8C11F10-8CAB-709F-62BB-D9CA4CF90D51}"/>
          </ac:picMkLst>
        </pc:picChg>
        <pc:cxnChg chg="mod">
          <ac:chgData name="Chan Zhi Wen, Ian" userId="10427a44-90a0-4c20-831c-e237817aaaf3" providerId="ADAL" clId="{02880622-E27B-4118-A294-F51F01103869}" dt="2022-08-17T09:19:52.486" v="4015" actId="1036"/>
          <ac:cxnSpMkLst>
            <pc:docMk/>
            <pc:sldMk cId="3869930399" sldId="553"/>
            <ac:cxnSpMk id="8" creationId="{674C1D00-232E-1B34-2E6A-C5DA22EAB1DE}"/>
          </ac:cxnSpMkLst>
        </pc:cxnChg>
        <pc:cxnChg chg="mod">
          <ac:chgData name="Chan Zhi Wen, Ian" userId="10427a44-90a0-4c20-831c-e237817aaaf3" providerId="ADAL" clId="{02880622-E27B-4118-A294-F51F01103869}" dt="2022-08-17T09:19:52.486" v="4015" actId="1036"/>
          <ac:cxnSpMkLst>
            <pc:docMk/>
            <pc:sldMk cId="3869930399" sldId="553"/>
            <ac:cxnSpMk id="10" creationId="{25127A40-9CC0-0AD4-3AAB-410A36BD615A}"/>
          </ac:cxnSpMkLst>
        </pc:cxnChg>
        <pc:cxnChg chg="mod">
          <ac:chgData name="Chan Zhi Wen, Ian" userId="10427a44-90a0-4c20-831c-e237817aaaf3" providerId="ADAL" clId="{02880622-E27B-4118-A294-F51F01103869}" dt="2022-08-17T09:19:52.486" v="4015" actId="1036"/>
          <ac:cxnSpMkLst>
            <pc:docMk/>
            <pc:sldMk cId="3869930399" sldId="553"/>
            <ac:cxnSpMk id="19" creationId="{4D652213-B7D7-A990-3AC1-66E2EA5A2524}"/>
          </ac:cxnSpMkLst>
        </pc:cxnChg>
        <pc:cxnChg chg="mod">
          <ac:chgData name="Chan Zhi Wen, Ian" userId="10427a44-90a0-4c20-831c-e237817aaaf3" providerId="ADAL" clId="{02880622-E27B-4118-A294-F51F01103869}" dt="2022-08-17T09:19:52.486" v="4015" actId="1036"/>
          <ac:cxnSpMkLst>
            <pc:docMk/>
            <pc:sldMk cId="3869930399" sldId="553"/>
            <ac:cxnSpMk id="26" creationId="{E7D02ED2-99DE-2BBD-B9D9-2451AD0B738B}"/>
          </ac:cxnSpMkLst>
        </pc:cxnChg>
        <pc:cxnChg chg="mod">
          <ac:chgData name="Chan Zhi Wen, Ian" userId="10427a44-90a0-4c20-831c-e237817aaaf3" providerId="ADAL" clId="{02880622-E27B-4118-A294-F51F01103869}" dt="2022-08-17T09:19:52.486" v="4015" actId="1036"/>
          <ac:cxnSpMkLst>
            <pc:docMk/>
            <pc:sldMk cId="3869930399" sldId="553"/>
            <ac:cxnSpMk id="28" creationId="{2D1DC86B-8AEC-8163-EB96-C7A8EA21E15C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10:56:28.081" v="22900" actId="20577"/>
        <pc:sldMkLst>
          <pc:docMk/>
          <pc:sldMk cId="2890593145" sldId="554"/>
        </pc:sldMkLst>
        <pc:spChg chg="mod">
          <ac:chgData name="Chan Zhi Wen, Ian" userId="10427a44-90a0-4c20-831c-e237817aaaf3" providerId="ADAL" clId="{02880622-E27B-4118-A294-F51F01103869}" dt="2022-08-19T10:56:28.081" v="22900" actId="20577"/>
          <ac:spMkLst>
            <pc:docMk/>
            <pc:sldMk cId="2890593145" sldId="55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7T09:27:57.991" v="4671" actId="1036"/>
          <ac:spMkLst>
            <pc:docMk/>
            <pc:sldMk cId="2890593145" sldId="554"/>
            <ac:spMk id="6" creationId="{7E1E69D5-3209-2D74-7742-99220F677156}"/>
          </ac:spMkLst>
        </pc:spChg>
        <pc:spChg chg="add mod">
          <ac:chgData name="Chan Zhi Wen, Ian" userId="10427a44-90a0-4c20-831c-e237817aaaf3" providerId="ADAL" clId="{02880622-E27B-4118-A294-F51F01103869}" dt="2022-08-17T09:33:48.160" v="4811" actId="404"/>
          <ac:spMkLst>
            <pc:docMk/>
            <pc:sldMk cId="2890593145" sldId="554"/>
            <ac:spMk id="7" creationId="{F1E20DB0-9FEA-DFD2-B3F4-C396BA99B4CE}"/>
          </ac:spMkLst>
        </pc:spChg>
        <pc:spChg chg="add mod">
          <ac:chgData name="Chan Zhi Wen, Ian" userId="10427a44-90a0-4c20-831c-e237817aaaf3" providerId="ADAL" clId="{02880622-E27B-4118-A294-F51F01103869}" dt="2022-08-17T09:33:48.160" v="4811" actId="404"/>
          <ac:spMkLst>
            <pc:docMk/>
            <pc:sldMk cId="2890593145" sldId="554"/>
            <ac:spMk id="8" creationId="{54D4EAA9-3A1D-1320-D9B0-B686797E6B77}"/>
          </ac:spMkLst>
        </pc:spChg>
        <pc:spChg chg="add mod">
          <ac:chgData name="Chan Zhi Wen, Ian" userId="10427a44-90a0-4c20-831c-e237817aaaf3" providerId="ADAL" clId="{02880622-E27B-4118-A294-F51F01103869}" dt="2022-08-17T09:33:48.160" v="4811" actId="404"/>
          <ac:spMkLst>
            <pc:docMk/>
            <pc:sldMk cId="2890593145" sldId="554"/>
            <ac:spMk id="9" creationId="{5FCFE7C0-BBF8-B825-6D26-0AB7C652022C}"/>
          </ac:spMkLst>
        </pc:spChg>
        <pc:spChg chg="add mod">
          <ac:chgData name="Chan Zhi Wen, Ian" userId="10427a44-90a0-4c20-831c-e237817aaaf3" providerId="ADAL" clId="{02880622-E27B-4118-A294-F51F01103869}" dt="2022-08-17T09:25:30.887" v="4406" actId="1035"/>
          <ac:spMkLst>
            <pc:docMk/>
            <pc:sldMk cId="2890593145" sldId="554"/>
            <ac:spMk id="13" creationId="{DD80678F-323C-04C8-D802-9F5497C87444}"/>
          </ac:spMkLst>
        </pc:spChg>
        <pc:spChg chg="add mod">
          <ac:chgData name="Chan Zhi Wen, Ian" userId="10427a44-90a0-4c20-831c-e237817aaaf3" providerId="ADAL" clId="{02880622-E27B-4118-A294-F51F01103869}" dt="2022-08-17T09:34:09.292" v="4831" actId="20577"/>
          <ac:spMkLst>
            <pc:docMk/>
            <pc:sldMk cId="2890593145" sldId="554"/>
            <ac:spMk id="20" creationId="{C740333B-1700-AE5C-ADF6-0320D8A32DDF}"/>
          </ac:spMkLst>
        </pc:spChg>
        <pc:spChg chg="add mod">
          <ac:chgData name="Chan Zhi Wen, Ian" userId="10427a44-90a0-4c20-831c-e237817aaaf3" providerId="ADAL" clId="{02880622-E27B-4118-A294-F51F01103869}" dt="2022-08-17T09:30:45.183" v="4803" actId="1038"/>
          <ac:spMkLst>
            <pc:docMk/>
            <pc:sldMk cId="2890593145" sldId="554"/>
            <ac:spMk id="25" creationId="{DDFDCC2B-CCBB-C60E-AF9E-53D5C25C8AA6}"/>
          </ac:spMkLst>
        </pc:spChg>
        <pc:spChg chg="del">
          <ac:chgData name="Chan Zhi Wen, Ian" userId="10427a44-90a0-4c20-831c-e237817aaaf3" providerId="ADAL" clId="{02880622-E27B-4118-A294-F51F01103869}" dt="2022-08-17T09:23:36.894" v="4210" actId="478"/>
          <ac:spMkLst>
            <pc:docMk/>
            <pc:sldMk cId="2890593145" sldId="554"/>
            <ac:spMk id="31" creationId="{6694E918-CCBA-38BE-BD75-9E73F92319C3}"/>
          </ac:spMkLst>
        </pc:spChg>
        <pc:spChg chg="del">
          <ac:chgData name="Chan Zhi Wen, Ian" userId="10427a44-90a0-4c20-831c-e237817aaaf3" providerId="ADAL" clId="{02880622-E27B-4118-A294-F51F01103869}" dt="2022-08-17T09:23:36.894" v="4210" actId="478"/>
          <ac:spMkLst>
            <pc:docMk/>
            <pc:sldMk cId="2890593145" sldId="554"/>
            <ac:spMk id="38" creationId="{E1DC0C0A-A898-8777-8EE0-9CBE616F231C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0" creationId="{5E3CFC94-113C-E56D-5779-8E8B9E5FD4EF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2" creationId="{73FCB536-109E-E6B2-A0CA-53E887446A29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3" creationId="{3E6884F0-5753-AEFF-B1E4-B9D84F7C2638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4" creationId="{B918BBB0-9112-F2F9-35FE-2AE5959C99F5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5" creationId="{0054424C-4DDA-E223-3D9B-974F1380C976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6" creationId="{CF3EFFA1-CA4C-0374-3103-14AD5A21F375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7" creationId="{1A045797-C7E8-74E7-C8B4-2D414EB6B969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8" creationId="{2107CCA5-D1ED-3535-8FAD-2A97EC1EF49A}"/>
          </ac:spMkLst>
        </pc:spChg>
        <pc:spChg chg="del">
          <ac:chgData name="Chan Zhi Wen, Ian" userId="10427a44-90a0-4c20-831c-e237817aaaf3" providerId="ADAL" clId="{02880622-E27B-4118-A294-F51F01103869}" dt="2022-08-17T09:24:00.213" v="4228" actId="478"/>
          <ac:spMkLst>
            <pc:docMk/>
            <pc:sldMk cId="2890593145" sldId="554"/>
            <ac:spMk id="49" creationId="{C69AB786-D44C-271E-3375-30EE8D3E0120}"/>
          </ac:spMkLst>
        </pc:spChg>
        <pc:picChg chg="add mod">
          <ac:chgData name="Chan Zhi Wen, Ian" userId="10427a44-90a0-4c20-831c-e237817aaaf3" providerId="ADAL" clId="{02880622-E27B-4118-A294-F51F01103869}" dt="2022-08-17T09:27:57.991" v="4671" actId="1036"/>
          <ac:picMkLst>
            <pc:docMk/>
            <pc:sldMk cId="2890593145" sldId="554"/>
            <ac:picMk id="4" creationId="{CD78A936-CCCB-F10C-FFD8-9CCB9A8F08EE}"/>
          </ac:picMkLst>
        </pc:picChg>
        <pc:picChg chg="add mod">
          <ac:chgData name="Chan Zhi Wen, Ian" userId="10427a44-90a0-4c20-831c-e237817aaaf3" providerId="ADAL" clId="{02880622-E27B-4118-A294-F51F01103869}" dt="2022-08-17T09:30:45.183" v="4803" actId="1038"/>
          <ac:picMkLst>
            <pc:docMk/>
            <pc:sldMk cId="2890593145" sldId="554"/>
            <ac:picMk id="22" creationId="{41E9FFB4-28A7-276D-A52E-1608BDC522AA}"/>
          </ac:picMkLst>
        </pc:picChg>
        <pc:picChg chg="add mod">
          <ac:chgData name="Chan Zhi Wen, Ian" userId="10427a44-90a0-4c20-831c-e237817aaaf3" providerId="ADAL" clId="{02880622-E27B-4118-A294-F51F01103869}" dt="2022-08-17T09:30:45.183" v="4803" actId="1038"/>
          <ac:picMkLst>
            <pc:docMk/>
            <pc:sldMk cId="2890593145" sldId="554"/>
            <ac:picMk id="24" creationId="{52C2EFD8-97FA-06C1-B640-5B893D7BF58D}"/>
          </ac:picMkLst>
        </pc:picChg>
        <pc:picChg chg="del">
          <ac:chgData name="Chan Zhi Wen, Ian" userId="10427a44-90a0-4c20-831c-e237817aaaf3" providerId="ADAL" clId="{02880622-E27B-4118-A294-F51F01103869}" dt="2022-08-17T09:24:00.213" v="4228" actId="478"/>
          <ac:picMkLst>
            <pc:docMk/>
            <pc:sldMk cId="2890593145" sldId="554"/>
            <ac:picMk id="39" creationId="{FB4C947D-20B5-5473-B52B-95DA37F84CAB}"/>
          </ac:picMkLst>
        </pc:picChg>
        <pc:picChg chg="del">
          <ac:chgData name="Chan Zhi Wen, Ian" userId="10427a44-90a0-4c20-831c-e237817aaaf3" providerId="ADAL" clId="{02880622-E27B-4118-A294-F51F01103869}" dt="2022-08-17T09:24:00.213" v="4228" actId="478"/>
          <ac:picMkLst>
            <pc:docMk/>
            <pc:sldMk cId="2890593145" sldId="554"/>
            <ac:picMk id="41" creationId="{160ACABE-5C8F-BA71-3A0C-9257167AEF29}"/>
          </ac:picMkLst>
        </pc:picChg>
        <pc:cxnChg chg="add mod">
          <ac:chgData name="Chan Zhi Wen, Ian" userId="10427a44-90a0-4c20-831c-e237817aaaf3" providerId="ADAL" clId="{02880622-E27B-4118-A294-F51F01103869}" dt="2022-08-17T09:27:57.991" v="4671" actId="1036"/>
          <ac:cxnSpMkLst>
            <pc:docMk/>
            <pc:sldMk cId="2890593145" sldId="554"/>
            <ac:cxnSpMk id="10" creationId="{58421A8F-1753-1ADD-CD7B-095467497ED8}"/>
          </ac:cxnSpMkLst>
        </pc:cxnChg>
        <pc:cxnChg chg="add mod">
          <ac:chgData name="Chan Zhi Wen, Ian" userId="10427a44-90a0-4c20-831c-e237817aaaf3" providerId="ADAL" clId="{02880622-E27B-4118-A294-F51F01103869}" dt="2022-08-17T09:27:57.991" v="4671" actId="1036"/>
          <ac:cxnSpMkLst>
            <pc:docMk/>
            <pc:sldMk cId="2890593145" sldId="554"/>
            <ac:cxnSpMk id="11" creationId="{E3924FBB-3453-E493-5AD5-F88999B82D38}"/>
          </ac:cxnSpMkLst>
        </pc:cxnChg>
        <pc:cxnChg chg="add mod">
          <ac:chgData name="Chan Zhi Wen, Ian" userId="10427a44-90a0-4c20-831c-e237817aaaf3" providerId="ADAL" clId="{02880622-E27B-4118-A294-F51F01103869}" dt="2022-08-17T09:27:57.991" v="4671" actId="1036"/>
          <ac:cxnSpMkLst>
            <pc:docMk/>
            <pc:sldMk cId="2890593145" sldId="554"/>
            <ac:cxnSpMk id="12" creationId="{75DA37BB-1F52-477C-E7B8-86E8B1415CB1}"/>
          </ac:cxnSpMkLst>
        </pc:cxnChg>
        <pc:cxnChg chg="add mod">
          <ac:chgData name="Chan Zhi Wen, Ian" userId="10427a44-90a0-4c20-831c-e237817aaaf3" providerId="ADAL" clId="{02880622-E27B-4118-A294-F51F01103869}" dt="2022-08-17T09:34:05.698" v="4816" actId="14100"/>
          <ac:cxnSpMkLst>
            <pc:docMk/>
            <pc:sldMk cId="2890593145" sldId="554"/>
            <ac:cxnSpMk id="14" creationId="{58FC0403-10D6-BA37-BA56-EB8F1CC5AB85}"/>
          </ac:cxnSpMkLst>
        </pc:cxnChg>
        <pc:cxnChg chg="add mod">
          <ac:chgData name="Chan Zhi Wen, Ian" userId="10427a44-90a0-4c20-831c-e237817aaaf3" providerId="ADAL" clId="{02880622-E27B-4118-A294-F51F01103869}" dt="2022-08-17T09:34:03.009" v="4815" actId="14100"/>
          <ac:cxnSpMkLst>
            <pc:docMk/>
            <pc:sldMk cId="2890593145" sldId="554"/>
            <ac:cxnSpMk id="17" creationId="{F9681624-596B-C223-8CCC-A2F834DE2516}"/>
          </ac:cxnSpMkLst>
        </pc:cxnChg>
        <pc:cxnChg chg="del">
          <ac:chgData name="Chan Zhi Wen, Ian" userId="10427a44-90a0-4c20-831c-e237817aaaf3" providerId="ADAL" clId="{02880622-E27B-4118-A294-F51F01103869}" dt="2022-08-17T09:23:37.938" v="4211" actId="478"/>
          <ac:cxnSpMkLst>
            <pc:docMk/>
            <pc:sldMk cId="2890593145" sldId="554"/>
            <ac:cxnSpMk id="32" creationId="{77D0EE02-EE64-ED0A-ED22-2D8E50F43556}"/>
          </ac:cxnSpMkLst>
        </pc:cxnChg>
        <pc:cxnChg chg="del">
          <ac:chgData name="Chan Zhi Wen, Ian" userId="10427a44-90a0-4c20-831c-e237817aaaf3" providerId="ADAL" clId="{02880622-E27B-4118-A294-F51F01103869}" dt="2022-08-17T09:23:36.894" v="4210" actId="478"/>
          <ac:cxnSpMkLst>
            <pc:docMk/>
            <pc:sldMk cId="2890593145" sldId="554"/>
            <ac:cxnSpMk id="34" creationId="{720F967F-2A0F-EA93-B3D9-E8C8FB17DA4A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7T09:55:55.683" v="6568" actId="20577"/>
        <pc:sldMkLst>
          <pc:docMk/>
          <pc:sldMk cId="4255950265" sldId="555"/>
        </pc:sldMkLst>
        <pc:spChg chg="mod">
          <ac:chgData name="Chan Zhi Wen, Ian" userId="10427a44-90a0-4c20-831c-e237817aaaf3" providerId="ADAL" clId="{02880622-E27B-4118-A294-F51F01103869}" dt="2022-08-17T09:36:04.196" v="4899" actId="20577"/>
          <ac:spMkLst>
            <pc:docMk/>
            <pc:sldMk cId="4255950265" sldId="555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7T09:55:55.683" v="6568" actId="20577"/>
          <ac:spMkLst>
            <pc:docMk/>
            <pc:sldMk cId="4255950265" sldId="555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6" creationId="{7E1E69D5-3209-2D74-7742-99220F677156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7" creationId="{F1E20DB0-9FEA-DFD2-B3F4-C396BA99B4CE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8" creationId="{54D4EAA9-3A1D-1320-D9B0-B686797E6B77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9" creationId="{5FCFE7C0-BBF8-B825-6D26-0AB7C652022C}"/>
          </ac:spMkLst>
        </pc:spChg>
        <pc:spChg chg="del">
          <ac:chgData name="Chan Zhi Wen, Ian" userId="10427a44-90a0-4c20-831c-e237817aaaf3" providerId="ADAL" clId="{02880622-E27B-4118-A294-F51F01103869}" dt="2022-08-17T09:36:06.944" v="4900" actId="478"/>
          <ac:spMkLst>
            <pc:docMk/>
            <pc:sldMk cId="4255950265" sldId="555"/>
            <ac:spMk id="13" creationId="{DD80678F-323C-04C8-D802-9F5497C87444}"/>
          </ac:spMkLst>
        </pc:spChg>
        <pc:spChg chg="add mod">
          <ac:chgData name="Chan Zhi Wen, Ian" userId="10427a44-90a0-4c20-831c-e237817aaaf3" providerId="ADAL" clId="{02880622-E27B-4118-A294-F51F01103869}" dt="2022-08-17T09:39:40.643" v="5202" actId="1035"/>
          <ac:spMkLst>
            <pc:docMk/>
            <pc:sldMk cId="4255950265" sldId="555"/>
            <ac:spMk id="16" creationId="{1EF72479-25AF-1E7B-EE52-CF9388C6D0EC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20" creationId="{C740333B-1700-AE5C-ADF6-0320D8A32DDF}"/>
          </ac:spMkLst>
        </pc:spChg>
        <pc:spChg chg="del">
          <ac:chgData name="Chan Zhi Wen, Ian" userId="10427a44-90a0-4c20-831c-e237817aaaf3" providerId="ADAL" clId="{02880622-E27B-4118-A294-F51F01103869}" dt="2022-08-17T09:36:09.891" v="4901" actId="478"/>
          <ac:spMkLst>
            <pc:docMk/>
            <pc:sldMk cId="4255950265" sldId="555"/>
            <ac:spMk id="25" creationId="{DDFDCC2B-CCBB-C60E-AF9E-53D5C25C8AA6}"/>
          </ac:spMkLst>
        </pc:spChg>
        <pc:picChg chg="del">
          <ac:chgData name="Chan Zhi Wen, Ian" userId="10427a44-90a0-4c20-831c-e237817aaaf3" providerId="ADAL" clId="{02880622-E27B-4118-A294-F51F01103869}" dt="2022-08-17T09:36:09.891" v="4901" actId="478"/>
          <ac:picMkLst>
            <pc:docMk/>
            <pc:sldMk cId="4255950265" sldId="555"/>
            <ac:picMk id="4" creationId="{CD78A936-CCCB-F10C-FFD8-9CCB9A8F08EE}"/>
          </ac:picMkLst>
        </pc:picChg>
        <pc:picChg chg="add mod">
          <ac:chgData name="Chan Zhi Wen, Ian" userId="10427a44-90a0-4c20-831c-e237817aaaf3" providerId="ADAL" clId="{02880622-E27B-4118-A294-F51F01103869}" dt="2022-08-17T09:39:25.207" v="5165" actId="1076"/>
          <ac:picMkLst>
            <pc:docMk/>
            <pc:sldMk cId="4255950265" sldId="555"/>
            <ac:picMk id="15" creationId="{6B6DC5B4-1881-0330-CD4A-169D318217C7}"/>
          </ac:picMkLst>
        </pc:picChg>
        <pc:picChg chg="del">
          <ac:chgData name="Chan Zhi Wen, Ian" userId="10427a44-90a0-4c20-831c-e237817aaaf3" providerId="ADAL" clId="{02880622-E27B-4118-A294-F51F01103869}" dt="2022-08-17T09:36:09.891" v="4901" actId="478"/>
          <ac:picMkLst>
            <pc:docMk/>
            <pc:sldMk cId="4255950265" sldId="555"/>
            <ac:picMk id="22" creationId="{41E9FFB4-28A7-276D-A52E-1608BDC522AA}"/>
          </ac:picMkLst>
        </pc:picChg>
        <pc:picChg chg="del">
          <ac:chgData name="Chan Zhi Wen, Ian" userId="10427a44-90a0-4c20-831c-e237817aaaf3" providerId="ADAL" clId="{02880622-E27B-4118-A294-F51F01103869}" dt="2022-08-17T09:36:09.891" v="4901" actId="478"/>
          <ac:picMkLst>
            <pc:docMk/>
            <pc:sldMk cId="4255950265" sldId="555"/>
            <ac:picMk id="24" creationId="{52C2EFD8-97FA-06C1-B640-5B893D7BF58D}"/>
          </ac:picMkLst>
        </pc:picChg>
        <pc:cxnChg chg="del">
          <ac:chgData name="Chan Zhi Wen, Ian" userId="10427a44-90a0-4c20-831c-e237817aaaf3" providerId="ADAL" clId="{02880622-E27B-4118-A294-F51F01103869}" dt="2022-08-17T09:36:09.891" v="4901" actId="478"/>
          <ac:cxnSpMkLst>
            <pc:docMk/>
            <pc:sldMk cId="4255950265" sldId="555"/>
            <ac:cxnSpMk id="10" creationId="{58421A8F-1753-1ADD-CD7B-095467497ED8}"/>
          </ac:cxnSpMkLst>
        </pc:cxnChg>
        <pc:cxnChg chg="del">
          <ac:chgData name="Chan Zhi Wen, Ian" userId="10427a44-90a0-4c20-831c-e237817aaaf3" providerId="ADAL" clId="{02880622-E27B-4118-A294-F51F01103869}" dt="2022-08-17T09:36:09.891" v="4901" actId="478"/>
          <ac:cxnSpMkLst>
            <pc:docMk/>
            <pc:sldMk cId="4255950265" sldId="555"/>
            <ac:cxnSpMk id="11" creationId="{E3924FBB-3453-E493-5AD5-F88999B82D38}"/>
          </ac:cxnSpMkLst>
        </pc:cxnChg>
        <pc:cxnChg chg="del">
          <ac:chgData name="Chan Zhi Wen, Ian" userId="10427a44-90a0-4c20-831c-e237817aaaf3" providerId="ADAL" clId="{02880622-E27B-4118-A294-F51F01103869}" dt="2022-08-17T09:36:09.891" v="4901" actId="478"/>
          <ac:cxnSpMkLst>
            <pc:docMk/>
            <pc:sldMk cId="4255950265" sldId="555"/>
            <ac:cxnSpMk id="12" creationId="{75DA37BB-1F52-477C-E7B8-86E8B1415CB1}"/>
          </ac:cxnSpMkLst>
        </pc:cxnChg>
        <pc:cxnChg chg="del">
          <ac:chgData name="Chan Zhi Wen, Ian" userId="10427a44-90a0-4c20-831c-e237817aaaf3" providerId="ADAL" clId="{02880622-E27B-4118-A294-F51F01103869}" dt="2022-08-17T09:36:09.891" v="4901" actId="478"/>
          <ac:cxnSpMkLst>
            <pc:docMk/>
            <pc:sldMk cId="4255950265" sldId="555"/>
            <ac:cxnSpMk id="14" creationId="{58FC0403-10D6-BA37-BA56-EB8F1CC5AB85}"/>
          </ac:cxnSpMkLst>
        </pc:cxnChg>
        <pc:cxnChg chg="del">
          <ac:chgData name="Chan Zhi Wen, Ian" userId="10427a44-90a0-4c20-831c-e237817aaaf3" providerId="ADAL" clId="{02880622-E27B-4118-A294-F51F01103869}" dt="2022-08-17T09:36:09.891" v="4901" actId="478"/>
          <ac:cxnSpMkLst>
            <pc:docMk/>
            <pc:sldMk cId="4255950265" sldId="555"/>
            <ac:cxnSpMk id="17" creationId="{F9681624-596B-C223-8CCC-A2F834DE2516}"/>
          </ac:cxnSpMkLst>
        </pc:cxnChg>
        <pc:cxnChg chg="add mod">
          <ac:chgData name="Chan Zhi Wen, Ian" userId="10427a44-90a0-4c20-831c-e237817aaaf3" providerId="ADAL" clId="{02880622-E27B-4118-A294-F51F01103869}" dt="2022-08-17T09:39:30.253" v="5167" actId="208"/>
          <ac:cxnSpMkLst>
            <pc:docMk/>
            <pc:sldMk cId="4255950265" sldId="555"/>
            <ac:cxnSpMk id="18" creationId="{AF0772CA-E878-AC8D-04AB-96A84742FEDB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10:48:32.354" v="22892" actId="20577"/>
        <pc:sldMkLst>
          <pc:docMk/>
          <pc:sldMk cId="862889232" sldId="556"/>
        </pc:sldMkLst>
        <pc:spChg chg="mod">
          <ac:chgData name="Chan Zhi Wen, Ian" userId="10427a44-90a0-4c20-831c-e237817aaaf3" providerId="ADAL" clId="{02880622-E27B-4118-A294-F51F01103869}" dt="2022-08-19T10:48:32.354" v="22892" actId="20577"/>
          <ac:spMkLst>
            <pc:docMk/>
            <pc:sldMk cId="862889232" sldId="55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7T09:41:52.901" v="5391" actId="1038"/>
          <ac:spMkLst>
            <pc:docMk/>
            <pc:sldMk cId="862889232" sldId="556"/>
            <ac:spMk id="7" creationId="{D2119128-D837-F8C3-5BD1-57EFC4C4441A}"/>
          </ac:spMkLst>
        </pc:spChg>
        <pc:spChg chg="add mod">
          <ac:chgData name="Chan Zhi Wen, Ian" userId="10427a44-90a0-4c20-831c-e237817aaaf3" providerId="ADAL" clId="{02880622-E27B-4118-A294-F51F01103869}" dt="2022-08-17T09:47:05.208" v="5714" actId="1076"/>
          <ac:spMkLst>
            <pc:docMk/>
            <pc:sldMk cId="862889232" sldId="556"/>
            <ac:spMk id="10" creationId="{D9720146-DB6D-75EE-455A-CFCDE5A13796}"/>
          </ac:spMkLst>
        </pc:spChg>
        <pc:spChg chg="add del mod">
          <ac:chgData name="Chan Zhi Wen, Ian" userId="10427a44-90a0-4c20-831c-e237817aaaf3" providerId="ADAL" clId="{02880622-E27B-4118-A294-F51F01103869}" dt="2022-08-17T09:46:28.849" v="5703" actId="478"/>
          <ac:spMkLst>
            <pc:docMk/>
            <pc:sldMk cId="862889232" sldId="556"/>
            <ac:spMk id="12" creationId="{BBFC5B5C-59B6-FE61-39AA-566213BAB40D}"/>
          </ac:spMkLst>
        </pc:spChg>
        <pc:spChg chg="del">
          <ac:chgData name="Chan Zhi Wen, Ian" userId="10427a44-90a0-4c20-831c-e237817aaaf3" providerId="ADAL" clId="{02880622-E27B-4118-A294-F51F01103869}" dt="2022-08-17T09:41:05.272" v="5344" actId="478"/>
          <ac:spMkLst>
            <pc:docMk/>
            <pc:sldMk cId="862889232" sldId="556"/>
            <ac:spMk id="16" creationId="{1EF72479-25AF-1E7B-EE52-CF9388C6D0EC}"/>
          </ac:spMkLst>
        </pc:spChg>
        <pc:spChg chg="add mod">
          <ac:chgData name="Chan Zhi Wen, Ian" userId="10427a44-90a0-4c20-831c-e237817aaaf3" providerId="ADAL" clId="{02880622-E27B-4118-A294-F51F01103869}" dt="2022-08-18T03:48:12.183" v="8656" actId="1036"/>
          <ac:spMkLst>
            <pc:docMk/>
            <pc:sldMk cId="862889232" sldId="556"/>
            <ac:spMk id="20" creationId="{43B227FE-ADE7-F526-2E11-9045CD598262}"/>
          </ac:spMkLst>
        </pc:spChg>
        <pc:picChg chg="add mod">
          <ac:chgData name="Chan Zhi Wen, Ian" userId="10427a44-90a0-4c20-831c-e237817aaaf3" providerId="ADAL" clId="{02880622-E27B-4118-A294-F51F01103869}" dt="2022-08-17T09:44:26.002" v="5570" actId="1035"/>
          <ac:picMkLst>
            <pc:docMk/>
            <pc:sldMk cId="862889232" sldId="556"/>
            <ac:picMk id="6" creationId="{4CDF455A-75C0-A9F2-9AB4-C97DDAB6589D}"/>
          </ac:picMkLst>
        </pc:picChg>
        <pc:picChg chg="add mod modCrop">
          <ac:chgData name="Chan Zhi Wen, Ian" userId="10427a44-90a0-4c20-831c-e237817aaaf3" providerId="ADAL" clId="{02880622-E27B-4118-A294-F51F01103869}" dt="2022-08-17T09:46:09.285" v="5654" actId="1076"/>
          <ac:picMkLst>
            <pc:docMk/>
            <pc:sldMk cId="862889232" sldId="556"/>
            <ac:picMk id="9" creationId="{0B8DF612-A433-6149-21D1-282A89BDD089}"/>
          </ac:picMkLst>
        </pc:picChg>
        <pc:picChg chg="del">
          <ac:chgData name="Chan Zhi Wen, Ian" userId="10427a44-90a0-4c20-831c-e237817aaaf3" providerId="ADAL" clId="{02880622-E27B-4118-A294-F51F01103869}" dt="2022-08-17T09:41:05.272" v="5344" actId="478"/>
          <ac:picMkLst>
            <pc:docMk/>
            <pc:sldMk cId="862889232" sldId="556"/>
            <ac:picMk id="15" creationId="{6B6DC5B4-1881-0330-CD4A-169D318217C7}"/>
          </ac:picMkLst>
        </pc:picChg>
        <pc:cxnChg chg="add mod">
          <ac:chgData name="Chan Zhi Wen, Ian" userId="10427a44-90a0-4c20-831c-e237817aaaf3" providerId="ADAL" clId="{02880622-E27B-4118-A294-F51F01103869}" dt="2022-08-17T09:44:31.195" v="5571" actId="14100"/>
          <ac:cxnSpMkLst>
            <pc:docMk/>
            <pc:sldMk cId="862889232" sldId="556"/>
            <ac:cxnSpMk id="8" creationId="{CF78D595-1819-6DA9-7DDE-2B615A1E3A13}"/>
          </ac:cxnSpMkLst>
        </pc:cxnChg>
        <pc:cxnChg chg="add mod">
          <ac:chgData name="Chan Zhi Wen, Ian" userId="10427a44-90a0-4c20-831c-e237817aaaf3" providerId="ADAL" clId="{02880622-E27B-4118-A294-F51F01103869}" dt="2022-08-17T09:47:08.129" v="5715" actId="14100"/>
          <ac:cxnSpMkLst>
            <pc:docMk/>
            <pc:sldMk cId="862889232" sldId="556"/>
            <ac:cxnSpMk id="11" creationId="{9EC9BE8B-D951-0E7E-23F8-72BC3047720B}"/>
          </ac:cxnSpMkLst>
        </pc:cxnChg>
        <pc:cxnChg chg="del">
          <ac:chgData name="Chan Zhi Wen, Ian" userId="10427a44-90a0-4c20-831c-e237817aaaf3" providerId="ADAL" clId="{02880622-E27B-4118-A294-F51F01103869}" dt="2022-08-17T09:41:05.272" v="5344" actId="478"/>
          <ac:cxnSpMkLst>
            <pc:docMk/>
            <pc:sldMk cId="862889232" sldId="556"/>
            <ac:cxnSpMk id="18" creationId="{AF0772CA-E878-AC8D-04AB-96A84742FEDB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0:47:03.331" v="6806" actId="14100"/>
        <pc:sldMkLst>
          <pc:docMk/>
          <pc:sldMk cId="3066500415" sldId="557"/>
        </pc:sldMkLst>
        <pc:spChg chg="mod">
          <ac:chgData name="Chan Zhi Wen, Ian" userId="10427a44-90a0-4c20-831c-e237817aaaf3" providerId="ADAL" clId="{02880622-E27B-4118-A294-F51F01103869}" dt="2022-08-17T09:56:04.701" v="6575" actId="20577"/>
          <ac:spMkLst>
            <pc:docMk/>
            <pc:sldMk cId="3066500415" sldId="557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7T09:50:50.509" v="6037" actId="478"/>
          <ac:spMkLst>
            <pc:docMk/>
            <pc:sldMk cId="3066500415" sldId="557"/>
            <ac:spMk id="7" creationId="{D2119128-D837-F8C3-5BD1-57EFC4C4441A}"/>
          </ac:spMkLst>
        </pc:spChg>
        <pc:spChg chg="mod ord">
          <ac:chgData name="Chan Zhi Wen, Ian" userId="10427a44-90a0-4c20-831c-e237817aaaf3" providerId="ADAL" clId="{02880622-E27B-4118-A294-F51F01103869}" dt="2022-08-17T09:52:31.288" v="6217" actId="1035"/>
          <ac:spMkLst>
            <pc:docMk/>
            <pc:sldMk cId="3066500415" sldId="557"/>
            <ac:spMk id="10" creationId="{D9720146-DB6D-75EE-455A-CFCDE5A13796}"/>
          </ac:spMkLst>
        </pc:spChg>
        <pc:spChg chg="add mod">
          <ac:chgData name="Chan Zhi Wen, Ian" userId="10427a44-90a0-4c20-831c-e237817aaaf3" providerId="ADAL" clId="{02880622-E27B-4118-A294-F51F01103869}" dt="2022-08-18T00:46:45.321" v="6805" actId="20577"/>
          <ac:spMkLst>
            <pc:docMk/>
            <pc:sldMk cId="3066500415" sldId="557"/>
            <ac:spMk id="18" creationId="{11A04B49-E237-F02B-43B1-06A7734FD349}"/>
          </ac:spMkLst>
        </pc:spChg>
        <pc:spChg chg="del">
          <ac:chgData name="Chan Zhi Wen, Ian" userId="10427a44-90a0-4c20-831c-e237817aaaf3" providerId="ADAL" clId="{02880622-E27B-4118-A294-F51F01103869}" dt="2022-08-17T09:54:08.541" v="6416" actId="478"/>
          <ac:spMkLst>
            <pc:docMk/>
            <pc:sldMk cId="3066500415" sldId="557"/>
            <ac:spMk id="20" creationId="{43B227FE-ADE7-F526-2E11-9045CD598262}"/>
          </ac:spMkLst>
        </pc:spChg>
        <pc:spChg chg="add del mod">
          <ac:chgData name="Chan Zhi Wen, Ian" userId="10427a44-90a0-4c20-831c-e237817aaaf3" providerId="ADAL" clId="{02880622-E27B-4118-A294-F51F01103869}" dt="2022-08-17T09:53:03.784" v="6273" actId="478"/>
          <ac:spMkLst>
            <pc:docMk/>
            <pc:sldMk cId="3066500415" sldId="557"/>
            <ac:spMk id="21" creationId="{6EB656BC-BD98-5C7B-8D99-2CE4992FC901}"/>
          </ac:spMkLst>
        </pc:spChg>
        <pc:spChg chg="add mod">
          <ac:chgData name="Chan Zhi Wen, Ian" userId="10427a44-90a0-4c20-831c-e237817aaaf3" providerId="ADAL" clId="{02880622-E27B-4118-A294-F51F01103869}" dt="2022-08-17T09:53:44.307" v="6365" actId="14100"/>
          <ac:spMkLst>
            <pc:docMk/>
            <pc:sldMk cId="3066500415" sldId="557"/>
            <ac:spMk id="23" creationId="{2D61E17A-0679-52FD-8766-B208022B0A13}"/>
          </ac:spMkLst>
        </pc:spChg>
        <pc:grpChg chg="add mod">
          <ac:chgData name="Chan Zhi Wen, Ian" userId="10427a44-90a0-4c20-831c-e237817aaaf3" providerId="ADAL" clId="{02880622-E27B-4118-A294-F51F01103869}" dt="2022-08-17T09:51:07.103" v="6043" actId="164"/>
          <ac:grpSpMkLst>
            <pc:docMk/>
            <pc:sldMk cId="3066500415" sldId="557"/>
            <ac:grpSpMk id="12" creationId="{9782447D-3C99-2B77-01D3-85A6BB1E061C}"/>
          </ac:grpSpMkLst>
        </pc:grpChg>
        <pc:picChg chg="add mod">
          <ac:chgData name="Chan Zhi Wen, Ian" userId="10427a44-90a0-4c20-831c-e237817aaaf3" providerId="ADAL" clId="{02880622-E27B-4118-A294-F51F01103869}" dt="2022-08-17T09:55:48.871" v="6564" actId="1037"/>
          <ac:picMkLst>
            <pc:docMk/>
            <pc:sldMk cId="3066500415" sldId="557"/>
            <ac:picMk id="4" creationId="{2B7CE760-826D-755E-C79B-9A3E15CBE076}"/>
          </ac:picMkLst>
        </pc:picChg>
        <pc:picChg chg="del">
          <ac:chgData name="Chan Zhi Wen, Ian" userId="10427a44-90a0-4c20-831c-e237817aaaf3" providerId="ADAL" clId="{02880622-E27B-4118-A294-F51F01103869}" dt="2022-08-17T09:50:50.509" v="6037" actId="478"/>
          <ac:picMkLst>
            <pc:docMk/>
            <pc:sldMk cId="3066500415" sldId="557"/>
            <ac:picMk id="6" creationId="{4CDF455A-75C0-A9F2-9AB4-C97DDAB6589D}"/>
          </ac:picMkLst>
        </pc:picChg>
        <pc:picChg chg="del">
          <ac:chgData name="Chan Zhi Wen, Ian" userId="10427a44-90a0-4c20-831c-e237817aaaf3" providerId="ADAL" clId="{02880622-E27B-4118-A294-F51F01103869}" dt="2022-08-17T09:50:53.081" v="6038" actId="478"/>
          <ac:picMkLst>
            <pc:docMk/>
            <pc:sldMk cId="3066500415" sldId="557"/>
            <ac:picMk id="9" creationId="{0B8DF612-A433-6149-21D1-282A89BDD089}"/>
          </ac:picMkLst>
        </pc:picChg>
        <pc:cxnChg chg="del">
          <ac:chgData name="Chan Zhi Wen, Ian" userId="10427a44-90a0-4c20-831c-e237817aaaf3" providerId="ADAL" clId="{02880622-E27B-4118-A294-F51F01103869}" dt="2022-08-17T09:50:50.509" v="6037" actId="478"/>
          <ac:cxnSpMkLst>
            <pc:docMk/>
            <pc:sldMk cId="3066500415" sldId="557"/>
            <ac:cxnSpMk id="8" creationId="{CF78D595-1819-6DA9-7DDE-2B615A1E3A13}"/>
          </ac:cxnSpMkLst>
        </pc:cxnChg>
        <pc:cxnChg chg="mod ord">
          <ac:chgData name="Chan Zhi Wen, Ian" userId="10427a44-90a0-4c20-831c-e237817aaaf3" providerId="ADAL" clId="{02880622-E27B-4118-A294-F51F01103869}" dt="2022-08-18T00:47:03.331" v="6806" actId="14100"/>
          <ac:cxnSpMkLst>
            <pc:docMk/>
            <pc:sldMk cId="3066500415" sldId="557"/>
            <ac:cxnSpMk id="11" creationId="{9EC9BE8B-D951-0E7E-23F8-72BC3047720B}"/>
          </ac:cxnSpMkLst>
        </pc:cxnChg>
        <pc:cxnChg chg="add mod">
          <ac:chgData name="Chan Zhi Wen, Ian" userId="10427a44-90a0-4c20-831c-e237817aaaf3" providerId="ADAL" clId="{02880622-E27B-4118-A294-F51F01103869}" dt="2022-08-17T09:52:44.149" v="6222" actId="14100"/>
          <ac:cxnSpMkLst>
            <pc:docMk/>
            <pc:sldMk cId="3066500415" sldId="557"/>
            <ac:cxnSpMk id="15" creationId="{DF08BD65-D4C7-E866-B738-043EDE9C062D}"/>
          </ac:cxnSpMkLst>
        </pc:cxnChg>
        <pc:cxnChg chg="add mod">
          <ac:chgData name="Chan Zhi Wen, Ian" userId="10427a44-90a0-4c20-831c-e237817aaaf3" providerId="ADAL" clId="{02880622-E27B-4118-A294-F51F01103869}" dt="2022-08-17T09:53:18.562" v="6321" actId="14100"/>
          <ac:cxnSpMkLst>
            <pc:docMk/>
            <pc:sldMk cId="3066500415" sldId="557"/>
            <ac:cxnSpMk id="19" creationId="{10DD4FD0-9B23-0DE5-D951-48632C46D62B}"/>
          </ac:cxnSpMkLst>
        </pc:cxnChg>
        <pc:cxnChg chg="add mod">
          <ac:chgData name="Chan Zhi Wen, Ian" userId="10427a44-90a0-4c20-831c-e237817aaaf3" providerId="ADAL" clId="{02880622-E27B-4118-A294-F51F01103869}" dt="2022-08-17T09:53:39.227" v="6364" actId="1076"/>
          <ac:cxnSpMkLst>
            <pc:docMk/>
            <pc:sldMk cId="3066500415" sldId="557"/>
            <ac:cxnSpMk id="24" creationId="{4A5B1023-F501-7EF1-9E0C-15F26ACDF73F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1:03:16.201" v="6883" actId="22"/>
        <pc:sldMkLst>
          <pc:docMk/>
          <pc:sldMk cId="1502862333" sldId="558"/>
        </pc:sldMkLst>
        <pc:spChg chg="mod">
          <ac:chgData name="Chan Zhi Wen, Ian" userId="10427a44-90a0-4c20-831c-e237817aaaf3" providerId="ADAL" clId="{02880622-E27B-4118-A294-F51F01103869}" dt="2022-08-17T09:56:32.216" v="6593" actId="20577"/>
          <ac:spMkLst>
            <pc:docMk/>
            <pc:sldMk cId="1502862333" sldId="558"/>
            <ac:spMk id="2" creationId="{A26C2038-4E1A-4E26-99ED-E98533277339}"/>
          </ac:spMkLst>
        </pc:spChg>
        <pc:spChg chg="mod">
          <ac:chgData name="Chan Zhi Wen, Ian" userId="10427a44-90a0-4c20-831c-e237817aaaf3" providerId="ADAL" clId="{02880622-E27B-4118-A294-F51F01103869}" dt="2022-08-18T00:58:32.307" v="6862" actId="207"/>
          <ac:spMkLst>
            <pc:docMk/>
            <pc:sldMk cId="1502862333" sldId="558"/>
            <ac:spMk id="3" creationId="{DA13C78F-C99F-42FA-823B-98A8A52EC600}"/>
          </ac:spMkLst>
        </pc:spChg>
        <pc:spChg chg="add del">
          <ac:chgData name="Chan Zhi Wen, Ian" userId="10427a44-90a0-4c20-831c-e237817aaaf3" providerId="ADAL" clId="{02880622-E27B-4118-A294-F51F01103869}" dt="2022-08-18T01:03:16.201" v="6883" actId="22"/>
          <ac:spMkLst>
            <pc:docMk/>
            <pc:sldMk cId="1502862333" sldId="558"/>
            <ac:spMk id="5" creationId="{F19EBB13-990C-8E13-9785-71A6946DC729}"/>
          </ac:spMkLst>
        </pc:spChg>
      </pc:sldChg>
      <pc:sldChg chg="addSp delSp modSp add mod">
        <pc:chgData name="Chan Zhi Wen, Ian" userId="10427a44-90a0-4c20-831c-e237817aaaf3" providerId="ADAL" clId="{02880622-E27B-4118-A294-F51F01103869}" dt="2022-08-19T02:15:28.933" v="21956" actId="478"/>
        <pc:sldMkLst>
          <pc:docMk/>
          <pc:sldMk cId="215344148" sldId="559"/>
        </pc:sldMkLst>
        <pc:spChg chg="add del mod">
          <ac:chgData name="Chan Zhi Wen, Ian" userId="10427a44-90a0-4c20-831c-e237817aaaf3" providerId="ADAL" clId="{02880622-E27B-4118-A294-F51F01103869}" dt="2022-08-19T02:15:26.772" v="21955" actId="478"/>
          <ac:spMkLst>
            <pc:docMk/>
            <pc:sldMk cId="215344148" sldId="559"/>
            <ac:spMk id="4" creationId="{0DD428BE-AE1B-207C-5C5D-C2F6BD30E9F1}"/>
          </ac:spMkLst>
        </pc:spChg>
        <pc:spChg chg="del">
          <ac:chgData name="Chan Zhi Wen, Ian" userId="10427a44-90a0-4c20-831c-e237817aaaf3" providerId="ADAL" clId="{02880622-E27B-4118-A294-F51F01103869}" dt="2022-08-19T02:15:28.933" v="21956" actId="478"/>
          <ac:spMkLst>
            <pc:docMk/>
            <pc:sldMk cId="215344148" sldId="559"/>
            <ac:spMk id="6" creationId="{FF73373D-EE6F-3337-FA71-3B1E5E4836BF}"/>
          </ac:spMkLst>
        </pc:spChg>
      </pc:sldChg>
      <pc:sldChg chg="modSp add mod">
        <pc:chgData name="Chan Zhi Wen, Ian" userId="10427a44-90a0-4c20-831c-e237817aaaf3" providerId="ADAL" clId="{02880622-E27B-4118-A294-F51F01103869}" dt="2022-08-18T00:54:06.151" v="6842" actId="6549"/>
        <pc:sldMkLst>
          <pc:docMk/>
          <pc:sldMk cId="1311142258" sldId="560"/>
        </pc:sldMkLst>
        <pc:spChg chg="mod">
          <ac:chgData name="Chan Zhi Wen, Ian" userId="10427a44-90a0-4c20-831c-e237817aaaf3" providerId="ADAL" clId="{02880622-E27B-4118-A294-F51F01103869}" dt="2022-08-18T00:54:06.151" v="6842" actId="6549"/>
          <ac:spMkLst>
            <pc:docMk/>
            <pc:sldMk cId="1311142258" sldId="560"/>
            <ac:spMk id="3" creationId="{6F5FD510-41FE-471E-BA39-1ED6C093BFB6}"/>
          </ac:spMkLst>
        </pc:spChg>
      </pc:sldChg>
      <pc:sldChg chg="addSp modSp add mod">
        <pc:chgData name="Chan Zhi Wen, Ian" userId="10427a44-90a0-4c20-831c-e237817aaaf3" providerId="ADAL" clId="{02880622-E27B-4118-A294-F51F01103869}" dt="2022-08-18T02:58:17.611" v="7650" actId="5793"/>
        <pc:sldMkLst>
          <pc:docMk/>
          <pc:sldMk cId="839598047" sldId="561"/>
        </pc:sldMkLst>
        <pc:spChg chg="mod">
          <ac:chgData name="Chan Zhi Wen, Ian" userId="10427a44-90a0-4c20-831c-e237817aaaf3" providerId="ADAL" clId="{02880622-E27B-4118-A294-F51F01103869}" dt="2022-08-18T01:03:34.884" v="6924" actId="20577"/>
          <ac:spMkLst>
            <pc:docMk/>
            <pc:sldMk cId="839598047" sldId="561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2:58:17.611" v="7650" actId="5793"/>
          <ac:spMkLst>
            <pc:docMk/>
            <pc:sldMk cId="839598047" sldId="561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1:39:34.068" v="7410" actId="1035"/>
          <ac:spMkLst>
            <pc:docMk/>
            <pc:sldMk cId="839598047" sldId="561"/>
            <ac:spMk id="7" creationId="{AD471000-6664-5C54-4172-E286764C2D04}"/>
          </ac:spMkLst>
        </pc:spChg>
        <pc:spChg chg="add mod">
          <ac:chgData name="Chan Zhi Wen, Ian" userId="10427a44-90a0-4c20-831c-e237817aaaf3" providerId="ADAL" clId="{02880622-E27B-4118-A294-F51F01103869}" dt="2022-08-18T01:39:34.068" v="7410" actId="1035"/>
          <ac:spMkLst>
            <pc:docMk/>
            <pc:sldMk cId="839598047" sldId="561"/>
            <ac:spMk id="8" creationId="{0EE23F69-CD33-761E-0FB5-0DFBCE28BC5C}"/>
          </ac:spMkLst>
        </pc:spChg>
        <pc:picChg chg="add mod">
          <ac:chgData name="Chan Zhi Wen, Ian" userId="10427a44-90a0-4c20-831c-e237817aaaf3" providerId="ADAL" clId="{02880622-E27B-4118-A294-F51F01103869}" dt="2022-08-18T01:39:34.068" v="7410" actId="1035"/>
          <ac:picMkLst>
            <pc:docMk/>
            <pc:sldMk cId="839598047" sldId="561"/>
            <ac:picMk id="4" creationId="{3F3301C8-9EE6-BEF8-7A67-CADE89207C52}"/>
          </ac:picMkLst>
        </pc:picChg>
        <pc:picChg chg="add mod">
          <ac:chgData name="Chan Zhi Wen, Ian" userId="10427a44-90a0-4c20-831c-e237817aaaf3" providerId="ADAL" clId="{02880622-E27B-4118-A294-F51F01103869}" dt="2022-08-18T01:39:34.068" v="7410" actId="1035"/>
          <ac:picMkLst>
            <pc:docMk/>
            <pc:sldMk cId="839598047" sldId="561"/>
            <ac:picMk id="6" creationId="{941CFE23-52B3-0C30-92DA-77A8CA273E3F}"/>
          </ac:picMkLst>
        </pc:picChg>
        <pc:picChg chg="add mod">
          <ac:chgData name="Chan Zhi Wen, Ian" userId="10427a44-90a0-4c20-831c-e237817aaaf3" providerId="ADAL" clId="{02880622-E27B-4118-A294-F51F01103869}" dt="2022-08-18T01:43:44.452" v="7645" actId="1038"/>
          <ac:picMkLst>
            <pc:docMk/>
            <pc:sldMk cId="839598047" sldId="561"/>
            <ac:picMk id="9" creationId="{82DE78A0-635C-46F7-15A8-A1B74D3CF0DA}"/>
          </ac:picMkLst>
        </pc:picChg>
        <pc:picChg chg="add mod">
          <ac:chgData name="Chan Zhi Wen, Ian" userId="10427a44-90a0-4c20-831c-e237817aaaf3" providerId="ADAL" clId="{02880622-E27B-4118-A294-F51F01103869}" dt="2022-08-18T01:43:44.452" v="7645" actId="1038"/>
          <ac:picMkLst>
            <pc:docMk/>
            <pc:sldMk cId="839598047" sldId="561"/>
            <ac:picMk id="10" creationId="{9CFCE0C4-0A4F-83E4-6337-A564D11C8590}"/>
          </ac:picMkLst>
        </pc:picChg>
      </pc:sldChg>
      <pc:sldChg chg="addSp delSp modSp add mod">
        <pc:chgData name="Chan Zhi Wen, Ian" userId="10427a44-90a0-4c20-831c-e237817aaaf3" providerId="ADAL" clId="{02880622-E27B-4118-A294-F51F01103869}" dt="2022-08-18T06:31:16.193" v="15516" actId="14100"/>
        <pc:sldMkLst>
          <pc:docMk/>
          <pc:sldMk cId="370936664" sldId="562"/>
        </pc:sldMkLst>
        <pc:spChg chg="mod">
          <ac:chgData name="Chan Zhi Wen, Ian" userId="10427a44-90a0-4c20-831c-e237817aaaf3" providerId="ADAL" clId="{02880622-E27B-4118-A294-F51F01103869}" dt="2022-08-18T03:14:07.862" v="7657"/>
          <ac:spMkLst>
            <pc:docMk/>
            <pc:sldMk cId="370936664" sldId="562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4:56:04.880" v="11178" actId="20577"/>
          <ac:spMkLst>
            <pc:docMk/>
            <pc:sldMk cId="370936664" sldId="562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3:14:20.032" v="7660" actId="478"/>
          <ac:spMkLst>
            <pc:docMk/>
            <pc:sldMk cId="370936664" sldId="562"/>
            <ac:spMk id="7" creationId="{AD471000-6664-5C54-4172-E286764C2D04}"/>
          </ac:spMkLst>
        </pc:spChg>
        <pc:spChg chg="del">
          <ac:chgData name="Chan Zhi Wen, Ian" userId="10427a44-90a0-4c20-831c-e237817aaaf3" providerId="ADAL" clId="{02880622-E27B-4118-A294-F51F01103869}" dt="2022-08-18T03:14:20.032" v="7660" actId="478"/>
          <ac:spMkLst>
            <pc:docMk/>
            <pc:sldMk cId="370936664" sldId="562"/>
            <ac:spMk id="8" creationId="{0EE23F69-CD33-761E-0FB5-0DFBCE28BC5C}"/>
          </ac:spMkLst>
        </pc:spChg>
        <pc:spChg chg="add mod">
          <ac:chgData name="Chan Zhi Wen, Ian" userId="10427a44-90a0-4c20-831c-e237817aaaf3" providerId="ADAL" clId="{02880622-E27B-4118-A294-F51F01103869}" dt="2022-08-18T03:37:04.554" v="8108" actId="1037"/>
          <ac:spMkLst>
            <pc:docMk/>
            <pc:sldMk cId="370936664" sldId="562"/>
            <ac:spMk id="11" creationId="{282F81CF-12D6-902B-5EC9-0A538F0C1594}"/>
          </ac:spMkLst>
        </pc:spChg>
        <pc:spChg chg="add mod">
          <ac:chgData name="Chan Zhi Wen, Ian" userId="10427a44-90a0-4c20-831c-e237817aaaf3" providerId="ADAL" clId="{02880622-E27B-4118-A294-F51F01103869}" dt="2022-08-18T03:36:43.847" v="8064" actId="1036"/>
          <ac:spMkLst>
            <pc:docMk/>
            <pc:sldMk cId="370936664" sldId="562"/>
            <ac:spMk id="13" creationId="{291BF0FD-E647-CC43-38B9-2349EBADC883}"/>
          </ac:spMkLst>
        </pc:spChg>
        <pc:spChg chg="add mod ord">
          <ac:chgData name="Chan Zhi Wen, Ian" userId="10427a44-90a0-4c20-831c-e237817aaaf3" providerId="ADAL" clId="{02880622-E27B-4118-A294-F51F01103869}" dt="2022-08-18T05:40:27.411" v="13094" actId="1038"/>
          <ac:spMkLst>
            <pc:docMk/>
            <pc:sldMk cId="370936664" sldId="562"/>
            <ac:spMk id="15" creationId="{B20CA427-8A9C-1542-7798-CED744FBDB0F}"/>
          </ac:spMkLst>
        </pc:spChg>
        <pc:spChg chg="add mod">
          <ac:chgData name="Chan Zhi Wen, Ian" userId="10427a44-90a0-4c20-831c-e237817aaaf3" providerId="ADAL" clId="{02880622-E27B-4118-A294-F51F01103869}" dt="2022-08-18T03:37:12.039" v="8117" actId="1037"/>
          <ac:spMkLst>
            <pc:docMk/>
            <pc:sldMk cId="370936664" sldId="562"/>
            <ac:spMk id="17" creationId="{9596EE0C-9563-F6B8-BED5-77883A4CD514}"/>
          </ac:spMkLst>
        </pc:spChg>
        <pc:spChg chg="add del">
          <ac:chgData name="Chan Zhi Wen, Ian" userId="10427a44-90a0-4c20-831c-e237817aaaf3" providerId="ADAL" clId="{02880622-E27B-4118-A294-F51F01103869}" dt="2022-08-18T04:56:37.862" v="11238"/>
          <ac:spMkLst>
            <pc:docMk/>
            <pc:sldMk cId="370936664" sldId="562"/>
            <ac:spMk id="34" creationId="{973C7381-028C-A71F-00E4-6CBA6CB3D5DF}"/>
          </ac:spMkLst>
        </pc:spChg>
        <pc:spChg chg="add del mod">
          <ac:chgData name="Chan Zhi Wen, Ian" userId="10427a44-90a0-4c20-831c-e237817aaaf3" providerId="ADAL" clId="{02880622-E27B-4118-A294-F51F01103869}" dt="2022-08-18T04:56:45.615" v="11242"/>
          <ac:spMkLst>
            <pc:docMk/>
            <pc:sldMk cId="370936664" sldId="562"/>
            <ac:spMk id="35" creationId="{2839C2BD-0D19-69B6-3FD5-59ADF957595A}"/>
          </ac:spMkLst>
        </pc:spChg>
        <pc:spChg chg="add mod">
          <ac:chgData name="Chan Zhi Wen, Ian" userId="10427a44-90a0-4c20-831c-e237817aaaf3" providerId="ADAL" clId="{02880622-E27B-4118-A294-F51F01103869}" dt="2022-08-18T05:41:35.485" v="13121" actId="1035"/>
          <ac:spMkLst>
            <pc:docMk/>
            <pc:sldMk cId="370936664" sldId="562"/>
            <ac:spMk id="41" creationId="{083A03B8-0430-3C97-E8D3-DD1D5F67A5ED}"/>
          </ac:spMkLst>
        </pc:spChg>
        <pc:picChg chg="del">
          <ac:chgData name="Chan Zhi Wen, Ian" userId="10427a44-90a0-4c20-831c-e237817aaaf3" providerId="ADAL" clId="{02880622-E27B-4118-A294-F51F01103869}" dt="2022-08-18T03:14:20.032" v="7660" actId="478"/>
          <ac:picMkLst>
            <pc:docMk/>
            <pc:sldMk cId="370936664" sldId="562"/>
            <ac:picMk id="4" creationId="{3F3301C8-9EE6-BEF8-7A67-CADE89207C52}"/>
          </ac:picMkLst>
        </pc:picChg>
        <pc:picChg chg="del">
          <ac:chgData name="Chan Zhi Wen, Ian" userId="10427a44-90a0-4c20-831c-e237817aaaf3" providerId="ADAL" clId="{02880622-E27B-4118-A294-F51F01103869}" dt="2022-08-18T03:14:20.032" v="7660" actId="478"/>
          <ac:picMkLst>
            <pc:docMk/>
            <pc:sldMk cId="370936664" sldId="562"/>
            <ac:picMk id="6" creationId="{941CFE23-52B3-0C30-92DA-77A8CA273E3F}"/>
          </ac:picMkLst>
        </pc:picChg>
        <pc:picChg chg="del">
          <ac:chgData name="Chan Zhi Wen, Ian" userId="10427a44-90a0-4c20-831c-e237817aaaf3" providerId="ADAL" clId="{02880622-E27B-4118-A294-F51F01103869}" dt="2022-08-18T03:14:21.901" v="7661" actId="478"/>
          <ac:picMkLst>
            <pc:docMk/>
            <pc:sldMk cId="370936664" sldId="562"/>
            <ac:picMk id="9" creationId="{82DE78A0-635C-46F7-15A8-A1B74D3CF0DA}"/>
          </ac:picMkLst>
        </pc:picChg>
        <pc:picChg chg="del">
          <ac:chgData name="Chan Zhi Wen, Ian" userId="10427a44-90a0-4c20-831c-e237817aaaf3" providerId="ADAL" clId="{02880622-E27B-4118-A294-F51F01103869}" dt="2022-08-18T03:14:21.901" v="7661" actId="478"/>
          <ac:picMkLst>
            <pc:docMk/>
            <pc:sldMk cId="370936664" sldId="562"/>
            <ac:picMk id="10" creationId="{9CFCE0C4-0A4F-83E4-6337-A564D11C8590}"/>
          </ac:picMkLst>
        </pc:picChg>
        <pc:picChg chg="add mod">
          <ac:chgData name="Chan Zhi Wen, Ian" userId="10427a44-90a0-4c20-831c-e237817aaaf3" providerId="ADAL" clId="{02880622-E27B-4118-A294-F51F01103869}" dt="2022-08-18T05:40:19.727" v="13076" actId="1076"/>
          <ac:picMkLst>
            <pc:docMk/>
            <pc:sldMk cId="370936664" sldId="562"/>
            <ac:picMk id="37" creationId="{47719859-D454-C632-38EC-D30FB2379D9C}"/>
          </ac:picMkLst>
        </pc:picChg>
        <pc:picChg chg="add del mod">
          <ac:chgData name="Chan Zhi Wen, Ian" userId="10427a44-90a0-4c20-831c-e237817aaaf3" providerId="ADAL" clId="{02880622-E27B-4118-A294-F51F01103869}" dt="2022-08-18T06:31:07.066" v="15511" actId="478"/>
          <ac:picMkLst>
            <pc:docMk/>
            <pc:sldMk cId="370936664" sldId="562"/>
            <ac:picMk id="40" creationId="{44BCE06D-013C-6E3D-62DE-BD9978657A50}"/>
          </ac:picMkLst>
        </pc:picChg>
        <pc:picChg chg="add mod">
          <ac:chgData name="Chan Zhi Wen, Ian" userId="10427a44-90a0-4c20-831c-e237817aaaf3" providerId="ADAL" clId="{02880622-E27B-4118-A294-F51F01103869}" dt="2022-08-18T06:31:16.193" v="15516" actId="14100"/>
          <ac:picMkLst>
            <pc:docMk/>
            <pc:sldMk cId="370936664" sldId="562"/>
            <ac:picMk id="43" creationId="{A1E17CB3-C0D4-F181-3523-6E37C8EDE777}"/>
          </ac:picMkLst>
        </pc:picChg>
        <pc:cxnChg chg="add mod">
          <ac:chgData name="Chan Zhi Wen, Ian" userId="10427a44-90a0-4c20-831c-e237817aaaf3" providerId="ADAL" clId="{02880622-E27B-4118-A294-F51F01103869}" dt="2022-08-18T03:37:01.665" v="8104" actId="14100"/>
          <ac:cxnSpMkLst>
            <pc:docMk/>
            <pc:sldMk cId="370936664" sldId="562"/>
            <ac:cxnSpMk id="12" creationId="{60F2A4B7-F958-BB68-780D-BD3F5CA890C2}"/>
          </ac:cxnSpMkLst>
        </pc:cxnChg>
        <pc:cxnChg chg="add mod">
          <ac:chgData name="Chan Zhi Wen, Ian" userId="10427a44-90a0-4c20-831c-e237817aaaf3" providerId="ADAL" clId="{02880622-E27B-4118-A294-F51F01103869}" dt="2022-08-18T03:36:49.608" v="8065" actId="14100"/>
          <ac:cxnSpMkLst>
            <pc:docMk/>
            <pc:sldMk cId="370936664" sldId="562"/>
            <ac:cxnSpMk id="14" creationId="{2A96E981-6B7A-2532-4D3B-D479EE1103FA}"/>
          </ac:cxnSpMkLst>
        </pc:cxnChg>
        <pc:cxnChg chg="add mod ord">
          <ac:chgData name="Chan Zhi Wen, Ian" userId="10427a44-90a0-4c20-831c-e237817aaaf3" providerId="ADAL" clId="{02880622-E27B-4118-A294-F51F01103869}" dt="2022-08-18T05:40:31.481" v="13095" actId="14100"/>
          <ac:cxnSpMkLst>
            <pc:docMk/>
            <pc:sldMk cId="370936664" sldId="562"/>
            <ac:cxnSpMk id="16" creationId="{7EC99570-30B6-674F-759C-D71ACEAB0E19}"/>
          </ac:cxnSpMkLst>
        </pc:cxnChg>
        <pc:cxnChg chg="add mod">
          <ac:chgData name="Chan Zhi Wen, Ian" userId="10427a44-90a0-4c20-831c-e237817aaaf3" providerId="ADAL" clId="{02880622-E27B-4118-A294-F51F01103869}" dt="2022-08-18T03:37:08.104" v="8109" actId="14100"/>
          <ac:cxnSpMkLst>
            <pc:docMk/>
            <pc:sldMk cId="370936664" sldId="562"/>
            <ac:cxnSpMk id="18" creationId="{2B0795A2-2E3D-16B3-4CE2-12BE6842807F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4:03:54.916" v="8796" actId="1076"/>
        <pc:sldMkLst>
          <pc:docMk/>
          <pc:sldMk cId="1530743555" sldId="563"/>
        </pc:sldMkLst>
        <pc:spChg chg="mod">
          <ac:chgData name="Chan Zhi Wen, Ian" userId="10427a44-90a0-4c20-831c-e237817aaaf3" providerId="ADAL" clId="{02880622-E27B-4118-A294-F51F01103869}" dt="2022-08-18T03:40:17.375" v="8130"/>
          <ac:spMkLst>
            <pc:docMk/>
            <pc:sldMk cId="1530743555" sldId="563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4:03:03.076" v="8791" actId="20577"/>
          <ac:spMkLst>
            <pc:docMk/>
            <pc:sldMk cId="1530743555" sldId="563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3:40:23.720" v="8131" actId="478"/>
          <ac:spMkLst>
            <pc:docMk/>
            <pc:sldMk cId="1530743555" sldId="563"/>
            <ac:spMk id="7" creationId="{AD471000-6664-5C54-4172-E286764C2D04}"/>
          </ac:spMkLst>
        </pc:spChg>
        <pc:spChg chg="del">
          <ac:chgData name="Chan Zhi Wen, Ian" userId="10427a44-90a0-4c20-831c-e237817aaaf3" providerId="ADAL" clId="{02880622-E27B-4118-A294-F51F01103869}" dt="2022-08-18T03:40:23.720" v="8131" actId="478"/>
          <ac:spMkLst>
            <pc:docMk/>
            <pc:sldMk cId="1530743555" sldId="563"/>
            <ac:spMk id="8" creationId="{0EE23F69-CD33-761E-0FB5-0DFBCE28BC5C}"/>
          </ac:spMkLst>
        </pc:spChg>
        <pc:spChg chg="add mod">
          <ac:chgData name="Chan Zhi Wen, Ian" userId="10427a44-90a0-4c20-831c-e237817aaaf3" providerId="ADAL" clId="{02880622-E27B-4118-A294-F51F01103869}" dt="2022-08-18T04:03:54.916" v="8796" actId="1076"/>
          <ac:spMkLst>
            <pc:docMk/>
            <pc:sldMk cId="1530743555" sldId="563"/>
            <ac:spMk id="15" creationId="{B8F2D242-25D7-8CBE-FED7-04C169DB312D}"/>
          </ac:spMkLst>
        </pc:spChg>
        <pc:spChg chg="add mod">
          <ac:chgData name="Chan Zhi Wen, Ian" userId="10427a44-90a0-4c20-831c-e237817aaaf3" providerId="ADAL" clId="{02880622-E27B-4118-A294-F51F01103869}" dt="2022-08-18T03:45:53.650" v="8368" actId="1035"/>
          <ac:spMkLst>
            <pc:docMk/>
            <pc:sldMk cId="1530743555" sldId="563"/>
            <ac:spMk id="16" creationId="{AB440877-3881-35DB-007B-3C738C55FE2D}"/>
          </ac:spMkLst>
        </pc:spChg>
        <pc:picChg chg="del">
          <ac:chgData name="Chan Zhi Wen, Ian" userId="10427a44-90a0-4c20-831c-e237817aaaf3" providerId="ADAL" clId="{02880622-E27B-4118-A294-F51F01103869}" dt="2022-08-18T03:40:23.720" v="8131" actId="478"/>
          <ac:picMkLst>
            <pc:docMk/>
            <pc:sldMk cId="1530743555" sldId="563"/>
            <ac:picMk id="4" creationId="{3F3301C8-9EE6-BEF8-7A67-CADE89207C52}"/>
          </ac:picMkLst>
        </pc:picChg>
        <pc:picChg chg="del">
          <ac:chgData name="Chan Zhi Wen, Ian" userId="10427a44-90a0-4c20-831c-e237817aaaf3" providerId="ADAL" clId="{02880622-E27B-4118-A294-F51F01103869}" dt="2022-08-18T03:40:23.720" v="8131" actId="478"/>
          <ac:picMkLst>
            <pc:docMk/>
            <pc:sldMk cId="1530743555" sldId="563"/>
            <ac:picMk id="6" creationId="{941CFE23-52B3-0C30-92DA-77A8CA273E3F}"/>
          </ac:picMkLst>
        </pc:picChg>
        <pc:picChg chg="del">
          <ac:chgData name="Chan Zhi Wen, Ian" userId="10427a44-90a0-4c20-831c-e237817aaaf3" providerId="ADAL" clId="{02880622-E27B-4118-A294-F51F01103869}" dt="2022-08-18T03:40:23.720" v="8131" actId="478"/>
          <ac:picMkLst>
            <pc:docMk/>
            <pc:sldMk cId="1530743555" sldId="563"/>
            <ac:picMk id="9" creationId="{82DE78A0-635C-46F7-15A8-A1B74D3CF0DA}"/>
          </ac:picMkLst>
        </pc:picChg>
        <pc:picChg chg="del">
          <ac:chgData name="Chan Zhi Wen, Ian" userId="10427a44-90a0-4c20-831c-e237817aaaf3" providerId="ADAL" clId="{02880622-E27B-4118-A294-F51F01103869}" dt="2022-08-18T03:40:23.720" v="8131" actId="478"/>
          <ac:picMkLst>
            <pc:docMk/>
            <pc:sldMk cId="1530743555" sldId="563"/>
            <ac:picMk id="10" creationId="{9CFCE0C4-0A4F-83E4-6337-A564D11C8590}"/>
          </ac:picMkLst>
        </pc:picChg>
        <pc:picChg chg="add mod">
          <ac:chgData name="Chan Zhi Wen, Ian" userId="10427a44-90a0-4c20-831c-e237817aaaf3" providerId="ADAL" clId="{02880622-E27B-4118-A294-F51F01103869}" dt="2022-08-18T03:44:49.718" v="8204" actId="1038"/>
          <ac:picMkLst>
            <pc:docMk/>
            <pc:sldMk cId="1530743555" sldId="563"/>
            <ac:picMk id="12" creationId="{8CE17BC2-B196-F4EC-AFB7-66AC7202D2C9}"/>
          </ac:picMkLst>
        </pc:picChg>
        <pc:picChg chg="add mod">
          <ac:chgData name="Chan Zhi Wen, Ian" userId="10427a44-90a0-4c20-831c-e237817aaaf3" providerId="ADAL" clId="{02880622-E27B-4118-A294-F51F01103869}" dt="2022-08-18T03:43:56.955" v="8182" actId="1076"/>
          <ac:picMkLst>
            <pc:docMk/>
            <pc:sldMk cId="1530743555" sldId="563"/>
            <ac:picMk id="14" creationId="{7C0A027C-49D0-81E9-FE9D-3EE9655FDCEA}"/>
          </ac:picMkLst>
        </pc:picChg>
        <pc:cxnChg chg="add mod">
          <ac:chgData name="Chan Zhi Wen, Ian" userId="10427a44-90a0-4c20-831c-e237817aaaf3" providerId="ADAL" clId="{02880622-E27B-4118-A294-F51F01103869}" dt="2022-08-18T03:45:36.752" v="8320" actId="14100"/>
          <ac:cxnSpMkLst>
            <pc:docMk/>
            <pc:sldMk cId="1530743555" sldId="563"/>
            <ac:cxnSpMk id="17" creationId="{4251713D-FCBB-4F54-C50E-CACAFCC6FBCB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4:10:22.895" v="9287" actId="20577"/>
        <pc:sldMkLst>
          <pc:docMk/>
          <pc:sldMk cId="3913903815" sldId="564"/>
        </pc:sldMkLst>
        <pc:spChg chg="mod">
          <ac:chgData name="Chan Zhi Wen, Ian" userId="10427a44-90a0-4c20-831c-e237817aaaf3" providerId="ADAL" clId="{02880622-E27B-4118-A294-F51F01103869}" dt="2022-08-18T04:10:22.895" v="9287" actId="20577"/>
          <ac:spMkLst>
            <pc:docMk/>
            <pc:sldMk cId="3913903815" sldId="56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4:06:07.829" v="8942" actId="1037"/>
          <ac:spMkLst>
            <pc:docMk/>
            <pc:sldMk cId="3913903815" sldId="564"/>
            <ac:spMk id="7" creationId="{7020C79E-6984-396D-51EB-ADD095E6C41A}"/>
          </ac:spMkLst>
        </pc:spChg>
        <pc:spChg chg="del">
          <ac:chgData name="Chan Zhi Wen, Ian" userId="10427a44-90a0-4c20-831c-e237817aaaf3" providerId="ADAL" clId="{02880622-E27B-4118-A294-F51F01103869}" dt="2022-08-18T03:48:46.003" v="8658" actId="478"/>
          <ac:spMkLst>
            <pc:docMk/>
            <pc:sldMk cId="3913903815" sldId="564"/>
            <ac:spMk id="15" creationId="{B8F2D242-25D7-8CBE-FED7-04C169DB312D}"/>
          </ac:spMkLst>
        </pc:spChg>
        <pc:spChg chg="mod ord">
          <ac:chgData name="Chan Zhi Wen, Ian" userId="10427a44-90a0-4c20-831c-e237817aaaf3" providerId="ADAL" clId="{02880622-E27B-4118-A294-F51F01103869}" dt="2022-08-18T04:09:50.573" v="9240" actId="1037"/>
          <ac:spMkLst>
            <pc:docMk/>
            <pc:sldMk cId="3913903815" sldId="564"/>
            <ac:spMk id="16" creationId="{AB440877-3881-35DB-007B-3C738C55FE2D}"/>
          </ac:spMkLst>
        </pc:spChg>
        <pc:grpChg chg="add mod">
          <ac:chgData name="Chan Zhi Wen, Ian" userId="10427a44-90a0-4c20-831c-e237817aaaf3" providerId="ADAL" clId="{02880622-E27B-4118-A294-F51F01103869}" dt="2022-08-18T04:07:12.653" v="8949" actId="164"/>
          <ac:grpSpMkLst>
            <pc:docMk/>
            <pc:sldMk cId="3913903815" sldId="564"/>
            <ac:grpSpMk id="10" creationId="{BA4718DD-1EC3-C63C-D40A-A925760076C8}"/>
          </ac:grpSpMkLst>
        </pc:grpChg>
        <pc:picChg chg="add mod">
          <ac:chgData name="Chan Zhi Wen, Ian" userId="10427a44-90a0-4c20-831c-e237817aaaf3" providerId="ADAL" clId="{02880622-E27B-4118-A294-F51F01103869}" dt="2022-08-18T04:05:37.983" v="8829" actId="1076"/>
          <ac:picMkLst>
            <pc:docMk/>
            <pc:sldMk cId="3913903815" sldId="564"/>
            <ac:picMk id="6" creationId="{C92A01BC-71B8-3DD2-DD71-C3821B8FE95B}"/>
          </ac:picMkLst>
        </pc:picChg>
        <pc:picChg chg="add mod">
          <ac:chgData name="Chan Zhi Wen, Ian" userId="10427a44-90a0-4c20-831c-e237817aaaf3" providerId="ADAL" clId="{02880622-E27B-4118-A294-F51F01103869}" dt="2022-08-18T04:10:17.506" v="9286" actId="1036"/>
          <ac:picMkLst>
            <pc:docMk/>
            <pc:sldMk cId="3913903815" sldId="564"/>
            <ac:picMk id="9" creationId="{FFF5EBCC-D214-9135-D6C9-5D5B801D6F70}"/>
          </ac:picMkLst>
        </pc:picChg>
        <pc:picChg chg="del">
          <ac:chgData name="Chan Zhi Wen, Ian" userId="10427a44-90a0-4c20-831c-e237817aaaf3" providerId="ADAL" clId="{02880622-E27B-4118-A294-F51F01103869}" dt="2022-08-18T03:49:15.665" v="8726" actId="478"/>
          <ac:picMkLst>
            <pc:docMk/>
            <pc:sldMk cId="3913903815" sldId="564"/>
            <ac:picMk id="12" creationId="{8CE17BC2-B196-F4EC-AFB7-66AC7202D2C9}"/>
          </ac:picMkLst>
        </pc:picChg>
        <pc:picChg chg="del">
          <ac:chgData name="Chan Zhi Wen, Ian" userId="10427a44-90a0-4c20-831c-e237817aaaf3" providerId="ADAL" clId="{02880622-E27B-4118-A294-F51F01103869}" dt="2022-08-18T03:49:14.770" v="8725" actId="478"/>
          <ac:picMkLst>
            <pc:docMk/>
            <pc:sldMk cId="3913903815" sldId="564"/>
            <ac:picMk id="14" creationId="{7C0A027C-49D0-81E9-FE9D-3EE9655FDCEA}"/>
          </ac:picMkLst>
        </pc:picChg>
        <pc:cxnChg chg="mod ord">
          <ac:chgData name="Chan Zhi Wen, Ian" userId="10427a44-90a0-4c20-831c-e237817aaaf3" providerId="ADAL" clId="{02880622-E27B-4118-A294-F51F01103869}" dt="2022-08-18T04:09:50.573" v="9240" actId="1037"/>
          <ac:cxnSpMkLst>
            <pc:docMk/>
            <pc:sldMk cId="3913903815" sldId="564"/>
            <ac:cxnSpMk id="17" creationId="{4251713D-FCBB-4F54-C50E-CACAFCC6FBCB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4:26:50.470" v="9950" actId="1038"/>
        <pc:sldMkLst>
          <pc:docMk/>
          <pc:sldMk cId="1802528404" sldId="565"/>
        </pc:sldMkLst>
        <pc:spChg chg="mod">
          <ac:chgData name="Chan Zhi Wen, Ian" userId="10427a44-90a0-4c20-831c-e237817aaaf3" providerId="ADAL" clId="{02880622-E27B-4118-A294-F51F01103869}" dt="2022-08-18T04:11:43.530" v="9367"/>
          <ac:spMkLst>
            <pc:docMk/>
            <pc:sldMk cId="1802528404" sldId="565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4:26:50.470" v="9950" actId="1038"/>
          <ac:spMkLst>
            <pc:docMk/>
            <pc:sldMk cId="1802528404" sldId="565"/>
            <ac:spMk id="7" creationId="{452515DE-8852-2828-E701-3EB23F2043CA}"/>
          </ac:spMkLst>
        </pc:spChg>
        <pc:spChg chg="add mod">
          <ac:chgData name="Chan Zhi Wen, Ian" userId="10427a44-90a0-4c20-831c-e237817aaaf3" providerId="ADAL" clId="{02880622-E27B-4118-A294-F51F01103869}" dt="2022-08-18T04:24:32.259" v="9634" actId="1035"/>
          <ac:spMkLst>
            <pc:docMk/>
            <pc:sldMk cId="1802528404" sldId="565"/>
            <ac:spMk id="9" creationId="{5C023BB5-5CEB-FF57-794C-1D01B6EC24F8}"/>
          </ac:spMkLst>
        </pc:spChg>
        <pc:spChg chg="add del mod">
          <ac:chgData name="Chan Zhi Wen, Ian" userId="10427a44-90a0-4c20-831c-e237817aaaf3" providerId="ADAL" clId="{02880622-E27B-4118-A294-F51F01103869}" dt="2022-08-18T04:20:25.591" v="9484" actId="478"/>
          <ac:spMkLst>
            <pc:docMk/>
            <pc:sldMk cId="1802528404" sldId="565"/>
            <ac:spMk id="10" creationId="{E4FB5690-28BD-12AD-6D8D-814EB28F1935}"/>
          </ac:spMkLst>
        </pc:spChg>
        <pc:spChg chg="del">
          <ac:chgData name="Chan Zhi Wen, Ian" userId="10427a44-90a0-4c20-831c-e237817aaaf3" providerId="ADAL" clId="{02880622-E27B-4118-A294-F51F01103869}" dt="2022-08-18T04:11:17.718" v="9347" actId="478"/>
          <ac:spMkLst>
            <pc:docMk/>
            <pc:sldMk cId="1802528404" sldId="565"/>
            <ac:spMk id="15" creationId="{B8F2D242-25D7-8CBE-FED7-04C169DB312D}"/>
          </ac:spMkLst>
        </pc:spChg>
        <pc:spChg chg="del">
          <ac:chgData name="Chan Zhi Wen, Ian" userId="10427a44-90a0-4c20-831c-e237817aaaf3" providerId="ADAL" clId="{02880622-E27B-4118-A294-F51F01103869}" dt="2022-08-18T04:13:57.328" v="9372" actId="478"/>
          <ac:spMkLst>
            <pc:docMk/>
            <pc:sldMk cId="1802528404" sldId="565"/>
            <ac:spMk id="16" creationId="{AB440877-3881-35DB-007B-3C738C55FE2D}"/>
          </ac:spMkLst>
        </pc:spChg>
        <pc:spChg chg="add mod">
          <ac:chgData name="Chan Zhi Wen, Ian" userId="10427a44-90a0-4c20-831c-e237817aaaf3" providerId="ADAL" clId="{02880622-E27B-4118-A294-F51F01103869}" dt="2022-08-18T04:25:01.264" v="9702" actId="1036"/>
          <ac:spMkLst>
            <pc:docMk/>
            <pc:sldMk cId="1802528404" sldId="565"/>
            <ac:spMk id="18" creationId="{F281473A-252E-6C16-3455-21795BED725D}"/>
          </ac:spMkLst>
        </pc:spChg>
        <pc:picChg chg="add del mod">
          <ac:chgData name="Chan Zhi Wen, Ian" userId="10427a44-90a0-4c20-831c-e237817aaaf3" providerId="ADAL" clId="{02880622-E27B-4118-A294-F51F01103869}" dt="2022-08-18T04:14:48.621" v="9377" actId="1076"/>
          <ac:picMkLst>
            <pc:docMk/>
            <pc:sldMk cId="1802528404" sldId="565"/>
            <ac:picMk id="6" creationId="{3CE50DF7-CDF3-6FB9-D6B3-156F8C27DF88}"/>
          </ac:picMkLst>
        </pc:picChg>
        <pc:picChg chg="del">
          <ac:chgData name="Chan Zhi Wen, Ian" userId="10427a44-90a0-4c20-831c-e237817aaaf3" providerId="ADAL" clId="{02880622-E27B-4118-A294-F51F01103869}" dt="2022-08-18T04:13:57.328" v="9372" actId="478"/>
          <ac:picMkLst>
            <pc:docMk/>
            <pc:sldMk cId="1802528404" sldId="565"/>
            <ac:picMk id="12" creationId="{8CE17BC2-B196-F4EC-AFB7-66AC7202D2C9}"/>
          </ac:picMkLst>
        </pc:picChg>
        <pc:picChg chg="del">
          <ac:chgData name="Chan Zhi Wen, Ian" userId="10427a44-90a0-4c20-831c-e237817aaaf3" providerId="ADAL" clId="{02880622-E27B-4118-A294-F51F01103869}" dt="2022-08-18T04:14:17.411" v="9376" actId="478"/>
          <ac:picMkLst>
            <pc:docMk/>
            <pc:sldMk cId="1802528404" sldId="565"/>
            <ac:picMk id="14" creationId="{7C0A027C-49D0-81E9-FE9D-3EE9655FDCEA}"/>
          </ac:picMkLst>
        </pc:picChg>
        <pc:cxnChg chg="add mod">
          <ac:chgData name="Chan Zhi Wen, Ian" userId="10427a44-90a0-4c20-831c-e237817aaaf3" providerId="ADAL" clId="{02880622-E27B-4118-A294-F51F01103869}" dt="2022-08-18T04:25:16.748" v="9703" actId="14100"/>
          <ac:cxnSpMkLst>
            <pc:docMk/>
            <pc:sldMk cId="1802528404" sldId="565"/>
            <ac:cxnSpMk id="8" creationId="{D295E1B8-EFE0-683B-C10F-3EB3312A3896}"/>
          </ac:cxnSpMkLst>
        </pc:cxnChg>
        <pc:cxnChg chg="add mod">
          <ac:chgData name="Chan Zhi Wen, Ian" userId="10427a44-90a0-4c20-831c-e237817aaaf3" providerId="ADAL" clId="{02880622-E27B-4118-A294-F51F01103869}" dt="2022-08-18T04:23:00.013" v="9564" actId="14100"/>
          <ac:cxnSpMkLst>
            <pc:docMk/>
            <pc:sldMk cId="1802528404" sldId="565"/>
            <ac:cxnSpMk id="13" creationId="{44EBC37B-4685-6763-7F70-578239792DD3}"/>
          </ac:cxnSpMkLst>
        </pc:cxnChg>
        <pc:cxnChg chg="del">
          <ac:chgData name="Chan Zhi Wen, Ian" userId="10427a44-90a0-4c20-831c-e237817aaaf3" providerId="ADAL" clId="{02880622-E27B-4118-A294-F51F01103869}" dt="2022-08-18T04:13:57.328" v="9372" actId="478"/>
          <ac:cxnSpMkLst>
            <pc:docMk/>
            <pc:sldMk cId="1802528404" sldId="565"/>
            <ac:cxnSpMk id="17" creationId="{4251713D-FCBB-4F54-C50E-CACAFCC6FBCB}"/>
          </ac:cxnSpMkLst>
        </pc:cxnChg>
      </pc:sldChg>
      <pc:sldChg chg="add del">
        <pc:chgData name="Chan Zhi Wen, Ian" userId="10427a44-90a0-4c20-831c-e237817aaaf3" providerId="ADAL" clId="{02880622-E27B-4118-A294-F51F01103869}" dt="2022-08-18T04:10:55.328" v="9293" actId="47"/>
        <pc:sldMkLst>
          <pc:docMk/>
          <pc:sldMk cId="2263591391" sldId="565"/>
        </pc:sldMkLst>
      </pc:sldChg>
      <pc:sldChg chg="addSp delSp modSp add mod">
        <pc:chgData name="Chan Zhi Wen, Ian" userId="10427a44-90a0-4c20-831c-e237817aaaf3" providerId="ADAL" clId="{02880622-E27B-4118-A294-F51F01103869}" dt="2022-08-18T06:25:58.952" v="15420" actId="207"/>
        <pc:sldMkLst>
          <pc:docMk/>
          <pc:sldMk cId="1528254975" sldId="566"/>
        </pc:sldMkLst>
        <pc:spChg chg="mod">
          <ac:chgData name="Chan Zhi Wen, Ian" userId="10427a44-90a0-4c20-831c-e237817aaaf3" providerId="ADAL" clId="{02880622-E27B-4118-A294-F51F01103869}" dt="2022-08-18T04:30:09.147" v="10003" actId="20577"/>
          <ac:spMkLst>
            <pc:docMk/>
            <pc:sldMk cId="1528254975" sldId="566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6:25:58.952" v="15420" actId="207"/>
          <ac:spMkLst>
            <pc:docMk/>
            <pc:sldMk cId="1528254975" sldId="56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6:25:46.674" v="15418" actId="113"/>
          <ac:spMkLst>
            <pc:docMk/>
            <pc:sldMk cId="1528254975" sldId="566"/>
            <ac:spMk id="4" creationId="{CE6769C3-402A-937E-5AC8-7CD990262A89}"/>
          </ac:spMkLst>
        </pc:spChg>
        <pc:spChg chg="del">
          <ac:chgData name="Chan Zhi Wen, Ian" userId="10427a44-90a0-4c20-831c-e237817aaaf3" providerId="ADAL" clId="{02880622-E27B-4118-A294-F51F01103869}" dt="2022-08-18T04:31:37.524" v="10076" actId="478"/>
          <ac:spMkLst>
            <pc:docMk/>
            <pc:sldMk cId="1528254975" sldId="566"/>
            <ac:spMk id="7" creationId="{452515DE-8852-2828-E701-3EB23F2043CA}"/>
          </ac:spMkLst>
        </pc:spChg>
        <pc:spChg chg="del">
          <ac:chgData name="Chan Zhi Wen, Ian" userId="10427a44-90a0-4c20-831c-e237817aaaf3" providerId="ADAL" clId="{02880622-E27B-4118-A294-F51F01103869}" dt="2022-08-18T04:31:37.524" v="10076" actId="478"/>
          <ac:spMkLst>
            <pc:docMk/>
            <pc:sldMk cId="1528254975" sldId="566"/>
            <ac:spMk id="9" creationId="{5C023BB5-5CEB-FF57-794C-1D01B6EC24F8}"/>
          </ac:spMkLst>
        </pc:spChg>
        <pc:spChg chg="add mod">
          <ac:chgData name="Chan Zhi Wen, Ian" userId="10427a44-90a0-4c20-831c-e237817aaaf3" providerId="ADAL" clId="{02880622-E27B-4118-A294-F51F01103869}" dt="2022-08-18T06:25:45.421" v="15417" actId="113"/>
          <ac:spMkLst>
            <pc:docMk/>
            <pc:sldMk cId="1528254975" sldId="566"/>
            <ac:spMk id="10" creationId="{ABE48134-2C62-01E9-EC31-C3F45256E711}"/>
          </ac:spMkLst>
        </pc:spChg>
        <pc:spChg chg="add mod">
          <ac:chgData name="Chan Zhi Wen, Ian" userId="10427a44-90a0-4c20-831c-e237817aaaf3" providerId="ADAL" clId="{02880622-E27B-4118-A294-F51F01103869}" dt="2022-08-18T04:44:25.981" v="10961" actId="1035"/>
          <ac:spMkLst>
            <pc:docMk/>
            <pc:sldMk cId="1528254975" sldId="566"/>
            <ac:spMk id="11" creationId="{5B67FB87-D131-D327-E061-1CB7E81D11FB}"/>
          </ac:spMkLst>
        </pc:spChg>
        <pc:spChg chg="del">
          <ac:chgData name="Chan Zhi Wen, Ian" userId="10427a44-90a0-4c20-831c-e237817aaaf3" providerId="ADAL" clId="{02880622-E27B-4118-A294-F51F01103869}" dt="2022-08-18T04:31:37.524" v="10076" actId="478"/>
          <ac:spMkLst>
            <pc:docMk/>
            <pc:sldMk cId="1528254975" sldId="566"/>
            <ac:spMk id="18" creationId="{F281473A-252E-6C16-3455-21795BED725D}"/>
          </ac:spMkLst>
        </pc:spChg>
        <pc:picChg chg="del">
          <ac:chgData name="Chan Zhi Wen, Ian" userId="10427a44-90a0-4c20-831c-e237817aaaf3" providerId="ADAL" clId="{02880622-E27B-4118-A294-F51F01103869}" dt="2022-08-18T04:31:04.250" v="10004" actId="478"/>
          <ac:picMkLst>
            <pc:docMk/>
            <pc:sldMk cId="1528254975" sldId="566"/>
            <ac:picMk id="6" creationId="{3CE50DF7-CDF3-6FB9-D6B3-156F8C27DF88}"/>
          </ac:picMkLst>
        </pc:picChg>
        <pc:cxnChg chg="del">
          <ac:chgData name="Chan Zhi Wen, Ian" userId="10427a44-90a0-4c20-831c-e237817aaaf3" providerId="ADAL" clId="{02880622-E27B-4118-A294-F51F01103869}" dt="2022-08-18T04:31:37.524" v="10076" actId="478"/>
          <ac:cxnSpMkLst>
            <pc:docMk/>
            <pc:sldMk cId="1528254975" sldId="566"/>
            <ac:cxnSpMk id="8" creationId="{D295E1B8-EFE0-683B-C10F-3EB3312A3896}"/>
          </ac:cxnSpMkLst>
        </pc:cxnChg>
        <pc:cxnChg chg="del">
          <ac:chgData name="Chan Zhi Wen, Ian" userId="10427a44-90a0-4c20-831c-e237817aaaf3" providerId="ADAL" clId="{02880622-E27B-4118-A294-F51F01103869}" dt="2022-08-18T04:31:37.524" v="10076" actId="478"/>
          <ac:cxnSpMkLst>
            <pc:docMk/>
            <pc:sldMk cId="1528254975" sldId="566"/>
            <ac:cxnSpMk id="13" creationId="{44EBC37B-4685-6763-7F70-578239792DD3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03:09:07.534" v="22751" actId="1035"/>
        <pc:sldMkLst>
          <pc:docMk/>
          <pc:sldMk cId="1554446753" sldId="567"/>
        </pc:sldMkLst>
        <pc:spChg chg="mod">
          <ac:chgData name="Chan Zhi Wen, Ian" userId="10427a44-90a0-4c20-831c-e237817aaaf3" providerId="ADAL" clId="{02880622-E27B-4118-A294-F51F01103869}" dt="2022-08-18T09:24:42.472" v="19856" actId="20577"/>
          <ac:spMkLst>
            <pc:docMk/>
            <pc:sldMk cId="1554446753" sldId="567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4:41:12.775" v="10647" actId="478"/>
          <ac:spMkLst>
            <pc:docMk/>
            <pc:sldMk cId="1554446753" sldId="567"/>
            <ac:spMk id="4" creationId="{CE6769C3-402A-937E-5AC8-7CD990262A89}"/>
          </ac:spMkLst>
        </pc:spChg>
        <pc:spChg chg="add mod">
          <ac:chgData name="Chan Zhi Wen, Ian" userId="10427a44-90a0-4c20-831c-e237817aaaf3" providerId="ADAL" clId="{02880622-E27B-4118-A294-F51F01103869}" dt="2022-08-19T03:09:07.534" v="22751" actId="1035"/>
          <ac:spMkLst>
            <pc:docMk/>
            <pc:sldMk cId="1554446753" sldId="567"/>
            <ac:spMk id="4" creationId="{FC2177FB-76F3-1FFB-2AD4-F1BC0D07301A}"/>
          </ac:spMkLst>
        </pc:spChg>
        <pc:spChg chg="del">
          <ac:chgData name="Chan Zhi Wen, Ian" userId="10427a44-90a0-4c20-831c-e237817aaaf3" providerId="ADAL" clId="{02880622-E27B-4118-A294-F51F01103869}" dt="2022-08-18T04:41:10.998" v="10646" actId="478"/>
          <ac:spMkLst>
            <pc:docMk/>
            <pc:sldMk cId="1554446753" sldId="567"/>
            <ac:spMk id="10" creationId="{ABE48134-2C62-01E9-EC31-C3F45256E711}"/>
          </ac:spMkLst>
        </pc:spChg>
      </pc:sldChg>
      <pc:sldChg chg="addSp modSp add mod">
        <pc:chgData name="Chan Zhi Wen, Ian" userId="10427a44-90a0-4c20-831c-e237817aaaf3" providerId="ADAL" clId="{02880622-E27B-4118-A294-F51F01103869}" dt="2022-08-18T08:13:18.182" v="18495" actId="20577"/>
        <pc:sldMkLst>
          <pc:docMk/>
          <pc:sldMk cId="2883417566" sldId="568"/>
        </pc:sldMkLst>
        <pc:spChg chg="mod">
          <ac:chgData name="Chan Zhi Wen, Ian" userId="10427a44-90a0-4c20-831c-e237817aaaf3" providerId="ADAL" clId="{02880622-E27B-4118-A294-F51F01103869}" dt="2022-08-18T06:26:05.222" v="15421" actId="207"/>
          <ac:spMkLst>
            <pc:docMk/>
            <pc:sldMk cId="2883417566" sldId="568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8:13:18.182" v="18495" actId="20577"/>
          <ac:spMkLst>
            <pc:docMk/>
            <pc:sldMk cId="2883417566" sldId="568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7:21:07.884" v="18332" actId="1038"/>
          <ac:spMkLst>
            <pc:docMk/>
            <pc:sldMk cId="2883417566" sldId="568"/>
            <ac:spMk id="12" creationId="{9E91E4B5-3AB4-DD25-8578-78A152CEFBB9}"/>
          </ac:spMkLst>
        </pc:spChg>
        <pc:spChg chg="add mod">
          <ac:chgData name="Chan Zhi Wen, Ian" userId="10427a44-90a0-4c20-831c-e237817aaaf3" providerId="ADAL" clId="{02880622-E27B-4118-A294-F51F01103869}" dt="2022-08-18T05:26:29.817" v="12353" actId="1038"/>
          <ac:spMkLst>
            <pc:docMk/>
            <pc:sldMk cId="2883417566" sldId="568"/>
            <ac:spMk id="16" creationId="{04DBC653-D1A3-DCE1-AF53-F6CA9C38D31B}"/>
          </ac:spMkLst>
        </pc:spChg>
        <pc:spChg chg="add mod">
          <ac:chgData name="Chan Zhi Wen, Ian" userId="10427a44-90a0-4c20-831c-e237817aaaf3" providerId="ADAL" clId="{02880622-E27B-4118-A294-F51F01103869}" dt="2022-08-18T07:20:47.333" v="18320" actId="1035"/>
          <ac:spMkLst>
            <pc:docMk/>
            <pc:sldMk cId="2883417566" sldId="568"/>
            <ac:spMk id="18" creationId="{C35B2D13-00C0-CB6E-D55F-CAE969583B77}"/>
          </ac:spMkLst>
        </pc:spChg>
        <pc:spChg chg="add mod">
          <ac:chgData name="Chan Zhi Wen, Ian" userId="10427a44-90a0-4c20-831c-e237817aaaf3" providerId="ADAL" clId="{02880622-E27B-4118-A294-F51F01103869}" dt="2022-08-18T07:20:51.792" v="18322" actId="1035"/>
          <ac:spMkLst>
            <pc:docMk/>
            <pc:sldMk cId="2883417566" sldId="568"/>
            <ac:spMk id="19" creationId="{5A045930-D29D-7D92-DE8E-59A09D134EBE}"/>
          </ac:spMkLst>
        </pc:spChg>
        <pc:spChg chg="add mod">
          <ac:chgData name="Chan Zhi Wen, Ian" userId="10427a44-90a0-4c20-831c-e237817aaaf3" providerId="ADAL" clId="{02880622-E27B-4118-A294-F51F01103869}" dt="2022-08-18T07:20:28.662" v="18302" actId="1037"/>
          <ac:spMkLst>
            <pc:docMk/>
            <pc:sldMk cId="2883417566" sldId="568"/>
            <ac:spMk id="20" creationId="{85D5F5B0-856D-C593-EDE7-01622715B072}"/>
          </ac:spMkLst>
        </pc:spChg>
        <pc:picChg chg="add mod">
          <ac:chgData name="Chan Zhi Wen, Ian" userId="10427a44-90a0-4c20-831c-e237817aaaf3" providerId="ADAL" clId="{02880622-E27B-4118-A294-F51F01103869}" dt="2022-08-18T07:20:38.382" v="18310" actId="1036"/>
          <ac:picMkLst>
            <pc:docMk/>
            <pc:sldMk cId="2883417566" sldId="568"/>
            <ac:picMk id="6" creationId="{E08E00A1-D8AD-3B2E-8D7B-0DD90D1348C3}"/>
          </ac:picMkLst>
        </pc:picChg>
        <pc:picChg chg="add mod">
          <ac:chgData name="Chan Zhi Wen, Ian" userId="10427a44-90a0-4c20-831c-e237817aaaf3" providerId="ADAL" clId="{02880622-E27B-4118-A294-F51F01103869}" dt="2022-08-18T07:20:51.792" v="18322" actId="1035"/>
          <ac:picMkLst>
            <pc:docMk/>
            <pc:sldMk cId="2883417566" sldId="568"/>
            <ac:picMk id="8" creationId="{1CE375B1-8A22-7C95-1A3C-43733856DEBE}"/>
          </ac:picMkLst>
        </pc:picChg>
        <pc:picChg chg="add mod">
          <ac:chgData name="Chan Zhi Wen, Ian" userId="10427a44-90a0-4c20-831c-e237817aaaf3" providerId="ADAL" clId="{02880622-E27B-4118-A294-F51F01103869}" dt="2022-08-18T07:20:23.675" v="18296" actId="1036"/>
          <ac:picMkLst>
            <pc:docMk/>
            <pc:sldMk cId="2883417566" sldId="568"/>
            <ac:picMk id="10" creationId="{54EC5D2B-4464-A920-B41E-D02FA8975C01}"/>
          </ac:picMkLst>
        </pc:picChg>
        <pc:cxnChg chg="add mod">
          <ac:chgData name="Chan Zhi Wen, Ian" userId="10427a44-90a0-4c20-831c-e237817aaaf3" providerId="ADAL" clId="{02880622-E27B-4118-A294-F51F01103869}" dt="2022-08-18T07:21:02.891" v="18327" actId="14100"/>
          <ac:cxnSpMkLst>
            <pc:docMk/>
            <pc:sldMk cId="2883417566" sldId="568"/>
            <ac:cxnSpMk id="11" creationId="{1C114852-A9B1-5590-4AAC-90B2224B049E}"/>
          </ac:cxnSpMkLst>
        </pc:cxnChg>
        <pc:cxnChg chg="add mod">
          <ac:chgData name="Chan Zhi Wen, Ian" userId="10427a44-90a0-4c20-831c-e237817aaaf3" providerId="ADAL" clId="{02880622-E27B-4118-A294-F51F01103869}" dt="2022-08-18T07:21:13.271" v="18333" actId="14100"/>
          <ac:cxnSpMkLst>
            <pc:docMk/>
            <pc:sldMk cId="2883417566" sldId="568"/>
            <ac:cxnSpMk id="15" creationId="{515C261E-2241-0EBA-F68F-62E6C3B0923C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5:10:32.685" v="12059" actId="1038"/>
        <pc:sldMkLst>
          <pc:docMk/>
          <pc:sldMk cId="1758851691" sldId="569"/>
        </pc:sldMkLst>
        <pc:spChg chg="mod">
          <ac:chgData name="Chan Zhi Wen, Ian" userId="10427a44-90a0-4c20-831c-e237817aaaf3" providerId="ADAL" clId="{02880622-E27B-4118-A294-F51F01103869}" dt="2022-08-18T05:08:50.655" v="11900" actId="20577"/>
          <ac:spMkLst>
            <pc:docMk/>
            <pc:sldMk cId="1758851691" sldId="569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5:10:26.680" v="12054" actId="20577"/>
          <ac:spMkLst>
            <pc:docMk/>
            <pc:sldMk cId="1758851691" sldId="569"/>
            <ac:spMk id="3" creationId="{E6CD1D97-2687-4B15-BF3D-D09058FCEB2F}"/>
          </ac:spMkLst>
        </pc:spChg>
        <pc:spChg chg="add del">
          <ac:chgData name="Chan Zhi Wen, Ian" userId="10427a44-90a0-4c20-831c-e237817aaaf3" providerId="ADAL" clId="{02880622-E27B-4118-A294-F51F01103869}" dt="2022-08-18T05:05:23.805" v="11765" actId="478"/>
          <ac:spMkLst>
            <pc:docMk/>
            <pc:sldMk cId="1758851691" sldId="569"/>
            <ac:spMk id="5" creationId="{BFCBBBBF-EF3C-4A25-9C0B-86A634D46223}"/>
          </ac:spMkLst>
        </pc:spChg>
        <pc:spChg chg="del">
          <ac:chgData name="Chan Zhi Wen, Ian" userId="10427a44-90a0-4c20-831c-e237817aaaf3" providerId="ADAL" clId="{02880622-E27B-4118-A294-F51F01103869}" dt="2022-08-18T04:57:45.053" v="11294" actId="478"/>
          <ac:spMkLst>
            <pc:docMk/>
            <pc:sldMk cId="1758851691" sldId="569"/>
            <ac:spMk id="11" creationId="{282F81CF-12D6-902B-5EC9-0A538F0C1594}"/>
          </ac:spMkLst>
        </pc:spChg>
        <pc:spChg chg="del">
          <ac:chgData name="Chan Zhi Wen, Ian" userId="10427a44-90a0-4c20-831c-e237817aaaf3" providerId="ADAL" clId="{02880622-E27B-4118-A294-F51F01103869}" dt="2022-08-18T04:57:45.053" v="11294" actId="478"/>
          <ac:spMkLst>
            <pc:docMk/>
            <pc:sldMk cId="1758851691" sldId="569"/>
            <ac:spMk id="13" creationId="{291BF0FD-E647-CC43-38B9-2349EBADC883}"/>
          </ac:spMkLst>
        </pc:spChg>
        <pc:spChg chg="del">
          <ac:chgData name="Chan Zhi Wen, Ian" userId="10427a44-90a0-4c20-831c-e237817aaaf3" providerId="ADAL" clId="{02880622-E27B-4118-A294-F51F01103869}" dt="2022-08-18T04:57:45.053" v="11294" actId="478"/>
          <ac:spMkLst>
            <pc:docMk/>
            <pc:sldMk cId="1758851691" sldId="569"/>
            <ac:spMk id="15" creationId="{B20CA427-8A9C-1542-7798-CED744FBDB0F}"/>
          </ac:spMkLst>
        </pc:spChg>
        <pc:spChg chg="del">
          <ac:chgData name="Chan Zhi Wen, Ian" userId="10427a44-90a0-4c20-831c-e237817aaaf3" providerId="ADAL" clId="{02880622-E27B-4118-A294-F51F01103869}" dt="2022-08-18T04:57:45.053" v="11294" actId="478"/>
          <ac:spMkLst>
            <pc:docMk/>
            <pc:sldMk cId="1758851691" sldId="569"/>
            <ac:spMk id="17" creationId="{9596EE0C-9563-F6B8-BED5-77883A4CD514}"/>
          </ac:spMkLst>
        </pc:spChg>
        <pc:picChg chg="add del mod">
          <ac:chgData name="Chan Zhi Wen, Ian" userId="10427a44-90a0-4c20-831c-e237817aaaf3" providerId="ADAL" clId="{02880622-E27B-4118-A294-F51F01103869}" dt="2022-08-18T05:04:27.439" v="11682" actId="478"/>
          <ac:picMkLst>
            <pc:docMk/>
            <pc:sldMk cId="1758851691" sldId="569"/>
            <ac:picMk id="6" creationId="{6A8598E9-4E8B-EEEF-301D-75A058C216BB}"/>
          </ac:picMkLst>
        </pc:picChg>
        <pc:picChg chg="add mod">
          <ac:chgData name="Chan Zhi Wen, Ian" userId="10427a44-90a0-4c20-831c-e237817aaaf3" providerId="ADAL" clId="{02880622-E27B-4118-A294-F51F01103869}" dt="2022-08-18T05:10:32.685" v="12059" actId="1038"/>
          <ac:picMkLst>
            <pc:docMk/>
            <pc:sldMk cId="1758851691" sldId="569"/>
            <ac:picMk id="8" creationId="{BF8928CD-38BA-2436-0D2F-532C178C9E0A}"/>
          </ac:picMkLst>
        </pc:picChg>
        <pc:picChg chg="add mod">
          <ac:chgData name="Chan Zhi Wen, Ian" userId="10427a44-90a0-4c20-831c-e237817aaaf3" providerId="ADAL" clId="{02880622-E27B-4118-A294-F51F01103869}" dt="2022-08-18T05:10:32.685" v="12059" actId="1038"/>
          <ac:picMkLst>
            <pc:docMk/>
            <pc:sldMk cId="1758851691" sldId="569"/>
            <ac:picMk id="10" creationId="{07B91FB3-2304-F683-9E3F-65098E850627}"/>
          </ac:picMkLst>
        </pc:picChg>
        <pc:picChg chg="del">
          <ac:chgData name="Chan Zhi Wen, Ian" userId="10427a44-90a0-4c20-831c-e237817aaaf3" providerId="ADAL" clId="{02880622-E27B-4118-A294-F51F01103869}" dt="2022-08-18T04:57:40.614" v="11293" actId="478"/>
          <ac:picMkLst>
            <pc:docMk/>
            <pc:sldMk cId="1758851691" sldId="569"/>
            <ac:picMk id="37" creationId="{47719859-D454-C632-38EC-D30FB2379D9C}"/>
          </ac:picMkLst>
        </pc:picChg>
        <pc:cxnChg chg="del">
          <ac:chgData name="Chan Zhi Wen, Ian" userId="10427a44-90a0-4c20-831c-e237817aaaf3" providerId="ADAL" clId="{02880622-E27B-4118-A294-F51F01103869}" dt="2022-08-18T04:57:45.053" v="11294" actId="478"/>
          <ac:cxnSpMkLst>
            <pc:docMk/>
            <pc:sldMk cId="1758851691" sldId="569"/>
            <ac:cxnSpMk id="12" creationId="{60F2A4B7-F958-BB68-780D-BD3F5CA890C2}"/>
          </ac:cxnSpMkLst>
        </pc:cxnChg>
        <pc:cxnChg chg="del">
          <ac:chgData name="Chan Zhi Wen, Ian" userId="10427a44-90a0-4c20-831c-e237817aaaf3" providerId="ADAL" clId="{02880622-E27B-4118-A294-F51F01103869}" dt="2022-08-18T04:57:45.053" v="11294" actId="478"/>
          <ac:cxnSpMkLst>
            <pc:docMk/>
            <pc:sldMk cId="1758851691" sldId="569"/>
            <ac:cxnSpMk id="14" creationId="{2A96E981-6B7A-2532-4D3B-D479EE1103FA}"/>
          </ac:cxnSpMkLst>
        </pc:cxnChg>
        <pc:cxnChg chg="del">
          <ac:chgData name="Chan Zhi Wen, Ian" userId="10427a44-90a0-4c20-831c-e237817aaaf3" providerId="ADAL" clId="{02880622-E27B-4118-A294-F51F01103869}" dt="2022-08-18T04:57:45.053" v="11294" actId="478"/>
          <ac:cxnSpMkLst>
            <pc:docMk/>
            <pc:sldMk cId="1758851691" sldId="569"/>
            <ac:cxnSpMk id="16" creationId="{7EC99570-30B6-674F-759C-D71ACEAB0E19}"/>
          </ac:cxnSpMkLst>
        </pc:cxnChg>
        <pc:cxnChg chg="del">
          <ac:chgData name="Chan Zhi Wen, Ian" userId="10427a44-90a0-4c20-831c-e237817aaaf3" providerId="ADAL" clId="{02880622-E27B-4118-A294-F51F01103869}" dt="2022-08-18T04:57:45.053" v="11294" actId="478"/>
          <ac:cxnSpMkLst>
            <pc:docMk/>
            <pc:sldMk cId="1758851691" sldId="569"/>
            <ac:cxnSpMk id="18" creationId="{2B0795A2-2E3D-16B3-4CE2-12BE6842807F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02:57:47.560" v="22566" actId="1076"/>
        <pc:sldMkLst>
          <pc:docMk/>
          <pc:sldMk cId="517299351" sldId="570"/>
        </pc:sldMkLst>
        <pc:spChg chg="mod">
          <ac:chgData name="Chan Zhi Wen, Ian" userId="10427a44-90a0-4c20-831c-e237817aaaf3" providerId="ADAL" clId="{02880622-E27B-4118-A294-F51F01103869}" dt="2022-08-18T06:26:10.975" v="15422" actId="207"/>
          <ac:spMkLst>
            <pc:docMk/>
            <pc:sldMk cId="517299351" sldId="570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9T02:57:06.370" v="22407" actId="20577"/>
          <ac:spMkLst>
            <pc:docMk/>
            <pc:sldMk cId="517299351" sldId="570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9T02:57:47.560" v="22566" actId="1076"/>
          <ac:spMkLst>
            <pc:docMk/>
            <pc:sldMk cId="517299351" sldId="570"/>
            <ac:spMk id="4" creationId="{4364A47D-FE8A-E1A9-695B-29A1A34EB30D}"/>
          </ac:spMkLst>
        </pc:spChg>
        <pc:spChg chg="add mod">
          <ac:chgData name="Chan Zhi Wen, Ian" userId="10427a44-90a0-4c20-831c-e237817aaaf3" providerId="ADAL" clId="{02880622-E27B-4118-A294-F51F01103869}" dt="2022-08-18T06:13:31.252" v="15287" actId="1038"/>
          <ac:spMkLst>
            <pc:docMk/>
            <pc:sldMk cId="517299351" sldId="570"/>
            <ac:spMk id="9" creationId="{F2ADFF1A-7A25-904E-BB1C-3A07608D71B0}"/>
          </ac:spMkLst>
        </pc:spChg>
        <pc:spChg chg="mod">
          <ac:chgData name="Chan Zhi Wen, Ian" userId="10427a44-90a0-4c20-831c-e237817aaaf3" providerId="ADAL" clId="{02880622-E27B-4118-A294-F51F01103869}" dt="2022-08-18T06:14:31.345" v="15306" actId="1037"/>
          <ac:spMkLst>
            <pc:docMk/>
            <pc:sldMk cId="517299351" sldId="570"/>
            <ac:spMk id="12" creationId="{9E91E4B5-3AB4-DD25-8578-78A152CEFBB9}"/>
          </ac:spMkLst>
        </pc:spChg>
        <pc:spChg chg="del">
          <ac:chgData name="Chan Zhi Wen, Ian" userId="10427a44-90a0-4c20-831c-e237817aaaf3" providerId="ADAL" clId="{02880622-E27B-4118-A294-F51F01103869}" dt="2022-08-18T05:29:42.093" v="12402" actId="478"/>
          <ac:spMkLst>
            <pc:docMk/>
            <pc:sldMk cId="517299351" sldId="570"/>
            <ac:spMk id="16" creationId="{04DBC653-D1A3-DCE1-AF53-F6CA9C38D31B}"/>
          </ac:spMkLst>
        </pc:spChg>
        <pc:spChg chg="add mod">
          <ac:chgData name="Chan Zhi Wen, Ian" userId="10427a44-90a0-4c20-831c-e237817aaaf3" providerId="ADAL" clId="{02880622-E27B-4118-A294-F51F01103869}" dt="2022-08-18T06:13:31.252" v="15287" actId="1038"/>
          <ac:spMkLst>
            <pc:docMk/>
            <pc:sldMk cId="517299351" sldId="570"/>
            <ac:spMk id="17" creationId="{5FAF2AFD-A3C6-B959-3F95-73A8F2FDBBD2}"/>
          </ac:spMkLst>
        </pc:spChg>
        <pc:spChg chg="add mod">
          <ac:chgData name="Chan Zhi Wen, Ian" userId="10427a44-90a0-4c20-831c-e237817aaaf3" providerId="ADAL" clId="{02880622-E27B-4118-A294-F51F01103869}" dt="2022-08-18T06:13:31.252" v="15287" actId="1038"/>
          <ac:spMkLst>
            <pc:docMk/>
            <pc:sldMk cId="517299351" sldId="570"/>
            <ac:spMk id="20" creationId="{2FBFE896-6A46-A293-677E-24DADF184348}"/>
          </ac:spMkLst>
        </pc:spChg>
        <pc:spChg chg="add del">
          <ac:chgData name="Chan Zhi Wen, Ian" userId="10427a44-90a0-4c20-831c-e237817aaaf3" providerId="ADAL" clId="{02880622-E27B-4118-A294-F51F01103869}" dt="2022-08-18T05:34:03.550" v="12608"/>
          <ac:spMkLst>
            <pc:docMk/>
            <pc:sldMk cId="517299351" sldId="570"/>
            <ac:spMk id="21" creationId="{25924C60-5B1A-5540-28B1-E3BE5830E89D}"/>
          </ac:spMkLst>
        </pc:spChg>
        <pc:spChg chg="add del mod">
          <ac:chgData name="Chan Zhi Wen, Ian" userId="10427a44-90a0-4c20-831c-e237817aaaf3" providerId="ADAL" clId="{02880622-E27B-4118-A294-F51F01103869}" dt="2022-08-18T05:34:37.187" v="12614" actId="478"/>
          <ac:spMkLst>
            <pc:docMk/>
            <pc:sldMk cId="517299351" sldId="570"/>
            <ac:spMk id="24" creationId="{9294834C-4BEF-F972-2DD4-D02BE180A0B7}"/>
          </ac:spMkLst>
        </pc:spChg>
        <pc:spChg chg="add mod">
          <ac:chgData name="Chan Zhi Wen, Ian" userId="10427a44-90a0-4c20-831c-e237817aaaf3" providerId="ADAL" clId="{02880622-E27B-4118-A294-F51F01103869}" dt="2022-08-18T06:13:31.252" v="15287" actId="1038"/>
          <ac:spMkLst>
            <pc:docMk/>
            <pc:sldMk cId="517299351" sldId="570"/>
            <ac:spMk id="25" creationId="{3554F63D-8206-3A13-1471-CC4494BAE454}"/>
          </ac:spMkLst>
        </pc:spChg>
        <pc:spChg chg="add mod">
          <ac:chgData name="Chan Zhi Wen, Ian" userId="10427a44-90a0-4c20-831c-e237817aaaf3" providerId="ADAL" clId="{02880622-E27B-4118-A294-F51F01103869}" dt="2022-08-19T02:55:59.357" v="22371" actId="1035"/>
          <ac:spMkLst>
            <pc:docMk/>
            <pc:sldMk cId="517299351" sldId="570"/>
            <ac:spMk id="28" creationId="{C50C225F-C728-2618-7AE8-E38B33525621}"/>
          </ac:spMkLst>
        </pc:spChg>
        <pc:spChg chg="add del mod">
          <ac:chgData name="Chan Zhi Wen, Ian" userId="10427a44-90a0-4c20-831c-e237817aaaf3" providerId="ADAL" clId="{02880622-E27B-4118-A294-F51F01103869}" dt="2022-08-18T05:37:45.928" v="12924"/>
          <ac:spMkLst>
            <pc:docMk/>
            <pc:sldMk cId="517299351" sldId="570"/>
            <ac:spMk id="31" creationId="{555C86BA-1816-FD50-244A-5C6F0469DDE3}"/>
          </ac:spMkLst>
        </pc:spChg>
        <pc:picChg chg="del">
          <ac:chgData name="Chan Zhi Wen, Ian" userId="10427a44-90a0-4c20-831c-e237817aaaf3" providerId="ADAL" clId="{02880622-E27B-4118-A294-F51F01103869}" dt="2022-08-18T05:30:55.202" v="12447" actId="478"/>
          <ac:picMkLst>
            <pc:docMk/>
            <pc:sldMk cId="517299351" sldId="570"/>
            <ac:picMk id="6" creationId="{E08E00A1-D8AD-3B2E-8D7B-0DD90D1348C3}"/>
          </ac:picMkLst>
        </pc:picChg>
        <pc:picChg chg="add mod">
          <ac:chgData name="Chan Zhi Wen, Ian" userId="10427a44-90a0-4c20-831c-e237817aaaf3" providerId="ADAL" clId="{02880622-E27B-4118-A294-F51F01103869}" dt="2022-08-18T06:13:31.252" v="15287" actId="1038"/>
          <ac:picMkLst>
            <pc:docMk/>
            <pc:sldMk cId="517299351" sldId="570"/>
            <ac:picMk id="7" creationId="{ECC33474-971D-B73F-5DDF-B0F4B1B4EEEE}"/>
          </ac:picMkLst>
        </pc:picChg>
        <pc:picChg chg="del">
          <ac:chgData name="Chan Zhi Wen, Ian" userId="10427a44-90a0-4c20-831c-e237817aaaf3" providerId="ADAL" clId="{02880622-E27B-4118-A294-F51F01103869}" dt="2022-08-18T05:30:55.202" v="12447" actId="478"/>
          <ac:picMkLst>
            <pc:docMk/>
            <pc:sldMk cId="517299351" sldId="570"/>
            <ac:picMk id="8" creationId="{1CE375B1-8A22-7C95-1A3C-43733856DEBE}"/>
          </ac:picMkLst>
        </pc:picChg>
        <pc:picChg chg="del">
          <ac:chgData name="Chan Zhi Wen, Ian" userId="10427a44-90a0-4c20-831c-e237817aaaf3" providerId="ADAL" clId="{02880622-E27B-4118-A294-F51F01103869}" dt="2022-08-18T05:30:55.202" v="12447" actId="478"/>
          <ac:picMkLst>
            <pc:docMk/>
            <pc:sldMk cId="517299351" sldId="570"/>
            <ac:picMk id="10" creationId="{54EC5D2B-4464-A920-B41E-D02FA8975C01}"/>
          </ac:picMkLst>
        </pc:picChg>
        <pc:picChg chg="add mod">
          <ac:chgData name="Chan Zhi Wen, Ian" userId="10427a44-90a0-4c20-831c-e237817aaaf3" providerId="ADAL" clId="{02880622-E27B-4118-A294-F51F01103869}" dt="2022-08-18T06:13:31.252" v="15287" actId="1038"/>
          <ac:picMkLst>
            <pc:docMk/>
            <pc:sldMk cId="517299351" sldId="570"/>
            <ac:picMk id="14" creationId="{9AF2D685-64FF-3DEC-873D-E4185262B43D}"/>
          </ac:picMkLst>
        </pc:picChg>
        <pc:picChg chg="add mod">
          <ac:chgData name="Chan Zhi Wen, Ian" userId="10427a44-90a0-4c20-831c-e237817aaaf3" providerId="ADAL" clId="{02880622-E27B-4118-A294-F51F01103869}" dt="2022-08-18T06:13:31.252" v="15287" actId="1038"/>
          <ac:picMkLst>
            <pc:docMk/>
            <pc:sldMk cId="517299351" sldId="570"/>
            <ac:picMk id="19" creationId="{7F019E08-4F47-75B5-07C3-E35BBAF4E67F}"/>
          </ac:picMkLst>
        </pc:picChg>
        <pc:picChg chg="add mod">
          <ac:chgData name="Chan Zhi Wen, Ian" userId="10427a44-90a0-4c20-831c-e237817aaaf3" providerId="ADAL" clId="{02880622-E27B-4118-A294-F51F01103869}" dt="2022-08-18T06:13:31.252" v="15287" actId="1038"/>
          <ac:picMkLst>
            <pc:docMk/>
            <pc:sldMk cId="517299351" sldId="570"/>
            <ac:picMk id="23" creationId="{481A1248-A2E3-B418-6E41-C2FC048E9F3A}"/>
          </ac:picMkLst>
        </pc:picChg>
        <pc:picChg chg="add mod">
          <ac:chgData name="Chan Zhi Wen, Ian" userId="10427a44-90a0-4c20-831c-e237817aaaf3" providerId="ADAL" clId="{02880622-E27B-4118-A294-F51F01103869}" dt="2022-08-19T02:55:59.357" v="22371" actId="1035"/>
          <ac:picMkLst>
            <pc:docMk/>
            <pc:sldMk cId="517299351" sldId="570"/>
            <ac:picMk id="27" creationId="{BAEDC293-3F1D-3BAD-1E01-F255FAA9447F}"/>
          </ac:picMkLst>
        </pc:picChg>
        <pc:cxnChg chg="mod">
          <ac:chgData name="Chan Zhi Wen, Ian" userId="10427a44-90a0-4c20-831c-e237817aaaf3" providerId="ADAL" clId="{02880622-E27B-4118-A294-F51F01103869}" dt="2022-08-18T06:14:28.236" v="15302" actId="14100"/>
          <ac:cxnSpMkLst>
            <pc:docMk/>
            <pc:sldMk cId="517299351" sldId="570"/>
            <ac:cxnSpMk id="11" creationId="{1C114852-A9B1-5590-4AAC-90B2224B049E}"/>
          </ac:cxnSpMkLst>
        </pc:cxnChg>
        <pc:cxnChg chg="del">
          <ac:chgData name="Chan Zhi Wen, Ian" userId="10427a44-90a0-4c20-831c-e237817aaaf3" providerId="ADAL" clId="{02880622-E27B-4118-A294-F51F01103869}" dt="2022-08-18T05:29:42.093" v="12402" actId="478"/>
          <ac:cxnSpMkLst>
            <pc:docMk/>
            <pc:sldMk cId="517299351" sldId="570"/>
            <ac:cxnSpMk id="15" creationId="{515C261E-2241-0EBA-F68F-62E6C3B0923C}"/>
          </ac:cxnSpMkLst>
        </pc:cxnChg>
      </pc:sldChg>
      <pc:sldChg chg="addSp delSp modSp add mod modAnim">
        <pc:chgData name="Chan Zhi Wen, Ian" userId="10427a44-90a0-4c20-831c-e237817aaaf3" providerId="ADAL" clId="{02880622-E27B-4118-A294-F51F01103869}" dt="2022-08-18T08:12:36.785" v="18438" actId="14100"/>
        <pc:sldMkLst>
          <pc:docMk/>
          <pc:sldMk cId="4277686208" sldId="571"/>
        </pc:sldMkLst>
        <pc:spChg chg="mod">
          <ac:chgData name="Chan Zhi Wen, Ian" userId="10427a44-90a0-4c20-831c-e237817aaaf3" providerId="ADAL" clId="{02880622-E27B-4118-A294-F51F01103869}" dt="2022-08-18T06:26:25.566" v="15424" actId="207"/>
          <ac:spMkLst>
            <pc:docMk/>
            <pc:sldMk cId="4277686208" sldId="571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8:12:18.067" v="18433" actId="20577"/>
          <ac:spMkLst>
            <pc:docMk/>
            <pc:sldMk cId="4277686208" sldId="571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6:05:28.837" v="14126" actId="1035"/>
          <ac:spMkLst>
            <pc:docMk/>
            <pc:sldMk cId="4277686208" sldId="571"/>
            <ac:spMk id="8" creationId="{BB86DF04-1ECA-BF0F-8D7E-BA43452C01EC}"/>
          </ac:spMkLst>
        </pc:spChg>
        <pc:spChg chg="del">
          <ac:chgData name="Chan Zhi Wen, Ian" userId="10427a44-90a0-4c20-831c-e237817aaaf3" providerId="ADAL" clId="{02880622-E27B-4118-A294-F51F01103869}" dt="2022-08-18T05:38:00.591" v="12927" actId="478"/>
          <ac:spMkLst>
            <pc:docMk/>
            <pc:sldMk cId="4277686208" sldId="571"/>
            <ac:spMk id="9" creationId="{F2ADFF1A-7A25-904E-BB1C-3A07608D71B0}"/>
          </ac:spMkLst>
        </pc:spChg>
        <pc:spChg chg="mod">
          <ac:chgData name="Chan Zhi Wen, Ian" userId="10427a44-90a0-4c20-831c-e237817aaaf3" providerId="ADAL" clId="{02880622-E27B-4118-A294-F51F01103869}" dt="2022-08-18T05:56:04.804" v="13667" actId="1036"/>
          <ac:spMkLst>
            <pc:docMk/>
            <pc:sldMk cId="4277686208" sldId="571"/>
            <ac:spMk id="12" creationId="{9E91E4B5-3AB4-DD25-8578-78A152CEFBB9}"/>
          </ac:spMkLst>
        </pc:spChg>
        <pc:spChg chg="del mod">
          <ac:chgData name="Chan Zhi Wen, Ian" userId="10427a44-90a0-4c20-831c-e237817aaaf3" providerId="ADAL" clId="{02880622-E27B-4118-A294-F51F01103869}" dt="2022-08-18T05:49:15.832" v="13284" actId="478"/>
          <ac:spMkLst>
            <pc:docMk/>
            <pc:sldMk cId="4277686208" sldId="571"/>
            <ac:spMk id="17" creationId="{5FAF2AFD-A3C6-B959-3F95-73A8F2FDBBD2}"/>
          </ac:spMkLst>
        </pc:spChg>
        <pc:spChg chg="del">
          <ac:chgData name="Chan Zhi Wen, Ian" userId="10427a44-90a0-4c20-831c-e237817aaaf3" providerId="ADAL" clId="{02880622-E27B-4118-A294-F51F01103869}" dt="2022-08-18T05:38:00.591" v="12927" actId="478"/>
          <ac:spMkLst>
            <pc:docMk/>
            <pc:sldMk cId="4277686208" sldId="571"/>
            <ac:spMk id="20" creationId="{2FBFE896-6A46-A293-677E-24DADF184348}"/>
          </ac:spMkLst>
        </pc:spChg>
        <pc:spChg chg="add mod">
          <ac:chgData name="Chan Zhi Wen, Ian" userId="10427a44-90a0-4c20-831c-e237817aaaf3" providerId="ADAL" clId="{02880622-E27B-4118-A294-F51F01103869}" dt="2022-08-18T08:12:28.409" v="18436" actId="1076"/>
          <ac:spMkLst>
            <pc:docMk/>
            <pc:sldMk cId="4277686208" sldId="571"/>
            <ac:spMk id="21" creationId="{6C1574F8-550A-5F27-402C-D45BBBC8474B}"/>
          </ac:spMkLst>
        </pc:spChg>
        <pc:spChg chg="add mod">
          <ac:chgData name="Chan Zhi Wen, Ian" userId="10427a44-90a0-4c20-831c-e237817aaaf3" providerId="ADAL" clId="{02880622-E27B-4118-A294-F51F01103869}" dt="2022-08-18T05:53:28.742" v="13519" actId="1038"/>
          <ac:spMkLst>
            <pc:docMk/>
            <pc:sldMk cId="4277686208" sldId="571"/>
            <ac:spMk id="24" creationId="{2477CB13-2739-9A99-B10C-184BB7682439}"/>
          </ac:spMkLst>
        </pc:spChg>
        <pc:spChg chg="del mod">
          <ac:chgData name="Chan Zhi Wen, Ian" userId="10427a44-90a0-4c20-831c-e237817aaaf3" providerId="ADAL" clId="{02880622-E27B-4118-A294-F51F01103869}" dt="2022-08-18T05:49:15.832" v="13284" actId="478"/>
          <ac:spMkLst>
            <pc:docMk/>
            <pc:sldMk cId="4277686208" sldId="571"/>
            <ac:spMk id="25" creationId="{3554F63D-8206-3A13-1471-CC4494BAE454}"/>
          </ac:spMkLst>
        </pc:spChg>
        <pc:spChg chg="del">
          <ac:chgData name="Chan Zhi Wen, Ian" userId="10427a44-90a0-4c20-831c-e237817aaaf3" providerId="ADAL" clId="{02880622-E27B-4118-A294-F51F01103869}" dt="2022-08-18T05:38:00.591" v="12927" actId="478"/>
          <ac:spMkLst>
            <pc:docMk/>
            <pc:sldMk cId="4277686208" sldId="571"/>
            <ac:spMk id="28" creationId="{C50C225F-C728-2618-7AE8-E38B33525621}"/>
          </ac:spMkLst>
        </pc:spChg>
        <pc:spChg chg="add mod">
          <ac:chgData name="Chan Zhi Wen, Ian" userId="10427a44-90a0-4c20-831c-e237817aaaf3" providerId="ADAL" clId="{02880622-E27B-4118-A294-F51F01103869}" dt="2022-08-18T06:05:27.489" v="14125" actId="1036"/>
          <ac:spMkLst>
            <pc:docMk/>
            <pc:sldMk cId="4277686208" sldId="571"/>
            <ac:spMk id="40" creationId="{16AFC9CA-050A-9958-0FBE-E8419AA1763B}"/>
          </ac:spMkLst>
        </pc:spChg>
        <pc:picChg chg="add del mod">
          <ac:chgData name="Chan Zhi Wen, Ian" userId="10427a44-90a0-4c20-831c-e237817aaaf3" providerId="ADAL" clId="{02880622-E27B-4118-A294-F51F01103869}" dt="2022-08-18T05:54:47.667" v="13543" actId="478"/>
          <ac:picMkLst>
            <pc:docMk/>
            <pc:sldMk cId="4277686208" sldId="571"/>
            <ac:picMk id="6" creationId="{305B7B14-A693-0979-2257-EA57EC1ED59C}"/>
          </ac:picMkLst>
        </pc:picChg>
        <pc:picChg chg="del">
          <ac:chgData name="Chan Zhi Wen, Ian" userId="10427a44-90a0-4c20-831c-e237817aaaf3" providerId="ADAL" clId="{02880622-E27B-4118-A294-F51F01103869}" dt="2022-08-18T05:38:00.591" v="12927" actId="478"/>
          <ac:picMkLst>
            <pc:docMk/>
            <pc:sldMk cId="4277686208" sldId="571"/>
            <ac:picMk id="7" creationId="{ECC33474-971D-B73F-5DDF-B0F4B1B4EEEE}"/>
          </ac:picMkLst>
        </pc:picChg>
        <pc:picChg chg="add del mod">
          <ac:chgData name="Chan Zhi Wen, Ian" userId="10427a44-90a0-4c20-831c-e237817aaaf3" providerId="ADAL" clId="{02880622-E27B-4118-A294-F51F01103869}" dt="2022-08-18T05:54:48.235" v="13544" actId="478"/>
          <ac:picMkLst>
            <pc:docMk/>
            <pc:sldMk cId="4277686208" sldId="571"/>
            <ac:picMk id="13" creationId="{6333ADB1-C69D-3DD1-F231-72A142214DA8}"/>
          </ac:picMkLst>
        </pc:picChg>
        <pc:picChg chg="del mod">
          <ac:chgData name="Chan Zhi Wen, Ian" userId="10427a44-90a0-4c20-831c-e237817aaaf3" providerId="ADAL" clId="{02880622-E27B-4118-A294-F51F01103869}" dt="2022-08-18T05:49:15.832" v="13284" actId="478"/>
          <ac:picMkLst>
            <pc:docMk/>
            <pc:sldMk cId="4277686208" sldId="571"/>
            <ac:picMk id="14" creationId="{9AF2D685-64FF-3DEC-873D-E4185262B43D}"/>
          </ac:picMkLst>
        </pc:picChg>
        <pc:picChg chg="del">
          <ac:chgData name="Chan Zhi Wen, Ian" userId="10427a44-90a0-4c20-831c-e237817aaaf3" providerId="ADAL" clId="{02880622-E27B-4118-A294-F51F01103869}" dt="2022-08-18T05:38:00.591" v="12927" actId="478"/>
          <ac:picMkLst>
            <pc:docMk/>
            <pc:sldMk cId="4277686208" sldId="571"/>
            <ac:picMk id="19" creationId="{7F019E08-4F47-75B5-07C3-E35BBAF4E67F}"/>
          </ac:picMkLst>
        </pc:picChg>
        <pc:picChg chg="del mod">
          <ac:chgData name="Chan Zhi Wen, Ian" userId="10427a44-90a0-4c20-831c-e237817aaaf3" providerId="ADAL" clId="{02880622-E27B-4118-A294-F51F01103869}" dt="2022-08-18T05:49:15.832" v="13284" actId="478"/>
          <ac:picMkLst>
            <pc:docMk/>
            <pc:sldMk cId="4277686208" sldId="571"/>
            <ac:picMk id="23" creationId="{481A1248-A2E3-B418-6E41-C2FC048E9F3A}"/>
          </ac:picMkLst>
        </pc:picChg>
        <pc:picChg chg="del">
          <ac:chgData name="Chan Zhi Wen, Ian" userId="10427a44-90a0-4c20-831c-e237817aaaf3" providerId="ADAL" clId="{02880622-E27B-4118-A294-F51F01103869}" dt="2022-08-18T05:38:00.591" v="12927" actId="478"/>
          <ac:picMkLst>
            <pc:docMk/>
            <pc:sldMk cId="4277686208" sldId="571"/>
            <ac:picMk id="27" creationId="{BAEDC293-3F1D-3BAD-1E01-F255FAA9447F}"/>
          </ac:picMkLst>
        </pc:picChg>
        <pc:picChg chg="add del mod">
          <ac:chgData name="Chan Zhi Wen, Ian" userId="10427a44-90a0-4c20-831c-e237817aaaf3" providerId="ADAL" clId="{02880622-E27B-4118-A294-F51F01103869}" dt="2022-08-18T05:54:48.707" v="13545" actId="478"/>
          <ac:picMkLst>
            <pc:docMk/>
            <pc:sldMk cId="4277686208" sldId="571"/>
            <ac:picMk id="29" creationId="{51E52CCE-4D9B-1F20-FEA0-6D00A63E024B}"/>
          </ac:picMkLst>
        </pc:picChg>
        <pc:picChg chg="add mod">
          <ac:chgData name="Chan Zhi Wen, Ian" userId="10427a44-90a0-4c20-831c-e237817aaaf3" providerId="ADAL" clId="{02880622-E27B-4118-A294-F51F01103869}" dt="2022-08-18T05:55:29.591" v="13565" actId="1076"/>
          <ac:picMkLst>
            <pc:docMk/>
            <pc:sldMk cId="4277686208" sldId="571"/>
            <ac:picMk id="31" creationId="{8429C301-53F2-1A0E-2929-BEE7BE5053C6}"/>
          </ac:picMkLst>
        </pc:picChg>
        <pc:picChg chg="add mod">
          <ac:chgData name="Chan Zhi Wen, Ian" userId="10427a44-90a0-4c20-831c-e237817aaaf3" providerId="ADAL" clId="{02880622-E27B-4118-A294-F51F01103869}" dt="2022-08-18T05:58:31.310" v="13753" actId="1035"/>
          <ac:picMkLst>
            <pc:docMk/>
            <pc:sldMk cId="4277686208" sldId="571"/>
            <ac:picMk id="35" creationId="{6CBC6079-E164-51C7-BA81-4D485758329E}"/>
          </ac:picMkLst>
        </pc:picChg>
        <pc:picChg chg="add mod">
          <ac:chgData name="Chan Zhi Wen, Ian" userId="10427a44-90a0-4c20-831c-e237817aaaf3" providerId="ADAL" clId="{02880622-E27B-4118-A294-F51F01103869}" dt="2022-08-18T05:58:31.310" v="13753" actId="1035"/>
          <ac:picMkLst>
            <pc:docMk/>
            <pc:sldMk cId="4277686208" sldId="571"/>
            <ac:picMk id="37" creationId="{5B2A5EA5-68AE-5300-D847-85AE6698EA01}"/>
          </ac:picMkLst>
        </pc:picChg>
        <pc:picChg chg="add mod">
          <ac:chgData name="Chan Zhi Wen, Ian" userId="10427a44-90a0-4c20-831c-e237817aaaf3" providerId="ADAL" clId="{02880622-E27B-4118-A294-F51F01103869}" dt="2022-08-18T05:58:31.310" v="13753" actId="1035"/>
          <ac:picMkLst>
            <pc:docMk/>
            <pc:sldMk cId="4277686208" sldId="571"/>
            <ac:picMk id="39" creationId="{C102FDA4-C669-4D46-5256-FE30E22F8C05}"/>
          </ac:picMkLst>
        </pc:picChg>
        <pc:picChg chg="add mod">
          <ac:chgData name="Chan Zhi Wen, Ian" userId="10427a44-90a0-4c20-831c-e237817aaaf3" providerId="ADAL" clId="{02880622-E27B-4118-A294-F51F01103869}" dt="2022-08-18T05:59:41.402" v="13837" actId="1076"/>
          <ac:picMkLst>
            <pc:docMk/>
            <pc:sldMk cId="4277686208" sldId="571"/>
            <ac:picMk id="42" creationId="{249FA9D0-066F-E077-1FBC-60DE0FCB915A}"/>
          </ac:picMkLst>
        </pc:picChg>
        <pc:cxnChg chg="mod">
          <ac:chgData name="Chan Zhi Wen, Ian" userId="10427a44-90a0-4c20-831c-e237817aaaf3" providerId="ADAL" clId="{02880622-E27B-4118-A294-F51F01103869}" dt="2022-08-18T05:55:47.345" v="13589" actId="14100"/>
          <ac:cxnSpMkLst>
            <pc:docMk/>
            <pc:sldMk cId="4277686208" sldId="571"/>
            <ac:cxnSpMk id="11" creationId="{1C114852-A9B1-5590-4AAC-90B2224B049E}"/>
          </ac:cxnSpMkLst>
        </pc:cxnChg>
        <pc:cxnChg chg="add mod">
          <ac:chgData name="Chan Zhi Wen, Ian" userId="10427a44-90a0-4c20-831c-e237817aaaf3" providerId="ADAL" clId="{02880622-E27B-4118-A294-F51F01103869}" dt="2022-08-18T08:12:36.785" v="18438" actId="14100"/>
          <ac:cxnSpMkLst>
            <pc:docMk/>
            <pc:sldMk cId="4277686208" sldId="571"/>
            <ac:cxnSpMk id="15" creationId="{A6AB4E5F-59A8-E282-E845-0DB4F85A93D0}"/>
          </ac:cxnSpMkLst>
        </pc:cxnChg>
      </pc:sldChg>
      <pc:sldChg chg="addSp delSp modSp add mod delAnim">
        <pc:chgData name="Chan Zhi Wen, Ian" userId="10427a44-90a0-4c20-831c-e237817aaaf3" providerId="ADAL" clId="{02880622-E27B-4118-A294-F51F01103869}" dt="2022-08-18T06:26:42.582" v="15426" actId="207"/>
        <pc:sldMkLst>
          <pc:docMk/>
          <pc:sldMk cId="2905162342" sldId="572"/>
        </pc:sldMkLst>
        <pc:spChg chg="mod">
          <ac:chgData name="Chan Zhi Wen, Ian" userId="10427a44-90a0-4c20-831c-e237817aaaf3" providerId="ADAL" clId="{02880622-E27B-4118-A294-F51F01103869}" dt="2022-08-18T06:26:42.582" v="15426" actId="207"/>
          <ac:spMkLst>
            <pc:docMk/>
            <pc:sldMk cId="2905162342" sldId="572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6:15:00.535" v="15312" actId="20577"/>
          <ac:spMkLst>
            <pc:docMk/>
            <pc:sldMk cId="2905162342" sldId="572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6:00:33.793" v="13849" actId="478"/>
          <ac:spMkLst>
            <pc:docMk/>
            <pc:sldMk cId="2905162342" sldId="572"/>
            <ac:spMk id="8" creationId="{BB86DF04-1ECA-BF0F-8D7E-BA43452C01EC}"/>
          </ac:spMkLst>
        </pc:spChg>
        <pc:spChg chg="add mod">
          <ac:chgData name="Chan Zhi Wen, Ian" userId="10427a44-90a0-4c20-831c-e237817aaaf3" providerId="ADAL" clId="{02880622-E27B-4118-A294-F51F01103869}" dt="2022-08-18T06:07:54.052" v="14545" actId="1038"/>
          <ac:spMkLst>
            <pc:docMk/>
            <pc:sldMk cId="2905162342" sldId="572"/>
            <ac:spMk id="10" creationId="{563395EC-65A6-B73E-D90D-A5B2B5598984}"/>
          </ac:spMkLst>
        </pc:spChg>
        <pc:spChg chg="del">
          <ac:chgData name="Chan Zhi Wen, Ian" userId="10427a44-90a0-4c20-831c-e237817aaaf3" providerId="ADAL" clId="{02880622-E27B-4118-A294-F51F01103869}" dt="2022-08-18T06:00:33.793" v="13849" actId="478"/>
          <ac:spMkLst>
            <pc:docMk/>
            <pc:sldMk cId="2905162342" sldId="572"/>
            <ac:spMk id="12" creationId="{9E91E4B5-3AB4-DD25-8578-78A152CEFBB9}"/>
          </ac:spMkLst>
        </pc:spChg>
        <pc:spChg chg="add mod">
          <ac:chgData name="Chan Zhi Wen, Ian" userId="10427a44-90a0-4c20-831c-e237817aaaf3" providerId="ADAL" clId="{02880622-E27B-4118-A294-F51F01103869}" dt="2022-08-18T06:07:50.039" v="14525" actId="1038"/>
          <ac:spMkLst>
            <pc:docMk/>
            <pc:sldMk cId="2905162342" sldId="572"/>
            <ac:spMk id="13" creationId="{1FDB7BC5-8858-988A-49C7-6344318B9C48}"/>
          </ac:spMkLst>
        </pc:spChg>
        <pc:spChg chg="add mod">
          <ac:chgData name="Chan Zhi Wen, Ian" userId="10427a44-90a0-4c20-831c-e237817aaaf3" providerId="ADAL" clId="{02880622-E27B-4118-A294-F51F01103869}" dt="2022-08-18T06:08:21.201" v="14601" actId="1038"/>
          <ac:spMkLst>
            <pc:docMk/>
            <pc:sldMk cId="2905162342" sldId="572"/>
            <ac:spMk id="16" creationId="{B1D52988-40BD-819F-65D8-FC34A1E73F9D}"/>
          </ac:spMkLst>
        </pc:spChg>
        <pc:spChg chg="add mod">
          <ac:chgData name="Chan Zhi Wen, Ian" userId="10427a44-90a0-4c20-831c-e237817aaaf3" providerId="ADAL" clId="{02880622-E27B-4118-A294-F51F01103869}" dt="2022-08-18T06:08:34.128" v="14616" actId="1038"/>
          <ac:spMkLst>
            <pc:docMk/>
            <pc:sldMk cId="2905162342" sldId="572"/>
            <ac:spMk id="19" creationId="{DCE41E20-A203-CBBC-E6DB-6FD39442AB1D}"/>
          </ac:spMkLst>
        </pc:spChg>
        <pc:spChg chg="del">
          <ac:chgData name="Chan Zhi Wen, Ian" userId="10427a44-90a0-4c20-831c-e237817aaaf3" providerId="ADAL" clId="{02880622-E27B-4118-A294-F51F01103869}" dt="2022-08-18T06:00:33.793" v="13849" actId="478"/>
          <ac:spMkLst>
            <pc:docMk/>
            <pc:sldMk cId="2905162342" sldId="572"/>
            <ac:spMk id="21" creationId="{6C1574F8-550A-5F27-402C-D45BBBC8474B}"/>
          </ac:spMkLst>
        </pc:spChg>
        <pc:spChg chg="del">
          <ac:chgData name="Chan Zhi Wen, Ian" userId="10427a44-90a0-4c20-831c-e237817aaaf3" providerId="ADAL" clId="{02880622-E27B-4118-A294-F51F01103869}" dt="2022-08-18T06:00:35.974" v="13850" actId="478"/>
          <ac:spMkLst>
            <pc:docMk/>
            <pc:sldMk cId="2905162342" sldId="572"/>
            <ac:spMk id="24" creationId="{2477CB13-2739-9A99-B10C-184BB7682439}"/>
          </ac:spMkLst>
        </pc:spChg>
        <pc:spChg chg="add mod">
          <ac:chgData name="Chan Zhi Wen, Ian" userId="10427a44-90a0-4c20-831c-e237817aaaf3" providerId="ADAL" clId="{02880622-E27B-4118-A294-F51F01103869}" dt="2022-08-18T06:10:13.640" v="14997" actId="1037"/>
          <ac:spMkLst>
            <pc:docMk/>
            <pc:sldMk cId="2905162342" sldId="572"/>
            <ac:spMk id="25" creationId="{70DE6304-8045-E4CB-DD6D-EF21E80F1F95}"/>
          </ac:spMkLst>
        </pc:spChg>
        <pc:spChg chg="add mod">
          <ac:chgData name="Chan Zhi Wen, Ian" userId="10427a44-90a0-4c20-831c-e237817aaaf3" providerId="ADAL" clId="{02880622-E27B-4118-A294-F51F01103869}" dt="2022-08-18T06:11:12.415" v="15113" actId="1036"/>
          <ac:spMkLst>
            <pc:docMk/>
            <pc:sldMk cId="2905162342" sldId="572"/>
            <ac:spMk id="30" creationId="{60DA6F24-F740-D8D9-C9AE-FEE0B409F1FD}"/>
          </ac:spMkLst>
        </pc:spChg>
        <pc:spChg chg="del">
          <ac:chgData name="Chan Zhi Wen, Ian" userId="10427a44-90a0-4c20-831c-e237817aaaf3" providerId="ADAL" clId="{02880622-E27B-4118-A294-F51F01103869}" dt="2022-08-18T06:00:33.793" v="13849" actId="478"/>
          <ac:spMkLst>
            <pc:docMk/>
            <pc:sldMk cId="2905162342" sldId="572"/>
            <ac:spMk id="40" creationId="{16AFC9CA-050A-9958-0FBE-E8419AA1763B}"/>
          </ac:spMkLst>
        </pc:spChg>
        <pc:picChg chg="add mod">
          <ac:chgData name="Chan Zhi Wen, Ian" userId="10427a44-90a0-4c20-831c-e237817aaaf3" providerId="ADAL" clId="{02880622-E27B-4118-A294-F51F01103869}" dt="2022-08-18T06:07:50.039" v="14525" actId="1038"/>
          <ac:picMkLst>
            <pc:docMk/>
            <pc:sldMk cId="2905162342" sldId="572"/>
            <ac:picMk id="6" creationId="{96A3C4D8-7318-B29F-3702-94FBA9EED002}"/>
          </ac:picMkLst>
        </pc:picChg>
        <pc:picChg chg="add mod">
          <ac:chgData name="Chan Zhi Wen, Ian" userId="10427a44-90a0-4c20-831c-e237817aaaf3" providerId="ADAL" clId="{02880622-E27B-4118-A294-F51F01103869}" dt="2022-08-18T06:07:54.052" v="14545" actId="1038"/>
          <ac:picMkLst>
            <pc:docMk/>
            <pc:sldMk cId="2905162342" sldId="572"/>
            <ac:picMk id="9" creationId="{5FEC59E6-E501-8187-F2C0-0496CAAF7CDA}"/>
          </ac:picMkLst>
        </pc:picChg>
        <pc:picChg chg="del">
          <ac:chgData name="Chan Zhi Wen, Ian" userId="10427a44-90a0-4c20-831c-e237817aaaf3" providerId="ADAL" clId="{02880622-E27B-4118-A294-F51F01103869}" dt="2022-08-18T06:00:33.793" v="13849" actId="478"/>
          <ac:picMkLst>
            <pc:docMk/>
            <pc:sldMk cId="2905162342" sldId="572"/>
            <ac:picMk id="31" creationId="{8429C301-53F2-1A0E-2929-BEE7BE5053C6}"/>
          </ac:picMkLst>
        </pc:picChg>
        <pc:picChg chg="del">
          <ac:chgData name="Chan Zhi Wen, Ian" userId="10427a44-90a0-4c20-831c-e237817aaaf3" providerId="ADAL" clId="{02880622-E27B-4118-A294-F51F01103869}" dt="2022-08-18T06:00:33.793" v="13849" actId="478"/>
          <ac:picMkLst>
            <pc:docMk/>
            <pc:sldMk cId="2905162342" sldId="572"/>
            <ac:picMk id="35" creationId="{6CBC6079-E164-51C7-BA81-4D485758329E}"/>
          </ac:picMkLst>
        </pc:picChg>
        <pc:picChg chg="del">
          <ac:chgData name="Chan Zhi Wen, Ian" userId="10427a44-90a0-4c20-831c-e237817aaaf3" providerId="ADAL" clId="{02880622-E27B-4118-A294-F51F01103869}" dt="2022-08-18T06:00:33.793" v="13849" actId="478"/>
          <ac:picMkLst>
            <pc:docMk/>
            <pc:sldMk cId="2905162342" sldId="572"/>
            <ac:picMk id="37" creationId="{5B2A5EA5-68AE-5300-D847-85AE6698EA01}"/>
          </ac:picMkLst>
        </pc:picChg>
        <pc:picChg chg="del">
          <ac:chgData name="Chan Zhi Wen, Ian" userId="10427a44-90a0-4c20-831c-e237817aaaf3" providerId="ADAL" clId="{02880622-E27B-4118-A294-F51F01103869}" dt="2022-08-18T06:00:33.793" v="13849" actId="478"/>
          <ac:picMkLst>
            <pc:docMk/>
            <pc:sldMk cId="2905162342" sldId="572"/>
            <ac:picMk id="39" creationId="{C102FDA4-C669-4D46-5256-FE30E22F8C05}"/>
          </ac:picMkLst>
        </pc:picChg>
        <pc:picChg chg="del">
          <ac:chgData name="Chan Zhi Wen, Ian" userId="10427a44-90a0-4c20-831c-e237817aaaf3" providerId="ADAL" clId="{02880622-E27B-4118-A294-F51F01103869}" dt="2022-08-18T06:01:56.111" v="14072" actId="478"/>
          <ac:picMkLst>
            <pc:docMk/>
            <pc:sldMk cId="2905162342" sldId="572"/>
            <ac:picMk id="42" creationId="{249FA9D0-066F-E077-1FBC-60DE0FCB915A}"/>
          </ac:picMkLst>
        </pc:picChg>
        <pc:cxnChg chg="del">
          <ac:chgData name="Chan Zhi Wen, Ian" userId="10427a44-90a0-4c20-831c-e237817aaaf3" providerId="ADAL" clId="{02880622-E27B-4118-A294-F51F01103869}" dt="2022-08-18T06:00:33.793" v="13849" actId="478"/>
          <ac:cxnSpMkLst>
            <pc:docMk/>
            <pc:sldMk cId="2905162342" sldId="572"/>
            <ac:cxnSpMk id="11" creationId="{1C114852-A9B1-5590-4AAC-90B2224B049E}"/>
          </ac:cxnSpMkLst>
        </pc:cxnChg>
        <pc:cxnChg chg="add mod">
          <ac:chgData name="Chan Zhi Wen, Ian" userId="10427a44-90a0-4c20-831c-e237817aaaf3" providerId="ADAL" clId="{02880622-E27B-4118-A294-F51F01103869}" dt="2022-08-18T06:08:17.504" v="14591" actId="14100"/>
          <ac:cxnSpMkLst>
            <pc:docMk/>
            <pc:sldMk cId="2905162342" sldId="572"/>
            <ac:cxnSpMk id="14" creationId="{884B9BF3-1306-1BC1-A80E-BED9150E9422}"/>
          </ac:cxnSpMkLst>
        </pc:cxnChg>
        <pc:cxnChg chg="del">
          <ac:chgData name="Chan Zhi Wen, Ian" userId="10427a44-90a0-4c20-831c-e237817aaaf3" providerId="ADAL" clId="{02880622-E27B-4118-A294-F51F01103869}" dt="2022-08-18T06:00:33.793" v="13849" actId="478"/>
          <ac:cxnSpMkLst>
            <pc:docMk/>
            <pc:sldMk cId="2905162342" sldId="572"/>
            <ac:cxnSpMk id="15" creationId="{A6AB4E5F-59A8-E282-E845-0DB4F85A93D0}"/>
          </ac:cxnSpMkLst>
        </pc:cxnChg>
        <pc:cxnChg chg="add mod">
          <ac:chgData name="Chan Zhi Wen, Ian" userId="10427a44-90a0-4c20-831c-e237817aaaf3" providerId="ADAL" clId="{02880622-E27B-4118-A294-F51F01103869}" dt="2022-08-18T06:08:30.875" v="14605" actId="14100"/>
          <ac:cxnSpMkLst>
            <pc:docMk/>
            <pc:sldMk cId="2905162342" sldId="572"/>
            <ac:cxnSpMk id="22" creationId="{19DFEBF5-65FD-C3C3-ACAF-A16BDD8B4BA7}"/>
          </ac:cxnSpMkLst>
        </pc:cxnChg>
        <pc:cxnChg chg="add mod">
          <ac:chgData name="Chan Zhi Wen, Ian" userId="10427a44-90a0-4c20-831c-e237817aaaf3" providerId="ADAL" clId="{02880622-E27B-4118-A294-F51F01103869}" dt="2022-08-18T06:10:09.930" v="14987" actId="14100"/>
          <ac:cxnSpMkLst>
            <pc:docMk/>
            <pc:sldMk cId="2905162342" sldId="572"/>
            <ac:cxnSpMk id="26" creationId="{57C43028-434E-C442-6818-ED831E6CFAD3}"/>
          </ac:cxnSpMkLst>
        </pc:cxnChg>
        <pc:cxnChg chg="add mod">
          <ac:chgData name="Chan Zhi Wen, Ian" userId="10427a44-90a0-4c20-831c-e237817aaaf3" providerId="ADAL" clId="{02880622-E27B-4118-A294-F51F01103869}" dt="2022-08-18T06:11:07.943" v="15110" actId="14100"/>
          <ac:cxnSpMkLst>
            <pc:docMk/>
            <pc:sldMk cId="2905162342" sldId="572"/>
            <ac:cxnSpMk id="28" creationId="{9A5AB635-496C-667B-BEAD-322E0CD697CF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8:11:36.715" v="18418" actId="14100"/>
        <pc:sldMkLst>
          <pc:docMk/>
          <pc:sldMk cId="3284411755" sldId="573"/>
        </pc:sldMkLst>
        <pc:spChg chg="mod">
          <ac:chgData name="Chan Zhi Wen, Ian" userId="10427a44-90a0-4c20-831c-e237817aaaf3" providerId="ADAL" clId="{02880622-E27B-4118-A294-F51F01103869}" dt="2022-08-18T06:26:51.449" v="15428" actId="207"/>
          <ac:spMkLst>
            <pc:docMk/>
            <pc:sldMk cId="3284411755" sldId="573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8T08:11:28.015" v="18416" actId="20577"/>
          <ac:spMkLst>
            <pc:docMk/>
            <pc:sldMk cId="3284411755" sldId="573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6:32:26.366" v="15517" actId="478"/>
          <ac:spMkLst>
            <pc:docMk/>
            <pc:sldMk cId="3284411755" sldId="573"/>
            <ac:spMk id="10" creationId="{563395EC-65A6-B73E-D90D-A5B2B5598984}"/>
          </ac:spMkLst>
        </pc:spChg>
        <pc:spChg chg="del">
          <ac:chgData name="Chan Zhi Wen, Ian" userId="10427a44-90a0-4c20-831c-e237817aaaf3" providerId="ADAL" clId="{02880622-E27B-4118-A294-F51F01103869}" dt="2022-08-18T06:32:26.366" v="15517" actId="478"/>
          <ac:spMkLst>
            <pc:docMk/>
            <pc:sldMk cId="3284411755" sldId="573"/>
            <ac:spMk id="13" creationId="{1FDB7BC5-8858-988A-49C7-6344318B9C48}"/>
          </ac:spMkLst>
        </pc:spChg>
        <pc:spChg chg="del">
          <ac:chgData name="Chan Zhi Wen, Ian" userId="10427a44-90a0-4c20-831c-e237817aaaf3" providerId="ADAL" clId="{02880622-E27B-4118-A294-F51F01103869}" dt="2022-08-18T06:27:28.744" v="15510" actId="478"/>
          <ac:spMkLst>
            <pc:docMk/>
            <pc:sldMk cId="3284411755" sldId="573"/>
            <ac:spMk id="16" creationId="{B1D52988-40BD-819F-65D8-FC34A1E73F9D}"/>
          </ac:spMkLst>
        </pc:spChg>
        <pc:spChg chg="del">
          <ac:chgData name="Chan Zhi Wen, Ian" userId="10427a44-90a0-4c20-831c-e237817aaaf3" providerId="ADAL" clId="{02880622-E27B-4118-A294-F51F01103869}" dt="2022-08-18T06:27:26.721" v="15509" actId="478"/>
          <ac:spMkLst>
            <pc:docMk/>
            <pc:sldMk cId="3284411755" sldId="573"/>
            <ac:spMk id="19" creationId="{DCE41E20-A203-CBBC-E6DB-6FD39442AB1D}"/>
          </ac:spMkLst>
        </pc:spChg>
        <pc:spChg chg="add mod">
          <ac:chgData name="Chan Zhi Wen, Ian" userId="10427a44-90a0-4c20-831c-e237817aaaf3" providerId="ADAL" clId="{02880622-E27B-4118-A294-F51F01103869}" dt="2022-08-18T06:43:29.108" v="16023" actId="1037"/>
          <ac:spMkLst>
            <pc:docMk/>
            <pc:sldMk cId="3284411755" sldId="573"/>
            <ac:spMk id="23" creationId="{89A98A25-ACBE-C315-4599-8B82EFB633F0}"/>
          </ac:spMkLst>
        </pc:spChg>
        <pc:spChg chg="add mod">
          <ac:chgData name="Chan Zhi Wen, Ian" userId="10427a44-90a0-4c20-831c-e237817aaaf3" providerId="ADAL" clId="{02880622-E27B-4118-A294-F51F01103869}" dt="2022-08-18T06:43:26.622" v="16022" actId="1038"/>
          <ac:spMkLst>
            <pc:docMk/>
            <pc:sldMk cId="3284411755" sldId="573"/>
            <ac:spMk id="24" creationId="{7394EEDA-3B7A-29A9-0AE8-5C82005078A0}"/>
          </ac:spMkLst>
        </pc:spChg>
        <pc:spChg chg="del">
          <ac:chgData name="Chan Zhi Wen, Ian" userId="10427a44-90a0-4c20-831c-e237817aaaf3" providerId="ADAL" clId="{02880622-E27B-4118-A294-F51F01103869}" dt="2022-08-18T06:27:26.721" v="15509" actId="478"/>
          <ac:spMkLst>
            <pc:docMk/>
            <pc:sldMk cId="3284411755" sldId="573"/>
            <ac:spMk id="25" creationId="{70DE6304-8045-E4CB-DD6D-EF21E80F1F95}"/>
          </ac:spMkLst>
        </pc:spChg>
        <pc:spChg chg="add mod">
          <ac:chgData name="Chan Zhi Wen, Ian" userId="10427a44-90a0-4c20-831c-e237817aaaf3" providerId="ADAL" clId="{02880622-E27B-4118-A294-F51F01103869}" dt="2022-08-18T06:44:26.747" v="16076" actId="1035"/>
          <ac:spMkLst>
            <pc:docMk/>
            <pc:sldMk cId="3284411755" sldId="573"/>
            <ac:spMk id="29" creationId="{3E2FE50D-4005-FB29-19DF-E1824A264CCC}"/>
          </ac:spMkLst>
        </pc:spChg>
        <pc:spChg chg="del">
          <ac:chgData name="Chan Zhi Wen, Ian" userId="10427a44-90a0-4c20-831c-e237817aaaf3" providerId="ADAL" clId="{02880622-E27B-4118-A294-F51F01103869}" dt="2022-08-18T06:32:26.366" v="15517" actId="478"/>
          <ac:spMkLst>
            <pc:docMk/>
            <pc:sldMk cId="3284411755" sldId="573"/>
            <ac:spMk id="30" creationId="{60DA6F24-F740-D8D9-C9AE-FEE0B409F1FD}"/>
          </ac:spMkLst>
        </pc:spChg>
        <pc:picChg chg="del">
          <ac:chgData name="Chan Zhi Wen, Ian" userId="10427a44-90a0-4c20-831c-e237817aaaf3" providerId="ADAL" clId="{02880622-E27B-4118-A294-F51F01103869}" dt="2022-08-18T06:32:26.366" v="15517" actId="478"/>
          <ac:picMkLst>
            <pc:docMk/>
            <pc:sldMk cId="3284411755" sldId="573"/>
            <ac:picMk id="6" creationId="{96A3C4D8-7318-B29F-3702-94FBA9EED002}"/>
          </ac:picMkLst>
        </pc:picChg>
        <pc:picChg chg="add mod">
          <ac:chgData name="Chan Zhi Wen, Ian" userId="10427a44-90a0-4c20-831c-e237817aaaf3" providerId="ADAL" clId="{02880622-E27B-4118-A294-F51F01103869}" dt="2022-08-18T08:11:36.715" v="18418" actId="14100"/>
          <ac:picMkLst>
            <pc:docMk/>
            <pc:sldMk cId="3284411755" sldId="573"/>
            <ac:picMk id="7" creationId="{7FDFE4E3-7B4B-E32A-1E47-76ADB9BFA6A3}"/>
          </ac:picMkLst>
        </pc:picChg>
        <pc:picChg chg="del">
          <ac:chgData name="Chan Zhi Wen, Ian" userId="10427a44-90a0-4c20-831c-e237817aaaf3" providerId="ADAL" clId="{02880622-E27B-4118-A294-F51F01103869}" dt="2022-08-18T06:32:26.366" v="15517" actId="478"/>
          <ac:picMkLst>
            <pc:docMk/>
            <pc:sldMk cId="3284411755" sldId="573"/>
            <ac:picMk id="9" creationId="{5FEC59E6-E501-8187-F2C0-0496CAAF7CDA}"/>
          </ac:picMkLst>
        </pc:picChg>
        <pc:picChg chg="add mod modCrop">
          <ac:chgData name="Chan Zhi Wen, Ian" userId="10427a44-90a0-4c20-831c-e237817aaaf3" providerId="ADAL" clId="{02880622-E27B-4118-A294-F51F01103869}" dt="2022-08-18T06:43:07.294" v="15987" actId="1035"/>
          <ac:picMkLst>
            <pc:docMk/>
            <pc:sldMk cId="3284411755" sldId="573"/>
            <ac:picMk id="11" creationId="{7A7AAD6F-626F-AF3F-AAD8-AEE1DB7E27DB}"/>
          </ac:picMkLst>
        </pc:picChg>
        <pc:picChg chg="add mod modCrop">
          <ac:chgData name="Chan Zhi Wen, Ian" userId="10427a44-90a0-4c20-831c-e237817aaaf3" providerId="ADAL" clId="{02880622-E27B-4118-A294-F51F01103869}" dt="2022-08-18T06:43:07.294" v="15987" actId="1035"/>
          <ac:picMkLst>
            <pc:docMk/>
            <pc:sldMk cId="3284411755" sldId="573"/>
            <ac:picMk id="15" creationId="{F49D1FEF-3622-395B-E53E-AFA7FBE75A16}"/>
          </ac:picMkLst>
        </pc:picChg>
        <pc:picChg chg="add del mod">
          <ac:chgData name="Chan Zhi Wen, Ian" userId="10427a44-90a0-4c20-831c-e237817aaaf3" providerId="ADAL" clId="{02880622-E27B-4118-A294-F51F01103869}" dt="2022-08-18T06:43:47.148" v="16028" actId="478"/>
          <ac:picMkLst>
            <pc:docMk/>
            <pc:sldMk cId="3284411755" sldId="573"/>
            <ac:picMk id="18" creationId="{2E0EAEA1-4284-966F-E014-2C4E38639822}"/>
          </ac:picMkLst>
        </pc:picChg>
        <pc:picChg chg="add del mod">
          <ac:chgData name="Chan Zhi Wen, Ian" userId="10427a44-90a0-4c20-831c-e237817aaaf3" providerId="ADAL" clId="{02880622-E27B-4118-A294-F51F01103869}" dt="2022-08-18T06:43:47.148" v="16028" actId="478"/>
          <ac:picMkLst>
            <pc:docMk/>
            <pc:sldMk cId="3284411755" sldId="573"/>
            <ac:picMk id="21" creationId="{B4FCCD83-111C-903A-7CBC-CCC477AC0E18}"/>
          </ac:picMkLst>
        </pc:picChg>
        <pc:cxnChg chg="del">
          <ac:chgData name="Chan Zhi Wen, Ian" userId="10427a44-90a0-4c20-831c-e237817aaaf3" providerId="ADAL" clId="{02880622-E27B-4118-A294-F51F01103869}" dt="2022-08-18T06:27:28.744" v="15510" actId="478"/>
          <ac:cxnSpMkLst>
            <pc:docMk/>
            <pc:sldMk cId="3284411755" sldId="573"/>
            <ac:cxnSpMk id="14" creationId="{884B9BF3-1306-1BC1-A80E-BED9150E9422}"/>
          </ac:cxnSpMkLst>
        </pc:cxnChg>
        <pc:cxnChg chg="del">
          <ac:chgData name="Chan Zhi Wen, Ian" userId="10427a44-90a0-4c20-831c-e237817aaaf3" providerId="ADAL" clId="{02880622-E27B-4118-A294-F51F01103869}" dt="2022-08-18T06:27:26.721" v="15509" actId="478"/>
          <ac:cxnSpMkLst>
            <pc:docMk/>
            <pc:sldMk cId="3284411755" sldId="573"/>
            <ac:cxnSpMk id="22" creationId="{19DFEBF5-65FD-C3C3-ACAF-A16BDD8B4BA7}"/>
          </ac:cxnSpMkLst>
        </pc:cxnChg>
        <pc:cxnChg chg="del">
          <ac:chgData name="Chan Zhi Wen, Ian" userId="10427a44-90a0-4c20-831c-e237817aaaf3" providerId="ADAL" clId="{02880622-E27B-4118-A294-F51F01103869}" dt="2022-08-18T06:27:26.721" v="15509" actId="478"/>
          <ac:cxnSpMkLst>
            <pc:docMk/>
            <pc:sldMk cId="3284411755" sldId="573"/>
            <ac:cxnSpMk id="26" creationId="{57C43028-434E-C442-6818-ED831E6CFAD3}"/>
          </ac:cxnSpMkLst>
        </pc:cxnChg>
        <pc:cxnChg chg="add mod">
          <ac:chgData name="Chan Zhi Wen, Ian" userId="10427a44-90a0-4c20-831c-e237817aaaf3" providerId="ADAL" clId="{02880622-E27B-4118-A294-F51F01103869}" dt="2022-08-18T06:44:24.487" v="16071" actId="1036"/>
          <ac:cxnSpMkLst>
            <pc:docMk/>
            <pc:sldMk cId="3284411755" sldId="573"/>
            <ac:cxnSpMk id="27" creationId="{3E60F4BE-B56B-6EFD-DD29-0EB10E1DF8FC}"/>
          </ac:cxnSpMkLst>
        </pc:cxnChg>
        <pc:cxnChg chg="del">
          <ac:chgData name="Chan Zhi Wen, Ian" userId="10427a44-90a0-4c20-831c-e237817aaaf3" providerId="ADAL" clId="{02880622-E27B-4118-A294-F51F01103869}" dt="2022-08-18T06:32:26.366" v="15517" actId="478"/>
          <ac:cxnSpMkLst>
            <pc:docMk/>
            <pc:sldMk cId="3284411755" sldId="573"/>
            <ac:cxnSpMk id="28" creationId="{9A5AB635-496C-667B-BEAD-322E0CD697CF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6:55:24.877" v="17069" actId="20577"/>
        <pc:sldMkLst>
          <pc:docMk/>
          <pc:sldMk cId="3078868725" sldId="574"/>
        </pc:sldMkLst>
        <pc:spChg chg="mod">
          <ac:chgData name="Chan Zhi Wen, Ian" userId="10427a44-90a0-4c20-831c-e237817aaaf3" providerId="ADAL" clId="{02880622-E27B-4118-A294-F51F01103869}" dt="2022-08-18T06:55:24.877" v="17069" actId="20577"/>
          <ac:spMkLst>
            <pc:docMk/>
            <pc:sldMk cId="3078868725" sldId="574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6:53:15.762" v="17031" actId="1036"/>
          <ac:spMkLst>
            <pc:docMk/>
            <pc:sldMk cId="3078868725" sldId="574"/>
            <ac:spMk id="4" creationId="{E28E59E1-8478-31BB-9FF0-5D868B5EE3B8}"/>
          </ac:spMkLst>
        </pc:spChg>
        <pc:spChg chg="add mod">
          <ac:chgData name="Chan Zhi Wen, Ian" userId="10427a44-90a0-4c20-831c-e237817aaaf3" providerId="ADAL" clId="{02880622-E27B-4118-A294-F51F01103869}" dt="2022-08-18T06:53:15.762" v="17031" actId="1036"/>
          <ac:spMkLst>
            <pc:docMk/>
            <pc:sldMk cId="3078868725" sldId="574"/>
            <ac:spMk id="6" creationId="{DD7526C1-9F02-4980-E472-83DE88FBA654}"/>
          </ac:spMkLst>
        </pc:spChg>
        <pc:spChg chg="add mod">
          <ac:chgData name="Chan Zhi Wen, Ian" userId="10427a44-90a0-4c20-831c-e237817aaaf3" providerId="ADAL" clId="{02880622-E27B-4118-A294-F51F01103869}" dt="2022-08-18T06:54:17.401" v="17068" actId="1035"/>
          <ac:spMkLst>
            <pc:docMk/>
            <pc:sldMk cId="3078868725" sldId="574"/>
            <ac:spMk id="9" creationId="{6AA046CE-510E-C3D7-8C0D-CDB31B5CCC0D}"/>
          </ac:spMkLst>
        </pc:spChg>
        <pc:spChg chg="add mod">
          <ac:chgData name="Chan Zhi Wen, Ian" userId="10427a44-90a0-4c20-831c-e237817aaaf3" providerId="ADAL" clId="{02880622-E27B-4118-A294-F51F01103869}" dt="2022-08-18T06:53:53.891" v="17063" actId="1038"/>
          <ac:spMkLst>
            <pc:docMk/>
            <pc:sldMk cId="3078868725" sldId="574"/>
            <ac:spMk id="19" creationId="{6238FD1C-3254-4A3A-3155-CFC16E010DFA}"/>
          </ac:spMkLst>
        </pc:spChg>
        <pc:picChg chg="del">
          <ac:chgData name="Chan Zhi Wen, Ian" userId="10427a44-90a0-4c20-831c-e237817aaaf3" providerId="ADAL" clId="{02880622-E27B-4118-A294-F51F01103869}" dt="2022-08-18T06:43:37.837" v="16026" actId="478"/>
          <ac:picMkLst>
            <pc:docMk/>
            <pc:sldMk cId="3078868725" sldId="574"/>
            <ac:picMk id="7" creationId="{7FDFE4E3-7B4B-E32A-1E47-76ADB9BFA6A3}"/>
          </ac:picMkLst>
        </pc:picChg>
        <pc:picChg chg="del">
          <ac:chgData name="Chan Zhi Wen, Ian" userId="10427a44-90a0-4c20-831c-e237817aaaf3" providerId="ADAL" clId="{02880622-E27B-4118-A294-F51F01103869}" dt="2022-08-18T06:43:37.837" v="16026" actId="478"/>
          <ac:picMkLst>
            <pc:docMk/>
            <pc:sldMk cId="3078868725" sldId="574"/>
            <ac:picMk id="11" creationId="{7A7AAD6F-626F-AF3F-AAD8-AEE1DB7E27DB}"/>
          </ac:picMkLst>
        </pc:picChg>
        <pc:picChg chg="del">
          <ac:chgData name="Chan Zhi Wen, Ian" userId="10427a44-90a0-4c20-831c-e237817aaaf3" providerId="ADAL" clId="{02880622-E27B-4118-A294-F51F01103869}" dt="2022-08-18T06:43:37.837" v="16026" actId="478"/>
          <ac:picMkLst>
            <pc:docMk/>
            <pc:sldMk cId="3078868725" sldId="574"/>
            <ac:picMk id="15" creationId="{F49D1FEF-3622-395B-E53E-AFA7FBE75A16}"/>
          </ac:picMkLst>
        </pc:picChg>
        <pc:picChg chg="mod">
          <ac:chgData name="Chan Zhi Wen, Ian" userId="10427a44-90a0-4c20-831c-e237817aaaf3" providerId="ADAL" clId="{02880622-E27B-4118-A294-F51F01103869}" dt="2022-08-18T06:53:15.762" v="17031" actId="1036"/>
          <ac:picMkLst>
            <pc:docMk/>
            <pc:sldMk cId="3078868725" sldId="574"/>
            <ac:picMk id="18" creationId="{2E0EAEA1-4284-966F-E014-2C4E38639822}"/>
          </ac:picMkLst>
        </pc:picChg>
        <pc:picChg chg="mod">
          <ac:chgData name="Chan Zhi Wen, Ian" userId="10427a44-90a0-4c20-831c-e237817aaaf3" providerId="ADAL" clId="{02880622-E27B-4118-A294-F51F01103869}" dt="2022-08-18T06:53:15.762" v="17031" actId="1036"/>
          <ac:picMkLst>
            <pc:docMk/>
            <pc:sldMk cId="3078868725" sldId="574"/>
            <ac:picMk id="21" creationId="{B4FCCD83-111C-903A-7CBC-CCC477AC0E18}"/>
          </ac:picMkLst>
        </pc:picChg>
        <pc:cxnChg chg="add mod">
          <ac:chgData name="Chan Zhi Wen, Ian" userId="10427a44-90a0-4c20-831c-e237817aaaf3" providerId="ADAL" clId="{02880622-E27B-4118-A294-F51F01103869}" dt="2022-08-18T06:54:15.636" v="17067" actId="14100"/>
          <ac:cxnSpMkLst>
            <pc:docMk/>
            <pc:sldMk cId="3078868725" sldId="574"/>
            <ac:cxnSpMk id="8" creationId="{0E736CAC-A168-BA39-B772-29A28D3ADBA3}"/>
          </ac:cxnSpMkLst>
        </pc:cxnChg>
        <pc:cxnChg chg="add mod">
          <ac:chgData name="Chan Zhi Wen, Ian" userId="10427a44-90a0-4c20-831c-e237817aaaf3" providerId="ADAL" clId="{02880622-E27B-4118-A294-F51F01103869}" dt="2022-08-18T06:54:03.165" v="17065" actId="14100"/>
          <ac:cxnSpMkLst>
            <pc:docMk/>
            <pc:sldMk cId="3078868725" sldId="574"/>
            <ac:cxnSpMk id="14" creationId="{D9DA6498-6A99-3B0E-4780-456B1EB56C4A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7:13:27.117" v="18025" actId="20577"/>
        <pc:sldMkLst>
          <pc:docMk/>
          <pc:sldMk cId="2410984357" sldId="575"/>
        </pc:sldMkLst>
        <pc:spChg chg="mod">
          <ac:chgData name="Chan Zhi Wen, Ian" userId="10427a44-90a0-4c20-831c-e237817aaaf3" providerId="ADAL" clId="{02880622-E27B-4118-A294-F51F01103869}" dt="2022-08-18T07:13:27.117" v="18025" actId="20577"/>
          <ac:spMkLst>
            <pc:docMk/>
            <pc:sldMk cId="2410984357" sldId="575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6:55:49.596" v="17095" actId="478"/>
          <ac:spMkLst>
            <pc:docMk/>
            <pc:sldMk cId="2410984357" sldId="575"/>
            <ac:spMk id="4" creationId="{E28E59E1-8478-31BB-9FF0-5D868B5EE3B8}"/>
          </ac:spMkLst>
        </pc:spChg>
        <pc:spChg chg="mod">
          <ac:chgData name="Chan Zhi Wen, Ian" userId="10427a44-90a0-4c20-831c-e237817aaaf3" providerId="ADAL" clId="{02880622-E27B-4118-A294-F51F01103869}" dt="2022-08-18T07:09:18.274" v="17652" actId="1037"/>
          <ac:spMkLst>
            <pc:docMk/>
            <pc:sldMk cId="2410984357" sldId="575"/>
            <ac:spMk id="6" creationId="{DD7526C1-9F02-4980-E472-83DE88FBA654}"/>
          </ac:spMkLst>
        </pc:spChg>
        <pc:spChg chg="del">
          <ac:chgData name="Chan Zhi Wen, Ian" userId="10427a44-90a0-4c20-831c-e237817aaaf3" providerId="ADAL" clId="{02880622-E27B-4118-A294-F51F01103869}" dt="2022-08-18T06:55:47.750" v="17094" actId="478"/>
          <ac:spMkLst>
            <pc:docMk/>
            <pc:sldMk cId="2410984357" sldId="575"/>
            <ac:spMk id="9" creationId="{6AA046CE-510E-C3D7-8C0D-CDB31B5CCC0D}"/>
          </ac:spMkLst>
        </pc:spChg>
        <pc:spChg chg="add mod">
          <ac:chgData name="Chan Zhi Wen, Ian" userId="10427a44-90a0-4c20-831c-e237817aaaf3" providerId="ADAL" clId="{02880622-E27B-4118-A294-F51F01103869}" dt="2022-08-18T07:03:56.591" v="17518" actId="164"/>
          <ac:spMkLst>
            <pc:docMk/>
            <pc:sldMk cId="2410984357" sldId="575"/>
            <ac:spMk id="11" creationId="{42779926-6665-DB89-043D-9BE05C348EB4}"/>
          </ac:spMkLst>
        </pc:spChg>
        <pc:spChg chg="add mod">
          <ac:chgData name="Chan Zhi Wen, Ian" userId="10427a44-90a0-4c20-831c-e237817aaaf3" providerId="ADAL" clId="{02880622-E27B-4118-A294-F51F01103869}" dt="2022-08-18T07:03:56.591" v="17518" actId="164"/>
          <ac:spMkLst>
            <pc:docMk/>
            <pc:sldMk cId="2410984357" sldId="575"/>
            <ac:spMk id="12" creationId="{3C5000F0-6F57-5226-7133-E9D097D2CE95}"/>
          </ac:spMkLst>
        </pc:spChg>
        <pc:spChg chg="add mod">
          <ac:chgData name="Chan Zhi Wen, Ian" userId="10427a44-90a0-4c20-831c-e237817aaaf3" providerId="ADAL" clId="{02880622-E27B-4118-A294-F51F01103869}" dt="2022-08-18T07:09:18.274" v="17652" actId="1037"/>
          <ac:spMkLst>
            <pc:docMk/>
            <pc:sldMk cId="2410984357" sldId="575"/>
            <ac:spMk id="15" creationId="{E8D370FD-57FA-F45E-6BEB-9C5A2054B784}"/>
          </ac:spMkLst>
        </pc:spChg>
        <pc:spChg chg="add del mod">
          <ac:chgData name="Chan Zhi Wen, Ian" userId="10427a44-90a0-4c20-831c-e237817aaaf3" providerId="ADAL" clId="{02880622-E27B-4118-A294-F51F01103869}" dt="2022-08-18T07:02:09.427" v="17250" actId="478"/>
          <ac:spMkLst>
            <pc:docMk/>
            <pc:sldMk cId="2410984357" sldId="575"/>
            <ac:spMk id="17" creationId="{13AE8567-254D-1352-C713-E1215761AFC0}"/>
          </ac:spMkLst>
        </pc:spChg>
        <pc:spChg chg="del">
          <ac:chgData name="Chan Zhi Wen, Ian" userId="10427a44-90a0-4c20-831c-e237817aaaf3" providerId="ADAL" clId="{02880622-E27B-4118-A294-F51F01103869}" dt="2022-08-18T06:55:47.750" v="17094" actId="478"/>
          <ac:spMkLst>
            <pc:docMk/>
            <pc:sldMk cId="2410984357" sldId="575"/>
            <ac:spMk id="19" creationId="{6238FD1C-3254-4A3A-3155-CFC16E010DFA}"/>
          </ac:spMkLst>
        </pc:spChg>
        <pc:grpChg chg="add mod">
          <ac:chgData name="Chan Zhi Wen, Ian" userId="10427a44-90a0-4c20-831c-e237817aaaf3" providerId="ADAL" clId="{02880622-E27B-4118-A294-F51F01103869}" dt="2022-08-18T07:09:18.274" v="17652" actId="1037"/>
          <ac:grpSpMkLst>
            <pc:docMk/>
            <pc:sldMk cId="2410984357" sldId="575"/>
            <ac:grpSpMk id="20" creationId="{60762D66-F06B-4777-4BF1-B21266170151}"/>
          </ac:grpSpMkLst>
        </pc:grpChg>
        <pc:picChg chg="add mod">
          <ac:chgData name="Chan Zhi Wen, Ian" userId="10427a44-90a0-4c20-831c-e237817aaaf3" providerId="ADAL" clId="{02880622-E27B-4118-A294-F51F01103869}" dt="2022-08-18T07:03:56.591" v="17518" actId="164"/>
          <ac:picMkLst>
            <pc:docMk/>
            <pc:sldMk cId="2410984357" sldId="575"/>
            <ac:picMk id="10" creationId="{1AA46AC1-5857-2DA3-6012-B1DBD1578D34}"/>
          </ac:picMkLst>
        </pc:picChg>
        <pc:picChg chg="del">
          <ac:chgData name="Chan Zhi Wen, Ian" userId="10427a44-90a0-4c20-831c-e237817aaaf3" providerId="ADAL" clId="{02880622-E27B-4118-A294-F51F01103869}" dt="2022-08-18T06:55:47.750" v="17094" actId="478"/>
          <ac:picMkLst>
            <pc:docMk/>
            <pc:sldMk cId="2410984357" sldId="575"/>
            <ac:picMk id="18" creationId="{2E0EAEA1-4284-966F-E014-2C4E38639822}"/>
          </ac:picMkLst>
        </pc:picChg>
        <pc:picChg chg="del">
          <ac:chgData name="Chan Zhi Wen, Ian" userId="10427a44-90a0-4c20-831c-e237817aaaf3" providerId="ADAL" clId="{02880622-E27B-4118-A294-F51F01103869}" dt="2022-08-18T06:55:47.750" v="17094" actId="478"/>
          <ac:picMkLst>
            <pc:docMk/>
            <pc:sldMk cId="2410984357" sldId="575"/>
            <ac:picMk id="21" creationId="{B4FCCD83-111C-903A-7CBC-CCC477AC0E18}"/>
          </ac:picMkLst>
        </pc:picChg>
        <pc:picChg chg="add del mod">
          <ac:chgData name="Chan Zhi Wen, Ian" userId="10427a44-90a0-4c20-831c-e237817aaaf3" providerId="ADAL" clId="{02880622-E27B-4118-A294-F51F01103869}" dt="2022-08-18T07:08:34.434" v="17601" actId="478"/>
          <ac:picMkLst>
            <pc:docMk/>
            <pc:sldMk cId="2410984357" sldId="575"/>
            <ac:picMk id="25" creationId="{211E47AC-2EA3-2C9D-6551-1C7FE94648A7}"/>
          </ac:picMkLst>
        </pc:picChg>
        <pc:picChg chg="add del mod">
          <ac:chgData name="Chan Zhi Wen, Ian" userId="10427a44-90a0-4c20-831c-e237817aaaf3" providerId="ADAL" clId="{02880622-E27B-4118-A294-F51F01103869}" dt="2022-08-18T07:08:34.434" v="17601" actId="478"/>
          <ac:picMkLst>
            <pc:docMk/>
            <pc:sldMk cId="2410984357" sldId="575"/>
            <ac:picMk id="27" creationId="{93AA893C-841C-6D37-0472-835D0596B21B}"/>
          </ac:picMkLst>
        </pc:picChg>
        <pc:picChg chg="add del mod">
          <ac:chgData name="Chan Zhi Wen, Ian" userId="10427a44-90a0-4c20-831c-e237817aaaf3" providerId="ADAL" clId="{02880622-E27B-4118-A294-F51F01103869}" dt="2022-08-18T07:08:34.434" v="17601" actId="478"/>
          <ac:picMkLst>
            <pc:docMk/>
            <pc:sldMk cId="2410984357" sldId="575"/>
            <ac:picMk id="29" creationId="{3B0352D6-8FB7-5DC3-3AA8-593967A0A52A}"/>
          </ac:picMkLst>
        </pc:picChg>
        <pc:cxnChg chg="del">
          <ac:chgData name="Chan Zhi Wen, Ian" userId="10427a44-90a0-4c20-831c-e237817aaaf3" providerId="ADAL" clId="{02880622-E27B-4118-A294-F51F01103869}" dt="2022-08-18T06:55:47.750" v="17094" actId="478"/>
          <ac:cxnSpMkLst>
            <pc:docMk/>
            <pc:sldMk cId="2410984357" sldId="575"/>
            <ac:cxnSpMk id="8" creationId="{0E736CAC-A168-BA39-B772-29A28D3ADBA3}"/>
          </ac:cxnSpMkLst>
        </pc:cxnChg>
        <pc:cxnChg chg="add mod">
          <ac:chgData name="Chan Zhi Wen, Ian" userId="10427a44-90a0-4c20-831c-e237817aaaf3" providerId="ADAL" clId="{02880622-E27B-4118-A294-F51F01103869}" dt="2022-08-18T07:09:18.274" v="17652" actId="1037"/>
          <ac:cxnSpMkLst>
            <pc:docMk/>
            <pc:sldMk cId="2410984357" sldId="575"/>
            <ac:cxnSpMk id="13" creationId="{55F63F03-706F-1B41-DECC-DBF888C3CAFC}"/>
          </ac:cxnSpMkLst>
        </pc:cxnChg>
        <pc:cxnChg chg="del">
          <ac:chgData name="Chan Zhi Wen, Ian" userId="10427a44-90a0-4c20-831c-e237817aaaf3" providerId="ADAL" clId="{02880622-E27B-4118-A294-F51F01103869}" dt="2022-08-18T06:55:47.750" v="17094" actId="478"/>
          <ac:cxnSpMkLst>
            <pc:docMk/>
            <pc:sldMk cId="2410984357" sldId="575"/>
            <ac:cxnSpMk id="14" creationId="{D9DA6498-6A99-3B0E-4780-456B1EB56C4A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8T07:15:18.581" v="18235" actId="1076"/>
        <pc:sldMkLst>
          <pc:docMk/>
          <pc:sldMk cId="3646390194" sldId="576"/>
        </pc:sldMkLst>
        <pc:spChg chg="mod">
          <ac:chgData name="Chan Zhi Wen, Ian" userId="10427a44-90a0-4c20-831c-e237817aaaf3" providerId="ADAL" clId="{02880622-E27B-4118-A294-F51F01103869}" dt="2022-08-18T07:13:52.349" v="18084" actId="20577"/>
          <ac:spMkLst>
            <pc:docMk/>
            <pc:sldMk cId="3646390194" sldId="57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7:14:50.366" v="18219" actId="1038"/>
          <ac:spMkLst>
            <pc:docMk/>
            <pc:sldMk cId="3646390194" sldId="576"/>
            <ac:spMk id="4" creationId="{D60CEA4F-AA39-1209-547E-BE8BC4301A1C}"/>
          </ac:spMkLst>
        </pc:spChg>
        <pc:spChg chg="mod ord">
          <ac:chgData name="Chan Zhi Wen, Ian" userId="10427a44-90a0-4c20-831c-e237817aaaf3" providerId="ADAL" clId="{02880622-E27B-4118-A294-F51F01103869}" dt="2022-08-18T07:14:50.366" v="18219" actId="1038"/>
          <ac:spMkLst>
            <pc:docMk/>
            <pc:sldMk cId="3646390194" sldId="576"/>
            <ac:spMk id="6" creationId="{DD7526C1-9F02-4980-E472-83DE88FBA654}"/>
          </ac:spMkLst>
        </pc:spChg>
        <pc:spChg chg="add mod">
          <ac:chgData name="Chan Zhi Wen, Ian" userId="10427a44-90a0-4c20-831c-e237817aaaf3" providerId="ADAL" clId="{02880622-E27B-4118-A294-F51F01103869}" dt="2022-08-18T07:14:50.366" v="18219" actId="1038"/>
          <ac:spMkLst>
            <pc:docMk/>
            <pc:sldMk cId="3646390194" sldId="576"/>
            <ac:spMk id="7" creationId="{65C73D2B-1847-C3DE-5901-408D2BE91F11}"/>
          </ac:spMkLst>
        </pc:spChg>
        <pc:spChg chg="add del mod">
          <ac:chgData name="Chan Zhi Wen, Ian" userId="10427a44-90a0-4c20-831c-e237817aaaf3" providerId="ADAL" clId="{02880622-E27B-4118-A294-F51F01103869}" dt="2022-08-18T07:11:44.306" v="17856"/>
          <ac:spMkLst>
            <pc:docMk/>
            <pc:sldMk cId="3646390194" sldId="576"/>
            <ac:spMk id="8" creationId="{9D3DDD2D-B991-0F3A-F460-970D1709DCF2}"/>
          </ac:spMkLst>
        </pc:spChg>
        <pc:spChg chg="add mod">
          <ac:chgData name="Chan Zhi Wen, Ian" userId="10427a44-90a0-4c20-831c-e237817aaaf3" providerId="ADAL" clId="{02880622-E27B-4118-A294-F51F01103869}" dt="2022-08-18T07:15:18.581" v="18235" actId="1076"/>
          <ac:spMkLst>
            <pc:docMk/>
            <pc:sldMk cId="3646390194" sldId="576"/>
            <ac:spMk id="14" creationId="{E3B86568-161E-EB5F-ED3D-31C8DADD4347}"/>
          </ac:spMkLst>
        </pc:spChg>
        <pc:spChg chg="del">
          <ac:chgData name="Chan Zhi Wen, Ian" userId="10427a44-90a0-4c20-831c-e237817aaaf3" providerId="ADAL" clId="{02880622-E27B-4118-A294-F51F01103869}" dt="2022-08-18T07:10:09.957" v="17725" actId="478"/>
          <ac:spMkLst>
            <pc:docMk/>
            <pc:sldMk cId="3646390194" sldId="576"/>
            <ac:spMk id="15" creationId="{E8D370FD-57FA-F45E-6BEB-9C5A2054B784}"/>
          </ac:spMkLst>
        </pc:spChg>
        <pc:grpChg chg="del">
          <ac:chgData name="Chan Zhi Wen, Ian" userId="10427a44-90a0-4c20-831c-e237817aaaf3" providerId="ADAL" clId="{02880622-E27B-4118-A294-F51F01103869}" dt="2022-08-18T07:09:30.521" v="17654" actId="478"/>
          <ac:grpSpMkLst>
            <pc:docMk/>
            <pc:sldMk cId="3646390194" sldId="576"/>
            <ac:grpSpMk id="20" creationId="{60762D66-F06B-4777-4BF1-B21266170151}"/>
          </ac:grpSpMkLst>
        </pc:grpChg>
        <pc:picChg chg="mod">
          <ac:chgData name="Chan Zhi Wen, Ian" userId="10427a44-90a0-4c20-831c-e237817aaaf3" providerId="ADAL" clId="{02880622-E27B-4118-A294-F51F01103869}" dt="2022-08-18T07:14:50.366" v="18219" actId="1038"/>
          <ac:picMkLst>
            <pc:docMk/>
            <pc:sldMk cId="3646390194" sldId="576"/>
            <ac:picMk id="25" creationId="{211E47AC-2EA3-2C9D-6551-1C7FE94648A7}"/>
          </ac:picMkLst>
        </pc:picChg>
        <pc:picChg chg="mod">
          <ac:chgData name="Chan Zhi Wen, Ian" userId="10427a44-90a0-4c20-831c-e237817aaaf3" providerId="ADAL" clId="{02880622-E27B-4118-A294-F51F01103869}" dt="2022-08-18T07:14:50.366" v="18219" actId="1038"/>
          <ac:picMkLst>
            <pc:docMk/>
            <pc:sldMk cId="3646390194" sldId="576"/>
            <ac:picMk id="27" creationId="{93AA893C-841C-6D37-0472-835D0596B21B}"/>
          </ac:picMkLst>
        </pc:picChg>
        <pc:picChg chg="mod">
          <ac:chgData name="Chan Zhi Wen, Ian" userId="10427a44-90a0-4c20-831c-e237817aaaf3" providerId="ADAL" clId="{02880622-E27B-4118-A294-F51F01103869}" dt="2022-08-18T07:14:50.366" v="18219" actId="1038"/>
          <ac:picMkLst>
            <pc:docMk/>
            <pc:sldMk cId="3646390194" sldId="576"/>
            <ac:picMk id="29" creationId="{3B0352D6-8FB7-5DC3-3AA8-593967A0A52A}"/>
          </ac:picMkLst>
        </pc:picChg>
        <pc:cxnChg chg="add mod">
          <ac:chgData name="Chan Zhi Wen, Ian" userId="10427a44-90a0-4c20-831c-e237817aaaf3" providerId="ADAL" clId="{02880622-E27B-4118-A294-F51F01103869}" dt="2022-08-18T07:15:00.215" v="18222" actId="14100"/>
          <ac:cxnSpMkLst>
            <pc:docMk/>
            <pc:sldMk cId="3646390194" sldId="576"/>
            <ac:cxnSpMk id="9" creationId="{97BD8853-0AD2-4965-9BF3-295835362293}"/>
          </ac:cxnSpMkLst>
        </pc:cxnChg>
        <pc:cxnChg chg="del">
          <ac:chgData name="Chan Zhi Wen, Ian" userId="10427a44-90a0-4c20-831c-e237817aaaf3" providerId="ADAL" clId="{02880622-E27B-4118-A294-F51F01103869}" dt="2022-08-18T07:09:30.521" v="17654" actId="478"/>
          <ac:cxnSpMkLst>
            <pc:docMk/>
            <pc:sldMk cId="3646390194" sldId="576"/>
            <ac:cxnSpMk id="13" creationId="{55F63F03-706F-1B41-DECC-DBF888C3CAFC}"/>
          </ac:cxnSpMkLst>
        </pc:cxnChg>
        <pc:cxnChg chg="add mod">
          <ac:chgData name="Chan Zhi Wen, Ian" userId="10427a44-90a0-4c20-831c-e237817aaaf3" providerId="ADAL" clId="{02880622-E27B-4118-A294-F51F01103869}" dt="2022-08-18T07:15:10.184" v="18226" actId="14100"/>
          <ac:cxnSpMkLst>
            <pc:docMk/>
            <pc:sldMk cId="3646390194" sldId="576"/>
            <ac:cxnSpMk id="18" creationId="{0EFF64FF-0DF9-7B2E-C6B8-1744CD6FF5BE}"/>
          </ac:cxnSpMkLst>
        </pc:cxnChg>
      </pc:sldChg>
      <pc:sldChg chg="addSp delSp modSp add mod">
        <pc:chgData name="Chan Zhi Wen, Ian" userId="10427a44-90a0-4c20-831c-e237817aaaf3" providerId="ADAL" clId="{02880622-E27B-4118-A294-F51F01103869}" dt="2022-08-19T01:47:40.397" v="20825" actId="20577"/>
        <pc:sldMkLst>
          <pc:docMk/>
          <pc:sldMk cId="3630115153" sldId="577"/>
        </pc:sldMkLst>
        <pc:spChg chg="mod">
          <ac:chgData name="Chan Zhi Wen, Ian" userId="10427a44-90a0-4c20-831c-e237817aaaf3" providerId="ADAL" clId="{02880622-E27B-4118-A294-F51F01103869}" dt="2022-08-18T07:11:57.311" v="17859" actId="20577"/>
          <ac:spMkLst>
            <pc:docMk/>
            <pc:sldMk cId="3630115153" sldId="577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9T01:47:40.397" v="20825" actId="20577"/>
          <ac:spMkLst>
            <pc:docMk/>
            <pc:sldMk cId="3630115153" sldId="577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7:15:40.683" v="18236" actId="478"/>
          <ac:spMkLst>
            <pc:docMk/>
            <pc:sldMk cId="3630115153" sldId="577"/>
            <ac:spMk id="4" creationId="{D60CEA4F-AA39-1209-547E-BE8BC4301A1C}"/>
          </ac:spMkLst>
        </pc:spChg>
        <pc:spChg chg="del mod">
          <ac:chgData name="Chan Zhi Wen, Ian" userId="10427a44-90a0-4c20-831c-e237817aaaf3" providerId="ADAL" clId="{02880622-E27B-4118-A294-F51F01103869}" dt="2022-08-18T08:26:56.517" v="18640" actId="478"/>
          <ac:spMkLst>
            <pc:docMk/>
            <pc:sldMk cId="3630115153" sldId="577"/>
            <ac:spMk id="6" creationId="{DD7526C1-9F02-4980-E472-83DE88FBA654}"/>
          </ac:spMkLst>
        </pc:spChg>
        <pc:spChg chg="del">
          <ac:chgData name="Chan Zhi Wen, Ian" userId="10427a44-90a0-4c20-831c-e237817aaaf3" providerId="ADAL" clId="{02880622-E27B-4118-A294-F51F01103869}" dt="2022-08-18T07:15:40.683" v="18236" actId="478"/>
          <ac:spMkLst>
            <pc:docMk/>
            <pc:sldMk cId="3630115153" sldId="577"/>
            <ac:spMk id="7" creationId="{65C73D2B-1847-C3DE-5901-408D2BE91F11}"/>
          </ac:spMkLst>
        </pc:spChg>
        <pc:spChg chg="add mod ord">
          <ac:chgData name="Chan Zhi Wen, Ian" userId="10427a44-90a0-4c20-831c-e237817aaaf3" providerId="ADAL" clId="{02880622-E27B-4118-A294-F51F01103869}" dt="2022-08-18T09:26:57.259" v="19934" actId="166"/>
          <ac:spMkLst>
            <pc:docMk/>
            <pc:sldMk cId="3630115153" sldId="577"/>
            <ac:spMk id="10" creationId="{D8F4F20F-ABD4-2571-5078-70DD4FB11613}"/>
          </ac:spMkLst>
        </pc:spChg>
        <pc:spChg chg="add mod">
          <ac:chgData name="Chan Zhi Wen, Ian" userId="10427a44-90a0-4c20-831c-e237817aaaf3" providerId="ADAL" clId="{02880622-E27B-4118-A294-F51F01103869}" dt="2022-08-18T08:31:13.849" v="18831" actId="1035"/>
          <ac:spMkLst>
            <pc:docMk/>
            <pc:sldMk cId="3630115153" sldId="577"/>
            <ac:spMk id="13" creationId="{B0B194C9-2CF6-4656-EC58-E8CD9A33BD5F}"/>
          </ac:spMkLst>
        </pc:spChg>
        <pc:spChg chg="add mod">
          <ac:chgData name="Chan Zhi Wen, Ian" userId="10427a44-90a0-4c20-831c-e237817aaaf3" providerId="ADAL" clId="{02880622-E27B-4118-A294-F51F01103869}" dt="2022-08-18T08:31:17.849" v="18833" actId="1035"/>
          <ac:spMkLst>
            <pc:docMk/>
            <pc:sldMk cId="3630115153" sldId="577"/>
            <ac:spMk id="18" creationId="{F2E4BD27-C422-E153-E587-00E3B57AFCA9}"/>
          </ac:spMkLst>
        </pc:spChg>
        <pc:spChg chg="add mod">
          <ac:chgData name="Chan Zhi Wen, Ian" userId="10427a44-90a0-4c20-831c-e237817aaaf3" providerId="ADAL" clId="{02880622-E27B-4118-A294-F51F01103869}" dt="2022-08-18T08:32:36.822" v="18844"/>
          <ac:spMkLst>
            <pc:docMk/>
            <pc:sldMk cId="3630115153" sldId="577"/>
            <ac:spMk id="21" creationId="{5B33D13F-BA37-F9CC-C5F8-83CBD6B42824}"/>
          </ac:spMkLst>
        </pc:spChg>
        <pc:picChg chg="add del mod">
          <ac:chgData name="Chan Zhi Wen, Ian" userId="10427a44-90a0-4c20-831c-e237817aaaf3" providerId="ADAL" clId="{02880622-E27B-4118-A294-F51F01103869}" dt="2022-08-18T08:29:49.923" v="18727" actId="478"/>
          <ac:picMkLst>
            <pc:docMk/>
            <pc:sldMk cId="3630115153" sldId="577"/>
            <ac:picMk id="9" creationId="{D0B19427-4E6D-B5F5-82B6-18C09D3107C1}"/>
          </ac:picMkLst>
        </pc:picChg>
        <pc:picChg chg="add mod">
          <ac:chgData name="Chan Zhi Wen, Ian" userId="10427a44-90a0-4c20-831c-e237817aaaf3" providerId="ADAL" clId="{02880622-E27B-4118-A294-F51F01103869}" dt="2022-08-18T08:31:13.849" v="18831" actId="1035"/>
          <ac:picMkLst>
            <pc:docMk/>
            <pc:sldMk cId="3630115153" sldId="577"/>
            <ac:picMk id="12" creationId="{6276ADCB-C884-0E41-8E7C-DCC57C0F7B3C}"/>
          </ac:picMkLst>
        </pc:picChg>
        <pc:picChg chg="add mod">
          <ac:chgData name="Chan Zhi Wen, Ian" userId="10427a44-90a0-4c20-831c-e237817aaaf3" providerId="ADAL" clId="{02880622-E27B-4118-A294-F51F01103869}" dt="2022-08-18T08:31:17.849" v="18833" actId="1035"/>
          <ac:picMkLst>
            <pc:docMk/>
            <pc:sldMk cId="3630115153" sldId="577"/>
            <ac:picMk id="15" creationId="{AB8A6EDB-34B9-3A47-7455-569AB0E96989}"/>
          </ac:picMkLst>
        </pc:picChg>
        <pc:picChg chg="add del mod">
          <ac:chgData name="Chan Zhi Wen, Ian" userId="10427a44-90a0-4c20-831c-e237817aaaf3" providerId="ADAL" clId="{02880622-E27B-4118-A294-F51F01103869}" dt="2022-08-18T08:32:14.101" v="18837" actId="478"/>
          <ac:picMkLst>
            <pc:docMk/>
            <pc:sldMk cId="3630115153" sldId="577"/>
            <ac:picMk id="17" creationId="{9D513F40-677F-F18F-C19E-7EDD6CB992F8}"/>
          </ac:picMkLst>
        </pc:picChg>
        <pc:picChg chg="add del mod">
          <ac:chgData name="Chan Zhi Wen, Ian" userId="10427a44-90a0-4c20-831c-e237817aaaf3" providerId="ADAL" clId="{02880622-E27B-4118-A294-F51F01103869}" dt="2022-08-18T09:26:42.166" v="19929" actId="478"/>
          <ac:picMkLst>
            <pc:docMk/>
            <pc:sldMk cId="3630115153" sldId="577"/>
            <ac:picMk id="20" creationId="{12C6C80C-3806-A985-B3B2-F196D1C41BDE}"/>
          </ac:picMkLst>
        </pc:picChg>
        <pc:picChg chg="add mod">
          <ac:chgData name="Chan Zhi Wen, Ian" userId="10427a44-90a0-4c20-831c-e237817aaaf3" providerId="ADAL" clId="{02880622-E27B-4118-A294-F51F01103869}" dt="2022-08-18T09:26:59.682" v="19936" actId="1037"/>
          <ac:picMkLst>
            <pc:docMk/>
            <pc:sldMk cId="3630115153" sldId="577"/>
            <ac:picMk id="23" creationId="{BFDD952A-C739-2C4D-9B7C-192BAA5E52DF}"/>
          </ac:picMkLst>
        </pc:picChg>
        <pc:picChg chg="del mod">
          <ac:chgData name="Chan Zhi Wen, Ian" userId="10427a44-90a0-4c20-831c-e237817aaaf3" providerId="ADAL" clId="{02880622-E27B-4118-A294-F51F01103869}" dt="2022-08-18T08:26:56.517" v="18640" actId="478"/>
          <ac:picMkLst>
            <pc:docMk/>
            <pc:sldMk cId="3630115153" sldId="577"/>
            <ac:picMk id="25" creationId="{211E47AC-2EA3-2C9D-6551-1C7FE94648A7}"/>
          </ac:picMkLst>
        </pc:picChg>
        <pc:picChg chg="del">
          <ac:chgData name="Chan Zhi Wen, Ian" userId="10427a44-90a0-4c20-831c-e237817aaaf3" providerId="ADAL" clId="{02880622-E27B-4118-A294-F51F01103869}" dt="2022-08-18T07:15:40.683" v="18236" actId="478"/>
          <ac:picMkLst>
            <pc:docMk/>
            <pc:sldMk cId="3630115153" sldId="577"/>
            <ac:picMk id="27" creationId="{93AA893C-841C-6D37-0472-835D0596B21B}"/>
          </ac:picMkLst>
        </pc:picChg>
        <pc:picChg chg="del">
          <ac:chgData name="Chan Zhi Wen, Ian" userId="10427a44-90a0-4c20-831c-e237817aaaf3" providerId="ADAL" clId="{02880622-E27B-4118-A294-F51F01103869}" dt="2022-08-18T07:15:40.683" v="18236" actId="478"/>
          <ac:picMkLst>
            <pc:docMk/>
            <pc:sldMk cId="3630115153" sldId="577"/>
            <ac:picMk id="29" creationId="{3B0352D6-8FB7-5DC3-3AA8-593967A0A52A}"/>
          </ac:picMkLst>
        </pc:picChg>
      </pc:sldChg>
      <pc:sldChg chg="addSp delSp modSp add mod">
        <pc:chgData name="Chan Zhi Wen, Ian" userId="10427a44-90a0-4c20-831c-e237817aaaf3" providerId="ADAL" clId="{02880622-E27B-4118-A294-F51F01103869}" dt="2022-08-18T09:30:34.687" v="20145" actId="22"/>
        <pc:sldMkLst>
          <pc:docMk/>
          <pc:sldMk cId="2341471549" sldId="578"/>
        </pc:sldMkLst>
        <pc:spChg chg="mod">
          <ac:chgData name="Chan Zhi Wen, Ian" userId="10427a44-90a0-4c20-831c-e237817aaaf3" providerId="ADAL" clId="{02880622-E27B-4118-A294-F51F01103869}" dt="2022-08-18T09:25:35.307" v="19925" actId="20577"/>
          <ac:spMkLst>
            <pc:docMk/>
            <pc:sldMk cId="2341471549" sldId="578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8:36:31.363" v="18922" actId="478"/>
          <ac:spMkLst>
            <pc:docMk/>
            <pc:sldMk cId="2341471549" sldId="578"/>
            <ac:spMk id="10" creationId="{D8F4F20F-ABD4-2571-5078-70DD4FB11613}"/>
          </ac:spMkLst>
        </pc:spChg>
        <pc:spChg chg="del">
          <ac:chgData name="Chan Zhi Wen, Ian" userId="10427a44-90a0-4c20-831c-e237817aaaf3" providerId="ADAL" clId="{02880622-E27B-4118-A294-F51F01103869}" dt="2022-08-18T08:36:31.363" v="18922" actId="478"/>
          <ac:spMkLst>
            <pc:docMk/>
            <pc:sldMk cId="2341471549" sldId="578"/>
            <ac:spMk id="13" creationId="{B0B194C9-2CF6-4656-EC58-E8CD9A33BD5F}"/>
          </ac:spMkLst>
        </pc:spChg>
        <pc:spChg chg="add mod">
          <ac:chgData name="Chan Zhi Wen, Ian" userId="10427a44-90a0-4c20-831c-e237817aaaf3" providerId="ADAL" clId="{02880622-E27B-4118-A294-F51F01103869}" dt="2022-08-18T09:07:49.979" v="19442" actId="1038"/>
          <ac:spMkLst>
            <pc:docMk/>
            <pc:sldMk cId="2341471549" sldId="578"/>
            <ac:spMk id="14" creationId="{B2F9E106-ADA0-8582-6EB6-86F1118BBCEC}"/>
          </ac:spMkLst>
        </pc:spChg>
        <pc:spChg chg="add del">
          <ac:chgData name="Chan Zhi Wen, Ian" userId="10427a44-90a0-4c20-831c-e237817aaaf3" providerId="ADAL" clId="{02880622-E27B-4118-A294-F51F01103869}" dt="2022-08-18T09:30:34.687" v="20145" actId="22"/>
          <ac:spMkLst>
            <pc:docMk/>
            <pc:sldMk cId="2341471549" sldId="578"/>
            <ac:spMk id="17" creationId="{415D4C1D-9D5C-16AC-E51D-43F2C1DED57E}"/>
          </ac:spMkLst>
        </pc:spChg>
        <pc:spChg chg="mod ord">
          <ac:chgData name="Chan Zhi Wen, Ian" userId="10427a44-90a0-4c20-831c-e237817aaaf3" providerId="ADAL" clId="{02880622-E27B-4118-A294-F51F01103869}" dt="2022-08-18T09:07:49.979" v="19442" actId="1038"/>
          <ac:spMkLst>
            <pc:docMk/>
            <pc:sldMk cId="2341471549" sldId="578"/>
            <ac:spMk id="18" creationId="{F2E4BD27-C422-E153-E587-00E3B57AFCA9}"/>
          </ac:spMkLst>
        </pc:spChg>
        <pc:spChg chg="del">
          <ac:chgData name="Chan Zhi Wen, Ian" userId="10427a44-90a0-4c20-831c-e237817aaaf3" providerId="ADAL" clId="{02880622-E27B-4118-A294-F51F01103869}" dt="2022-08-18T08:34:12.234" v="18870" actId="478"/>
          <ac:spMkLst>
            <pc:docMk/>
            <pc:sldMk cId="2341471549" sldId="578"/>
            <ac:spMk id="21" creationId="{5B33D13F-BA37-F9CC-C5F8-83CBD6B42824}"/>
          </ac:spMkLst>
        </pc:spChg>
        <pc:picChg chg="add mod">
          <ac:chgData name="Chan Zhi Wen, Ian" userId="10427a44-90a0-4c20-831c-e237817aaaf3" providerId="ADAL" clId="{02880622-E27B-4118-A294-F51F01103869}" dt="2022-08-18T09:24:07.408" v="19831" actId="1076"/>
          <ac:picMkLst>
            <pc:docMk/>
            <pc:sldMk cId="2341471549" sldId="578"/>
            <ac:picMk id="6" creationId="{54B04D35-0502-5E79-B8C6-5596133B694E}"/>
          </ac:picMkLst>
        </pc:picChg>
        <pc:picChg chg="add mod">
          <ac:chgData name="Chan Zhi Wen, Ian" userId="10427a44-90a0-4c20-831c-e237817aaaf3" providerId="ADAL" clId="{02880622-E27B-4118-A294-F51F01103869}" dt="2022-08-18T09:07:45.451" v="19436" actId="1038"/>
          <ac:picMkLst>
            <pc:docMk/>
            <pc:sldMk cId="2341471549" sldId="578"/>
            <ac:picMk id="8" creationId="{105C7DAB-7E89-5E53-A14F-9C8F84174A09}"/>
          </ac:picMkLst>
        </pc:picChg>
        <pc:picChg chg="add mod">
          <ac:chgData name="Chan Zhi Wen, Ian" userId="10427a44-90a0-4c20-831c-e237817aaaf3" providerId="ADAL" clId="{02880622-E27B-4118-A294-F51F01103869}" dt="2022-08-18T09:06:47.909" v="19346" actId="1038"/>
          <ac:picMkLst>
            <pc:docMk/>
            <pc:sldMk cId="2341471549" sldId="578"/>
            <ac:picMk id="11" creationId="{7A88B458-0B91-8719-F8CD-F1C5B815FC2E}"/>
          </ac:picMkLst>
        </pc:picChg>
        <pc:picChg chg="del">
          <ac:chgData name="Chan Zhi Wen, Ian" userId="10427a44-90a0-4c20-831c-e237817aaaf3" providerId="ADAL" clId="{02880622-E27B-4118-A294-F51F01103869}" dt="2022-08-18T08:36:31.363" v="18922" actId="478"/>
          <ac:picMkLst>
            <pc:docMk/>
            <pc:sldMk cId="2341471549" sldId="578"/>
            <ac:picMk id="12" creationId="{6276ADCB-C884-0E41-8E7C-DCC57C0F7B3C}"/>
          </ac:picMkLst>
        </pc:picChg>
        <pc:picChg chg="del mod">
          <ac:chgData name="Chan Zhi Wen, Ian" userId="10427a44-90a0-4c20-831c-e237817aaaf3" providerId="ADAL" clId="{02880622-E27B-4118-A294-F51F01103869}" dt="2022-08-18T09:04:54.573" v="19137" actId="478"/>
          <ac:picMkLst>
            <pc:docMk/>
            <pc:sldMk cId="2341471549" sldId="578"/>
            <ac:picMk id="15" creationId="{AB8A6EDB-34B9-3A47-7455-569AB0E96989}"/>
          </ac:picMkLst>
        </pc:picChg>
        <pc:picChg chg="del">
          <ac:chgData name="Chan Zhi Wen, Ian" userId="10427a44-90a0-4c20-831c-e237817aaaf3" providerId="ADAL" clId="{02880622-E27B-4118-A294-F51F01103869}" dt="2022-08-18T08:36:31.363" v="18922" actId="478"/>
          <ac:picMkLst>
            <pc:docMk/>
            <pc:sldMk cId="2341471549" sldId="578"/>
            <ac:picMk id="20" creationId="{12C6C80C-3806-A985-B3B2-F196D1C41BDE}"/>
          </ac:picMkLst>
        </pc:picChg>
      </pc:sldChg>
      <pc:sldChg chg="addSp delSp modSp add mod ord">
        <pc:chgData name="Chan Zhi Wen, Ian" userId="10427a44-90a0-4c20-831c-e237817aaaf3" providerId="ADAL" clId="{02880622-E27B-4118-A294-F51F01103869}" dt="2022-08-18T09:25:13.184" v="19907" actId="14100"/>
        <pc:sldMkLst>
          <pc:docMk/>
          <pc:sldMk cId="3760574002" sldId="579"/>
        </pc:sldMkLst>
        <pc:spChg chg="mod">
          <ac:chgData name="Chan Zhi Wen, Ian" userId="10427a44-90a0-4c20-831c-e237817aaaf3" providerId="ADAL" clId="{02880622-E27B-4118-A294-F51F01103869}" dt="2022-08-18T09:25:03.556" v="19906" actId="20577"/>
          <ac:spMkLst>
            <pc:docMk/>
            <pc:sldMk cId="3760574002" sldId="579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8T09:17:50.866" v="19539"/>
          <ac:spMkLst>
            <pc:docMk/>
            <pc:sldMk cId="3760574002" sldId="579"/>
            <ac:spMk id="9" creationId="{D58624F1-0BED-B94D-AF2C-7B30928D5824}"/>
          </ac:spMkLst>
        </pc:spChg>
        <pc:spChg chg="del">
          <ac:chgData name="Chan Zhi Wen, Ian" userId="10427a44-90a0-4c20-831c-e237817aaaf3" providerId="ADAL" clId="{02880622-E27B-4118-A294-F51F01103869}" dt="2022-08-18T09:17:20.748" v="19527" actId="478"/>
          <ac:spMkLst>
            <pc:docMk/>
            <pc:sldMk cId="3760574002" sldId="579"/>
            <ac:spMk id="14" creationId="{B2F9E106-ADA0-8582-6EB6-86F1118BBCEC}"/>
          </ac:spMkLst>
        </pc:spChg>
        <pc:spChg chg="add mod">
          <ac:chgData name="Chan Zhi Wen, Ian" userId="10427a44-90a0-4c20-831c-e237817aaaf3" providerId="ADAL" clId="{02880622-E27B-4118-A294-F51F01103869}" dt="2022-08-18T09:22:58.544" v="19763" actId="1035"/>
          <ac:spMkLst>
            <pc:docMk/>
            <pc:sldMk cId="3760574002" sldId="579"/>
            <ac:spMk id="16" creationId="{8ADBE8E4-3DC4-2B97-6F2C-10A9BA82E58C}"/>
          </ac:spMkLst>
        </pc:spChg>
        <pc:spChg chg="add mod">
          <ac:chgData name="Chan Zhi Wen, Ian" userId="10427a44-90a0-4c20-831c-e237817aaaf3" providerId="ADAL" clId="{02880622-E27B-4118-A294-F51F01103869}" dt="2022-08-18T09:22:58.544" v="19763" actId="1035"/>
          <ac:spMkLst>
            <pc:docMk/>
            <pc:sldMk cId="3760574002" sldId="579"/>
            <ac:spMk id="17" creationId="{C7FFDB37-BA07-ED39-E9D1-2640ACFE6D43}"/>
          </ac:spMkLst>
        </pc:spChg>
        <pc:spChg chg="del">
          <ac:chgData name="Chan Zhi Wen, Ian" userId="10427a44-90a0-4c20-831c-e237817aaaf3" providerId="ADAL" clId="{02880622-E27B-4118-A294-F51F01103869}" dt="2022-08-18T09:17:20.748" v="19527" actId="478"/>
          <ac:spMkLst>
            <pc:docMk/>
            <pc:sldMk cId="3760574002" sldId="579"/>
            <ac:spMk id="18" creationId="{F2E4BD27-C422-E153-E587-00E3B57AFCA9}"/>
          </ac:spMkLst>
        </pc:spChg>
        <pc:picChg chg="del">
          <ac:chgData name="Chan Zhi Wen, Ian" userId="10427a44-90a0-4c20-831c-e237817aaaf3" providerId="ADAL" clId="{02880622-E27B-4118-A294-F51F01103869}" dt="2022-08-18T09:17:21.945" v="19528" actId="478"/>
          <ac:picMkLst>
            <pc:docMk/>
            <pc:sldMk cId="3760574002" sldId="579"/>
            <ac:picMk id="6" creationId="{54B04D35-0502-5E79-B8C6-5596133B694E}"/>
          </ac:picMkLst>
        </pc:picChg>
        <pc:picChg chg="add mod">
          <ac:chgData name="Chan Zhi Wen, Ian" userId="10427a44-90a0-4c20-831c-e237817aaaf3" providerId="ADAL" clId="{02880622-E27B-4118-A294-F51F01103869}" dt="2022-08-18T09:25:13.184" v="19907" actId="14100"/>
          <ac:picMkLst>
            <pc:docMk/>
            <pc:sldMk cId="3760574002" sldId="579"/>
            <ac:picMk id="7" creationId="{78AE50DA-84D8-AD51-9EB1-C99802BE5513}"/>
          </ac:picMkLst>
        </pc:picChg>
        <pc:picChg chg="del">
          <ac:chgData name="Chan Zhi Wen, Ian" userId="10427a44-90a0-4c20-831c-e237817aaaf3" providerId="ADAL" clId="{02880622-E27B-4118-A294-F51F01103869}" dt="2022-08-18T09:17:20.748" v="19527" actId="478"/>
          <ac:picMkLst>
            <pc:docMk/>
            <pc:sldMk cId="3760574002" sldId="579"/>
            <ac:picMk id="8" creationId="{105C7DAB-7E89-5E53-A14F-9C8F84174A09}"/>
          </ac:picMkLst>
        </pc:picChg>
        <pc:picChg chg="del">
          <ac:chgData name="Chan Zhi Wen, Ian" userId="10427a44-90a0-4c20-831c-e237817aaaf3" providerId="ADAL" clId="{02880622-E27B-4118-A294-F51F01103869}" dt="2022-08-18T09:17:20.748" v="19527" actId="478"/>
          <ac:picMkLst>
            <pc:docMk/>
            <pc:sldMk cId="3760574002" sldId="579"/>
            <ac:picMk id="11" creationId="{7A88B458-0B91-8719-F8CD-F1C5B815FC2E}"/>
          </ac:picMkLst>
        </pc:picChg>
        <pc:picChg chg="add mod">
          <ac:chgData name="Chan Zhi Wen, Ian" userId="10427a44-90a0-4c20-831c-e237817aaaf3" providerId="ADAL" clId="{02880622-E27B-4118-A294-F51F01103869}" dt="2022-08-18T09:21:15.479" v="19689" actId="1038"/>
          <ac:picMkLst>
            <pc:docMk/>
            <pc:sldMk cId="3760574002" sldId="579"/>
            <ac:picMk id="12" creationId="{14FCA3A3-C8D2-7F6F-B342-C838A02E1602}"/>
          </ac:picMkLst>
        </pc:picChg>
        <pc:picChg chg="add mod">
          <ac:chgData name="Chan Zhi Wen, Ian" userId="10427a44-90a0-4c20-831c-e237817aaaf3" providerId="ADAL" clId="{02880622-E27B-4118-A294-F51F01103869}" dt="2022-08-18T09:21:15.479" v="19689" actId="1038"/>
          <ac:picMkLst>
            <pc:docMk/>
            <pc:sldMk cId="3760574002" sldId="579"/>
            <ac:picMk id="15" creationId="{FB2DA8B1-F9FD-BA67-AF68-0050CA35BBBC}"/>
          </ac:picMkLst>
        </pc:picChg>
      </pc:sldChg>
      <pc:sldChg chg="delSp modSp add mod">
        <pc:chgData name="Chan Zhi Wen, Ian" userId="10427a44-90a0-4c20-831c-e237817aaaf3" providerId="ADAL" clId="{02880622-E27B-4118-A294-F51F01103869}" dt="2022-08-19T01:46:16.479" v="20804" actId="20577"/>
        <pc:sldMkLst>
          <pc:docMk/>
          <pc:sldMk cId="2221245975" sldId="580"/>
        </pc:sldMkLst>
        <pc:spChg chg="mod">
          <ac:chgData name="Chan Zhi Wen, Ian" userId="10427a44-90a0-4c20-831c-e237817aaaf3" providerId="ADAL" clId="{02880622-E27B-4118-A294-F51F01103869}" dt="2022-08-18T13:42:52.024" v="20463" actId="1076"/>
          <ac:spMkLst>
            <pc:docMk/>
            <pc:sldMk cId="2221245975" sldId="580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9T01:46:16.479" v="20804" actId="20577"/>
          <ac:spMkLst>
            <pc:docMk/>
            <pc:sldMk cId="2221245975" sldId="580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8T09:22:27.892" v="19726" actId="478"/>
          <ac:spMkLst>
            <pc:docMk/>
            <pc:sldMk cId="2221245975" sldId="580"/>
            <ac:spMk id="9" creationId="{D58624F1-0BED-B94D-AF2C-7B30928D5824}"/>
          </ac:spMkLst>
        </pc:spChg>
        <pc:spChg chg="del">
          <ac:chgData name="Chan Zhi Wen, Ian" userId="10427a44-90a0-4c20-831c-e237817aaaf3" providerId="ADAL" clId="{02880622-E27B-4118-A294-F51F01103869}" dt="2022-08-18T09:28:31.929" v="19940" actId="478"/>
          <ac:spMkLst>
            <pc:docMk/>
            <pc:sldMk cId="2221245975" sldId="580"/>
            <ac:spMk id="16" creationId="{8ADBE8E4-3DC4-2B97-6F2C-10A9BA82E58C}"/>
          </ac:spMkLst>
        </pc:spChg>
        <pc:spChg chg="del">
          <ac:chgData name="Chan Zhi Wen, Ian" userId="10427a44-90a0-4c20-831c-e237817aaaf3" providerId="ADAL" clId="{02880622-E27B-4118-A294-F51F01103869}" dt="2022-08-18T09:28:31.929" v="19940" actId="478"/>
          <ac:spMkLst>
            <pc:docMk/>
            <pc:sldMk cId="2221245975" sldId="580"/>
            <ac:spMk id="17" creationId="{C7FFDB37-BA07-ED39-E9D1-2640ACFE6D43}"/>
          </ac:spMkLst>
        </pc:spChg>
        <pc:picChg chg="del">
          <ac:chgData name="Chan Zhi Wen, Ian" userId="10427a44-90a0-4c20-831c-e237817aaaf3" providerId="ADAL" clId="{02880622-E27B-4118-A294-F51F01103869}" dt="2022-08-18T09:28:31.929" v="19940" actId="478"/>
          <ac:picMkLst>
            <pc:docMk/>
            <pc:sldMk cId="2221245975" sldId="580"/>
            <ac:picMk id="7" creationId="{78AE50DA-84D8-AD51-9EB1-C99802BE5513}"/>
          </ac:picMkLst>
        </pc:picChg>
        <pc:picChg chg="del">
          <ac:chgData name="Chan Zhi Wen, Ian" userId="10427a44-90a0-4c20-831c-e237817aaaf3" providerId="ADAL" clId="{02880622-E27B-4118-A294-F51F01103869}" dt="2022-08-18T09:28:31.929" v="19940" actId="478"/>
          <ac:picMkLst>
            <pc:docMk/>
            <pc:sldMk cId="2221245975" sldId="580"/>
            <ac:picMk id="12" creationId="{14FCA3A3-C8D2-7F6F-B342-C838A02E1602}"/>
          </ac:picMkLst>
        </pc:picChg>
        <pc:picChg chg="del">
          <ac:chgData name="Chan Zhi Wen, Ian" userId="10427a44-90a0-4c20-831c-e237817aaaf3" providerId="ADAL" clId="{02880622-E27B-4118-A294-F51F01103869}" dt="2022-08-18T09:28:31.929" v="19940" actId="478"/>
          <ac:picMkLst>
            <pc:docMk/>
            <pc:sldMk cId="2221245975" sldId="580"/>
            <ac:picMk id="15" creationId="{FB2DA8B1-F9FD-BA67-AF68-0050CA35BBBC}"/>
          </ac:picMkLst>
        </pc:picChg>
      </pc:sldChg>
      <pc:sldChg chg="addSp modSp add mod">
        <pc:chgData name="Chan Zhi Wen, Ian" userId="10427a44-90a0-4c20-831c-e237817aaaf3" providerId="ADAL" clId="{02880622-E27B-4118-A294-F51F01103869}" dt="2022-08-18T09:35:10.327" v="20368" actId="20577"/>
        <pc:sldMkLst>
          <pc:docMk/>
          <pc:sldMk cId="2504331177" sldId="581"/>
        </pc:sldMkLst>
        <pc:spChg chg="mod">
          <ac:chgData name="Chan Zhi Wen, Ian" userId="10427a44-90a0-4c20-831c-e237817aaaf3" providerId="ADAL" clId="{02880622-E27B-4118-A294-F51F01103869}" dt="2022-08-18T09:35:10.327" v="20368" actId="20577"/>
          <ac:spMkLst>
            <pc:docMk/>
            <pc:sldMk cId="2504331177" sldId="581"/>
            <ac:spMk id="3" creationId="{E6CD1D97-2687-4B15-BF3D-D09058FCEB2F}"/>
          </ac:spMkLst>
        </pc:spChg>
        <pc:picChg chg="add mod">
          <ac:chgData name="Chan Zhi Wen, Ian" userId="10427a44-90a0-4c20-831c-e237817aaaf3" providerId="ADAL" clId="{02880622-E27B-4118-A294-F51F01103869}" dt="2022-08-18T09:34:36.761" v="20328" actId="1035"/>
          <ac:picMkLst>
            <pc:docMk/>
            <pc:sldMk cId="2504331177" sldId="581"/>
            <ac:picMk id="4" creationId="{B4A7779F-1189-751B-258A-2B883FBA1C9E}"/>
          </ac:picMkLst>
        </pc:picChg>
        <pc:picChg chg="add mod">
          <ac:chgData name="Chan Zhi Wen, Ian" userId="10427a44-90a0-4c20-831c-e237817aaaf3" providerId="ADAL" clId="{02880622-E27B-4118-A294-F51F01103869}" dt="2022-08-18T09:34:35.528" v="20325" actId="1036"/>
          <ac:picMkLst>
            <pc:docMk/>
            <pc:sldMk cId="2504331177" sldId="581"/>
            <ac:picMk id="6" creationId="{3570F9F1-6A38-B15F-A6DB-173E3277AEFA}"/>
          </ac:picMkLst>
        </pc:picChg>
      </pc:sldChg>
      <pc:sldChg chg="addSp delSp modSp add mod modAnim">
        <pc:chgData name="Chan Zhi Wen, Ian" userId="10427a44-90a0-4c20-831c-e237817aaaf3" providerId="ADAL" clId="{02880622-E27B-4118-A294-F51F01103869}" dt="2022-08-19T07:29:43.376" v="22841" actId="20577"/>
        <pc:sldMkLst>
          <pc:docMk/>
          <pc:sldMk cId="4169231199" sldId="582"/>
        </pc:sldMkLst>
        <pc:spChg chg="mod">
          <ac:chgData name="Chan Zhi Wen, Ian" userId="10427a44-90a0-4c20-831c-e237817aaaf3" providerId="ADAL" clId="{02880622-E27B-4118-A294-F51F01103869}" dt="2022-08-19T01:50:54.048" v="20953"/>
          <ac:spMkLst>
            <pc:docMk/>
            <pc:sldMk cId="4169231199" sldId="582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9T07:29:43.376" v="22841" actId="20577"/>
          <ac:spMkLst>
            <pc:docMk/>
            <pc:sldMk cId="4169231199" sldId="582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9T01:49:03.306" v="20865" actId="403"/>
          <ac:spMkLst>
            <pc:docMk/>
            <pc:sldMk cId="4169231199" sldId="582"/>
            <ac:spMk id="6" creationId="{8A71E506-5002-BE0B-4369-58B5D1CAADEA}"/>
          </ac:spMkLst>
        </pc:spChg>
        <pc:spChg chg="mod ord">
          <ac:chgData name="Chan Zhi Wen, Ian" userId="10427a44-90a0-4c20-831c-e237817aaaf3" providerId="ADAL" clId="{02880622-E27B-4118-A294-F51F01103869}" dt="2022-08-19T01:55:37.989" v="21109" actId="1037"/>
          <ac:spMkLst>
            <pc:docMk/>
            <pc:sldMk cId="4169231199" sldId="582"/>
            <ac:spMk id="10" creationId="{02A26855-E867-FC04-FCD5-FB31FAAA9B4A}"/>
          </ac:spMkLst>
        </pc:spChg>
        <pc:spChg chg="mod ord">
          <ac:chgData name="Chan Zhi Wen, Ian" userId="10427a44-90a0-4c20-831c-e237817aaaf3" providerId="ADAL" clId="{02880622-E27B-4118-A294-F51F01103869}" dt="2022-08-19T01:55:34.290" v="21104" actId="1036"/>
          <ac:spMkLst>
            <pc:docMk/>
            <pc:sldMk cId="4169231199" sldId="582"/>
            <ac:spMk id="11" creationId="{9110D092-04BA-9251-B294-2A05AFE1C271}"/>
          </ac:spMkLst>
        </pc:spChg>
        <pc:spChg chg="mod">
          <ac:chgData name="Chan Zhi Wen, Ian" userId="10427a44-90a0-4c20-831c-e237817aaaf3" providerId="ADAL" clId="{02880622-E27B-4118-A294-F51F01103869}" dt="2022-08-19T01:56:14.364" v="21139" actId="1036"/>
          <ac:spMkLst>
            <pc:docMk/>
            <pc:sldMk cId="4169231199" sldId="582"/>
            <ac:spMk id="12" creationId="{C4C90A55-0692-412B-2B96-3162ACE5EA83}"/>
          </ac:spMkLst>
        </pc:spChg>
        <pc:spChg chg="mod">
          <ac:chgData name="Chan Zhi Wen, Ian" userId="10427a44-90a0-4c20-831c-e237817aaaf3" providerId="ADAL" clId="{02880622-E27B-4118-A294-F51F01103869}" dt="2022-08-19T01:56:10.347" v="21138" actId="1076"/>
          <ac:spMkLst>
            <pc:docMk/>
            <pc:sldMk cId="4169231199" sldId="582"/>
            <ac:spMk id="18" creationId="{66FD0866-EE4D-6944-D934-16C14E8A7430}"/>
          </ac:spMkLst>
        </pc:spChg>
        <pc:picChg chg="mod">
          <ac:chgData name="Chan Zhi Wen, Ian" userId="10427a44-90a0-4c20-831c-e237817aaaf3" providerId="ADAL" clId="{02880622-E27B-4118-A294-F51F01103869}" dt="2022-08-19T01:49:07.185" v="20869" actId="1036"/>
          <ac:picMkLst>
            <pc:docMk/>
            <pc:sldMk cId="4169231199" sldId="582"/>
            <ac:picMk id="4" creationId="{0968F88A-7396-888D-BDB1-9843673FF801}"/>
          </ac:picMkLst>
        </pc:picChg>
        <pc:picChg chg="del mod">
          <ac:chgData name="Chan Zhi Wen, Ian" userId="10427a44-90a0-4c20-831c-e237817aaaf3" providerId="ADAL" clId="{02880622-E27B-4118-A294-F51F01103869}" dt="2022-08-19T01:54:56.904" v="21057" actId="478"/>
          <ac:picMkLst>
            <pc:docMk/>
            <pc:sldMk cId="4169231199" sldId="582"/>
            <ac:picMk id="7" creationId="{9BDF6ED8-E901-1E8A-FC26-5B9DC30556C6}"/>
          </ac:picMkLst>
        </pc:picChg>
        <pc:picChg chg="del mod">
          <ac:chgData name="Chan Zhi Wen, Ian" userId="10427a44-90a0-4c20-831c-e237817aaaf3" providerId="ADAL" clId="{02880622-E27B-4118-A294-F51F01103869}" dt="2022-08-19T01:54:58.720" v="21059" actId="478"/>
          <ac:picMkLst>
            <pc:docMk/>
            <pc:sldMk cId="4169231199" sldId="582"/>
            <ac:picMk id="9" creationId="{0D191438-27E1-4104-9192-73E02FA32EFE}"/>
          </ac:picMkLst>
        </pc:picChg>
        <pc:picChg chg="add mod">
          <ac:chgData name="Chan Zhi Wen, Ian" userId="10427a44-90a0-4c20-831c-e237817aaaf3" providerId="ADAL" clId="{02880622-E27B-4118-A294-F51F01103869}" dt="2022-08-19T01:55:23.623" v="21066" actId="1076"/>
          <ac:picMkLst>
            <pc:docMk/>
            <pc:sldMk cId="4169231199" sldId="582"/>
            <ac:picMk id="14" creationId="{9461B62B-9DD7-35E4-8278-BD5498A2F013}"/>
          </ac:picMkLst>
        </pc:picChg>
        <pc:picChg chg="add mod">
          <ac:chgData name="Chan Zhi Wen, Ian" userId="10427a44-90a0-4c20-831c-e237817aaaf3" providerId="ADAL" clId="{02880622-E27B-4118-A294-F51F01103869}" dt="2022-08-19T01:55:23.623" v="21066" actId="1076"/>
          <ac:picMkLst>
            <pc:docMk/>
            <pc:sldMk cId="4169231199" sldId="582"/>
            <ac:picMk id="16" creationId="{9F39ED44-9CA8-DCE4-0517-0F52E0A13E48}"/>
          </ac:picMkLst>
        </pc:picChg>
        <pc:cxnChg chg="mod">
          <ac:chgData name="Chan Zhi Wen, Ian" userId="10427a44-90a0-4c20-831c-e237817aaaf3" providerId="ADAL" clId="{02880622-E27B-4118-A294-F51F01103869}" dt="2022-08-19T01:56:10.347" v="21138" actId="1076"/>
          <ac:cxnSpMkLst>
            <pc:docMk/>
            <pc:sldMk cId="4169231199" sldId="582"/>
            <ac:cxnSpMk id="19" creationId="{160C14B6-6918-D473-C664-9675164BED85}"/>
          </ac:cxnSpMkLst>
        </pc:cxnChg>
      </pc:sldChg>
      <pc:sldChg chg="modSp add mod">
        <pc:chgData name="Chan Zhi Wen, Ian" userId="10427a44-90a0-4c20-831c-e237817aaaf3" providerId="ADAL" clId="{02880622-E27B-4118-A294-F51F01103869}" dt="2022-08-19T03:33:59.015" v="22830"/>
        <pc:sldMkLst>
          <pc:docMk/>
          <pc:sldMk cId="2873481316" sldId="583"/>
        </pc:sldMkLst>
        <pc:spChg chg="mod">
          <ac:chgData name="Chan Zhi Wen, Ian" userId="10427a44-90a0-4c20-831c-e237817aaaf3" providerId="ADAL" clId="{02880622-E27B-4118-A294-F51F01103869}" dt="2022-08-19T03:33:59.015" v="22830"/>
          <ac:spMkLst>
            <pc:docMk/>
            <pc:sldMk cId="2873481316" sldId="583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02880622-E27B-4118-A294-F51F01103869}" dt="2022-08-19T01:57:41.982" v="21150" actId="207"/>
        <pc:sldMkLst>
          <pc:docMk/>
          <pc:sldMk cId="2226832758" sldId="585"/>
        </pc:sldMkLst>
        <pc:spChg chg="mod">
          <ac:chgData name="Chan Zhi Wen, Ian" userId="10427a44-90a0-4c20-831c-e237817aaaf3" providerId="ADAL" clId="{02880622-E27B-4118-A294-F51F01103869}" dt="2022-08-19T01:57:41.982" v="21150" actId="207"/>
          <ac:spMkLst>
            <pc:docMk/>
            <pc:sldMk cId="2226832758" sldId="585"/>
            <ac:spMk id="3" creationId="{E6CD1D97-2687-4B15-BF3D-D09058FCEB2F}"/>
          </ac:spMkLst>
        </pc:spChg>
      </pc:sldChg>
      <pc:sldChg chg="addSp modSp mod">
        <pc:chgData name="Chan Zhi Wen, Ian" userId="10427a44-90a0-4c20-831c-e237817aaaf3" providerId="ADAL" clId="{02880622-E27B-4118-A294-F51F01103869}" dt="2022-08-19T01:58:17.131" v="21160" actId="207"/>
        <pc:sldMkLst>
          <pc:docMk/>
          <pc:sldMk cId="3488320437" sldId="586"/>
        </pc:sldMkLst>
        <pc:spChg chg="mod">
          <ac:chgData name="Chan Zhi Wen, Ian" userId="10427a44-90a0-4c20-831c-e237817aaaf3" providerId="ADAL" clId="{02880622-E27B-4118-A294-F51F01103869}" dt="2022-08-19T01:58:17.131" v="21160" actId="207"/>
          <ac:spMkLst>
            <pc:docMk/>
            <pc:sldMk cId="3488320437" sldId="586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9T01:43:43.717" v="20803" actId="1036"/>
          <ac:spMkLst>
            <pc:docMk/>
            <pc:sldMk cId="3488320437" sldId="586"/>
            <ac:spMk id="4" creationId="{27521EF5-7D76-5497-D78B-92F4386C82D3}"/>
          </ac:spMkLst>
        </pc:spChg>
        <pc:spChg chg="mod">
          <ac:chgData name="Chan Zhi Wen, Ian" userId="10427a44-90a0-4c20-831c-e237817aaaf3" providerId="ADAL" clId="{02880622-E27B-4118-A294-F51F01103869}" dt="2022-08-19T01:42:59.215" v="20655" actId="1037"/>
          <ac:spMkLst>
            <pc:docMk/>
            <pc:sldMk cId="3488320437" sldId="586"/>
            <ac:spMk id="10" creationId="{02A26855-E867-FC04-FCD5-FB31FAAA9B4A}"/>
          </ac:spMkLst>
        </pc:spChg>
        <pc:picChg chg="mod">
          <ac:chgData name="Chan Zhi Wen, Ian" userId="10427a44-90a0-4c20-831c-e237817aaaf3" providerId="ADAL" clId="{02880622-E27B-4118-A294-F51F01103869}" dt="2022-08-19T01:42:59.215" v="20655" actId="1037"/>
          <ac:picMkLst>
            <pc:docMk/>
            <pc:sldMk cId="3488320437" sldId="586"/>
            <ac:picMk id="8" creationId="{D98BD53C-4234-AD52-F33C-EA102B95B091}"/>
          </ac:picMkLst>
        </pc:picChg>
        <pc:cxnChg chg="add mod">
          <ac:chgData name="Chan Zhi Wen, Ian" userId="10427a44-90a0-4c20-831c-e237817aaaf3" providerId="ADAL" clId="{02880622-E27B-4118-A294-F51F01103869}" dt="2022-08-19T01:43:05.921" v="20657" actId="14100"/>
          <ac:cxnSpMkLst>
            <pc:docMk/>
            <pc:sldMk cId="3488320437" sldId="586"/>
            <ac:cxnSpMk id="6" creationId="{2C4AA667-CD5A-63C5-84C5-2329ECC37A8B}"/>
          </ac:cxnSpMkLst>
        </pc:cxnChg>
      </pc:sldChg>
      <pc:sldChg chg="addSp modSp mod modAnim">
        <pc:chgData name="Chan Zhi Wen, Ian" userId="10427a44-90a0-4c20-831c-e237817aaaf3" providerId="ADAL" clId="{02880622-E27B-4118-A294-F51F01103869}" dt="2022-08-19T01:58:59.683" v="21168" actId="1076"/>
        <pc:sldMkLst>
          <pc:docMk/>
          <pc:sldMk cId="3715521438" sldId="587"/>
        </pc:sldMkLst>
        <pc:spChg chg="mod">
          <ac:chgData name="Chan Zhi Wen, Ian" userId="10427a44-90a0-4c20-831c-e237817aaaf3" providerId="ADAL" clId="{02880622-E27B-4118-A294-F51F01103869}" dt="2022-08-19T01:58:44.232" v="21165" actId="207"/>
          <ac:spMkLst>
            <pc:docMk/>
            <pc:sldMk cId="3715521438" sldId="587"/>
            <ac:spMk id="3" creationId="{E6CD1D97-2687-4B15-BF3D-D09058FCEB2F}"/>
          </ac:spMkLst>
        </pc:spChg>
        <pc:spChg chg="add mod">
          <ac:chgData name="Chan Zhi Wen, Ian" userId="10427a44-90a0-4c20-831c-e237817aaaf3" providerId="ADAL" clId="{02880622-E27B-4118-A294-F51F01103869}" dt="2022-08-19T01:58:54.291" v="21166"/>
          <ac:spMkLst>
            <pc:docMk/>
            <pc:sldMk cId="3715521438" sldId="587"/>
            <ac:spMk id="6" creationId="{A5421B5C-1297-D5DC-231C-895F283EB71C}"/>
          </ac:spMkLst>
        </pc:spChg>
        <pc:picChg chg="mod">
          <ac:chgData name="Chan Zhi Wen, Ian" userId="10427a44-90a0-4c20-831c-e237817aaaf3" providerId="ADAL" clId="{02880622-E27B-4118-A294-F51F01103869}" dt="2022-08-19T01:58:59.683" v="21168" actId="1076"/>
          <ac:picMkLst>
            <pc:docMk/>
            <pc:sldMk cId="3715521438" sldId="587"/>
            <ac:picMk id="4" creationId="{0968F88A-7396-888D-BDB1-9843673FF801}"/>
          </ac:picMkLst>
        </pc:picChg>
      </pc:sldChg>
      <pc:sldChg chg="modSp mod">
        <pc:chgData name="Chan Zhi Wen, Ian" userId="10427a44-90a0-4c20-831c-e237817aaaf3" providerId="ADAL" clId="{02880622-E27B-4118-A294-F51F01103869}" dt="2022-08-19T01:59:54.349" v="21193" actId="20577"/>
        <pc:sldMkLst>
          <pc:docMk/>
          <pc:sldMk cId="1324269347" sldId="588"/>
        </pc:sldMkLst>
        <pc:spChg chg="mod">
          <ac:chgData name="Chan Zhi Wen, Ian" userId="10427a44-90a0-4c20-831c-e237817aaaf3" providerId="ADAL" clId="{02880622-E27B-4118-A294-F51F01103869}" dt="2022-08-19T01:59:34.334" v="21182" actId="20577"/>
          <ac:spMkLst>
            <pc:docMk/>
            <pc:sldMk cId="1324269347" sldId="588"/>
            <ac:spMk id="3" creationId="{E6CD1D97-2687-4B15-BF3D-D09058FCEB2F}"/>
          </ac:spMkLst>
        </pc:spChg>
        <pc:spChg chg="mod">
          <ac:chgData name="Chan Zhi Wen, Ian" userId="10427a44-90a0-4c20-831c-e237817aaaf3" providerId="ADAL" clId="{02880622-E27B-4118-A294-F51F01103869}" dt="2022-08-19T01:59:54.349" v="21193" actId="20577"/>
          <ac:spMkLst>
            <pc:docMk/>
            <pc:sldMk cId="1324269347" sldId="588"/>
            <ac:spMk id="21" creationId="{3ED9462C-0D77-8EA5-D841-990C68687A38}"/>
          </ac:spMkLst>
        </pc:spChg>
      </pc:sldChg>
      <pc:sldChg chg="modSp mod">
        <pc:chgData name="Chan Zhi Wen, Ian" userId="10427a44-90a0-4c20-831c-e237817aaaf3" providerId="ADAL" clId="{02880622-E27B-4118-A294-F51F01103869}" dt="2022-08-19T01:57:58.586" v="21153" actId="207"/>
        <pc:sldMkLst>
          <pc:docMk/>
          <pc:sldMk cId="3644365033" sldId="589"/>
        </pc:sldMkLst>
        <pc:spChg chg="mod">
          <ac:chgData name="Chan Zhi Wen, Ian" userId="10427a44-90a0-4c20-831c-e237817aaaf3" providerId="ADAL" clId="{02880622-E27B-4118-A294-F51F01103869}" dt="2022-08-19T01:57:58.586" v="21153" actId="207"/>
          <ac:spMkLst>
            <pc:docMk/>
            <pc:sldMk cId="3644365033" sldId="589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02880622-E27B-4118-A294-F51F01103869}" dt="2022-08-19T02:00:35.150" v="21251" actId="207"/>
        <pc:sldMkLst>
          <pc:docMk/>
          <pc:sldMk cId="863442347" sldId="590"/>
        </pc:sldMkLst>
        <pc:spChg chg="mod">
          <ac:chgData name="Chan Zhi Wen, Ian" userId="10427a44-90a0-4c20-831c-e237817aaaf3" providerId="ADAL" clId="{02880622-E27B-4118-A294-F51F01103869}" dt="2022-08-19T02:00:35.150" v="21251" actId="207"/>
          <ac:spMkLst>
            <pc:docMk/>
            <pc:sldMk cId="863442347" sldId="590"/>
            <ac:spMk id="3" creationId="{E6CD1D97-2687-4B15-BF3D-D09058FCEB2F}"/>
          </ac:spMkLst>
        </pc:spChg>
      </pc:sldChg>
      <pc:sldChg chg="modSp mod">
        <pc:chgData name="Chan Zhi Wen, Ian" userId="10427a44-90a0-4c20-831c-e237817aaaf3" providerId="ADAL" clId="{02880622-E27B-4118-A294-F51F01103869}" dt="2022-08-19T02:01:22.009" v="21305" actId="207"/>
        <pc:sldMkLst>
          <pc:docMk/>
          <pc:sldMk cId="2858192135" sldId="591"/>
        </pc:sldMkLst>
        <pc:spChg chg="mod">
          <ac:chgData name="Chan Zhi Wen, Ian" userId="10427a44-90a0-4c20-831c-e237817aaaf3" providerId="ADAL" clId="{02880622-E27B-4118-A294-F51F01103869}" dt="2022-08-19T02:01:22.009" v="21305" actId="207"/>
          <ac:spMkLst>
            <pc:docMk/>
            <pc:sldMk cId="2858192135" sldId="591"/>
            <ac:spMk id="3" creationId="{E6CD1D97-2687-4B15-BF3D-D09058FCEB2F}"/>
          </ac:spMkLst>
        </pc:spChg>
      </pc:sldChg>
      <pc:sldChg chg="addSp delSp modSp mod">
        <pc:chgData name="Chan Zhi Wen, Ian" userId="10427a44-90a0-4c20-831c-e237817aaaf3" providerId="ADAL" clId="{02880622-E27B-4118-A294-F51F01103869}" dt="2022-08-19T03:31:23.585" v="22829" actId="20577"/>
        <pc:sldMkLst>
          <pc:docMk/>
          <pc:sldMk cId="2639125341" sldId="592"/>
        </pc:sldMkLst>
        <pc:spChg chg="mod">
          <ac:chgData name="Chan Zhi Wen, Ian" userId="10427a44-90a0-4c20-831c-e237817aaaf3" providerId="ADAL" clId="{02880622-E27B-4118-A294-F51F01103869}" dt="2022-08-19T03:31:23.585" v="22829" actId="20577"/>
          <ac:spMkLst>
            <pc:docMk/>
            <pc:sldMk cId="2639125341" sldId="592"/>
            <ac:spMk id="3" creationId="{E6CD1D97-2687-4B15-BF3D-D09058FCEB2F}"/>
          </ac:spMkLst>
        </pc:spChg>
        <pc:spChg chg="ord">
          <ac:chgData name="Chan Zhi Wen, Ian" userId="10427a44-90a0-4c20-831c-e237817aaaf3" providerId="ADAL" clId="{02880622-E27B-4118-A294-F51F01103869}" dt="2022-08-19T03:31:02.382" v="22758" actId="166"/>
          <ac:spMkLst>
            <pc:docMk/>
            <pc:sldMk cId="2639125341" sldId="592"/>
            <ac:spMk id="12" creationId="{9EA45511-BE83-C828-E010-612A99C2875E}"/>
          </ac:spMkLst>
        </pc:spChg>
        <pc:picChg chg="add mod">
          <ac:chgData name="Chan Zhi Wen, Ian" userId="10427a44-90a0-4c20-831c-e237817aaaf3" providerId="ADAL" clId="{02880622-E27B-4118-A294-F51F01103869}" dt="2022-08-19T03:30:59.005" v="22757" actId="1076"/>
          <ac:picMkLst>
            <pc:docMk/>
            <pc:sldMk cId="2639125341" sldId="592"/>
            <ac:picMk id="7" creationId="{DA3B8E27-1354-ED8B-371F-35F7DD3270F1}"/>
          </ac:picMkLst>
        </pc:picChg>
        <pc:picChg chg="del">
          <ac:chgData name="Chan Zhi Wen, Ian" userId="10427a44-90a0-4c20-831c-e237817aaaf3" providerId="ADAL" clId="{02880622-E27B-4118-A294-F51F01103869}" dt="2022-08-19T03:30:50.836" v="22753" actId="478"/>
          <ac:picMkLst>
            <pc:docMk/>
            <pc:sldMk cId="2639125341" sldId="592"/>
            <ac:picMk id="10" creationId="{2CB922EC-117E-0E59-978F-BBC7B4B5DA3D}"/>
          </ac:picMkLst>
        </pc:picChg>
      </pc:sldChg>
      <pc:sldChg chg="modSp mod">
        <pc:chgData name="Chan Zhi Wen, Ian" userId="10427a44-90a0-4c20-831c-e237817aaaf3" providerId="ADAL" clId="{02880622-E27B-4118-A294-F51F01103869}" dt="2022-08-19T02:04:54.759" v="21650" actId="20577"/>
        <pc:sldMkLst>
          <pc:docMk/>
          <pc:sldMk cId="3660066949" sldId="593"/>
        </pc:sldMkLst>
        <pc:spChg chg="mod">
          <ac:chgData name="Chan Zhi Wen, Ian" userId="10427a44-90a0-4c20-831c-e237817aaaf3" providerId="ADAL" clId="{02880622-E27B-4118-A294-F51F01103869}" dt="2022-08-19T02:04:54.759" v="21650" actId="20577"/>
          <ac:spMkLst>
            <pc:docMk/>
            <pc:sldMk cId="3660066949" sldId="593"/>
            <ac:spMk id="3" creationId="{E6CD1D97-2687-4B15-BF3D-D09058FCEB2F}"/>
          </ac:spMkLst>
        </pc:spChg>
        <pc:picChg chg="mod">
          <ac:chgData name="Chan Zhi Wen, Ian" userId="10427a44-90a0-4c20-831c-e237817aaaf3" providerId="ADAL" clId="{02880622-E27B-4118-A294-F51F01103869}" dt="2022-08-19T02:04:08.086" v="21521" actId="1076"/>
          <ac:picMkLst>
            <pc:docMk/>
            <pc:sldMk cId="3660066949" sldId="593"/>
            <ac:picMk id="7" creationId="{44C8663E-AD85-A6E9-4D28-DF3E3FC095EE}"/>
          </ac:picMkLst>
        </pc:picChg>
      </pc:sldChg>
      <pc:sldChg chg="addSp delSp mod">
        <pc:chgData name="Chan Zhi Wen, Ian" userId="10427a44-90a0-4c20-831c-e237817aaaf3" providerId="ADAL" clId="{02880622-E27B-4118-A294-F51F01103869}" dt="2022-08-19T02:32:18.425" v="22222" actId="478"/>
        <pc:sldMkLst>
          <pc:docMk/>
          <pc:sldMk cId="3937152468" sldId="600"/>
        </pc:sldMkLst>
        <pc:spChg chg="add del">
          <ac:chgData name="Chan Zhi Wen, Ian" userId="10427a44-90a0-4c20-831c-e237817aaaf3" providerId="ADAL" clId="{02880622-E27B-4118-A294-F51F01103869}" dt="2022-08-19T02:30:14.966" v="22215" actId="478"/>
          <ac:spMkLst>
            <pc:docMk/>
            <pc:sldMk cId="3937152468" sldId="600"/>
            <ac:spMk id="4" creationId="{0DD428BE-AE1B-207C-5C5D-C2F6BD30E9F1}"/>
          </ac:spMkLst>
        </pc:spChg>
        <pc:spChg chg="del">
          <ac:chgData name="Chan Zhi Wen, Ian" userId="10427a44-90a0-4c20-831c-e237817aaaf3" providerId="ADAL" clId="{02880622-E27B-4118-A294-F51F01103869}" dt="2022-08-19T02:32:18.425" v="22222" actId="478"/>
          <ac:spMkLst>
            <pc:docMk/>
            <pc:sldMk cId="3937152468" sldId="600"/>
            <ac:spMk id="6" creationId="{C0AF751C-3CCB-814C-8D7B-501235CBF1C2}"/>
          </ac:spMkLst>
        </pc:spChg>
      </pc:sldChg>
      <pc:sldChg chg="addSp delSp modSp add mod">
        <pc:chgData name="Chan Zhi Wen, Ian" userId="10427a44-90a0-4c20-831c-e237817aaaf3" providerId="ADAL" clId="{02880622-E27B-4118-A294-F51F01103869}" dt="2022-08-19T02:11:58.349" v="21944" actId="1036"/>
        <pc:sldMkLst>
          <pc:docMk/>
          <pc:sldMk cId="2903361858" sldId="601"/>
        </pc:sldMkLst>
        <pc:spChg chg="mod">
          <ac:chgData name="Chan Zhi Wen, Ian" userId="10427a44-90a0-4c20-831c-e237817aaaf3" providerId="ADAL" clId="{02880622-E27B-4118-A294-F51F01103869}" dt="2022-08-19T02:07:13.749" v="21674" actId="207"/>
          <ac:spMkLst>
            <pc:docMk/>
            <pc:sldMk cId="2903361858" sldId="601"/>
            <ac:spMk id="2" creationId="{FCF73F3D-7CBD-46D3-AD51-D6E4EA1B7A38}"/>
          </ac:spMkLst>
        </pc:spChg>
        <pc:spChg chg="mod">
          <ac:chgData name="Chan Zhi Wen, Ian" userId="10427a44-90a0-4c20-831c-e237817aaaf3" providerId="ADAL" clId="{02880622-E27B-4118-A294-F51F01103869}" dt="2022-08-19T02:10:28.175" v="21765"/>
          <ac:spMkLst>
            <pc:docMk/>
            <pc:sldMk cId="2903361858" sldId="601"/>
            <ac:spMk id="3" creationId="{E6CD1D97-2687-4B15-BF3D-D09058FCEB2F}"/>
          </ac:spMkLst>
        </pc:spChg>
        <pc:spChg chg="del">
          <ac:chgData name="Chan Zhi Wen, Ian" userId="10427a44-90a0-4c20-831c-e237817aaaf3" providerId="ADAL" clId="{02880622-E27B-4118-A294-F51F01103869}" dt="2022-08-19T02:10:05.580" v="21760" actId="478"/>
          <ac:spMkLst>
            <pc:docMk/>
            <pc:sldMk cId="2903361858" sldId="601"/>
            <ac:spMk id="4" creationId="{D60CEA4F-AA39-1209-547E-BE8BC4301A1C}"/>
          </ac:spMkLst>
        </pc:spChg>
        <pc:spChg chg="mod">
          <ac:chgData name="Chan Zhi Wen, Ian" userId="10427a44-90a0-4c20-831c-e237817aaaf3" providerId="ADAL" clId="{02880622-E27B-4118-A294-F51F01103869}" dt="2022-08-19T02:11:04.286" v="21796" actId="1035"/>
          <ac:spMkLst>
            <pc:docMk/>
            <pc:sldMk cId="2903361858" sldId="601"/>
            <ac:spMk id="6" creationId="{DD7526C1-9F02-4980-E472-83DE88FBA654}"/>
          </ac:spMkLst>
        </pc:spChg>
        <pc:spChg chg="del">
          <ac:chgData name="Chan Zhi Wen, Ian" userId="10427a44-90a0-4c20-831c-e237817aaaf3" providerId="ADAL" clId="{02880622-E27B-4118-A294-F51F01103869}" dt="2022-08-19T02:10:07.188" v="21761" actId="478"/>
          <ac:spMkLst>
            <pc:docMk/>
            <pc:sldMk cId="2903361858" sldId="601"/>
            <ac:spMk id="7" creationId="{65C73D2B-1847-C3DE-5901-408D2BE91F11}"/>
          </ac:spMkLst>
        </pc:spChg>
        <pc:spChg chg="add mod">
          <ac:chgData name="Chan Zhi Wen, Ian" userId="10427a44-90a0-4c20-831c-e237817aaaf3" providerId="ADAL" clId="{02880622-E27B-4118-A294-F51F01103869}" dt="2022-08-19T02:11:58.349" v="21944" actId="1036"/>
          <ac:spMkLst>
            <pc:docMk/>
            <pc:sldMk cId="2903361858" sldId="601"/>
            <ac:spMk id="11" creationId="{BEAAC7AC-429A-A85A-7547-141C7A35F838}"/>
          </ac:spMkLst>
        </pc:spChg>
        <pc:spChg chg="del">
          <ac:chgData name="Chan Zhi Wen, Ian" userId="10427a44-90a0-4c20-831c-e237817aaaf3" providerId="ADAL" clId="{02880622-E27B-4118-A294-F51F01103869}" dt="2022-08-19T02:10:58.791" v="21791" actId="478"/>
          <ac:spMkLst>
            <pc:docMk/>
            <pc:sldMk cId="2903361858" sldId="601"/>
            <ac:spMk id="14" creationId="{E3B86568-161E-EB5F-ED3D-31C8DADD4347}"/>
          </ac:spMkLst>
        </pc:spChg>
        <pc:picChg chg="add mod">
          <ac:chgData name="Chan Zhi Wen, Ian" userId="10427a44-90a0-4c20-831c-e237817aaaf3" providerId="ADAL" clId="{02880622-E27B-4118-A294-F51F01103869}" dt="2022-08-19T02:11:04.286" v="21796" actId="1035"/>
          <ac:picMkLst>
            <pc:docMk/>
            <pc:sldMk cId="2903361858" sldId="601"/>
            <ac:picMk id="10" creationId="{5DEC1006-3842-1EFD-F888-A8A7031AA67C}"/>
          </ac:picMkLst>
        </pc:picChg>
        <pc:picChg chg="del">
          <ac:chgData name="Chan Zhi Wen, Ian" userId="10427a44-90a0-4c20-831c-e237817aaaf3" providerId="ADAL" clId="{02880622-E27B-4118-A294-F51F01103869}" dt="2022-08-19T02:10:33.167" v="21766" actId="478"/>
          <ac:picMkLst>
            <pc:docMk/>
            <pc:sldMk cId="2903361858" sldId="601"/>
            <ac:picMk id="25" creationId="{211E47AC-2EA3-2C9D-6551-1C7FE94648A7}"/>
          </ac:picMkLst>
        </pc:picChg>
        <pc:picChg chg="del">
          <ac:chgData name="Chan Zhi Wen, Ian" userId="10427a44-90a0-4c20-831c-e237817aaaf3" providerId="ADAL" clId="{02880622-E27B-4118-A294-F51F01103869}" dt="2022-08-19T02:10:05.580" v="21760" actId="478"/>
          <ac:picMkLst>
            <pc:docMk/>
            <pc:sldMk cId="2903361858" sldId="601"/>
            <ac:picMk id="27" creationId="{93AA893C-841C-6D37-0472-835D0596B21B}"/>
          </ac:picMkLst>
        </pc:picChg>
        <pc:picChg chg="del">
          <ac:chgData name="Chan Zhi Wen, Ian" userId="10427a44-90a0-4c20-831c-e237817aaaf3" providerId="ADAL" clId="{02880622-E27B-4118-A294-F51F01103869}" dt="2022-08-19T02:10:05.580" v="21760" actId="478"/>
          <ac:picMkLst>
            <pc:docMk/>
            <pc:sldMk cId="2903361858" sldId="601"/>
            <ac:picMk id="29" creationId="{3B0352D6-8FB7-5DC3-3AA8-593967A0A52A}"/>
          </ac:picMkLst>
        </pc:picChg>
        <pc:cxnChg chg="del">
          <ac:chgData name="Chan Zhi Wen, Ian" userId="10427a44-90a0-4c20-831c-e237817aaaf3" providerId="ADAL" clId="{02880622-E27B-4118-A294-F51F01103869}" dt="2022-08-19T02:10:58.791" v="21791" actId="478"/>
          <ac:cxnSpMkLst>
            <pc:docMk/>
            <pc:sldMk cId="2903361858" sldId="601"/>
            <ac:cxnSpMk id="9" creationId="{97BD8853-0AD2-4965-9BF3-295835362293}"/>
          </ac:cxnSpMkLst>
        </pc:cxnChg>
        <pc:cxnChg chg="add mod">
          <ac:chgData name="Chan Zhi Wen, Ian" userId="10427a44-90a0-4c20-831c-e237817aaaf3" providerId="ADAL" clId="{02880622-E27B-4118-A294-F51F01103869}" dt="2022-08-19T02:11:48.724" v="21905" actId="14100"/>
          <ac:cxnSpMkLst>
            <pc:docMk/>
            <pc:sldMk cId="2903361858" sldId="601"/>
            <ac:cxnSpMk id="12" creationId="{89C093F9-D214-C49D-37DC-78B072E08408}"/>
          </ac:cxnSpMkLst>
        </pc:cxnChg>
        <pc:cxnChg chg="del">
          <ac:chgData name="Chan Zhi Wen, Ian" userId="10427a44-90a0-4c20-831c-e237817aaaf3" providerId="ADAL" clId="{02880622-E27B-4118-A294-F51F01103869}" dt="2022-08-19T02:10:58.791" v="21791" actId="478"/>
          <ac:cxnSpMkLst>
            <pc:docMk/>
            <pc:sldMk cId="2903361858" sldId="601"/>
            <ac:cxnSpMk id="18" creationId="{0EFF64FF-0DF9-7B2E-C6B8-1744CD6FF5BE}"/>
          </ac:cxnSpMkLst>
        </pc:cxnChg>
      </pc:sldChg>
      <pc:sldChg chg="addSp modSp add mod modNotes">
        <pc:chgData name="Chan Zhi Wen, Ian" userId="10427a44-90a0-4c20-831c-e237817aaaf3" providerId="ADAL" clId="{02880622-E27B-4118-A294-F51F01103869}" dt="2022-08-19T02:15:19.057" v="21954" actId="20577"/>
        <pc:sldMkLst>
          <pc:docMk/>
          <pc:sldMk cId="1205043677" sldId="602"/>
        </pc:sldMkLst>
        <pc:picChg chg="add mod replST">
          <ac:chgData name="Chan Zhi Wen, Ian" userId="10427a44-90a0-4c20-831c-e237817aaaf3" providerId="ADAL" clId="{02880622-E27B-4118-A294-F51F01103869}" dt="2022-08-19T02:15:19.019" v="21952"/>
          <ac:picMkLst>
            <pc:docMk/>
            <pc:sldMk cId="1205043677" sldId="602"/>
            <ac:picMk id="3" creationId="{19886781-9F94-E645-8CE4-B20BEDC10D97}"/>
          </ac:picMkLst>
        </pc:picChg>
      </pc:sldChg>
      <pc:sldChg chg="addSp modSp add mod modNotes">
        <pc:chgData name="Chan Zhi Wen, Ian" userId="10427a44-90a0-4c20-831c-e237817aaaf3" providerId="ADAL" clId="{02880622-E27B-4118-A294-F51F01103869}" dt="2022-08-19T02:27:15.468" v="22198" actId="20577"/>
        <pc:sldMkLst>
          <pc:docMk/>
          <pc:sldMk cId="2954116206" sldId="603"/>
        </pc:sldMkLst>
        <pc:picChg chg="add mod replST">
          <ac:chgData name="Chan Zhi Wen, Ian" userId="10427a44-90a0-4c20-831c-e237817aaaf3" providerId="ADAL" clId="{02880622-E27B-4118-A294-F51F01103869}" dt="2022-08-19T02:27:15.450" v="22196"/>
          <ac:picMkLst>
            <pc:docMk/>
            <pc:sldMk cId="2954116206" sldId="603"/>
            <ac:picMk id="3" creationId="{48A87FF7-9995-685A-1009-E7DFE0E8A810}"/>
          </ac:picMkLst>
        </pc:picChg>
      </pc:sldChg>
      <pc:sldChg chg="addSp modSp add mod ord modNotes">
        <pc:chgData name="Chan Zhi Wen, Ian" userId="10427a44-90a0-4c20-831c-e237817aaaf3" providerId="ADAL" clId="{02880622-E27B-4118-A294-F51F01103869}" dt="2022-08-19T02:27:19.913" v="22206"/>
        <pc:sldMkLst>
          <pc:docMk/>
          <pc:sldMk cId="2519533705" sldId="604"/>
        </pc:sldMkLst>
        <pc:picChg chg="add mod replST">
          <ac:chgData name="Chan Zhi Wen, Ian" userId="10427a44-90a0-4c20-831c-e237817aaaf3" providerId="ADAL" clId="{02880622-E27B-4118-A294-F51F01103869}" dt="2022-08-19T02:27:15.525" v="22202"/>
          <ac:picMkLst>
            <pc:docMk/>
            <pc:sldMk cId="2519533705" sldId="604"/>
            <ac:picMk id="3" creationId="{D8E69B78-A5A1-EC79-E0AF-6539BFD26CC0}"/>
          </ac:picMkLst>
        </pc:picChg>
      </pc:sldChg>
      <pc:sldChg chg="addSp modSp add mod modNotes">
        <pc:chgData name="Chan Zhi Wen, Ian" userId="10427a44-90a0-4c20-831c-e237817aaaf3" providerId="ADAL" clId="{02880622-E27B-4118-A294-F51F01103869}" dt="2022-08-19T02:29:50.561" v="22212" actId="20577"/>
        <pc:sldMkLst>
          <pc:docMk/>
          <pc:sldMk cId="3638833813" sldId="605"/>
        </pc:sldMkLst>
        <pc:picChg chg="add mod replST">
          <ac:chgData name="Chan Zhi Wen, Ian" userId="10427a44-90a0-4c20-831c-e237817aaaf3" providerId="ADAL" clId="{02880622-E27B-4118-A294-F51F01103869}" dt="2022-08-19T02:29:50.541" v="22210"/>
          <ac:picMkLst>
            <pc:docMk/>
            <pc:sldMk cId="3638833813" sldId="605"/>
            <ac:picMk id="3" creationId="{F0433212-8C1A-D8AF-1B9E-71239C651DF0}"/>
          </ac:picMkLst>
        </pc:picChg>
      </pc:sldChg>
      <pc:sldChg chg="addSp modSp add del mod modNotes">
        <pc:chgData name="Chan Zhi Wen, Ian" userId="10427a44-90a0-4c20-831c-e237817aaaf3" providerId="ADAL" clId="{02880622-E27B-4118-A294-F51F01103869}" dt="2022-08-19T02:32:29.177" v="22223" actId="47"/>
        <pc:sldMkLst>
          <pc:docMk/>
          <pc:sldMk cId="628788120" sldId="606"/>
        </pc:sldMkLst>
        <pc:picChg chg="add mod replST">
          <ac:chgData name="Chan Zhi Wen, Ian" userId="10427a44-90a0-4c20-831c-e237817aaaf3" providerId="ADAL" clId="{02880622-E27B-4118-A294-F51F01103869}" dt="2022-08-19T02:32:15.470" v="22219"/>
          <ac:picMkLst>
            <pc:docMk/>
            <pc:sldMk cId="628788120" sldId="606"/>
            <ac:picMk id="3" creationId="{F5034E50-DA57-1635-D341-361F3D0E6142}"/>
          </ac:picMkLst>
        </pc:picChg>
      </pc:sldChg>
      <pc:sldChg chg="addSp modSp add mod modNotes">
        <pc:chgData name="Chan Zhi Wen, Ian" userId="10427a44-90a0-4c20-831c-e237817aaaf3" providerId="ADAL" clId="{02880622-E27B-4118-A294-F51F01103869}" dt="2022-08-19T02:36:13.865" v="22236" actId="20577"/>
        <pc:sldMkLst>
          <pc:docMk/>
          <pc:sldMk cId="1120513407" sldId="606"/>
        </pc:sldMkLst>
        <pc:picChg chg="add mod replST">
          <ac:chgData name="Chan Zhi Wen, Ian" userId="10427a44-90a0-4c20-831c-e237817aaaf3" providerId="ADAL" clId="{02880622-E27B-4118-A294-F51F01103869}" dt="2022-08-19T02:36:13.843" v="22234"/>
          <ac:picMkLst>
            <pc:docMk/>
            <pc:sldMk cId="1120513407" sldId="606"/>
            <ac:picMk id="3" creationId="{7D3FC79E-74A3-384C-5D05-51FA1C8206F8}"/>
          </ac:picMkLst>
        </pc:picChg>
      </pc:sldChg>
      <pc:sldChg chg="addSp modSp add del mod modNotes">
        <pc:chgData name="Chan Zhi Wen, Ian" userId="10427a44-90a0-4c20-831c-e237817aaaf3" providerId="ADAL" clId="{02880622-E27B-4118-A294-F51F01103869}" dt="2022-08-19T02:34:04.969" v="22230" actId="47"/>
        <pc:sldMkLst>
          <pc:docMk/>
          <pc:sldMk cId="1203937713" sldId="606"/>
        </pc:sldMkLst>
        <pc:picChg chg="add mod replST">
          <ac:chgData name="Chan Zhi Wen, Ian" userId="10427a44-90a0-4c20-831c-e237817aaaf3" providerId="ADAL" clId="{02880622-E27B-4118-A294-F51F01103869}" dt="2022-08-19T02:32:58.079" v="22227"/>
          <ac:picMkLst>
            <pc:docMk/>
            <pc:sldMk cId="1203937713" sldId="606"/>
            <ac:picMk id="3" creationId="{20520806-DA2F-83C0-D7FF-5929348FB3DE}"/>
          </ac:picMkLst>
        </pc:picChg>
      </pc:sldChg>
      <pc:sldChg chg="addSp modSp add mod modNotes">
        <pc:chgData name="Chan Zhi Wen, Ian" userId="10427a44-90a0-4c20-831c-e237817aaaf3" providerId="ADAL" clId="{02880622-E27B-4118-A294-F51F01103869}" dt="2022-08-19T02:36:13.948" v="22242" actId="20577"/>
        <pc:sldMkLst>
          <pc:docMk/>
          <pc:sldMk cId="3233466937" sldId="607"/>
        </pc:sldMkLst>
        <pc:picChg chg="add mod replST">
          <ac:chgData name="Chan Zhi Wen, Ian" userId="10427a44-90a0-4c20-831c-e237817aaaf3" providerId="ADAL" clId="{02880622-E27B-4118-A294-F51F01103869}" dt="2022-08-19T02:36:13.923" v="22240"/>
          <ac:picMkLst>
            <pc:docMk/>
            <pc:sldMk cId="3233466937" sldId="607"/>
            <ac:picMk id="3" creationId="{18541BE3-6B93-2F63-CDF7-DFBB876238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14EFB-6F1F-4EC0-9143-ED7831031714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8E070-4C2A-4A59-A0BC-F943F128A76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46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FAC-6FB8-44E4-A6B7-ABB18B18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7A81D-610D-401C-81CB-33A81A6B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30B9-DFE2-4023-AAC8-29E3FF75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0E6F-8AA8-446A-B92A-5E7F6A28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1487-56D2-4038-AAE9-6B04F269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12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E15-58AD-4D4E-8C3C-62F8A632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B842-33E3-4BFC-9D34-3C690038D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D858-BB97-4C42-B8B6-0B181E65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7E44-E0A4-497E-97CE-F576C85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7024-03C5-42DD-80A9-CC904FBA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190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333DA-123F-448E-A89E-910FC7CD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C5BE3-D1E7-4914-9EBB-17A15E2C6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398-3A77-47EC-969D-4B091F2D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67F2-1E0A-4D65-9E22-46D9E39E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8A46-9CF4-4AEA-8AE9-C2136365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0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.programming | Stellar Technologies and Media">
            <a:extLst>
              <a:ext uri="{FF2B5EF4-FFF2-40B4-BE49-F238E27FC236}">
                <a16:creationId xmlns:a16="http://schemas.microsoft.com/office/drawing/2014/main" id="{804EE929-7E82-4BDD-880B-0B9E49FCE6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2" y="-3209194"/>
            <a:ext cx="12766434" cy="127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67644-56ED-4FF3-A878-175B9DE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3" y="107219"/>
            <a:ext cx="12036834" cy="549275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SG" sz="2800" b="1" kern="12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49CA-8EFF-4B03-9590-08DD8452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767101"/>
            <a:ext cx="12036834" cy="6074077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E42FA-5415-4C82-BA1B-E3F6A525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BA8E-9BEC-4701-941B-D7C81D5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FF8B-02C9-43DC-8EE7-B090B25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56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23EDAF-C814-471F-BE93-DE5D86E2A0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18E1-F4FF-41DD-83E4-279E2A652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lang="en-US" sz="6000" b="1" kern="1200" dirty="0" smtClean="0">
                <a:solidFill>
                  <a:schemeClr val="bg1"/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F027E-9F31-46C5-83AC-3BE0E2C7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255C-5334-44F0-BD03-D2893359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BBC10-79AA-4554-A515-59B996BF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D076-EC6F-468B-995E-53B03B79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2" descr="R.programming | Stellar Technologies and Media">
            <a:extLst>
              <a:ext uri="{FF2B5EF4-FFF2-40B4-BE49-F238E27FC236}">
                <a16:creationId xmlns:a16="http://schemas.microsoft.com/office/drawing/2014/main" id="{E0BEBC5F-061D-44A3-84C0-A2D04DAD4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-787400"/>
            <a:ext cx="4460875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7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3B3F-DCFA-4CB1-BED7-1ECCA0A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E63B-6F80-4768-A8B1-4D3F48824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C527F-4AC5-4126-84D7-DB286FD1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F15E-A0AB-4F7D-8B64-93D7DD5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4004-1584-468B-A3A1-45EEAF8E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0134-B48B-4CCC-9856-AD59AA49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8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F169-36CB-49C0-A256-C6244E56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AADA-2C07-4BEE-9463-41D4956E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A1A0-62A4-4953-B63D-C46A0338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B4BDD-16F3-46BD-8417-50C6E265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E3C84-7EA3-4DCB-8441-1E13D7382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70489F-A6BB-44CB-92F6-A628217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0F9D7-F1AF-42A8-9DDC-1B12436AE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8B566-5C0A-4F27-8867-4A3FCFEF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24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1F0-CC63-4514-A805-06679CB4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D70B8-D91B-4E5A-9E26-70CCCAC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C3A4-2E05-4480-B1C7-C86B8E08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7DB4-18E1-4FD5-B684-5D5668B7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55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043C6-6F10-44D5-ACC6-29B2A37C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D6B36-865B-4D94-B757-F689370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7BD3-9EDE-4CD8-8DD1-F35FF093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0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5C1D-221C-4DDB-BF8F-51130831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02A7-B374-4012-BEEE-E4280210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7E8FA-073C-4D3B-80AB-1F3B80D58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C01C7-DD0F-4B41-86C0-CC3CA43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AC27B-924D-42F0-8F4F-D1C5D35E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EE04-19F5-4DF5-80F3-F65901D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32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5D75-FA84-4975-BF03-145A770A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65C9-BA10-49DC-A588-BE888B106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BEA6-8E58-465D-BD9A-7163C400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90F9-BDEB-4FCE-8D10-95183C1E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1B770-E816-47FD-81D3-A9878868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ACB4E-8B2D-41E3-9B39-7E1CC38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89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41D3-B5A2-4B62-8761-B08CEAF4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CC31-DBF6-4BED-9FC1-5E29BB24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3611-81E2-4750-B334-A21617556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E8FA-765D-43AC-9581-E4BA951905BD}" type="datetimeFigureOut">
              <a:rPr lang="en-SG" smtClean="0"/>
              <a:t>10/1/2023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5BA5-6C9F-4B49-8A12-433348D9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A4B3-972C-4A3B-92CE-F17BA6FB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D52BF-7FCA-4473-BF5B-F54186FD57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8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-statistics.co/Top50-Ggplot2-Visualizations-MasterList-R-Code.html" TargetMode="External"/><Relationship Id="rId2" Type="http://schemas.openxmlformats.org/officeDocument/2006/relationships/hyperlink" Target="http://docs.ggplot2.org/curr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point-shapes" TargetMode="External"/><Relationship Id="rId2" Type="http://schemas.openxmlformats.org/officeDocument/2006/relationships/hyperlink" Target="http://sape.inf.usi.ch/quick-reference/ggplot2/colou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2038-4E1A-4E26-99ED-E9853327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Plotting aesthetics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C78F-C99F-42FA-823B-98A8A52EC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84957"/>
          </a:xfrm>
        </p:spPr>
        <p:txBody>
          <a:bodyPr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DO NOT PANIC!!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This is just a record of what can be done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No need to look closely, just know it can be done</a:t>
            </a:r>
          </a:p>
          <a:p>
            <a:pPr algn="ctr"/>
            <a:r>
              <a:rPr lang="en-SG" dirty="0">
                <a:solidFill>
                  <a:schemeClr val="bg1"/>
                </a:solidFill>
              </a:rPr>
              <a:t>Refer back to this code when you need to do it</a:t>
            </a:r>
          </a:p>
        </p:txBody>
      </p:sp>
    </p:spTree>
    <p:extLst>
      <p:ext uri="{BB962C8B-B14F-4D97-AF65-F5344CB8AC3E}">
        <p14:creationId xmlns:p14="http://schemas.microsoft.com/office/powerpoint/2010/main" val="146999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adjusting plot axes, labels, backgrounds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#Legend: changing the title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(colour=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labs(fill="My Legend Title")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#Legends: changing the appearance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(fill="grey85",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="red", size=1),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legend.title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="blue", face="bold", size=14),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="red"),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legend.key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="blue", size=0.25) +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 labs(fill="My Legend Title")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#Moving and removing the legend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="none") #try "top", "bottom", "left", "right“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=c(0,0),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legend.justification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=c(0,0)) #legend.position/legend.justification – first number: 0 = left, 0.5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1 = right; second number: 0 = top, 0.5 middle, 1 = bottom. Try playing with the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8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adjusting plot axes, labels, backgrounds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#Legends: change title formatting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(colour=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labs(fill="My Legend Title")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legend.background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(fill="grey85",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="red", size=1),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legend.title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="blue", face="bold", size=14),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="red"),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legend.key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="blue", size=0.25) +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labs(fill="My Legend Title")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#Moving and removing the legend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="none") #try "top", "bottom", "left", "right“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theme(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=c(0,0),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legend.justification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=c(0,0)) #legend.position/legend.justification – first number: 0 = left, 0.5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1 = right; second number: 0 = top, 0.5 middle, 1 = bottom. Try playing with the numbers</a:t>
            </a:r>
          </a:p>
          <a:p>
            <a:pPr marL="0" indent="0">
              <a:buNone/>
            </a:pPr>
            <a:r>
              <a:rPr lang="en-US" dirty="0"/>
              <a:t>#Swapping x- and y-axes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coord_flip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2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690880"/>
            <a:ext cx="8314577" cy="616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#Putting the </a:t>
            </a:r>
            <a:r>
              <a:rPr lang="en-US" u="sng" dirty="0"/>
              <a:t>same variables</a:t>
            </a:r>
            <a:r>
              <a:rPr lang="en-US" dirty="0"/>
              <a:t> for different subgroups on different subplots</a:t>
            </a:r>
          </a:p>
          <a:p>
            <a:pPr marL="0" indent="0">
              <a:buNone/>
            </a:pPr>
            <a:r>
              <a:rPr lang="en-US" dirty="0"/>
              <a:t>#Split data by </a:t>
            </a:r>
            <a:r>
              <a:rPr lang="en-US" dirty="0" err="1"/>
              <a:t>f.gear</a:t>
            </a:r>
            <a:r>
              <a:rPr lang="en-US" dirty="0"/>
              <a:t> vertically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 .)</a:t>
            </a:r>
          </a:p>
          <a:p>
            <a:pPr marL="0" indent="0">
              <a:buNone/>
            </a:pPr>
            <a:r>
              <a:rPr lang="en-US" dirty="0"/>
              <a:t>#Split data by </a:t>
            </a:r>
            <a:r>
              <a:rPr lang="en-US" dirty="0" err="1"/>
              <a:t>f.cyl</a:t>
            </a:r>
            <a:r>
              <a:rPr lang="en-US" dirty="0"/>
              <a:t> horizontally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#Both at the same time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#Fill up a grid with graphs of the different levels of carb, right to left then top to bottom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(~carb)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1270828B-8DD1-4478-89FE-28A57331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915" y="236221"/>
            <a:ext cx="1866531" cy="210057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845BA90-8510-4062-9750-EFA0F6AF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915" y="2415541"/>
            <a:ext cx="1866531" cy="2100579"/>
          </a:xfrm>
          <a:prstGeom prst="rect">
            <a:avLst/>
          </a:prstGeom>
        </p:spPr>
      </p:pic>
      <p:pic>
        <p:nvPicPr>
          <p:cNvPr id="10" name="Picture 9" descr="A picture containing white&#10;&#10;Description automatically generated">
            <a:extLst>
              <a:ext uri="{FF2B5EF4-FFF2-40B4-BE49-F238E27FC236}">
                <a16:creationId xmlns:a16="http://schemas.microsoft.com/office/drawing/2014/main" id="{090769F2-CAF1-44C3-977A-DED362079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915" y="4594861"/>
            <a:ext cx="1866531" cy="21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4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multiple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690880"/>
            <a:ext cx="6913526" cy="616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#Putting plots with </a:t>
            </a:r>
            <a:r>
              <a:rPr lang="en-US" u="sng" dirty="0"/>
              <a:t>different variables</a:t>
            </a:r>
            <a:r>
              <a:rPr lang="en-US" dirty="0"/>
              <a:t> on different subplots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require(grid)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gridExtra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#Create the plots first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plot1=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d+geom_boxplot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plot2=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f+geom_point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))+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plot3=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f+geom_point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~.)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plot4=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h+geom_line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/>
              <a:t>#Map it onto the grid: left to right, then top to bottom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grid.arrange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(plot1,plot2,plot3,plot4,ncol=2)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1365AA2-6F34-45E4-A5F6-AF9F62E6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172" y="665480"/>
            <a:ext cx="3993613" cy="449437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DC8479-A54C-4C66-82F5-7FDF6489A540}"/>
              </a:ext>
            </a:extLst>
          </p:cNvPr>
          <p:cNvSpPr txBox="1">
            <a:spLocks/>
          </p:cNvSpPr>
          <p:nvPr/>
        </p:nvSpPr>
        <p:spPr>
          <a:xfrm>
            <a:off x="8385216" y="5576571"/>
            <a:ext cx="3327453" cy="91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dirty="0">
                <a:solidFill>
                  <a:schemeClr val="accent1"/>
                </a:solidFill>
              </a:rPr>
              <a:t>Note: If you need to do this, I suggest you copy the figures to </a:t>
            </a:r>
            <a:r>
              <a:rPr lang="en-SG" sz="2000" dirty="0" err="1">
                <a:solidFill>
                  <a:schemeClr val="accent1"/>
                </a:solidFill>
              </a:rPr>
              <a:t>Powerpoint</a:t>
            </a:r>
            <a:r>
              <a:rPr lang="en-SG" sz="2000" dirty="0">
                <a:solidFill>
                  <a:schemeClr val="accent1"/>
                </a:solidFill>
              </a:rPr>
              <a:t> and do it there</a:t>
            </a:r>
          </a:p>
        </p:txBody>
      </p:sp>
    </p:spTree>
    <p:extLst>
      <p:ext uri="{BB962C8B-B14F-4D97-AF65-F5344CB8AC3E}">
        <p14:creationId xmlns:p14="http://schemas.microsoft.com/office/powerpoint/2010/main" val="359441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Further information on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Documentation:</a:t>
            </a:r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dirty="0">
                <a:hlinkClick r:id="rId2"/>
              </a:rPr>
              <a:t>http://docs.ggplot2.org/current/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- </a:t>
            </a:r>
            <a:r>
              <a:rPr lang="en-SG" dirty="0">
                <a:hlinkClick r:id="rId3"/>
              </a:rPr>
              <a:t>http://r-statistics.co/Top50-Ggplot2-Visualizations-MasterList-R-Code.html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Google!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4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Preparing required datasets and objects for this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#Preparing required datasets and objects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data(diamonds)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mtcars2=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(levels(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meanDrat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=c(mean(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=="3",5]), mean(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==4,5]),mean(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==5,5])),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sdDrat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=c(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=="3",5]),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==4,5]),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==5,5]))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mtcars,aes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f.gear,y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=drat))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(mtcars2,aes(x=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f.gear,y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meanDrat,group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=1))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mtcars,aes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wt,y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=drat))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diamonds,aes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carat,y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8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Error bars – to show variability or estimate significant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/>
              <a:t>Plotting a </a:t>
            </a:r>
            <a:r>
              <a:rPr lang="en-SG" dirty="0" err="1"/>
              <a:t>barplot</a:t>
            </a:r>
            <a:r>
              <a:rPr lang="en-SG" dirty="0"/>
              <a:t> with error bars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(stat="identity",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show.legend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=F) +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meanDrat-sdDrat,ymax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meanDrat+sdDrat,colour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width=0.2,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show.legend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=F) #Need to calculate our own error bars</a:t>
            </a:r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/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Note: if you have </a:t>
            </a:r>
            <a:r>
              <a:rPr lang="en-SG" dirty="0" err="1"/>
              <a:t>barplots</a:t>
            </a:r>
            <a:r>
              <a:rPr lang="en-SG" dirty="0"/>
              <a:t> which are position=</a:t>
            </a:r>
            <a:r>
              <a:rPr lang="en-SG" dirty="0" err="1"/>
              <a:t>position_dodge</a:t>
            </a:r>
            <a:r>
              <a:rPr lang="en-SG" dirty="0"/>
              <a:t>(), then you also need to do the same for your error bars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BB3A3BA-6839-4DF2-B387-794ECBAD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407920"/>
            <a:ext cx="3627120" cy="36271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69AE77-B9C3-6BDE-96D3-FC80CF4AAB80}"/>
              </a:ext>
            </a:extLst>
          </p:cNvPr>
          <p:cNvSpPr/>
          <p:nvPr/>
        </p:nvSpPr>
        <p:spPr>
          <a:xfrm>
            <a:off x="5694744" y="2326511"/>
            <a:ext cx="648000" cy="6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A0A8A2-6B4F-CAC6-044E-B927751953D5}"/>
              </a:ext>
            </a:extLst>
          </p:cNvPr>
          <p:cNvSpPr/>
          <p:nvPr/>
        </p:nvSpPr>
        <p:spPr>
          <a:xfrm>
            <a:off x="4646668" y="2974511"/>
            <a:ext cx="648000" cy="6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328FA6-6627-C74B-F423-C94098FAA39C}"/>
              </a:ext>
            </a:extLst>
          </p:cNvPr>
          <p:cNvSpPr/>
          <p:nvPr/>
        </p:nvSpPr>
        <p:spPr>
          <a:xfrm>
            <a:off x="6718332" y="2407920"/>
            <a:ext cx="648000" cy="6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9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Trend lines – to show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" y="690880"/>
            <a:ext cx="7441599" cy="6167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Linear relationship at 99% confidence level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level=0.99)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Non-linear relationship at 90% confidence level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(method=loess, level=0.9)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Linear with colours for groups without confidence levels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(colour = cut)) 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(colour=cut),se=F)</a:t>
            </a:r>
          </a:p>
          <a:p>
            <a:pPr marL="0" indent="0"/>
            <a:endParaRPr lang="en-SG" dirty="0"/>
          </a:p>
          <a:p>
            <a:pPr marL="0" indent="0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FF9FA5D-5A8F-436E-B261-D1BCEE2B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82" y="656494"/>
            <a:ext cx="4595235" cy="51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changing colour, size and shapes of plot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200" dirty="0"/>
              <a:t>Colours: </a:t>
            </a:r>
            <a:r>
              <a:rPr lang="en-SG" sz="2200" dirty="0">
                <a:hlinkClick r:id="rId2"/>
              </a:rPr>
              <a:t>http://sape.inf.usi.ch/quick-reference/ggplot2/colour</a:t>
            </a:r>
            <a:endParaRPr lang="en-SG" sz="2200" dirty="0"/>
          </a:p>
          <a:p>
            <a:pPr marL="0" indent="0">
              <a:buNone/>
            </a:pPr>
            <a:r>
              <a:rPr lang="en-SG" sz="2200" dirty="0"/>
              <a:t>Point Shapes: </a:t>
            </a:r>
            <a:r>
              <a:rPr lang="en-SG" sz="2200" dirty="0">
                <a:hlinkClick r:id="rId3"/>
              </a:rPr>
              <a:t>http://www.sthda.com/english/wiki/ggplot2-point-shapes</a:t>
            </a:r>
            <a:endParaRPr lang="en-SG" sz="2200" dirty="0"/>
          </a:p>
          <a:p>
            <a:pPr marL="0" indent="0">
              <a:buNone/>
            </a:pPr>
            <a:r>
              <a:rPr lang="en-SG" sz="2200" dirty="0"/>
              <a:t>Point Size: default is 1.5</a:t>
            </a:r>
          </a:p>
          <a:p>
            <a:pPr marL="0" indent="0"/>
            <a:endParaRPr lang="en-SG" dirty="0"/>
          </a:p>
          <a:p>
            <a:pPr marL="0" indent="0">
              <a:buNone/>
            </a:pPr>
            <a:r>
              <a:rPr lang="en-SG" dirty="0"/>
              <a:t>Points: change colours, type, size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red",fill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blue",shape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=21,size=2)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/>
              <a:t>Barplots</a:t>
            </a:r>
            <a:r>
              <a:rPr lang="en-SG" dirty="0"/>
              <a:t>: change colours, position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f.cyl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fill=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f.gear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(colour="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black",position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position_dodge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(width=0.8)) 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scale_fill_manual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(values=c("#FF0000",hsv(0.3,1,0.8),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(0.1,0.2,1))) #Dodge for side-by-side, 3 different ways of specifying colour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adding text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SG" dirty="0"/>
              <a:t>#Add text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geom_label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(x=5,y=3.5,label="This group is strange"),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fontface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="italic", colour="blue") +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geom_text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(x=2.5,y=4.7,label="Point of interest"),colour="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red",size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=5,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fontface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bold",angle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=45) +</a:t>
            </a:r>
          </a:p>
          <a:p>
            <a:pPr marL="0" indent="0">
              <a:buNone/>
            </a:pPr>
            <a:r>
              <a:rPr lang="en-SG" dirty="0"/>
              <a:t>#Add mathematical notation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annotate("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text",x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=2,y=3,label="R^2==0.76",parse=T) +</a:t>
            </a:r>
          </a:p>
          <a:p>
            <a:pPr marL="0" indent="0">
              <a:buNone/>
            </a:pPr>
            <a:r>
              <a:rPr lang="en-SG" dirty="0"/>
              <a:t>#Add point labels</a:t>
            </a:r>
          </a:p>
          <a:p>
            <a:pPr marL="0" indent="0">
              <a:buNone/>
            </a:pP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geom_text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(label=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vjust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=-1,size=2.5) +</a:t>
            </a:r>
          </a:p>
          <a:p>
            <a:pPr marL="0" indent="0">
              <a:buNone/>
            </a:pPr>
            <a:r>
              <a:rPr lang="en-SG" dirty="0"/>
              <a:t>#Add a point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annotate("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point",x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=2.14,y=4.425,colour="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red",size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=3) +</a:t>
            </a:r>
          </a:p>
          <a:p>
            <a:pPr marL="0" indent="0">
              <a:buNone/>
            </a:pPr>
            <a:r>
              <a:rPr lang="en-SG" dirty="0"/>
              <a:t>#Add a rectangle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annotate("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=5.2,xmax=5.5,ymin=2.9,ymax=3.25,alpha=0.2, colour="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black",fill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="blue") +</a:t>
            </a:r>
          </a:p>
          <a:p>
            <a:pPr marL="0" indent="0" algn="r">
              <a:buNone/>
            </a:pPr>
            <a:r>
              <a:rPr lang="en-SG" dirty="0"/>
              <a:t>#Continued on next slide…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3C301-04CC-4C39-B231-F23053127349}"/>
              </a:ext>
            </a:extLst>
          </p:cNvPr>
          <p:cNvSpPr txBox="1">
            <a:spLocks/>
          </p:cNvSpPr>
          <p:nvPr/>
        </p:nvSpPr>
        <p:spPr>
          <a:xfrm>
            <a:off x="8775389" y="107219"/>
            <a:ext cx="3327453" cy="91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dirty="0">
                <a:solidFill>
                  <a:schemeClr val="accent1"/>
                </a:solidFill>
              </a:rPr>
              <a:t>Note: If you need to do this, I suggest you copy the figure to </a:t>
            </a:r>
            <a:r>
              <a:rPr lang="en-SG" sz="2000" dirty="0" err="1">
                <a:solidFill>
                  <a:schemeClr val="accent1"/>
                </a:solidFill>
              </a:rPr>
              <a:t>Powerpoint</a:t>
            </a:r>
            <a:r>
              <a:rPr lang="en-SG" sz="2000" dirty="0">
                <a:solidFill>
                  <a:schemeClr val="accent1"/>
                </a:solidFill>
              </a:rPr>
              <a:t> and do it there</a:t>
            </a:r>
          </a:p>
        </p:txBody>
      </p:sp>
    </p:spTree>
    <p:extLst>
      <p:ext uri="{BB962C8B-B14F-4D97-AF65-F5344CB8AC3E}">
        <p14:creationId xmlns:p14="http://schemas.microsoft.com/office/powerpoint/2010/main" val="407891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adding text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# ... continued from previous slide</a:t>
            </a:r>
          </a:p>
          <a:p>
            <a:pPr marL="0" indent="0">
              <a:buNone/>
            </a:pPr>
            <a:r>
              <a:rPr lang="en-SG" dirty="0"/>
              <a:t>#Add an arrow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segment",x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=4.75,xend=5,y=3.4,yend=3.25,colour="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blue",size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=1, alpha=0.6,arrow=arrow()) +</a:t>
            </a:r>
          </a:p>
          <a:p>
            <a:pPr marL="0" indent="0">
              <a:buNone/>
            </a:pPr>
            <a:r>
              <a:rPr lang="en-SG" dirty="0"/>
              <a:t>#Add lines – </a:t>
            </a:r>
            <a:r>
              <a:rPr lang="en-SG" sz="2000" dirty="0"/>
              <a:t>Line types, see: http://www.sthda.com/english/wiki/ggplot2-line-types-how-to-change-line-types-of-a-graph-in-r-software</a:t>
            </a:r>
            <a:endParaRPr lang="en-SG" dirty="0"/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geom_vline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xintercept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=4.2,colour="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purple",size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=3,linetype="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longdash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 +</a:t>
            </a:r>
          </a:p>
          <a:p>
            <a:pPr marL="0" indent="0">
              <a:buNone/>
            </a:pP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geom_hline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yintercept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=4.3,colour="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pink",size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=3,linetype="dotted") +</a:t>
            </a:r>
          </a:p>
          <a:p>
            <a:pPr marL="0" indent="0">
              <a:buNone/>
            </a:pPr>
            <a:r>
              <a:rPr lang="en-SG" dirty="0"/>
              <a:t>#Add a segment (essentially a fat line, also can be used to make slanted lines)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annotate("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segment",x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=3.5,xend=3.9,y=3.5,yend=3.75,colour="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green",size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=7, alpha=0.6) #alpha controls transparency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387849-05C6-4D2C-16D7-3A5904CACCD1}"/>
              </a:ext>
            </a:extLst>
          </p:cNvPr>
          <p:cNvSpPr txBox="1">
            <a:spLocks/>
          </p:cNvSpPr>
          <p:nvPr/>
        </p:nvSpPr>
        <p:spPr>
          <a:xfrm>
            <a:off x="8775389" y="107219"/>
            <a:ext cx="3327453" cy="9163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dirty="0">
                <a:solidFill>
                  <a:schemeClr val="accent1"/>
                </a:solidFill>
              </a:rPr>
              <a:t>Note: If you need to do this, I suggest you copy the figure to </a:t>
            </a:r>
            <a:r>
              <a:rPr lang="en-SG" sz="2000" dirty="0" err="1">
                <a:solidFill>
                  <a:schemeClr val="accent1"/>
                </a:solidFill>
              </a:rPr>
              <a:t>Powerpoint</a:t>
            </a:r>
            <a:r>
              <a:rPr lang="en-SG" sz="2000" dirty="0">
                <a:solidFill>
                  <a:schemeClr val="accent1"/>
                </a:solidFill>
              </a:rPr>
              <a:t> and do it there</a:t>
            </a:r>
          </a:p>
        </p:txBody>
      </p:sp>
    </p:spTree>
    <p:extLst>
      <p:ext uri="{BB962C8B-B14F-4D97-AF65-F5344CB8AC3E}">
        <p14:creationId xmlns:p14="http://schemas.microsoft.com/office/powerpoint/2010/main" val="17516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adjusting plot axes, labels, backgrounds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#Setting y-axis limits (for x-axis: </a:t>
            </a:r>
            <a:r>
              <a:rPr lang="en-US" dirty="0" err="1"/>
              <a:t>xlim</a:t>
            </a:r>
            <a:r>
              <a:rPr lang="en-US" dirty="0"/>
              <a:t>(</a:t>
            </a:r>
            <a:r>
              <a:rPr lang="en-US" dirty="0" err="1"/>
              <a:t>min,max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(0,7)</a:t>
            </a:r>
          </a:p>
          <a:p>
            <a:pPr marL="0" indent="0">
              <a:buNone/>
            </a:pPr>
            <a:r>
              <a:rPr lang="en-US" dirty="0"/>
              <a:t>#Manually setting tick mark values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scale_y_continuous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(breaks=c(3,3.1,3.2,3.3,seq(3.4,4.5,0.1)))</a:t>
            </a:r>
          </a:p>
          <a:p>
            <a:pPr marL="0" indent="0">
              <a:buNone/>
            </a:pPr>
            <a:r>
              <a:rPr lang="en-US" dirty="0"/>
              <a:t>#Removing and formatting tick text (both axes: </a:t>
            </a:r>
            <a:r>
              <a:rPr lang="en-US" dirty="0" err="1"/>
              <a:t>axis.text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axis.text.y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axis.text.x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(angle=45, face="bold", size=18,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vjust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hjust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=1))  #vjust and </a:t>
            </a:r>
            <a:r>
              <a:rPr lang="en-SG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hjust</a:t>
            </a:r>
            <a:r>
              <a:rPr lang="en-SG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to set position</a:t>
            </a:r>
          </a:p>
          <a:p>
            <a:pPr marL="0" indent="0">
              <a:buNone/>
            </a:pPr>
            <a:r>
              <a:rPr lang="en-US" dirty="0"/>
              <a:t>#Removing ticks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axis.ticks.y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/>
              <a:t>#Removing ticks and text from y-axis</a:t>
            </a:r>
          </a:p>
          <a:p>
            <a:pPr marL="0" indent="0">
              <a:buNone/>
            </a:pP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scale_y_continuous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(breaks=NULL)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8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A2AD-BE73-4A6C-BF1F-30A1986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Plotting aesthetics – adjusting plot axes, labels, backgrounds and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D510-41FE-471E-BA39-1ED6C093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SG" sz="4000" dirty="0"/>
              <a:t>#Specifying, removing and formatting axis labels</a:t>
            </a:r>
          </a:p>
          <a:p>
            <a:pPr marL="0" indent="0">
              <a:buNone/>
            </a:pP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("My new x-axis label") +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("My new y-axis label \n(with this text in brackets on a second line")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axis.title.x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axis.title.y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element_text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(angle=0, face="italic", size=8, colour="red", </a:t>
            </a:r>
            <a:r>
              <a:rPr lang="en-SG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vjust</a:t>
            </a:r>
            <a:r>
              <a:rPr lang="en-SG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=0.5)) #vjust usually from 0 (bottom) to 1 (top) but can be negative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4000" dirty="0"/>
              <a:t>#Changing panel settings: major/minor grid lines, background &amp; border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</a:p>
          <a:p>
            <a:pPr marL="0" indent="0">
              <a:buNone/>
            </a:pP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theme(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panel.grid.major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(colour="red"),</a:t>
            </a:r>
          </a:p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panel.grid.minor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(colour="red",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="dashed", size=0.2),</a:t>
            </a:r>
          </a:p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panel.background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(fill="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 marL="0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panel.border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element_rect</a:t>
            </a:r>
            <a:r>
              <a:rPr lang="en-SG" dirty="0">
                <a:latin typeface="Courier New" panose="02070309020205020404" pitchFamily="49" charset="0"/>
                <a:cs typeface="Courier New" panose="02070309020205020404" pitchFamily="49" charset="0"/>
              </a:rPr>
              <a:t>(colour="blue", fill=NA, size=2))</a:t>
            </a:r>
          </a:p>
          <a:p>
            <a:pPr marL="0" indent="0">
              <a:buNone/>
            </a:pPr>
            <a:r>
              <a:rPr lang="en-SG" sz="4000" dirty="0"/>
              <a:t>#Changing Themes</a:t>
            </a:r>
          </a:p>
          <a:p>
            <a:pPr marL="0" indent="0">
              <a:buNone/>
            </a:pP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+ theme(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panel.border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element_blank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axis.line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element_line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="black")) #removes the box around the plot and puts the axes back</a:t>
            </a:r>
          </a:p>
          <a:p>
            <a:pPr marL="0" indent="0">
              <a:buNone/>
            </a:pP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d + </a:t>
            </a:r>
            <a:r>
              <a:rPr lang="en-SG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SG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en-SG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9072-8B2A-4C81-8580-B557BF12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2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25241</TotalTime>
  <Words>2353</Words>
  <Application>Microsoft Office PowerPoint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Courier New</vt:lpstr>
      <vt:lpstr>Office Theme</vt:lpstr>
      <vt:lpstr>Plotting aesthetics</vt:lpstr>
      <vt:lpstr>Preparing required datasets and objects for this section</vt:lpstr>
      <vt:lpstr>Error bars – to show variability or estimate significant difference</vt:lpstr>
      <vt:lpstr>Trend lines – to show relationships</vt:lpstr>
      <vt:lpstr>Plotting aesthetics – changing colour, size and shapes of plot elements</vt:lpstr>
      <vt:lpstr>Plotting aesthetics – adding text and shapes</vt:lpstr>
      <vt:lpstr>Plotting aesthetics – adding text and shapes</vt:lpstr>
      <vt:lpstr>Plotting aesthetics – adjusting plot axes, labels, backgrounds and order</vt:lpstr>
      <vt:lpstr>Plotting aesthetics – adjusting plot axes, labels, backgrounds and order</vt:lpstr>
      <vt:lpstr>Plotting aesthetics – adjusting plot axes, labels, backgrounds and order</vt:lpstr>
      <vt:lpstr>Plotting aesthetics – adjusting plot axes, labels, backgrounds and order</vt:lpstr>
      <vt:lpstr>Plotting aesthetics – multiple plots</vt:lpstr>
      <vt:lpstr>Plotting aesthetics – multiple plots</vt:lpstr>
      <vt:lpstr>Further information on ggplot2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Zhi Wen, Ian</dc:creator>
  <cp:lastModifiedBy>Chan Zhi Wen, Ian</cp:lastModifiedBy>
  <cp:revision>188</cp:revision>
  <dcterms:created xsi:type="dcterms:W3CDTF">2021-08-18T10:36:03Z</dcterms:created>
  <dcterms:modified xsi:type="dcterms:W3CDTF">2023-01-10T04:41:00Z</dcterms:modified>
</cp:coreProperties>
</file>