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4:18:1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1238 24575,'0'-7'0,"0"1"0,1-1 0,0 1 0,1 0 0,-1 0 0,6-12 0,19-34 0,-8 18 0,-3 1 0,-1 1 0,16-62 0,-19 47 0,-2 6 0,21-61 0,-24 83 0,0-1 0,-2 0 0,-1 0 0,3-36 0,-5 34 0,1 9 0,0 0 0,1 1 0,0-1 0,7-15 0,23-46 0,-4 12 0,-18 37 0,2 2 0,26-38 0,-14 23 0,-4 9 0,-16 23 0,-1 1 0,1-1 0,-1 0 0,-1-1 0,1 1 0,-1-1 0,3-8 0,-2 0 0,0 0 0,0 0 0,1 0 0,1 1 0,0 0 0,10-18 0,-14 31 0,-1-1 0,0 0 0,0 1 0,1 0 0,-1-1 0,1 1 0,-1 0 0,1-1 0,-1 1 0,1 0 0,0 0 0,0 0 0,0 0 0,-1 1 0,1-1 0,0 1 0,0-1 0,4 0 0,-3 1 0,1 0 0,0 0 0,-1 1 0,1-1 0,-1 1 0,1 0 0,-1 0 0,1 0 0,5 3 0,2 1 0,0 2 0,-1-1 0,0 1 0,0 1 0,10 10 0,-8-6 0,-1 1 0,17 25 0,-4-5 0,-16-20 0,0 0 0,0 0 0,6 15 0,10 20 0,24 36 0,28 45 0,-22-44 0,-47-72 0,-1 1 0,0-1 0,-1 1 0,6 25 0,-1 11 0,2 14 0,24 71 0,-22-93 0,-2 1 0,-2 0 0,-2 0 0,-2 1 0,-2 0 0,-2 49 0,-1-76 0,0-1 0,7 32 0,-4-27 0,2 22 0,-5-27 0,-1-8 0,0 0 0,0-1 0,1 1 0,0 0 0,1-1 0,0 1 0,0-1 0,1 1 0,3 7 0,-6-15 0,0 1 0,0-1 0,1 1 0,-1 0 0,0-1 0,0 1 0,1-1 0,-1 1 0,0-1 0,1 1 0,-1-1 0,1 0 0,-1 1 0,1-1 0,-1 1 0,1-1 0,-1 0 0,1 1 0,-1-1 0,1 0 0,-1 0 0,1 1 0,0-1 0,-1 0 0,1 0 0,-1 0 0,1 0 0,0 0 0,-1 0 0,1 0 0,-1 0 0,1 0 0,0 0 0,-1 0 0,1 0 0,-1 0 0,1-1 0,0 1 0,-1 0 0,1 0 0,-1-1 0,1 1 0,-1 0 0,1-1 0,-1 1 0,1 0 0,-1-1 0,1 1 0,-1-1 0,0 1 0,1-1 0,-1 1 0,0-1 0,1 1 0,-1-2 0,3-1 0,-1-1 0,0 0 0,0 0 0,0 0 0,-1 0 0,2-6 0,1-16 0,-1-1 0,-1 1 0,-4-53 0,0 19 0,1 45 0,1 1 0,1-1 0,0 1 0,1 0 0,7-24 0,17-40 0,17-50 0,-36 107 0,1 0 0,1 0 0,1 1 0,1 0 0,1 1 0,1 0 0,25-28 0,-21 25 0,-7 8 0,20-19 0,-27 30 0,0 0 0,0 0 0,1 0 0,-1 1 0,1 0 0,0-1 0,-1 1 0,1 1 0,0-1 0,0 0 0,7-1 0,-9 3 0,0 0 0,0 0 0,0 0 0,0 0 0,0 0 0,0 0 0,1 1 0,-1-1 0,0 1 0,0-1 0,0 1 0,0 0 0,-1 0 0,3 1 0,0 0 0,0 1 0,0 0 0,-1-1 0,0 1 0,0 1 0,4 3 0,2 5 0,-1 0 0,14 27 0,-1 9 0,-2 1 0,14 57 0,-2-7 0,-31-97 0,1-1 0,0 1 0,-1 0 0,1-1 0,0 1 0,0-1 0,0 0 0,0 1 0,0-1 0,0 0 0,1 1 0,-1-1 0,0 0 0,1 0 0,-1 0 0,1 0 0,-1 0 0,4 1 0,-4-2 0,0 0 0,0 0 0,0 1 0,0-1 0,1 0 0,-1 0 0,0 0 0,0 0 0,0 0 0,0-1 0,1 1 0,-1 0 0,0-1 0,0 1 0,0 0 0,0-1 0,0 1 0,0-1 0,0 0 0,0 1 0,0-1 0,0 0 0,0 0 0,0 1 0,0-1 0,-1 0 0,1 0 0,1-2 0,4-6 0,-1-1 0,0 0 0,7-19 0,5-11 0,4-10 0,-15 34 0,9-18 0,-14 32 0,-1 1 0,1-1 0,0 1 0,0 0 0,0-1 0,0 1 0,0 0 0,0 0 0,0-1 0,0 1 0,0 0 0,1 0 0,-1 0 0,0 0 0,1 1 0,-1-1 0,0 0 0,1 1 0,-1-1 0,1 0 0,0 1 0,-1 0 0,1-1 0,-1 1 0,1 0 0,-1 0 0,1 0 0,0 0 0,-1 0 0,1 0 0,-1 1 0,1-1 0,0 0 0,-1 1 0,1-1 0,-1 1 0,1 0 0,-1-1 0,0 1 0,2 1 0,6 4 0,0 0 0,0 1 0,0 0 0,12 15 0,-10-11 0,9 10 0,-8-8 0,22 19 0,-31-29 0,0-1 0,0 0 0,0 1 0,1-1 0,0 0 0,-1-1 0,1 1 0,0-1 0,0 1 0,-1-1 0,1 0 0,7 0 0,-7-1 0,-1-1 0,1 1 0,0-1 0,0 0 0,0 0 0,-1 0 0,1-1 0,-1 1 0,1-1 0,-1 0 0,0 0 0,1 0 0,-1 0 0,0-1 0,0 1 0,-1-1 0,5-4 0,0-1 0,-1 0 0,0-1 0,0 0 0,0 0 0,4-11 0,-7 12 0,1 1 0,-1 0 0,10-12 0,-11 16 0,0 1 0,0 0 0,0 0 0,0 0 0,0 1 0,1-1 0,-1 1 0,1-1 0,-1 1 0,1 0 0,-1-1 0,1 1 0,0 1 0,4-2 0,2 0 0,0 1 0,0 0 0,0 0 0,0 1 0,0 0 0,0 1 0,0 0 0,0 0 0,0 1 0,0 0 0,0 0 0,0 1 0,-1 1 0,0-1 0,1 1 0,-1 1 0,-1-1 0,1 1 0,8 8 0,-12-9 0,7 6 0,1 0 0,13 9 0,-22-17 0,0 0 0,0 0 0,0-1 0,0 1 0,0-1 0,0 0 0,0 0 0,0 0 0,0 0 0,1-1 0,-1 1 0,0-1 0,0 0 0,1 0 0,5 0 0,-7-1 0,0 0 0,0 0 0,0 0 0,0-1 0,0 1 0,0 0 0,0-1 0,-1 1 0,1-1 0,-1 1 0,1-1 0,-1 0 0,0 0 0,1 1 0,0-4 0,11-13 0,-9 15 0,0-1 0,0 1 0,0 0 0,1 0 0,-1 0 0,1 1 0,0-1 0,0 1 0,0 0 0,0 0 0,0 1 0,0 0 0,0 0 0,1 0 0,-1 0 0,9 1 0,-2 1 0,-1 0 0,0 1 0,-1 0 0,1 0 0,0 2 0,-1-1 0,12 6 0,-19-7 0,1-1 0,-1 1 0,1-1 0,0 0 0,-1 0 0,1-1 0,0 1 0,0-1 0,0 1 0,0-1 0,-1 0 0,1-1 0,0 1 0,0-1 0,0 0 0,0 0 0,-1 0 0,1 0 0,-1 0 0,1-1 0,-1 0 0,1 0 0,3-2 0,1-2 0,0 0 0,0-1 0,0 1 0,10-14 0,-5 7 0,-11 10 0,1 1 0,0 0 0,0-1 0,0 1 0,0 0 0,0 1 0,0-1 0,1 0 0,-1 1 0,1 0 0,-1 0 0,1 0 0,-1 0 0,1 0 0,-1 1 0,1 0 0,0 0 0,-1 0 0,6 0 0,5 2 0,0 1 0,-1 0 0,25 10 0,1 0 0,-1-2 0,-24-6 0,1-1 0,0 0 0,-1-1 0,18 1 0,-7-4 0,0 0 0,0-2 0,46-9 0,-64 9 7,12-1 104,-1-2 0,26-8 0,-39 10-253,1 1 0,-1-1-1,0 0 1,0 0 0,0-1 0,0 1 0,0-1 0,-1 0 0,0 0 0,0-1 0,6-8 0,0-2-6684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4:19:3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1238 24575,'0'-7'0,"0"1"0,1-1 0,0 1 0,1 0 0,-1 0 0,6-12 0,19-34 0,-8 18 0,-3 1 0,-1 1 0,16-62 0,-19 47 0,-2 6 0,21-61 0,-24 83 0,0-1 0,-2 0 0,-1 0 0,3-36 0,-5 34 0,1 9 0,0 0 0,1 1 0,0-1 0,7-15 0,23-46 0,-4 12 0,-18 37 0,2 2 0,26-38 0,-14 23 0,-4 9 0,-16 23 0,-1 1 0,1-1 0,-1 0 0,-1-1 0,1 1 0,-1-1 0,3-8 0,-2 0 0,0 0 0,0 0 0,1 0 0,1 1 0,0 0 0,10-18 0,-14 31 0,-1-1 0,0 0 0,0 1 0,1 0 0,-1-1 0,1 1 0,-1 0 0,1-1 0,-1 1 0,1 0 0,0 0 0,0 0 0,0 0 0,-1 1 0,1-1 0,0 1 0,0-1 0,4 0 0,-3 1 0,1 0 0,0 0 0,-1 1 0,1-1 0,-1 1 0,1 0 0,-1 0 0,1 0 0,5 3 0,2 1 0,0 2 0,-1-1 0,0 1 0,0 1 0,10 10 0,-8-6 0,-1 1 0,17 25 0,-4-5 0,-16-20 0,0 0 0,0 0 0,6 15 0,10 20 0,24 36 0,28 45 0,-22-44 0,-47-72 0,-1 1 0,0-1 0,-1 1 0,6 25 0,-1 11 0,2 14 0,24 71 0,-22-93 0,-2 1 0,-2 0 0,-2 0 0,-2 1 0,-2 0 0,-2 49 0,-1-76 0,0-1 0,7 32 0,-4-27 0,2 22 0,-5-27 0,-1-8 0,0 0 0,0-1 0,1 1 0,0 0 0,1-1 0,0 1 0,0-1 0,1 1 0,3 7 0,-6-15 0,0 1 0,0-1 0,1 1 0,-1 0 0,0-1 0,0 1 0,1-1 0,-1 1 0,0-1 0,1 1 0,-1-1 0,1 0 0,-1 1 0,1-1 0,-1 1 0,1-1 0,-1 0 0,1 1 0,-1-1 0,1 0 0,-1 0 0,1 1 0,0-1 0,-1 0 0,1 0 0,-1 0 0,1 0 0,0 0 0,-1 0 0,1 0 0,-1 0 0,1 0 0,0 0 0,-1 0 0,1 0 0,-1 0 0,1-1 0,0 1 0,-1 0 0,1 0 0,-1-1 0,1 1 0,-1 0 0,1-1 0,-1 1 0,1 0 0,-1-1 0,1 1 0,-1-1 0,0 1 0,1-1 0,-1 1 0,0-1 0,1 1 0,-1-2 0,3-1 0,-1-1 0,0 0 0,0 0 0,0 0 0,-1 0 0,2-6 0,1-16 0,-1-1 0,-1 1 0,-4-53 0,0 19 0,1 45 0,1 1 0,1-1 0,0 1 0,1 0 0,7-24 0,17-40 0,17-50 0,-36 107 0,1 0 0,1 0 0,1 1 0,1 0 0,1 1 0,1 0 0,25-28 0,-21 25 0,-7 8 0,20-19 0,-27 30 0,0 0 0,0 0 0,1 0 0,-1 1 0,1 0 0,0-1 0,-1 1 0,1 1 0,0-1 0,0 0 0,7-1 0,-9 3 0,0 0 0,0 0 0,0 0 0,0 0 0,0 0 0,0 0 0,1 1 0,-1-1 0,0 1 0,0-1 0,0 1 0,0 0 0,-1 0 0,3 1 0,0 0 0,0 1 0,0 0 0,-1-1 0,0 1 0,0 1 0,4 3 0,2 5 0,-1 0 0,14 27 0,-1 9 0,-2 1 0,14 57 0,-2-7 0,-31-97 0,1-1 0,0 1 0,-1 0 0,1-1 0,0 1 0,0-1 0,0 0 0,0 1 0,0-1 0,0 0 0,1 1 0,-1-1 0,0 0 0,1 0 0,-1 0 0,1 0 0,-1 0 0,4 1 0,-4-2 0,0 0 0,0 0 0,0 1 0,0-1 0,1 0 0,-1 0 0,0 0 0,0 0 0,0 0 0,0-1 0,1 1 0,-1 0 0,0-1 0,0 1 0,0 0 0,0-1 0,0 1 0,0-1 0,0 0 0,0 1 0,0-1 0,0 0 0,0 0 0,0 1 0,0-1 0,-1 0 0,1 0 0,1-2 0,4-6 0,-1-1 0,0 0 0,7-19 0,5-11 0,4-10 0,-15 34 0,9-18 0,-14 32 0,-1 1 0,1-1 0,0 1 0,0 0 0,0-1 0,0 1 0,0 0 0,0 0 0,0-1 0,0 1 0,0 0 0,1 0 0,-1 0 0,0 0 0,1 1 0,-1-1 0,0 0 0,1 1 0,-1-1 0,1 0 0,0 1 0,-1 0 0,1-1 0,-1 1 0,1 0 0,-1 0 0,1 0 0,0 0 0,-1 0 0,1 0 0,-1 1 0,1-1 0,0 0 0,-1 1 0,1-1 0,-1 1 0,1 0 0,-1-1 0,0 1 0,2 1 0,6 4 0,0 0 0,0 1 0,0 0 0,12 15 0,-10-11 0,9 10 0,-8-8 0,22 19 0,-31-29 0,0-1 0,0 0 0,0 1 0,1-1 0,0 0 0,-1-1 0,1 1 0,0-1 0,0 1 0,-1-1 0,1 0 0,7 0 0,-7-1 0,-1-1 0,1 1 0,0-1 0,0 0 0,0 0 0,-1 0 0,1-1 0,-1 1 0,1-1 0,-1 0 0,0 0 0,1 0 0,-1 0 0,0-1 0,0 1 0,-1-1 0,5-4 0,0-1 0,-1 0 0,0-1 0,0 0 0,0 0 0,4-11 0,-7 12 0,1 1 0,-1 0 0,10-12 0,-11 16 0,0 1 0,0 0 0,0 0 0,0 0 0,0 1 0,1-1 0,-1 1 0,1-1 0,-1 1 0,1 0 0,-1-1 0,1 1 0,0 1 0,4-2 0,2 0 0,0 1 0,0 0 0,0 0 0,0 1 0,0 0 0,0 1 0,0 0 0,0 0 0,0 1 0,0 0 0,0 0 0,0 1 0,-1 1 0,0-1 0,1 1 0,-1 1 0,-1-1 0,1 1 0,8 8 0,-12-9 0,7 6 0,1 0 0,13 9 0,-22-17 0,0 0 0,0 0 0,0-1 0,0 1 0,0-1 0,0 0 0,0 0 0,0 0 0,0 0 0,1-1 0,-1 1 0,0-1 0,0 0 0,1 0 0,5 0 0,-7-1 0,0 0 0,0 0 0,0 0 0,0-1 0,0 1 0,0 0 0,0-1 0,-1 1 0,1-1 0,-1 1 0,1-1 0,-1 0 0,0 0 0,1 1 0,0-4 0,11-13 0,-9 15 0,0-1 0,0 1 0,0 0 0,1 0 0,-1 0 0,1 1 0,0-1 0,0 1 0,0 0 0,0 0 0,0 1 0,0 0 0,0 0 0,1 0 0,-1 0 0,9 1 0,-2 1 0,-1 0 0,0 1 0,-1 0 0,1 0 0,0 2 0,-1-1 0,12 6 0,-19-7 0,1-1 0,-1 1 0,1-1 0,0 0 0,-1 0 0,1-1 0,0 1 0,0-1 0,0 1 0,0-1 0,-1 0 0,1-1 0,0 1 0,0-1 0,0 0 0,0 0 0,-1 0 0,1 0 0,-1 0 0,1-1 0,-1 0 0,1 0 0,3-2 0,1-2 0,0 0 0,0-1 0,0 1 0,10-14 0,-5 7 0,-11 10 0,1 1 0,0 0 0,0-1 0,0 1 0,0 0 0,0 1 0,0-1 0,1 0 0,-1 1 0,1 0 0,-1 0 0,1 0 0,-1 0 0,1 0 0,-1 1 0,1 0 0,0 0 0,-1 0 0,6 0 0,5 2 0,0 1 0,-1 0 0,25 10 0,1 0 0,-1-2 0,-24-6 0,1-1 0,0 0 0,-1-1 0,18 1 0,-7-4 0,0 0 0,0-2 0,46-9 0,-64 9 7,12-1 104,-1-2 0,26-8 0,-39 10-253,1 1 0,-1-1-1,0 0 1,0 0 0,0-1 0,0 1 0,0-1 0,-1 0 0,0 0 0,0-1 0,6-8 0,0-2-6684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4:19:2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1238 24575,'0'-7'0,"0"1"0,1-1 0,0 1 0,1 0 0,-1 0 0,6-12 0,19-34 0,-8 18 0,-3 1 0,-1 1 0,16-62 0,-19 47 0,-2 6 0,21-61 0,-24 83 0,0-1 0,-2 0 0,-1 0 0,3-36 0,-5 34 0,1 9 0,0 0 0,1 1 0,0-1 0,7-15 0,23-46 0,-4 12 0,-18 37 0,2 2 0,26-38 0,-14 23 0,-4 9 0,-16 23 0,-1 1 0,1-1 0,-1 0 0,-1-1 0,1 1 0,-1-1 0,3-8 0,-2 0 0,0 0 0,0 0 0,1 0 0,1 1 0,0 0 0,10-18 0,-14 31 0,-1-1 0,0 0 0,0 1 0,1 0 0,-1-1 0,1 1 0,-1 0 0,1-1 0,-1 1 0,1 0 0,0 0 0,0 0 0,0 0 0,-1 1 0,1-1 0,0 1 0,0-1 0,4 0 0,-3 1 0,1 0 0,0 0 0,-1 1 0,1-1 0,-1 1 0,1 0 0,-1 0 0,1 0 0,5 3 0,2 1 0,0 2 0,-1-1 0,0 1 0,0 1 0,10 10 0,-8-6 0,-1 1 0,17 25 0,-4-5 0,-16-20 0,0 0 0,0 0 0,6 15 0,10 20 0,24 36 0,28 45 0,-22-44 0,-47-72 0,-1 1 0,0-1 0,-1 1 0,6 25 0,-1 11 0,2 14 0,24 71 0,-22-93 0,-2 1 0,-2 0 0,-2 0 0,-2 1 0,-2 0 0,-2 49 0,-1-76 0,0-1 0,7 32 0,-4-27 0,2 22 0,-5-27 0,-1-8 0,0 0 0,0-1 0,1 1 0,0 0 0,1-1 0,0 1 0,0-1 0,1 1 0,3 7 0,-6-15 0,0 1 0,0-1 0,1 1 0,-1 0 0,0-1 0,0 1 0,1-1 0,-1 1 0,0-1 0,1 1 0,-1-1 0,1 0 0,-1 1 0,1-1 0,-1 1 0,1-1 0,-1 0 0,1 1 0,-1-1 0,1 0 0,-1 0 0,1 1 0,0-1 0,-1 0 0,1 0 0,-1 0 0,1 0 0,0 0 0,-1 0 0,1 0 0,-1 0 0,1 0 0,0 0 0,-1 0 0,1 0 0,-1 0 0,1-1 0,0 1 0,-1 0 0,1 0 0,-1-1 0,1 1 0,-1 0 0,1-1 0,-1 1 0,1 0 0,-1-1 0,1 1 0,-1-1 0,0 1 0,1-1 0,-1 1 0,0-1 0,1 1 0,-1-2 0,3-1 0,-1-1 0,0 0 0,0 0 0,0 0 0,-1 0 0,2-6 0,1-16 0,-1-1 0,-1 1 0,-4-53 0,0 19 0,1 45 0,1 1 0,1-1 0,0 1 0,1 0 0,7-24 0,17-40 0,17-50 0,-36 107 0,1 0 0,1 0 0,1 1 0,1 0 0,1 1 0,1 0 0,25-28 0,-21 25 0,-7 8 0,20-19 0,-27 30 0,0 0 0,0 0 0,1 0 0,-1 1 0,1 0 0,0-1 0,-1 1 0,1 1 0,0-1 0,0 0 0,7-1 0,-9 3 0,0 0 0,0 0 0,0 0 0,0 0 0,0 0 0,0 0 0,1 1 0,-1-1 0,0 1 0,0-1 0,0 1 0,0 0 0,-1 0 0,3 1 0,0 0 0,0 1 0,0 0 0,-1-1 0,0 1 0,0 1 0,4 3 0,2 5 0,-1 0 0,14 27 0,-1 9 0,-2 1 0,14 57 0,-2-7 0,-31-97 0,1-1 0,0 1 0,-1 0 0,1-1 0,0 1 0,0-1 0,0 0 0,0 1 0,0-1 0,0 0 0,1 1 0,-1-1 0,0 0 0,1 0 0,-1 0 0,1 0 0,-1 0 0,4 1 0,-4-2 0,0 0 0,0 0 0,0 1 0,0-1 0,1 0 0,-1 0 0,0 0 0,0 0 0,0 0 0,0-1 0,1 1 0,-1 0 0,0-1 0,0 1 0,0 0 0,0-1 0,0 1 0,0-1 0,0 0 0,0 1 0,0-1 0,0 0 0,0 0 0,0 1 0,0-1 0,-1 0 0,1 0 0,1-2 0,4-6 0,-1-1 0,0 0 0,7-19 0,5-11 0,4-10 0,-15 34 0,9-18 0,-14 32 0,-1 1 0,1-1 0,0 1 0,0 0 0,0-1 0,0 1 0,0 0 0,0 0 0,0-1 0,0 1 0,0 0 0,1 0 0,-1 0 0,0 0 0,1 1 0,-1-1 0,0 0 0,1 1 0,-1-1 0,1 0 0,0 1 0,-1 0 0,1-1 0,-1 1 0,1 0 0,-1 0 0,1 0 0,0 0 0,-1 0 0,1 0 0,-1 1 0,1-1 0,0 0 0,-1 1 0,1-1 0,-1 1 0,1 0 0,-1-1 0,0 1 0,2 1 0,6 4 0,0 0 0,0 1 0,0 0 0,12 15 0,-10-11 0,9 10 0,-8-8 0,22 19 0,-31-29 0,0-1 0,0 0 0,0 1 0,1-1 0,0 0 0,-1-1 0,1 1 0,0-1 0,0 1 0,-1-1 0,1 0 0,7 0 0,-7-1 0,-1-1 0,1 1 0,0-1 0,0 0 0,0 0 0,-1 0 0,1-1 0,-1 1 0,1-1 0,-1 0 0,0 0 0,1 0 0,-1 0 0,0-1 0,0 1 0,-1-1 0,5-4 0,0-1 0,-1 0 0,0-1 0,0 0 0,0 0 0,4-11 0,-7 12 0,1 1 0,-1 0 0,10-12 0,-11 16 0,0 1 0,0 0 0,0 0 0,0 0 0,0 1 0,1-1 0,-1 1 0,1-1 0,-1 1 0,1 0 0,-1-1 0,1 1 0,0 1 0,4-2 0,2 0 0,0 1 0,0 0 0,0 0 0,0 1 0,0 0 0,0 1 0,0 0 0,0 0 0,0 1 0,0 0 0,0 0 0,0 1 0,-1 1 0,0-1 0,1 1 0,-1 1 0,-1-1 0,1 1 0,8 8 0,-12-9 0,7 6 0,1 0 0,13 9 0,-22-17 0,0 0 0,0 0 0,0-1 0,0 1 0,0-1 0,0 0 0,0 0 0,0 0 0,0 0 0,1-1 0,-1 1 0,0-1 0,0 0 0,1 0 0,5 0 0,-7-1 0,0 0 0,0 0 0,0 0 0,0-1 0,0 1 0,0 0 0,0-1 0,-1 1 0,1-1 0,-1 1 0,1-1 0,-1 0 0,0 0 0,1 1 0,0-4 0,11-13 0,-9 15 0,0-1 0,0 1 0,0 0 0,1 0 0,-1 0 0,1 1 0,0-1 0,0 1 0,0 0 0,0 0 0,0 1 0,0 0 0,0 0 0,1 0 0,-1 0 0,9 1 0,-2 1 0,-1 0 0,0 1 0,-1 0 0,1 0 0,0 2 0,-1-1 0,12 6 0,-19-7 0,1-1 0,-1 1 0,1-1 0,0 0 0,-1 0 0,1-1 0,0 1 0,0-1 0,0 1 0,0-1 0,-1 0 0,1-1 0,0 1 0,0-1 0,0 0 0,0 0 0,-1 0 0,1 0 0,-1 0 0,1-1 0,-1 0 0,1 0 0,3-2 0,1-2 0,0 0 0,0-1 0,0 1 0,10-14 0,-5 7 0,-11 10 0,1 1 0,0 0 0,0-1 0,0 1 0,0 0 0,0 1 0,0-1 0,1 0 0,-1 1 0,1 0 0,-1 0 0,1 0 0,-1 0 0,1 0 0,-1 1 0,1 0 0,0 0 0,-1 0 0,6 0 0,5 2 0,0 1 0,-1 0 0,25 10 0,1 0 0,-1-2 0,-24-6 0,1-1 0,0 0 0,-1-1 0,18 1 0,-7-4 0,0 0 0,0-2 0,46-9 0,-64 9 7,12-1 104,-1-2 0,26-8 0,-39 10-253,1 1 0,-1-1-1,0 0 1,0 0 0,0-1 0,0 1 0,0-1 0,-1 0 0,0 0 0,0-1 0,6-8 0,0-2-6684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4:24:3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0 679 24575,'2'-2'0,"-1"0"0,1 1 0,-1-1 0,1 1 0,0 0 0,0-1 0,-1 1 0,1 0 0,0 0 0,4-1 0,4-3 0,-3 0 0,0 1 0,1 0 0,-1 0 0,1 1 0,0 0 0,0 0 0,1 1 0,-1 0 0,0 0 0,13 0 0,4 1 0,1 1 0,30 3 0,-53-2 0,0 0 0,0 0 0,1 0 0,-1 0 0,0 1 0,0-1 0,0 1 0,0-1 0,-1 1 0,1 0 0,4 4 0,-4-3 0,0-1 0,0 1 0,0-1 0,0 0 0,0 0 0,1 0 0,-1-1 0,1 1 0,6 1 0,-8-3 0,0 1 0,1-1 0,-1 0 0,1-1 0,-1 1 0,0 0 0,1-1 0,-1 1 0,0-1 0,0 0 0,1 1 0,-1-1 0,0 0 0,0-1 0,0 1 0,0 0 0,2-2 0,5-5 0,-1 1 0,12-15 0,-15 16 0,0 0 0,0 1 0,0 0 0,0 0 0,1 0 0,11-6 0,-15 10 0,0 0 0,0 0 0,0 1 0,0-1 0,0 1 0,0 0 0,0 0 0,0-1 0,0 1 0,0 1 0,0-1 0,0 0 0,0 0 0,0 1 0,0-1 0,0 1 0,0 0 0,0-1 0,0 1 0,0 0 0,0 0 0,0 0 0,-1 1 0,1-1 0,0 0 0,-1 1 0,1-1 0,1 2 0,15 16 0,-12-13 0,-1 0 0,1 0 0,1-1 0,10 8 0,-16-13 0,1 1 0,-1-1 0,0 0 0,0 0 0,1 0 0,-1 0 0,0 0 0,1 0 0,-1 0 0,0 0 0,0 0 0,1 0 0,-1-1 0,0 1 0,0-1 0,1 1 0,-1-1 0,0 1 0,0-1 0,0 0 0,0 1 0,0-1 0,0 0 0,0 0 0,1-1 0,27-28 0,-24 24 0,1-2 0,0 0 0,-1-1 0,0 0 0,0 0 0,-1-1 0,5-16 0,-4 13 0,0 0 0,12-21 0,-16 32 0,-1 0 0,1 0 0,0 1 0,1-1 0,-1 1 0,0-1 0,0 1 0,1-1 0,-1 1 0,1 0 0,-1 0 0,1-1 0,0 1 0,-1 0 0,1 0 0,0 1 0,0-1 0,-1 0 0,1 1 0,0-1 0,0 1 0,0-1 0,0 1 0,0 0 0,0 0 0,0 0 0,0 0 0,0 0 0,0 0 0,0 1 0,0-1 0,0 1 0,-1-1 0,1 1 0,0 0 0,0-1 0,2 3 0,7 3 0,-1 1 0,-1 1 0,1 0 0,-1 0 0,8 10 0,4 3 0,-4-3 0,-15-15 0,1 0 0,0 0 0,-1 0 0,1 0 0,1 0 0,3 3 0,-5-6 0,-1 1 0,0-1 0,0 1 0,1-1 0,-1 1 0,0-1 0,1 0 0,-1 0 0,0 0 0,1 0 0,-1 0 0,1 0 0,-1 0 0,0 0 0,1 0 0,-1-1 0,0 1 0,0-1 0,1 1 0,-1-1 0,0 1 0,0-1 0,3-1 0,4-2 0,0-1 0,-1 0 0,1-1 0,-1 0 0,0 0 0,0 0 0,-1-1 0,0 0 0,0 0 0,-1-1 0,1 1 0,-2-1 0,1 0 0,-1-1 0,5-15 0,8-39 0,6-20 0,-20 75 0,0-1 0,1 0 0,1 1 0,-1 0 0,1 0 0,12-14 0,-16 20 0,1 0 0,0 0 0,1 0 0,-1 0 0,0 1 0,0-1 0,1 0 0,-1 1 0,1 0 0,-1 0 0,1-1 0,0 1 0,0 1 0,-1-1 0,1 0 0,0 1 0,0 0 0,0-1 0,0 1 0,-1 0 0,1 0 0,0 1 0,0-1 0,0 1 0,-1-1 0,1 1 0,0 0 0,0 0 0,-1 0 0,1 0 0,-1 1 0,1-1 0,-1 1 0,1-1 0,-1 1 0,0 0 0,0 0 0,0 0 0,2 2 0,9 15 0,101 149 0,-84-120 0,36 82 0,-63-121 0,0-2 0,0 0 0,0 0 0,1-1 0,-1 1 0,2-1 0,5 8 0,-9-13 0,-1 0 0,1 0 0,0-1 0,0 1 0,0 0 0,0-1 0,0 1 0,0-1 0,0 1 0,0-1 0,0 1 0,1-1 0,-1 0 0,0 1 0,0-1 0,0 0 0,0 0 0,3 0 0,-2-1 0,0 1 0,0-1 0,0 1 0,-1-1 0,1 0 0,0 0 0,0 0 0,-1 0 0,1 0 0,0-1 0,-1 1 0,1-1 0,-1 1 0,3-3 0,8-9 0,-3 3 0,1-1 0,-1 0 0,-1 0 0,0-1 0,8-17 0,-11 19 0,0 0 0,0 0 0,1 0 0,0 1 0,1 0 0,0 0 0,9-9 0,-14 16 0,0 0 0,1 0 0,-1 0 0,1 0 0,-1 1 0,1-1 0,0 1 0,0 0 0,-1-1 0,1 1 0,0 0 0,0 1 0,0-1 0,0 0 0,0 1 0,0 0 0,1 0 0,-1 0 0,0 0 0,0 0 0,0 1 0,0-1 0,0 1 0,0 0 0,0 0 0,0 0 0,-1 0 0,1 0 0,0 1 0,3 2 0,13 9 0,-1 1 0,23 22 0,8 7 0,-48-42 0,0-1 0,0 1 0,0-1 0,0 0 0,0 0 0,0 0 0,0 0 0,0 1 0,0-1 0,0 0 0,0 0 0,0-1 0,0 1 0,-1 0 0,1 0 0,0 0 0,0-1 0,0 1 0,0 0 0,0-1 0,0 1 0,0-1 0,0 1 0,0-2 0,28-18 0,-14 8 0,27-14 0,-2-2 0,48-42 0,-76 60 0,0-2 0,-1 0 0,0 0 0,-1-1 0,0 0 0,-1-1 0,-1 0 0,0 0 0,-1-1 0,10-28 0,-12 10 0,-5 27 0,1-1 0,0 1 0,0-1 0,4-9 0,8-23 0,-8 24 0,0 0 0,1 0 0,1 1 0,14-25 0,-20 38 0,-1 1 0,0-1 0,1 1 0,-1-1 0,1 1 0,-1-1 0,1 1 0,-1-1 0,1 1 0,-1 0 0,1-1 0,0 1 0,-1 0 0,1-1 0,0 1 0,-1 0 0,1 0 0,0 0 0,-1 0 0,1-1 0,0 1 0,-1 0 0,1 0 0,0 0 0,1 1 0,-1-1 0,1 1 0,-1-1 0,1 1 0,-1 0 0,1 0 0,-1-1 0,0 1 0,1 0 0,-1 0 0,2 2 0,23 33 0,-25-35 0,12 23 0,19 50 0,3 5 0,-13-40 0,75 164 0,-88-181 0,31 75 0,-34-85 0,1 0 0,0 0 0,1-1 0,0 0 0,15 15 0,-22-25 0,0 0 0,0 0 0,0-1 0,0 1 0,0 0 0,0-1 0,0 1 0,0-1 0,0 1 0,1-1 0,-1 0 0,0 1 0,0-1 0,0 0 0,1 0 0,-1 0 0,0 0 0,0 0 0,0 0 0,1 0 0,-1 0 0,0-1 0,0 1 0,0 0 0,1-1 0,-1 1 0,0-1 0,0 1 0,0-1 0,0 1 0,0-1 0,1-1 0,5-4 0,0 1 0,0-2 0,9-10 0,-1 0 0,4 3 0,37-23 0,-23 17 0,-31 18 0,0 1 0,1 0 0,-1-1 0,0 1 0,1 0 0,-1 1 0,1-1 0,-1 0 0,1 1 0,-1-1 0,1 1 0,-1 0 0,1-1 0,-1 2 0,1-1 0,0 0 0,-1 0 0,1 1 0,-1-1 0,4 2 0,1 1 0,0 1 0,0 0 0,-1 0 0,1 0 0,7 7 0,-2-1 0,-12-10 0,1 1 0,-1-1 0,1 0 0,0 1 0,-1-1 0,1 1 0,0-1 0,-1 0 0,1 0 0,0 1 0,-1-1 0,1 0 0,0 0 0,-1 0 0,1 0 0,0 0 0,0 0 0,-1 0 0,1 0 0,0 0 0,-1 0 0,1 0 0,0 0 0,-1 0 0,1-1 0,0 1 0,-1 0 0,1 0 0,0-1 0,-1 1 0,2-1 0,14-20 0,-14 18 0,-1 1 0,1-1 0,0 0 0,0 1 0,0 0 0,0-1 0,0 1 0,5-4 0,-3 5 0,0-1 0,0 1 0,0-1 0,0 1 0,0 0 0,1 1 0,-1-1 0,0 1 0,1 0 0,-1 0 0,0 0 0,0 0 0,1 1 0,-1 0 0,0 0 0,0 0 0,8 3 0,3 3 0,0 0 0,-1 1 0,17 12 0,-29-19 0,1 0 0,-1 0 0,1 0 0,-1 0 0,0 0 0,1-1 0,-1 1 0,1-1 0,0 1 0,-1-1 0,1 0 0,-1 0 0,1 0 0,-1-1 0,1 1 0,-1-1 0,1 1 0,-1-1 0,1 0 0,-1 0 0,0 0 0,3-1 0,7-4 0,-1-1 0,0 0 0,11-10 0,-12 9 0,-8 7 0,0-1 0,-1 0 0,1 0 0,-1 1 0,0-1 0,1 0 0,-1 0 0,0-1 0,0 1 0,0 0 0,0 0 0,-1 0 0,1-1 0,-1 1 0,1 0 0,-1-1 0,0-2 0,0 2 0,1 1 0,-1-1 0,0 1 0,1-1 0,0 1 0,-1-1 0,1 1 0,0 0 0,0 0 0,0-1 0,0 1 0,1 0 0,1-2 0,1 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4:18:18.827"/>
    </inkml:context>
    <inkml:brush xml:id="br0">
      <inkml:brushProperty name="width" value="0.05" units="cm"/>
      <inkml:brushProperty name="height" value="0.05" units="cm"/>
      <inkml:brushProperty name="color" value="#767171"/>
    </inkml:brush>
  </inkml:definitions>
  <inkml:trace contextRef="#ctx0" brushRef="#br0">1 1238 24575,'0'-7'0,"0"1"0,1-1 0,0 1 0,1 0 0,-1 0 0,6-12 0,19-34 0,-8 18 0,-3 1 0,-1 1 0,16-62 0,-19 47 0,-2 6 0,21-61 0,-24 83 0,0-1 0,-2 0 0,-1 0 0,3-36 0,-5 34 0,1 9 0,0 0 0,1 1 0,0-1 0,7-15 0,23-46 0,-4 12 0,-18 37 0,2 2 0,26-38 0,-14 23 0,-4 9 0,-16 23 0,-1 1 0,1-1 0,-1 0 0,-1-1 0,1 1 0,-1-1 0,3-8 0,-2 0 0,0 0 0,0 0 0,1 0 0,1 1 0,0 0 0,10-18 0,-14 31 0,-1-1 0,0 0 0,0 1 0,1 0 0,-1-1 0,1 1 0,-1 0 0,1-1 0,-1 1 0,1 0 0,0 0 0,0 0 0,0 0 0,-1 1 0,1-1 0,0 1 0,0-1 0,4 0 0,-3 1 0,1 0 0,0 0 0,-1 1 0,1-1 0,-1 1 0,1 0 0,-1 0 0,1 0 0,5 3 0,2 1 0,0 2 0,-1-1 0,0 1 0,0 1 0,10 10 0,-8-6 0,-1 1 0,17 25 0,-4-5 0,-16-20 0,0 0 0,0 0 0,6 15 0,10 20 0,24 36 0,28 45 0,-22-44 0,-47-72 0,-1 1 0,0-1 0,-1 1 0,6 25 0,-1 11 0,2 14 0,24 71 0,-22-93 0,-2 1 0,-2 0 0,-2 0 0,-2 1 0,-2 0 0,-2 49 0,-1-76 0,0-1 0,7 32 0,-4-27 0,2 22 0,-5-27 0,-1-8 0,0 0 0,0-1 0,1 1 0,0 0 0,1-1 0,0 1 0,0-1 0,1 1 0,3 7 0,-6-15 0,0 1 0,0-1 0,1 1 0,-1 0 0,0-1 0,0 1 0,1-1 0,-1 1 0,0-1 0,1 1 0,-1-1 0,1 0 0,-1 1 0,1-1 0,-1 1 0,1-1 0,-1 0 0,1 1 0,-1-1 0,1 0 0,-1 0 0,1 1 0,0-1 0,-1 0 0,1 0 0,-1 0 0,1 0 0,0 0 0,-1 0 0,1 0 0,-1 0 0,1 0 0,0 0 0,-1 0 0,1 0 0,-1 0 0,1-1 0,0 1 0,-1 0 0,1 0 0,-1-1 0,1 1 0,-1 0 0,1-1 0,-1 1 0,1 0 0,-1-1 0,1 1 0,-1-1 0,0 1 0,1-1 0,-1 1 0,0-1 0,1 1 0,-1-2 0,3-1 0,-1-1 0,0 0 0,0 0 0,0 0 0,-1 0 0,2-6 0,1-16 0,-1-1 0,-1 1 0,-4-53 0,0 19 0,1 45 0,1 1 0,1-1 0,0 1 0,1 0 0,7-24 0,17-40 0,17-50 0,-36 107 0,1 0 0,1 0 0,1 1 0,1 0 0,1 1 0,1 0 0,25-28 0,-21 25 0,-7 8 0,20-19 0,-27 30 0,0 0 0,0 0 0,1 0 0,-1 1 0,1 0 0,0-1 0,-1 1 0,1 1 0,0-1 0,0 0 0,7-1 0,-9 3 0,0 0 0,0 0 0,0 0 0,0 0 0,0 0 0,0 0 0,1 1 0,-1-1 0,0 1 0,0-1 0,0 1 0,0 0 0,-1 0 0,3 1 0,0 0 0,0 1 0,0 0 0,-1-1 0,0 1 0,0 1 0,4 3 0,2 5 0,-1 0 0,14 27 0,-1 9 0,-2 1 0,14 57 0,-2-7 0,-31-97 0,1-1 0,0 1 0,-1 0 0,1-1 0,0 1 0,0-1 0,0 0 0,0 1 0,0-1 0,0 0 0,1 1 0,-1-1 0,0 0 0,1 0 0,-1 0 0,1 0 0,-1 0 0,4 1 0,-4-2 0,0 0 0,0 0 0,0 1 0,0-1 0,1 0 0,-1 0 0,0 0 0,0 0 0,0 0 0,0-1 0,1 1 0,-1 0 0,0-1 0,0 1 0,0 0 0,0-1 0,0 1 0,0-1 0,0 0 0,0 1 0,0-1 0,0 0 0,0 0 0,0 1 0,0-1 0,-1 0 0,1 0 0,1-2 0,4-6 0,-1-1 0,0 0 0,7-19 0,5-11 0,4-10 0,-15 34 0,9-18 0,-14 32 0,-1 1 0,1-1 0,0 1 0,0 0 0,0-1 0,0 1 0,0 0 0,0 0 0,0-1 0,0 1 0,0 0 0,1 0 0,-1 0 0,0 0 0,1 1 0,-1-1 0,0 0 0,1 1 0,-1-1 0,1 0 0,0 1 0,-1 0 0,1-1 0,-1 1 0,1 0 0,-1 0 0,1 0 0,0 0 0,-1 0 0,1 0 0,-1 1 0,1-1 0,0 0 0,-1 1 0,1-1 0,-1 1 0,1 0 0,-1-1 0,0 1 0,2 1 0,6 4 0,0 0 0,0 1 0,0 0 0,12 15 0,-10-11 0,9 10 0,-8-8 0,22 19 0,-31-29 0,0-1 0,0 0 0,0 1 0,1-1 0,0 0 0,-1-1 0,1 1 0,0-1 0,0 1 0,-1-1 0,1 0 0,7 0 0,-7-1 0,-1-1 0,1 1 0,0-1 0,0 0 0,0 0 0,-1 0 0,1-1 0,-1 1 0,1-1 0,-1 0 0,0 0 0,1 0 0,-1 0 0,0-1 0,0 1 0,-1-1 0,5-4 0,0-1 0,-1 0 0,0-1 0,0 0 0,0 0 0,4-11 0,-7 12 0,1 1 0,-1 0 0,10-12 0,-11 16 0,0 1 0,0 0 0,0 0 0,0 0 0,0 1 0,1-1 0,-1 1 0,1-1 0,-1 1 0,1 0 0,-1-1 0,1 1 0,0 1 0,4-2 0,2 0 0,0 1 0,0 0 0,0 0 0,0 1 0,0 0 0,0 1 0,0 0 0,0 0 0,0 1 0,0 0 0,0 0 0,0 1 0,-1 1 0,0-1 0,1 1 0,-1 1 0,-1-1 0,1 1 0,8 8 0,-12-9 0,7 6 0,1 0 0,13 9 0,-22-17 0,0 0 0,0 0 0,0-1 0,0 1 0,0-1 0,0 0 0,0 0 0,0 0 0,0 0 0,1-1 0,-1 1 0,0-1 0,0 0 0,1 0 0,5 0 0,-7-1 0,0 0 0,0 0 0,0 0 0,0-1 0,0 1 0,0 0 0,0-1 0,-1 1 0,1-1 0,-1 1 0,1-1 0,-1 0 0,0 0 0,1 1 0,0-4 0,11-13 0,-9 15 0,0-1 0,0 1 0,0 0 0,1 0 0,-1 0 0,1 1 0,0-1 0,0 1 0,0 0 0,0 0 0,0 1 0,0 0 0,0 0 0,1 0 0,-1 0 0,9 1 0,-2 1 0,-1 0 0,0 1 0,-1 0 0,1 0 0,0 2 0,-1-1 0,12 6 0,-19-7 0,1-1 0,-1 1 0,1-1 0,0 0 0,-1 0 0,1-1 0,0 1 0,0-1 0,0 1 0,0-1 0,-1 0 0,1-1 0,0 1 0,0-1 0,0 0 0,0 0 0,-1 0 0,1 0 0,-1 0 0,1-1 0,-1 0 0,1 0 0,3-2 0,1-2 0,0 0 0,0-1 0,0 1 0,10-14 0,-5 7 0,-11 10 0,1 1 0,0 0 0,0-1 0,0 1 0,0 0 0,0 1 0,0-1 0,1 0 0,-1 1 0,1 0 0,-1 0 0,1 0 0,-1 0 0,1 0 0,-1 1 0,1 0 0,0 0 0,-1 0 0,6 0 0,5 2 0,0 1 0,-1 0 0,25 10 0,1 0 0,-1-2 0,-24-6 0,1-1 0,0 0 0,-1-1 0,18 1 0,-7-4 0,0 0 0,0-2 0,46-9 0,-64 9 7,12-1 104,-1-2 0,26-8 0,-39 10-253,1 1 0,-1-1-1,0 0 1,0 0 0,0-1 0,0 1 0,0-1 0,-1 0 0,0 0 0,0-1 0,6-8 0,0-2-6684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4:19:32.288"/>
    </inkml:context>
    <inkml:brush xml:id="br0">
      <inkml:brushProperty name="width" value="0.05" units="cm"/>
      <inkml:brushProperty name="height" value="0.05" units="cm"/>
      <inkml:brushProperty name="color" value="#767171"/>
    </inkml:brush>
  </inkml:definitions>
  <inkml:trace contextRef="#ctx0" brushRef="#br0">1 1238 24575,'0'-7'0,"0"1"0,1-1 0,0 1 0,1 0 0,-1 0 0,6-12 0,19-34 0,-8 18 0,-3 1 0,-1 1 0,16-62 0,-19 47 0,-2 6 0,21-61 0,-24 83 0,0-1 0,-2 0 0,-1 0 0,3-36 0,-5 34 0,1 9 0,0 0 0,1 1 0,0-1 0,7-15 0,23-46 0,-4 12 0,-18 37 0,2 2 0,26-38 0,-14 23 0,-4 9 0,-16 23 0,-1 1 0,1-1 0,-1 0 0,-1-1 0,1 1 0,-1-1 0,3-8 0,-2 0 0,0 0 0,0 0 0,1 0 0,1 1 0,0 0 0,10-18 0,-14 31 0,-1-1 0,0 0 0,0 1 0,1 0 0,-1-1 0,1 1 0,-1 0 0,1-1 0,-1 1 0,1 0 0,0 0 0,0 0 0,0 0 0,-1 1 0,1-1 0,0 1 0,0-1 0,4 0 0,-3 1 0,1 0 0,0 0 0,-1 1 0,1-1 0,-1 1 0,1 0 0,-1 0 0,1 0 0,5 3 0,2 1 0,0 2 0,-1-1 0,0 1 0,0 1 0,10 10 0,-8-6 0,-1 1 0,17 25 0,-4-5 0,-16-20 0,0 0 0,0 0 0,6 15 0,10 20 0,24 36 0,28 45 0,-22-44 0,-47-72 0,-1 1 0,0-1 0,-1 1 0,6 25 0,-1 11 0,2 14 0,24 71 0,-22-93 0,-2 1 0,-2 0 0,-2 0 0,-2 1 0,-2 0 0,-2 49 0,-1-76 0,0-1 0,7 32 0,-4-27 0,2 22 0,-5-27 0,-1-8 0,0 0 0,0-1 0,1 1 0,0 0 0,1-1 0,0 1 0,0-1 0,1 1 0,3 7 0,-6-15 0,0 1 0,0-1 0,1 1 0,-1 0 0,0-1 0,0 1 0,1-1 0,-1 1 0,0-1 0,1 1 0,-1-1 0,1 0 0,-1 1 0,1-1 0,-1 1 0,1-1 0,-1 0 0,1 1 0,-1-1 0,1 0 0,-1 0 0,1 1 0,0-1 0,-1 0 0,1 0 0,-1 0 0,1 0 0,0 0 0,-1 0 0,1 0 0,-1 0 0,1 0 0,0 0 0,-1 0 0,1 0 0,-1 0 0,1-1 0,0 1 0,-1 0 0,1 0 0,-1-1 0,1 1 0,-1 0 0,1-1 0,-1 1 0,1 0 0,-1-1 0,1 1 0,-1-1 0,0 1 0,1-1 0,-1 1 0,0-1 0,1 1 0,-1-2 0,3-1 0,-1-1 0,0 0 0,0 0 0,0 0 0,-1 0 0,2-6 0,1-16 0,-1-1 0,-1 1 0,-4-53 0,0 19 0,1 45 0,1 1 0,1-1 0,0 1 0,1 0 0,7-24 0,17-40 0,17-50 0,-36 107 0,1 0 0,1 0 0,1 1 0,1 0 0,1 1 0,1 0 0,25-28 0,-21 25 0,-7 8 0,20-19 0,-27 30 0,0 0 0,0 0 0,1 0 0,-1 1 0,1 0 0,0-1 0,-1 1 0,1 1 0,0-1 0,0 0 0,7-1 0,-9 3 0,0 0 0,0 0 0,0 0 0,0 0 0,0 0 0,0 0 0,1 1 0,-1-1 0,0 1 0,0-1 0,0 1 0,0 0 0,-1 0 0,3 1 0,0 0 0,0 1 0,0 0 0,-1-1 0,0 1 0,0 1 0,4 3 0,2 5 0,-1 0 0,14 27 0,-1 9 0,-2 1 0,14 57 0,-2-7 0,-31-97 0,1-1 0,0 1 0,-1 0 0,1-1 0,0 1 0,0-1 0,0 0 0,0 1 0,0-1 0,0 0 0,1 1 0,-1-1 0,0 0 0,1 0 0,-1 0 0,1 0 0,-1 0 0,4 1 0,-4-2 0,0 0 0,0 0 0,0 1 0,0-1 0,1 0 0,-1 0 0,0 0 0,0 0 0,0 0 0,0-1 0,1 1 0,-1 0 0,0-1 0,0 1 0,0 0 0,0-1 0,0 1 0,0-1 0,0 0 0,0 1 0,0-1 0,0 0 0,0 0 0,0 1 0,0-1 0,-1 0 0,1 0 0,1-2 0,4-6 0,-1-1 0,0 0 0,7-19 0,5-11 0,4-10 0,-15 34 0,9-18 0,-14 32 0,-1 1 0,1-1 0,0 1 0,0 0 0,0-1 0,0 1 0,0 0 0,0 0 0,0-1 0,0 1 0,0 0 0,1 0 0,-1 0 0,0 0 0,1 1 0,-1-1 0,0 0 0,1 1 0,-1-1 0,1 0 0,0 1 0,-1 0 0,1-1 0,-1 1 0,1 0 0,-1 0 0,1 0 0,0 0 0,-1 0 0,1 0 0,-1 1 0,1-1 0,0 0 0,-1 1 0,1-1 0,-1 1 0,1 0 0,-1-1 0,0 1 0,2 1 0,6 4 0,0 0 0,0 1 0,0 0 0,12 15 0,-10-11 0,9 10 0,-8-8 0,22 19 0,-31-29 0,0-1 0,0 0 0,0 1 0,1-1 0,0 0 0,-1-1 0,1 1 0,0-1 0,0 1 0,-1-1 0,1 0 0,7 0 0,-7-1 0,-1-1 0,1 1 0,0-1 0,0 0 0,0 0 0,-1 0 0,1-1 0,-1 1 0,1-1 0,-1 0 0,0 0 0,1 0 0,-1 0 0,0-1 0,0 1 0,-1-1 0,5-4 0,0-1 0,-1 0 0,0-1 0,0 0 0,0 0 0,4-11 0,-7 12 0,1 1 0,-1 0 0,10-12 0,-11 16 0,0 1 0,0 0 0,0 0 0,0 0 0,0 1 0,1-1 0,-1 1 0,1-1 0,-1 1 0,1 0 0,-1-1 0,1 1 0,0 1 0,4-2 0,2 0 0,0 1 0,0 0 0,0 0 0,0 1 0,0 0 0,0 1 0,0 0 0,0 0 0,0 1 0,0 0 0,0 0 0,0 1 0,-1 1 0,0-1 0,1 1 0,-1 1 0,-1-1 0,1 1 0,8 8 0,-12-9 0,7 6 0,1 0 0,13 9 0,-22-17 0,0 0 0,0 0 0,0-1 0,0 1 0,0-1 0,0 0 0,0 0 0,0 0 0,0 0 0,1-1 0,-1 1 0,0-1 0,0 0 0,1 0 0,5 0 0,-7-1 0,0 0 0,0 0 0,0 0 0,0-1 0,0 1 0,0 0 0,0-1 0,-1 1 0,1-1 0,-1 1 0,1-1 0,-1 0 0,0 0 0,1 1 0,0-4 0,11-13 0,-9 15 0,0-1 0,0 1 0,0 0 0,1 0 0,-1 0 0,1 1 0,0-1 0,0 1 0,0 0 0,0 0 0,0 1 0,0 0 0,0 0 0,1 0 0,-1 0 0,9 1 0,-2 1 0,-1 0 0,0 1 0,-1 0 0,1 0 0,0 2 0,-1-1 0,12 6 0,-19-7 0,1-1 0,-1 1 0,1-1 0,0 0 0,-1 0 0,1-1 0,0 1 0,0-1 0,0 1 0,0-1 0,-1 0 0,1-1 0,0 1 0,0-1 0,0 0 0,0 0 0,-1 0 0,1 0 0,-1 0 0,1-1 0,-1 0 0,1 0 0,3-2 0,1-2 0,0 0 0,0-1 0,0 1 0,10-14 0,-5 7 0,-11 10 0,1 1 0,0 0 0,0-1 0,0 1 0,0 0 0,0 1 0,0-1 0,1 0 0,-1 1 0,1 0 0,-1 0 0,1 0 0,-1 0 0,1 0 0,-1 1 0,1 0 0,0 0 0,-1 0 0,6 0 0,5 2 0,0 1 0,-1 0 0,25 10 0,1 0 0,-1-2 0,-24-6 0,1-1 0,0 0 0,-1-1 0,18 1 0,-7-4 0,0 0 0,0-2 0,46-9 0,-64 9 7,12-1 104,-1-2 0,26-8 0,-39 10-253,1 1 0,-1-1-1,0 0 1,0 0 0,0-1 0,0 1 0,0-1 0,-1 0 0,0 0 0,0-1 0,6-8 0,0-2-6684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4:19:2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1238 24575,'0'-7'0,"0"1"0,1-1 0,0 1 0,1 0 0,-1 0 0,6-12 0,19-34 0,-8 18 0,-3 1 0,-1 1 0,16-62 0,-19 47 0,-2 6 0,21-61 0,-24 83 0,0-1 0,-2 0 0,-1 0 0,3-36 0,-5 34 0,1 9 0,0 0 0,1 1 0,0-1 0,7-15 0,23-46 0,-4 12 0,-18 37 0,2 2 0,26-38 0,-14 23 0,-4 9 0,-16 23 0,-1 1 0,1-1 0,-1 0 0,-1-1 0,1 1 0,-1-1 0,3-8 0,-2 0 0,0 0 0,0 0 0,1 0 0,1 1 0,0 0 0,10-18 0,-14 31 0,-1-1 0,0 0 0,0 1 0,1 0 0,-1-1 0,1 1 0,-1 0 0,1-1 0,-1 1 0,1 0 0,0 0 0,0 0 0,0 0 0,-1 1 0,1-1 0,0 1 0,0-1 0,4 0 0,-3 1 0,1 0 0,0 0 0,-1 1 0,1-1 0,-1 1 0,1 0 0,-1 0 0,1 0 0,5 3 0,2 1 0,0 2 0,-1-1 0,0 1 0,0 1 0,10 10 0,-8-6 0,-1 1 0,17 25 0,-4-5 0,-16-20 0,0 0 0,0 0 0,6 15 0,10 20 0,24 36 0,28 45 0,-22-44 0,-47-72 0,-1 1 0,0-1 0,-1 1 0,6 25 0,-1 11 0,2 14 0,24 71 0,-22-93 0,-2 1 0,-2 0 0,-2 0 0,-2 1 0,-2 0 0,-2 49 0,-1-76 0,0-1 0,7 32 0,-4-27 0,2 22 0,-5-27 0,-1-8 0,0 0 0,0-1 0,1 1 0,0 0 0,1-1 0,0 1 0,0-1 0,1 1 0,3 7 0,-6-15 0,0 1 0,0-1 0,1 1 0,-1 0 0,0-1 0,0 1 0,1-1 0,-1 1 0,0-1 0,1 1 0,-1-1 0,1 0 0,-1 1 0,1-1 0,-1 1 0,1-1 0,-1 0 0,1 1 0,-1-1 0,1 0 0,-1 0 0,1 1 0,0-1 0,-1 0 0,1 0 0,-1 0 0,1 0 0,0 0 0,-1 0 0,1 0 0,-1 0 0,1 0 0,0 0 0,-1 0 0,1 0 0,-1 0 0,1-1 0,0 1 0,-1 0 0,1 0 0,-1-1 0,1 1 0,-1 0 0,1-1 0,-1 1 0,1 0 0,-1-1 0,1 1 0,-1-1 0,0 1 0,1-1 0,-1 1 0,0-1 0,1 1 0,-1-2 0,3-1 0,-1-1 0,0 0 0,0 0 0,0 0 0,-1 0 0,2-6 0,1-16 0,-1-1 0,-1 1 0,-4-53 0,0 19 0,1 45 0,1 1 0,1-1 0,0 1 0,1 0 0,7-24 0,17-40 0,17-50 0,-36 107 0,1 0 0,1 0 0,1 1 0,1 0 0,1 1 0,1 0 0,25-28 0,-21 25 0,-7 8 0,20-19 0,-27 30 0,0 0 0,0 0 0,1 0 0,-1 1 0,1 0 0,0-1 0,-1 1 0,1 1 0,0-1 0,0 0 0,7-1 0,-9 3 0,0 0 0,0 0 0,0 0 0,0 0 0,0 0 0,0 0 0,1 1 0,-1-1 0,0 1 0,0-1 0,0 1 0,0 0 0,-1 0 0,3 1 0,0 0 0,0 1 0,0 0 0,-1-1 0,0 1 0,0 1 0,4 3 0,2 5 0,-1 0 0,14 27 0,-1 9 0,-2 1 0,14 57 0,-2-7 0,-31-97 0,1-1 0,0 1 0,-1 0 0,1-1 0,0 1 0,0-1 0,0 0 0,0 1 0,0-1 0,0 0 0,1 1 0,-1-1 0,0 0 0,1 0 0,-1 0 0,1 0 0,-1 0 0,4 1 0,-4-2 0,0 0 0,0 0 0,0 1 0,0-1 0,1 0 0,-1 0 0,0 0 0,0 0 0,0 0 0,0-1 0,1 1 0,-1 0 0,0-1 0,0 1 0,0 0 0,0-1 0,0 1 0,0-1 0,0 0 0,0 1 0,0-1 0,0 0 0,0 0 0,0 1 0,0-1 0,-1 0 0,1 0 0,1-2 0,4-6 0,-1-1 0,0 0 0,7-19 0,5-11 0,4-10 0,-15 34 0,9-18 0,-14 32 0,-1 1 0,1-1 0,0 1 0,0 0 0,0-1 0,0 1 0,0 0 0,0 0 0,0-1 0,0 1 0,0 0 0,1 0 0,-1 0 0,0 0 0,1 1 0,-1-1 0,0 0 0,1 1 0,-1-1 0,1 0 0,0 1 0,-1 0 0,1-1 0,-1 1 0,1 0 0,-1 0 0,1 0 0,0 0 0,-1 0 0,1 0 0,-1 1 0,1-1 0,0 0 0,-1 1 0,1-1 0,-1 1 0,1 0 0,-1-1 0,0 1 0,2 1 0,6 4 0,0 0 0,0 1 0,0 0 0,12 15 0,-10-11 0,9 10 0,-8-8 0,22 19 0,-31-29 0,0-1 0,0 0 0,0 1 0,1-1 0,0 0 0,-1-1 0,1 1 0,0-1 0,0 1 0,-1-1 0,1 0 0,7 0 0,-7-1 0,-1-1 0,1 1 0,0-1 0,0 0 0,0 0 0,-1 0 0,1-1 0,-1 1 0,1-1 0,-1 0 0,0 0 0,1 0 0,-1 0 0,0-1 0,0 1 0,-1-1 0,5-4 0,0-1 0,-1 0 0,0-1 0,0 0 0,0 0 0,4-11 0,-7 12 0,1 1 0,-1 0 0,10-12 0,-11 16 0,0 1 0,0 0 0,0 0 0,0 0 0,0 1 0,1-1 0,-1 1 0,1-1 0,-1 1 0,1 0 0,-1-1 0,1 1 0,0 1 0,4-2 0,2 0 0,0 1 0,0 0 0,0 0 0,0 1 0,0 0 0,0 1 0,0 0 0,0 0 0,0 1 0,0 0 0,0 0 0,0 1 0,-1 1 0,0-1 0,1 1 0,-1 1 0,-1-1 0,1 1 0,8 8 0,-12-9 0,7 6 0,1 0 0,13 9 0,-22-17 0,0 0 0,0 0 0,0-1 0,0 1 0,0-1 0,0 0 0,0 0 0,0 0 0,0 0 0,1-1 0,-1 1 0,0-1 0,0 0 0,1 0 0,5 0 0,-7-1 0,0 0 0,0 0 0,0 0 0,0-1 0,0 1 0,0 0 0,0-1 0,-1 1 0,1-1 0,-1 1 0,1-1 0,-1 0 0,0 0 0,1 1 0,0-4 0,11-13 0,-9 15 0,0-1 0,0 1 0,0 0 0,1 0 0,-1 0 0,1 1 0,0-1 0,0 1 0,0 0 0,0 0 0,0 1 0,0 0 0,0 0 0,1 0 0,-1 0 0,9 1 0,-2 1 0,-1 0 0,0 1 0,-1 0 0,1 0 0,0 2 0,-1-1 0,12 6 0,-19-7 0,1-1 0,-1 1 0,1-1 0,0 0 0,-1 0 0,1-1 0,0 1 0,0-1 0,0 1 0,0-1 0,-1 0 0,1-1 0,0 1 0,0-1 0,0 0 0,0 0 0,-1 0 0,1 0 0,-1 0 0,1-1 0,-1 0 0,1 0 0,3-2 0,1-2 0,0 0 0,0-1 0,0 1 0,10-14 0,-5 7 0,-11 10 0,1 1 0,0 0 0,0-1 0,0 1 0,0 0 0,0 1 0,0-1 0,1 0 0,-1 1 0,1 0 0,-1 0 0,1 0 0,-1 0 0,1 0 0,-1 1 0,1 0 0,0 0 0,-1 0 0,6 0 0,5 2 0,0 1 0,-1 0 0,25 10 0,1 0 0,-1-2 0,-24-6 0,1-1 0,0 0 0,-1-1 0,18 1 0,-7-4 0,0 0 0,0-2 0,46-9 0,-64 9 7,12-1 104,-1-2 0,26-8 0,-39 10-253,1 1 0,-1-1-1,0 0 1,0 0 0,0-1 0,0 1 0,0-1 0,-1 0 0,0 0 0,0-1 0,6-8 0,0-2-6684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6:57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1238 24575,'0'-7'0,"0"1"0,1-1 0,0 1 0,1 0 0,-1 0 0,6-12 0,19-34 0,-8 18 0,-3 1 0,-1 1 0,16-62 0,-19 47 0,-2 6 0,21-61 0,-24 83 0,0-1 0,-2 0 0,-1 0 0,3-36 0,-5 34 0,1 9 0,0 0 0,1 1 0,0-1 0,7-15 0,23-46 0,-4 12 0,-18 37 0,2 2 0,26-38 0,-14 23 0,-4 9 0,-16 23 0,-1 1 0,1-1 0,-1 0 0,-1-1 0,1 1 0,-1-1 0,3-8 0,-2 0 0,0 0 0,0 0 0,1 0 0,1 1 0,0 0 0,10-18 0,-14 31 0,-1-1 0,0 0 0,0 1 0,1 0 0,-1-1 0,1 1 0,-1 0 0,1-1 0,-1 1 0,1 0 0,0 0 0,0 0 0,0 0 0,-1 1 0,1-1 0,0 1 0,0-1 0,4 0 0,-3 1 0,1 0 0,0 0 0,-1 1 0,1-1 0,-1 1 0,1 0 0,-1 0 0,1 0 0,5 3 0,2 1 0,0 2 0,-1-1 0,0 1 0,0 1 0,10 10 0,-8-6 0,-1 1 0,17 25 0,-4-5 0,-16-20 0,0 0 0,0 0 0,6 15 0,10 20 0,24 36 0,28 45 0,-22-44 0,-47-72 0,-1 1 0,0-1 0,-1 1 0,6 25 0,-1 11 0,2 14 0,24 71 0,-22-93 0,-2 1 0,-2 0 0,-2 0 0,-2 1 0,-2 0 0,-2 49 0,-1-76 0,0-1 0,7 32 0,-4-27 0,2 22 0,-5-27 0,-1-8 0,0 0 0,0-1 0,1 1 0,0 0 0,1-1 0,0 1 0,0-1 0,1 1 0,3 7 0,-6-15 0,0 1 0,0-1 0,1 1 0,-1 0 0,0-1 0,0 1 0,1-1 0,-1 1 0,0-1 0,1 1 0,-1-1 0,1 0 0,-1 1 0,1-1 0,-1 1 0,1-1 0,-1 0 0,1 1 0,-1-1 0,1 0 0,-1 0 0,1 1 0,0-1 0,-1 0 0,1 0 0,-1 0 0,1 0 0,0 0 0,-1 0 0,1 0 0,-1 0 0,1 0 0,0 0 0,-1 0 0,1 0 0,-1 0 0,1-1 0,0 1 0,-1 0 0,1 0 0,-1-1 0,1 1 0,-1 0 0,1-1 0,-1 1 0,1 0 0,-1-1 0,1 1 0,-1-1 0,0 1 0,1-1 0,-1 1 0,0-1 0,1 1 0,-1-2 0,3-1 0,-1-1 0,0 0 0,0 0 0,0 0 0,-1 0 0,2-6 0,1-16 0,-1-1 0,-1 1 0,-4-53 0,0 19 0,1 45 0,1 1 0,1-1 0,0 1 0,1 0 0,7-24 0,17-40 0,17-50 0,-36 107 0,1 0 0,1 0 0,1 1 0,1 0 0,1 1 0,1 0 0,25-28 0,-21 25 0,-7 8 0,20-19 0,-27 30 0,0 0 0,0 0 0,1 0 0,-1 1 0,1 0 0,0-1 0,-1 1 0,1 1 0,0-1 0,0 0 0,7-1 0,-9 3 0,0 0 0,0 0 0,0 0 0,0 0 0,0 0 0,0 0 0,1 1 0,-1-1 0,0 1 0,0-1 0,0 1 0,0 0 0,-1 0 0,3 1 0,0 0 0,0 1 0,0 0 0,-1-1 0,0 1 0,0 1 0,4 3 0,2 5 0,-1 0 0,14 27 0,-1 9 0,-2 1 0,14 57 0,-2-7 0,-31-97 0,1-1 0,0 1 0,-1 0 0,1-1 0,0 1 0,0-1 0,0 0 0,0 1 0,0-1 0,0 0 0,1 1 0,-1-1 0,0 0 0,1 0 0,-1 0 0,1 0 0,-1 0 0,4 1 0,-4-2 0,0 0 0,0 0 0,0 1 0,0-1 0,1 0 0,-1 0 0,0 0 0,0 0 0,0 0 0,0-1 0,1 1 0,-1 0 0,0-1 0,0 1 0,0 0 0,0-1 0,0 1 0,0-1 0,0 0 0,0 1 0,0-1 0,0 0 0,0 0 0,0 1 0,0-1 0,-1 0 0,1 0 0,1-2 0,4-6 0,-1-1 0,0 0 0,7-19 0,5-11 0,4-10 0,-15 34 0,9-18 0,-14 32 0,-1 1 0,1-1 0,0 1 0,0 0 0,0-1 0,0 1 0,0 0 0,0 0 0,0-1 0,0 1 0,0 0 0,1 0 0,-1 0 0,0 0 0,1 1 0,-1-1 0,0 0 0,1 1 0,-1-1 0,1 0 0,0 1 0,-1 0 0,1-1 0,-1 1 0,1 0 0,-1 0 0,1 0 0,0 0 0,-1 0 0,1 0 0,-1 1 0,1-1 0,0 0 0,-1 1 0,1-1 0,-1 1 0,1 0 0,-1-1 0,0 1 0,2 1 0,6 4 0,0 0 0,0 1 0,0 0 0,12 15 0,-10-11 0,9 10 0,-8-8 0,22 19 0,-31-29 0,0-1 0,0 0 0,0 1 0,1-1 0,0 0 0,-1-1 0,1 1 0,0-1 0,0 1 0,-1-1 0,1 0 0,7 0 0,-7-1 0,-1-1 0,1 1 0,0-1 0,0 0 0,0 0 0,-1 0 0,1-1 0,-1 1 0,1-1 0,-1 0 0,0 0 0,1 0 0,-1 0 0,0-1 0,0 1 0,-1-1 0,5-4 0,0-1 0,-1 0 0,0-1 0,0 0 0,0 0 0,4-11 0,-7 12 0,1 1 0,-1 0 0,10-12 0,-11 16 0,0 1 0,0 0 0,0 0 0,0 0 0,0 1 0,1-1 0,-1 1 0,1-1 0,-1 1 0,1 0 0,-1-1 0,1 1 0,0 1 0,4-2 0,2 0 0,0 1 0,0 0 0,0 0 0,0 1 0,0 0 0,0 1 0,0 0 0,0 0 0,0 1 0,0 0 0,0 0 0,0 1 0,-1 1 0,0-1 0,1 1 0,-1 1 0,-1-1 0,1 1 0,8 8 0,-12-9 0,7 6 0,1 0 0,13 9 0,-22-17 0,0 0 0,0 0 0,0-1 0,0 1 0,0-1 0,0 0 0,0 0 0,0 0 0,0 0 0,1-1 0,-1 1 0,0-1 0,0 0 0,1 0 0,5 0 0,-7-1 0,0 0 0,0 0 0,0 0 0,0-1 0,0 1 0,0 0 0,0-1 0,-1 1 0,1-1 0,-1 1 0,1-1 0,-1 0 0,0 0 0,1 1 0,0-4 0,11-13 0,-9 15 0,0-1 0,0 1 0,0 0 0,1 0 0,-1 0 0,1 1 0,0-1 0,0 1 0,0 0 0,0 0 0,0 1 0,0 0 0,0 0 0,1 0 0,-1 0 0,9 1 0,-2 1 0,-1 0 0,0 1 0,-1 0 0,1 0 0,0 2 0,-1-1 0,12 6 0,-19-7 0,1-1 0,-1 1 0,1-1 0,0 0 0,-1 0 0,1-1 0,0 1 0,0-1 0,0 1 0,0-1 0,-1 0 0,1-1 0,0 1 0,0-1 0,0 0 0,0 0 0,-1 0 0,1 0 0,-1 0 0,1-1 0,-1 0 0,1 0 0,3-2 0,1-2 0,0 0 0,0-1 0,0 1 0,10-14 0,-5 7 0,-11 10 0,1 1 0,0 0 0,0-1 0,0 1 0,0 0 0,0 1 0,0-1 0,1 0 0,-1 1 0,1 0 0,-1 0 0,1 0 0,-1 0 0,1 0 0,-1 1 0,1 0 0,0 0 0,-1 0 0,6 0 0,5 2 0,0 1 0,-1 0 0,25 10 0,1 0 0,-1-2 0,-24-6 0,1-1 0,0 0 0,-1-1 0,18 1 0,-7-4 0,0 0 0,0-2 0,46-9 0,-64 9 7,12-1 104,-1-2 0,26-8 0,-39 10-253,1 1 0,-1-1-1,0 0 1,0 0 0,0-1 0,0 1 0,0-1 0,-1 0 0,0 0 0,0-1 0,6-8 0,0-2-6684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6E61-D608-0CC2-2EC2-E623D049A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85BFB-BB4F-2286-08A0-2BB35C349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583B2-5321-C9E3-A89A-59433A95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E339-4796-4644-93EB-F84E8C21AB21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B25E-7D1C-86C8-6325-32B6A4BE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F0EB-025C-1167-723D-F64F0B40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8A74-E11F-4796-94DA-58E30384EC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698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FF48-C73D-F3B5-5081-2A633112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9E15F-6035-D617-F6C7-FDA46142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E36-219E-FC05-9435-445BAB41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E339-4796-4644-93EB-F84E8C21AB21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BFE5-E375-9DBB-9F55-5D9151BC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1D0BC-B853-512B-6D30-D9470161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8A74-E11F-4796-94DA-58E30384EC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258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301CA-BC10-9997-ED04-6E6EF2B06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5DE49-B076-7CD9-5E59-88F7D47FF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7096-5CCA-1E7A-31B1-6D4CB661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E339-4796-4644-93EB-F84E8C21AB21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A289-EDE6-9209-D912-B1010ADA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C256-1B96-20BF-4879-870EF386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8A74-E11F-4796-94DA-58E30384EC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779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C389-F0AA-6CE5-7406-05B8E977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869F-CAE9-325D-8BF6-9B8E5D94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FA87-F3B7-1959-F513-255300F4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E339-4796-4644-93EB-F84E8C21AB21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A030A-6310-3EE4-F010-18C2B8C3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4D9C-45DA-721F-C0A5-66204A99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8A74-E11F-4796-94DA-58E30384EC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4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CD4B-E548-3BF7-7AB7-75157FF5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D2DF0-249E-53AA-80D7-96310E05C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4996-1115-21D8-0AF1-DED06491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E339-4796-4644-93EB-F84E8C21AB21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C5A9-E3FF-B4B0-99B1-5545077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F52F4-3756-9157-BFEB-5D4213C9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8A74-E11F-4796-94DA-58E30384EC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2DDD-F3F7-327B-90F3-2066B5FA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E19C-0D10-BF0D-3DEC-EAE52349F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9951E-FE84-F0AF-91E7-DEF8EF1C8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B533C-07D0-0A83-C9C8-4582D89B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E339-4796-4644-93EB-F84E8C21AB21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A897C-C079-FB12-EC9C-43D11712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6CAC5-7CEE-12D3-E356-6AE43F23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8A74-E11F-4796-94DA-58E30384EC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71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7F97-992C-F16F-DA42-9839DA79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1B964-F059-0D7A-F47E-0D3F0299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AE865-9D04-402B-D77D-6F7E6F7C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74FEB-435B-E9BE-2778-9A31CD192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853F2-BF04-EA79-5394-68E527258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71AA6-5C82-FD56-9E76-37E8904D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E339-4796-4644-93EB-F84E8C21AB21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7ED04-685B-28A7-45C7-00560C6D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8C39B-222F-49B0-31E3-B92DF31E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8A74-E11F-4796-94DA-58E30384EC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04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90D1-9F8F-58A4-5066-F29DDB59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4C631-6AB4-05D5-BEBE-45E8A50A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E339-4796-4644-93EB-F84E8C21AB21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64A8B-6089-55CA-361C-4772BE1B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1B4F-78C7-E725-4DB1-90953185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8A74-E11F-4796-94DA-58E30384EC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67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1854C-7FFE-27BA-03CE-7846F742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E339-4796-4644-93EB-F84E8C21AB21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6BDF7-9623-789D-D3FA-5932640C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4C2C5-372E-2336-3FB8-BB47C3A2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8A74-E11F-4796-94DA-58E30384EC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2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2A21-4E55-7253-A3A6-24E01058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E6C4-1DA4-4512-6B96-DAC462BBE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4926D-1269-5A2B-CEED-D9B871444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37AC-D631-83CD-5BC0-65816F2F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E339-4796-4644-93EB-F84E8C21AB21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3DCE-90D1-EEEB-4A74-7A43D02C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FDA56-DF26-9ECA-E5CB-20EF925D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8A74-E11F-4796-94DA-58E30384EC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972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4433-5C2F-A29A-1C3B-B3EFAA4E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50617-DFA0-0CC3-D363-3EB8978C0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1CA9D-5F45-226C-7DF3-BE86772D5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C3178-D12B-918E-CB35-5B675682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E339-4796-4644-93EB-F84E8C21AB21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9F4DA-1E57-A663-C4EB-29DBE4F8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A015-EC2F-FA72-48A2-40CF3C2F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8A74-E11F-4796-94DA-58E30384EC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88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F44E2-0FA6-0934-D765-1E4CBB6A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4F435-B3F8-2124-20C9-64595E88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3D97-D038-BD15-A391-BB3F7B25F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E339-4796-4644-93EB-F84E8C21AB21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9B8C-F7BF-89E1-4805-046D505FA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B92C-91DD-647B-4678-E8B70B46D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8A74-E11F-4796-94DA-58E30384EC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360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customXml" Target="../ink/ink5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6E3CDE2-9D83-CE6B-09D2-40FA909FDB8A}"/>
              </a:ext>
            </a:extLst>
          </p:cNvPr>
          <p:cNvGrpSpPr/>
          <p:nvPr/>
        </p:nvGrpSpPr>
        <p:grpSpPr>
          <a:xfrm>
            <a:off x="760274" y="1883229"/>
            <a:ext cx="5248635" cy="3352800"/>
            <a:chOff x="847365" y="1883229"/>
            <a:chExt cx="5248635" cy="3352800"/>
          </a:xfrm>
        </p:grpSpPr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14124EB-4B31-5626-229D-3419C5A59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65" y="2985065"/>
              <a:ext cx="1852292" cy="2250964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FD00A8-3FA0-C541-C5A8-8B15B36DCDC2}"/>
                </a:ext>
              </a:extLst>
            </p:cNvPr>
            <p:cNvCxnSpPr>
              <a:cxnSpLocks/>
            </p:cNvCxnSpPr>
            <p:nvPr/>
          </p:nvCxnSpPr>
          <p:spPr>
            <a:xfrm>
              <a:off x="2699657" y="1883229"/>
              <a:ext cx="0" cy="32439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9A988E-2D0B-0CC5-68BA-029DA4970C12}"/>
                </a:ext>
              </a:extLst>
            </p:cNvPr>
            <p:cNvCxnSpPr/>
            <p:nvPr/>
          </p:nvCxnSpPr>
          <p:spPr>
            <a:xfrm>
              <a:off x="2699657" y="5116286"/>
              <a:ext cx="33963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66FC66-43E5-868D-30F9-3ADA3E652F7B}"/>
                </a:ext>
              </a:extLst>
            </p:cNvPr>
            <p:cNvSpPr/>
            <p:nvPr/>
          </p:nvSpPr>
          <p:spPr>
            <a:xfrm>
              <a:off x="2775857" y="3652157"/>
              <a:ext cx="3320140" cy="1404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05063B-184E-1CCD-C9AD-CB285F4895A1}"/>
                    </a:ext>
                  </a:extLst>
                </p14:cNvPr>
                <p14:cNvContentPartPr/>
                <p14:nvPr/>
              </p14:nvContentPartPr>
              <p14:xfrm>
                <a:off x="3289052" y="3429000"/>
                <a:ext cx="1262897" cy="546896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05063B-184E-1CCD-C9AD-CB285F4895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0412" y="3419999"/>
                  <a:ext cx="1280537" cy="5645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240278-D5B3-443A-33DD-26A0F7614169}"/>
              </a:ext>
            </a:extLst>
          </p:cNvPr>
          <p:cNvGrpSpPr/>
          <p:nvPr/>
        </p:nvGrpSpPr>
        <p:grpSpPr>
          <a:xfrm>
            <a:off x="6226546" y="1883229"/>
            <a:ext cx="5248635" cy="3352800"/>
            <a:chOff x="847365" y="1883229"/>
            <a:chExt cx="5248635" cy="3352800"/>
          </a:xfrm>
        </p:grpSpPr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839F044-71B4-1273-CEC1-421CB3D7D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65" y="2985065"/>
              <a:ext cx="1852292" cy="2250964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418BEF-AB06-9ACC-8E24-AA85578F0D36}"/>
                </a:ext>
              </a:extLst>
            </p:cNvPr>
            <p:cNvCxnSpPr>
              <a:cxnSpLocks/>
            </p:cNvCxnSpPr>
            <p:nvPr/>
          </p:nvCxnSpPr>
          <p:spPr>
            <a:xfrm>
              <a:off x="2699657" y="1883229"/>
              <a:ext cx="0" cy="32439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7634BB-CC21-5F15-5D80-C5E9D74CF069}"/>
                </a:ext>
              </a:extLst>
            </p:cNvPr>
            <p:cNvCxnSpPr/>
            <p:nvPr/>
          </p:nvCxnSpPr>
          <p:spPr>
            <a:xfrm>
              <a:off x="2699657" y="5116286"/>
              <a:ext cx="33963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F51F9B-1562-23B1-C2CA-78959E87931D}"/>
                </a:ext>
              </a:extLst>
            </p:cNvPr>
            <p:cNvSpPr/>
            <p:nvPr/>
          </p:nvSpPr>
          <p:spPr>
            <a:xfrm>
              <a:off x="2775857" y="3652157"/>
              <a:ext cx="3320140" cy="1404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54CCA2-1E36-4BBD-B986-F9A8C70710C5}"/>
                    </a:ext>
                  </a:extLst>
                </p14:cNvPr>
                <p14:cNvContentPartPr/>
                <p14:nvPr/>
              </p14:nvContentPartPr>
              <p14:xfrm>
                <a:off x="3134931" y="3429000"/>
                <a:ext cx="1262897" cy="546896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54CCA2-1E36-4BBD-B986-F9A8C70710C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6291" y="3419999"/>
                  <a:ext cx="1280537" cy="56453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E3CBC2A-0BA0-3EA6-8B41-7FD97315B2C4}"/>
                  </a:ext>
                </a:extLst>
              </p14:cNvPr>
              <p14:cNvContentPartPr/>
              <p14:nvPr/>
            </p14:nvContentPartPr>
            <p14:xfrm>
              <a:off x="9853208" y="3429000"/>
              <a:ext cx="1262897" cy="546896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E3CBC2A-0BA0-3EA6-8B41-7FD97315B2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4568" y="3419999"/>
                <a:ext cx="1280537" cy="564538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AE907D8-42C9-A2E1-EAF5-8A7B708E756B}"/>
              </a:ext>
            </a:extLst>
          </p:cNvPr>
          <p:cNvSpPr txBox="1"/>
          <p:nvPr/>
        </p:nvSpPr>
        <p:spPr>
          <a:xfrm>
            <a:off x="1007014" y="1513897"/>
            <a:ext cx="117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003C98-539C-C3F9-E049-B5B0AE132959}"/>
              </a:ext>
            </a:extLst>
          </p:cNvPr>
          <p:cNvSpPr txBox="1"/>
          <p:nvPr/>
        </p:nvSpPr>
        <p:spPr>
          <a:xfrm>
            <a:off x="6226546" y="1513896"/>
            <a:ext cx="117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b)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962448A-795B-F805-1DAA-82BC0F57243E}"/>
                  </a:ext>
                </a:extLst>
              </p14:cNvPr>
              <p14:cNvContentPartPr/>
              <p14:nvPr/>
            </p14:nvContentPartPr>
            <p14:xfrm>
              <a:off x="4438595" y="3483125"/>
              <a:ext cx="1203840" cy="244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962448A-795B-F805-1DAA-82BC0F5724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9595" y="3474125"/>
                <a:ext cx="1221480" cy="2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71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6E3CDE2-9D83-CE6B-09D2-40FA909FDB8A}"/>
              </a:ext>
            </a:extLst>
          </p:cNvPr>
          <p:cNvGrpSpPr/>
          <p:nvPr/>
        </p:nvGrpSpPr>
        <p:grpSpPr>
          <a:xfrm>
            <a:off x="798374" y="1883229"/>
            <a:ext cx="5248635" cy="3352800"/>
            <a:chOff x="847365" y="1883229"/>
            <a:chExt cx="5248635" cy="3352800"/>
          </a:xfrm>
        </p:grpSpPr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14124EB-4B31-5626-229D-3419C5A59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65" y="2985065"/>
              <a:ext cx="1852292" cy="2250964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FD00A8-3FA0-C541-C5A8-8B15B36DCDC2}"/>
                </a:ext>
              </a:extLst>
            </p:cNvPr>
            <p:cNvCxnSpPr>
              <a:cxnSpLocks/>
            </p:cNvCxnSpPr>
            <p:nvPr/>
          </p:nvCxnSpPr>
          <p:spPr>
            <a:xfrm>
              <a:off x="2699657" y="1883229"/>
              <a:ext cx="0" cy="32439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9A988E-2D0B-0CC5-68BA-029DA4970C12}"/>
                </a:ext>
              </a:extLst>
            </p:cNvPr>
            <p:cNvCxnSpPr/>
            <p:nvPr/>
          </p:nvCxnSpPr>
          <p:spPr>
            <a:xfrm>
              <a:off x="2699657" y="5116286"/>
              <a:ext cx="33963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66FC66-43E5-868D-30F9-3ADA3E652F7B}"/>
                </a:ext>
              </a:extLst>
            </p:cNvPr>
            <p:cNvSpPr/>
            <p:nvPr/>
          </p:nvSpPr>
          <p:spPr>
            <a:xfrm>
              <a:off x="2775857" y="3652157"/>
              <a:ext cx="3320140" cy="1404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05063B-184E-1CCD-C9AD-CB285F4895A1}"/>
                    </a:ext>
                  </a:extLst>
                </p14:cNvPr>
                <p14:cNvContentPartPr/>
                <p14:nvPr/>
              </p14:nvContentPartPr>
              <p14:xfrm>
                <a:off x="3610966" y="3517209"/>
                <a:ext cx="1262897" cy="546896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05063B-184E-1CCD-C9AD-CB285F4895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01966" y="3508208"/>
                  <a:ext cx="1280537" cy="5645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240278-D5B3-443A-33DD-26A0F7614169}"/>
              </a:ext>
            </a:extLst>
          </p:cNvPr>
          <p:cNvGrpSpPr/>
          <p:nvPr/>
        </p:nvGrpSpPr>
        <p:grpSpPr>
          <a:xfrm>
            <a:off x="6226546" y="1883229"/>
            <a:ext cx="5248635" cy="3352800"/>
            <a:chOff x="847365" y="1883229"/>
            <a:chExt cx="5248635" cy="3352800"/>
          </a:xfrm>
        </p:grpSpPr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839F044-71B4-1273-CEC1-421CB3D7D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65" y="2985065"/>
              <a:ext cx="1852292" cy="2250964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418BEF-AB06-9ACC-8E24-AA85578F0D36}"/>
                </a:ext>
              </a:extLst>
            </p:cNvPr>
            <p:cNvCxnSpPr>
              <a:cxnSpLocks/>
            </p:cNvCxnSpPr>
            <p:nvPr/>
          </p:nvCxnSpPr>
          <p:spPr>
            <a:xfrm>
              <a:off x="2699657" y="1883229"/>
              <a:ext cx="0" cy="324394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7634BB-CC21-5F15-5D80-C5E9D74CF069}"/>
                </a:ext>
              </a:extLst>
            </p:cNvPr>
            <p:cNvCxnSpPr/>
            <p:nvPr/>
          </p:nvCxnSpPr>
          <p:spPr>
            <a:xfrm>
              <a:off x="2699657" y="5116286"/>
              <a:ext cx="3396343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F51F9B-1562-23B1-C2CA-78959E87931D}"/>
                </a:ext>
              </a:extLst>
            </p:cNvPr>
            <p:cNvSpPr/>
            <p:nvPr/>
          </p:nvSpPr>
          <p:spPr>
            <a:xfrm>
              <a:off x="2775857" y="3652157"/>
              <a:ext cx="1698170" cy="1404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54CCA2-1E36-4BBD-B986-F9A8C70710C5}"/>
                    </a:ext>
                  </a:extLst>
                </p14:cNvPr>
                <p14:cNvContentPartPr/>
                <p14:nvPr/>
              </p14:nvContentPartPr>
              <p14:xfrm>
                <a:off x="3134931" y="3429000"/>
                <a:ext cx="1262897" cy="546896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54CCA2-1E36-4BBD-B986-F9A8C70710C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5931" y="3419999"/>
                  <a:ext cx="1280537" cy="56453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E3CBC2A-0BA0-3EA6-8B41-7FD97315B2C4}"/>
                  </a:ext>
                </a:extLst>
              </p14:cNvPr>
              <p14:cNvContentPartPr/>
              <p14:nvPr/>
            </p14:nvContentPartPr>
            <p14:xfrm>
              <a:off x="10130729" y="3378709"/>
              <a:ext cx="1262897" cy="546896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E3CBC2A-0BA0-3EA6-8B41-7FD97315B2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21729" y="3369708"/>
                <a:ext cx="1280537" cy="564538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AE907D8-42C9-A2E1-EAF5-8A7B708E756B}"/>
              </a:ext>
            </a:extLst>
          </p:cNvPr>
          <p:cNvSpPr txBox="1"/>
          <p:nvPr/>
        </p:nvSpPr>
        <p:spPr>
          <a:xfrm>
            <a:off x="1007014" y="1513897"/>
            <a:ext cx="117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B4309A-51C9-859B-4593-E8A3D7A1F9DB}"/>
                  </a:ext>
                </a:extLst>
              </p14:cNvPr>
              <p14:cNvContentPartPr/>
              <p14:nvPr/>
            </p14:nvContentPartPr>
            <p14:xfrm>
              <a:off x="3561975" y="2808514"/>
              <a:ext cx="0" cy="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B4309A-51C9-859B-4593-E8A3D7A1F9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1975" y="2808514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2ED5E1-DE70-ED7F-FF81-F701D46EC635}"/>
              </a:ext>
            </a:extLst>
          </p:cNvPr>
          <p:cNvCxnSpPr>
            <a:cxnSpLocks/>
          </p:cNvCxnSpPr>
          <p:nvPr/>
        </p:nvCxnSpPr>
        <p:spPr>
          <a:xfrm flipV="1">
            <a:off x="5230580" y="3031671"/>
            <a:ext cx="0" cy="947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D8029F-B138-E466-76AA-547BB6A4D9E4}"/>
              </a:ext>
            </a:extLst>
          </p:cNvPr>
          <p:cNvCxnSpPr/>
          <p:nvPr/>
        </p:nvCxnSpPr>
        <p:spPr>
          <a:xfrm>
            <a:off x="9145560" y="2985065"/>
            <a:ext cx="1217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6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Shuna Maekawa</dc:creator>
  <cp:lastModifiedBy>Shuna Maekawa</cp:lastModifiedBy>
  <cp:revision>2</cp:revision>
  <dcterms:created xsi:type="dcterms:W3CDTF">2023-04-24T14:12:06Z</dcterms:created>
  <dcterms:modified xsi:type="dcterms:W3CDTF">2023-04-27T19:48:24Z</dcterms:modified>
</cp:coreProperties>
</file>