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256" r:id="rId2"/>
    <p:sldId id="518" r:id="rId3"/>
    <p:sldId id="536" r:id="rId4"/>
    <p:sldId id="537" r:id="rId5"/>
    <p:sldId id="538" r:id="rId6"/>
    <p:sldId id="540" r:id="rId7"/>
    <p:sldId id="539" r:id="rId8"/>
    <p:sldId id="543" r:id="rId9"/>
    <p:sldId id="542" r:id="rId10"/>
    <p:sldId id="545" r:id="rId11"/>
    <p:sldId id="544" r:id="rId12"/>
    <p:sldId id="546" r:id="rId13"/>
    <p:sldId id="547" r:id="rId14"/>
    <p:sldId id="548" r:id="rId15"/>
    <p:sldId id="549" r:id="rId16"/>
    <p:sldId id="550" r:id="rId17"/>
    <p:sldId id="553" r:id="rId18"/>
    <p:sldId id="552" r:id="rId19"/>
    <p:sldId id="554" r:id="rId20"/>
    <p:sldId id="555" r:id="rId21"/>
    <p:sldId id="556" r:id="rId22"/>
    <p:sldId id="557" r:id="rId23"/>
    <p:sldId id="628" r:id="rId24"/>
    <p:sldId id="561" r:id="rId25"/>
    <p:sldId id="562" r:id="rId26"/>
    <p:sldId id="569" r:id="rId27"/>
    <p:sldId id="558" r:id="rId28"/>
    <p:sldId id="563" r:id="rId29"/>
    <p:sldId id="564" r:id="rId30"/>
    <p:sldId id="565" r:id="rId31"/>
    <p:sldId id="566" r:id="rId32"/>
    <p:sldId id="631" r:id="rId33"/>
    <p:sldId id="568" r:id="rId34"/>
    <p:sldId id="570" r:id="rId35"/>
    <p:sldId id="571" r:id="rId36"/>
    <p:sldId id="573" r:id="rId37"/>
    <p:sldId id="574" r:id="rId38"/>
    <p:sldId id="575" r:id="rId39"/>
    <p:sldId id="576" r:id="rId40"/>
    <p:sldId id="601" r:id="rId41"/>
    <p:sldId id="577" r:id="rId42"/>
    <p:sldId id="579" r:id="rId43"/>
    <p:sldId id="581" r:id="rId44"/>
    <p:sldId id="580" r:id="rId45"/>
    <p:sldId id="582" r:id="rId46"/>
    <p:sldId id="585" r:id="rId47"/>
    <p:sldId id="589" r:id="rId48"/>
    <p:sldId id="586" r:id="rId49"/>
    <p:sldId id="587" r:id="rId50"/>
    <p:sldId id="588" r:id="rId51"/>
    <p:sldId id="590" r:id="rId52"/>
    <p:sldId id="591" r:id="rId53"/>
    <p:sldId id="630" r:id="rId54"/>
    <p:sldId id="594" r:id="rId55"/>
    <p:sldId id="60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BB2"/>
    <a:srgbClr val="0000FF"/>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486BE-A584-4B94-B87A-A4BB3CF6D8FC}" v="1" dt="2023-01-10T04:48:32.485"/>
    <p1510:client id="{58B711D4-0404-4317-807E-D8F3BB2CE526}" v="33" dt="2023-01-10T04:42:45.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4" autoAdjust="0"/>
    <p:restoredTop sz="93083" autoAdjust="0"/>
  </p:normalViewPr>
  <p:slideViewPr>
    <p:cSldViewPr snapToGrid="0">
      <p:cViewPr varScale="1">
        <p:scale>
          <a:sx n="79" d="100"/>
          <a:sy n="79" d="100"/>
        </p:scale>
        <p:origin x="403"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Zhi Wen, Ian" userId="10427a44-90a0-4c20-831c-e237817aaaf3" providerId="ADAL" clId="{78165931-DF6C-47C3-A516-2908D5BDB856}"/>
    <pc:docChg chg="undo custSel addSld delSld modSld sldOrd">
      <pc:chgData name="Chan Zhi Wen, Ian" userId="10427a44-90a0-4c20-831c-e237817aaaf3" providerId="ADAL" clId="{78165931-DF6C-47C3-A516-2908D5BDB856}" dt="2022-07-08T06:31:03.004" v="1544" actId="6549"/>
      <pc:docMkLst>
        <pc:docMk/>
      </pc:docMkLst>
      <pc:sldChg chg="modSp mod">
        <pc:chgData name="Chan Zhi Wen, Ian" userId="10427a44-90a0-4c20-831c-e237817aaaf3" providerId="ADAL" clId="{78165931-DF6C-47C3-A516-2908D5BDB856}" dt="2022-07-08T03:03:51.111" v="814" actId="20577"/>
        <pc:sldMkLst>
          <pc:docMk/>
          <pc:sldMk cId="160192915" sldId="256"/>
        </pc:sldMkLst>
        <pc:spChg chg="mod">
          <ac:chgData name="Chan Zhi Wen, Ian" userId="10427a44-90a0-4c20-831c-e237817aaaf3" providerId="ADAL" clId="{78165931-DF6C-47C3-A516-2908D5BDB856}" dt="2022-07-08T03:03:51.111" v="814" actId="20577"/>
          <ac:spMkLst>
            <pc:docMk/>
            <pc:sldMk cId="160192915" sldId="256"/>
            <ac:spMk id="6" creationId="{7938CE11-A92B-44C0-9EB1-98C096858EDE}"/>
          </ac:spMkLst>
        </pc:spChg>
      </pc:sldChg>
      <pc:sldChg chg="addSp delSp modSp add mod">
        <pc:chgData name="Chan Zhi Wen, Ian" userId="10427a44-90a0-4c20-831c-e237817aaaf3" providerId="ADAL" clId="{78165931-DF6C-47C3-A516-2908D5BDB856}" dt="2022-07-08T02:43:57.638" v="17" actId="20577"/>
        <pc:sldMkLst>
          <pc:docMk/>
          <pc:sldMk cId="2082473551" sldId="454"/>
        </pc:sldMkLst>
        <pc:spChg chg="mod">
          <ac:chgData name="Chan Zhi Wen, Ian" userId="10427a44-90a0-4c20-831c-e237817aaaf3" providerId="ADAL" clId="{78165931-DF6C-47C3-A516-2908D5BDB856}" dt="2022-07-08T02:42:25.553" v="10" actId="20577"/>
          <ac:spMkLst>
            <pc:docMk/>
            <pc:sldMk cId="2082473551" sldId="454"/>
            <ac:spMk id="2" creationId="{63D0D704-AC16-4E9C-85E5-2F85FA028E67}"/>
          </ac:spMkLst>
        </pc:spChg>
        <pc:spChg chg="mod">
          <ac:chgData name="Chan Zhi Wen, Ian" userId="10427a44-90a0-4c20-831c-e237817aaaf3" providerId="ADAL" clId="{78165931-DF6C-47C3-A516-2908D5BDB856}" dt="2022-07-08T02:43:57.638" v="17" actId="20577"/>
          <ac:spMkLst>
            <pc:docMk/>
            <pc:sldMk cId="2082473551" sldId="454"/>
            <ac:spMk id="6" creationId="{7938CE11-A92B-44C0-9EB1-98C096858EDE}"/>
          </ac:spMkLst>
        </pc:spChg>
        <pc:spChg chg="del mod">
          <ac:chgData name="Chan Zhi Wen, Ian" userId="10427a44-90a0-4c20-831c-e237817aaaf3" providerId="ADAL" clId="{78165931-DF6C-47C3-A516-2908D5BDB856}" dt="2022-07-08T02:43:48.942" v="15" actId="478"/>
          <ac:spMkLst>
            <pc:docMk/>
            <pc:sldMk cId="2082473551" sldId="454"/>
            <ac:spMk id="7" creationId="{5730E69B-5CB0-4B9D-98FA-66B11F4AE7DD}"/>
          </ac:spMkLst>
        </pc:spChg>
        <pc:picChg chg="add del">
          <ac:chgData name="Chan Zhi Wen, Ian" userId="10427a44-90a0-4c20-831c-e237817aaaf3" providerId="ADAL" clId="{78165931-DF6C-47C3-A516-2908D5BDB856}" dt="2022-07-08T02:43:37.652" v="13" actId="478"/>
          <ac:picMkLst>
            <pc:docMk/>
            <pc:sldMk cId="2082473551" sldId="454"/>
            <ac:picMk id="1026" creationId="{7CABF79C-CF04-E226-099A-5B91F811202E}"/>
          </ac:picMkLst>
        </pc:picChg>
      </pc:sldChg>
      <pc:sldChg chg="addSp modSp add mod ord">
        <pc:chgData name="Chan Zhi Wen, Ian" userId="10427a44-90a0-4c20-831c-e237817aaaf3" providerId="ADAL" clId="{78165931-DF6C-47C3-A516-2908D5BDB856}" dt="2022-07-08T04:38:59.568" v="1140" actId="1036"/>
        <pc:sldMkLst>
          <pc:docMk/>
          <pc:sldMk cId="1975411992" sldId="456"/>
        </pc:sldMkLst>
        <pc:spChg chg="mod">
          <ac:chgData name="Chan Zhi Wen, Ian" userId="10427a44-90a0-4c20-831c-e237817aaaf3" providerId="ADAL" clId="{78165931-DF6C-47C3-A516-2908D5BDB856}" dt="2022-07-08T04:38:28.514" v="1102" actId="20577"/>
          <ac:spMkLst>
            <pc:docMk/>
            <pc:sldMk cId="1975411992" sldId="456"/>
            <ac:spMk id="2" creationId="{FCF73F3D-7CBD-46D3-AD51-D6E4EA1B7A38}"/>
          </ac:spMkLst>
        </pc:spChg>
        <pc:spChg chg="mod">
          <ac:chgData name="Chan Zhi Wen, Ian" userId="10427a44-90a0-4c20-831c-e237817aaaf3" providerId="ADAL" clId="{78165931-DF6C-47C3-A516-2908D5BDB856}" dt="2022-07-08T04:38:53.499" v="1119" actId="403"/>
          <ac:spMkLst>
            <pc:docMk/>
            <pc:sldMk cId="1975411992" sldId="456"/>
            <ac:spMk id="3" creationId="{E6CD1D97-2687-4B15-BF3D-D09058FCEB2F}"/>
          </ac:spMkLst>
        </pc:spChg>
        <pc:picChg chg="add mod">
          <ac:chgData name="Chan Zhi Wen, Ian" userId="10427a44-90a0-4c20-831c-e237817aaaf3" providerId="ADAL" clId="{78165931-DF6C-47C3-A516-2908D5BDB856}" dt="2022-07-08T04:38:59.568" v="1140" actId="1036"/>
          <ac:picMkLst>
            <pc:docMk/>
            <pc:sldMk cId="1975411992" sldId="456"/>
            <ac:picMk id="6" creationId="{3C080392-C056-F10D-43FB-9066F09C1981}"/>
          </ac:picMkLst>
        </pc:picChg>
      </pc:sldChg>
      <pc:sldChg chg="addSp delSp modSp add mod">
        <pc:chgData name="Chan Zhi Wen, Ian" userId="10427a44-90a0-4c20-831c-e237817aaaf3" providerId="ADAL" clId="{78165931-DF6C-47C3-A516-2908D5BDB856}" dt="2022-07-08T04:36:37.881" v="994" actId="27636"/>
        <pc:sldMkLst>
          <pc:docMk/>
          <pc:sldMk cId="2524753558" sldId="457"/>
        </pc:sldMkLst>
        <pc:spChg chg="mod">
          <ac:chgData name="Chan Zhi Wen, Ian" userId="10427a44-90a0-4c20-831c-e237817aaaf3" providerId="ADAL" clId="{78165931-DF6C-47C3-A516-2908D5BDB856}" dt="2022-07-08T04:33:31.794" v="843" actId="20577"/>
          <ac:spMkLst>
            <pc:docMk/>
            <pc:sldMk cId="2524753558" sldId="457"/>
            <ac:spMk id="2" creationId="{FCF73F3D-7CBD-46D3-AD51-D6E4EA1B7A38}"/>
          </ac:spMkLst>
        </pc:spChg>
        <pc:spChg chg="mod">
          <ac:chgData name="Chan Zhi Wen, Ian" userId="10427a44-90a0-4c20-831c-e237817aaaf3" providerId="ADAL" clId="{78165931-DF6C-47C3-A516-2908D5BDB856}" dt="2022-07-08T04:36:37.881" v="994" actId="27636"/>
          <ac:spMkLst>
            <pc:docMk/>
            <pc:sldMk cId="2524753558" sldId="457"/>
            <ac:spMk id="3" creationId="{E6CD1D97-2687-4B15-BF3D-D09058FCEB2F}"/>
          </ac:spMkLst>
        </pc:spChg>
        <pc:spChg chg="add mod">
          <ac:chgData name="Chan Zhi Wen, Ian" userId="10427a44-90a0-4c20-831c-e237817aaaf3" providerId="ADAL" clId="{78165931-DF6C-47C3-A516-2908D5BDB856}" dt="2022-07-08T04:36:32.787" v="989" actId="1037"/>
          <ac:spMkLst>
            <pc:docMk/>
            <pc:sldMk cId="2524753558" sldId="457"/>
            <ac:spMk id="7" creationId="{9CF7F194-6F71-64B7-FD6D-3D499447E7C0}"/>
          </ac:spMkLst>
        </pc:spChg>
        <pc:spChg chg="add mod">
          <ac:chgData name="Chan Zhi Wen, Ian" userId="10427a44-90a0-4c20-831c-e237817aaaf3" providerId="ADAL" clId="{78165931-DF6C-47C3-A516-2908D5BDB856}" dt="2022-07-08T04:36:32.787" v="989" actId="1037"/>
          <ac:spMkLst>
            <pc:docMk/>
            <pc:sldMk cId="2524753558" sldId="457"/>
            <ac:spMk id="8" creationId="{07406B04-DA68-1009-F355-D23066E49994}"/>
          </ac:spMkLst>
        </pc:spChg>
        <pc:spChg chg="add mod">
          <ac:chgData name="Chan Zhi Wen, Ian" userId="10427a44-90a0-4c20-831c-e237817aaaf3" providerId="ADAL" clId="{78165931-DF6C-47C3-A516-2908D5BDB856}" dt="2022-07-08T04:36:32.787" v="989" actId="1037"/>
          <ac:spMkLst>
            <pc:docMk/>
            <pc:sldMk cId="2524753558" sldId="457"/>
            <ac:spMk id="9" creationId="{7B9A1CB7-6E04-9295-0972-BF942A656D12}"/>
          </ac:spMkLst>
        </pc:spChg>
        <pc:picChg chg="del">
          <ac:chgData name="Chan Zhi Wen, Ian" userId="10427a44-90a0-4c20-831c-e237817aaaf3" providerId="ADAL" clId="{78165931-DF6C-47C3-A516-2908D5BDB856}" dt="2022-07-08T02:59:54.554" v="624" actId="478"/>
          <ac:picMkLst>
            <pc:docMk/>
            <pc:sldMk cId="2524753558" sldId="457"/>
            <ac:picMk id="6" creationId="{3C080392-C056-F10D-43FB-9066F09C1981}"/>
          </ac:picMkLst>
        </pc:picChg>
      </pc:sldChg>
      <pc:sldChg chg="addSp delSp modSp new mod">
        <pc:chgData name="Chan Zhi Wen, Ian" userId="10427a44-90a0-4c20-831c-e237817aaaf3" providerId="ADAL" clId="{78165931-DF6C-47C3-A516-2908D5BDB856}" dt="2022-07-08T04:37:37.469" v="1091" actId="1037"/>
        <pc:sldMkLst>
          <pc:docMk/>
          <pc:sldMk cId="3310991531" sldId="458"/>
        </pc:sldMkLst>
        <pc:spChg chg="mod">
          <ac:chgData name="Chan Zhi Wen, Ian" userId="10427a44-90a0-4c20-831c-e237817aaaf3" providerId="ADAL" clId="{78165931-DF6C-47C3-A516-2908D5BDB856}" dt="2022-07-08T04:33:23.755" v="829" actId="20577"/>
          <ac:spMkLst>
            <pc:docMk/>
            <pc:sldMk cId="3310991531" sldId="458"/>
            <ac:spMk id="2" creationId="{36E9894C-440E-6757-55FC-72CDD2DBE9BC}"/>
          </ac:spMkLst>
        </pc:spChg>
        <pc:spChg chg="mod">
          <ac:chgData name="Chan Zhi Wen, Ian" userId="10427a44-90a0-4c20-831c-e237817aaaf3" providerId="ADAL" clId="{78165931-DF6C-47C3-A516-2908D5BDB856}" dt="2022-07-08T04:37:31.370" v="1052" actId="20577"/>
          <ac:spMkLst>
            <pc:docMk/>
            <pc:sldMk cId="3310991531" sldId="458"/>
            <ac:spMk id="3" creationId="{AB34A6B1-F1B1-8653-0058-9EC23EC0628F}"/>
          </ac:spMkLst>
        </pc:spChg>
        <pc:spChg chg="add del mod">
          <ac:chgData name="Chan Zhi Wen, Ian" userId="10427a44-90a0-4c20-831c-e237817aaaf3" providerId="ADAL" clId="{78165931-DF6C-47C3-A516-2908D5BDB856}" dt="2022-07-08T04:33:11.406" v="817"/>
          <ac:spMkLst>
            <pc:docMk/>
            <pc:sldMk cId="3310991531" sldId="458"/>
            <ac:spMk id="4" creationId="{60E538C0-F02E-4069-5C42-5B724BE56DF0}"/>
          </ac:spMkLst>
        </pc:spChg>
        <pc:spChg chg="add del mod">
          <ac:chgData name="Chan Zhi Wen, Ian" userId="10427a44-90a0-4c20-831c-e237817aaaf3" providerId="ADAL" clId="{78165931-DF6C-47C3-A516-2908D5BDB856}" dt="2022-07-08T04:33:11.406" v="817"/>
          <ac:spMkLst>
            <pc:docMk/>
            <pc:sldMk cId="3310991531" sldId="458"/>
            <ac:spMk id="5" creationId="{FBB83A9D-4E13-FDB9-7E0C-306EC9266D74}"/>
          </ac:spMkLst>
        </pc:spChg>
        <pc:spChg chg="add del mod">
          <ac:chgData name="Chan Zhi Wen, Ian" userId="10427a44-90a0-4c20-831c-e237817aaaf3" providerId="ADAL" clId="{78165931-DF6C-47C3-A516-2908D5BDB856}" dt="2022-07-08T04:33:11.406" v="817"/>
          <ac:spMkLst>
            <pc:docMk/>
            <pc:sldMk cId="3310991531" sldId="458"/>
            <ac:spMk id="6" creationId="{94A9D2B1-40EE-F4DF-351F-F57556404116}"/>
          </ac:spMkLst>
        </pc:spChg>
        <pc:spChg chg="add del mod">
          <ac:chgData name="Chan Zhi Wen, Ian" userId="10427a44-90a0-4c20-831c-e237817aaaf3" providerId="ADAL" clId="{78165931-DF6C-47C3-A516-2908D5BDB856}" dt="2022-07-08T04:33:11.406" v="817"/>
          <ac:spMkLst>
            <pc:docMk/>
            <pc:sldMk cId="3310991531" sldId="458"/>
            <ac:spMk id="7" creationId="{6C467EC7-5125-59F0-16CD-C7D3DBD0AC83}"/>
          </ac:spMkLst>
        </pc:spChg>
        <pc:spChg chg="add del mod">
          <ac:chgData name="Chan Zhi Wen, Ian" userId="10427a44-90a0-4c20-831c-e237817aaaf3" providerId="ADAL" clId="{78165931-DF6C-47C3-A516-2908D5BDB856}" dt="2022-07-08T04:33:11.406" v="817"/>
          <ac:spMkLst>
            <pc:docMk/>
            <pc:sldMk cId="3310991531" sldId="458"/>
            <ac:spMk id="8" creationId="{E6DA740B-F49C-4C8A-C7B4-10AF0422D759}"/>
          </ac:spMkLst>
        </pc:spChg>
        <pc:spChg chg="add del mod">
          <ac:chgData name="Chan Zhi Wen, Ian" userId="10427a44-90a0-4c20-831c-e237817aaaf3" providerId="ADAL" clId="{78165931-DF6C-47C3-A516-2908D5BDB856}" dt="2022-07-08T04:33:11.406" v="817"/>
          <ac:spMkLst>
            <pc:docMk/>
            <pc:sldMk cId="3310991531" sldId="458"/>
            <ac:spMk id="9" creationId="{C5D2C4B0-C219-7921-8EB1-CD4038DC3F06}"/>
          </ac:spMkLst>
        </pc:spChg>
        <pc:spChg chg="add del mod">
          <ac:chgData name="Chan Zhi Wen, Ian" userId="10427a44-90a0-4c20-831c-e237817aaaf3" providerId="ADAL" clId="{78165931-DF6C-47C3-A516-2908D5BDB856}" dt="2022-07-08T04:33:11.406" v="817"/>
          <ac:spMkLst>
            <pc:docMk/>
            <pc:sldMk cId="3310991531" sldId="458"/>
            <ac:spMk id="10" creationId="{4D686C99-24EA-06E1-2AEE-35CF13CF79DD}"/>
          </ac:spMkLst>
        </pc:spChg>
        <pc:spChg chg="add del mod">
          <ac:chgData name="Chan Zhi Wen, Ian" userId="10427a44-90a0-4c20-831c-e237817aaaf3" providerId="ADAL" clId="{78165931-DF6C-47C3-A516-2908D5BDB856}" dt="2022-07-08T04:33:11.406" v="817"/>
          <ac:spMkLst>
            <pc:docMk/>
            <pc:sldMk cId="3310991531" sldId="458"/>
            <ac:spMk id="11" creationId="{A0CE3800-C981-7C9A-18FF-82A4B41B8666}"/>
          </ac:spMkLst>
        </pc:spChg>
        <pc:spChg chg="add del mod">
          <ac:chgData name="Chan Zhi Wen, Ian" userId="10427a44-90a0-4c20-831c-e237817aaaf3" providerId="ADAL" clId="{78165931-DF6C-47C3-A516-2908D5BDB856}" dt="2022-07-08T04:33:11.406" v="817"/>
          <ac:spMkLst>
            <pc:docMk/>
            <pc:sldMk cId="3310991531" sldId="458"/>
            <ac:spMk id="12" creationId="{AC5568F3-7663-E74B-B8D6-E18F63F3D0B8}"/>
          </ac:spMkLst>
        </pc:spChg>
        <pc:spChg chg="add del mod">
          <ac:chgData name="Chan Zhi Wen, Ian" userId="10427a44-90a0-4c20-831c-e237817aaaf3" providerId="ADAL" clId="{78165931-DF6C-47C3-A516-2908D5BDB856}" dt="2022-07-08T04:33:11.406" v="817"/>
          <ac:spMkLst>
            <pc:docMk/>
            <pc:sldMk cId="3310991531" sldId="458"/>
            <ac:spMk id="15" creationId="{4A490C15-382B-F04B-A5A0-5C1D0B81287A}"/>
          </ac:spMkLst>
        </pc:spChg>
        <pc:spChg chg="add del mod">
          <ac:chgData name="Chan Zhi Wen, Ian" userId="10427a44-90a0-4c20-831c-e237817aaaf3" providerId="ADAL" clId="{78165931-DF6C-47C3-A516-2908D5BDB856}" dt="2022-07-08T04:33:11.406" v="817"/>
          <ac:spMkLst>
            <pc:docMk/>
            <pc:sldMk cId="3310991531" sldId="458"/>
            <ac:spMk id="16" creationId="{AAE8E8AF-4708-7C3A-1CA2-908399431F7F}"/>
          </ac:spMkLst>
        </pc:spChg>
        <pc:spChg chg="add del mod">
          <ac:chgData name="Chan Zhi Wen, Ian" userId="10427a44-90a0-4c20-831c-e237817aaaf3" providerId="ADAL" clId="{78165931-DF6C-47C3-A516-2908D5BDB856}" dt="2022-07-08T04:33:11.406" v="817"/>
          <ac:spMkLst>
            <pc:docMk/>
            <pc:sldMk cId="3310991531" sldId="458"/>
            <ac:spMk id="17" creationId="{F344E474-1E62-BBD9-E5E4-FDD8B64A3BC9}"/>
          </ac:spMkLst>
        </pc:spChg>
        <pc:spChg chg="add del mod">
          <ac:chgData name="Chan Zhi Wen, Ian" userId="10427a44-90a0-4c20-831c-e237817aaaf3" providerId="ADAL" clId="{78165931-DF6C-47C3-A516-2908D5BDB856}" dt="2022-07-08T04:33:11.406" v="817"/>
          <ac:spMkLst>
            <pc:docMk/>
            <pc:sldMk cId="3310991531" sldId="458"/>
            <ac:spMk id="18" creationId="{D5CAC3DC-7AFC-2019-113B-F090098BFB04}"/>
          </ac:spMkLst>
        </pc:spChg>
        <pc:spChg chg="add del mod">
          <ac:chgData name="Chan Zhi Wen, Ian" userId="10427a44-90a0-4c20-831c-e237817aaaf3" providerId="ADAL" clId="{78165931-DF6C-47C3-A516-2908D5BDB856}" dt="2022-07-08T04:33:11.406" v="817"/>
          <ac:spMkLst>
            <pc:docMk/>
            <pc:sldMk cId="3310991531" sldId="458"/>
            <ac:spMk id="19" creationId="{E58B979D-3D86-8540-022F-FEC85E26D12C}"/>
          </ac:spMkLst>
        </pc:spChg>
        <pc:spChg chg="add del mod">
          <ac:chgData name="Chan Zhi Wen, Ian" userId="10427a44-90a0-4c20-831c-e237817aaaf3" providerId="ADAL" clId="{78165931-DF6C-47C3-A516-2908D5BDB856}" dt="2022-07-08T04:33:11.406" v="817"/>
          <ac:spMkLst>
            <pc:docMk/>
            <pc:sldMk cId="3310991531" sldId="458"/>
            <ac:spMk id="20" creationId="{D0E390DE-24C8-FFA6-0CC6-DBA5D3309DB9}"/>
          </ac:spMkLst>
        </pc:spChg>
        <pc:spChg chg="add del mod">
          <ac:chgData name="Chan Zhi Wen, Ian" userId="10427a44-90a0-4c20-831c-e237817aaaf3" providerId="ADAL" clId="{78165931-DF6C-47C3-A516-2908D5BDB856}" dt="2022-07-08T04:33:11.406" v="817"/>
          <ac:spMkLst>
            <pc:docMk/>
            <pc:sldMk cId="3310991531" sldId="458"/>
            <ac:spMk id="21" creationId="{89E3EBAC-2068-FB3A-ECB2-5333E52A31D3}"/>
          </ac:spMkLst>
        </pc:spChg>
        <pc:picChg chg="add mod">
          <ac:chgData name="Chan Zhi Wen, Ian" userId="10427a44-90a0-4c20-831c-e237817aaaf3" providerId="ADAL" clId="{78165931-DF6C-47C3-A516-2908D5BDB856}" dt="2022-07-08T04:37:37.469" v="1091" actId="1037"/>
          <ac:picMkLst>
            <pc:docMk/>
            <pc:sldMk cId="3310991531" sldId="458"/>
            <ac:picMk id="22" creationId="{908BE88C-6138-3A17-7935-4D49CAE79D20}"/>
          </ac:picMkLst>
        </pc:picChg>
        <pc:cxnChg chg="add del mod">
          <ac:chgData name="Chan Zhi Wen, Ian" userId="10427a44-90a0-4c20-831c-e237817aaaf3" providerId="ADAL" clId="{78165931-DF6C-47C3-A516-2908D5BDB856}" dt="2022-07-08T04:33:11.406" v="817"/>
          <ac:cxnSpMkLst>
            <pc:docMk/>
            <pc:sldMk cId="3310991531" sldId="458"/>
            <ac:cxnSpMk id="13" creationId="{E7040599-2995-D262-39CE-FCDF8A53C78A}"/>
          </ac:cxnSpMkLst>
        </pc:cxnChg>
        <pc:cxnChg chg="add del mod">
          <ac:chgData name="Chan Zhi Wen, Ian" userId="10427a44-90a0-4c20-831c-e237817aaaf3" providerId="ADAL" clId="{78165931-DF6C-47C3-A516-2908D5BDB856}" dt="2022-07-08T04:33:11.406" v="817"/>
          <ac:cxnSpMkLst>
            <pc:docMk/>
            <pc:sldMk cId="3310991531" sldId="458"/>
            <ac:cxnSpMk id="14" creationId="{A0582212-CA3D-861E-1D5F-BBA08E5152C7}"/>
          </ac:cxnSpMkLst>
        </pc:cxnChg>
      </pc:sldChg>
      <pc:sldChg chg="addSp delSp modSp add mod">
        <pc:chgData name="Chan Zhi Wen, Ian" userId="10427a44-90a0-4c20-831c-e237817aaaf3" providerId="ADAL" clId="{78165931-DF6C-47C3-A516-2908D5BDB856}" dt="2022-07-08T04:40:23.413" v="1206" actId="313"/>
        <pc:sldMkLst>
          <pc:docMk/>
          <pc:sldMk cId="3997891791" sldId="459"/>
        </pc:sldMkLst>
        <pc:spChg chg="mod">
          <ac:chgData name="Chan Zhi Wen, Ian" userId="10427a44-90a0-4c20-831c-e237817aaaf3" providerId="ADAL" clId="{78165931-DF6C-47C3-A516-2908D5BDB856}" dt="2022-07-08T04:40:23.413" v="1206" actId="313"/>
          <ac:spMkLst>
            <pc:docMk/>
            <pc:sldMk cId="3997891791" sldId="459"/>
            <ac:spMk id="2" creationId="{FCF73F3D-7CBD-46D3-AD51-D6E4EA1B7A38}"/>
          </ac:spMkLst>
        </pc:spChg>
        <pc:spChg chg="del mod">
          <ac:chgData name="Chan Zhi Wen, Ian" userId="10427a44-90a0-4c20-831c-e237817aaaf3" providerId="ADAL" clId="{78165931-DF6C-47C3-A516-2908D5BDB856}" dt="2022-07-08T04:39:58.685" v="1153" actId="478"/>
          <ac:spMkLst>
            <pc:docMk/>
            <pc:sldMk cId="3997891791" sldId="459"/>
            <ac:spMk id="3" creationId="{E6CD1D97-2687-4B15-BF3D-D09058FCEB2F}"/>
          </ac:spMkLst>
        </pc:spChg>
        <pc:spChg chg="add mod">
          <ac:chgData name="Chan Zhi Wen, Ian" userId="10427a44-90a0-4c20-831c-e237817aaaf3" providerId="ADAL" clId="{78165931-DF6C-47C3-A516-2908D5BDB856}" dt="2022-07-08T04:39:54.453" v="1151"/>
          <ac:spMkLst>
            <pc:docMk/>
            <pc:sldMk cId="3997891791" sldId="459"/>
            <ac:spMk id="8" creationId="{0551BDA0-C50D-B9C3-13B6-A540A1D11E72}"/>
          </ac:spMkLst>
        </pc:spChg>
        <pc:spChg chg="add mod">
          <ac:chgData name="Chan Zhi Wen, Ian" userId="10427a44-90a0-4c20-831c-e237817aaaf3" providerId="ADAL" clId="{78165931-DF6C-47C3-A516-2908D5BDB856}" dt="2022-07-08T04:39:54.453" v="1151"/>
          <ac:spMkLst>
            <pc:docMk/>
            <pc:sldMk cId="3997891791" sldId="459"/>
            <ac:spMk id="10" creationId="{71C71029-2215-E66F-58D9-B8F6DECFEF4A}"/>
          </ac:spMkLst>
        </pc:spChg>
        <pc:picChg chg="del">
          <ac:chgData name="Chan Zhi Wen, Ian" userId="10427a44-90a0-4c20-831c-e237817aaaf3" providerId="ADAL" clId="{78165931-DF6C-47C3-A516-2908D5BDB856}" dt="2022-07-08T04:39:53.042" v="1150" actId="478"/>
          <ac:picMkLst>
            <pc:docMk/>
            <pc:sldMk cId="3997891791" sldId="459"/>
            <ac:picMk id="6" creationId="{3C080392-C056-F10D-43FB-9066F09C1981}"/>
          </ac:picMkLst>
        </pc:picChg>
        <pc:picChg chg="add mod">
          <ac:chgData name="Chan Zhi Wen, Ian" userId="10427a44-90a0-4c20-831c-e237817aaaf3" providerId="ADAL" clId="{78165931-DF6C-47C3-A516-2908D5BDB856}" dt="2022-07-08T04:39:54.453" v="1151"/>
          <ac:picMkLst>
            <pc:docMk/>
            <pc:sldMk cId="3997891791" sldId="459"/>
            <ac:picMk id="7" creationId="{DD7F1412-6B78-9556-73F6-686FB2532FB4}"/>
          </ac:picMkLst>
        </pc:picChg>
        <pc:picChg chg="add mod">
          <ac:chgData name="Chan Zhi Wen, Ian" userId="10427a44-90a0-4c20-831c-e237817aaaf3" providerId="ADAL" clId="{78165931-DF6C-47C3-A516-2908D5BDB856}" dt="2022-07-08T04:39:54.453" v="1151"/>
          <ac:picMkLst>
            <pc:docMk/>
            <pc:sldMk cId="3997891791" sldId="459"/>
            <ac:picMk id="9" creationId="{F7795635-2206-7404-A636-C433858882FF}"/>
          </ac:picMkLst>
        </pc:picChg>
      </pc:sldChg>
      <pc:sldChg chg="addSp delSp modSp add mod">
        <pc:chgData name="Chan Zhi Wen, Ian" userId="10427a44-90a0-4c20-831c-e237817aaaf3" providerId="ADAL" clId="{78165931-DF6C-47C3-A516-2908D5BDB856}" dt="2022-07-08T06:29:10.401" v="1519" actId="20577"/>
        <pc:sldMkLst>
          <pc:docMk/>
          <pc:sldMk cId="890915238" sldId="460"/>
        </pc:sldMkLst>
        <pc:spChg chg="mod">
          <ac:chgData name="Chan Zhi Wen, Ian" userId="10427a44-90a0-4c20-831c-e237817aaaf3" providerId="ADAL" clId="{78165931-DF6C-47C3-A516-2908D5BDB856}" dt="2022-07-08T04:41:32.415" v="1222" actId="20577"/>
          <ac:spMkLst>
            <pc:docMk/>
            <pc:sldMk cId="890915238" sldId="460"/>
            <ac:spMk id="2" creationId="{36E9894C-440E-6757-55FC-72CDD2DBE9BC}"/>
          </ac:spMkLst>
        </pc:spChg>
        <pc:spChg chg="mod">
          <ac:chgData name="Chan Zhi Wen, Ian" userId="10427a44-90a0-4c20-831c-e237817aaaf3" providerId="ADAL" clId="{78165931-DF6C-47C3-A516-2908D5BDB856}" dt="2022-07-08T06:29:10.401" v="1519" actId="20577"/>
          <ac:spMkLst>
            <pc:docMk/>
            <pc:sldMk cId="890915238" sldId="460"/>
            <ac:spMk id="3" creationId="{AB34A6B1-F1B1-8653-0058-9EC23EC0628F}"/>
          </ac:spMkLst>
        </pc:spChg>
        <pc:spChg chg="mod">
          <ac:chgData name="Chan Zhi Wen, Ian" userId="10427a44-90a0-4c20-831c-e237817aaaf3" providerId="ADAL" clId="{78165931-DF6C-47C3-A516-2908D5BDB856}" dt="2022-07-08T04:42:13.797" v="1246"/>
          <ac:spMkLst>
            <pc:docMk/>
            <pc:sldMk cId="890915238" sldId="460"/>
            <ac:spMk id="8" creationId="{FF742F5B-1FAF-D3B0-CA47-D8BF23FD620E}"/>
          </ac:spMkLst>
        </pc:spChg>
        <pc:spChg chg="mod">
          <ac:chgData name="Chan Zhi Wen, Ian" userId="10427a44-90a0-4c20-831c-e237817aaaf3" providerId="ADAL" clId="{78165931-DF6C-47C3-A516-2908D5BDB856}" dt="2022-07-08T04:42:13.797" v="1246"/>
          <ac:spMkLst>
            <pc:docMk/>
            <pc:sldMk cId="890915238" sldId="460"/>
            <ac:spMk id="9" creationId="{83D5CE4C-4429-E0C2-332A-5596326D9AF1}"/>
          </ac:spMkLst>
        </pc:spChg>
        <pc:spChg chg="mod">
          <ac:chgData name="Chan Zhi Wen, Ian" userId="10427a44-90a0-4c20-831c-e237817aaaf3" providerId="ADAL" clId="{78165931-DF6C-47C3-A516-2908D5BDB856}" dt="2022-07-08T04:42:13.797" v="1246"/>
          <ac:spMkLst>
            <pc:docMk/>
            <pc:sldMk cId="890915238" sldId="460"/>
            <ac:spMk id="10" creationId="{4A58A598-3F51-D577-2CD9-0F29B638391C}"/>
          </ac:spMkLst>
        </pc:spChg>
        <pc:spChg chg="mod">
          <ac:chgData name="Chan Zhi Wen, Ian" userId="10427a44-90a0-4c20-831c-e237817aaaf3" providerId="ADAL" clId="{78165931-DF6C-47C3-A516-2908D5BDB856}" dt="2022-07-08T04:42:13.797" v="1246"/>
          <ac:spMkLst>
            <pc:docMk/>
            <pc:sldMk cId="890915238" sldId="460"/>
            <ac:spMk id="11" creationId="{8E5A472C-2D0D-720B-4E6F-2393BE6EEBB2}"/>
          </ac:spMkLst>
        </pc:spChg>
        <pc:spChg chg="mod">
          <ac:chgData name="Chan Zhi Wen, Ian" userId="10427a44-90a0-4c20-831c-e237817aaaf3" providerId="ADAL" clId="{78165931-DF6C-47C3-A516-2908D5BDB856}" dt="2022-07-08T04:42:13.797" v="1246"/>
          <ac:spMkLst>
            <pc:docMk/>
            <pc:sldMk cId="890915238" sldId="460"/>
            <ac:spMk id="12" creationId="{E55DC5C5-FADA-265A-3E9E-6963BEC27589}"/>
          </ac:spMkLst>
        </pc:spChg>
        <pc:grpChg chg="add mod">
          <ac:chgData name="Chan Zhi Wen, Ian" userId="10427a44-90a0-4c20-831c-e237817aaaf3" providerId="ADAL" clId="{78165931-DF6C-47C3-A516-2908D5BDB856}" dt="2022-07-08T04:43:34.566" v="1426" actId="1035"/>
          <ac:grpSpMkLst>
            <pc:docMk/>
            <pc:sldMk cId="890915238" sldId="460"/>
            <ac:grpSpMk id="7" creationId="{D772C76A-59EB-D4C6-132B-157C858DC533}"/>
          </ac:grpSpMkLst>
        </pc:grpChg>
        <pc:picChg chg="add mod">
          <ac:chgData name="Chan Zhi Wen, Ian" userId="10427a44-90a0-4c20-831c-e237817aaaf3" providerId="ADAL" clId="{78165931-DF6C-47C3-A516-2908D5BDB856}" dt="2022-07-08T04:43:34.566" v="1426" actId="1035"/>
          <ac:picMkLst>
            <pc:docMk/>
            <pc:sldMk cId="890915238" sldId="460"/>
            <ac:picMk id="5" creationId="{574EE3A8-3C7F-B93B-154F-22FDBC1B2DAF}"/>
          </ac:picMkLst>
        </pc:picChg>
        <pc:picChg chg="add mod">
          <ac:chgData name="Chan Zhi Wen, Ian" userId="10427a44-90a0-4c20-831c-e237817aaaf3" providerId="ADAL" clId="{78165931-DF6C-47C3-A516-2908D5BDB856}" dt="2022-07-08T04:43:34.566" v="1426" actId="1035"/>
          <ac:picMkLst>
            <pc:docMk/>
            <pc:sldMk cId="890915238" sldId="460"/>
            <ac:picMk id="6" creationId="{3F5568E6-DC36-3818-C3AD-30CE1DCF38E8}"/>
          </ac:picMkLst>
        </pc:picChg>
        <pc:picChg chg="del">
          <ac:chgData name="Chan Zhi Wen, Ian" userId="10427a44-90a0-4c20-831c-e237817aaaf3" providerId="ADAL" clId="{78165931-DF6C-47C3-A516-2908D5BDB856}" dt="2022-07-08T04:41:36.193" v="1223" actId="478"/>
          <ac:picMkLst>
            <pc:docMk/>
            <pc:sldMk cId="890915238" sldId="460"/>
            <ac:picMk id="22" creationId="{908BE88C-6138-3A17-7935-4D49CAE79D20}"/>
          </ac:picMkLst>
        </pc:picChg>
      </pc:sldChg>
      <pc:sldChg chg="modSp new mod">
        <pc:chgData name="Chan Zhi Wen, Ian" userId="10427a44-90a0-4c20-831c-e237817aaaf3" providerId="ADAL" clId="{78165931-DF6C-47C3-A516-2908D5BDB856}" dt="2022-07-08T06:31:03.004" v="1544" actId="6549"/>
        <pc:sldMkLst>
          <pc:docMk/>
          <pc:sldMk cId="769452166" sldId="461"/>
        </pc:sldMkLst>
        <pc:spChg chg="mod">
          <ac:chgData name="Chan Zhi Wen, Ian" userId="10427a44-90a0-4c20-831c-e237817aaaf3" providerId="ADAL" clId="{78165931-DF6C-47C3-A516-2908D5BDB856}" dt="2022-07-08T06:30:08.120" v="1532" actId="20577"/>
          <ac:spMkLst>
            <pc:docMk/>
            <pc:sldMk cId="769452166" sldId="461"/>
            <ac:spMk id="2" creationId="{94C67AFB-4A93-BE7D-D8D9-15072D3B5566}"/>
          </ac:spMkLst>
        </pc:spChg>
        <pc:spChg chg="mod">
          <ac:chgData name="Chan Zhi Wen, Ian" userId="10427a44-90a0-4c20-831c-e237817aaaf3" providerId="ADAL" clId="{78165931-DF6C-47C3-A516-2908D5BDB856}" dt="2022-07-08T06:31:03.004" v="1544" actId="6549"/>
          <ac:spMkLst>
            <pc:docMk/>
            <pc:sldMk cId="769452166" sldId="461"/>
            <ac:spMk id="3" creationId="{95D9DFE9-D7E9-03E2-2727-CF92FD76D77C}"/>
          </ac:spMkLst>
        </pc:spChg>
      </pc:sldChg>
    </pc:docChg>
  </pc:docChgLst>
  <pc:docChgLst>
    <pc:chgData name="Chan Zhi Wen, Ian" userId="10427a44-90a0-4c20-831c-e237817aaaf3" providerId="ADAL" clId="{15F77283-442C-4256-BBFD-F988EAF70D3F}"/>
    <pc:docChg chg="undo redo custSel addSld delSld modSld sldOrd">
      <pc:chgData name="Chan Zhi Wen, Ian" userId="10427a44-90a0-4c20-831c-e237817aaaf3" providerId="ADAL" clId="{15F77283-442C-4256-BBFD-F988EAF70D3F}" dt="2022-08-12T09:49:00.755" v="39922" actId="20577"/>
      <pc:docMkLst>
        <pc:docMk/>
      </pc:docMkLst>
      <pc:sldChg chg="modSp del mod ord">
        <pc:chgData name="Chan Zhi Wen, Ian" userId="10427a44-90a0-4c20-831c-e237817aaaf3" providerId="ADAL" clId="{15F77283-442C-4256-BBFD-F988EAF70D3F}" dt="2022-08-11T13:40:21.768" v="31870" actId="47"/>
        <pc:sldMkLst>
          <pc:docMk/>
          <pc:sldMk cId="1684960867" sldId="262"/>
        </pc:sldMkLst>
        <pc:spChg chg="mod">
          <ac:chgData name="Chan Zhi Wen, Ian" userId="10427a44-90a0-4c20-831c-e237817aaaf3" providerId="ADAL" clId="{15F77283-442C-4256-BBFD-F988EAF70D3F}" dt="2022-08-11T09:44:34.514" v="31287" actId="20577"/>
          <ac:spMkLst>
            <pc:docMk/>
            <pc:sldMk cId="1684960867" sldId="262"/>
            <ac:spMk id="2" creationId="{FCF73F3D-7CBD-46D3-AD51-D6E4EA1B7A38}"/>
          </ac:spMkLst>
        </pc:spChg>
        <pc:spChg chg="mod">
          <ac:chgData name="Chan Zhi Wen, Ian" userId="10427a44-90a0-4c20-831c-e237817aaaf3" providerId="ADAL" clId="{15F77283-442C-4256-BBFD-F988EAF70D3F}" dt="2022-08-11T09:45:49.679" v="31396" actId="404"/>
          <ac:spMkLst>
            <pc:docMk/>
            <pc:sldMk cId="1684960867" sldId="262"/>
            <ac:spMk id="3" creationId="{E6CD1D97-2687-4B15-BF3D-D09058FCEB2F}"/>
          </ac:spMkLst>
        </pc:spChg>
      </pc:sldChg>
      <pc:sldChg chg="del">
        <pc:chgData name="Chan Zhi Wen, Ian" userId="10427a44-90a0-4c20-831c-e237817aaaf3" providerId="ADAL" clId="{15F77283-442C-4256-BBFD-F988EAF70D3F}" dt="2022-08-11T09:43:57.225" v="31264" actId="47"/>
        <pc:sldMkLst>
          <pc:docMk/>
          <pc:sldMk cId="1431480427" sldId="264"/>
        </pc:sldMkLst>
      </pc:sldChg>
      <pc:sldChg chg="del">
        <pc:chgData name="Chan Zhi Wen, Ian" userId="10427a44-90a0-4c20-831c-e237817aaaf3" providerId="ADAL" clId="{15F77283-442C-4256-BBFD-F988EAF70D3F}" dt="2022-08-11T09:43:57.225" v="31264" actId="47"/>
        <pc:sldMkLst>
          <pc:docMk/>
          <pc:sldMk cId="704046568" sldId="265"/>
        </pc:sldMkLst>
      </pc:sldChg>
      <pc:sldChg chg="del">
        <pc:chgData name="Chan Zhi Wen, Ian" userId="10427a44-90a0-4c20-831c-e237817aaaf3" providerId="ADAL" clId="{15F77283-442C-4256-BBFD-F988EAF70D3F}" dt="2022-08-11T09:43:57.225" v="31264" actId="47"/>
        <pc:sldMkLst>
          <pc:docMk/>
          <pc:sldMk cId="3619602126" sldId="269"/>
        </pc:sldMkLst>
      </pc:sldChg>
      <pc:sldChg chg="del">
        <pc:chgData name="Chan Zhi Wen, Ian" userId="10427a44-90a0-4c20-831c-e237817aaaf3" providerId="ADAL" clId="{15F77283-442C-4256-BBFD-F988EAF70D3F}" dt="2022-08-11T09:43:57.225" v="31264" actId="47"/>
        <pc:sldMkLst>
          <pc:docMk/>
          <pc:sldMk cId="1736918636" sldId="270"/>
        </pc:sldMkLst>
      </pc:sldChg>
      <pc:sldChg chg="addSp delSp modSp add mod">
        <pc:chgData name="Chan Zhi Wen, Ian" userId="10427a44-90a0-4c20-831c-e237817aaaf3" providerId="ADAL" clId="{15F77283-442C-4256-BBFD-F988EAF70D3F}" dt="2022-08-11T18:30:26.338" v="38898"/>
        <pc:sldMkLst>
          <pc:docMk/>
          <pc:sldMk cId="2053497208" sldId="292"/>
        </pc:sldMkLst>
        <pc:spChg chg="mod">
          <ac:chgData name="Chan Zhi Wen, Ian" userId="10427a44-90a0-4c20-831c-e237817aaaf3" providerId="ADAL" clId="{15F77283-442C-4256-BBFD-F988EAF70D3F}" dt="2022-08-11T16:14:27.346" v="35345" actId="20577"/>
          <ac:spMkLst>
            <pc:docMk/>
            <pc:sldMk cId="2053497208" sldId="292"/>
            <ac:spMk id="3" creationId="{27F03A09-21C0-4536-B91B-DEFA59FA36A5}"/>
          </ac:spMkLst>
        </pc:spChg>
        <pc:spChg chg="add mod">
          <ac:chgData name="Chan Zhi Wen, Ian" userId="10427a44-90a0-4c20-831c-e237817aaaf3" providerId="ADAL" clId="{15F77283-442C-4256-BBFD-F988EAF70D3F}" dt="2022-08-11T18:30:26.338" v="38898"/>
          <ac:spMkLst>
            <pc:docMk/>
            <pc:sldMk cId="2053497208" sldId="292"/>
            <ac:spMk id="4" creationId="{1E896DAD-8C3A-1A94-6D24-3610960BEB64}"/>
          </ac:spMkLst>
        </pc:spChg>
        <pc:spChg chg="add del mod">
          <ac:chgData name="Chan Zhi Wen, Ian" userId="10427a44-90a0-4c20-831c-e237817aaaf3" providerId="ADAL" clId="{15F77283-442C-4256-BBFD-F988EAF70D3F}" dt="2022-08-11T16:14:30.108" v="35346" actId="478"/>
          <ac:spMkLst>
            <pc:docMk/>
            <pc:sldMk cId="2053497208" sldId="292"/>
            <ac:spMk id="4" creationId="{7641D718-DA4C-A95D-6B8F-A7D6D8EEE70D}"/>
          </ac:spMkLst>
        </pc:spChg>
      </pc:sldChg>
      <pc:sldChg chg="del">
        <pc:chgData name="Chan Zhi Wen, Ian" userId="10427a44-90a0-4c20-831c-e237817aaaf3" providerId="ADAL" clId="{15F77283-442C-4256-BBFD-F988EAF70D3F}" dt="2022-08-11T09:43:57.225" v="31264" actId="47"/>
        <pc:sldMkLst>
          <pc:docMk/>
          <pc:sldMk cId="939089082" sldId="302"/>
        </pc:sldMkLst>
      </pc:sldChg>
      <pc:sldChg chg="addSp delSp modSp add mod">
        <pc:chgData name="Chan Zhi Wen, Ian" userId="10427a44-90a0-4c20-831c-e237817aaaf3" providerId="ADAL" clId="{15F77283-442C-4256-BBFD-F988EAF70D3F}" dt="2022-08-12T09:49:00.755" v="39922" actId="20577"/>
        <pc:sldMkLst>
          <pc:docMk/>
          <pc:sldMk cId="4070921213" sldId="370"/>
        </pc:sldMkLst>
        <pc:spChg chg="add mod">
          <ac:chgData name="Chan Zhi Wen, Ian" userId="10427a44-90a0-4c20-831c-e237817aaaf3" providerId="ADAL" clId="{15F77283-442C-4256-BBFD-F988EAF70D3F}" dt="2022-08-10T05:07:50.003" v="8806" actId="207"/>
          <ac:spMkLst>
            <pc:docMk/>
            <pc:sldMk cId="4070921213" sldId="370"/>
            <ac:spMk id="2" creationId="{4D838907-FE03-9E39-E883-F4781F8663CA}"/>
          </ac:spMkLst>
        </pc:spChg>
        <pc:spChg chg="mod">
          <ac:chgData name="Chan Zhi Wen, Ian" userId="10427a44-90a0-4c20-831c-e237817aaaf3" providerId="ADAL" clId="{15F77283-442C-4256-BBFD-F988EAF70D3F}" dt="2022-08-10T04:52:22.943" v="8737" actId="1038"/>
          <ac:spMkLst>
            <pc:docMk/>
            <pc:sldMk cId="4070921213" sldId="370"/>
            <ac:spMk id="3" creationId="{6729C76B-181D-417A-A20F-BA9A9255AE4C}"/>
          </ac:spMkLst>
        </pc:spChg>
        <pc:spChg chg="mod">
          <ac:chgData name="Chan Zhi Wen, Ian" userId="10427a44-90a0-4c20-831c-e237817aaaf3" providerId="ADAL" clId="{15F77283-442C-4256-BBFD-F988EAF70D3F}" dt="2022-08-12T09:46:01.196" v="39749" actId="20577"/>
          <ac:spMkLst>
            <pc:docMk/>
            <pc:sldMk cId="4070921213" sldId="370"/>
            <ac:spMk id="8" creationId="{69BA3D5B-7102-4030-AC5F-E102871B1657}"/>
          </ac:spMkLst>
        </pc:spChg>
        <pc:spChg chg="mod">
          <ac:chgData name="Chan Zhi Wen, Ian" userId="10427a44-90a0-4c20-831c-e237817aaaf3" providerId="ADAL" clId="{15F77283-442C-4256-BBFD-F988EAF70D3F}" dt="2022-08-12T09:49:00.755" v="39922" actId="20577"/>
          <ac:spMkLst>
            <pc:docMk/>
            <pc:sldMk cId="4070921213" sldId="370"/>
            <ac:spMk id="9" creationId="{ECECE6C9-0AC1-49A5-8C47-54EAD90914D3}"/>
          </ac:spMkLst>
        </pc:spChg>
        <pc:graphicFrameChg chg="add mod modGraphic">
          <ac:chgData name="Chan Zhi Wen, Ian" userId="10427a44-90a0-4c20-831c-e237817aaaf3" providerId="ADAL" clId="{15F77283-442C-4256-BBFD-F988EAF70D3F}" dt="2022-08-10T04:54:07.748" v="8796" actId="20577"/>
          <ac:graphicFrameMkLst>
            <pc:docMk/>
            <pc:sldMk cId="4070921213" sldId="370"/>
            <ac:graphicFrameMk id="4" creationId="{D40FDABD-2D48-0A4A-9B28-4A9F5A0DF311}"/>
          </ac:graphicFrameMkLst>
        </pc:graphicFrameChg>
        <pc:cxnChg chg="del">
          <ac:chgData name="Chan Zhi Wen, Ian" userId="10427a44-90a0-4c20-831c-e237817aaaf3" providerId="ADAL" clId="{15F77283-442C-4256-BBFD-F988EAF70D3F}" dt="2022-08-10T04:50:59.809" v="8649" actId="478"/>
          <ac:cxnSpMkLst>
            <pc:docMk/>
            <pc:sldMk cId="4070921213" sldId="370"/>
            <ac:cxnSpMk id="11" creationId="{4CA6D2DA-1A5B-4EEC-8DCE-658BC0E875C9}"/>
          </ac:cxnSpMkLst>
        </pc:cxnChg>
      </pc:sldChg>
      <pc:sldChg chg="del">
        <pc:chgData name="Chan Zhi Wen, Ian" userId="10427a44-90a0-4c20-831c-e237817aaaf3" providerId="ADAL" clId="{15F77283-442C-4256-BBFD-F988EAF70D3F}" dt="2022-08-11T09:43:57.225" v="31264" actId="47"/>
        <pc:sldMkLst>
          <pc:docMk/>
          <pc:sldMk cId="1715134488" sldId="396"/>
        </pc:sldMkLst>
      </pc:sldChg>
      <pc:sldChg chg="modSp mod ord">
        <pc:chgData name="Chan Zhi Wen, Ian" userId="10427a44-90a0-4c20-831c-e237817aaaf3" providerId="ADAL" clId="{15F77283-442C-4256-BBFD-F988EAF70D3F}" dt="2022-08-11T16:10:52.609" v="35343" actId="20577"/>
        <pc:sldMkLst>
          <pc:docMk/>
          <pc:sldMk cId="2839095037" sldId="401"/>
        </pc:sldMkLst>
        <pc:spChg chg="mod">
          <ac:chgData name="Chan Zhi Wen, Ian" userId="10427a44-90a0-4c20-831c-e237817aaaf3" providerId="ADAL" clId="{15F77283-442C-4256-BBFD-F988EAF70D3F}" dt="2022-08-11T16:10:52.609" v="35343" actId="20577"/>
          <ac:spMkLst>
            <pc:docMk/>
            <pc:sldMk cId="2839095037" sldId="401"/>
            <ac:spMk id="2" creationId="{BD25196B-C428-42F3-A20A-182C034923B4}"/>
          </ac:spMkLst>
        </pc:spChg>
      </pc:sldChg>
      <pc:sldChg chg="del">
        <pc:chgData name="Chan Zhi Wen, Ian" userId="10427a44-90a0-4c20-831c-e237817aaaf3" providerId="ADAL" clId="{15F77283-442C-4256-BBFD-F988EAF70D3F}" dt="2022-08-11T09:43:57.225" v="31264" actId="47"/>
        <pc:sldMkLst>
          <pc:docMk/>
          <pc:sldMk cId="443757506" sldId="404"/>
        </pc:sldMkLst>
      </pc:sldChg>
      <pc:sldChg chg="del">
        <pc:chgData name="Chan Zhi Wen, Ian" userId="10427a44-90a0-4c20-831c-e237817aaaf3" providerId="ADAL" clId="{15F77283-442C-4256-BBFD-F988EAF70D3F}" dt="2022-08-11T09:43:57.225" v="31264" actId="47"/>
        <pc:sldMkLst>
          <pc:docMk/>
          <pc:sldMk cId="3591508228" sldId="405"/>
        </pc:sldMkLst>
      </pc:sldChg>
      <pc:sldChg chg="del">
        <pc:chgData name="Chan Zhi Wen, Ian" userId="10427a44-90a0-4c20-831c-e237817aaaf3" providerId="ADAL" clId="{15F77283-442C-4256-BBFD-F988EAF70D3F}" dt="2022-08-11T09:43:57.225" v="31264" actId="47"/>
        <pc:sldMkLst>
          <pc:docMk/>
          <pc:sldMk cId="3525408712" sldId="406"/>
        </pc:sldMkLst>
      </pc:sldChg>
      <pc:sldChg chg="del">
        <pc:chgData name="Chan Zhi Wen, Ian" userId="10427a44-90a0-4c20-831c-e237817aaaf3" providerId="ADAL" clId="{15F77283-442C-4256-BBFD-F988EAF70D3F}" dt="2022-08-11T09:43:57.225" v="31264" actId="47"/>
        <pc:sldMkLst>
          <pc:docMk/>
          <pc:sldMk cId="3382111473" sldId="407"/>
        </pc:sldMkLst>
      </pc:sldChg>
      <pc:sldChg chg="del">
        <pc:chgData name="Chan Zhi Wen, Ian" userId="10427a44-90a0-4c20-831c-e237817aaaf3" providerId="ADAL" clId="{15F77283-442C-4256-BBFD-F988EAF70D3F}" dt="2022-08-11T15:24:54.446" v="35340" actId="47"/>
        <pc:sldMkLst>
          <pc:docMk/>
          <pc:sldMk cId="3366217608" sldId="409"/>
        </pc:sldMkLst>
      </pc:sldChg>
      <pc:sldChg chg="del">
        <pc:chgData name="Chan Zhi Wen, Ian" userId="10427a44-90a0-4c20-831c-e237817aaaf3" providerId="ADAL" clId="{15F77283-442C-4256-BBFD-F988EAF70D3F}" dt="2022-08-11T09:43:57.225" v="31264" actId="47"/>
        <pc:sldMkLst>
          <pc:docMk/>
          <pc:sldMk cId="4024398251" sldId="410"/>
        </pc:sldMkLst>
      </pc:sldChg>
      <pc:sldChg chg="del">
        <pc:chgData name="Chan Zhi Wen, Ian" userId="10427a44-90a0-4c20-831c-e237817aaaf3" providerId="ADAL" clId="{15F77283-442C-4256-BBFD-F988EAF70D3F}" dt="2022-08-11T09:43:57.225" v="31264" actId="47"/>
        <pc:sldMkLst>
          <pc:docMk/>
          <pc:sldMk cId="1837556551" sldId="411"/>
        </pc:sldMkLst>
      </pc:sldChg>
      <pc:sldChg chg="del">
        <pc:chgData name="Chan Zhi Wen, Ian" userId="10427a44-90a0-4c20-831c-e237817aaaf3" providerId="ADAL" clId="{15F77283-442C-4256-BBFD-F988EAF70D3F}" dt="2022-08-11T09:43:57.225" v="31264" actId="47"/>
        <pc:sldMkLst>
          <pc:docMk/>
          <pc:sldMk cId="902616722" sldId="412"/>
        </pc:sldMkLst>
      </pc:sldChg>
      <pc:sldChg chg="del">
        <pc:chgData name="Chan Zhi Wen, Ian" userId="10427a44-90a0-4c20-831c-e237817aaaf3" providerId="ADAL" clId="{15F77283-442C-4256-BBFD-F988EAF70D3F}" dt="2022-08-11T09:43:57.225" v="31264" actId="47"/>
        <pc:sldMkLst>
          <pc:docMk/>
          <pc:sldMk cId="2503022778" sldId="413"/>
        </pc:sldMkLst>
      </pc:sldChg>
      <pc:sldChg chg="del">
        <pc:chgData name="Chan Zhi Wen, Ian" userId="10427a44-90a0-4c20-831c-e237817aaaf3" providerId="ADAL" clId="{15F77283-442C-4256-BBFD-F988EAF70D3F}" dt="2022-08-11T09:43:57.225" v="31264" actId="47"/>
        <pc:sldMkLst>
          <pc:docMk/>
          <pc:sldMk cId="3865693650" sldId="414"/>
        </pc:sldMkLst>
      </pc:sldChg>
      <pc:sldChg chg="del">
        <pc:chgData name="Chan Zhi Wen, Ian" userId="10427a44-90a0-4c20-831c-e237817aaaf3" providerId="ADAL" clId="{15F77283-442C-4256-BBFD-F988EAF70D3F}" dt="2022-08-11T09:43:57.225" v="31264" actId="47"/>
        <pc:sldMkLst>
          <pc:docMk/>
          <pc:sldMk cId="4073596060" sldId="415"/>
        </pc:sldMkLst>
      </pc:sldChg>
      <pc:sldChg chg="del">
        <pc:chgData name="Chan Zhi Wen, Ian" userId="10427a44-90a0-4c20-831c-e237817aaaf3" providerId="ADAL" clId="{15F77283-442C-4256-BBFD-F988EAF70D3F}" dt="2022-08-11T09:43:57.225" v="31264" actId="47"/>
        <pc:sldMkLst>
          <pc:docMk/>
          <pc:sldMk cId="1826163461" sldId="416"/>
        </pc:sldMkLst>
      </pc:sldChg>
      <pc:sldChg chg="del">
        <pc:chgData name="Chan Zhi Wen, Ian" userId="10427a44-90a0-4c20-831c-e237817aaaf3" providerId="ADAL" clId="{15F77283-442C-4256-BBFD-F988EAF70D3F}" dt="2022-08-11T09:43:57.225" v="31264" actId="47"/>
        <pc:sldMkLst>
          <pc:docMk/>
          <pc:sldMk cId="3013381617" sldId="417"/>
        </pc:sldMkLst>
      </pc:sldChg>
      <pc:sldChg chg="del">
        <pc:chgData name="Chan Zhi Wen, Ian" userId="10427a44-90a0-4c20-831c-e237817aaaf3" providerId="ADAL" clId="{15F77283-442C-4256-BBFD-F988EAF70D3F}" dt="2022-08-11T09:43:57.225" v="31264" actId="47"/>
        <pc:sldMkLst>
          <pc:docMk/>
          <pc:sldMk cId="2299797136" sldId="418"/>
        </pc:sldMkLst>
      </pc:sldChg>
      <pc:sldChg chg="del">
        <pc:chgData name="Chan Zhi Wen, Ian" userId="10427a44-90a0-4c20-831c-e237817aaaf3" providerId="ADAL" clId="{15F77283-442C-4256-BBFD-F988EAF70D3F}" dt="2022-08-11T09:44:19.536" v="31265" actId="47"/>
        <pc:sldMkLst>
          <pc:docMk/>
          <pc:sldMk cId="857503962" sldId="419"/>
        </pc:sldMkLst>
      </pc:sldChg>
      <pc:sldChg chg="del">
        <pc:chgData name="Chan Zhi Wen, Ian" userId="10427a44-90a0-4c20-831c-e237817aaaf3" providerId="ADAL" clId="{15F77283-442C-4256-BBFD-F988EAF70D3F}" dt="2022-08-11T09:44:19.536" v="31265" actId="47"/>
        <pc:sldMkLst>
          <pc:docMk/>
          <pc:sldMk cId="3414351515" sldId="420"/>
        </pc:sldMkLst>
      </pc:sldChg>
      <pc:sldChg chg="del">
        <pc:chgData name="Chan Zhi Wen, Ian" userId="10427a44-90a0-4c20-831c-e237817aaaf3" providerId="ADAL" clId="{15F77283-442C-4256-BBFD-F988EAF70D3F}" dt="2022-08-11T09:43:57.225" v="31264" actId="47"/>
        <pc:sldMkLst>
          <pc:docMk/>
          <pc:sldMk cId="9549184" sldId="421"/>
        </pc:sldMkLst>
      </pc:sldChg>
      <pc:sldChg chg="del">
        <pc:chgData name="Chan Zhi Wen, Ian" userId="10427a44-90a0-4c20-831c-e237817aaaf3" providerId="ADAL" clId="{15F77283-442C-4256-BBFD-F988EAF70D3F}" dt="2022-08-11T09:43:57.225" v="31264" actId="47"/>
        <pc:sldMkLst>
          <pc:docMk/>
          <pc:sldMk cId="3594038452" sldId="422"/>
        </pc:sldMkLst>
      </pc:sldChg>
      <pc:sldChg chg="del">
        <pc:chgData name="Chan Zhi Wen, Ian" userId="10427a44-90a0-4c20-831c-e237817aaaf3" providerId="ADAL" clId="{15F77283-442C-4256-BBFD-F988EAF70D3F}" dt="2022-08-11T09:44:19.536" v="31265" actId="47"/>
        <pc:sldMkLst>
          <pc:docMk/>
          <pc:sldMk cId="2331854731" sldId="423"/>
        </pc:sldMkLst>
      </pc:sldChg>
      <pc:sldChg chg="del">
        <pc:chgData name="Chan Zhi Wen, Ian" userId="10427a44-90a0-4c20-831c-e237817aaaf3" providerId="ADAL" clId="{15F77283-442C-4256-BBFD-F988EAF70D3F}" dt="2022-08-11T09:44:19.536" v="31265" actId="47"/>
        <pc:sldMkLst>
          <pc:docMk/>
          <pc:sldMk cId="182404216" sldId="424"/>
        </pc:sldMkLst>
      </pc:sldChg>
      <pc:sldChg chg="del">
        <pc:chgData name="Chan Zhi Wen, Ian" userId="10427a44-90a0-4c20-831c-e237817aaaf3" providerId="ADAL" clId="{15F77283-442C-4256-BBFD-F988EAF70D3F}" dt="2022-08-11T09:44:19.536" v="31265" actId="47"/>
        <pc:sldMkLst>
          <pc:docMk/>
          <pc:sldMk cId="2410145137" sldId="425"/>
        </pc:sldMkLst>
      </pc:sldChg>
      <pc:sldChg chg="del">
        <pc:chgData name="Chan Zhi Wen, Ian" userId="10427a44-90a0-4c20-831c-e237817aaaf3" providerId="ADAL" clId="{15F77283-442C-4256-BBFD-F988EAF70D3F}" dt="2022-08-11T09:44:19.536" v="31265" actId="47"/>
        <pc:sldMkLst>
          <pc:docMk/>
          <pc:sldMk cId="2508510336" sldId="426"/>
        </pc:sldMkLst>
      </pc:sldChg>
      <pc:sldChg chg="del">
        <pc:chgData name="Chan Zhi Wen, Ian" userId="10427a44-90a0-4c20-831c-e237817aaaf3" providerId="ADAL" clId="{15F77283-442C-4256-BBFD-F988EAF70D3F}" dt="2022-08-11T09:44:19.536" v="31265" actId="47"/>
        <pc:sldMkLst>
          <pc:docMk/>
          <pc:sldMk cId="1543195819" sldId="427"/>
        </pc:sldMkLst>
      </pc:sldChg>
      <pc:sldChg chg="del">
        <pc:chgData name="Chan Zhi Wen, Ian" userId="10427a44-90a0-4c20-831c-e237817aaaf3" providerId="ADAL" clId="{15F77283-442C-4256-BBFD-F988EAF70D3F}" dt="2022-08-11T09:44:19.536" v="31265" actId="47"/>
        <pc:sldMkLst>
          <pc:docMk/>
          <pc:sldMk cId="2523244286" sldId="428"/>
        </pc:sldMkLst>
      </pc:sldChg>
      <pc:sldChg chg="del">
        <pc:chgData name="Chan Zhi Wen, Ian" userId="10427a44-90a0-4c20-831c-e237817aaaf3" providerId="ADAL" clId="{15F77283-442C-4256-BBFD-F988EAF70D3F}" dt="2022-08-11T09:44:19.536" v="31265" actId="47"/>
        <pc:sldMkLst>
          <pc:docMk/>
          <pc:sldMk cId="2792454323" sldId="429"/>
        </pc:sldMkLst>
      </pc:sldChg>
      <pc:sldChg chg="del">
        <pc:chgData name="Chan Zhi Wen, Ian" userId="10427a44-90a0-4c20-831c-e237817aaaf3" providerId="ADAL" clId="{15F77283-442C-4256-BBFD-F988EAF70D3F}" dt="2022-08-11T09:44:19.536" v="31265" actId="47"/>
        <pc:sldMkLst>
          <pc:docMk/>
          <pc:sldMk cId="2376365644" sldId="430"/>
        </pc:sldMkLst>
      </pc:sldChg>
      <pc:sldChg chg="del">
        <pc:chgData name="Chan Zhi Wen, Ian" userId="10427a44-90a0-4c20-831c-e237817aaaf3" providerId="ADAL" clId="{15F77283-442C-4256-BBFD-F988EAF70D3F}" dt="2022-08-11T09:44:19.536" v="31265" actId="47"/>
        <pc:sldMkLst>
          <pc:docMk/>
          <pc:sldMk cId="269936673" sldId="431"/>
        </pc:sldMkLst>
      </pc:sldChg>
      <pc:sldChg chg="del">
        <pc:chgData name="Chan Zhi Wen, Ian" userId="10427a44-90a0-4c20-831c-e237817aaaf3" providerId="ADAL" clId="{15F77283-442C-4256-BBFD-F988EAF70D3F}" dt="2022-08-11T09:44:19.536" v="31265" actId="47"/>
        <pc:sldMkLst>
          <pc:docMk/>
          <pc:sldMk cId="3057800001" sldId="432"/>
        </pc:sldMkLst>
      </pc:sldChg>
      <pc:sldChg chg="del">
        <pc:chgData name="Chan Zhi Wen, Ian" userId="10427a44-90a0-4c20-831c-e237817aaaf3" providerId="ADAL" clId="{15F77283-442C-4256-BBFD-F988EAF70D3F}" dt="2022-08-11T09:44:19.536" v="31265" actId="47"/>
        <pc:sldMkLst>
          <pc:docMk/>
          <pc:sldMk cId="3502943448" sldId="433"/>
        </pc:sldMkLst>
      </pc:sldChg>
      <pc:sldChg chg="del">
        <pc:chgData name="Chan Zhi Wen, Ian" userId="10427a44-90a0-4c20-831c-e237817aaaf3" providerId="ADAL" clId="{15F77283-442C-4256-BBFD-F988EAF70D3F}" dt="2022-08-11T09:44:19.536" v="31265" actId="47"/>
        <pc:sldMkLst>
          <pc:docMk/>
          <pc:sldMk cId="839455101" sldId="434"/>
        </pc:sldMkLst>
      </pc:sldChg>
      <pc:sldChg chg="del">
        <pc:chgData name="Chan Zhi Wen, Ian" userId="10427a44-90a0-4c20-831c-e237817aaaf3" providerId="ADAL" clId="{15F77283-442C-4256-BBFD-F988EAF70D3F}" dt="2022-08-11T09:44:19.536" v="31265" actId="47"/>
        <pc:sldMkLst>
          <pc:docMk/>
          <pc:sldMk cId="461855543" sldId="435"/>
        </pc:sldMkLst>
      </pc:sldChg>
      <pc:sldChg chg="del">
        <pc:chgData name="Chan Zhi Wen, Ian" userId="10427a44-90a0-4c20-831c-e237817aaaf3" providerId="ADAL" clId="{15F77283-442C-4256-BBFD-F988EAF70D3F}" dt="2022-08-11T09:44:19.536" v="31265" actId="47"/>
        <pc:sldMkLst>
          <pc:docMk/>
          <pc:sldMk cId="4118874440" sldId="437"/>
        </pc:sldMkLst>
      </pc:sldChg>
      <pc:sldChg chg="del">
        <pc:chgData name="Chan Zhi Wen, Ian" userId="10427a44-90a0-4c20-831c-e237817aaaf3" providerId="ADAL" clId="{15F77283-442C-4256-BBFD-F988EAF70D3F}" dt="2022-08-11T09:44:19.536" v="31265" actId="47"/>
        <pc:sldMkLst>
          <pc:docMk/>
          <pc:sldMk cId="4199148247" sldId="438"/>
        </pc:sldMkLst>
      </pc:sldChg>
      <pc:sldChg chg="del">
        <pc:chgData name="Chan Zhi Wen, Ian" userId="10427a44-90a0-4c20-831c-e237817aaaf3" providerId="ADAL" clId="{15F77283-442C-4256-BBFD-F988EAF70D3F}" dt="2022-08-11T09:44:19.536" v="31265" actId="47"/>
        <pc:sldMkLst>
          <pc:docMk/>
          <pc:sldMk cId="3232064553" sldId="439"/>
        </pc:sldMkLst>
      </pc:sldChg>
      <pc:sldChg chg="del">
        <pc:chgData name="Chan Zhi Wen, Ian" userId="10427a44-90a0-4c20-831c-e237817aaaf3" providerId="ADAL" clId="{15F77283-442C-4256-BBFD-F988EAF70D3F}" dt="2022-08-11T15:23:35.429" v="35335" actId="47"/>
        <pc:sldMkLst>
          <pc:docMk/>
          <pc:sldMk cId="1526611693" sldId="440"/>
        </pc:sldMkLst>
      </pc:sldChg>
      <pc:sldChg chg="del">
        <pc:chgData name="Chan Zhi Wen, Ian" userId="10427a44-90a0-4c20-831c-e237817aaaf3" providerId="ADAL" clId="{15F77283-442C-4256-BBFD-F988EAF70D3F}" dt="2022-08-11T15:23:35.429" v="35335" actId="47"/>
        <pc:sldMkLst>
          <pc:docMk/>
          <pc:sldMk cId="238164844" sldId="441"/>
        </pc:sldMkLst>
      </pc:sldChg>
      <pc:sldChg chg="del">
        <pc:chgData name="Chan Zhi Wen, Ian" userId="10427a44-90a0-4c20-831c-e237817aaaf3" providerId="ADAL" clId="{15F77283-442C-4256-BBFD-F988EAF70D3F}" dt="2022-08-11T15:23:35.429" v="35335" actId="47"/>
        <pc:sldMkLst>
          <pc:docMk/>
          <pc:sldMk cId="261585974" sldId="442"/>
        </pc:sldMkLst>
      </pc:sldChg>
      <pc:sldChg chg="del">
        <pc:chgData name="Chan Zhi Wen, Ian" userId="10427a44-90a0-4c20-831c-e237817aaaf3" providerId="ADAL" clId="{15F77283-442C-4256-BBFD-F988EAF70D3F}" dt="2022-08-11T09:44:19.536" v="31265" actId="47"/>
        <pc:sldMkLst>
          <pc:docMk/>
          <pc:sldMk cId="2739094816" sldId="443"/>
        </pc:sldMkLst>
      </pc:sldChg>
      <pc:sldChg chg="del">
        <pc:chgData name="Chan Zhi Wen, Ian" userId="10427a44-90a0-4c20-831c-e237817aaaf3" providerId="ADAL" clId="{15F77283-442C-4256-BBFD-F988EAF70D3F}" dt="2022-08-11T09:44:19.536" v="31265" actId="47"/>
        <pc:sldMkLst>
          <pc:docMk/>
          <pc:sldMk cId="4292945663" sldId="444"/>
        </pc:sldMkLst>
      </pc:sldChg>
      <pc:sldChg chg="del">
        <pc:chgData name="Chan Zhi Wen, Ian" userId="10427a44-90a0-4c20-831c-e237817aaaf3" providerId="ADAL" clId="{15F77283-442C-4256-BBFD-F988EAF70D3F}" dt="2022-08-11T09:44:19.536" v="31265" actId="47"/>
        <pc:sldMkLst>
          <pc:docMk/>
          <pc:sldMk cId="173163535" sldId="447"/>
        </pc:sldMkLst>
      </pc:sldChg>
      <pc:sldChg chg="del">
        <pc:chgData name="Chan Zhi Wen, Ian" userId="10427a44-90a0-4c20-831c-e237817aaaf3" providerId="ADAL" clId="{15F77283-442C-4256-BBFD-F988EAF70D3F}" dt="2022-08-11T09:43:57.225" v="31264" actId="47"/>
        <pc:sldMkLst>
          <pc:docMk/>
          <pc:sldMk cId="1595305169" sldId="451"/>
        </pc:sldMkLst>
      </pc:sldChg>
      <pc:sldChg chg="del">
        <pc:chgData name="Chan Zhi Wen, Ian" userId="10427a44-90a0-4c20-831c-e237817aaaf3" providerId="ADAL" clId="{15F77283-442C-4256-BBFD-F988EAF70D3F}" dt="2022-08-11T09:43:57.225" v="31264" actId="47"/>
        <pc:sldMkLst>
          <pc:docMk/>
          <pc:sldMk cId="1954724940" sldId="452"/>
        </pc:sldMkLst>
      </pc:sldChg>
      <pc:sldChg chg="del">
        <pc:chgData name="Chan Zhi Wen, Ian" userId="10427a44-90a0-4c20-831c-e237817aaaf3" providerId="ADAL" clId="{15F77283-442C-4256-BBFD-F988EAF70D3F}" dt="2022-08-11T18:24:34.521" v="38712" actId="47"/>
        <pc:sldMkLst>
          <pc:docMk/>
          <pc:sldMk cId="279137791" sldId="453"/>
        </pc:sldMkLst>
      </pc:sldChg>
      <pc:sldChg chg="modSp mod">
        <pc:chgData name="Chan Zhi Wen, Ian" userId="10427a44-90a0-4c20-831c-e237817aaaf3" providerId="ADAL" clId="{15F77283-442C-4256-BBFD-F988EAF70D3F}" dt="2022-08-09T05:33:56.711" v="213"/>
        <pc:sldMkLst>
          <pc:docMk/>
          <pc:sldMk cId="1975411992" sldId="456"/>
        </pc:sldMkLst>
        <pc:spChg chg="mod">
          <ac:chgData name="Chan Zhi Wen, Ian" userId="10427a44-90a0-4c20-831c-e237817aaaf3" providerId="ADAL" clId="{15F77283-442C-4256-BBFD-F988EAF70D3F}" dt="2022-08-09T05:33:56.711" v="213"/>
          <ac:spMkLst>
            <pc:docMk/>
            <pc:sldMk cId="1975411992" sldId="456"/>
            <ac:spMk id="3" creationId="{E6CD1D97-2687-4B15-BF3D-D09058FCEB2F}"/>
          </ac:spMkLst>
        </pc:spChg>
        <pc:picChg chg="mod">
          <ac:chgData name="Chan Zhi Wen, Ian" userId="10427a44-90a0-4c20-831c-e237817aaaf3" providerId="ADAL" clId="{15F77283-442C-4256-BBFD-F988EAF70D3F}" dt="2022-08-09T05:33:36.715" v="211" actId="1036"/>
          <ac:picMkLst>
            <pc:docMk/>
            <pc:sldMk cId="1975411992" sldId="456"/>
            <ac:picMk id="6" creationId="{3C080392-C056-F10D-43FB-9066F09C1981}"/>
          </ac:picMkLst>
        </pc:picChg>
      </pc:sldChg>
      <pc:sldChg chg="modSp mod ord">
        <pc:chgData name="Chan Zhi Wen, Ian" userId="10427a44-90a0-4c20-831c-e237817aaaf3" providerId="ADAL" clId="{15F77283-442C-4256-BBFD-F988EAF70D3F}" dt="2022-08-09T09:12:15.524" v="1175"/>
        <pc:sldMkLst>
          <pc:docMk/>
          <pc:sldMk cId="2524753558" sldId="457"/>
        </pc:sldMkLst>
        <pc:spChg chg="mod">
          <ac:chgData name="Chan Zhi Wen, Ian" userId="10427a44-90a0-4c20-831c-e237817aaaf3" providerId="ADAL" clId="{15F77283-442C-4256-BBFD-F988EAF70D3F}" dt="2022-08-09T08:30:24.927" v="702" actId="20577"/>
          <ac:spMkLst>
            <pc:docMk/>
            <pc:sldMk cId="2524753558" sldId="457"/>
            <ac:spMk id="3" creationId="{E6CD1D97-2687-4B15-BF3D-D09058FCEB2F}"/>
          </ac:spMkLst>
        </pc:spChg>
      </pc:sldChg>
      <pc:sldChg chg="addSp delSp modSp mod ord">
        <pc:chgData name="Chan Zhi Wen, Ian" userId="10427a44-90a0-4c20-831c-e237817aaaf3" providerId="ADAL" clId="{15F77283-442C-4256-BBFD-F988EAF70D3F}" dt="2022-08-11T18:30:20.125" v="38891"/>
        <pc:sldMkLst>
          <pc:docMk/>
          <pc:sldMk cId="3310991531" sldId="458"/>
        </pc:sldMkLst>
        <pc:spChg chg="add mod">
          <ac:chgData name="Chan Zhi Wen, Ian" userId="10427a44-90a0-4c20-831c-e237817aaaf3" providerId="ADAL" clId="{15F77283-442C-4256-BBFD-F988EAF70D3F}" dt="2022-08-11T17:52:08.275" v="36370" actId="1036"/>
          <ac:spMkLst>
            <pc:docMk/>
            <pc:sldMk cId="3310991531" sldId="458"/>
            <ac:spMk id="4" creationId="{F2D508A1-225F-6F75-F1A5-3F34E79B7460}"/>
          </ac:spMkLst>
        </pc:spChg>
        <pc:spChg chg="add mod">
          <ac:chgData name="Chan Zhi Wen, Ian" userId="10427a44-90a0-4c20-831c-e237817aaaf3" providerId="ADAL" clId="{15F77283-442C-4256-BBFD-F988EAF70D3F}" dt="2022-08-11T17:52:08.275" v="36370" actId="1036"/>
          <ac:spMkLst>
            <pc:docMk/>
            <pc:sldMk cId="3310991531" sldId="458"/>
            <ac:spMk id="9" creationId="{8DFADA79-BFF6-455E-1960-F2383C244BD6}"/>
          </ac:spMkLst>
        </pc:spChg>
        <pc:spChg chg="add mod">
          <ac:chgData name="Chan Zhi Wen, Ian" userId="10427a44-90a0-4c20-831c-e237817aaaf3" providerId="ADAL" clId="{15F77283-442C-4256-BBFD-F988EAF70D3F}" dt="2022-08-11T18:30:20.125" v="38891"/>
          <ac:spMkLst>
            <pc:docMk/>
            <pc:sldMk cId="3310991531" sldId="458"/>
            <ac:spMk id="12" creationId="{F3B70A83-9B95-D984-A7A6-8B22B9CDA785}"/>
          </ac:spMkLst>
        </pc:spChg>
        <pc:picChg chg="add mod ord">
          <ac:chgData name="Chan Zhi Wen, Ian" userId="10427a44-90a0-4c20-831c-e237817aaaf3" providerId="ADAL" clId="{15F77283-442C-4256-BBFD-F988EAF70D3F}" dt="2022-08-11T17:52:08.275" v="36370" actId="1036"/>
          <ac:picMkLst>
            <pc:docMk/>
            <pc:sldMk cId="3310991531" sldId="458"/>
            <ac:picMk id="7" creationId="{FF230C89-FCC4-CA0E-1C46-08F5280702BC}"/>
          </ac:picMkLst>
        </pc:picChg>
        <pc:picChg chg="del mod">
          <ac:chgData name="Chan Zhi Wen, Ian" userId="10427a44-90a0-4c20-831c-e237817aaaf3" providerId="ADAL" clId="{15F77283-442C-4256-BBFD-F988EAF70D3F}" dt="2022-08-11T17:50:51.550" v="36307" actId="478"/>
          <ac:picMkLst>
            <pc:docMk/>
            <pc:sldMk cId="3310991531" sldId="458"/>
            <ac:picMk id="22" creationId="{908BE88C-6138-3A17-7935-4D49CAE79D20}"/>
          </ac:picMkLst>
        </pc:picChg>
        <pc:cxnChg chg="add mod">
          <ac:chgData name="Chan Zhi Wen, Ian" userId="10427a44-90a0-4c20-831c-e237817aaaf3" providerId="ADAL" clId="{15F77283-442C-4256-BBFD-F988EAF70D3F}" dt="2022-08-11T17:52:08.275" v="36370" actId="1036"/>
          <ac:cxnSpMkLst>
            <pc:docMk/>
            <pc:sldMk cId="3310991531" sldId="458"/>
            <ac:cxnSpMk id="6" creationId="{51B7E386-2837-763B-DF14-338D1AB0A8B4}"/>
          </ac:cxnSpMkLst>
        </pc:cxnChg>
        <pc:cxnChg chg="add mod">
          <ac:chgData name="Chan Zhi Wen, Ian" userId="10427a44-90a0-4c20-831c-e237817aaaf3" providerId="ADAL" clId="{15F77283-442C-4256-BBFD-F988EAF70D3F}" dt="2022-08-11T17:52:08.275" v="36370" actId="1036"/>
          <ac:cxnSpMkLst>
            <pc:docMk/>
            <pc:sldMk cId="3310991531" sldId="458"/>
            <ac:cxnSpMk id="10" creationId="{D277CF48-EA8A-C291-ED7B-2C357E50DD8E}"/>
          </ac:cxnSpMkLst>
        </pc:cxnChg>
      </pc:sldChg>
      <pc:sldChg chg="modSp mod">
        <pc:chgData name="Chan Zhi Wen, Ian" userId="10427a44-90a0-4c20-831c-e237817aaaf3" providerId="ADAL" clId="{15F77283-442C-4256-BBFD-F988EAF70D3F}" dt="2022-08-02T06:58:28.025" v="27" actId="20577"/>
        <pc:sldMkLst>
          <pc:docMk/>
          <pc:sldMk cId="3997891791" sldId="459"/>
        </pc:sldMkLst>
        <pc:spChg chg="mod">
          <ac:chgData name="Chan Zhi Wen, Ian" userId="10427a44-90a0-4c20-831c-e237817aaaf3" providerId="ADAL" clId="{15F77283-442C-4256-BBFD-F988EAF70D3F}" dt="2022-08-02T06:58:28.025" v="27" actId="20577"/>
          <ac:spMkLst>
            <pc:docMk/>
            <pc:sldMk cId="3997891791" sldId="459"/>
            <ac:spMk id="2" creationId="{FCF73F3D-7CBD-46D3-AD51-D6E4EA1B7A38}"/>
          </ac:spMkLst>
        </pc:spChg>
      </pc:sldChg>
      <pc:sldChg chg="addSp modSp mod ord">
        <pc:chgData name="Chan Zhi Wen, Ian" userId="10427a44-90a0-4c20-831c-e237817aaaf3" providerId="ADAL" clId="{15F77283-442C-4256-BBFD-F988EAF70D3F}" dt="2022-08-10T08:51:26.111" v="14744" actId="20577"/>
        <pc:sldMkLst>
          <pc:docMk/>
          <pc:sldMk cId="769452166" sldId="461"/>
        </pc:sldMkLst>
        <pc:spChg chg="mod">
          <ac:chgData name="Chan Zhi Wen, Ian" userId="10427a44-90a0-4c20-831c-e237817aaaf3" providerId="ADAL" clId="{15F77283-442C-4256-BBFD-F988EAF70D3F}" dt="2022-08-10T08:51:26.111" v="14744" actId="20577"/>
          <ac:spMkLst>
            <pc:docMk/>
            <pc:sldMk cId="769452166" sldId="461"/>
            <ac:spMk id="3" creationId="{95D9DFE9-D7E9-03E2-2727-CF92FD76D77C}"/>
          </ac:spMkLst>
        </pc:spChg>
        <pc:picChg chg="add mod">
          <ac:chgData name="Chan Zhi Wen, Ian" userId="10427a44-90a0-4c20-831c-e237817aaaf3" providerId="ADAL" clId="{15F77283-442C-4256-BBFD-F988EAF70D3F}" dt="2022-08-09T08:37:34.217" v="738" actId="1037"/>
          <ac:picMkLst>
            <pc:docMk/>
            <pc:sldMk cId="769452166" sldId="461"/>
            <ac:picMk id="5" creationId="{F9B54D78-DB8F-74BB-B766-5B688CE637BE}"/>
          </ac:picMkLst>
        </pc:picChg>
        <pc:picChg chg="add mod">
          <ac:chgData name="Chan Zhi Wen, Ian" userId="10427a44-90a0-4c20-831c-e237817aaaf3" providerId="ADAL" clId="{15F77283-442C-4256-BBFD-F988EAF70D3F}" dt="2022-08-09T08:37:34.217" v="738" actId="1037"/>
          <ac:picMkLst>
            <pc:docMk/>
            <pc:sldMk cId="769452166" sldId="461"/>
            <ac:picMk id="7" creationId="{920F5B5F-60EE-5C4E-3E6C-8A0C6FF41E2F}"/>
          </ac:picMkLst>
        </pc:picChg>
        <pc:picChg chg="add mod">
          <ac:chgData name="Chan Zhi Wen, Ian" userId="10427a44-90a0-4c20-831c-e237817aaaf3" providerId="ADAL" clId="{15F77283-442C-4256-BBFD-F988EAF70D3F}" dt="2022-08-09T08:35:42.542" v="711" actId="14100"/>
          <ac:picMkLst>
            <pc:docMk/>
            <pc:sldMk cId="769452166" sldId="461"/>
            <ac:picMk id="1026" creationId="{AB2BF089-EFB8-0D19-6D4A-52DD6AA1CD56}"/>
          </ac:picMkLst>
        </pc:picChg>
      </pc:sldChg>
      <pc:sldChg chg="addSp modSp mod">
        <pc:chgData name="Chan Zhi Wen, Ian" userId="10427a44-90a0-4c20-831c-e237817aaaf3" providerId="ADAL" clId="{15F77283-442C-4256-BBFD-F988EAF70D3F}" dt="2022-08-09T08:30:07.981" v="701" actId="1035"/>
        <pc:sldMkLst>
          <pc:docMk/>
          <pc:sldMk cId="2117123122" sldId="462"/>
        </pc:sldMkLst>
        <pc:spChg chg="mod">
          <ac:chgData name="Chan Zhi Wen, Ian" userId="10427a44-90a0-4c20-831c-e237817aaaf3" providerId="ADAL" clId="{15F77283-442C-4256-BBFD-F988EAF70D3F}" dt="2022-08-02T06:58:41.766" v="34" actId="20577"/>
          <ac:spMkLst>
            <pc:docMk/>
            <pc:sldMk cId="2117123122" sldId="462"/>
            <ac:spMk id="2" creationId="{FCF73F3D-7CBD-46D3-AD51-D6E4EA1B7A38}"/>
          </ac:spMkLst>
        </pc:spChg>
        <pc:spChg chg="add mod">
          <ac:chgData name="Chan Zhi Wen, Ian" userId="10427a44-90a0-4c20-831c-e237817aaaf3" providerId="ADAL" clId="{15F77283-442C-4256-BBFD-F988EAF70D3F}" dt="2022-08-09T08:28:37.797" v="570" actId="1035"/>
          <ac:spMkLst>
            <pc:docMk/>
            <pc:sldMk cId="2117123122" sldId="462"/>
            <ac:spMk id="3" creationId="{B406F0D9-7C39-3CF2-1FA4-F59445214B18}"/>
          </ac:spMkLst>
        </pc:spChg>
        <pc:spChg chg="add mod">
          <ac:chgData name="Chan Zhi Wen, Ian" userId="10427a44-90a0-4c20-831c-e237817aaaf3" providerId="ADAL" clId="{15F77283-442C-4256-BBFD-F988EAF70D3F}" dt="2022-08-09T08:30:07.981" v="701" actId="1035"/>
          <ac:spMkLst>
            <pc:docMk/>
            <pc:sldMk cId="2117123122" sldId="462"/>
            <ac:spMk id="5" creationId="{B9D6DA25-266C-1F6A-07D6-B68B92C8DCE3}"/>
          </ac:spMkLst>
        </pc:spChg>
        <pc:spChg chg="add mod">
          <ac:chgData name="Chan Zhi Wen, Ian" userId="10427a44-90a0-4c20-831c-e237817aaaf3" providerId="ADAL" clId="{15F77283-442C-4256-BBFD-F988EAF70D3F}" dt="2022-08-09T08:29:57.212" v="695" actId="1038"/>
          <ac:spMkLst>
            <pc:docMk/>
            <pc:sldMk cId="2117123122" sldId="462"/>
            <ac:spMk id="7" creationId="{71DE4D24-6D01-A88D-427B-C89964D52A2F}"/>
          </ac:spMkLst>
        </pc:spChg>
        <pc:spChg chg="add mod">
          <ac:chgData name="Chan Zhi Wen, Ian" userId="10427a44-90a0-4c20-831c-e237817aaaf3" providerId="ADAL" clId="{15F77283-442C-4256-BBFD-F988EAF70D3F}" dt="2022-08-09T08:28:37.797" v="570" actId="1035"/>
          <ac:spMkLst>
            <pc:docMk/>
            <pc:sldMk cId="2117123122" sldId="462"/>
            <ac:spMk id="9" creationId="{3D40EF3B-7802-9A5C-1118-7B296E1E3845}"/>
          </ac:spMkLst>
        </pc:spChg>
        <pc:spChg chg="mod">
          <ac:chgData name="Chan Zhi Wen, Ian" userId="10427a44-90a0-4c20-831c-e237817aaaf3" providerId="ADAL" clId="{15F77283-442C-4256-BBFD-F988EAF70D3F}" dt="2022-08-09T08:30:07.981" v="701" actId="1035"/>
          <ac:spMkLst>
            <pc:docMk/>
            <pc:sldMk cId="2117123122" sldId="462"/>
            <ac:spMk id="12" creationId="{CCD95DFC-DED0-F0E3-5CC6-AB64712221BE}"/>
          </ac:spMkLst>
        </pc:spChg>
        <pc:spChg chg="mod">
          <ac:chgData name="Chan Zhi Wen, Ian" userId="10427a44-90a0-4c20-831c-e237817aaaf3" providerId="ADAL" clId="{15F77283-442C-4256-BBFD-F988EAF70D3F}" dt="2022-08-09T08:29:57.212" v="695" actId="1038"/>
          <ac:spMkLst>
            <pc:docMk/>
            <pc:sldMk cId="2117123122" sldId="462"/>
            <ac:spMk id="13" creationId="{B40CC922-E5F3-EEFA-54B0-58F17755FDF5}"/>
          </ac:spMkLst>
        </pc:spChg>
        <pc:spChg chg="mod">
          <ac:chgData name="Chan Zhi Wen, Ian" userId="10427a44-90a0-4c20-831c-e237817aaaf3" providerId="ADAL" clId="{15F77283-442C-4256-BBFD-F988EAF70D3F}" dt="2022-08-09T08:29:36.402" v="633" actId="1035"/>
          <ac:spMkLst>
            <pc:docMk/>
            <pc:sldMk cId="2117123122" sldId="462"/>
            <ac:spMk id="14" creationId="{8039BD8D-C63A-9126-3799-92FA6B2D4158}"/>
          </ac:spMkLst>
        </pc:spChg>
        <pc:spChg chg="mod">
          <ac:chgData name="Chan Zhi Wen, Ian" userId="10427a44-90a0-4c20-831c-e237817aaaf3" providerId="ADAL" clId="{15F77283-442C-4256-BBFD-F988EAF70D3F}" dt="2022-08-09T08:29:19.662" v="584" actId="14100"/>
          <ac:spMkLst>
            <pc:docMk/>
            <pc:sldMk cId="2117123122" sldId="462"/>
            <ac:spMk id="16" creationId="{7FC07E79-D8B2-21BE-BC5F-4B0C7ED1F706}"/>
          </ac:spMkLst>
        </pc:spChg>
        <pc:picChg chg="add mod">
          <ac:chgData name="Chan Zhi Wen, Ian" userId="10427a44-90a0-4c20-831c-e237817aaaf3" providerId="ADAL" clId="{15F77283-442C-4256-BBFD-F988EAF70D3F}" dt="2022-08-09T08:28:37.797" v="570" actId="1035"/>
          <ac:picMkLst>
            <pc:docMk/>
            <pc:sldMk cId="2117123122" sldId="462"/>
            <ac:picMk id="4" creationId="{2FD786DB-902E-0BD3-4553-4D40B5FB34B6}"/>
          </ac:picMkLst>
        </pc:picChg>
        <pc:picChg chg="add mod">
          <ac:chgData name="Chan Zhi Wen, Ian" userId="10427a44-90a0-4c20-831c-e237817aaaf3" providerId="ADAL" clId="{15F77283-442C-4256-BBFD-F988EAF70D3F}" dt="2022-08-09T08:30:07.981" v="701" actId="1035"/>
          <ac:picMkLst>
            <pc:docMk/>
            <pc:sldMk cId="2117123122" sldId="462"/>
            <ac:picMk id="6" creationId="{2267AC2B-1C88-8E56-A5F6-CDB162CCD79D}"/>
          </ac:picMkLst>
        </pc:picChg>
        <pc:picChg chg="add mod">
          <ac:chgData name="Chan Zhi Wen, Ian" userId="10427a44-90a0-4c20-831c-e237817aaaf3" providerId="ADAL" clId="{15F77283-442C-4256-BBFD-F988EAF70D3F}" dt="2022-08-09T08:29:57.212" v="695" actId="1038"/>
          <ac:picMkLst>
            <pc:docMk/>
            <pc:sldMk cId="2117123122" sldId="462"/>
            <ac:picMk id="8" creationId="{667E4A41-4134-FC0F-6677-2F7915111B72}"/>
          </ac:picMkLst>
        </pc:picChg>
        <pc:picChg chg="add mod">
          <ac:chgData name="Chan Zhi Wen, Ian" userId="10427a44-90a0-4c20-831c-e237817aaaf3" providerId="ADAL" clId="{15F77283-442C-4256-BBFD-F988EAF70D3F}" dt="2022-08-09T08:28:37.797" v="570" actId="1035"/>
          <ac:picMkLst>
            <pc:docMk/>
            <pc:sldMk cId="2117123122" sldId="462"/>
            <ac:picMk id="10" creationId="{956737A2-4993-DB87-8F08-11EFA212F981}"/>
          </ac:picMkLst>
        </pc:picChg>
      </pc:sldChg>
      <pc:sldChg chg="modSp mod">
        <pc:chgData name="Chan Zhi Wen, Ian" userId="10427a44-90a0-4c20-831c-e237817aaaf3" providerId="ADAL" clId="{15F77283-442C-4256-BBFD-F988EAF70D3F}" dt="2022-08-09T05:32:48.974" v="171" actId="1036"/>
        <pc:sldMkLst>
          <pc:docMk/>
          <pc:sldMk cId="2101825738" sldId="463"/>
        </pc:sldMkLst>
        <pc:spChg chg="mod">
          <ac:chgData name="Chan Zhi Wen, Ian" userId="10427a44-90a0-4c20-831c-e237817aaaf3" providerId="ADAL" clId="{15F77283-442C-4256-BBFD-F988EAF70D3F}" dt="2022-08-09T05:31:49.680" v="62"/>
          <ac:spMkLst>
            <pc:docMk/>
            <pc:sldMk cId="2101825738" sldId="463"/>
            <ac:spMk id="14" creationId="{8039BD8D-C63A-9126-3799-92FA6B2D4158}"/>
          </ac:spMkLst>
        </pc:spChg>
        <pc:spChg chg="mod">
          <ac:chgData name="Chan Zhi Wen, Ian" userId="10427a44-90a0-4c20-831c-e237817aaaf3" providerId="ADAL" clId="{15F77283-442C-4256-BBFD-F988EAF70D3F}" dt="2022-08-09T05:31:54.935" v="68"/>
          <ac:spMkLst>
            <pc:docMk/>
            <pc:sldMk cId="2101825738" sldId="463"/>
            <ac:spMk id="17" creationId="{ACF4C3CD-84F2-DE73-649C-D0AD03C817A8}"/>
          </ac:spMkLst>
        </pc:spChg>
        <pc:spChg chg="mod">
          <ac:chgData name="Chan Zhi Wen, Ian" userId="10427a44-90a0-4c20-831c-e237817aaaf3" providerId="ADAL" clId="{15F77283-442C-4256-BBFD-F988EAF70D3F}" dt="2022-08-09T05:32:48.974" v="171" actId="1036"/>
          <ac:spMkLst>
            <pc:docMk/>
            <pc:sldMk cId="2101825738" sldId="463"/>
            <ac:spMk id="18" creationId="{73345A23-0D75-6A56-7AF7-8A4B89005D18}"/>
          </ac:spMkLst>
        </pc:spChg>
      </pc:sldChg>
      <pc:sldChg chg="addSp delSp modSp mod">
        <pc:chgData name="Chan Zhi Wen, Ian" userId="10427a44-90a0-4c20-831c-e237817aaaf3" providerId="ADAL" clId="{15F77283-442C-4256-BBFD-F988EAF70D3F}" dt="2022-08-09T16:55:24.454" v="5153" actId="1037"/>
        <pc:sldMkLst>
          <pc:docMk/>
          <pc:sldMk cId="2836746410" sldId="464"/>
        </pc:sldMkLst>
        <pc:spChg chg="mod">
          <ac:chgData name="Chan Zhi Wen, Ian" userId="10427a44-90a0-4c20-831c-e237817aaaf3" providerId="ADAL" clId="{15F77283-442C-4256-BBFD-F988EAF70D3F}" dt="2022-08-09T16:48:15.254" v="4654" actId="20577"/>
          <ac:spMkLst>
            <pc:docMk/>
            <pc:sldMk cId="2836746410" sldId="464"/>
            <ac:spMk id="2" creationId="{FCF73F3D-7CBD-46D3-AD51-D6E4EA1B7A38}"/>
          </ac:spMkLst>
        </pc:spChg>
        <pc:spChg chg="mod">
          <ac:chgData name="Chan Zhi Wen, Ian" userId="10427a44-90a0-4c20-831c-e237817aaaf3" providerId="ADAL" clId="{15F77283-442C-4256-BBFD-F988EAF70D3F}" dt="2022-08-09T16:53:17.488" v="5020" actId="6549"/>
          <ac:spMkLst>
            <pc:docMk/>
            <pc:sldMk cId="2836746410" sldId="464"/>
            <ac:spMk id="3" creationId="{E6CD1D97-2687-4B15-BF3D-D09058FCEB2F}"/>
          </ac:spMkLst>
        </pc:spChg>
        <pc:spChg chg="add mod">
          <ac:chgData name="Chan Zhi Wen, Ian" userId="10427a44-90a0-4c20-831c-e237817aaaf3" providerId="ADAL" clId="{15F77283-442C-4256-BBFD-F988EAF70D3F}" dt="2022-08-09T16:52:14.937" v="5001" actId="1036"/>
          <ac:spMkLst>
            <pc:docMk/>
            <pc:sldMk cId="2836746410" sldId="464"/>
            <ac:spMk id="16" creationId="{F1269E9A-F130-1CE0-6CAC-AD6893AB829D}"/>
          </ac:spMkLst>
        </pc:spChg>
        <pc:spChg chg="add mod">
          <ac:chgData name="Chan Zhi Wen, Ian" userId="10427a44-90a0-4c20-831c-e237817aaaf3" providerId="ADAL" clId="{15F77283-442C-4256-BBFD-F988EAF70D3F}" dt="2022-08-09T16:52:14.937" v="5001" actId="1036"/>
          <ac:spMkLst>
            <pc:docMk/>
            <pc:sldMk cId="2836746410" sldId="464"/>
            <ac:spMk id="17" creationId="{57AFEC99-6D76-22BE-C29B-45E1C7E73ADA}"/>
          </ac:spMkLst>
        </pc:spChg>
        <pc:picChg chg="add del mod">
          <ac:chgData name="Chan Zhi Wen, Ian" userId="10427a44-90a0-4c20-831c-e237817aaaf3" providerId="ADAL" clId="{15F77283-442C-4256-BBFD-F988EAF70D3F}" dt="2022-08-09T10:31:33.040" v="1269" actId="478"/>
          <ac:picMkLst>
            <pc:docMk/>
            <pc:sldMk cId="2836746410" sldId="464"/>
            <ac:picMk id="6" creationId="{1251C276-6188-982A-E223-BA58A7106245}"/>
          </ac:picMkLst>
        </pc:picChg>
        <pc:picChg chg="add mod">
          <ac:chgData name="Chan Zhi Wen, Ian" userId="10427a44-90a0-4c20-831c-e237817aaaf3" providerId="ADAL" clId="{15F77283-442C-4256-BBFD-F988EAF70D3F}" dt="2022-08-09T16:53:36.055" v="5021" actId="1076"/>
          <ac:picMkLst>
            <pc:docMk/>
            <pc:sldMk cId="2836746410" sldId="464"/>
            <ac:picMk id="8" creationId="{00855E76-271A-9309-9640-9050414AFAF7}"/>
          </ac:picMkLst>
        </pc:picChg>
        <pc:picChg chg="add del mod">
          <ac:chgData name="Chan Zhi Wen, Ian" userId="10427a44-90a0-4c20-831c-e237817aaaf3" providerId="ADAL" clId="{15F77283-442C-4256-BBFD-F988EAF70D3F}" dt="2022-08-09T16:48:53.081" v="4658" actId="478"/>
          <ac:picMkLst>
            <pc:docMk/>
            <pc:sldMk cId="2836746410" sldId="464"/>
            <ac:picMk id="10" creationId="{FD0A8D9A-F828-75C8-4C02-6A4A587BCA95}"/>
          </ac:picMkLst>
        </pc:picChg>
        <pc:picChg chg="add del mod">
          <ac:chgData name="Chan Zhi Wen, Ian" userId="10427a44-90a0-4c20-831c-e237817aaaf3" providerId="ADAL" clId="{15F77283-442C-4256-BBFD-F988EAF70D3F}" dt="2022-08-09T16:48:53.081" v="4658" actId="478"/>
          <ac:picMkLst>
            <pc:docMk/>
            <pc:sldMk cId="2836746410" sldId="464"/>
            <ac:picMk id="12" creationId="{E2E5C127-CA3D-632B-B03F-E8E5AF32BA72}"/>
          </ac:picMkLst>
        </pc:picChg>
        <pc:picChg chg="add mod modCrop">
          <ac:chgData name="Chan Zhi Wen, Ian" userId="10427a44-90a0-4c20-831c-e237817aaaf3" providerId="ADAL" clId="{15F77283-442C-4256-BBFD-F988EAF70D3F}" dt="2022-08-09T16:53:09.376" v="5016" actId="1076"/>
          <ac:picMkLst>
            <pc:docMk/>
            <pc:sldMk cId="2836746410" sldId="464"/>
            <ac:picMk id="14" creationId="{0D127D3B-77DA-970C-5975-1E6EBF96F908}"/>
          </ac:picMkLst>
        </pc:picChg>
        <pc:picChg chg="add mod">
          <ac:chgData name="Chan Zhi Wen, Ian" userId="10427a44-90a0-4c20-831c-e237817aaaf3" providerId="ADAL" clId="{15F77283-442C-4256-BBFD-F988EAF70D3F}" dt="2022-08-09T16:53:15.249" v="5019" actId="1076"/>
          <ac:picMkLst>
            <pc:docMk/>
            <pc:sldMk cId="2836746410" sldId="464"/>
            <ac:picMk id="19" creationId="{0A69EDD7-043F-B7C6-32BB-F4175DD91708}"/>
          </ac:picMkLst>
        </pc:picChg>
        <pc:cxnChg chg="add mod">
          <ac:chgData name="Chan Zhi Wen, Ian" userId="10427a44-90a0-4c20-831c-e237817aaaf3" providerId="ADAL" clId="{15F77283-442C-4256-BBFD-F988EAF70D3F}" dt="2022-08-09T16:55:24.454" v="5153" actId="1037"/>
          <ac:cxnSpMkLst>
            <pc:docMk/>
            <pc:sldMk cId="2836746410" sldId="464"/>
            <ac:cxnSpMk id="21" creationId="{651145ED-1CA6-0E3E-EB9E-B73248852792}"/>
          </ac:cxnSpMkLst>
        </pc:cxnChg>
      </pc:sldChg>
      <pc:sldChg chg="delSp modSp mod">
        <pc:chgData name="Chan Zhi Wen, Ian" userId="10427a44-90a0-4c20-831c-e237817aaaf3" providerId="ADAL" clId="{15F77283-442C-4256-BBFD-F988EAF70D3F}" dt="2022-08-10T05:55:29.407" v="9443" actId="20577"/>
        <pc:sldMkLst>
          <pc:docMk/>
          <pc:sldMk cId="1335533380" sldId="465"/>
        </pc:sldMkLst>
        <pc:spChg chg="mod">
          <ac:chgData name="Chan Zhi Wen, Ian" userId="10427a44-90a0-4c20-831c-e237817aaaf3" providerId="ADAL" clId="{15F77283-442C-4256-BBFD-F988EAF70D3F}" dt="2022-08-10T05:55:29.407" v="9443" actId="20577"/>
          <ac:spMkLst>
            <pc:docMk/>
            <pc:sldMk cId="1335533380" sldId="465"/>
            <ac:spMk id="3" creationId="{E6CD1D97-2687-4B15-BF3D-D09058FCEB2F}"/>
          </ac:spMkLst>
        </pc:spChg>
        <pc:spChg chg="del mod">
          <ac:chgData name="Chan Zhi Wen, Ian" userId="10427a44-90a0-4c20-831c-e237817aaaf3" providerId="ADAL" clId="{15F77283-442C-4256-BBFD-F988EAF70D3F}" dt="2022-08-10T05:10:13.610" v="8808" actId="478"/>
          <ac:spMkLst>
            <pc:docMk/>
            <pc:sldMk cId="1335533380" sldId="465"/>
            <ac:spMk id="6" creationId="{5A31DF2F-336A-8BA2-5362-A837937CB3E6}"/>
          </ac:spMkLst>
        </pc:spChg>
        <pc:spChg chg="del">
          <ac:chgData name="Chan Zhi Wen, Ian" userId="10427a44-90a0-4c20-831c-e237817aaaf3" providerId="ADAL" clId="{15F77283-442C-4256-BBFD-F988EAF70D3F}" dt="2022-08-10T01:09:51.290" v="5627" actId="478"/>
          <ac:spMkLst>
            <pc:docMk/>
            <pc:sldMk cId="1335533380" sldId="465"/>
            <ac:spMk id="7" creationId="{60346142-1812-FBD5-3340-C92119BD8C2C}"/>
          </ac:spMkLst>
        </pc:spChg>
        <pc:picChg chg="del">
          <ac:chgData name="Chan Zhi Wen, Ian" userId="10427a44-90a0-4c20-831c-e237817aaaf3" providerId="ADAL" clId="{15F77283-442C-4256-BBFD-F988EAF70D3F}" dt="2022-08-10T01:09:15.450" v="5621" actId="21"/>
          <ac:picMkLst>
            <pc:docMk/>
            <pc:sldMk cId="1335533380" sldId="465"/>
            <ac:picMk id="10" creationId="{353A24E4-47FD-CD51-D1CC-C130AF6D3723}"/>
          </ac:picMkLst>
        </pc:picChg>
      </pc:sldChg>
      <pc:sldChg chg="addSp delSp modSp mod">
        <pc:chgData name="Chan Zhi Wen, Ian" userId="10427a44-90a0-4c20-831c-e237817aaaf3" providerId="ADAL" clId="{15F77283-442C-4256-BBFD-F988EAF70D3F}" dt="2022-08-10T16:48:17.976" v="21907" actId="1038"/>
        <pc:sldMkLst>
          <pc:docMk/>
          <pc:sldMk cId="3202126779" sldId="466"/>
        </pc:sldMkLst>
        <pc:spChg chg="mod">
          <ac:chgData name="Chan Zhi Wen, Ian" userId="10427a44-90a0-4c20-831c-e237817aaaf3" providerId="ADAL" clId="{15F77283-442C-4256-BBFD-F988EAF70D3F}" dt="2022-08-10T08:27:08.832" v="13460" actId="20577"/>
          <ac:spMkLst>
            <pc:docMk/>
            <pc:sldMk cId="3202126779" sldId="466"/>
            <ac:spMk id="2" creationId="{FCF73F3D-7CBD-46D3-AD51-D6E4EA1B7A38}"/>
          </ac:spMkLst>
        </pc:spChg>
        <pc:spChg chg="mod">
          <ac:chgData name="Chan Zhi Wen, Ian" userId="10427a44-90a0-4c20-831c-e237817aaaf3" providerId="ADAL" clId="{15F77283-442C-4256-BBFD-F988EAF70D3F}" dt="2022-08-10T14:34:28.855" v="15866" actId="404"/>
          <ac:spMkLst>
            <pc:docMk/>
            <pc:sldMk cId="3202126779" sldId="466"/>
            <ac:spMk id="3" creationId="{E6CD1D97-2687-4B15-BF3D-D09058FCEB2F}"/>
          </ac:spMkLst>
        </pc:spChg>
        <pc:spChg chg="add del mod">
          <ac:chgData name="Chan Zhi Wen, Ian" userId="10427a44-90a0-4c20-831c-e237817aaaf3" providerId="ADAL" clId="{15F77283-442C-4256-BBFD-F988EAF70D3F}" dt="2022-08-10T07:52:19.237" v="11848" actId="478"/>
          <ac:spMkLst>
            <pc:docMk/>
            <pc:sldMk cId="3202126779" sldId="466"/>
            <ac:spMk id="7" creationId="{0F55C5E4-F3A1-A95E-4370-395DA7DCBB32}"/>
          </ac:spMkLst>
        </pc:spChg>
        <pc:spChg chg="add mod">
          <ac:chgData name="Chan Zhi Wen, Ian" userId="10427a44-90a0-4c20-831c-e237817aaaf3" providerId="ADAL" clId="{15F77283-442C-4256-BBFD-F988EAF70D3F}" dt="2022-08-10T16:48:17.976" v="21907" actId="1038"/>
          <ac:spMkLst>
            <pc:docMk/>
            <pc:sldMk cId="3202126779" sldId="466"/>
            <ac:spMk id="7" creationId="{5D202227-1CD5-20F0-33A2-B1131618FF36}"/>
          </ac:spMkLst>
        </pc:spChg>
        <pc:spChg chg="del">
          <ac:chgData name="Chan Zhi Wen, Ian" userId="10427a44-90a0-4c20-831c-e237817aaaf3" providerId="ADAL" clId="{15F77283-442C-4256-BBFD-F988EAF70D3F}" dt="2022-08-10T05:56:41.664" v="9449" actId="21"/>
          <ac:spMkLst>
            <pc:docMk/>
            <pc:sldMk cId="3202126779" sldId="466"/>
            <ac:spMk id="8" creationId="{61895A81-2C97-3D6E-2AAD-B8F576317D17}"/>
          </ac:spMkLst>
        </pc:spChg>
        <pc:spChg chg="add del mod">
          <ac:chgData name="Chan Zhi Wen, Ian" userId="10427a44-90a0-4c20-831c-e237817aaaf3" providerId="ADAL" clId="{15F77283-442C-4256-BBFD-F988EAF70D3F}" dt="2022-08-10T07:52:19.237" v="11848" actId="478"/>
          <ac:spMkLst>
            <pc:docMk/>
            <pc:sldMk cId="3202126779" sldId="466"/>
            <ac:spMk id="9" creationId="{BED3358C-0DA1-1B3B-F63D-1F63CF9F748A}"/>
          </ac:spMkLst>
        </pc:spChg>
        <pc:spChg chg="mod">
          <ac:chgData name="Chan Zhi Wen, Ian" userId="10427a44-90a0-4c20-831c-e237817aaaf3" providerId="ADAL" clId="{15F77283-442C-4256-BBFD-F988EAF70D3F}" dt="2022-08-10T14:52:07.595" v="16101" actId="20577"/>
          <ac:spMkLst>
            <pc:docMk/>
            <pc:sldMk cId="3202126779" sldId="466"/>
            <ac:spMk id="10" creationId="{16401542-37EB-C709-730D-B2FB09E35F46}"/>
          </ac:spMkLst>
        </pc:spChg>
        <pc:spChg chg="del">
          <ac:chgData name="Chan Zhi Wen, Ian" userId="10427a44-90a0-4c20-831c-e237817aaaf3" providerId="ADAL" clId="{15F77283-442C-4256-BBFD-F988EAF70D3F}" dt="2022-08-10T04:47:57.107" v="8597" actId="478"/>
          <ac:spMkLst>
            <pc:docMk/>
            <pc:sldMk cId="3202126779" sldId="466"/>
            <ac:spMk id="11" creationId="{47AD2632-21BB-DFBD-E444-EEA147301781}"/>
          </ac:spMkLst>
        </pc:spChg>
        <pc:picChg chg="add del mod">
          <ac:chgData name="Chan Zhi Wen, Ian" userId="10427a44-90a0-4c20-831c-e237817aaaf3" providerId="ADAL" clId="{15F77283-442C-4256-BBFD-F988EAF70D3F}" dt="2022-08-10T07:52:19.237" v="11848" actId="478"/>
          <ac:picMkLst>
            <pc:docMk/>
            <pc:sldMk cId="3202126779" sldId="466"/>
            <ac:picMk id="6" creationId="{174D1914-E088-7AA4-7744-A44DD702C97B}"/>
          </ac:picMkLst>
        </pc:picChg>
        <pc:picChg chg="add del mod">
          <ac:chgData name="Chan Zhi Wen, Ian" userId="10427a44-90a0-4c20-831c-e237817aaaf3" providerId="ADAL" clId="{15F77283-442C-4256-BBFD-F988EAF70D3F}" dt="2022-08-10T08:19:15.531" v="12950" actId="478"/>
          <ac:picMkLst>
            <pc:docMk/>
            <pc:sldMk cId="3202126779" sldId="466"/>
            <ac:picMk id="6" creationId="{58F14FB6-2771-0827-503D-206F40CAACC8}"/>
          </ac:picMkLst>
        </pc:picChg>
        <pc:cxnChg chg="add mod">
          <ac:chgData name="Chan Zhi Wen, Ian" userId="10427a44-90a0-4c20-831c-e237817aaaf3" providerId="ADAL" clId="{15F77283-442C-4256-BBFD-F988EAF70D3F}" dt="2022-08-10T14:34:32.712" v="15867" actId="14100"/>
          <ac:cxnSpMkLst>
            <pc:docMk/>
            <pc:sldMk cId="3202126779" sldId="466"/>
            <ac:cxnSpMk id="8" creationId="{D70FC9DC-418C-047F-3663-7AC3BDF5B25C}"/>
          </ac:cxnSpMkLst>
        </pc:cxnChg>
        <pc:cxnChg chg="add del mod">
          <ac:chgData name="Chan Zhi Wen, Ian" userId="10427a44-90a0-4c20-831c-e237817aaaf3" providerId="ADAL" clId="{15F77283-442C-4256-BBFD-F988EAF70D3F}" dt="2022-08-10T07:52:19.237" v="11848" actId="478"/>
          <ac:cxnSpMkLst>
            <pc:docMk/>
            <pc:sldMk cId="3202126779" sldId="466"/>
            <ac:cxnSpMk id="11" creationId="{15C09CC4-0E93-06E7-C2A9-107E5EA15881}"/>
          </ac:cxnSpMkLst>
        </pc:cxnChg>
      </pc:sldChg>
      <pc:sldChg chg="addSp delSp modSp mod">
        <pc:chgData name="Chan Zhi Wen, Ian" userId="10427a44-90a0-4c20-831c-e237817aaaf3" providerId="ADAL" clId="{15F77283-442C-4256-BBFD-F988EAF70D3F}" dt="2022-08-11T07:15:19.773" v="24852" actId="1035"/>
        <pc:sldMkLst>
          <pc:docMk/>
          <pc:sldMk cId="4182204636" sldId="467"/>
        </pc:sldMkLst>
        <pc:spChg chg="mod">
          <ac:chgData name="Chan Zhi Wen, Ian" userId="10427a44-90a0-4c20-831c-e237817aaaf3" providerId="ADAL" clId="{15F77283-442C-4256-BBFD-F988EAF70D3F}" dt="2022-08-10T08:27:12.673" v="13463" actId="20577"/>
          <ac:spMkLst>
            <pc:docMk/>
            <pc:sldMk cId="4182204636" sldId="467"/>
            <ac:spMk id="2" creationId="{FCF73F3D-7CBD-46D3-AD51-D6E4EA1B7A38}"/>
          </ac:spMkLst>
        </pc:spChg>
        <pc:spChg chg="mod">
          <ac:chgData name="Chan Zhi Wen, Ian" userId="10427a44-90a0-4c20-831c-e237817aaaf3" providerId="ADAL" clId="{15F77283-442C-4256-BBFD-F988EAF70D3F}" dt="2022-08-10T14:35:12.020" v="15882" actId="2711"/>
          <ac:spMkLst>
            <pc:docMk/>
            <pc:sldMk cId="4182204636" sldId="467"/>
            <ac:spMk id="3" creationId="{E6CD1D97-2687-4B15-BF3D-D09058FCEB2F}"/>
          </ac:spMkLst>
        </pc:spChg>
        <pc:picChg chg="add del mod">
          <ac:chgData name="Chan Zhi Wen, Ian" userId="10427a44-90a0-4c20-831c-e237817aaaf3" providerId="ADAL" clId="{15F77283-442C-4256-BBFD-F988EAF70D3F}" dt="2022-08-11T07:14:26.466" v="24807" actId="478"/>
          <ac:picMkLst>
            <pc:docMk/>
            <pc:sldMk cId="4182204636" sldId="467"/>
            <ac:picMk id="5" creationId="{69C35094-AD3E-E986-72F4-633A5E62DE2B}"/>
          </ac:picMkLst>
        </pc:picChg>
        <pc:picChg chg="add del mod">
          <ac:chgData name="Chan Zhi Wen, Ian" userId="10427a44-90a0-4c20-831c-e237817aaaf3" providerId="ADAL" clId="{15F77283-442C-4256-BBFD-F988EAF70D3F}" dt="2022-08-11T07:14:50.828" v="24810" actId="478"/>
          <ac:picMkLst>
            <pc:docMk/>
            <pc:sldMk cId="4182204636" sldId="467"/>
            <ac:picMk id="7" creationId="{1BC51108-D9EE-A5B1-5095-5C6FB724AE8E}"/>
          </ac:picMkLst>
        </pc:picChg>
        <pc:picChg chg="add mod">
          <ac:chgData name="Chan Zhi Wen, Ian" userId="10427a44-90a0-4c20-831c-e237817aaaf3" providerId="ADAL" clId="{15F77283-442C-4256-BBFD-F988EAF70D3F}" dt="2022-08-11T07:14:48.989" v="24809" actId="1076"/>
          <ac:picMkLst>
            <pc:docMk/>
            <pc:sldMk cId="4182204636" sldId="467"/>
            <ac:picMk id="9" creationId="{9086A2A3-B61B-B4ED-E435-4D8A575C37DF}"/>
          </ac:picMkLst>
        </pc:picChg>
        <pc:picChg chg="add mod">
          <ac:chgData name="Chan Zhi Wen, Ian" userId="10427a44-90a0-4c20-831c-e237817aaaf3" providerId="ADAL" clId="{15F77283-442C-4256-BBFD-F988EAF70D3F}" dt="2022-08-11T07:15:19.773" v="24852" actId="1035"/>
          <ac:picMkLst>
            <pc:docMk/>
            <pc:sldMk cId="4182204636" sldId="467"/>
            <ac:picMk id="11" creationId="{4343A377-9CAA-7B98-691D-95CF0A0EC94F}"/>
          </ac:picMkLst>
        </pc:picChg>
      </pc:sldChg>
      <pc:sldChg chg="addSp modSp mod ord">
        <pc:chgData name="Chan Zhi Wen, Ian" userId="10427a44-90a0-4c20-831c-e237817aaaf3" providerId="ADAL" clId="{15F77283-442C-4256-BBFD-F988EAF70D3F}" dt="2022-08-10T14:33:47.387" v="15857" actId="1038"/>
        <pc:sldMkLst>
          <pc:docMk/>
          <pc:sldMk cId="2173335451" sldId="468"/>
        </pc:sldMkLst>
        <pc:spChg chg="mod">
          <ac:chgData name="Chan Zhi Wen, Ian" userId="10427a44-90a0-4c20-831c-e237817aaaf3" providerId="ADAL" clId="{15F77283-442C-4256-BBFD-F988EAF70D3F}" dt="2022-08-10T14:33:21.603" v="15826" actId="404"/>
          <ac:spMkLst>
            <pc:docMk/>
            <pc:sldMk cId="2173335451" sldId="468"/>
            <ac:spMk id="3" creationId="{E6CD1D97-2687-4B15-BF3D-D09058FCEB2F}"/>
          </ac:spMkLst>
        </pc:spChg>
        <pc:spChg chg="add mod">
          <ac:chgData name="Chan Zhi Wen, Ian" userId="10427a44-90a0-4c20-831c-e237817aaaf3" providerId="ADAL" clId="{15F77283-442C-4256-BBFD-F988EAF70D3F}" dt="2022-08-10T05:58:30.452" v="9478" actId="1038"/>
          <ac:spMkLst>
            <pc:docMk/>
            <pc:sldMk cId="2173335451" sldId="468"/>
            <ac:spMk id="4" creationId="{BA4927EC-C9DD-1B4C-5C80-77F86EDA3390}"/>
          </ac:spMkLst>
        </pc:spChg>
        <pc:spChg chg="add mod">
          <ac:chgData name="Chan Zhi Wen, Ian" userId="10427a44-90a0-4c20-831c-e237817aaaf3" providerId="ADAL" clId="{15F77283-442C-4256-BBFD-F988EAF70D3F}" dt="2022-08-10T14:33:33.843" v="15828" actId="1076"/>
          <ac:spMkLst>
            <pc:docMk/>
            <pc:sldMk cId="2173335451" sldId="468"/>
            <ac:spMk id="6" creationId="{FAFEEDC9-26F9-46EF-45E7-1CF4756B5B9B}"/>
          </ac:spMkLst>
        </pc:spChg>
        <pc:spChg chg="add mod">
          <ac:chgData name="Chan Zhi Wen, Ian" userId="10427a44-90a0-4c20-831c-e237817aaaf3" providerId="ADAL" clId="{15F77283-442C-4256-BBFD-F988EAF70D3F}" dt="2022-08-10T14:33:47.387" v="15857" actId="1038"/>
          <ac:spMkLst>
            <pc:docMk/>
            <pc:sldMk cId="2173335451" sldId="468"/>
            <ac:spMk id="9" creationId="{46A435A3-0FA0-9845-3040-C8CD9168D14A}"/>
          </ac:spMkLst>
        </pc:spChg>
        <pc:cxnChg chg="add mod">
          <ac:chgData name="Chan Zhi Wen, Ian" userId="10427a44-90a0-4c20-831c-e237817aaaf3" providerId="ADAL" clId="{15F77283-442C-4256-BBFD-F988EAF70D3F}" dt="2022-08-10T14:33:31.899" v="15827" actId="1076"/>
          <ac:cxnSpMkLst>
            <pc:docMk/>
            <pc:sldMk cId="2173335451" sldId="468"/>
            <ac:cxnSpMk id="8" creationId="{E366F954-94FA-A394-5868-0AC961E720DA}"/>
          </ac:cxnSpMkLst>
        </pc:cxnChg>
        <pc:cxnChg chg="add mod">
          <ac:chgData name="Chan Zhi Wen, Ian" userId="10427a44-90a0-4c20-831c-e237817aaaf3" providerId="ADAL" clId="{15F77283-442C-4256-BBFD-F988EAF70D3F}" dt="2022-08-10T14:33:35.893" v="15829" actId="1076"/>
          <ac:cxnSpMkLst>
            <pc:docMk/>
            <pc:sldMk cId="2173335451" sldId="468"/>
            <ac:cxnSpMk id="10" creationId="{898894E8-8EB1-BC4B-3024-FD92D724429D}"/>
          </ac:cxnSpMkLst>
        </pc:cxnChg>
      </pc:sldChg>
      <pc:sldChg chg="modSp add mod ord">
        <pc:chgData name="Chan Zhi Wen, Ian" userId="10427a44-90a0-4c20-831c-e237817aaaf3" providerId="ADAL" clId="{15F77283-442C-4256-BBFD-F988EAF70D3F}" dt="2022-08-09T09:12:15.524" v="1175"/>
        <pc:sldMkLst>
          <pc:docMk/>
          <pc:sldMk cId="2353792478" sldId="469"/>
        </pc:sldMkLst>
        <pc:spChg chg="mod">
          <ac:chgData name="Chan Zhi Wen, Ian" userId="10427a44-90a0-4c20-831c-e237817aaaf3" providerId="ADAL" clId="{15F77283-442C-4256-BBFD-F988EAF70D3F}" dt="2022-08-09T08:38:21.734" v="761" actId="20577"/>
          <ac:spMkLst>
            <pc:docMk/>
            <pc:sldMk cId="2353792478" sldId="469"/>
            <ac:spMk id="2" creationId="{63D0D704-AC16-4E9C-85E5-2F85FA028E67}"/>
          </ac:spMkLst>
        </pc:spChg>
      </pc:sldChg>
      <pc:sldChg chg="addSp delSp modSp add mod ord modShow">
        <pc:chgData name="Chan Zhi Wen, Ian" userId="10427a44-90a0-4c20-831c-e237817aaaf3" providerId="ADAL" clId="{15F77283-442C-4256-BBFD-F988EAF70D3F}" dt="2022-08-09T09:00:18.480" v="1171" actId="20577"/>
        <pc:sldMkLst>
          <pc:docMk/>
          <pc:sldMk cId="2056042500" sldId="470"/>
        </pc:sldMkLst>
        <pc:spChg chg="mod">
          <ac:chgData name="Chan Zhi Wen, Ian" userId="10427a44-90a0-4c20-831c-e237817aaaf3" providerId="ADAL" clId="{15F77283-442C-4256-BBFD-F988EAF70D3F}" dt="2022-08-09T08:38:44.012" v="779" actId="20577"/>
          <ac:spMkLst>
            <pc:docMk/>
            <pc:sldMk cId="2056042500" sldId="470"/>
            <ac:spMk id="2" creationId="{FCF73F3D-7CBD-46D3-AD51-D6E4EA1B7A38}"/>
          </ac:spMkLst>
        </pc:spChg>
        <pc:spChg chg="mod">
          <ac:chgData name="Chan Zhi Wen, Ian" userId="10427a44-90a0-4c20-831c-e237817aaaf3" providerId="ADAL" clId="{15F77283-442C-4256-BBFD-F988EAF70D3F}" dt="2022-08-09T09:00:13.352" v="1153" actId="20577"/>
          <ac:spMkLst>
            <pc:docMk/>
            <pc:sldMk cId="2056042500" sldId="470"/>
            <ac:spMk id="3" creationId="{E6CD1D97-2687-4B15-BF3D-D09058FCEB2F}"/>
          </ac:spMkLst>
        </pc:spChg>
        <pc:spChg chg="add mod">
          <ac:chgData name="Chan Zhi Wen, Ian" userId="10427a44-90a0-4c20-831c-e237817aaaf3" providerId="ADAL" clId="{15F77283-442C-4256-BBFD-F988EAF70D3F}" dt="2022-08-09T08:41:10.780" v="974" actId="20577"/>
          <ac:spMkLst>
            <pc:docMk/>
            <pc:sldMk cId="2056042500" sldId="470"/>
            <ac:spMk id="8" creationId="{EE956F6B-8A7A-8D64-9EB5-DB79661B3C43}"/>
          </ac:spMkLst>
        </pc:spChg>
        <pc:spChg chg="add mod">
          <ac:chgData name="Chan Zhi Wen, Ian" userId="10427a44-90a0-4c20-831c-e237817aaaf3" providerId="ADAL" clId="{15F77283-442C-4256-BBFD-F988EAF70D3F}" dt="2022-08-09T09:00:18.480" v="1171" actId="20577"/>
          <ac:spMkLst>
            <pc:docMk/>
            <pc:sldMk cId="2056042500" sldId="470"/>
            <ac:spMk id="9" creationId="{FB685873-F2E7-5FE1-F369-7A8D709B253B}"/>
          </ac:spMkLst>
        </pc:spChg>
        <pc:picChg chg="add mod">
          <ac:chgData name="Chan Zhi Wen, Ian" userId="10427a44-90a0-4c20-831c-e237817aaaf3" providerId="ADAL" clId="{15F77283-442C-4256-BBFD-F988EAF70D3F}" dt="2022-08-09T08:40:07.101" v="846" actId="1076"/>
          <ac:picMkLst>
            <pc:docMk/>
            <pc:sldMk cId="2056042500" sldId="470"/>
            <ac:picMk id="4" creationId="{C04F69B0-E18B-C379-A9A4-0C490C17923D}"/>
          </ac:picMkLst>
        </pc:picChg>
        <pc:picChg chg="del">
          <ac:chgData name="Chan Zhi Wen, Ian" userId="10427a44-90a0-4c20-831c-e237817aaaf3" providerId="ADAL" clId="{15F77283-442C-4256-BBFD-F988EAF70D3F}" dt="2022-08-09T08:38:51.513" v="781" actId="478"/>
          <ac:picMkLst>
            <pc:docMk/>
            <pc:sldMk cId="2056042500" sldId="470"/>
            <ac:picMk id="6" creationId="{3C080392-C056-F10D-43FB-9066F09C1981}"/>
          </ac:picMkLst>
        </pc:picChg>
        <pc:picChg chg="add mod">
          <ac:chgData name="Chan Zhi Wen, Ian" userId="10427a44-90a0-4c20-831c-e237817aaaf3" providerId="ADAL" clId="{15F77283-442C-4256-BBFD-F988EAF70D3F}" dt="2022-08-09T08:40:07.101" v="846" actId="1076"/>
          <ac:picMkLst>
            <pc:docMk/>
            <pc:sldMk cId="2056042500" sldId="470"/>
            <ac:picMk id="7" creationId="{311D9CEE-0685-135A-E57F-7DCD91A85D50}"/>
          </ac:picMkLst>
        </pc:picChg>
        <pc:picChg chg="add mod">
          <ac:chgData name="Chan Zhi Wen, Ian" userId="10427a44-90a0-4c20-831c-e237817aaaf3" providerId="ADAL" clId="{15F77283-442C-4256-BBFD-F988EAF70D3F}" dt="2022-08-09T08:40:07.101" v="846" actId="1076"/>
          <ac:picMkLst>
            <pc:docMk/>
            <pc:sldMk cId="2056042500" sldId="470"/>
            <ac:picMk id="2050" creationId="{FC0DBF03-6235-FD1E-0B63-0847334F8786}"/>
          </ac:picMkLst>
        </pc:picChg>
      </pc:sldChg>
      <pc:sldChg chg="delSp modSp add mod">
        <pc:chgData name="Chan Zhi Wen, Ian" userId="10427a44-90a0-4c20-831c-e237817aaaf3" providerId="ADAL" clId="{15F77283-442C-4256-BBFD-F988EAF70D3F}" dt="2022-08-09T09:00:00.906" v="1131" actId="20577"/>
        <pc:sldMkLst>
          <pc:docMk/>
          <pc:sldMk cId="2083956113" sldId="471"/>
        </pc:sldMkLst>
        <pc:spChg chg="mod">
          <ac:chgData name="Chan Zhi Wen, Ian" userId="10427a44-90a0-4c20-831c-e237817aaaf3" providerId="ADAL" clId="{15F77283-442C-4256-BBFD-F988EAF70D3F}" dt="2022-08-09T08:59:55.511" v="1113" actId="20577"/>
          <ac:spMkLst>
            <pc:docMk/>
            <pc:sldMk cId="2083956113" sldId="471"/>
            <ac:spMk id="3" creationId="{E6CD1D97-2687-4B15-BF3D-D09058FCEB2F}"/>
          </ac:spMkLst>
        </pc:spChg>
        <pc:spChg chg="del">
          <ac:chgData name="Chan Zhi Wen, Ian" userId="10427a44-90a0-4c20-831c-e237817aaaf3" providerId="ADAL" clId="{15F77283-442C-4256-BBFD-F988EAF70D3F}" dt="2022-08-09T08:59:09.811" v="1040" actId="478"/>
          <ac:spMkLst>
            <pc:docMk/>
            <pc:sldMk cId="2083956113" sldId="471"/>
            <ac:spMk id="8" creationId="{EE956F6B-8A7A-8D64-9EB5-DB79661B3C43}"/>
          </ac:spMkLst>
        </pc:spChg>
        <pc:spChg chg="mod">
          <ac:chgData name="Chan Zhi Wen, Ian" userId="10427a44-90a0-4c20-831c-e237817aaaf3" providerId="ADAL" clId="{15F77283-442C-4256-BBFD-F988EAF70D3F}" dt="2022-08-09T09:00:00.906" v="1131" actId="20577"/>
          <ac:spMkLst>
            <pc:docMk/>
            <pc:sldMk cId="2083956113" sldId="471"/>
            <ac:spMk id="9" creationId="{FB685873-F2E7-5FE1-F369-7A8D709B253B}"/>
          </ac:spMkLst>
        </pc:spChg>
        <pc:picChg chg="mod">
          <ac:chgData name="Chan Zhi Wen, Ian" userId="10427a44-90a0-4c20-831c-e237817aaaf3" providerId="ADAL" clId="{15F77283-442C-4256-BBFD-F988EAF70D3F}" dt="2022-08-09T08:59:20.488" v="1088" actId="1038"/>
          <ac:picMkLst>
            <pc:docMk/>
            <pc:sldMk cId="2083956113" sldId="471"/>
            <ac:picMk id="4" creationId="{C04F69B0-E18B-C379-A9A4-0C490C17923D}"/>
          </ac:picMkLst>
        </pc:picChg>
        <pc:picChg chg="mod">
          <ac:chgData name="Chan Zhi Wen, Ian" userId="10427a44-90a0-4c20-831c-e237817aaaf3" providerId="ADAL" clId="{15F77283-442C-4256-BBFD-F988EAF70D3F}" dt="2022-08-09T08:59:20.488" v="1088" actId="1038"/>
          <ac:picMkLst>
            <pc:docMk/>
            <pc:sldMk cId="2083956113" sldId="471"/>
            <ac:picMk id="7" creationId="{311D9CEE-0685-135A-E57F-7DCD91A85D50}"/>
          </ac:picMkLst>
        </pc:picChg>
        <pc:picChg chg="del">
          <ac:chgData name="Chan Zhi Wen, Ian" userId="10427a44-90a0-4c20-831c-e237817aaaf3" providerId="ADAL" clId="{15F77283-442C-4256-BBFD-F988EAF70D3F}" dt="2022-08-09T08:59:09.811" v="1040" actId="478"/>
          <ac:picMkLst>
            <pc:docMk/>
            <pc:sldMk cId="2083956113" sldId="471"/>
            <ac:picMk id="2050" creationId="{FC0DBF03-6235-FD1E-0B63-0847334F8786}"/>
          </ac:picMkLst>
        </pc:picChg>
      </pc:sldChg>
      <pc:sldChg chg="addSp modSp new mod">
        <pc:chgData name="Chan Zhi Wen, Ian" userId="10427a44-90a0-4c20-831c-e237817aaaf3" providerId="ADAL" clId="{15F77283-442C-4256-BBFD-F988EAF70D3F}" dt="2022-08-11T18:30:20.913" v="38892"/>
        <pc:sldMkLst>
          <pc:docMk/>
          <pc:sldMk cId="1050777595" sldId="472"/>
        </pc:sldMkLst>
        <pc:spChg chg="mod">
          <ac:chgData name="Chan Zhi Wen, Ian" userId="10427a44-90a0-4c20-831c-e237817aaaf3" providerId="ADAL" clId="{15F77283-442C-4256-BBFD-F988EAF70D3F}" dt="2022-08-11T18:10:36.093" v="37586" actId="20577"/>
          <ac:spMkLst>
            <pc:docMk/>
            <pc:sldMk cId="1050777595" sldId="472"/>
            <ac:spMk id="2" creationId="{EBE2549B-3B55-DDD2-EA8D-C31346835CB1}"/>
          </ac:spMkLst>
        </pc:spChg>
        <pc:spChg chg="mod">
          <ac:chgData name="Chan Zhi Wen, Ian" userId="10427a44-90a0-4c20-831c-e237817aaaf3" providerId="ADAL" clId="{15F77283-442C-4256-BBFD-F988EAF70D3F}" dt="2022-08-11T18:02:08.825" v="36623" actId="20577"/>
          <ac:spMkLst>
            <pc:docMk/>
            <pc:sldMk cId="1050777595" sldId="472"/>
            <ac:spMk id="3" creationId="{3D643F25-56C6-43A0-883E-2BCF96ECB66D}"/>
          </ac:spMkLst>
        </pc:spChg>
        <pc:spChg chg="add mod">
          <ac:chgData name="Chan Zhi Wen, Ian" userId="10427a44-90a0-4c20-831c-e237817aaaf3" providerId="ADAL" clId="{15F77283-442C-4256-BBFD-F988EAF70D3F}" dt="2022-08-11T18:30:20.913" v="38892"/>
          <ac:spMkLst>
            <pc:docMk/>
            <pc:sldMk cId="1050777595" sldId="472"/>
            <ac:spMk id="4" creationId="{B77DBAFF-FDDD-AA2D-5BEB-0A81BDF22DC6}"/>
          </ac:spMkLst>
        </pc:spChg>
      </pc:sldChg>
      <pc:sldChg chg="addSp delSp modSp add mod">
        <pc:chgData name="Chan Zhi Wen, Ian" userId="10427a44-90a0-4c20-831c-e237817aaaf3" providerId="ADAL" clId="{15F77283-442C-4256-BBFD-F988EAF70D3F}" dt="2022-08-10T06:18:42.809" v="9622" actId="115"/>
        <pc:sldMkLst>
          <pc:docMk/>
          <pc:sldMk cId="512783493" sldId="473"/>
        </pc:sldMkLst>
        <pc:spChg chg="mod">
          <ac:chgData name="Chan Zhi Wen, Ian" userId="10427a44-90a0-4c20-831c-e237817aaaf3" providerId="ADAL" clId="{15F77283-442C-4256-BBFD-F988EAF70D3F}" dt="2022-08-09T15:41:49.273" v="2870" actId="3064"/>
          <ac:spMkLst>
            <pc:docMk/>
            <pc:sldMk cId="512783493" sldId="473"/>
            <ac:spMk id="2" creationId="{FCF73F3D-7CBD-46D3-AD51-D6E4EA1B7A38}"/>
          </ac:spMkLst>
        </pc:spChg>
        <pc:spChg chg="mod">
          <ac:chgData name="Chan Zhi Wen, Ian" userId="10427a44-90a0-4c20-831c-e237817aaaf3" providerId="ADAL" clId="{15F77283-442C-4256-BBFD-F988EAF70D3F}" dt="2022-08-09T15:41:49.273" v="2870" actId="3064"/>
          <ac:spMkLst>
            <pc:docMk/>
            <pc:sldMk cId="512783493" sldId="473"/>
            <ac:spMk id="3" creationId="{E6CD1D97-2687-4B15-BF3D-D09058FCEB2F}"/>
          </ac:spMkLst>
        </pc:spChg>
        <pc:spChg chg="mod">
          <ac:chgData name="Chan Zhi Wen, Ian" userId="10427a44-90a0-4c20-831c-e237817aaaf3" providerId="ADAL" clId="{15F77283-442C-4256-BBFD-F988EAF70D3F}" dt="2022-08-09T15:41:49.273" v="2870" actId="3064"/>
          <ac:spMkLst>
            <pc:docMk/>
            <pc:sldMk cId="512783493" sldId="473"/>
            <ac:spMk id="5" creationId="{BFCBBBBF-EF3C-4A25-9C0B-86A634D46223}"/>
          </ac:spMkLst>
        </pc:spChg>
        <pc:spChg chg="del">
          <ac:chgData name="Chan Zhi Wen, Ian" userId="10427a44-90a0-4c20-831c-e237817aaaf3" providerId="ADAL" clId="{15F77283-442C-4256-BBFD-F988EAF70D3F}" dt="2022-08-09T11:07:31.027" v="1455" actId="478"/>
          <ac:spMkLst>
            <pc:docMk/>
            <pc:sldMk cId="512783493" sldId="473"/>
            <ac:spMk id="6" creationId="{5A31DF2F-336A-8BA2-5362-A837937CB3E6}"/>
          </ac:spMkLst>
        </pc:spChg>
        <pc:spChg chg="del">
          <ac:chgData name="Chan Zhi Wen, Ian" userId="10427a44-90a0-4c20-831c-e237817aaaf3" providerId="ADAL" clId="{15F77283-442C-4256-BBFD-F988EAF70D3F}" dt="2022-08-09T11:07:31.027" v="1455" actId="478"/>
          <ac:spMkLst>
            <pc:docMk/>
            <pc:sldMk cId="512783493" sldId="473"/>
            <ac:spMk id="7" creationId="{60346142-1812-FBD5-3340-C92119BD8C2C}"/>
          </ac:spMkLst>
        </pc:spChg>
        <pc:spChg chg="add mod">
          <ac:chgData name="Chan Zhi Wen, Ian" userId="10427a44-90a0-4c20-831c-e237817aaaf3" providerId="ADAL" clId="{15F77283-442C-4256-BBFD-F988EAF70D3F}" dt="2022-08-09T15:41:49.273" v="2870" actId="3064"/>
          <ac:spMkLst>
            <pc:docMk/>
            <pc:sldMk cId="512783493" sldId="473"/>
            <ac:spMk id="9" creationId="{E514529F-3142-9C20-A9CC-38FB261DACE0}"/>
          </ac:spMkLst>
        </pc:spChg>
        <pc:spChg chg="add mod">
          <ac:chgData name="Chan Zhi Wen, Ian" userId="10427a44-90a0-4c20-831c-e237817aaaf3" providerId="ADAL" clId="{15F77283-442C-4256-BBFD-F988EAF70D3F}" dt="2022-08-10T06:18:06.325" v="9603" actId="114"/>
          <ac:spMkLst>
            <pc:docMk/>
            <pc:sldMk cId="512783493" sldId="473"/>
            <ac:spMk id="11" creationId="{F444BD87-63E5-B196-1348-6775239A6156}"/>
          </ac:spMkLst>
        </pc:spChg>
        <pc:spChg chg="add mod">
          <ac:chgData name="Chan Zhi Wen, Ian" userId="10427a44-90a0-4c20-831c-e237817aaaf3" providerId="ADAL" clId="{15F77283-442C-4256-BBFD-F988EAF70D3F}" dt="2022-08-09T15:43:14.827" v="2913" actId="1036"/>
          <ac:spMkLst>
            <pc:docMk/>
            <pc:sldMk cId="512783493" sldId="473"/>
            <ac:spMk id="14" creationId="{F34023B5-6B7A-B745-8088-8E5B389BE745}"/>
          </ac:spMkLst>
        </pc:spChg>
        <pc:spChg chg="add mod">
          <ac:chgData name="Chan Zhi Wen, Ian" userId="10427a44-90a0-4c20-831c-e237817aaaf3" providerId="ADAL" clId="{15F77283-442C-4256-BBFD-F988EAF70D3F}" dt="2022-08-10T06:18:29.857" v="9613" actId="1036"/>
          <ac:spMkLst>
            <pc:docMk/>
            <pc:sldMk cId="512783493" sldId="473"/>
            <ac:spMk id="18" creationId="{6FDA43F8-33C4-BD9A-1FBC-44A3D55574C0}"/>
          </ac:spMkLst>
        </pc:spChg>
        <pc:spChg chg="add mod">
          <ac:chgData name="Chan Zhi Wen, Ian" userId="10427a44-90a0-4c20-831c-e237817aaaf3" providerId="ADAL" clId="{15F77283-442C-4256-BBFD-F988EAF70D3F}" dt="2022-08-10T06:18:35.811" v="9620" actId="1036"/>
          <ac:spMkLst>
            <pc:docMk/>
            <pc:sldMk cId="512783493" sldId="473"/>
            <ac:spMk id="23" creationId="{A4A4B116-069D-1654-5B8B-3341E5713DA1}"/>
          </ac:spMkLst>
        </pc:spChg>
        <pc:spChg chg="add mod">
          <ac:chgData name="Chan Zhi Wen, Ian" userId="10427a44-90a0-4c20-831c-e237817aaaf3" providerId="ADAL" clId="{15F77283-442C-4256-BBFD-F988EAF70D3F}" dt="2022-08-10T06:18:35.811" v="9620" actId="1036"/>
          <ac:spMkLst>
            <pc:docMk/>
            <pc:sldMk cId="512783493" sldId="473"/>
            <ac:spMk id="24" creationId="{7295932C-2A03-1164-2B6F-B5158BD77B29}"/>
          </ac:spMkLst>
        </pc:spChg>
        <pc:spChg chg="add mod">
          <ac:chgData name="Chan Zhi Wen, Ian" userId="10427a44-90a0-4c20-831c-e237817aaaf3" providerId="ADAL" clId="{15F77283-442C-4256-BBFD-F988EAF70D3F}" dt="2022-08-10T06:18:35.811" v="9620" actId="1036"/>
          <ac:spMkLst>
            <pc:docMk/>
            <pc:sldMk cId="512783493" sldId="473"/>
            <ac:spMk id="25" creationId="{6BA8317E-B126-A10B-A76B-B034D9457B0B}"/>
          </ac:spMkLst>
        </pc:spChg>
        <pc:spChg chg="add mod">
          <ac:chgData name="Chan Zhi Wen, Ian" userId="10427a44-90a0-4c20-831c-e237817aaaf3" providerId="ADAL" clId="{15F77283-442C-4256-BBFD-F988EAF70D3F}" dt="2022-08-09T15:41:49.273" v="2870" actId="3064"/>
          <ac:spMkLst>
            <pc:docMk/>
            <pc:sldMk cId="512783493" sldId="473"/>
            <ac:spMk id="27" creationId="{1170D428-9924-D38C-94D1-6D77C7A543D2}"/>
          </ac:spMkLst>
        </pc:spChg>
        <pc:spChg chg="add mod">
          <ac:chgData name="Chan Zhi Wen, Ian" userId="10427a44-90a0-4c20-831c-e237817aaaf3" providerId="ADAL" clId="{15F77283-442C-4256-BBFD-F988EAF70D3F}" dt="2022-08-09T15:41:49.273" v="2870" actId="3064"/>
          <ac:spMkLst>
            <pc:docMk/>
            <pc:sldMk cId="512783493" sldId="473"/>
            <ac:spMk id="28" creationId="{F68BE03F-6D71-0C15-FE2B-ADDF490C2E1C}"/>
          </ac:spMkLst>
        </pc:spChg>
        <pc:spChg chg="add mod">
          <ac:chgData name="Chan Zhi Wen, Ian" userId="10427a44-90a0-4c20-831c-e237817aaaf3" providerId="ADAL" clId="{15F77283-442C-4256-BBFD-F988EAF70D3F}" dt="2022-08-10T06:18:29.857" v="9613" actId="1036"/>
          <ac:spMkLst>
            <pc:docMk/>
            <pc:sldMk cId="512783493" sldId="473"/>
            <ac:spMk id="31" creationId="{CB03C421-447C-0032-0835-E629CF02E879}"/>
          </ac:spMkLst>
        </pc:spChg>
        <pc:spChg chg="add mod">
          <ac:chgData name="Chan Zhi Wen, Ian" userId="10427a44-90a0-4c20-831c-e237817aaaf3" providerId="ADAL" clId="{15F77283-442C-4256-BBFD-F988EAF70D3F}" dt="2022-08-09T15:41:57.751" v="2872" actId="14100"/>
          <ac:spMkLst>
            <pc:docMk/>
            <pc:sldMk cId="512783493" sldId="473"/>
            <ac:spMk id="32" creationId="{351F91AF-ADF5-D203-7109-6B99709169DB}"/>
          </ac:spMkLst>
        </pc:spChg>
        <pc:spChg chg="add mod">
          <ac:chgData name="Chan Zhi Wen, Ian" userId="10427a44-90a0-4c20-831c-e237817aaaf3" providerId="ADAL" clId="{15F77283-442C-4256-BBFD-F988EAF70D3F}" dt="2022-08-09T15:41:49.273" v="2870" actId="3064"/>
          <ac:spMkLst>
            <pc:docMk/>
            <pc:sldMk cId="512783493" sldId="473"/>
            <ac:spMk id="33" creationId="{66C901EE-B2E7-33C5-141A-0F62F23E26F3}"/>
          </ac:spMkLst>
        </pc:spChg>
        <pc:spChg chg="add mod">
          <ac:chgData name="Chan Zhi Wen, Ian" userId="10427a44-90a0-4c20-831c-e237817aaaf3" providerId="ADAL" clId="{15F77283-442C-4256-BBFD-F988EAF70D3F}" dt="2022-08-09T15:41:49.273" v="2870" actId="3064"/>
          <ac:spMkLst>
            <pc:docMk/>
            <pc:sldMk cId="512783493" sldId="473"/>
            <ac:spMk id="34" creationId="{1F8686C8-1CD5-1388-715F-8888ED9B4692}"/>
          </ac:spMkLst>
        </pc:spChg>
        <pc:spChg chg="add mod">
          <ac:chgData name="Chan Zhi Wen, Ian" userId="10427a44-90a0-4c20-831c-e237817aaaf3" providerId="ADAL" clId="{15F77283-442C-4256-BBFD-F988EAF70D3F}" dt="2022-08-10T06:18:02.955" v="9601" actId="114"/>
          <ac:spMkLst>
            <pc:docMk/>
            <pc:sldMk cId="512783493" sldId="473"/>
            <ac:spMk id="36" creationId="{E6227D0B-F94E-AFAC-F224-AC5190B2864D}"/>
          </ac:spMkLst>
        </pc:spChg>
        <pc:spChg chg="add mod">
          <ac:chgData name="Chan Zhi Wen, Ian" userId="10427a44-90a0-4c20-831c-e237817aaaf3" providerId="ADAL" clId="{15F77283-442C-4256-BBFD-F988EAF70D3F}" dt="2022-08-10T06:18:10.223" v="9605" actId="114"/>
          <ac:spMkLst>
            <pc:docMk/>
            <pc:sldMk cId="512783493" sldId="473"/>
            <ac:spMk id="37" creationId="{8F33662A-873D-5D26-473B-F9C4CF0039EF}"/>
          </ac:spMkLst>
        </pc:spChg>
        <pc:spChg chg="add mod">
          <ac:chgData name="Chan Zhi Wen, Ian" userId="10427a44-90a0-4c20-831c-e237817aaaf3" providerId="ADAL" clId="{15F77283-442C-4256-BBFD-F988EAF70D3F}" dt="2022-08-09T15:41:49.273" v="2870" actId="3064"/>
          <ac:spMkLst>
            <pc:docMk/>
            <pc:sldMk cId="512783493" sldId="473"/>
            <ac:spMk id="38" creationId="{ADA44DA7-C3D5-EC03-60BF-6BC739E0C0FD}"/>
          </ac:spMkLst>
        </pc:spChg>
        <pc:spChg chg="add mod">
          <ac:chgData name="Chan Zhi Wen, Ian" userId="10427a44-90a0-4c20-831c-e237817aaaf3" providerId="ADAL" clId="{15F77283-442C-4256-BBFD-F988EAF70D3F}" dt="2022-08-09T15:41:49.273" v="2870" actId="3064"/>
          <ac:spMkLst>
            <pc:docMk/>
            <pc:sldMk cId="512783493" sldId="473"/>
            <ac:spMk id="39" creationId="{5A1BF8FA-0D7D-B469-BFF1-82D8E1F63E8A}"/>
          </ac:spMkLst>
        </pc:spChg>
        <pc:spChg chg="add mod">
          <ac:chgData name="Chan Zhi Wen, Ian" userId="10427a44-90a0-4c20-831c-e237817aaaf3" providerId="ADAL" clId="{15F77283-442C-4256-BBFD-F988EAF70D3F}" dt="2022-08-09T15:41:49.273" v="2870" actId="3064"/>
          <ac:spMkLst>
            <pc:docMk/>
            <pc:sldMk cId="512783493" sldId="473"/>
            <ac:spMk id="40" creationId="{824E9937-EE39-AA2D-5283-D41769C2DA6A}"/>
          </ac:spMkLst>
        </pc:spChg>
        <pc:spChg chg="add mod">
          <ac:chgData name="Chan Zhi Wen, Ian" userId="10427a44-90a0-4c20-831c-e237817aaaf3" providerId="ADAL" clId="{15F77283-442C-4256-BBFD-F988EAF70D3F}" dt="2022-08-10T06:18:42.809" v="9622" actId="115"/>
          <ac:spMkLst>
            <pc:docMk/>
            <pc:sldMk cId="512783493" sldId="473"/>
            <ac:spMk id="43" creationId="{44ADD41B-CA0C-BC4E-6088-27096E5706B8}"/>
          </ac:spMkLst>
        </pc:spChg>
        <pc:spChg chg="add mod">
          <ac:chgData name="Chan Zhi Wen, Ian" userId="10427a44-90a0-4c20-831c-e237817aaaf3" providerId="ADAL" clId="{15F77283-442C-4256-BBFD-F988EAF70D3F}" dt="2022-08-10T06:18:18.172" v="9607" actId="114"/>
          <ac:spMkLst>
            <pc:docMk/>
            <pc:sldMk cId="512783493" sldId="473"/>
            <ac:spMk id="44" creationId="{3195C0C3-C2C5-5DC8-36FC-7C968E6D1CCE}"/>
          </ac:spMkLst>
        </pc:spChg>
        <pc:spChg chg="add mod">
          <ac:chgData name="Chan Zhi Wen, Ian" userId="10427a44-90a0-4c20-831c-e237817aaaf3" providerId="ADAL" clId="{15F77283-442C-4256-BBFD-F988EAF70D3F}" dt="2022-08-10T06:18:18.172" v="9607" actId="114"/>
          <ac:spMkLst>
            <pc:docMk/>
            <pc:sldMk cId="512783493" sldId="473"/>
            <ac:spMk id="45" creationId="{A9CC091E-7D2C-CDD1-FB26-52028B9E51DA}"/>
          </ac:spMkLst>
        </pc:spChg>
        <pc:spChg chg="add mod">
          <ac:chgData name="Chan Zhi Wen, Ian" userId="10427a44-90a0-4c20-831c-e237817aaaf3" providerId="ADAL" clId="{15F77283-442C-4256-BBFD-F988EAF70D3F}" dt="2022-08-10T06:18:18.172" v="9607" actId="114"/>
          <ac:spMkLst>
            <pc:docMk/>
            <pc:sldMk cId="512783493" sldId="473"/>
            <ac:spMk id="46" creationId="{70F4C290-CFE6-4CF0-AFEF-653379B04566}"/>
          </ac:spMkLst>
        </pc:spChg>
        <pc:spChg chg="add mod">
          <ac:chgData name="Chan Zhi Wen, Ian" userId="10427a44-90a0-4c20-831c-e237817aaaf3" providerId="ADAL" clId="{15F77283-442C-4256-BBFD-F988EAF70D3F}" dt="2022-08-09T15:41:49.273" v="2870" actId="3064"/>
          <ac:spMkLst>
            <pc:docMk/>
            <pc:sldMk cId="512783493" sldId="473"/>
            <ac:spMk id="47" creationId="{2359E90E-D895-B319-1E49-E247F7EEB8DD}"/>
          </ac:spMkLst>
        </pc:spChg>
        <pc:spChg chg="add mod">
          <ac:chgData name="Chan Zhi Wen, Ian" userId="10427a44-90a0-4c20-831c-e237817aaaf3" providerId="ADAL" clId="{15F77283-442C-4256-BBFD-F988EAF70D3F}" dt="2022-08-09T15:41:49.273" v="2870" actId="3064"/>
          <ac:spMkLst>
            <pc:docMk/>
            <pc:sldMk cId="512783493" sldId="473"/>
            <ac:spMk id="49" creationId="{0A4981C9-45CE-9F93-0C52-84432CB11CC4}"/>
          </ac:spMkLst>
        </pc:spChg>
        <pc:spChg chg="add mod">
          <ac:chgData name="Chan Zhi Wen, Ian" userId="10427a44-90a0-4c20-831c-e237817aaaf3" providerId="ADAL" clId="{15F77283-442C-4256-BBFD-F988EAF70D3F}" dt="2022-08-09T15:43:04.150" v="2896" actId="1076"/>
          <ac:spMkLst>
            <pc:docMk/>
            <pc:sldMk cId="512783493" sldId="473"/>
            <ac:spMk id="50" creationId="{4D4C4DBE-9E64-B833-467B-921C90EDCD6C}"/>
          </ac:spMkLst>
        </pc:spChg>
        <pc:picChg chg="add mod">
          <ac:chgData name="Chan Zhi Wen, Ian" userId="10427a44-90a0-4c20-831c-e237817aaaf3" providerId="ADAL" clId="{15F77283-442C-4256-BBFD-F988EAF70D3F}" dt="2022-08-09T15:30:55.997" v="2857" actId="1038"/>
          <ac:picMkLst>
            <pc:docMk/>
            <pc:sldMk cId="512783493" sldId="473"/>
            <ac:picMk id="8" creationId="{76FE946E-0C92-765F-0BF9-050F52C2AE7A}"/>
          </ac:picMkLst>
        </pc:picChg>
        <pc:picChg chg="del">
          <ac:chgData name="Chan Zhi Wen, Ian" userId="10427a44-90a0-4c20-831c-e237817aaaf3" providerId="ADAL" clId="{15F77283-442C-4256-BBFD-F988EAF70D3F}" dt="2022-08-09T11:07:17.977" v="1451" actId="478"/>
          <ac:picMkLst>
            <pc:docMk/>
            <pc:sldMk cId="512783493" sldId="473"/>
            <ac:picMk id="10" creationId="{353A24E4-47FD-CD51-D1CC-C130AF6D3723}"/>
          </ac:picMkLst>
        </pc:picChg>
        <pc:picChg chg="add mod">
          <ac:chgData name="Chan Zhi Wen, Ian" userId="10427a44-90a0-4c20-831c-e237817aaaf3" providerId="ADAL" clId="{15F77283-442C-4256-BBFD-F988EAF70D3F}" dt="2022-08-09T15:30:55.997" v="2857" actId="1038"/>
          <ac:picMkLst>
            <pc:docMk/>
            <pc:sldMk cId="512783493" sldId="473"/>
            <ac:picMk id="17" creationId="{94D2094E-A376-FFDA-25C6-5ABD1C5F9164}"/>
          </ac:picMkLst>
        </pc:picChg>
        <pc:picChg chg="add mod modCrop">
          <ac:chgData name="Chan Zhi Wen, Ian" userId="10427a44-90a0-4c20-831c-e237817aaaf3" providerId="ADAL" clId="{15F77283-442C-4256-BBFD-F988EAF70D3F}" dt="2022-08-09T15:30:55.997" v="2857" actId="1038"/>
          <ac:picMkLst>
            <pc:docMk/>
            <pc:sldMk cId="512783493" sldId="473"/>
            <ac:picMk id="20" creationId="{49C82AE6-250D-EB59-4547-4C93A3B337AC}"/>
          </ac:picMkLst>
        </pc:picChg>
        <pc:picChg chg="add del mod">
          <ac:chgData name="Chan Zhi Wen, Ian" userId="10427a44-90a0-4c20-831c-e237817aaaf3" providerId="ADAL" clId="{15F77283-442C-4256-BBFD-F988EAF70D3F}" dt="2022-08-09T15:30:55.997" v="2857" actId="1038"/>
          <ac:picMkLst>
            <pc:docMk/>
            <pc:sldMk cId="512783493" sldId="473"/>
            <ac:picMk id="22" creationId="{A1BD467B-E863-E496-87AB-3A171B2807A0}"/>
          </ac:picMkLst>
        </pc:picChg>
        <pc:picChg chg="add mod">
          <ac:chgData name="Chan Zhi Wen, Ian" userId="10427a44-90a0-4c20-831c-e237817aaaf3" providerId="ADAL" clId="{15F77283-442C-4256-BBFD-F988EAF70D3F}" dt="2022-08-09T15:30:55.997" v="2857" actId="1038"/>
          <ac:picMkLst>
            <pc:docMk/>
            <pc:sldMk cId="512783493" sldId="473"/>
            <ac:picMk id="30" creationId="{F906FE08-04E2-6C64-5221-B885E3774EB1}"/>
          </ac:picMkLst>
        </pc:picChg>
        <pc:cxnChg chg="add mod ord">
          <ac:chgData name="Chan Zhi Wen, Ian" userId="10427a44-90a0-4c20-831c-e237817aaaf3" providerId="ADAL" clId="{15F77283-442C-4256-BBFD-F988EAF70D3F}" dt="2022-08-09T15:43:08.803" v="2905" actId="1036"/>
          <ac:cxnSpMkLst>
            <pc:docMk/>
            <pc:sldMk cId="512783493" sldId="473"/>
            <ac:cxnSpMk id="13" creationId="{42007B3A-5A37-6DFF-BD2C-F85D4670FA18}"/>
          </ac:cxnSpMkLst>
        </pc:cxnChg>
      </pc:sldChg>
      <pc:sldChg chg="addSp delSp modSp add mod">
        <pc:chgData name="Chan Zhi Wen, Ian" userId="10427a44-90a0-4c20-831c-e237817aaaf3" providerId="ADAL" clId="{15F77283-442C-4256-BBFD-F988EAF70D3F}" dt="2022-08-10T06:46:08.368" v="9970" actId="1036"/>
        <pc:sldMkLst>
          <pc:docMk/>
          <pc:sldMk cId="3983994398" sldId="474"/>
        </pc:sldMkLst>
        <pc:spChg chg="mod">
          <ac:chgData name="Chan Zhi Wen, Ian" userId="10427a44-90a0-4c20-831c-e237817aaaf3" providerId="ADAL" clId="{15F77283-442C-4256-BBFD-F988EAF70D3F}" dt="2022-08-09T16:07:00.839" v="3770" actId="20577"/>
          <ac:spMkLst>
            <pc:docMk/>
            <pc:sldMk cId="3983994398" sldId="474"/>
            <ac:spMk id="2" creationId="{FCF73F3D-7CBD-46D3-AD51-D6E4EA1B7A38}"/>
          </ac:spMkLst>
        </pc:spChg>
        <pc:spChg chg="del mod">
          <ac:chgData name="Chan Zhi Wen, Ian" userId="10427a44-90a0-4c20-831c-e237817aaaf3" providerId="ADAL" clId="{15F77283-442C-4256-BBFD-F988EAF70D3F}" dt="2022-08-09T16:07:19.854" v="3772" actId="478"/>
          <ac:spMkLst>
            <pc:docMk/>
            <pc:sldMk cId="3983994398" sldId="474"/>
            <ac:spMk id="3" creationId="{E6CD1D97-2687-4B15-BF3D-D09058FCEB2F}"/>
          </ac:spMkLst>
        </pc:spChg>
        <pc:spChg chg="add mod">
          <ac:chgData name="Chan Zhi Wen, Ian" userId="10427a44-90a0-4c20-831c-e237817aaaf3" providerId="ADAL" clId="{15F77283-442C-4256-BBFD-F988EAF70D3F}" dt="2022-08-09T16:34:33.385" v="4198" actId="1076"/>
          <ac:spMkLst>
            <pc:docMk/>
            <pc:sldMk cId="3983994398" sldId="474"/>
            <ac:spMk id="4" creationId="{EB25A1EF-CB51-5CFF-FFCB-5D20E7163C28}"/>
          </ac:spMkLst>
        </pc:spChg>
        <pc:spChg chg="add mod">
          <ac:chgData name="Chan Zhi Wen, Ian" userId="10427a44-90a0-4c20-831c-e237817aaaf3" providerId="ADAL" clId="{15F77283-442C-4256-BBFD-F988EAF70D3F}" dt="2022-08-09T16:07:53.617" v="3794" actId="1076"/>
          <ac:spMkLst>
            <pc:docMk/>
            <pc:sldMk cId="3983994398" sldId="474"/>
            <ac:spMk id="6" creationId="{AA600D31-CE3C-61FF-9EF3-C362A20A75AD}"/>
          </ac:spMkLst>
        </pc:spChg>
        <pc:spChg chg="add mod">
          <ac:chgData name="Chan Zhi Wen, Ian" userId="10427a44-90a0-4c20-831c-e237817aaaf3" providerId="ADAL" clId="{15F77283-442C-4256-BBFD-F988EAF70D3F}" dt="2022-08-10T06:45:22.127" v="9876" actId="1036"/>
          <ac:spMkLst>
            <pc:docMk/>
            <pc:sldMk cId="3983994398" sldId="474"/>
            <ac:spMk id="7" creationId="{DBA9A66F-98D6-6CEC-125D-0138D8AF9187}"/>
          </ac:spMkLst>
        </pc:spChg>
        <pc:spChg chg="del">
          <ac:chgData name="Chan Zhi Wen, Ian" userId="10427a44-90a0-4c20-831c-e237817aaaf3" providerId="ADAL" clId="{15F77283-442C-4256-BBFD-F988EAF70D3F}" dt="2022-08-09T15:44:13.473" v="2926" actId="478"/>
          <ac:spMkLst>
            <pc:docMk/>
            <pc:sldMk cId="3983994398" sldId="474"/>
            <ac:spMk id="9" creationId="{E514529F-3142-9C20-A9CC-38FB261DACE0}"/>
          </ac:spMkLst>
        </pc:spChg>
        <pc:spChg chg="add mod">
          <ac:chgData name="Chan Zhi Wen, Ian" userId="10427a44-90a0-4c20-831c-e237817aaaf3" providerId="ADAL" clId="{15F77283-442C-4256-BBFD-F988EAF70D3F}" dt="2022-08-09T16:35:22.551" v="4251" actId="1076"/>
          <ac:spMkLst>
            <pc:docMk/>
            <pc:sldMk cId="3983994398" sldId="474"/>
            <ac:spMk id="10" creationId="{3F727A2F-2C07-BBB1-215E-45A089FC6F1C}"/>
          </ac:spMkLst>
        </pc:spChg>
        <pc:spChg chg="del">
          <ac:chgData name="Chan Zhi Wen, Ian" userId="10427a44-90a0-4c20-831c-e237817aaaf3" providerId="ADAL" clId="{15F77283-442C-4256-BBFD-F988EAF70D3F}" dt="2022-08-09T15:44:13.473" v="2926" actId="478"/>
          <ac:spMkLst>
            <pc:docMk/>
            <pc:sldMk cId="3983994398" sldId="474"/>
            <ac:spMk id="11" creationId="{F444BD87-63E5-B196-1348-6775239A6156}"/>
          </ac:spMkLst>
        </pc:spChg>
        <pc:spChg chg="add mod">
          <ac:chgData name="Chan Zhi Wen, Ian" userId="10427a44-90a0-4c20-831c-e237817aaaf3" providerId="ADAL" clId="{15F77283-442C-4256-BBFD-F988EAF70D3F}" dt="2022-08-10T06:46:08.368" v="9970" actId="1036"/>
          <ac:spMkLst>
            <pc:docMk/>
            <pc:sldMk cId="3983994398" sldId="474"/>
            <ac:spMk id="12" creationId="{FF833AFE-14D2-2B4F-4BC4-AA02EA9BA7E2}"/>
          </ac:spMkLst>
        </pc:spChg>
        <pc:spChg chg="del">
          <ac:chgData name="Chan Zhi Wen, Ian" userId="10427a44-90a0-4c20-831c-e237817aaaf3" providerId="ADAL" clId="{15F77283-442C-4256-BBFD-F988EAF70D3F}" dt="2022-08-09T15:44:13.473" v="2926" actId="478"/>
          <ac:spMkLst>
            <pc:docMk/>
            <pc:sldMk cId="3983994398" sldId="474"/>
            <ac:spMk id="14" creationId="{F34023B5-6B7A-B745-8088-8E5B389BE745}"/>
          </ac:spMkLst>
        </pc:spChg>
        <pc:spChg chg="add mod">
          <ac:chgData name="Chan Zhi Wen, Ian" userId="10427a44-90a0-4c20-831c-e237817aaaf3" providerId="ADAL" clId="{15F77283-442C-4256-BBFD-F988EAF70D3F}" dt="2022-08-09T16:37:03.724" v="4266" actId="1076"/>
          <ac:spMkLst>
            <pc:docMk/>
            <pc:sldMk cId="3983994398" sldId="474"/>
            <ac:spMk id="15" creationId="{ADD89840-446F-31A4-E6DE-6040A9054EFE}"/>
          </ac:spMkLst>
        </pc:spChg>
        <pc:spChg chg="add mod">
          <ac:chgData name="Chan Zhi Wen, Ian" userId="10427a44-90a0-4c20-831c-e237817aaaf3" providerId="ADAL" clId="{15F77283-442C-4256-BBFD-F988EAF70D3F}" dt="2022-08-09T16:41:14.549" v="4445" actId="1037"/>
          <ac:spMkLst>
            <pc:docMk/>
            <pc:sldMk cId="3983994398" sldId="474"/>
            <ac:spMk id="16" creationId="{C878E15E-7B51-5D11-7449-E5A26233FAD0}"/>
          </ac:spMkLst>
        </pc:spChg>
        <pc:spChg chg="del">
          <ac:chgData name="Chan Zhi Wen, Ian" userId="10427a44-90a0-4c20-831c-e237817aaaf3" providerId="ADAL" clId="{15F77283-442C-4256-BBFD-F988EAF70D3F}" dt="2022-08-09T15:44:13.473" v="2926" actId="478"/>
          <ac:spMkLst>
            <pc:docMk/>
            <pc:sldMk cId="3983994398" sldId="474"/>
            <ac:spMk id="18" creationId="{6FDA43F8-33C4-BD9A-1FBC-44A3D55574C0}"/>
          </ac:spMkLst>
        </pc:spChg>
        <pc:spChg chg="add mod">
          <ac:chgData name="Chan Zhi Wen, Ian" userId="10427a44-90a0-4c20-831c-e237817aaaf3" providerId="ADAL" clId="{15F77283-442C-4256-BBFD-F988EAF70D3F}" dt="2022-08-09T16:37:42.665" v="4275" actId="1076"/>
          <ac:spMkLst>
            <pc:docMk/>
            <pc:sldMk cId="3983994398" sldId="474"/>
            <ac:spMk id="19" creationId="{8196A296-ABA2-47FB-9CF1-62DF794F9430}"/>
          </ac:spMkLst>
        </pc:spChg>
        <pc:spChg chg="add mod">
          <ac:chgData name="Chan Zhi Wen, Ian" userId="10427a44-90a0-4c20-831c-e237817aaaf3" providerId="ADAL" clId="{15F77283-442C-4256-BBFD-F988EAF70D3F}" dt="2022-08-09T16:37:24.320" v="4272" actId="1076"/>
          <ac:spMkLst>
            <pc:docMk/>
            <pc:sldMk cId="3983994398" sldId="474"/>
            <ac:spMk id="21" creationId="{F2D99E1D-E9B4-588B-4A8E-50258BCB234D}"/>
          </ac:spMkLst>
        </pc:spChg>
        <pc:spChg chg="del">
          <ac:chgData name="Chan Zhi Wen, Ian" userId="10427a44-90a0-4c20-831c-e237817aaaf3" providerId="ADAL" clId="{15F77283-442C-4256-BBFD-F988EAF70D3F}" dt="2022-08-09T15:44:13.473" v="2926" actId="478"/>
          <ac:spMkLst>
            <pc:docMk/>
            <pc:sldMk cId="3983994398" sldId="474"/>
            <ac:spMk id="23" creationId="{A4A4B116-069D-1654-5B8B-3341E5713DA1}"/>
          </ac:spMkLst>
        </pc:spChg>
        <pc:spChg chg="del">
          <ac:chgData name="Chan Zhi Wen, Ian" userId="10427a44-90a0-4c20-831c-e237817aaaf3" providerId="ADAL" clId="{15F77283-442C-4256-BBFD-F988EAF70D3F}" dt="2022-08-09T15:44:13.473" v="2926" actId="478"/>
          <ac:spMkLst>
            <pc:docMk/>
            <pc:sldMk cId="3983994398" sldId="474"/>
            <ac:spMk id="24" creationId="{7295932C-2A03-1164-2B6F-B5158BD77B29}"/>
          </ac:spMkLst>
        </pc:spChg>
        <pc:spChg chg="del">
          <ac:chgData name="Chan Zhi Wen, Ian" userId="10427a44-90a0-4c20-831c-e237817aaaf3" providerId="ADAL" clId="{15F77283-442C-4256-BBFD-F988EAF70D3F}" dt="2022-08-09T15:44:13.473" v="2926" actId="478"/>
          <ac:spMkLst>
            <pc:docMk/>
            <pc:sldMk cId="3983994398" sldId="474"/>
            <ac:spMk id="25" creationId="{6BA8317E-B126-A10B-A76B-B034D9457B0B}"/>
          </ac:spMkLst>
        </pc:spChg>
        <pc:spChg chg="add mod">
          <ac:chgData name="Chan Zhi Wen, Ian" userId="10427a44-90a0-4c20-831c-e237817aaaf3" providerId="ADAL" clId="{15F77283-442C-4256-BBFD-F988EAF70D3F}" dt="2022-08-09T16:37:14.355" v="4270" actId="14100"/>
          <ac:spMkLst>
            <pc:docMk/>
            <pc:sldMk cId="3983994398" sldId="474"/>
            <ac:spMk id="26" creationId="{DF3140B0-36A9-3F89-EFC1-2E57ED65B09B}"/>
          </ac:spMkLst>
        </pc:spChg>
        <pc:spChg chg="del">
          <ac:chgData name="Chan Zhi Wen, Ian" userId="10427a44-90a0-4c20-831c-e237817aaaf3" providerId="ADAL" clId="{15F77283-442C-4256-BBFD-F988EAF70D3F}" dt="2022-08-09T15:44:13.473" v="2926" actId="478"/>
          <ac:spMkLst>
            <pc:docMk/>
            <pc:sldMk cId="3983994398" sldId="474"/>
            <ac:spMk id="27" creationId="{1170D428-9924-D38C-94D1-6D77C7A543D2}"/>
          </ac:spMkLst>
        </pc:spChg>
        <pc:spChg chg="del">
          <ac:chgData name="Chan Zhi Wen, Ian" userId="10427a44-90a0-4c20-831c-e237817aaaf3" providerId="ADAL" clId="{15F77283-442C-4256-BBFD-F988EAF70D3F}" dt="2022-08-09T15:44:13.473" v="2926" actId="478"/>
          <ac:spMkLst>
            <pc:docMk/>
            <pc:sldMk cId="3983994398" sldId="474"/>
            <ac:spMk id="28" creationId="{F68BE03F-6D71-0C15-FE2B-ADDF490C2E1C}"/>
          </ac:spMkLst>
        </pc:spChg>
        <pc:spChg chg="add mod">
          <ac:chgData name="Chan Zhi Wen, Ian" userId="10427a44-90a0-4c20-831c-e237817aaaf3" providerId="ADAL" clId="{15F77283-442C-4256-BBFD-F988EAF70D3F}" dt="2022-08-09T16:40:28.912" v="4420" actId="1076"/>
          <ac:spMkLst>
            <pc:docMk/>
            <pc:sldMk cId="3983994398" sldId="474"/>
            <ac:spMk id="29" creationId="{5BB86F43-5726-9D65-C6CE-9AF5789C1196}"/>
          </ac:spMkLst>
        </pc:spChg>
        <pc:spChg chg="del">
          <ac:chgData name="Chan Zhi Wen, Ian" userId="10427a44-90a0-4c20-831c-e237817aaaf3" providerId="ADAL" clId="{15F77283-442C-4256-BBFD-F988EAF70D3F}" dt="2022-08-09T15:44:13.473" v="2926" actId="478"/>
          <ac:spMkLst>
            <pc:docMk/>
            <pc:sldMk cId="3983994398" sldId="474"/>
            <ac:spMk id="31" creationId="{CB03C421-447C-0032-0835-E629CF02E879}"/>
          </ac:spMkLst>
        </pc:spChg>
        <pc:spChg chg="del">
          <ac:chgData name="Chan Zhi Wen, Ian" userId="10427a44-90a0-4c20-831c-e237817aaaf3" providerId="ADAL" clId="{15F77283-442C-4256-BBFD-F988EAF70D3F}" dt="2022-08-09T15:44:09.515" v="2925" actId="478"/>
          <ac:spMkLst>
            <pc:docMk/>
            <pc:sldMk cId="3983994398" sldId="474"/>
            <ac:spMk id="32" creationId="{351F91AF-ADF5-D203-7109-6B99709169DB}"/>
          </ac:spMkLst>
        </pc:spChg>
        <pc:spChg chg="del">
          <ac:chgData name="Chan Zhi Wen, Ian" userId="10427a44-90a0-4c20-831c-e237817aaaf3" providerId="ADAL" clId="{15F77283-442C-4256-BBFD-F988EAF70D3F}" dt="2022-08-09T15:44:13.473" v="2926" actId="478"/>
          <ac:spMkLst>
            <pc:docMk/>
            <pc:sldMk cId="3983994398" sldId="474"/>
            <ac:spMk id="33" creationId="{66C901EE-B2E7-33C5-141A-0F62F23E26F3}"/>
          </ac:spMkLst>
        </pc:spChg>
        <pc:spChg chg="del">
          <ac:chgData name="Chan Zhi Wen, Ian" userId="10427a44-90a0-4c20-831c-e237817aaaf3" providerId="ADAL" clId="{15F77283-442C-4256-BBFD-F988EAF70D3F}" dt="2022-08-09T15:44:13.473" v="2926" actId="478"/>
          <ac:spMkLst>
            <pc:docMk/>
            <pc:sldMk cId="3983994398" sldId="474"/>
            <ac:spMk id="34" creationId="{1F8686C8-1CD5-1388-715F-8888ED9B4692}"/>
          </ac:spMkLst>
        </pc:spChg>
        <pc:spChg chg="add mod">
          <ac:chgData name="Chan Zhi Wen, Ian" userId="10427a44-90a0-4c20-831c-e237817aaaf3" providerId="ADAL" clId="{15F77283-442C-4256-BBFD-F988EAF70D3F}" dt="2022-08-09T16:40:24.824" v="4419" actId="1076"/>
          <ac:spMkLst>
            <pc:docMk/>
            <pc:sldMk cId="3983994398" sldId="474"/>
            <ac:spMk id="35" creationId="{942D5EF9-8C23-6CBF-819A-B8973F51770A}"/>
          </ac:spMkLst>
        </pc:spChg>
        <pc:spChg chg="del">
          <ac:chgData name="Chan Zhi Wen, Ian" userId="10427a44-90a0-4c20-831c-e237817aaaf3" providerId="ADAL" clId="{15F77283-442C-4256-BBFD-F988EAF70D3F}" dt="2022-08-09T15:44:13.473" v="2926" actId="478"/>
          <ac:spMkLst>
            <pc:docMk/>
            <pc:sldMk cId="3983994398" sldId="474"/>
            <ac:spMk id="36" creationId="{E6227D0B-F94E-AFAC-F224-AC5190B2864D}"/>
          </ac:spMkLst>
        </pc:spChg>
        <pc:spChg chg="del">
          <ac:chgData name="Chan Zhi Wen, Ian" userId="10427a44-90a0-4c20-831c-e237817aaaf3" providerId="ADAL" clId="{15F77283-442C-4256-BBFD-F988EAF70D3F}" dt="2022-08-09T15:44:13.473" v="2926" actId="478"/>
          <ac:spMkLst>
            <pc:docMk/>
            <pc:sldMk cId="3983994398" sldId="474"/>
            <ac:spMk id="37" creationId="{8F33662A-873D-5D26-473B-F9C4CF0039EF}"/>
          </ac:spMkLst>
        </pc:spChg>
        <pc:spChg chg="del">
          <ac:chgData name="Chan Zhi Wen, Ian" userId="10427a44-90a0-4c20-831c-e237817aaaf3" providerId="ADAL" clId="{15F77283-442C-4256-BBFD-F988EAF70D3F}" dt="2022-08-09T15:44:13.473" v="2926" actId="478"/>
          <ac:spMkLst>
            <pc:docMk/>
            <pc:sldMk cId="3983994398" sldId="474"/>
            <ac:spMk id="38" creationId="{ADA44DA7-C3D5-EC03-60BF-6BC739E0C0FD}"/>
          </ac:spMkLst>
        </pc:spChg>
        <pc:spChg chg="del">
          <ac:chgData name="Chan Zhi Wen, Ian" userId="10427a44-90a0-4c20-831c-e237817aaaf3" providerId="ADAL" clId="{15F77283-442C-4256-BBFD-F988EAF70D3F}" dt="2022-08-09T15:44:13.473" v="2926" actId="478"/>
          <ac:spMkLst>
            <pc:docMk/>
            <pc:sldMk cId="3983994398" sldId="474"/>
            <ac:spMk id="39" creationId="{5A1BF8FA-0D7D-B469-BFF1-82D8E1F63E8A}"/>
          </ac:spMkLst>
        </pc:spChg>
        <pc:spChg chg="del">
          <ac:chgData name="Chan Zhi Wen, Ian" userId="10427a44-90a0-4c20-831c-e237817aaaf3" providerId="ADAL" clId="{15F77283-442C-4256-BBFD-F988EAF70D3F}" dt="2022-08-09T15:44:13.473" v="2926" actId="478"/>
          <ac:spMkLst>
            <pc:docMk/>
            <pc:sldMk cId="3983994398" sldId="474"/>
            <ac:spMk id="40" creationId="{824E9937-EE39-AA2D-5283-D41769C2DA6A}"/>
          </ac:spMkLst>
        </pc:spChg>
        <pc:spChg chg="add mod ord">
          <ac:chgData name="Chan Zhi Wen, Ian" userId="10427a44-90a0-4c20-831c-e237817aaaf3" providerId="ADAL" clId="{15F77283-442C-4256-BBFD-F988EAF70D3F}" dt="2022-08-09T16:40:21.314" v="4418"/>
          <ac:spMkLst>
            <pc:docMk/>
            <pc:sldMk cId="3983994398" sldId="474"/>
            <ac:spMk id="41" creationId="{E3ECCA42-7C09-2A5D-5F05-80E33025726E}"/>
          </ac:spMkLst>
        </pc:spChg>
        <pc:spChg chg="add mod">
          <ac:chgData name="Chan Zhi Wen, Ian" userId="10427a44-90a0-4c20-831c-e237817aaaf3" providerId="ADAL" clId="{15F77283-442C-4256-BBFD-F988EAF70D3F}" dt="2022-08-09T16:38:06.801" v="4282" actId="1076"/>
          <ac:spMkLst>
            <pc:docMk/>
            <pc:sldMk cId="3983994398" sldId="474"/>
            <ac:spMk id="42" creationId="{C0E3F5FD-D4C7-FA3E-56AD-9AF60D518205}"/>
          </ac:spMkLst>
        </pc:spChg>
        <pc:spChg chg="del">
          <ac:chgData name="Chan Zhi Wen, Ian" userId="10427a44-90a0-4c20-831c-e237817aaaf3" providerId="ADAL" clId="{15F77283-442C-4256-BBFD-F988EAF70D3F}" dt="2022-08-09T15:44:13.473" v="2926" actId="478"/>
          <ac:spMkLst>
            <pc:docMk/>
            <pc:sldMk cId="3983994398" sldId="474"/>
            <ac:spMk id="43" creationId="{44ADD41B-CA0C-BC4E-6088-27096E5706B8}"/>
          </ac:spMkLst>
        </pc:spChg>
        <pc:spChg chg="del">
          <ac:chgData name="Chan Zhi Wen, Ian" userId="10427a44-90a0-4c20-831c-e237817aaaf3" providerId="ADAL" clId="{15F77283-442C-4256-BBFD-F988EAF70D3F}" dt="2022-08-09T15:44:13.473" v="2926" actId="478"/>
          <ac:spMkLst>
            <pc:docMk/>
            <pc:sldMk cId="3983994398" sldId="474"/>
            <ac:spMk id="44" creationId="{3195C0C3-C2C5-5DC8-36FC-7C968E6D1CCE}"/>
          </ac:spMkLst>
        </pc:spChg>
        <pc:spChg chg="del">
          <ac:chgData name="Chan Zhi Wen, Ian" userId="10427a44-90a0-4c20-831c-e237817aaaf3" providerId="ADAL" clId="{15F77283-442C-4256-BBFD-F988EAF70D3F}" dt="2022-08-09T15:44:13.473" v="2926" actId="478"/>
          <ac:spMkLst>
            <pc:docMk/>
            <pc:sldMk cId="3983994398" sldId="474"/>
            <ac:spMk id="45" creationId="{A9CC091E-7D2C-CDD1-FB26-52028B9E51DA}"/>
          </ac:spMkLst>
        </pc:spChg>
        <pc:spChg chg="del">
          <ac:chgData name="Chan Zhi Wen, Ian" userId="10427a44-90a0-4c20-831c-e237817aaaf3" providerId="ADAL" clId="{15F77283-442C-4256-BBFD-F988EAF70D3F}" dt="2022-08-09T15:44:13.473" v="2926" actId="478"/>
          <ac:spMkLst>
            <pc:docMk/>
            <pc:sldMk cId="3983994398" sldId="474"/>
            <ac:spMk id="46" creationId="{70F4C290-CFE6-4CF0-AFEF-653379B04566}"/>
          </ac:spMkLst>
        </pc:spChg>
        <pc:spChg chg="del">
          <ac:chgData name="Chan Zhi Wen, Ian" userId="10427a44-90a0-4c20-831c-e237817aaaf3" providerId="ADAL" clId="{15F77283-442C-4256-BBFD-F988EAF70D3F}" dt="2022-08-09T15:44:13.473" v="2926" actId="478"/>
          <ac:spMkLst>
            <pc:docMk/>
            <pc:sldMk cId="3983994398" sldId="474"/>
            <ac:spMk id="47" creationId="{2359E90E-D895-B319-1E49-E247F7EEB8DD}"/>
          </ac:spMkLst>
        </pc:spChg>
        <pc:spChg chg="add mod">
          <ac:chgData name="Chan Zhi Wen, Ian" userId="10427a44-90a0-4c20-831c-e237817aaaf3" providerId="ADAL" clId="{15F77283-442C-4256-BBFD-F988EAF70D3F}" dt="2022-08-09T16:40:55.545" v="4430" actId="1038"/>
          <ac:spMkLst>
            <pc:docMk/>
            <pc:sldMk cId="3983994398" sldId="474"/>
            <ac:spMk id="48" creationId="{25283919-F432-E9A0-B9C1-548365216802}"/>
          </ac:spMkLst>
        </pc:spChg>
        <pc:spChg chg="del">
          <ac:chgData name="Chan Zhi Wen, Ian" userId="10427a44-90a0-4c20-831c-e237817aaaf3" providerId="ADAL" clId="{15F77283-442C-4256-BBFD-F988EAF70D3F}" dt="2022-08-09T15:44:13.473" v="2926" actId="478"/>
          <ac:spMkLst>
            <pc:docMk/>
            <pc:sldMk cId="3983994398" sldId="474"/>
            <ac:spMk id="49" creationId="{0A4981C9-45CE-9F93-0C52-84432CB11CC4}"/>
          </ac:spMkLst>
        </pc:spChg>
        <pc:spChg chg="del">
          <ac:chgData name="Chan Zhi Wen, Ian" userId="10427a44-90a0-4c20-831c-e237817aaaf3" providerId="ADAL" clId="{15F77283-442C-4256-BBFD-F988EAF70D3F}" dt="2022-08-09T15:44:13.473" v="2926" actId="478"/>
          <ac:spMkLst>
            <pc:docMk/>
            <pc:sldMk cId="3983994398" sldId="474"/>
            <ac:spMk id="50" creationId="{4D4C4DBE-9E64-B833-467B-921C90EDCD6C}"/>
          </ac:spMkLst>
        </pc:spChg>
        <pc:spChg chg="add del mod">
          <ac:chgData name="Chan Zhi Wen, Ian" userId="10427a44-90a0-4c20-831c-e237817aaaf3" providerId="ADAL" clId="{15F77283-442C-4256-BBFD-F988EAF70D3F}" dt="2022-08-09T16:38:47.042" v="4321" actId="478"/>
          <ac:spMkLst>
            <pc:docMk/>
            <pc:sldMk cId="3983994398" sldId="474"/>
            <ac:spMk id="51" creationId="{5CAAEDE2-733B-69B6-BC92-AD3EC47C73EA}"/>
          </ac:spMkLst>
        </pc:spChg>
        <pc:spChg chg="add mod">
          <ac:chgData name="Chan Zhi Wen, Ian" userId="10427a44-90a0-4c20-831c-e237817aaaf3" providerId="ADAL" clId="{15F77283-442C-4256-BBFD-F988EAF70D3F}" dt="2022-08-09T16:40:34.073" v="4421" actId="1076"/>
          <ac:spMkLst>
            <pc:docMk/>
            <pc:sldMk cId="3983994398" sldId="474"/>
            <ac:spMk id="52" creationId="{2BF597D2-DE1E-6D57-CC55-B6B9385B5FBD}"/>
          </ac:spMkLst>
        </pc:spChg>
        <pc:spChg chg="add mod">
          <ac:chgData name="Chan Zhi Wen, Ian" userId="10427a44-90a0-4c20-831c-e237817aaaf3" providerId="ADAL" clId="{15F77283-442C-4256-BBFD-F988EAF70D3F}" dt="2022-08-09T16:41:00.473" v="4435" actId="1036"/>
          <ac:spMkLst>
            <pc:docMk/>
            <pc:sldMk cId="3983994398" sldId="474"/>
            <ac:spMk id="53" creationId="{8D0BAF7F-DC48-799D-9BFB-6C0825A439F4}"/>
          </ac:spMkLst>
        </pc:spChg>
        <pc:picChg chg="del">
          <ac:chgData name="Chan Zhi Wen, Ian" userId="10427a44-90a0-4c20-831c-e237817aaaf3" providerId="ADAL" clId="{15F77283-442C-4256-BBFD-F988EAF70D3F}" dt="2022-08-09T15:44:13.473" v="2926" actId="478"/>
          <ac:picMkLst>
            <pc:docMk/>
            <pc:sldMk cId="3983994398" sldId="474"/>
            <ac:picMk id="8" creationId="{76FE946E-0C92-765F-0BF9-050F52C2AE7A}"/>
          </ac:picMkLst>
        </pc:picChg>
        <pc:picChg chg="del">
          <ac:chgData name="Chan Zhi Wen, Ian" userId="10427a44-90a0-4c20-831c-e237817aaaf3" providerId="ADAL" clId="{15F77283-442C-4256-BBFD-F988EAF70D3F}" dt="2022-08-09T15:44:13.473" v="2926" actId="478"/>
          <ac:picMkLst>
            <pc:docMk/>
            <pc:sldMk cId="3983994398" sldId="474"/>
            <ac:picMk id="17" creationId="{94D2094E-A376-FFDA-25C6-5ABD1C5F9164}"/>
          </ac:picMkLst>
        </pc:picChg>
        <pc:picChg chg="del">
          <ac:chgData name="Chan Zhi Wen, Ian" userId="10427a44-90a0-4c20-831c-e237817aaaf3" providerId="ADAL" clId="{15F77283-442C-4256-BBFD-F988EAF70D3F}" dt="2022-08-09T15:44:13.473" v="2926" actId="478"/>
          <ac:picMkLst>
            <pc:docMk/>
            <pc:sldMk cId="3983994398" sldId="474"/>
            <ac:picMk id="20" creationId="{49C82AE6-250D-EB59-4547-4C93A3B337AC}"/>
          </ac:picMkLst>
        </pc:picChg>
        <pc:picChg chg="del">
          <ac:chgData name="Chan Zhi Wen, Ian" userId="10427a44-90a0-4c20-831c-e237817aaaf3" providerId="ADAL" clId="{15F77283-442C-4256-BBFD-F988EAF70D3F}" dt="2022-08-09T15:44:13.473" v="2926" actId="478"/>
          <ac:picMkLst>
            <pc:docMk/>
            <pc:sldMk cId="3983994398" sldId="474"/>
            <ac:picMk id="22" creationId="{A1BD467B-E863-E496-87AB-3A171B2807A0}"/>
          </ac:picMkLst>
        </pc:picChg>
        <pc:picChg chg="del">
          <ac:chgData name="Chan Zhi Wen, Ian" userId="10427a44-90a0-4c20-831c-e237817aaaf3" providerId="ADAL" clId="{15F77283-442C-4256-BBFD-F988EAF70D3F}" dt="2022-08-09T15:44:13.473" v="2926" actId="478"/>
          <ac:picMkLst>
            <pc:docMk/>
            <pc:sldMk cId="3983994398" sldId="474"/>
            <ac:picMk id="30" creationId="{F906FE08-04E2-6C64-5221-B885E3774EB1}"/>
          </ac:picMkLst>
        </pc:picChg>
        <pc:cxnChg chg="del">
          <ac:chgData name="Chan Zhi Wen, Ian" userId="10427a44-90a0-4c20-831c-e237817aaaf3" providerId="ADAL" clId="{15F77283-442C-4256-BBFD-F988EAF70D3F}" dt="2022-08-09T15:44:13.473" v="2926" actId="478"/>
          <ac:cxnSpMkLst>
            <pc:docMk/>
            <pc:sldMk cId="3983994398" sldId="474"/>
            <ac:cxnSpMk id="13" creationId="{42007B3A-5A37-6DFF-BD2C-F85D4670FA18}"/>
          </ac:cxnSpMkLst>
        </pc:cxnChg>
      </pc:sldChg>
      <pc:sldChg chg="addSp delSp modSp add mod ord">
        <pc:chgData name="Chan Zhi Wen, Ian" userId="10427a44-90a0-4c20-831c-e237817aaaf3" providerId="ADAL" clId="{15F77283-442C-4256-BBFD-F988EAF70D3F}" dt="2022-08-10T02:24:55.543" v="7015" actId="20577"/>
        <pc:sldMkLst>
          <pc:docMk/>
          <pc:sldMk cId="1994975655" sldId="475"/>
        </pc:sldMkLst>
        <pc:spChg chg="mod">
          <ac:chgData name="Chan Zhi Wen, Ian" userId="10427a44-90a0-4c20-831c-e237817aaaf3" providerId="ADAL" clId="{15F77283-442C-4256-BBFD-F988EAF70D3F}" dt="2022-08-09T16:06:54.108" v="3746" actId="20577"/>
          <ac:spMkLst>
            <pc:docMk/>
            <pc:sldMk cId="1994975655" sldId="475"/>
            <ac:spMk id="2" creationId="{FCF73F3D-7CBD-46D3-AD51-D6E4EA1B7A38}"/>
          </ac:spMkLst>
        </pc:spChg>
        <pc:spChg chg="mod">
          <ac:chgData name="Chan Zhi Wen, Ian" userId="10427a44-90a0-4c20-831c-e237817aaaf3" providerId="ADAL" clId="{15F77283-442C-4256-BBFD-F988EAF70D3F}" dt="2022-08-10T02:24:55.543" v="7015" actId="20577"/>
          <ac:spMkLst>
            <pc:docMk/>
            <pc:sldMk cId="1994975655" sldId="475"/>
            <ac:spMk id="3" creationId="{E6CD1D97-2687-4B15-BF3D-D09058FCEB2F}"/>
          </ac:spMkLst>
        </pc:spChg>
        <pc:spChg chg="add del">
          <ac:chgData name="Chan Zhi Wen, Ian" userId="10427a44-90a0-4c20-831c-e237817aaaf3" providerId="ADAL" clId="{15F77283-442C-4256-BBFD-F988EAF70D3F}" dt="2022-08-10T01:20:11.848" v="5878"/>
          <ac:spMkLst>
            <pc:docMk/>
            <pc:sldMk cId="1994975655" sldId="475"/>
            <ac:spMk id="7" creationId="{53CCAAD2-AE95-3FAD-6D9D-59C58E1E5ECB}"/>
          </ac:spMkLst>
        </pc:spChg>
        <pc:spChg chg="add del mod">
          <ac:chgData name="Chan Zhi Wen, Ian" userId="10427a44-90a0-4c20-831c-e237817aaaf3" providerId="ADAL" clId="{15F77283-442C-4256-BBFD-F988EAF70D3F}" dt="2022-08-10T01:20:19.226" v="5882"/>
          <ac:spMkLst>
            <pc:docMk/>
            <pc:sldMk cId="1994975655" sldId="475"/>
            <ac:spMk id="8" creationId="{76BE3968-618F-9BD0-8F54-6B9A0FB5657B}"/>
          </ac:spMkLst>
        </pc:spChg>
        <pc:picChg chg="add del mod">
          <ac:chgData name="Chan Zhi Wen, Ian" userId="10427a44-90a0-4c20-831c-e237817aaaf3" providerId="ADAL" clId="{15F77283-442C-4256-BBFD-F988EAF70D3F}" dt="2022-08-10T01:47:26.737" v="6007" actId="478"/>
          <ac:picMkLst>
            <pc:docMk/>
            <pc:sldMk cId="1994975655" sldId="475"/>
            <ac:picMk id="5126" creationId="{8774C77E-576F-C4F5-A2A9-2CD2BB67A45D}"/>
          </ac:picMkLst>
        </pc:picChg>
        <pc:picChg chg="add del mod">
          <ac:chgData name="Chan Zhi Wen, Ian" userId="10427a44-90a0-4c20-831c-e237817aaaf3" providerId="ADAL" clId="{15F77283-442C-4256-BBFD-F988EAF70D3F}" dt="2022-08-10T01:47:26.737" v="6007" actId="478"/>
          <ac:picMkLst>
            <pc:docMk/>
            <pc:sldMk cId="1994975655" sldId="475"/>
            <ac:picMk id="5128" creationId="{C74FBD18-F734-A5C7-E36F-D0C9F225F439}"/>
          </ac:picMkLst>
        </pc:picChg>
        <pc:cxnChg chg="add del mod">
          <ac:chgData name="Chan Zhi Wen, Ian" userId="10427a44-90a0-4c20-831c-e237817aaaf3" providerId="ADAL" clId="{15F77283-442C-4256-BBFD-F988EAF70D3F}" dt="2022-08-10T01:47:26.737" v="6007" actId="478"/>
          <ac:cxnSpMkLst>
            <pc:docMk/>
            <pc:sldMk cId="1994975655" sldId="475"/>
            <ac:cxnSpMk id="6" creationId="{61BB9330-951E-8E41-C1A6-31F96971D65D}"/>
          </ac:cxnSpMkLst>
        </pc:cxnChg>
      </pc:sldChg>
      <pc:sldChg chg="modSp add mod">
        <pc:chgData name="Chan Zhi Wen, Ian" userId="10427a44-90a0-4c20-831c-e237817aaaf3" providerId="ADAL" clId="{15F77283-442C-4256-BBFD-F988EAF70D3F}" dt="2022-08-09T16:44:07.740" v="4551" actId="20577"/>
        <pc:sldMkLst>
          <pc:docMk/>
          <pc:sldMk cId="128666052" sldId="476"/>
        </pc:sldMkLst>
        <pc:spChg chg="mod">
          <ac:chgData name="Chan Zhi Wen, Ian" userId="10427a44-90a0-4c20-831c-e237817aaaf3" providerId="ADAL" clId="{15F77283-442C-4256-BBFD-F988EAF70D3F}" dt="2022-08-09T16:44:07.740" v="4551" actId="20577"/>
          <ac:spMkLst>
            <pc:docMk/>
            <pc:sldMk cId="128666052" sldId="476"/>
            <ac:spMk id="2" creationId="{A26C2038-4E1A-4E26-99ED-E98533277339}"/>
          </ac:spMkLst>
        </pc:spChg>
      </pc:sldChg>
      <pc:sldChg chg="modSp add mod">
        <pc:chgData name="Chan Zhi Wen, Ian" userId="10427a44-90a0-4c20-831c-e237817aaaf3" providerId="ADAL" clId="{15F77283-442C-4256-BBFD-F988EAF70D3F}" dt="2022-08-09T16:44:21.107" v="4564" actId="20577"/>
        <pc:sldMkLst>
          <pc:docMk/>
          <pc:sldMk cId="4159355492" sldId="477"/>
        </pc:sldMkLst>
        <pc:spChg chg="mod">
          <ac:chgData name="Chan Zhi Wen, Ian" userId="10427a44-90a0-4c20-831c-e237817aaaf3" providerId="ADAL" clId="{15F77283-442C-4256-BBFD-F988EAF70D3F}" dt="2022-08-09T16:44:21.107" v="4564" actId="20577"/>
          <ac:spMkLst>
            <pc:docMk/>
            <pc:sldMk cId="4159355492" sldId="477"/>
            <ac:spMk id="2" creationId="{A26C2038-4E1A-4E26-99ED-E98533277339}"/>
          </ac:spMkLst>
        </pc:spChg>
      </pc:sldChg>
      <pc:sldChg chg="addSp delSp modSp add mod ord">
        <pc:chgData name="Chan Zhi Wen, Ian" userId="10427a44-90a0-4c20-831c-e237817aaaf3" providerId="ADAL" clId="{15F77283-442C-4256-BBFD-F988EAF70D3F}" dt="2022-08-10T02:19:46.910" v="6917"/>
        <pc:sldMkLst>
          <pc:docMk/>
          <pc:sldMk cId="1853365491" sldId="478"/>
        </pc:sldMkLst>
        <pc:spChg chg="mod">
          <ac:chgData name="Chan Zhi Wen, Ian" userId="10427a44-90a0-4c20-831c-e237817aaaf3" providerId="ADAL" clId="{15F77283-442C-4256-BBFD-F988EAF70D3F}" dt="2022-08-09T16:45:29.315" v="4580" actId="20577"/>
          <ac:spMkLst>
            <pc:docMk/>
            <pc:sldMk cId="1853365491" sldId="478"/>
            <ac:spMk id="2" creationId="{FCF73F3D-7CBD-46D3-AD51-D6E4EA1B7A38}"/>
          </ac:spMkLst>
        </pc:spChg>
        <pc:spChg chg="del mod">
          <ac:chgData name="Chan Zhi Wen, Ian" userId="10427a44-90a0-4c20-831c-e237817aaaf3" providerId="ADAL" clId="{15F77283-442C-4256-BBFD-F988EAF70D3F}" dt="2022-08-10T02:07:20.759" v="6568" actId="478"/>
          <ac:spMkLst>
            <pc:docMk/>
            <pc:sldMk cId="1853365491" sldId="478"/>
            <ac:spMk id="3" creationId="{E6CD1D97-2687-4B15-BF3D-D09058FCEB2F}"/>
          </ac:spMkLst>
        </pc:spChg>
        <pc:spChg chg="del">
          <ac:chgData name="Chan Zhi Wen, Ian" userId="10427a44-90a0-4c20-831c-e237817aaaf3" providerId="ADAL" clId="{15F77283-442C-4256-BBFD-F988EAF70D3F}" dt="2022-08-09T16:45:34.144" v="4581" actId="478"/>
          <ac:spMkLst>
            <pc:docMk/>
            <pc:sldMk cId="1853365491" sldId="478"/>
            <ac:spMk id="9" creationId="{E514529F-3142-9C20-A9CC-38FB261DACE0}"/>
          </ac:spMkLst>
        </pc:spChg>
        <pc:spChg chg="add del mod">
          <ac:chgData name="Chan Zhi Wen, Ian" userId="10427a44-90a0-4c20-831c-e237817aaaf3" providerId="ADAL" clId="{15F77283-442C-4256-BBFD-F988EAF70D3F}" dt="2022-08-10T02:07:22.675" v="6569" actId="478"/>
          <ac:spMkLst>
            <pc:docMk/>
            <pc:sldMk cId="1853365491" sldId="478"/>
            <ac:spMk id="10" creationId="{6A195967-D517-ECFA-78B4-44C1DC48C16B}"/>
          </ac:spMkLst>
        </pc:spChg>
        <pc:spChg chg="del">
          <ac:chgData name="Chan Zhi Wen, Ian" userId="10427a44-90a0-4c20-831c-e237817aaaf3" providerId="ADAL" clId="{15F77283-442C-4256-BBFD-F988EAF70D3F}" dt="2022-08-09T16:45:34.144" v="4581" actId="478"/>
          <ac:spMkLst>
            <pc:docMk/>
            <pc:sldMk cId="1853365491" sldId="478"/>
            <ac:spMk id="11" creationId="{F444BD87-63E5-B196-1348-6775239A6156}"/>
          </ac:spMkLst>
        </pc:spChg>
        <pc:spChg chg="del">
          <ac:chgData name="Chan Zhi Wen, Ian" userId="10427a44-90a0-4c20-831c-e237817aaaf3" providerId="ADAL" clId="{15F77283-442C-4256-BBFD-F988EAF70D3F}" dt="2022-08-09T16:45:34.144" v="4581" actId="478"/>
          <ac:spMkLst>
            <pc:docMk/>
            <pc:sldMk cId="1853365491" sldId="478"/>
            <ac:spMk id="14" creationId="{F34023B5-6B7A-B745-8088-8E5B389BE745}"/>
          </ac:spMkLst>
        </pc:spChg>
        <pc:spChg chg="add mod">
          <ac:chgData name="Chan Zhi Wen, Ian" userId="10427a44-90a0-4c20-831c-e237817aaaf3" providerId="ADAL" clId="{15F77283-442C-4256-BBFD-F988EAF70D3F}" dt="2022-08-10T02:09:58.256" v="6618" actId="164"/>
          <ac:spMkLst>
            <pc:docMk/>
            <pc:sldMk cId="1853365491" sldId="478"/>
            <ac:spMk id="15" creationId="{5AA9DB83-C91B-9180-1BCA-779DC03F7760}"/>
          </ac:spMkLst>
        </pc:spChg>
        <pc:spChg chg="add mod">
          <ac:chgData name="Chan Zhi Wen, Ian" userId="10427a44-90a0-4c20-831c-e237817aaaf3" providerId="ADAL" clId="{15F77283-442C-4256-BBFD-F988EAF70D3F}" dt="2022-08-10T02:09:58.256" v="6618" actId="164"/>
          <ac:spMkLst>
            <pc:docMk/>
            <pc:sldMk cId="1853365491" sldId="478"/>
            <ac:spMk id="16" creationId="{4EFDE7D5-A693-D750-1BA5-D01BD4881247}"/>
          </ac:spMkLst>
        </pc:spChg>
        <pc:spChg chg="del">
          <ac:chgData name="Chan Zhi Wen, Ian" userId="10427a44-90a0-4c20-831c-e237817aaaf3" providerId="ADAL" clId="{15F77283-442C-4256-BBFD-F988EAF70D3F}" dt="2022-08-09T16:45:34.144" v="4581" actId="478"/>
          <ac:spMkLst>
            <pc:docMk/>
            <pc:sldMk cId="1853365491" sldId="478"/>
            <ac:spMk id="18" creationId="{6FDA43F8-33C4-BD9A-1FBC-44A3D55574C0}"/>
          </ac:spMkLst>
        </pc:spChg>
        <pc:spChg chg="add mod">
          <ac:chgData name="Chan Zhi Wen, Ian" userId="10427a44-90a0-4c20-831c-e237817aaaf3" providerId="ADAL" clId="{15F77283-442C-4256-BBFD-F988EAF70D3F}" dt="2022-08-10T02:13:05.549" v="6807" actId="1035"/>
          <ac:spMkLst>
            <pc:docMk/>
            <pc:sldMk cId="1853365491" sldId="478"/>
            <ac:spMk id="21" creationId="{EC4BCF4C-CF0B-8FD1-3049-789801458BF8}"/>
          </ac:spMkLst>
        </pc:spChg>
        <pc:spChg chg="del">
          <ac:chgData name="Chan Zhi Wen, Ian" userId="10427a44-90a0-4c20-831c-e237817aaaf3" providerId="ADAL" clId="{15F77283-442C-4256-BBFD-F988EAF70D3F}" dt="2022-08-09T16:45:34.144" v="4581" actId="478"/>
          <ac:spMkLst>
            <pc:docMk/>
            <pc:sldMk cId="1853365491" sldId="478"/>
            <ac:spMk id="23" creationId="{A4A4B116-069D-1654-5B8B-3341E5713DA1}"/>
          </ac:spMkLst>
        </pc:spChg>
        <pc:spChg chg="del">
          <ac:chgData name="Chan Zhi Wen, Ian" userId="10427a44-90a0-4c20-831c-e237817aaaf3" providerId="ADAL" clId="{15F77283-442C-4256-BBFD-F988EAF70D3F}" dt="2022-08-09T16:45:34.144" v="4581" actId="478"/>
          <ac:spMkLst>
            <pc:docMk/>
            <pc:sldMk cId="1853365491" sldId="478"/>
            <ac:spMk id="24" creationId="{7295932C-2A03-1164-2B6F-B5158BD77B29}"/>
          </ac:spMkLst>
        </pc:spChg>
        <pc:spChg chg="del">
          <ac:chgData name="Chan Zhi Wen, Ian" userId="10427a44-90a0-4c20-831c-e237817aaaf3" providerId="ADAL" clId="{15F77283-442C-4256-BBFD-F988EAF70D3F}" dt="2022-08-09T16:45:34.144" v="4581" actId="478"/>
          <ac:spMkLst>
            <pc:docMk/>
            <pc:sldMk cId="1853365491" sldId="478"/>
            <ac:spMk id="25" creationId="{6BA8317E-B126-A10B-A76B-B034D9457B0B}"/>
          </ac:spMkLst>
        </pc:spChg>
        <pc:spChg chg="del">
          <ac:chgData name="Chan Zhi Wen, Ian" userId="10427a44-90a0-4c20-831c-e237817aaaf3" providerId="ADAL" clId="{15F77283-442C-4256-BBFD-F988EAF70D3F}" dt="2022-08-09T16:45:34.144" v="4581" actId="478"/>
          <ac:spMkLst>
            <pc:docMk/>
            <pc:sldMk cId="1853365491" sldId="478"/>
            <ac:spMk id="27" creationId="{1170D428-9924-D38C-94D1-6D77C7A543D2}"/>
          </ac:spMkLst>
        </pc:spChg>
        <pc:spChg chg="del">
          <ac:chgData name="Chan Zhi Wen, Ian" userId="10427a44-90a0-4c20-831c-e237817aaaf3" providerId="ADAL" clId="{15F77283-442C-4256-BBFD-F988EAF70D3F}" dt="2022-08-09T16:45:34.144" v="4581" actId="478"/>
          <ac:spMkLst>
            <pc:docMk/>
            <pc:sldMk cId="1853365491" sldId="478"/>
            <ac:spMk id="28" creationId="{F68BE03F-6D71-0C15-FE2B-ADDF490C2E1C}"/>
          </ac:spMkLst>
        </pc:spChg>
        <pc:spChg chg="del">
          <ac:chgData name="Chan Zhi Wen, Ian" userId="10427a44-90a0-4c20-831c-e237817aaaf3" providerId="ADAL" clId="{15F77283-442C-4256-BBFD-F988EAF70D3F}" dt="2022-08-09T16:45:34.144" v="4581" actId="478"/>
          <ac:spMkLst>
            <pc:docMk/>
            <pc:sldMk cId="1853365491" sldId="478"/>
            <ac:spMk id="31" creationId="{CB03C421-447C-0032-0835-E629CF02E879}"/>
          </ac:spMkLst>
        </pc:spChg>
        <pc:spChg chg="del">
          <ac:chgData name="Chan Zhi Wen, Ian" userId="10427a44-90a0-4c20-831c-e237817aaaf3" providerId="ADAL" clId="{15F77283-442C-4256-BBFD-F988EAF70D3F}" dt="2022-08-09T16:45:24.770" v="4568" actId="478"/>
          <ac:spMkLst>
            <pc:docMk/>
            <pc:sldMk cId="1853365491" sldId="478"/>
            <ac:spMk id="32" creationId="{351F91AF-ADF5-D203-7109-6B99709169DB}"/>
          </ac:spMkLst>
        </pc:spChg>
        <pc:spChg chg="del">
          <ac:chgData name="Chan Zhi Wen, Ian" userId="10427a44-90a0-4c20-831c-e237817aaaf3" providerId="ADAL" clId="{15F77283-442C-4256-BBFD-F988EAF70D3F}" dt="2022-08-09T16:45:34.144" v="4581" actId="478"/>
          <ac:spMkLst>
            <pc:docMk/>
            <pc:sldMk cId="1853365491" sldId="478"/>
            <ac:spMk id="33" creationId="{66C901EE-B2E7-33C5-141A-0F62F23E26F3}"/>
          </ac:spMkLst>
        </pc:spChg>
        <pc:spChg chg="del">
          <ac:chgData name="Chan Zhi Wen, Ian" userId="10427a44-90a0-4c20-831c-e237817aaaf3" providerId="ADAL" clId="{15F77283-442C-4256-BBFD-F988EAF70D3F}" dt="2022-08-09T16:45:34.144" v="4581" actId="478"/>
          <ac:spMkLst>
            <pc:docMk/>
            <pc:sldMk cId="1853365491" sldId="478"/>
            <ac:spMk id="34" creationId="{1F8686C8-1CD5-1388-715F-8888ED9B4692}"/>
          </ac:spMkLst>
        </pc:spChg>
        <pc:spChg chg="add mod">
          <ac:chgData name="Chan Zhi Wen, Ian" userId="10427a44-90a0-4c20-831c-e237817aaaf3" providerId="ADAL" clId="{15F77283-442C-4256-BBFD-F988EAF70D3F}" dt="2022-08-10T02:13:25.406" v="6809" actId="164"/>
          <ac:spMkLst>
            <pc:docMk/>
            <pc:sldMk cId="1853365491" sldId="478"/>
            <ac:spMk id="35" creationId="{245CCFE0-100A-9371-EC76-4BBB6A450568}"/>
          </ac:spMkLst>
        </pc:spChg>
        <pc:spChg chg="del">
          <ac:chgData name="Chan Zhi Wen, Ian" userId="10427a44-90a0-4c20-831c-e237817aaaf3" providerId="ADAL" clId="{15F77283-442C-4256-BBFD-F988EAF70D3F}" dt="2022-08-09T16:45:34.144" v="4581" actId="478"/>
          <ac:spMkLst>
            <pc:docMk/>
            <pc:sldMk cId="1853365491" sldId="478"/>
            <ac:spMk id="36" creationId="{E6227D0B-F94E-AFAC-F224-AC5190B2864D}"/>
          </ac:spMkLst>
        </pc:spChg>
        <pc:spChg chg="del">
          <ac:chgData name="Chan Zhi Wen, Ian" userId="10427a44-90a0-4c20-831c-e237817aaaf3" providerId="ADAL" clId="{15F77283-442C-4256-BBFD-F988EAF70D3F}" dt="2022-08-09T16:45:34.144" v="4581" actId="478"/>
          <ac:spMkLst>
            <pc:docMk/>
            <pc:sldMk cId="1853365491" sldId="478"/>
            <ac:spMk id="37" creationId="{8F33662A-873D-5D26-473B-F9C4CF0039EF}"/>
          </ac:spMkLst>
        </pc:spChg>
        <pc:spChg chg="del">
          <ac:chgData name="Chan Zhi Wen, Ian" userId="10427a44-90a0-4c20-831c-e237817aaaf3" providerId="ADAL" clId="{15F77283-442C-4256-BBFD-F988EAF70D3F}" dt="2022-08-09T16:45:34.144" v="4581" actId="478"/>
          <ac:spMkLst>
            <pc:docMk/>
            <pc:sldMk cId="1853365491" sldId="478"/>
            <ac:spMk id="38" creationId="{ADA44DA7-C3D5-EC03-60BF-6BC739E0C0FD}"/>
          </ac:spMkLst>
        </pc:spChg>
        <pc:spChg chg="del">
          <ac:chgData name="Chan Zhi Wen, Ian" userId="10427a44-90a0-4c20-831c-e237817aaaf3" providerId="ADAL" clId="{15F77283-442C-4256-BBFD-F988EAF70D3F}" dt="2022-08-09T16:45:34.144" v="4581" actId="478"/>
          <ac:spMkLst>
            <pc:docMk/>
            <pc:sldMk cId="1853365491" sldId="478"/>
            <ac:spMk id="39" creationId="{5A1BF8FA-0D7D-B469-BFF1-82D8E1F63E8A}"/>
          </ac:spMkLst>
        </pc:spChg>
        <pc:spChg chg="del">
          <ac:chgData name="Chan Zhi Wen, Ian" userId="10427a44-90a0-4c20-831c-e237817aaaf3" providerId="ADAL" clId="{15F77283-442C-4256-BBFD-F988EAF70D3F}" dt="2022-08-09T16:45:34.144" v="4581" actId="478"/>
          <ac:spMkLst>
            <pc:docMk/>
            <pc:sldMk cId="1853365491" sldId="478"/>
            <ac:spMk id="40" creationId="{824E9937-EE39-AA2D-5283-D41769C2DA6A}"/>
          </ac:spMkLst>
        </pc:spChg>
        <pc:spChg chg="add mod">
          <ac:chgData name="Chan Zhi Wen, Ian" userId="10427a44-90a0-4c20-831c-e237817aaaf3" providerId="ADAL" clId="{15F77283-442C-4256-BBFD-F988EAF70D3F}" dt="2022-08-10T02:13:05.549" v="6807" actId="1035"/>
          <ac:spMkLst>
            <pc:docMk/>
            <pc:sldMk cId="1853365491" sldId="478"/>
            <ac:spMk id="42" creationId="{B88AEFEB-584C-84B1-CA55-C3C8705DBE25}"/>
          </ac:spMkLst>
        </pc:spChg>
        <pc:spChg chg="del">
          <ac:chgData name="Chan Zhi Wen, Ian" userId="10427a44-90a0-4c20-831c-e237817aaaf3" providerId="ADAL" clId="{15F77283-442C-4256-BBFD-F988EAF70D3F}" dt="2022-08-09T16:45:34.144" v="4581" actId="478"/>
          <ac:spMkLst>
            <pc:docMk/>
            <pc:sldMk cId="1853365491" sldId="478"/>
            <ac:spMk id="43" creationId="{44ADD41B-CA0C-BC4E-6088-27096E5706B8}"/>
          </ac:spMkLst>
        </pc:spChg>
        <pc:spChg chg="del">
          <ac:chgData name="Chan Zhi Wen, Ian" userId="10427a44-90a0-4c20-831c-e237817aaaf3" providerId="ADAL" clId="{15F77283-442C-4256-BBFD-F988EAF70D3F}" dt="2022-08-09T16:45:34.144" v="4581" actId="478"/>
          <ac:spMkLst>
            <pc:docMk/>
            <pc:sldMk cId="1853365491" sldId="478"/>
            <ac:spMk id="44" creationId="{3195C0C3-C2C5-5DC8-36FC-7C968E6D1CCE}"/>
          </ac:spMkLst>
        </pc:spChg>
        <pc:spChg chg="del">
          <ac:chgData name="Chan Zhi Wen, Ian" userId="10427a44-90a0-4c20-831c-e237817aaaf3" providerId="ADAL" clId="{15F77283-442C-4256-BBFD-F988EAF70D3F}" dt="2022-08-09T16:45:34.144" v="4581" actId="478"/>
          <ac:spMkLst>
            <pc:docMk/>
            <pc:sldMk cId="1853365491" sldId="478"/>
            <ac:spMk id="45" creationId="{A9CC091E-7D2C-CDD1-FB26-52028B9E51DA}"/>
          </ac:spMkLst>
        </pc:spChg>
        <pc:spChg chg="del">
          <ac:chgData name="Chan Zhi Wen, Ian" userId="10427a44-90a0-4c20-831c-e237817aaaf3" providerId="ADAL" clId="{15F77283-442C-4256-BBFD-F988EAF70D3F}" dt="2022-08-09T16:45:34.144" v="4581" actId="478"/>
          <ac:spMkLst>
            <pc:docMk/>
            <pc:sldMk cId="1853365491" sldId="478"/>
            <ac:spMk id="46" creationId="{70F4C290-CFE6-4CF0-AFEF-653379B04566}"/>
          </ac:spMkLst>
        </pc:spChg>
        <pc:spChg chg="del">
          <ac:chgData name="Chan Zhi Wen, Ian" userId="10427a44-90a0-4c20-831c-e237817aaaf3" providerId="ADAL" clId="{15F77283-442C-4256-BBFD-F988EAF70D3F}" dt="2022-08-09T16:45:34.144" v="4581" actId="478"/>
          <ac:spMkLst>
            <pc:docMk/>
            <pc:sldMk cId="1853365491" sldId="478"/>
            <ac:spMk id="47" creationId="{2359E90E-D895-B319-1E49-E247F7EEB8DD}"/>
          </ac:spMkLst>
        </pc:spChg>
        <pc:spChg chg="add mod">
          <ac:chgData name="Chan Zhi Wen, Ian" userId="10427a44-90a0-4c20-831c-e237817aaaf3" providerId="ADAL" clId="{15F77283-442C-4256-BBFD-F988EAF70D3F}" dt="2022-08-10T02:13:03.350" v="6804" actId="571"/>
          <ac:spMkLst>
            <pc:docMk/>
            <pc:sldMk cId="1853365491" sldId="478"/>
            <ac:spMk id="48" creationId="{705576F4-A169-3FA0-4575-7736782D430A}"/>
          </ac:spMkLst>
        </pc:spChg>
        <pc:spChg chg="del">
          <ac:chgData name="Chan Zhi Wen, Ian" userId="10427a44-90a0-4c20-831c-e237817aaaf3" providerId="ADAL" clId="{15F77283-442C-4256-BBFD-F988EAF70D3F}" dt="2022-08-09T16:45:34.144" v="4581" actId="478"/>
          <ac:spMkLst>
            <pc:docMk/>
            <pc:sldMk cId="1853365491" sldId="478"/>
            <ac:spMk id="49" creationId="{0A4981C9-45CE-9F93-0C52-84432CB11CC4}"/>
          </ac:spMkLst>
        </pc:spChg>
        <pc:spChg chg="del">
          <ac:chgData name="Chan Zhi Wen, Ian" userId="10427a44-90a0-4c20-831c-e237817aaaf3" providerId="ADAL" clId="{15F77283-442C-4256-BBFD-F988EAF70D3F}" dt="2022-08-09T16:45:34.144" v="4581" actId="478"/>
          <ac:spMkLst>
            <pc:docMk/>
            <pc:sldMk cId="1853365491" sldId="478"/>
            <ac:spMk id="50" creationId="{4D4C4DBE-9E64-B833-467B-921C90EDCD6C}"/>
          </ac:spMkLst>
        </pc:spChg>
        <pc:spChg chg="add mod">
          <ac:chgData name="Chan Zhi Wen, Ian" userId="10427a44-90a0-4c20-831c-e237817aaaf3" providerId="ADAL" clId="{15F77283-442C-4256-BBFD-F988EAF70D3F}" dt="2022-08-10T02:13:03.350" v="6804" actId="571"/>
          <ac:spMkLst>
            <pc:docMk/>
            <pc:sldMk cId="1853365491" sldId="478"/>
            <ac:spMk id="51" creationId="{D227BF16-A855-B743-1B2A-AAF306067116}"/>
          </ac:spMkLst>
        </pc:spChg>
        <pc:spChg chg="add mod">
          <ac:chgData name="Chan Zhi Wen, Ian" userId="10427a44-90a0-4c20-831c-e237817aaaf3" providerId="ADAL" clId="{15F77283-442C-4256-BBFD-F988EAF70D3F}" dt="2022-08-10T02:19:08.298" v="6876" actId="1035"/>
          <ac:spMkLst>
            <pc:docMk/>
            <pc:sldMk cId="1853365491" sldId="478"/>
            <ac:spMk id="53" creationId="{4C0EF3CF-196C-6184-93BB-B4430F7AF0A3}"/>
          </ac:spMkLst>
        </pc:spChg>
        <pc:spChg chg="add mod">
          <ac:chgData name="Chan Zhi Wen, Ian" userId="10427a44-90a0-4c20-831c-e237817aaaf3" providerId="ADAL" clId="{15F77283-442C-4256-BBFD-F988EAF70D3F}" dt="2022-08-10T02:19:39.720" v="6915" actId="5793"/>
          <ac:spMkLst>
            <pc:docMk/>
            <pc:sldMk cId="1853365491" sldId="478"/>
            <ac:spMk id="54" creationId="{BAEBB57E-1CB7-C0C1-0ADE-610ABCD218D5}"/>
          </ac:spMkLst>
        </pc:spChg>
        <pc:grpChg chg="add mod">
          <ac:chgData name="Chan Zhi Wen, Ian" userId="10427a44-90a0-4c20-831c-e237817aaaf3" providerId="ADAL" clId="{15F77283-442C-4256-BBFD-F988EAF70D3F}" dt="2022-08-10T02:13:25.406" v="6809" actId="164"/>
          <ac:grpSpMkLst>
            <pc:docMk/>
            <pc:sldMk cId="1853365491" sldId="478"/>
            <ac:grpSpMk id="19" creationId="{6106D583-B619-AA72-EE01-9A46F159B55A}"/>
          </ac:grpSpMkLst>
        </pc:grpChg>
        <pc:grpChg chg="add mod">
          <ac:chgData name="Chan Zhi Wen, Ian" userId="10427a44-90a0-4c20-831c-e237817aaaf3" providerId="ADAL" clId="{15F77283-442C-4256-BBFD-F988EAF70D3F}" dt="2022-08-10T02:13:25.406" v="6809" actId="164"/>
          <ac:grpSpMkLst>
            <pc:docMk/>
            <pc:sldMk cId="1853365491" sldId="478"/>
            <ac:grpSpMk id="52" creationId="{54879C23-43D8-B2EB-C331-3AC3C588BF4F}"/>
          </ac:grpSpMkLst>
        </pc:grpChg>
        <pc:picChg chg="add mod">
          <ac:chgData name="Chan Zhi Wen, Ian" userId="10427a44-90a0-4c20-831c-e237817aaaf3" providerId="ADAL" clId="{15F77283-442C-4256-BBFD-F988EAF70D3F}" dt="2022-08-10T02:09:58.256" v="6618" actId="164"/>
          <ac:picMkLst>
            <pc:docMk/>
            <pc:sldMk cId="1853365491" sldId="478"/>
            <ac:picMk id="6" creationId="{E0D66732-8411-D07C-EEB8-8D223DAEACD9}"/>
          </ac:picMkLst>
        </pc:picChg>
        <pc:picChg chg="del">
          <ac:chgData name="Chan Zhi Wen, Ian" userId="10427a44-90a0-4c20-831c-e237817aaaf3" providerId="ADAL" clId="{15F77283-442C-4256-BBFD-F988EAF70D3F}" dt="2022-08-09T16:45:34.144" v="4581" actId="478"/>
          <ac:picMkLst>
            <pc:docMk/>
            <pc:sldMk cId="1853365491" sldId="478"/>
            <ac:picMk id="8" creationId="{76FE946E-0C92-765F-0BF9-050F52C2AE7A}"/>
          </ac:picMkLst>
        </pc:picChg>
        <pc:picChg chg="add mod">
          <ac:chgData name="Chan Zhi Wen, Ian" userId="10427a44-90a0-4c20-831c-e237817aaaf3" providerId="ADAL" clId="{15F77283-442C-4256-BBFD-F988EAF70D3F}" dt="2022-08-10T02:13:32.618" v="6833" actId="1035"/>
          <ac:picMkLst>
            <pc:docMk/>
            <pc:sldMk cId="1853365491" sldId="478"/>
            <ac:picMk id="12" creationId="{060F6EB8-5A86-80F6-09F8-CCDBE1B6683A}"/>
          </ac:picMkLst>
        </pc:picChg>
        <pc:picChg chg="del">
          <ac:chgData name="Chan Zhi Wen, Ian" userId="10427a44-90a0-4c20-831c-e237817aaaf3" providerId="ADAL" clId="{15F77283-442C-4256-BBFD-F988EAF70D3F}" dt="2022-08-09T16:45:34.144" v="4581" actId="478"/>
          <ac:picMkLst>
            <pc:docMk/>
            <pc:sldMk cId="1853365491" sldId="478"/>
            <ac:picMk id="17" creationId="{94D2094E-A376-FFDA-25C6-5ABD1C5F9164}"/>
          </ac:picMkLst>
        </pc:picChg>
        <pc:picChg chg="del">
          <ac:chgData name="Chan Zhi Wen, Ian" userId="10427a44-90a0-4c20-831c-e237817aaaf3" providerId="ADAL" clId="{15F77283-442C-4256-BBFD-F988EAF70D3F}" dt="2022-08-09T16:45:34.144" v="4581" actId="478"/>
          <ac:picMkLst>
            <pc:docMk/>
            <pc:sldMk cId="1853365491" sldId="478"/>
            <ac:picMk id="20" creationId="{49C82AE6-250D-EB59-4547-4C93A3B337AC}"/>
          </ac:picMkLst>
        </pc:picChg>
        <pc:picChg chg="del">
          <ac:chgData name="Chan Zhi Wen, Ian" userId="10427a44-90a0-4c20-831c-e237817aaaf3" providerId="ADAL" clId="{15F77283-442C-4256-BBFD-F988EAF70D3F}" dt="2022-08-09T16:45:34.144" v="4581" actId="478"/>
          <ac:picMkLst>
            <pc:docMk/>
            <pc:sldMk cId="1853365491" sldId="478"/>
            <ac:picMk id="22" creationId="{A1BD467B-E863-E496-87AB-3A171B2807A0}"/>
          </ac:picMkLst>
        </pc:picChg>
        <pc:picChg chg="del">
          <ac:chgData name="Chan Zhi Wen, Ian" userId="10427a44-90a0-4c20-831c-e237817aaaf3" providerId="ADAL" clId="{15F77283-442C-4256-BBFD-F988EAF70D3F}" dt="2022-08-09T16:45:34.144" v="4581" actId="478"/>
          <ac:picMkLst>
            <pc:docMk/>
            <pc:sldMk cId="1853365491" sldId="478"/>
            <ac:picMk id="30" creationId="{F906FE08-04E2-6C64-5221-B885E3774EB1}"/>
          </ac:picMkLst>
        </pc:picChg>
        <pc:cxnChg chg="del">
          <ac:chgData name="Chan Zhi Wen, Ian" userId="10427a44-90a0-4c20-831c-e237817aaaf3" providerId="ADAL" clId="{15F77283-442C-4256-BBFD-F988EAF70D3F}" dt="2022-08-09T16:45:34.144" v="4581" actId="478"/>
          <ac:cxnSpMkLst>
            <pc:docMk/>
            <pc:sldMk cId="1853365491" sldId="478"/>
            <ac:cxnSpMk id="13" creationId="{42007B3A-5A37-6DFF-BD2C-F85D4670FA18}"/>
          </ac:cxnSpMkLst>
        </pc:cxnChg>
        <pc:cxnChg chg="add mod">
          <ac:chgData name="Chan Zhi Wen, Ian" userId="10427a44-90a0-4c20-831c-e237817aaaf3" providerId="ADAL" clId="{15F77283-442C-4256-BBFD-F988EAF70D3F}" dt="2022-08-10T02:12:45.872" v="6782" actId="1038"/>
          <ac:cxnSpMkLst>
            <pc:docMk/>
            <pc:sldMk cId="1853365491" sldId="478"/>
            <ac:cxnSpMk id="29" creationId="{409376F0-EE5D-AA8D-A8A8-7AA64C5B095B}"/>
          </ac:cxnSpMkLst>
        </pc:cxnChg>
        <pc:cxnChg chg="add mod">
          <ac:chgData name="Chan Zhi Wen, Ian" userId="10427a44-90a0-4c20-831c-e237817aaaf3" providerId="ADAL" clId="{15F77283-442C-4256-BBFD-F988EAF70D3F}" dt="2022-08-10T02:12:45.872" v="6782" actId="1038"/>
          <ac:cxnSpMkLst>
            <pc:docMk/>
            <pc:sldMk cId="1853365491" sldId="478"/>
            <ac:cxnSpMk id="41" creationId="{5A90E85B-4E3A-A607-EAD4-04EE35812B20}"/>
          </ac:cxnSpMkLst>
        </pc:cxnChg>
      </pc:sldChg>
      <pc:sldChg chg="addSp delSp modSp add mod">
        <pc:chgData name="Chan Zhi Wen, Ian" userId="10427a44-90a0-4c20-831c-e237817aaaf3" providerId="ADAL" clId="{15F77283-442C-4256-BBFD-F988EAF70D3F}" dt="2022-08-09T16:58:42.053" v="5468" actId="20577"/>
        <pc:sldMkLst>
          <pc:docMk/>
          <pc:sldMk cId="606722613" sldId="479"/>
        </pc:sldMkLst>
        <pc:spChg chg="mod">
          <ac:chgData name="Chan Zhi Wen, Ian" userId="10427a44-90a0-4c20-831c-e237817aaaf3" providerId="ADAL" clId="{15F77283-442C-4256-BBFD-F988EAF70D3F}" dt="2022-08-09T16:58:42.053" v="5468" actId="20577"/>
          <ac:spMkLst>
            <pc:docMk/>
            <pc:sldMk cId="606722613" sldId="479"/>
            <ac:spMk id="3" creationId="{E6CD1D97-2687-4B15-BF3D-D09058FCEB2F}"/>
          </ac:spMkLst>
        </pc:spChg>
        <pc:spChg chg="add mod">
          <ac:chgData name="Chan Zhi Wen, Ian" userId="10427a44-90a0-4c20-831c-e237817aaaf3" providerId="ADAL" clId="{15F77283-442C-4256-BBFD-F988EAF70D3F}" dt="2022-08-09T16:58:21.687" v="5451" actId="1076"/>
          <ac:spMkLst>
            <pc:docMk/>
            <pc:sldMk cId="606722613" sldId="479"/>
            <ac:spMk id="7" creationId="{88CF9BDF-83E8-3695-B647-2D2215800703}"/>
          </ac:spMkLst>
        </pc:spChg>
        <pc:spChg chg="add mod">
          <ac:chgData name="Chan Zhi Wen, Ian" userId="10427a44-90a0-4c20-831c-e237817aaaf3" providerId="ADAL" clId="{15F77283-442C-4256-BBFD-F988EAF70D3F}" dt="2022-08-09T16:58:21.687" v="5451" actId="1076"/>
          <ac:spMkLst>
            <pc:docMk/>
            <pc:sldMk cId="606722613" sldId="479"/>
            <ac:spMk id="9" creationId="{36A45D32-C728-5F28-BEDE-BA2E2972FFBB}"/>
          </ac:spMkLst>
        </pc:spChg>
        <pc:picChg chg="add mod">
          <ac:chgData name="Chan Zhi Wen, Ian" userId="10427a44-90a0-4c20-831c-e237817aaaf3" providerId="ADAL" clId="{15F77283-442C-4256-BBFD-F988EAF70D3F}" dt="2022-08-09T16:55:33.529" v="5154" actId="14100"/>
          <ac:picMkLst>
            <pc:docMk/>
            <pc:sldMk cId="606722613" sldId="479"/>
            <ac:picMk id="6" creationId="{0FA6B169-2087-F19E-73C8-1B4821359F6D}"/>
          </ac:picMkLst>
        </pc:picChg>
        <pc:picChg chg="del">
          <ac:chgData name="Chan Zhi Wen, Ian" userId="10427a44-90a0-4c20-831c-e237817aaaf3" providerId="ADAL" clId="{15F77283-442C-4256-BBFD-F988EAF70D3F}" dt="2022-08-09T16:53:54.397" v="5026" actId="478"/>
          <ac:picMkLst>
            <pc:docMk/>
            <pc:sldMk cId="606722613" sldId="479"/>
            <ac:picMk id="8" creationId="{00855E76-271A-9309-9640-9050414AFAF7}"/>
          </ac:picMkLst>
        </pc:picChg>
        <pc:picChg chg="mod">
          <ac:chgData name="Chan Zhi Wen, Ian" userId="10427a44-90a0-4c20-831c-e237817aaaf3" providerId="ADAL" clId="{15F77283-442C-4256-BBFD-F988EAF70D3F}" dt="2022-08-09T16:54:39.491" v="5038" actId="1076"/>
          <ac:picMkLst>
            <pc:docMk/>
            <pc:sldMk cId="606722613" sldId="479"/>
            <ac:picMk id="10" creationId="{FD0A8D9A-F828-75C8-4C02-6A4A587BCA95}"/>
          </ac:picMkLst>
        </pc:picChg>
        <pc:picChg chg="del mod">
          <ac:chgData name="Chan Zhi Wen, Ian" userId="10427a44-90a0-4c20-831c-e237817aaaf3" providerId="ADAL" clId="{15F77283-442C-4256-BBFD-F988EAF70D3F}" dt="2022-08-09T16:54:26.809" v="5031" actId="478"/>
          <ac:picMkLst>
            <pc:docMk/>
            <pc:sldMk cId="606722613" sldId="479"/>
            <ac:picMk id="12" creationId="{E2E5C127-CA3D-632B-B03F-E8E5AF32BA72}"/>
          </ac:picMkLst>
        </pc:picChg>
        <pc:picChg chg="del">
          <ac:chgData name="Chan Zhi Wen, Ian" userId="10427a44-90a0-4c20-831c-e237817aaaf3" providerId="ADAL" clId="{15F77283-442C-4256-BBFD-F988EAF70D3F}" dt="2022-08-09T16:54:17.354" v="5030" actId="478"/>
          <ac:picMkLst>
            <pc:docMk/>
            <pc:sldMk cId="606722613" sldId="479"/>
            <ac:picMk id="14" creationId="{0D127D3B-77DA-970C-5975-1E6EBF96F908}"/>
          </ac:picMkLst>
        </pc:picChg>
        <pc:picChg chg="add mod">
          <ac:chgData name="Chan Zhi Wen, Ian" userId="10427a44-90a0-4c20-831c-e237817aaaf3" providerId="ADAL" clId="{15F77283-442C-4256-BBFD-F988EAF70D3F}" dt="2022-08-09T16:58:21.687" v="5451" actId="1076"/>
          <ac:picMkLst>
            <pc:docMk/>
            <pc:sldMk cId="606722613" sldId="479"/>
            <ac:picMk id="3074" creationId="{D8EDF682-3136-1DBC-9CED-C959D1677C61}"/>
          </ac:picMkLst>
        </pc:picChg>
        <pc:picChg chg="add mod">
          <ac:chgData name="Chan Zhi Wen, Ian" userId="10427a44-90a0-4c20-831c-e237817aaaf3" providerId="ADAL" clId="{15F77283-442C-4256-BBFD-F988EAF70D3F}" dt="2022-08-09T16:58:21.687" v="5451" actId="1076"/>
          <ac:picMkLst>
            <pc:docMk/>
            <pc:sldMk cId="606722613" sldId="479"/>
            <ac:picMk id="3076" creationId="{311D8692-EB78-9264-CEB5-5FB2945E2424}"/>
          </ac:picMkLst>
        </pc:picChg>
      </pc:sldChg>
      <pc:sldChg chg="addSp delSp modSp add mod">
        <pc:chgData name="Chan Zhi Wen, Ian" userId="10427a44-90a0-4c20-831c-e237817aaaf3" providerId="ADAL" clId="{15F77283-442C-4256-BBFD-F988EAF70D3F}" dt="2022-08-10T06:17:43.972" v="9599" actId="1035"/>
        <pc:sldMkLst>
          <pc:docMk/>
          <pc:sldMk cId="3243373937" sldId="480"/>
        </pc:sldMkLst>
        <pc:spChg chg="mod">
          <ac:chgData name="Chan Zhi Wen, Ian" userId="10427a44-90a0-4c20-831c-e237817aaaf3" providerId="ADAL" clId="{15F77283-442C-4256-BBFD-F988EAF70D3F}" dt="2022-08-09T16:58:57.517" v="5477" actId="20577"/>
          <ac:spMkLst>
            <pc:docMk/>
            <pc:sldMk cId="3243373937" sldId="480"/>
            <ac:spMk id="2" creationId="{FCF73F3D-7CBD-46D3-AD51-D6E4EA1B7A38}"/>
          </ac:spMkLst>
        </pc:spChg>
        <pc:spChg chg="mod">
          <ac:chgData name="Chan Zhi Wen, Ian" userId="10427a44-90a0-4c20-831c-e237817aaaf3" providerId="ADAL" clId="{15F77283-442C-4256-BBFD-F988EAF70D3F}" dt="2022-08-09T17:00:45.536" v="5581" actId="5793"/>
          <ac:spMkLst>
            <pc:docMk/>
            <pc:sldMk cId="3243373937" sldId="480"/>
            <ac:spMk id="3" creationId="{E6CD1D97-2687-4B15-BF3D-D09058FCEB2F}"/>
          </ac:spMkLst>
        </pc:spChg>
        <pc:spChg chg="add mod">
          <ac:chgData name="Chan Zhi Wen, Ian" userId="10427a44-90a0-4c20-831c-e237817aaaf3" providerId="ADAL" clId="{15F77283-442C-4256-BBFD-F988EAF70D3F}" dt="2022-08-10T05:12:24.643" v="8856" actId="571"/>
          <ac:spMkLst>
            <pc:docMk/>
            <pc:sldMk cId="3243373937" sldId="480"/>
            <ac:spMk id="4" creationId="{D9755DAC-EA80-5ED3-2A1F-36C00FC9D928}"/>
          </ac:spMkLst>
        </pc:spChg>
        <pc:spChg chg="add mod">
          <ac:chgData name="Chan Zhi Wen, Ian" userId="10427a44-90a0-4c20-831c-e237817aaaf3" providerId="ADAL" clId="{15F77283-442C-4256-BBFD-F988EAF70D3F}" dt="2022-08-10T05:12:24.643" v="8856" actId="571"/>
          <ac:spMkLst>
            <pc:docMk/>
            <pc:sldMk cId="3243373937" sldId="480"/>
            <ac:spMk id="6" creationId="{C5FAF290-DF14-6DAB-4255-036AD3395AEC}"/>
          </ac:spMkLst>
        </pc:spChg>
        <pc:spChg chg="add mod">
          <ac:chgData name="Chan Zhi Wen, Ian" userId="10427a44-90a0-4c20-831c-e237817aaaf3" providerId="ADAL" clId="{15F77283-442C-4256-BBFD-F988EAF70D3F}" dt="2022-08-10T06:17:27.108" v="9590" actId="571"/>
          <ac:spMkLst>
            <pc:docMk/>
            <pc:sldMk cId="3243373937" sldId="480"/>
            <ac:spMk id="7" creationId="{14ABD32F-0D7B-2F7B-AF3C-FB00A3D9DAA5}"/>
          </ac:spMkLst>
        </pc:spChg>
        <pc:spChg chg="del">
          <ac:chgData name="Chan Zhi Wen, Ian" userId="10427a44-90a0-4c20-831c-e237817aaaf3" providerId="ADAL" clId="{15F77283-442C-4256-BBFD-F988EAF70D3F}" dt="2022-08-09T16:59:02.524" v="5478" actId="478"/>
          <ac:spMkLst>
            <pc:docMk/>
            <pc:sldMk cId="3243373937" sldId="480"/>
            <ac:spMk id="7" creationId="{88CF9BDF-83E8-3695-B647-2D2215800703}"/>
          </ac:spMkLst>
        </pc:spChg>
        <pc:spChg chg="del">
          <ac:chgData name="Chan Zhi Wen, Ian" userId="10427a44-90a0-4c20-831c-e237817aaaf3" providerId="ADAL" clId="{15F77283-442C-4256-BBFD-F988EAF70D3F}" dt="2022-08-09T16:59:02.524" v="5478" actId="478"/>
          <ac:spMkLst>
            <pc:docMk/>
            <pc:sldMk cId="3243373937" sldId="480"/>
            <ac:spMk id="9" creationId="{36A45D32-C728-5F28-BEDE-BA2E2972FFBB}"/>
          </ac:spMkLst>
        </pc:spChg>
        <pc:spChg chg="add mod">
          <ac:chgData name="Chan Zhi Wen, Ian" userId="10427a44-90a0-4c20-831c-e237817aaaf3" providerId="ADAL" clId="{15F77283-442C-4256-BBFD-F988EAF70D3F}" dt="2022-08-10T06:17:27.108" v="9590" actId="571"/>
          <ac:spMkLst>
            <pc:docMk/>
            <pc:sldMk cId="3243373937" sldId="480"/>
            <ac:spMk id="9" creationId="{D9FD1448-6A92-C939-FDDD-25974E78D1D7}"/>
          </ac:spMkLst>
        </pc:spChg>
        <pc:spChg chg="add mod">
          <ac:chgData name="Chan Zhi Wen, Ian" userId="10427a44-90a0-4c20-831c-e237817aaaf3" providerId="ADAL" clId="{15F77283-442C-4256-BBFD-F988EAF70D3F}" dt="2022-08-10T06:17:27.108" v="9590" actId="571"/>
          <ac:spMkLst>
            <pc:docMk/>
            <pc:sldMk cId="3243373937" sldId="480"/>
            <ac:spMk id="10" creationId="{130FAB17-798B-6B1D-7144-F574BD862CCB}"/>
          </ac:spMkLst>
        </pc:spChg>
        <pc:spChg chg="add mod">
          <ac:chgData name="Chan Zhi Wen, Ian" userId="10427a44-90a0-4c20-831c-e237817aaaf3" providerId="ADAL" clId="{15F77283-442C-4256-BBFD-F988EAF70D3F}" dt="2022-08-10T06:17:35.155" v="9593" actId="404"/>
          <ac:spMkLst>
            <pc:docMk/>
            <pc:sldMk cId="3243373937" sldId="480"/>
            <ac:spMk id="11" creationId="{5D742C91-7299-8EAF-D467-8F253ACF2584}"/>
          </ac:spMkLst>
        </pc:spChg>
        <pc:spChg chg="add mod">
          <ac:chgData name="Chan Zhi Wen, Ian" userId="10427a44-90a0-4c20-831c-e237817aaaf3" providerId="ADAL" clId="{15F77283-442C-4256-BBFD-F988EAF70D3F}" dt="2022-08-10T06:17:35.155" v="9593" actId="404"/>
          <ac:spMkLst>
            <pc:docMk/>
            <pc:sldMk cId="3243373937" sldId="480"/>
            <ac:spMk id="12" creationId="{25D5FBC7-01A8-0499-D5DB-775E4B13BA65}"/>
          </ac:spMkLst>
        </pc:spChg>
        <pc:spChg chg="add mod">
          <ac:chgData name="Chan Zhi Wen, Ian" userId="10427a44-90a0-4c20-831c-e237817aaaf3" providerId="ADAL" clId="{15F77283-442C-4256-BBFD-F988EAF70D3F}" dt="2022-08-10T06:17:35.155" v="9593" actId="404"/>
          <ac:spMkLst>
            <pc:docMk/>
            <pc:sldMk cId="3243373937" sldId="480"/>
            <ac:spMk id="13" creationId="{4BDD2DAD-4975-CCB8-4540-57058120BB54}"/>
          </ac:spMkLst>
        </pc:spChg>
        <pc:spChg chg="add mod">
          <ac:chgData name="Chan Zhi Wen, Ian" userId="10427a44-90a0-4c20-831c-e237817aaaf3" providerId="ADAL" clId="{15F77283-442C-4256-BBFD-F988EAF70D3F}" dt="2022-08-10T06:17:35.155" v="9593" actId="404"/>
          <ac:spMkLst>
            <pc:docMk/>
            <pc:sldMk cId="3243373937" sldId="480"/>
            <ac:spMk id="15" creationId="{62C20B88-F4B9-E7F9-0DA2-4F51D4244B4A}"/>
          </ac:spMkLst>
        </pc:spChg>
        <pc:spChg chg="add mod">
          <ac:chgData name="Chan Zhi Wen, Ian" userId="10427a44-90a0-4c20-831c-e237817aaaf3" providerId="ADAL" clId="{15F77283-442C-4256-BBFD-F988EAF70D3F}" dt="2022-08-10T06:17:27.108" v="9590" actId="571"/>
          <ac:spMkLst>
            <pc:docMk/>
            <pc:sldMk cId="3243373937" sldId="480"/>
            <ac:spMk id="16" creationId="{0056889F-7A85-79AC-B3DA-DFED01A20C71}"/>
          </ac:spMkLst>
        </pc:spChg>
        <pc:spChg chg="add del mod">
          <ac:chgData name="Chan Zhi Wen, Ian" userId="10427a44-90a0-4c20-831c-e237817aaaf3" providerId="ADAL" clId="{15F77283-442C-4256-BBFD-F988EAF70D3F}" dt="2022-08-10T02:27:37.651" v="7124" actId="478"/>
          <ac:spMkLst>
            <pc:docMk/>
            <pc:sldMk cId="3243373937" sldId="480"/>
            <ac:spMk id="16" creationId="{A7DA53FD-960C-48B1-FEE1-84A1324ECC8E}"/>
          </ac:spMkLst>
        </pc:spChg>
        <pc:spChg chg="add mod">
          <ac:chgData name="Chan Zhi Wen, Ian" userId="10427a44-90a0-4c20-831c-e237817aaaf3" providerId="ADAL" clId="{15F77283-442C-4256-BBFD-F988EAF70D3F}" dt="2022-08-10T06:17:43.972" v="9599" actId="1035"/>
          <ac:spMkLst>
            <pc:docMk/>
            <pc:sldMk cId="3243373937" sldId="480"/>
            <ac:spMk id="17" creationId="{1F1348AC-DB97-E581-62FC-0907BF9386B1}"/>
          </ac:spMkLst>
        </pc:spChg>
        <pc:spChg chg="add mod">
          <ac:chgData name="Chan Zhi Wen, Ian" userId="10427a44-90a0-4c20-831c-e237817aaaf3" providerId="ADAL" clId="{15F77283-442C-4256-BBFD-F988EAF70D3F}" dt="2022-08-10T06:17:40.726" v="9595" actId="14100"/>
          <ac:spMkLst>
            <pc:docMk/>
            <pc:sldMk cId="3243373937" sldId="480"/>
            <ac:spMk id="18" creationId="{4FE9DBEB-3E31-838E-FAEB-B69C273F1AAF}"/>
          </ac:spMkLst>
        </pc:spChg>
        <pc:spChg chg="add mod">
          <ac:chgData name="Chan Zhi Wen, Ian" userId="10427a44-90a0-4c20-831c-e237817aaaf3" providerId="ADAL" clId="{15F77283-442C-4256-BBFD-F988EAF70D3F}" dt="2022-08-10T06:17:35.155" v="9593" actId="404"/>
          <ac:spMkLst>
            <pc:docMk/>
            <pc:sldMk cId="3243373937" sldId="480"/>
            <ac:spMk id="19" creationId="{BC49884B-2F49-D875-8341-E922343AC14B}"/>
          </ac:spMkLst>
        </pc:spChg>
        <pc:spChg chg="add mod">
          <ac:chgData name="Chan Zhi Wen, Ian" userId="10427a44-90a0-4c20-831c-e237817aaaf3" providerId="ADAL" clId="{15F77283-442C-4256-BBFD-F988EAF70D3F}" dt="2022-08-10T06:17:35.155" v="9593" actId="404"/>
          <ac:spMkLst>
            <pc:docMk/>
            <pc:sldMk cId="3243373937" sldId="480"/>
            <ac:spMk id="20" creationId="{8F2759BA-2BD2-9A15-CC92-F0D7498C2E00}"/>
          </ac:spMkLst>
        </pc:spChg>
        <pc:spChg chg="add mod">
          <ac:chgData name="Chan Zhi Wen, Ian" userId="10427a44-90a0-4c20-831c-e237817aaaf3" providerId="ADAL" clId="{15F77283-442C-4256-BBFD-F988EAF70D3F}" dt="2022-08-10T06:17:27.108" v="9590" actId="571"/>
          <ac:spMkLst>
            <pc:docMk/>
            <pc:sldMk cId="3243373937" sldId="480"/>
            <ac:spMk id="21" creationId="{94F31B4C-47B0-C3D0-D2DA-8BAEA72AF292}"/>
          </ac:spMkLst>
        </pc:spChg>
        <pc:picChg chg="del">
          <ac:chgData name="Chan Zhi Wen, Ian" userId="10427a44-90a0-4c20-831c-e237817aaaf3" providerId="ADAL" clId="{15F77283-442C-4256-BBFD-F988EAF70D3F}" dt="2022-08-09T16:59:02.524" v="5478" actId="478"/>
          <ac:picMkLst>
            <pc:docMk/>
            <pc:sldMk cId="3243373937" sldId="480"/>
            <ac:picMk id="6" creationId="{0FA6B169-2087-F19E-73C8-1B4821359F6D}"/>
          </ac:picMkLst>
        </pc:picChg>
        <pc:picChg chg="add mod">
          <ac:chgData name="Chan Zhi Wen, Ian" userId="10427a44-90a0-4c20-831c-e237817aaaf3" providerId="ADAL" clId="{15F77283-442C-4256-BBFD-F988EAF70D3F}" dt="2022-08-09T16:59:51.025" v="5507" actId="1037"/>
          <ac:picMkLst>
            <pc:docMk/>
            <pc:sldMk cId="3243373937" sldId="480"/>
            <ac:picMk id="8" creationId="{9B99C41A-F9B7-7AE5-7A52-A7B318A97D92}"/>
          </ac:picMkLst>
        </pc:picChg>
        <pc:picChg chg="del">
          <ac:chgData name="Chan Zhi Wen, Ian" userId="10427a44-90a0-4c20-831c-e237817aaaf3" providerId="ADAL" clId="{15F77283-442C-4256-BBFD-F988EAF70D3F}" dt="2022-08-09T16:59:02.524" v="5478" actId="478"/>
          <ac:picMkLst>
            <pc:docMk/>
            <pc:sldMk cId="3243373937" sldId="480"/>
            <ac:picMk id="10" creationId="{FD0A8D9A-F828-75C8-4C02-6A4A587BCA95}"/>
          </ac:picMkLst>
        </pc:picChg>
        <pc:picChg chg="add mod">
          <ac:chgData name="Chan Zhi Wen, Ian" userId="10427a44-90a0-4c20-831c-e237817aaaf3" providerId="ADAL" clId="{15F77283-442C-4256-BBFD-F988EAF70D3F}" dt="2022-08-10T04:14:46.928" v="7778" actId="1036"/>
          <ac:picMkLst>
            <pc:docMk/>
            <pc:sldMk cId="3243373937" sldId="480"/>
            <ac:picMk id="14" creationId="{517B6F6D-690D-A4C8-DF09-522C8668956A}"/>
          </ac:picMkLst>
        </pc:picChg>
        <pc:picChg chg="del">
          <ac:chgData name="Chan Zhi Wen, Ian" userId="10427a44-90a0-4c20-831c-e237817aaaf3" providerId="ADAL" clId="{15F77283-442C-4256-BBFD-F988EAF70D3F}" dt="2022-08-09T16:59:02.524" v="5478" actId="478"/>
          <ac:picMkLst>
            <pc:docMk/>
            <pc:sldMk cId="3243373937" sldId="480"/>
            <ac:picMk id="3074" creationId="{D8EDF682-3136-1DBC-9CED-C959D1677C61}"/>
          </ac:picMkLst>
        </pc:picChg>
        <pc:picChg chg="del">
          <ac:chgData name="Chan Zhi Wen, Ian" userId="10427a44-90a0-4c20-831c-e237817aaaf3" providerId="ADAL" clId="{15F77283-442C-4256-BBFD-F988EAF70D3F}" dt="2022-08-09T16:59:02.524" v="5478" actId="478"/>
          <ac:picMkLst>
            <pc:docMk/>
            <pc:sldMk cId="3243373937" sldId="480"/>
            <ac:picMk id="3076" creationId="{311D8692-EB78-9264-CEB5-5FB2945E2424}"/>
          </ac:picMkLst>
        </pc:picChg>
      </pc:sldChg>
      <pc:sldChg chg="modSp add mod">
        <pc:chgData name="Chan Zhi Wen, Ian" userId="10427a44-90a0-4c20-831c-e237817aaaf3" providerId="ADAL" clId="{15F77283-442C-4256-BBFD-F988EAF70D3F}" dt="2022-08-09T17:01:11.214" v="5609" actId="20577"/>
        <pc:sldMkLst>
          <pc:docMk/>
          <pc:sldMk cId="3354752268" sldId="481"/>
        </pc:sldMkLst>
        <pc:spChg chg="mod">
          <ac:chgData name="Chan Zhi Wen, Ian" userId="10427a44-90a0-4c20-831c-e237817aaaf3" providerId="ADAL" clId="{15F77283-442C-4256-BBFD-F988EAF70D3F}" dt="2022-08-09T17:01:11.214" v="5609" actId="20577"/>
          <ac:spMkLst>
            <pc:docMk/>
            <pc:sldMk cId="3354752268" sldId="481"/>
            <ac:spMk id="2" creationId="{A26C2038-4E1A-4E26-99ED-E98533277339}"/>
          </ac:spMkLst>
        </pc:spChg>
      </pc:sldChg>
      <pc:sldChg chg="addSp delSp modSp add mod">
        <pc:chgData name="Chan Zhi Wen, Ian" userId="10427a44-90a0-4c20-831c-e237817aaaf3" providerId="ADAL" clId="{15F77283-442C-4256-BBFD-F988EAF70D3F}" dt="2022-08-10T04:59:36.506" v="8802" actId="14100"/>
        <pc:sldMkLst>
          <pc:docMk/>
          <pc:sldMk cId="2700283952" sldId="482"/>
        </pc:sldMkLst>
        <pc:spChg chg="mod">
          <ac:chgData name="Chan Zhi Wen, Ian" userId="10427a44-90a0-4c20-831c-e237817aaaf3" providerId="ADAL" clId="{15F77283-442C-4256-BBFD-F988EAF70D3F}" dt="2022-08-10T04:42:12.929" v="8563" actId="20577"/>
          <ac:spMkLst>
            <pc:docMk/>
            <pc:sldMk cId="2700283952" sldId="482"/>
            <ac:spMk id="2" creationId="{FCF73F3D-7CBD-46D3-AD51-D6E4EA1B7A38}"/>
          </ac:spMkLst>
        </pc:spChg>
        <pc:spChg chg="mod">
          <ac:chgData name="Chan Zhi Wen, Ian" userId="10427a44-90a0-4c20-831c-e237817aaaf3" providerId="ADAL" clId="{15F77283-442C-4256-BBFD-F988EAF70D3F}" dt="2022-08-10T04:59:36.506" v="8802" actId="14100"/>
          <ac:spMkLst>
            <pc:docMk/>
            <pc:sldMk cId="2700283952" sldId="482"/>
            <ac:spMk id="3" creationId="{E6CD1D97-2687-4B15-BF3D-D09058FCEB2F}"/>
          </ac:spMkLst>
        </pc:spChg>
        <pc:spChg chg="del">
          <ac:chgData name="Chan Zhi Wen, Ian" userId="10427a44-90a0-4c20-831c-e237817aaaf3" providerId="ADAL" clId="{15F77283-442C-4256-BBFD-F988EAF70D3F}" dt="2022-08-10T01:09:12.785" v="5620" actId="478"/>
          <ac:spMkLst>
            <pc:docMk/>
            <pc:sldMk cId="2700283952" sldId="482"/>
            <ac:spMk id="11" creationId="{5D742C91-7299-8EAF-D467-8F253ACF2584}"/>
          </ac:spMkLst>
        </pc:spChg>
        <pc:spChg chg="del">
          <ac:chgData name="Chan Zhi Wen, Ian" userId="10427a44-90a0-4c20-831c-e237817aaaf3" providerId="ADAL" clId="{15F77283-442C-4256-BBFD-F988EAF70D3F}" dt="2022-08-10T01:09:12.785" v="5620" actId="478"/>
          <ac:spMkLst>
            <pc:docMk/>
            <pc:sldMk cId="2700283952" sldId="482"/>
            <ac:spMk id="12" creationId="{25D5FBC7-01A8-0499-D5DB-775E4B13BA65}"/>
          </ac:spMkLst>
        </pc:spChg>
        <pc:spChg chg="del">
          <ac:chgData name="Chan Zhi Wen, Ian" userId="10427a44-90a0-4c20-831c-e237817aaaf3" providerId="ADAL" clId="{15F77283-442C-4256-BBFD-F988EAF70D3F}" dt="2022-08-10T01:09:12.785" v="5620" actId="478"/>
          <ac:spMkLst>
            <pc:docMk/>
            <pc:sldMk cId="2700283952" sldId="482"/>
            <ac:spMk id="13" creationId="{4BDD2DAD-4975-CCB8-4540-57058120BB54}"/>
          </ac:spMkLst>
        </pc:spChg>
        <pc:picChg chg="add mod">
          <ac:chgData name="Chan Zhi Wen, Ian" userId="10427a44-90a0-4c20-831c-e237817aaaf3" providerId="ADAL" clId="{15F77283-442C-4256-BBFD-F988EAF70D3F}" dt="2022-08-10T01:16:45.471" v="5771" actId="14100"/>
          <ac:picMkLst>
            <pc:docMk/>
            <pc:sldMk cId="2700283952" sldId="482"/>
            <ac:picMk id="4" creationId="{C8EAE6BD-C0A5-7EF4-C7A1-B2822D363E97}"/>
          </ac:picMkLst>
        </pc:picChg>
        <pc:picChg chg="add mod">
          <ac:chgData name="Chan Zhi Wen, Ian" userId="10427a44-90a0-4c20-831c-e237817aaaf3" providerId="ADAL" clId="{15F77283-442C-4256-BBFD-F988EAF70D3F}" dt="2022-08-10T01:17:30.318" v="5822" actId="14100"/>
          <ac:picMkLst>
            <pc:docMk/>
            <pc:sldMk cId="2700283952" sldId="482"/>
            <ac:picMk id="7" creationId="{DA406005-7AB6-1CA2-3A3E-33385478FD8C}"/>
          </ac:picMkLst>
        </pc:picChg>
        <pc:picChg chg="del">
          <ac:chgData name="Chan Zhi Wen, Ian" userId="10427a44-90a0-4c20-831c-e237817aaaf3" providerId="ADAL" clId="{15F77283-442C-4256-BBFD-F988EAF70D3F}" dt="2022-08-10T01:09:09.124" v="5619" actId="478"/>
          <ac:picMkLst>
            <pc:docMk/>
            <pc:sldMk cId="2700283952" sldId="482"/>
            <ac:picMk id="8" creationId="{9B99C41A-F9B7-7AE5-7A52-A7B318A97D92}"/>
          </ac:picMkLst>
        </pc:picChg>
      </pc:sldChg>
      <pc:sldChg chg="addSp modSp add mod">
        <pc:chgData name="Chan Zhi Wen, Ian" userId="10427a44-90a0-4c20-831c-e237817aaaf3" providerId="ADAL" clId="{15F77283-442C-4256-BBFD-F988EAF70D3F}" dt="2022-08-10T02:04:20.880" v="6564" actId="1038"/>
        <pc:sldMkLst>
          <pc:docMk/>
          <pc:sldMk cId="2556988663" sldId="483"/>
        </pc:sldMkLst>
        <pc:spChg chg="mod">
          <ac:chgData name="Chan Zhi Wen, Ian" userId="10427a44-90a0-4c20-831c-e237817aaaf3" providerId="ADAL" clId="{15F77283-442C-4256-BBFD-F988EAF70D3F}" dt="2022-08-10T01:56:54.637" v="6168" actId="6549"/>
          <ac:spMkLst>
            <pc:docMk/>
            <pc:sldMk cId="2556988663" sldId="483"/>
            <ac:spMk id="3" creationId="{E6CD1D97-2687-4B15-BF3D-D09058FCEB2F}"/>
          </ac:spMkLst>
        </pc:spChg>
        <pc:spChg chg="add mod">
          <ac:chgData name="Chan Zhi Wen, Ian" userId="10427a44-90a0-4c20-831c-e237817aaaf3" providerId="ADAL" clId="{15F77283-442C-4256-BBFD-F988EAF70D3F}" dt="2022-08-10T02:04:10.070" v="6552" actId="1037"/>
          <ac:spMkLst>
            <pc:docMk/>
            <pc:sldMk cId="2556988663" sldId="483"/>
            <ac:spMk id="4" creationId="{F005F2E3-3F6A-037E-C8FD-752FBA7A6ED1}"/>
          </ac:spMkLst>
        </pc:spChg>
        <pc:spChg chg="add mod">
          <ac:chgData name="Chan Zhi Wen, Ian" userId="10427a44-90a0-4c20-831c-e237817aaaf3" providerId="ADAL" clId="{15F77283-442C-4256-BBFD-F988EAF70D3F}" dt="2022-08-10T02:04:04.691" v="6550" actId="1037"/>
          <ac:spMkLst>
            <pc:docMk/>
            <pc:sldMk cId="2556988663" sldId="483"/>
            <ac:spMk id="7" creationId="{599F1FD1-2277-37AA-0F6E-8527B7977CE3}"/>
          </ac:spMkLst>
        </pc:spChg>
        <pc:picChg chg="mod">
          <ac:chgData name="Chan Zhi Wen, Ian" userId="10427a44-90a0-4c20-831c-e237817aaaf3" providerId="ADAL" clId="{15F77283-442C-4256-BBFD-F988EAF70D3F}" dt="2022-08-10T01:57:08.016" v="6170" actId="1076"/>
          <ac:picMkLst>
            <pc:docMk/>
            <pc:sldMk cId="2556988663" sldId="483"/>
            <ac:picMk id="5126" creationId="{8774C77E-576F-C4F5-A2A9-2CD2BB67A45D}"/>
          </ac:picMkLst>
        </pc:picChg>
        <pc:picChg chg="mod">
          <ac:chgData name="Chan Zhi Wen, Ian" userId="10427a44-90a0-4c20-831c-e237817aaaf3" providerId="ADAL" clId="{15F77283-442C-4256-BBFD-F988EAF70D3F}" dt="2022-08-10T02:04:20.880" v="6564" actId="1038"/>
          <ac:picMkLst>
            <pc:docMk/>
            <pc:sldMk cId="2556988663" sldId="483"/>
            <ac:picMk id="5128" creationId="{C74FBD18-F734-A5C7-E36F-D0C9F225F439}"/>
          </ac:picMkLst>
        </pc:picChg>
        <pc:picChg chg="add mod">
          <ac:chgData name="Chan Zhi Wen, Ian" userId="10427a44-90a0-4c20-831c-e237817aaaf3" providerId="ADAL" clId="{15F77283-442C-4256-BBFD-F988EAF70D3F}" dt="2022-08-10T02:03:50.764" v="6544" actId="1076"/>
          <ac:picMkLst>
            <pc:docMk/>
            <pc:sldMk cId="2556988663" sldId="483"/>
            <ac:picMk id="11266" creationId="{F52AEFC0-1D78-485E-E2F9-30923E8CF8B4}"/>
          </ac:picMkLst>
        </pc:picChg>
        <pc:cxnChg chg="mod">
          <ac:chgData name="Chan Zhi Wen, Ian" userId="10427a44-90a0-4c20-831c-e237817aaaf3" providerId="ADAL" clId="{15F77283-442C-4256-BBFD-F988EAF70D3F}" dt="2022-08-10T01:58:11.114" v="6284" actId="1038"/>
          <ac:cxnSpMkLst>
            <pc:docMk/>
            <pc:sldMk cId="2556988663" sldId="483"/>
            <ac:cxnSpMk id="6" creationId="{61BB9330-951E-8E41-C1A6-31F96971D65D}"/>
          </ac:cxnSpMkLst>
        </pc:cxnChg>
      </pc:sldChg>
      <pc:sldChg chg="addSp delSp modSp add mod">
        <pc:chgData name="Chan Zhi Wen, Ian" userId="10427a44-90a0-4c20-831c-e237817aaaf3" providerId="ADAL" clId="{15F77283-442C-4256-BBFD-F988EAF70D3F}" dt="2022-08-11T09:52:35.051" v="31728" actId="1076"/>
        <pc:sldMkLst>
          <pc:docMk/>
          <pc:sldMk cId="1294695104" sldId="484"/>
        </pc:sldMkLst>
        <pc:spChg chg="mod">
          <ac:chgData name="Chan Zhi Wen, Ian" userId="10427a44-90a0-4c20-831c-e237817aaaf3" providerId="ADAL" clId="{15F77283-442C-4256-BBFD-F988EAF70D3F}" dt="2022-08-10T05:11:02.201" v="8829" actId="20577"/>
          <ac:spMkLst>
            <pc:docMk/>
            <pc:sldMk cId="1294695104" sldId="484"/>
            <ac:spMk id="2" creationId="{FCF73F3D-7CBD-46D3-AD51-D6E4EA1B7A38}"/>
          </ac:spMkLst>
        </pc:spChg>
        <pc:spChg chg="mod">
          <ac:chgData name="Chan Zhi Wen, Ian" userId="10427a44-90a0-4c20-831c-e237817aaaf3" providerId="ADAL" clId="{15F77283-442C-4256-BBFD-F988EAF70D3F}" dt="2022-08-10T05:55:07.373" v="9427" actId="20577"/>
          <ac:spMkLst>
            <pc:docMk/>
            <pc:sldMk cId="1294695104" sldId="484"/>
            <ac:spMk id="3" creationId="{E6CD1D97-2687-4B15-BF3D-D09058FCEB2F}"/>
          </ac:spMkLst>
        </pc:spChg>
        <pc:spChg chg="add mod">
          <ac:chgData name="Chan Zhi Wen, Ian" userId="10427a44-90a0-4c20-831c-e237817aaaf3" providerId="ADAL" clId="{15F77283-442C-4256-BBFD-F988EAF70D3F}" dt="2022-08-11T09:52:35.051" v="31728" actId="1076"/>
          <ac:spMkLst>
            <pc:docMk/>
            <pc:sldMk cId="1294695104" sldId="484"/>
            <ac:spMk id="4" creationId="{2DE2B594-D33E-6A6B-D81E-D78FE761851C}"/>
          </ac:spMkLst>
        </pc:spChg>
        <pc:spChg chg="del">
          <ac:chgData name="Chan Zhi Wen, Ian" userId="10427a44-90a0-4c20-831c-e237817aaaf3" providerId="ADAL" clId="{15F77283-442C-4256-BBFD-F988EAF70D3F}" dt="2022-08-10T05:11:04.669" v="8830" actId="478"/>
          <ac:spMkLst>
            <pc:docMk/>
            <pc:sldMk cId="1294695104" sldId="484"/>
            <ac:spMk id="6" creationId="{5A31DF2F-336A-8BA2-5362-A837937CB3E6}"/>
          </ac:spMkLst>
        </pc:spChg>
        <pc:spChg chg="add mod">
          <ac:chgData name="Chan Zhi Wen, Ian" userId="10427a44-90a0-4c20-831c-e237817aaaf3" providerId="ADAL" clId="{15F77283-442C-4256-BBFD-F988EAF70D3F}" dt="2022-08-10T06:17:16.325" v="9588" actId="14100"/>
          <ac:spMkLst>
            <pc:docMk/>
            <pc:sldMk cId="1294695104" sldId="484"/>
            <ac:spMk id="8" creationId="{3C407AC4-5724-255A-F2E8-7681EE632D59}"/>
          </ac:spMkLst>
        </pc:spChg>
        <pc:spChg chg="add del mod">
          <ac:chgData name="Chan Zhi Wen, Ian" userId="10427a44-90a0-4c20-831c-e237817aaaf3" providerId="ADAL" clId="{15F77283-442C-4256-BBFD-F988EAF70D3F}" dt="2022-08-10T05:12:41.420" v="8862" actId="478"/>
          <ac:spMkLst>
            <pc:docMk/>
            <pc:sldMk cId="1294695104" sldId="484"/>
            <ac:spMk id="9" creationId="{B9DEC5A8-22BF-8E77-3D68-969F257C6C41}"/>
          </ac:spMkLst>
        </pc:spChg>
        <pc:spChg chg="add mod">
          <ac:chgData name="Chan Zhi Wen, Ian" userId="10427a44-90a0-4c20-831c-e237817aaaf3" providerId="ADAL" clId="{15F77283-442C-4256-BBFD-F988EAF70D3F}" dt="2022-08-10T05:55:13.112" v="9442" actId="1035"/>
          <ac:spMkLst>
            <pc:docMk/>
            <pc:sldMk cId="1294695104" sldId="484"/>
            <ac:spMk id="10" creationId="{6E27E31A-A07E-9261-8980-00FA9C3A86AD}"/>
          </ac:spMkLst>
        </pc:spChg>
        <pc:spChg chg="add mod">
          <ac:chgData name="Chan Zhi Wen, Ian" userId="10427a44-90a0-4c20-831c-e237817aaaf3" providerId="ADAL" clId="{15F77283-442C-4256-BBFD-F988EAF70D3F}" dt="2022-08-10T06:17:13.323" v="9585" actId="14100"/>
          <ac:spMkLst>
            <pc:docMk/>
            <pc:sldMk cId="1294695104" sldId="484"/>
            <ac:spMk id="11" creationId="{DA2805EE-EAFD-14C9-7C32-84366F4F763E}"/>
          </ac:spMkLst>
        </pc:spChg>
        <pc:picChg chg="add mod">
          <ac:chgData name="Chan Zhi Wen, Ian" userId="10427a44-90a0-4c20-831c-e237817aaaf3" providerId="ADAL" clId="{15F77283-442C-4256-BBFD-F988EAF70D3F}" dt="2022-08-10T05:55:13.112" v="9442" actId="1035"/>
          <ac:picMkLst>
            <pc:docMk/>
            <pc:sldMk cId="1294695104" sldId="484"/>
            <ac:picMk id="7" creationId="{6E733CD5-EC5B-DE27-5A6B-304B148F0ECE}"/>
          </ac:picMkLst>
        </pc:picChg>
        <pc:cxnChg chg="add mod">
          <ac:chgData name="Chan Zhi Wen, Ian" userId="10427a44-90a0-4c20-831c-e237817aaaf3" providerId="ADAL" clId="{15F77283-442C-4256-BBFD-F988EAF70D3F}" dt="2022-08-10T05:55:13.112" v="9442" actId="1035"/>
          <ac:cxnSpMkLst>
            <pc:docMk/>
            <pc:sldMk cId="1294695104" sldId="484"/>
            <ac:cxnSpMk id="13" creationId="{5B04A4D5-97BF-3623-D01F-8E3ABDBC3F21}"/>
          </ac:cxnSpMkLst>
        </pc:cxnChg>
      </pc:sldChg>
      <pc:sldChg chg="modSp add mod">
        <pc:chgData name="Chan Zhi Wen, Ian" userId="10427a44-90a0-4c20-831c-e237817aaaf3" providerId="ADAL" clId="{15F77283-442C-4256-BBFD-F988EAF70D3F}" dt="2022-08-10T06:59:05.870" v="9995" actId="20577"/>
        <pc:sldMkLst>
          <pc:docMk/>
          <pc:sldMk cId="2154930552" sldId="485"/>
        </pc:sldMkLst>
        <pc:spChg chg="mod">
          <ac:chgData name="Chan Zhi Wen, Ian" userId="10427a44-90a0-4c20-831c-e237817aaaf3" providerId="ADAL" clId="{15F77283-442C-4256-BBFD-F988EAF70D3F}" dt="2022-08-10T06:59:05.870" v="9995" actId="20577"/>
          <ac:spMkLst>
            <pc:docMk/>
            <pc:sldMk cId="2154930552" sldId="485"/>
            <ac:spMk id="2" creationId="{A26C2038-4E1A-4E26-99ED-E98533277339}"/>
          </ac:spMkLst>
        </pc:spChg>
      </pc:sldChg>
      <pc:sldChg chg="modSp add mod">
        <pc:chgData name="Chan Zhi Wen, Ian" userId="10427a44-90a0-4c20-831c-e237817aaaf3" providerId="ADAL" clId="{15F77283-442C-4256-BBFD-F988EAF70D3F}" dt="2022-08-10T06:40:26.850" v="9836" actId="20577"/>
        <pc:sldMkLst>
          <pc:docMk/>
          <pc:sldMk cId="4080986492" sldId="486"/>
        </pc:sldMkLst>
        <pc:spChg chg="mod">
          <ac:chgData name="Chan Zhi Wen, Ian" userId="10427a44-90a0-4c20-831c-e237817aaaf3" providerId="ADAL" clId="{15F77283-442C-4256-BBFD-F988EAF70D3F}" dt="2022-08-10T06:40:26.850" v="9836" actId="20577"/>
          <ac:spMkLst>
            <pc:docMk/>
            <pc:sldMk cId="4080986492" sldId="486"/>
            <ac:spMk id="3" creationId="{6F5FD510-41FE-471E-BA39-1ED6C093BFB6}"/>
          </ac:spMkLst>
        </pc:spChg>
      </pc:sldChg>
      <pc:sldChg chg="addSp delSp modSp add mod">
        <pc:chgData name="Chan Zhi Wen, Ian" userId="10427a44-90a0-4c20-831c-e237817aaaf3" providerId="ADAL" clId="{15F77283-442C-4256-BBFD-F988EAF70D3F}" dt="2022-08-10T07:27:01.619" v="10667" actId="20577"/>
        <pc:sldMkLst>
          <pc:docMk/>
          <pc:sldMk cId="2079060308" sldId="488"/>
        </pc:sldMkLst>
        <pc:spChg chg="mod">
          <ac:chgData name="Chan Zhi Wen, Ian" userId="10427a44-90a0-4c20-831c-e237817aaaf3" providerId="ADAL" clId="{15F77283-442C-4256-BBFD-F988EAF70D3F}" dt="2022-08-10T07:13:05.079" v="10056" actId="20577"/>
          <ac:spMkLst>
            <pc:docMk/>
            <pc:sldMk cId="2079060308" sldId="488"/>
            <ac:spMk id="2" creationId="{FCF73F3D-7CBD-46D3-AD51-D6E4EA1B7A38}"/>
          </ac:spMkLst>
        </pc:spChg>
        <pc:spChg chg="mod">
          <ac:chgData name="Chan Zhi Wen, Ian" userId="10427a44-90a0-4c20-831c-e237817aaaf3" providerId="ADAL" clId="{15F77283-442C-4256-BBFD-F988EAF70D3F}" dt="2022-08-10T07:27:01.619" v="10667" actId="20577"/>
          <ac:spMkLst>
            <pc:docMk/>
            <pc:sldMk cId="2079060308" sldId="488"/>
            <ac:spMk id="3" creationId="{E6CD1D97-2687-4B15-BF3D-D09058FCEB2F}"/>
          </ac:spMkLst>
        </pc:spChg>
        <pc:spChg chg="del">
          <ac:chgData name="Chan Zhi Wen, Ian" userId="10427a44-90a0-4c20-831c-e237817aaaf3" providerId="ADAL" clId="{15F77283-442C-4256-BBFD-F988EAF70D3F}" dt="2022-08-10T07:19:46.163" v="10069" actId="478"/>
          <ac:spMkLst>
            <pc:docMk/>
            <pc:sldMk cId="2079060308" sldId="488"/>
            <ac:spMk id="8" creationId="{3C407AC4-5724-255A-F2E8-7681EE632D59}"/>
          </ac:spMkLst>
        </pc:spChg>
        <pc:spChg chg="del">
          <ac:chgData name="Chan Zhi Wen, Ian" userId="10427a44-90a0-4c20-831c-e237817aaaf3" providerId="ADAL" clId="{15F77283-442C-4256-BBFD-F988EAF70D3F}" dt="2022-08-10T07:19:46.163" v="10069" actId="478"/>
          <ac:spMkLst>
            <pc:docMk/>
            <pc:sldMk cId="2079060308" sldId="488"/>
            <ac:spMk id="10" creationId="{6E27E31A-A07E-9261-8980-00FA9C3A86AD}"/>
          </ac:spMkLst>
        </pc:spChg>
        <pc:spChg chg="del">
          <ac:chgData name="Chan Zhi Wen, Ian" userId="10427a44-90a0-4c20-831c-e237817aaaf3" providerId="ADAL" clId="{15F77283-442C-4256-BBFD-F988EAF70D3F}" dt="2022-08-10T07:19:46.163" v="10069" actId="478"/>
          <ac:spMkLst>
            <pc:docMk/>
            <pc:sldMk cId="2079060308" sldId="488"/>
            <ac:spMk id="11" creationId="{DA2805EE-EAFD-14C9-7C32-84366F4F763E}"/>
          </ac:spMkLst>
        </pc:spChg>
        <pc:spChg chg="add mod">
          <ac:chgData name="Chan Zhi Wen, Ian" userId="10427a44-90a0-4c20-831c-e237817aaaf3" providerId="ADAL" clId="{15F77283-442C-4256-BBFD-F988EAF70D3F}" dt="2022-08-10T07:23:33.797" v="10298" actId="1035"/>
          <ac:spMkLst>
            <pc:docMk/>
            <pc:sldMk cId="2079060308" sldId="488"/>
            <ac:spMk id="14" creationId="{A1A993D5-5A93-B42D-09B4-76E0E64682E5}"/>
          </ac:spMkLst>
        </pc:spChg>
        <pc:spChg chg="add mod">
          <ac:chgData name="Chan Zhi Wen, Ian" userId="10427a44-90a0-4c20-831c-e237817aaaf3" providerId="ADAL" clId="{15F77283-442C-4256-BBFD-F988EAF70D3F}" dt="2022-08-10T07:26:11.818" v="10510" actId="1036"/>
          <ac:spMkLst>
            <pc:docMk/>
            <pc:sldMk cId="2079060308" sldId="488"/>
            <ac:spMk id="21" creationId="{CBF2E036-4CD4-B3ED-9309-B98B8802F950}"/>
          </ac:spMkLst>
        </pc:spChg>
        <pc:spChg chg="add mod">
          <ac:chgData name="Chan Zhi Wen, Ian" userId="10427a44-90a0-4c20-831c-e237817aaaf3" providerId="ADAL" clId="{15F77283-442C-4256-BBFD-F988EAF70D3F}" dt="2022-08-10T07:26:16.935" v="10521" actId="1076"/>
          <ac:spMkLst>
            <pc:docMk/>
            <pc:sldMk cId="2079060308" sldId="488"/>
            <ac:spMk id="22" creationId="{6B88107D-F7FE-D4FC-C923-B04197F901EC}"/>
          </ac:spMkLst>
        </pc:spChg>
        <pc:picChg chg="add mod">
          <ac:chgData name="Chan Zhi Wen, Ian" userId="10427a44-90a0-4c20-831c-e237817aaaf3" providerId="ADAL" clId="{15F77283-442C-4256-BBFD-F988EAF70D3F}" dt="2022-08-10T07:22:55.495" v="10271" actId="1076"/>
          <ac:picMkLst>
            <pc:docMk/>
            <pc:sldMk cId="2079060308" sldId="488"/>
            <ac:picMk id="6" creationId="{32D67403-2DA4-127E-1518-14720700E400}"/>
          </ac:picMkLst>
        </pc:picChg>
        <pc:picChg chg="del">
          <ac:chgData name="Chan Zhi Wen, Ian" userId="10427a44-90a0-4c20-831c-e237817aaaf3" providerId="ADAL" clId="{15F77283-442C-4256-BBFD-F988EAF70D3F}" dt="2022-08-10T07:19:46.163" v="10069" actId="478"/>
          <ac:picMkLst>
            <pc:docMk/>
            <pc:sldMk cId="2079060308" sldId="488"/>
            <ac:picMk id="7" creationId="{6E733CD5-EC5B-DE27-5A6B-304B148F0ECE}"/>
          </ac:picMkLst>
        </pc:picChg>
        <pc:picChg chg="add mod">
          <ac:chgData name="Chan Zhi Wen, Ian" userId="10427a44-90a0-4c20-831c-e237817aaaf3" providerId="ADAL" clId="{15F77283-442C-4256-BBFD-F988EAF70D3F}" dt="2022-08-10T07:23:08.816" v="10275" actId="14100"/>
          <ac:picMkLst>
            <pc:docMk/>
            <pc:sldMk cId="2079060308" sldId="488"/>
            <ac:picMk id="12" creationId="{57343510-F0F6-6BCB-E020-06C6851DBA97}"/>
          </ac:picMkLst>
        </pc:picChg>
        <pc:picChg chg="add mod">
          <ac:chgData name="Chan Zhi Wen, Ian" userId="10427a44-90a0-4c20-831c-e237817aaaf3" providerId="ADAL" clId="{15F77283-442C-4256-BBFD-F988EAF70D3F}" dt="2022-08-10T07:24:38.607" v="10448" actId="14100"/>
          <ac:picMkLst>
            <pc:docMk/>
            <pc:sldMk cId="2079060308" sldId="488"/>
            <ac:picMk id="18" creationId="{A40527A6-872A-2CB8-5F74-1B6E6344DDD9}"/>
          </ac:picMkLst>
        </pc:picChg>
        <pc:picChg chg="add mod">
          <ac:chgData name="Chan Zhi Wen, Ian" userId="10427a44-90a0-4c20-831c-e237817aaaf3" providerId="ADAL" clId="{15F77283-442C-4256-BBFD-F988EAF70D3F}" dt="2022-08-10T07:26:13.774" v="10520" actId="1036"/>
          <ac:picMkLst>
            <pc:docMk/>
            <pc:sldMk cId="2079060308" sldId="488"/>
            <ac:picMk id="20" creationId="{D09745DE-F924-4A4D-D97C-98A1AFE1DFDB}"/>
          </ac:picMkLst>
        </pc:picChg>
        <pc:picChg chg="add mod">
          <ac:chgData name="Chan Zhi Wen, Ian" userId="10427a44-90a0-4c20-831c-e237817aaaf3" providerId="ADAL" clId="{15F77283-442C-4256-BBFD-F988EAF70D3F}" dt="2022-08-10T07:26:19.179" v="10526" actId="1036"/>
          <ac:picMkLst>
            <pc:docMk/>
            <pc:sldMk cId="2079060308" sldId="488"/>
            <ac:picMk id="24" creationId="{7F45A1FC-90D5-B8AF-286F-0032EB99B6AA}"/>
          </ac:picMkLst>
        </pc:picChg>
        <pc:cxnChg chg="del mod">
          <ac:chgData name="Chan Zhi Wen, Ian" userId="10427a44-90a0-4c20-831c-e237817aaaf3" providerId="ADAL" clId="{15F77283-442C-4256-BBFD-F988EAF70D3F}" dt="2022-08-10T07:19:46.163" v="10069" actId="478"/>
          <ac:cxnSpMkLst>
            <pc:docMk/>
            <pc:sldMk cId="2079060308" sldId="488"/>
            <ac:cxnSpMk id="13" creationId="{5B04A4D5-97BF-3623-D01F-8E3ABDBC3F21}"/>
          </ac:cxnSpMkLst>
        </pc:cxnChg>
        <pc:cxnChg chg="add mod">
          <ac:chgData name="Chan Zhi Wen, Ian" userId="10427a44-90a0-4c20-831c-e237817aaaf3" providerId="ADAL" clId="{15F77283-442C-4256-BBFD-F988EAF70D3F}" dt="2022-08-10T07:23:26.271" v="10279" actId="14100"/>
          <ac:cxnSpMkLst>
            <pc:docMk/>
            <pc:sldMk cId="2079060308" sldId="488"/>
            <ac:cxnSpMk id="15" creationId="{716962CE-0E43-8338-0847-25F3D930BC20}"/>
          </ac:cxnSpMkLst>
        </pc:cxnChg>
      </pc:sldChg>
      <pc:sldChg chg="addSp delSp modSp add mod ord">
        <pc:chgData name="Chan Zhi Wen, Ian" userId="10427a44-90a0-4c20-831c-e237817aaaf3" providerId="ADAL" clId="{15F77283-442C-4256-BBFD-F988EAF70D3F}" dt="2022-08-10T16:47:18.588" v="21821" actId="403"/>
        <pc:sldMkLst>
          <pc:docMk/>
          <pc:sldMk cId="2943086309" sldId="489"/>
        </pc:sldMkLst>
        <pc:spChg chg="mod">
          <ac:chgData name="Chan Zhi Wen, Ian" userId="10427a44-90a0-4c20-831c-e237817aaaf3" providerId="ADAL" clId="{15F77283-442C-4256-BBFD-F988EAF70D3F}" dt="2022-08-10T07:53:06.430" v="11926" actId="20577"/>
          <ac:spMkLst>
            <pc:docMk/>
            <pc:sldMk cId="2943086309" sldId="489"/>
            <ac:spMk id="3" creationId="{E6CD1D97-2687-4B15-BF3D-D09058FCEB2F}"/>
          </ac:spMkLst>
        </pc:spChg>
        <pc:spChg chg="add mod">
          <ac:chgData name="Chan Zhi Wen, Ian" userId="10427a44-90a0-4c20-831c-e237817aaaf3" providerId="ADAL" clId="{15F77283-442C-4256-BBFD-F988EAF70D3F}" dt="2022-08-10T16:47:18.588" v="21821" actId="403"/>
          <ac:spMkLst>
            <pc:docMk/>
            <pc:sldMk cId="2943086309" sldId="489"/>
            <ac:spMk id="4" creationId="{D5DFB8C9-6915-B6FC-5A45-6D9385F592E0}"/>
          </ac:spMkLst>
        </pc:spChg>
        <pc:spChg chg="mod">
          <ac:chgData name="Chan Zhi Wen, Ian" userId="10427a44-90a0-4c20-831c-e237817aaaf3" providerId="ADAL" clId="{15F77283-442C-4256-BBFD-F988EAF70D3F}" dt="2022-08-10T07:51:58.455" v="11845" actId="1035"/>
          <ac:spMkLst>
            <pc:docMk/>
            <pc:sldMk cId="2943086309" sldId="489"/>
            <ac:spMk id="7" creationId="{0F55C5E4-F3A1-A95E-4370-395DA7DCBB32}"/>
          </ac:spMkLst>
        </pc:spChg>
        <pc:spChg chg="mod">
          <ac:chgData name="Chan Zhi Wen, Ian" userId="10427a44-90a0-4c20-831c-e237817aaaf3" providerId="ADAL" clId="{15F77283-442C-4256-BBFD-F988EAF70D3F}" dt="2022-08-10T16:47:06.855" v="21817" actId="14100"/>
          <ac:spMkLst>
            <pc:docMk/>
            <pc:sldMk cId="2943086309" sldId="489"/>
            <ac:spMk id="9" creationId="{BED3358C-0DA1-1B3B-F63D-1F63CF9F748A}"/>
          </ac:spMkLst>
        </pc:spChg>
        <pc:spChg chg="del">
          <ac:chgData name="Chan Zhi Wen, Ian" userId="10427a44-90a0-4c20-831c-e237817aaaf3" providerId="ADAL" clId="{15F77283-442C-4256-BBFD-F988EAF70D3F}" dt="2022-08-10T07:38:04.241" v="11047" actId="478"/>
          <ac:spMkLst>
            <pc:docMk/>
            <pc:sldMk cId="2943086309" sldId="489"/>
            <ac:spMk id="10" creationId="{16401542-37EB-C709-730D-B2FB09E35F46}"/>
          </ac:spMkLst>
        </pc:spChg>
        <pc:picChg chg="mod">
          <ac:chgData name="Chan Zhi Wen, Ian" userId="10427a44-90a0-4c20-831c-e237817aaaf3" providerId="ADAL" clId="{15F77283-442C-4256-BBFD-F988EAF70D3F}" dt="2022-08-10T07:51:58.455" v="11845" actId="1035"/>
          <ac:picMkLst>
            <pc:docMk/>
            <pc:sldMk cId="2943086309" sldId="489"/>
            <ac:picMk id="6" creationId="{174D1914-E088-7AA4-7744-A44DD702C97B}"/>
          </ac:picMkLst>
        </pc:picChg>
        <pc:cxnChg chg="mod">
          <ac:chgData name="Chan Zhi Wen, Ian" userId="10427a44-90a0-4c20-831c-e237817aaaf3" providerId="ADAL" clId="{15F77283-442C-4256-BBFD-F988EAF70D3F}" dt="2022-08-10T07:53:22.170" v="11931" actId="14100"/>
          <ac:cxnSpMkLst>
            <pc:docMk/>
            <pc:sldMk cId="2943086309" sldId="489"/>
            <ac:cxnSpMk id="11" creationId="{15C09CC4-0E93-06E7-C2A9-107E5EA15881}"/>
          </ac:cxnSpMkLst>
        </pc:cxnChg>
      </pc:sldChg>
      <pc:sldChg chg="addSp delSp modSp add mod ord">
        <pc:chgData name="Chan Zhi Wen, Ian" userId="10427a44-90a0-4c20-831c-e237817aaaf3" providerId="ADAL" clId="{15F77283-442C-4256-BBFD-F988EAF70D3F}" dt="2022-08-11T15:25:02.257" v="35342"/>
        <pc:sldMkLst>
          <pc:docMk/>
          <pc:sldMk cId="95101118" sldId="490"/>
        </pc:sldMkLst>
        <pc:spChg chg="mod">
          <ac:chgData name="Chan Zhi Wen, Ian" userId="10427a44-90a0-4c20-831c-e237817aaaf3" providerId="ADAL" clId="{15F77283-442C-4256-BBFD-F988EAF70D3F}" dt="2022-08-10T16:54:35.511" v="22455" actId="20577"/>
          <ac:spMkLst>
            <pc:docMk/>
            <pc:sldMk cId="95101118" sldId="490"/>
            <ac:spMk id="2" creationId="{FCF73F3D-7CBD-46D3-AD51-D6E4EA1B7A38}"/>
          </ac:spMkLst>
        </pc:spChg>
        <pc:spChg chg="mod">
          <ac:chgData name="Chan Zhi Wen, Ian" userId="10427a44-90a0-4c20-831c-e237817aaaf3" providerId="ADAL" clId="{15F77283-442C-4256-BBFD-F988EAF70D3F}" dt="2022-08-10T16:57:44.115" v="22771" actId="20577"/>
          <ac:spMkLst>
            <pc:docMk/>
            <pc:sldMk cId="95101118" sldId="490"/>
            <ac:spMk id="3" creationId="{E6CD1D97-2687-4B15-BF3D-D09058FCEB2F}"/>
          </ac:spMkLst>
        </pc:spChg>
        <pc:spChg chg="add del mod">
          <ac:chgData name="Chan Zhi Wen, Ian" userId="10427a44-90a0-4c20-831c-e237817aaaf3" providerId="ADAL" clId="{15F77283-442C-4256-BBFD-F988EAF70D3F}" dt="2022-08-10T16:54:54.889" v="22507" actId="478"/>
          <ac:spMkLst>
            <pc:docMk/>
            <pc:sldMk cId="95101118" sldId="490"/>
            <ac:spMk id="4" creationId="{FF1ED9C2-09C5-148E-11A4-8DD9DA185C5B}"/>
          </ac:spMkLst>
        </pc:spChg>
      </pc:sldChg>
      <pc:sldChg chg="addSp delSp modSp add mod">
        <pc:chgData name="Chan Zhi Wen, Ian" userId="10427a44-90a0-4c20-831c-e237817aaaf3" providerId="ADAL" clId="{15F77283-442C-4256-BBFD-F988EAF70D3F}" dt="2022-08-10T15:25:56.144" v="17448" actId="20577"/>
        <pc:sldMkLst>
          <pc:docMk/>
          <pc:sldMk cId="4042992562" sldId="491"/>
        </pc:sldMkLst>
        <pc:spChg chg="mod">
          <ac:chgData name="Chan Zhi Wen, Ian" userId="10427a44-90a0-4c20-831c-e237817aaaf3" providerId="ADAL" clId="{15F77283-442C-4256-BBFD-F988EAF70D3F}" dt="2022-08-10T08:03:29.820" v="11951" actId="20577"/>
          <ac:spMkLst>
            <pc:docMk/>
            <pc:sldMk cId="4042992562" sldId="491"/>
            <ac:spMk id="2" creationId="{A26C2038-4E1A-4E26-99ED-E98533277339}"/>
          </ac:spMkLst>
        </pc:spChg>
        <pc:spChg chg="mod">
          <ac:chgData name="Chan Zhi Wen, Ian" userId="10427a44-90a0-4c20-831c-e237817aaaf3" providerId="ADAL" clId="{15F77283-442C-4256-BBFD-F988EAF70D3F}" dt="2022-08-10T15:25:56.144" v="17448" actId="20577"/>
          <ac:spMkLst>
            <pc:docMk/>
            <pc:sldMk cId="4042992562" sldId="491"/>
            <ac:spMk id="3" creationId="{DA13C78F-C99F-42FA-823B-98A8A52EC600}"/>
          </ac:spMkLst>
        </pc:spChg>
        <pc:spChg chg="add del mod">
          <ac:chgData name="Chan Zhi Wen, Ian" userId="10427a44-90a0-4c20-831c-e237817aaaf3" providerId="ADAL" clId="{15F77283-442C-4256-BBFD-F988EAF70D3F}" dt="2022-08-10T08:06:08.035" v="12157"/>
          <ac:spMkLst>
            <pc:docMk/>
            <pc:sldMk cId="4042992562" sldId="491"/>
            <ac:spMk id="4" creationId="{6FE82240-CB21-334A-9822-570FE9A5DA74}"/>
          </ac:spMkLst>
        </pc:spChg>
      </pc:sldChg>
      <pc:sldChg chg="addSp delSp modSp add mod">
        <pc:chgData name="Chan Zhi Wen, Ian" userId="10427a44-90a0-4c20-831c-e237817aaaf3" providerId="ADAL" clId="{15F77283-442C-4256-BBFD-F988EAF70D3F}" dt="2022-08-11T08:21:41.479" v="27094"/>
        <pc:sldMkLst>
          <pc:docMk/>
          <pc:sldMk cId="28365788" sldId="492"/>
        </pc:sldMkLst>
        <pc:spChg chg="mod">
          <ac:chgData name="Chan Zhi Wen, Ian" userId="10427a44-90a0-4c20-831c-e237817aaaf3" providerId="ADAL" clId="{15F77283-442C-4256-BBFD-F988EAF70D3F}" dt="2022-08-10T08:45:47.381" v="14476" actId="20577"/>
          <ac:spMkLst>
            <pc:docMk/>
            <pc:sldMk cId="28365788" sldId="492"/>
            <ac:spMk id="2" creationId="{FCF73F3D-7CBD-46D3-AD51-D6E4EA1B7A38}"/>
          </ac:spMkLst>
        </pc:spChg>
        <pc:spChg chg="mod">
          <ac:chgData name="Chan Zhi Wen, Ian" userId="10427a44-90a0-4c20-831c-e237817aaaf3" providerId="ADAL" clId="{15F77283-442C-4256-BBFD-F988EAF70D3F}" dt="2022-08-10T16:22:24.920" v="20542" actId="20577"/>
          <ac:spMkLst>
            <pc:docMk/>
            <pc:sldMk cId="28365788" sldId="492"/>
            <ac:spMk id="3" creationId="{E6CD1D97-2687-4B15-BF3D-D09058FCEB2F}"/>
          </ac:spMkLst>
        </pc:spChg>
        <pc:spChg chg="add mod">
          <ac:chgData name="Chan Zhi Wen, Ian" userId="10427a44-90a0-4c20-831c-e237817aaaf3" providerId="ADAL" clId="{15F77283-442C-4256-BBFD-F988EAF70D3F}" dt="2022-08-10T14:46:36.361" v="16050" actId="6549"/>
          <ac:spMkLst>
            <pc:docMk/>
            <pc:sldMk cId="28365788" sldId="492"/>
            <ac:spMk id="4" creationId="{94B0694A-00D5-5406-9A3C-9F24BE2D0F9E}"/>
          </ac:spMkLst>
        </pc:spChg>
        <pc:spChg chg="del">
          <ac:chgData name="Chan Zhi Wen, Ian" userId="10427a44-90a0-4c20-831c-e237817aaaf3" providerId="ADAL" clId="{15F77283-442C-4256-BBFD-F988EAF70D3F}" dt="2022-08-10T08:06:12.629" v="12159" actId="478"/>
          <ac:spMkLst>
            <pc:docMk/>
            <pc:sldMk cId="28365788" sldId="492"/>
            <ac:spMk id="4" creationId="{FF1ED9C2-09C5-148E-11A4-8DD9DA185C5B}"/>
          </ac:spMkLst>
        </pc:spChg>
        <pc:spChg chg="add mod">
          <ac:chgData name="Chan Zhi Wen, Ian" userId="10427a44-90a0-4c20-831c-e237817aaaf3" providerId="ADAL" clId="{15F77283-442C-4256-BBFD-F988EAF70D3F}" dt="2022-08-10T15:06:25.267" v="16481" actId="1036"/>
          <ac:spMkLst>
            <pc:docMk/>
            <pc:sldMk cId="28365788" sldId="492"/>
            <ac:spMk id="5" creationId="{E022C79C-66EE-F3A4-5D23-F70BC360BAFA}"/>
          </ac:spMkLst>
        </pc:spChg>
        <pc:spChg chg="add mod">
          <ac:chgData name="Chan Zhi Wen, Ian" userId="10427a44-90a0-4c20-831c-e237817aaaf3" providerId="ADAL" clId="{15F77283-442C-4256-BBFD-F988EAF70D3F}" dt="2022-08-11T07:38:54.867" v="25613" actId="1076"/>
          <ac:spMkLst>
            <pc:docMk/>
            <pc:sldMk cId="28365788" sldId="492"/>
            <ac:spMk id="6" creationId="{314247CD-F46C-3198-1A67-995C71ABA54F}"/>
          </ac:spMkLst>
        </pc:spChg>
        <pc:spChg chg="add mod">
          <ac:chgData name="Chan Zhi Wen, Ian" userId="10427a44-90a0-4c20-831c-e237817aaaf3" providerId="ADAL" clId="{15F77283-442C-4256-BBFD-F988EAF70D3F}" dt="2022-08-11T08:21:39.852" v="27090" actId="1036"/>
          <ac:spMkLst>
            <pc:docMk/>
            <pc:sldMk cId="28365788" sldId="492"/>
            <ac:spMk id="7" creationId="{D1B9424B-011B-28BA-8501-8ADE3C861AEF}"/>
          </ac:spMkLst>
        </pc:spChg>
        <pc:spChg chg="add del mod">
          <ac:chgData name="Chan Zhi Wen, Ian" userId="10427a44-90a0-4c20-831c-e237817aaaf3" providerId="ADAL" clId="{15F77283-442C-4256-BBFD-F988EAF70D3F}" dt="2022-08-11T08:21:41.479" v="27094"/>
          <ac:spMkLst>
            <pc:docMk/>
            <pc:sldMk cId="28365788" sldId="492"/>
            <ac:spMk id="8" creationId="{650945AA-8A92-6C67-B331-A22C92504D5E}"/>
          </ac:spMkLst>
        </pc:spChg>
      </pc:sldChg>
      <pc:sldChg chg="delSp modSp add mod ord">
        <pc:chgData name="Chan Zhi Wen, Ian" userId="10427a44-90a0-4c20-831c-e237817aaaf3" providerId="ADAL" clId="{15F77283-442C-4256-BBFD-F988EAF70D3F}" dt="2022-08-10T14:32:47.524" v="15819" actId="404"/>
        <pc:sldMkLst>
          <pc:docMk/>
          <pc:sldMk cId="3681560191" sldId="493"/>
        </pc:sldMkLst>
        <pc:spChg chg="mod">
          <ac:chgData name="Chan Zhi Wen, Ian" userId="10427a44-90a0-4c20-831c-e237817aaaf3" providerId="ADAL" clId="{15F77283-442C-4256-BBFD-F988EAF70D3F}" dt="2022-08-10T08:09:56.620" v="12552" actId="20577"/>
          <ac:spMkLst>
            <pc:docMk/>
            <pc:sldMk cId="3681560191" sldId="493"/>
            <ac:spMk id="2" creationId="{FCF73F3D-7CBD-46D3-AD51-D6E4EA1B7A38}"/>
          </ac:spMkLst>
        </pc:spChg>
        <pc:spChg chg="mod">
          <ac:chgData name="Chan Zhi Wen, Ian" userId="10427a44-90a0-4c20-831c-e237817aaaf3" providerId="ADAL" clId="{15F77283-442C-4256-BBFD-F988EAF70D3F}" dt="2022-08-10T14:32:47.524" v="15819" actId="404"/>
          <ac:spMkLst>
            <pc:docMk/>
            <pc:sldMk cId="3681560191" sldId="493"/>
            <ac:spMk id="3" creationId="{E6CD1D97-2687-4B15-BF3D-D09058FCEB2F}"/>
          </ac:spMkLst>
        </pc:spChg>
        <pc:spChg chg="del">
          <ac:chgData name="Chan Zhi Wen, Ian" userId="10427a44-90a0-4c20-831c-e237817aaaf3" providerId="ADAL" clId="{15F77283-442C-4256-BBFD-F988EAF70D3F}" dt="2022-08-10T08:06:55.836" v="12185" actId="478"/>
          <ac:spMkLst>
            <pc:docMk/>
            <pc:sldMk cId="3681560191" sldId="493"/>
            <ac:spMk id="14" creationId="{A1A993D5-5A93-B42D-09B4-76E0E64682E5}"/>
          </ac:spMkLst>
        </pc:spChg>
        <pc:spChg chg="del">
          <ac:chgData name="Chan Zhi Wen, Ian" userId="10427a44-90a0-4c20-831c-e237817aaaf3" providerId="ADAL" clId="{15F77283-442C-4256-BBFD-F988EAF70D3F}" dt="2022-08-10T08:06:55.836" v="12185" actId="478"/>
          <ac:spMkLst>
            <pc:docMk/>
            <pc:sldMk cId="3681560191" sldId="493"/>
            <ac:spMk id="21" creationId="{CBF2E036-4CD4-B3ED-9309-B98B8802F950}"/>
          </ac:spMkLst>
        </pc:spChg>
        <pc:spChg chg="del">
          <ac:chgData name="Chan Zhi Wen, Ian" userId="10427a44-90a0-4c20-831c-e237817aaaf3" providerId="ADAL" clId="{15F77283-442C-4256-BBFD-F988EAF70D3F}" dt="2022-08-10T08:06:58.646" v="12186" actId="478"/>
          <ac:spMkLst>
            <pc:docMk/>
            <pc:sldMk cId="3681560191" sldId="493"/>
            <ac:spMk id="22" creationId="{6B88107D-F7FE-D4FC-C923-B04197F901EC}"/>
          </ac:spMkLst>
        </pc:spChg>
        <pc:picChg chg="del">
          <ac:chgData name="Chan Zhi Wen, Ian" userId="10427a44-90a0-4c20-831c-e237817aaaf3" providerId="ADAL" clId="{15F77283-442C-4256-BBFD-F988EAF70D3F}" dt="2022-08-10T08:06:58.646" v="12186" actId="478"/>
          <ac:picMkLst>
            <pc:docMk/>
            <pc:sldMk cId="3681560191" sldId="493"/>
            <ac:picMk id="6" creationId="{32D67403-2DA4-127E-1518-14720700E400}"/>
          </ac:picMkLst>
        </pc:picChg>
        <pc:picChg chg="del">
          <ac:chgData name="Chan Zhi Wen, Ian" userId="10427a44-90a0-4c20-831c-e237817aaaf3" providerId="ADAL" clId="{15F77283-442C-4256-BBFD-F988EAF70D3F}" dt="2022-08-10T08:06:58.646" v="12186" actId="478"/>
          <ac:picMkLst>
            <pc:docMk/>
            <pc:sldMk cId="3681560191" sldId="493"/>
            <ac:picMk id="12" creationId="{57343510-F0F6-6BCB-E020-06C6851DBA97}"/>
          </ac:picMkLst>
        </pc:picChg>
        <pc:picChg chg="del">
          <ac:chgData name="Chan Zhi Wen, Ian" userId="10427a44-90a0-4c20-831c-e237817aaaf3" providerId="ADAL" clId="{15F77283-442C-4256-BBFD-F988EAF70D3F}" dt="2022-08-10T08:06:58.646" v="12186" actId="478"/>
          <ac:picMkLst>
            <pc:docMk/>
            <pc:sldMk cId="3681560191" sldId="493"/>
            <ac:picMk id="18" creationId="{A40527A6-872A-2CB8-5F74-1B6E6344DDD9}"/>
          </ac:picMkLst>
        </pc:picChg>
        <pc:picChg chg="del">
          <ac:chgData name="Chan Zhi Wen, Ian" userId="10427a44-90a0-4c20-831c-e237817aaaf3" providerId="ADAL" clId="{15F77283-442C-4256-BBFD-F988EAF70D3F}" dt="2022-08-10T08:06:55.836" v="12185" actId="478"/>
          <ac:picMkLst>
            <pc:docMk/>
            <pc:sldMk cId="3681560191" sldId="493"/>
            <ac:picMk id="20" creationId="{D09745DE-F924-4A4D-D97C-98A1AFE1DFDB}"/>
          </ac:picMkLst>
        </pc:picChg>
        <pc:picChg chg="del">
          <ac:chgData name="Chan Zhi Wen, Ian" userId="10427a44-90a0-4c20-831c-e237817aaaf3" providerId="ADAL" clId="{15F77283-442C-4256-BBFD-F988EAF70D3F}" dt="2022-08-10T08:06:58.646" v="12186" actId="478"/>
          <ac:picMkLst>
            <pc:docMk/>
            <pc:sldMk cId="3681560191" sldId="493"/>
            <ac:picMk id="24" creationId="{7F45A1FC-90D5-B8AF-286F-0032EB99B6AA}"/>
          </ac:picMkLst>
        </pc:picChg>
        <pc:cxnChg chg="del">
          <ac:chgData name="Chan Zhi Wen, Ian" userId="10427a44-90a0-4c20-831c-e237817aaaf3" providerId="ADAL" clId="{15F77283-442C-4256-BBFD-F988EAF70D3F}" dt="2022-08-10T08:06:55.836" v="12185" actId="478"/>
          <ac:cxnSpMkLst>
            <pc:docMk/>
            <pc:sldMk cId="3681560191" sldId="493"/>
            <ac:cxnSpMk id="15" creationId="{716962CE-0E43-8338-0847-25F3D930BC20}"/>
          </ac:cxnSpMkLst>
        </pc:cxnChg>
      </pc:sldChg>
      <pc:sldChg chg="modSp add mod">
        <pc:chgData name="Chan Zhi Wen, Ian" userId="10427a44-90a0-4c20-831c-e237817aaaf3" providerId="ADAL" clId="{15F77283-442C-4256-BBFD-F988EAF70D3F}" dt="2022-08-10T08:42:47.844" v="14459" actId="20577"/>
        <pc:sldMkLst>
          <pc:docMk/>
          <pc:sldMk cId="800396337" sldId="494"/>
        </pc:sldMkLst>
        <pc:spChg chg="mod">
          <ac:chgData name="Chan Zhi Wen, Ian" userId="10427a44-90a0-4c20-831c-e237817aaaf3" providerId="ADAL" clId="{15F77283-442C-4256-BBFD-F988EAF70D3F}" dt="2022-08-10T08:42:47.844" v="14459" actId="20577"/>
          <ac:spMkLst>
            <pc:docMk/>
            <pc:sldMk cId="800396337" sldId="494"/>
            <ac:spMk id="3" creationId="{6F5FD510-41FE-471E-BA39-1ED6C093BFB6}"/>
          </ac:spMkLst>
        </pc:spChg>
      </pc:sldChg>
      <pc:sldChg chg="addSp modSp add mod">
        <pc:chgData name="Chan Zhi Wen, Ian" userId="10427a44-90a0-4c20-831c-e237817aaaf3" providerId="ADAL" clId="{15F77283-442C-4256-BBFD-F988EAF70D3F}" dt="2022-08-11T08:21:47.291" v="27098"/>
        <pc:sldMkLst>
          <pc:docMk/>
          <pc:sldMk cId="1205437269" sldId="496"/>
        </pc:sldMkLst>
        <pc:spChg chg="mod">
          <ac:chgData name="Chan Zhi Wen, Ian" userId="10427a44-90a0-4c20-831c-e237817aaaf3" providerId="ADAL" clId="{15F77283-442C-4256-BBFD-F988EAF70D3F}" dt="2022-08-10T08:46:07.652" v="14532" actId="20577"/>
          <ac:spMkLst>
            <pc:docMk/>
            <pc:sldMk cId="1205437269" sldId="496"/>
            <ac:spMk id="2" creationId="{FCF73F3D-7CBD-46D3-AD51-D6E4EA1B7A38}"/>
          </ac:spMkLst>
        </pc:spChg>
        <pc:spChg chg="mod">
          <ac:chgData name="Chan Zhi Wen, Ian" userId="10427a44-90a0-4c20-831c-e237817aaaf3" providerId="ADAL" clId="{15F77283-442C-4256-BBFD-F988EAF70D3F}" dt="2022-08-10T15:55:04.560" v="18347" actId="20577"/>
          <ac:spMkLst>
            <pc:docMk/>
            <pc:sldMk cId="1205437269" sldId="496"/>
            <ac:spMk id="3" creationId="{E6CD1D97-2687-4B15-BF3D-D09058FCEB2F}"/>
          </ac:spMkLst>
        </pc:spChg>
        <pc:spChg chg="add mod">
          <ac:chgData name="Chan Zhi Wen, Ian" userId="10427a44-90a0-4c20-831c-e237817aaaf3" providerId="ADAL" clId="{15F77283-442C-4256-BBFD-F988EAF70D3F}" dt="2022-08-10T15:56:09.563" v="18388" actId="1038"/>
          <ac:spMkLst>
            <pc:docMk/>
            <pc:sldMk cId="1205437269" sldId="496"/>
            <ac:spMk id="7" creationId="{37C4CEC7-1DD8-0713-F849-C933C8EFC58D}"/>
          </ac:spMkLst>
        </pc:spChg>
        <pc:spChg chg="add mod">
          <ac:chgData name="Chan Zhi Wen, Ian" userId="10427a44-90a0-4c20-831c-e237817aaaf3" providerId="ADAL" clId="{15F77283-442C-4256-BBFD-F988EAF70D3F}" dt="2022-08-10T15:56:14.631" v="18409" actId="20577"/>
          <ac:spMkLst>
            <pc:docMk/>
            <pc:sldMk cId="1205437269" sldId="496"/>
            <ac:spMk id="8" creationId="{61162114-3A41-FCAC-BB42-ABE53E1C64F8}"/>
          </ac:spMkLst>
        </pc:spChg>
        <pc:spChg chg="add mod">
          <ac:chgData name="Chan Zhi Wen, Ian" userId="10427a44-90a0-4c20-831c-e237817aaaf3" providerId="ADAL" clId="{15F77283-442C-4256-BBFD-F988EAF70D3F}" dt="2022-08-11T08:21:47.291" v="27098"/>
          <ac:spMkLst>
            <pc:docMk/>
            <pc:sldMk cId="1205437269" sldId="496"/>
            <ac:spMk id="9" creationId="{92A06934-1BF0-3E27-33A1-9F53CD2DAEF6}"/>
          </ac:spMkLst>
        </pc:spChg>
        <pc:graphicFrameChg chg="add mod modGraphic">
          <ac:chgData name="Chan Zhi Wen, Ian" userId="10427a44-90a0-4c20-831c-e237817aaaf3" providerId="ADAL" clId="{15F77283-442C-4256-BBFD-F988EAF70D3F}" dt="2022-08-10T15:55:39.740" v="18364" actId="1076"/>
          <ac:graphicFrameMkLst>
            <pc:docMk/>
            <pc:sldMk cId="1205437269" sldId="496"/>
            <ac:graphicFrameMk id="6" creationId="{CCF73DCA-1448-28CA-B9AC-3CD8B7844164}"/>
          </ac:graphicFrameMkLst>
        </pc:graphicFrameChg>
        <pc:picChg chg="add mod">
          <ac:chgData name="Chan Zhi Wen, Ian" userId="10427a44-90a0-4c20-831c-e237817aaaf3" providerId="ADAL" clId="{15F77283-442C-4256-BBFD-F988EAF70D3F}" dt="2022-08-10T15:43:38.786" v="17932" actId="1076"/>
          <ac:picMkLst>
            <pc:docMk/>
            <pc:sldMk cId="1205437269" sldId="496"/>
            <ac:picMk id="5" creationId="{D0E66F77-6119-15CF-26FA-8327870EBD67}"/>
          </ac:picMkLst>
        </pc:picChg>
      </pc:sldChg>
      <pc:sldChg chg="addSp delSp modSp add mod ord">
        <pc:chgData name="Chan Zhi Wen, Ian" userId="10427a44-90a0-4c20-831c-e237817aaaf3" providerId="ADAL" clId="{15F77283-442C-4256-BBFD-F988EAF70D3F}" dt="2022-08-11T08:21:45.937" v="27097" actId="1036"/>
        <pc:sldMkLst>
          <pc:docMk/>
          <pc:sldMk cId="1008377735" sldId="497"/>
        </pc:sldMkLst>
        <pc:spChg chg="mod">
          <ac:chgData name="Chan Zhi Wen, Ian" userId="10427a44-90a0-4c20-831c-e237817aaaf3" providerId="ADAL" clId="{15F77283-442C-4256-BBFD-F988EAF70D3F}" dt="2022-08-10T08:46:23.458" v="14563" actId="20577"/>
          <ac:spMkLst>
            <pc:docMk/>
            <pc:sldMk cId="1008377735" sldId="497"/>
            <ac:spMk id="2" creationId="{FCF73F3D-7CBD-46D3-AD51-D6E4EA1B7A38}"/>
          </ac:spMkLst>
        </pc:spChg>
        <pc:spChg chg="del">
          <ac:chgData name="Chan Zhi Wen, Ian" userId="10427a44-90a0-4c20-831c-e237817aaaf3" providerId="ADAL" clId="{15F77283-442C-4256-BBFD-F988EAF70D3F}" dt="2022-08-10T14:46:19.660" v="16045" actId="478"/>
          <ac:spMkLst>
            <pc:docMk/>
            <pc:sldMk cId="1008377735" sldId="497"/>
            <ac:spMk id="3" creationId="{E6CD1D97-2687-4B15-BF3D-D09058FCEB2F}"/>
          </ac:spMkLst>
        </pc:spChg>
        <pc:spChg chg="add mod">
          <ac:chgData name="Chan Zhi Wen, Ian" userId="10427a44-90a0-4c20-831c-e237817aaaf3" providerId="ADAL" clId="{15F77283-442C-4256-BBFD-F988EAF70D3F}" dt="2022-08-10T15:24:30.541" v="17227" actId="20577"/>
          <ac:spMkLst>
            <pc:docMk/>
            <pc:sldMk cId="1008377735" sldId="497"/>
            <ac:spMk id="4" creationId="{3A7F5D61-2057-FA35-D424-AD4305F1FAC6}"/>
          </ac:spMkLst>
        </pc:spChg>
        <pc:spChg chg="add del mod">
          <ac:chgData name="Chan Zhi Wen, Ian" userId="10427a44-90a0-4c20-831c-e237817aaaf3" providerId="ADAL" clId="{15F77283-442C-4256-BBFD-F988EAF70D3F}" dt="2022-08-10T15:17:10.241" v="16634" actId="478"/>
          <ac:spMkLst>
            <pc:docMk/>
            <pc:sldMk cId="1008377735" sldId="497"/>
            <ac:spMk id="5" creationId="{47A622AC-237F-7403-A9E9-062FD4A73E61}"/>
          </ac:spMkLst>
        </pc:spChg>
        <pc:spChg chg="add mod">
          <ac:chgData name="Chan Zhi Wen, Ian" userId="10427a44-90a0-4c20-831c-e237817aaaf3" providerId="ADAL" clId="{15F77283-442C-4256-BBFD-F988EAF70D3F}" dt="2022-08-10T16:03:32.797" v="18998" actId="20577"/>
          <ac:spMkLst>
            <pc:docMk/>
            <pc:sldMk cId="1008377735" sldId="497"/>
            <ac:spMk id="6" creationId="{4F7EAA12-46AA-3287-80EA-00A99DC9E54C}"/>
          </ac:spMkLst>
        </pc:spChg>
        <pc:spChg chg="add mod">
          <ac:chgData name="Chan Zhi Wen, Ian" userId="10427a44-90a0-4c20-831c-e237817aaaf3" providerId="ADAL" clId="{15F77283-442C-4256-BBFD-F988EAF70D3F}" dt="2022-08-10T15:22:48.908" v="17212" actId="1037"/>
          <ac:spMkLst>
            <pc:docMk/>
            <pc:sldMk cId="1008377735" sldId="497"/>
            <ac:spMk id="7" creationId="{08B86A31-B87C-D282-F20F-2E9577212329}"/>
          </ac:spMkLst>
        </pc:spChg>
        <pc:spChg chg="add mod">
          <ac:chgData name="Chan Zhi Wen, Ian" userId="10427a44-90a0-4c20-831c-e237817aaaf3" providerId="ADAL" clId="{15F77283-442C-4256-BBFD-F988EAF70D3F}" dt="2022-08-11T08:21:45.937" v="27097" actId="1036"/>
          <ac:spMkLst>
            <pc:docMk/>
            <pc:sldMk cId="1008377735" sldId="497"/>
            <ac:spMk id="12" creationId="{3AA62C0D-3070-9570-6CA9-457D115F4848}"/>
          </ac:spMkLst>
        </pc:spChg>
        <pc:cxnChg chg="add mod">
          <ac:chgData name="Chan Zhi Wen, Ian" userId="10427a44-90a0-4c20-831c-e237817aaaf3" providerId="ADAL" clId="{15F77283-442C-4256-BBFD-F988EAF70D3F}" dt="2022-08-10T15:22:37.224" v="17206" actId="14100"/>
          <ac:cxnSpMkLst>
            <pc:docMk/>
            <pc:sldMk cId="1008377735" sldId="497"/>
            <ac:cxnSpMk id="8" creationId="{0609B179-F624-F8AE-E274-E350253212C3}"/>
          </ac:cxnSpMkLst>
        </pc:cxnChg>
      </pc:sldChg>
      <pc:sldChg chg="addSp delSp modSp add mod">
        <pc:chgData name="Chan Zhi Wen, Ian" userId="10427a44-90a0-4c20-831c-e237817aaaf3" providerId="ADAL" clId="{15F77283-442C-4256-BBFD-F988EAF70D3F}" dt="2022-08-11T08:21:48.994" v="27101"/>
        <pc:sldMkLst>
          <pc:docMk/>
          <pc:sldMk cId="904403404" sldId="498"/>
        </pc:sldMkLst>
        <pc:spChg chg="mod">
          <ac:chgData name="Chan Zhi Wen, Ian" userId="10427a44-90a0-4c20-831c-e237817aaaf3" providerId="ADAL" clId="{15F77283-442C-4256-BBFD-F988EAF70D3F}" dt="2022-08-10T16:14:31.277" v="19602" actId="20577"/>
          <ac:spMkLst>
            <pc:docMk/>
            <pc:sldMk cId="904403404" sldId="498"/>
            <ac:spMk id="2" creationId="{FCF73F3D-7CBD-46D3-AD51-D6E4EA1B7A38}"/>
          </ac:spMkLst>
        </pc:spChg>
        <pc:spChg chg="mod">
          <ac:chgData name="Chan Zhi Wen, Ian" userId="10427a44-90a0-4c20-831c-e237817aaaf3" providerId="ADAL" clId="{15F77283-442C-4256-BBFD-F988EAF70D3F}" dt="2022-08-11T07:36:10.758" v="25464" actId="20577"/>
          <ac:spMkLst>
            <pc:docMk/>
            <pc:sldMk cId="904403404" sldId="498"/>
            <ac:spMk id="3" creationId="{E6CD1D97-2687-4B15-BF3D-D09058FCEB2F}"/>
          </ac:spMkLst>
        </pc:spChg>
        <pc:spChg chg="add mod">
          <ac:chgData name="Chan Zhi Wen, Ian" userId="10427a44-90a0-4c20-831c-e237817aaaf3" providerId="ADAL" clId="{15F77283-442C-4256-BBFD-F988EAF70D3F}" dt="2022-08-10T16:43:22.240" v="21759" actId="14100"/>
          <ac:spMkLst>
            <pc:docMk/>
            <pc:sldMk cId="904403404" sldId="498"/>
            <ac:spMk id="8" creationId="{8273F941-5A35-79E3-E826-DE3709E61705}"/>
          </ac:spMkLst>
        </pc:spChg>
        <pc:spChg chg="add mod">
          <ac:chgData name="Chan Zhi Wen, Ian" userId="10427a44-90a0-4c20-831c-e237817aaaf3" providerId="ADAL" clId="{15F77283-442C-4256-BBFD-F988EAF70D3F}" dt="2022-08-10T16:42:27.667" v="21641" actId="14100"/>
          <ac:spMkLst>
            <pc:docMk/>
            <pc:sldMk cId="904403404" sldId="498"/>
            <ac:spMk id="15" creationId="{8D3C4098-32B9-114D-9963-220A6C570423}"/>
          </ac:spMkLst>
        </pc:spChg>
        <pc:spChg chg="add mod">
          <ac:chgData name="Chan Zhi Wen, Ian" userId="10427a44-90a0-4c20-831c-e237817aaaf3" providerId="ADAL" clId="{15F77283-442C-4256-BBFD-F988EAF70D3F}" dt="2022-08-10T16:42:54.781" v="21688" actId="20577"/>
          <ac:spMkLst>
            <pc:docMk/>
            <pc:sldMk cId="904403404" sldId="498"/>
            <ac:spMk id="18" creationId="{0B8E0DCB-3920-3607-B2DA-63968525B617}"/>
          </ac:spMkLst>
        </pc:spChg>
        <pc:spChg chg="add del mod">
          <ac:chgData name="Chan Zhi Wen, Ian" userId="10427a44-90a0-4c20-831c-e237817aaaf3" providerId="ADAL" clId="{15F77283-442C-4256-BBFD-F988EAF70D3F}" dt="2022-08-10T16:48:40.506" v="21908" actId="21"/>
          <ac:spMkLst>
            <pc:docMk/>
            <pc:sldMk cId="904403404" sldId="498"/>
            <ac:spMk id="19" creationId="{2EF94804-186A-51A2-F041-0FA0C30A7560}"/>
          </ac:spMkLst>
        </pc:spChg>
        <pc:spChg chg="add mod">
          <ac:chgData name="Chan Zhi Wen, Ian" userId="10427a44-90a0-4c20-831c-e237817aaaf3" providerId="ADAL" clId="{15F77283-442C-4256-BBFD-F988EAF70D3F}" dt="2022-08-11T08:21:48.994" v="27101"/>
          <ac:spMkLst>
            <pc:docMk/>
            <pc:sldMk cId="904403404" sldId="498"/>
            <ac:spMk id="31" creationId="{C97B2AAC-6BBF-631D-EDD7-0BAFC0645C16}"/>
          </ac:spMkLst>
        </pc:spChg>
        <pc:picChg chg="add del mod">
          <ac:chgData name="Chan Zhi Wen, Ian" userId="10427a44-90a0-4c20-831c-e237817aaaf3" providerId="ADAL" clId="{15F77283-442C-4256-BBFD-F988EAF70D3F}" dt="2022-08-10T14:58:38.491" v="16136" actId="478"/>
          <ac:picMkLst>
            <pc:docMk/>
            <pc:sldMk cId="904403404" sldId="498"/>
            <ac:picMk id="5" creationId="{3CCE408B-4A2C-2083-FDB2-473CD4F5BAA8}"/>
          </ac:picMkLst>
        </pc:picChg>
        <pc:picChg chg="add mod">
          <ac:chgData name="Chan Zhi Wen, Ian" userId="10427a44-90a0-4c20-831c-e237817aaaf3" providerId="ADAL" clId="{15F77283-442C-4256-BBFD-F988EAF70D3F}" dt="2022-08-10T16:25:03.852" v="20731" actId="1076"/>
          <ac:picMkLst>
            <pc:docMk/>
            <pc:sldMk cId="904403404" sldId="498"/>
            <ac:picMk id="7" creationId="{E3A32213-6C00-17E8-1DEE-9B1DA5856F37}"/>
          </ac:picMkLst>
        </pc:picChg>
        <pc:picChg chg="add mod">
          <ac:chgData name="Chan Zhi Wen, Ian" userId="10427a44-90a0-4c20-831c-e237817aaaf3" providerId="ADAL" clId="{15F77283-442C-4256-BBFD-F988EAF70D3F}" dt="2022-08-11T07:34:32.572" v="25400" actId="1076"/>
          <ac:picMkLst>
            <pc:docMk/>
            <pc:sldMk cId="904403404" sldId="498"/>
            <ac:picMk id="23" creationId="{C90836D9-D3FF-77B1-F21D-5A53150A2A9F}"/>
          </ac:picMkLst>
        </pc:picChg>
        <pc:picChg chg="add mod">
          <ac:chgData name="Chan Zhi Wen, Ian" userId="10427a44-90a0-4c20-831c-e237817aaaf3" providerId="ADAL" clId="{15F77283-442C-4256-BBFD-F988EAF70D3F}" dt="2022-08-11T07:34:32.572" v="25400" actId="1076"/>
          <ac:picMkLst>
            <pc:docMk/>
            <pc:sldMk cId="904403404" sldId="498"/>
            <ac:picMk id="25" creationId="{26A09B3F-BA00-9118-90CE-115B10782124}"/>
          </ac:picMkLst>
        </pc:picChg>
        <pc:picChg chg="add mod">
          <ac:chgData name="Chan Zhi Wen, Ian" userId="10427a44-90a0-4c20-831c-e237817aaaf3" providerId="ADAL" clId="{15F77283-442C-4256-BBFD-F988EAF70D3F}" dt="2022-08-11T07:34:34.498" v="25401" actId="1076"/>
          <ac:picMkLst>
            <pc:docMk/>
            <pc:sldMk cId="904403404" sldId="498"/>
            <ac:picMk id="27" creationId="{D79FAD89-03A0-C98D-A239-E0CF4F070A9B}"/>
          </ac:picMkLst>
        </pc:picChg>
        <pc:cxnChg chg="add mod">
          <ac:chgData name="Chan Zhi Wen, Ian" userId="10427a44-90a0-4c20-831c-e237817aaaf3" providerId="ADAL" clId="{15F77283-442C-4256-BBFD-F988EAF70D3F}" dt="2022-08-10T16:41:16.489" v="21412" actId="14100"/>
          <ac:cxnSpMkLst>
            <pc:docMk/>
            <pc:sldMk cId="904403404" sldId="498"/>
            <ac:cxnSpMk id="9" creationId="{D8635C1A-AE16-91CC-CB32-5B6917E679BE}"/>
          </ac:cxnSpMkLst>
        </pc:cxnChg>
        <pc:cxnChg chg="add mod">
          <ac:chgData name="Chan Zhi Wen, Ian" userId="10427a44-90a0-4c20-831c-e237817aaaf3" providerId="ADAL" clId="{15F77283-442C-4256-BBFD-F988EAF70D3F}" dt="2022-08-10T16:41:32.094" v="21447" actId="14100"/>
          <ac:cxnSpMkLst>
            <pc:docMk/>
            <pc:sldMk cId="904403404" sldId="498"/>
            <ac:cxnSpMk id="12" creationId="{248085AF-9A5F-2B93-C475-0E9601A4DBF6}"/>
          </ac:cxnSpMkLst>
        </pc:cxnChg>
        <pc:cxnChg chg="add mod">
          <ac:chgData name="Chan Zhi Wen, Ian" userId="10427a44-90a0-4c20-831c-e237817aaaf3" providerId="ADAL" clId="{15F77283-442C-4256-BBFD-F988EAF70D3F}" dt="2022-08-10T16:42:35.820" v="21644" actId="14100"/>
          <ac:cxnSpMkLst>
            <pc:docMk/>
            <pc:sldMk cId="904403404" sldId="498"/>
            <ac:cxnSpMk id="16" creationId="{BC662EC4-11B8-BAB3-E7C3-6F361146EDFD}"/>
          </ac:cxnSpMkLst>
        </pc:cxnChg>
        <pc:cxnChg chg="add del mod">
          <ac:chgData name="Chan Zhi Wen, Ian" userId="10427a44-90a0-4c20-831c-e237817aaaf3" providerId="ADAL" clId="{15F77283-442C-4256-BBFD-F988EAF70D3F}" dt="2022-08-10T16:48:40.506" v="21908" actId="21"/>
          <ac:cxnSpMkLst>
            <pc:docMk/>
            <pc:sldMk cId="904403404" sldId="498"/>
            <ac:cxnSpMk id="20" creationId="{49E51943-20D8-8ED0-AD34-BF24098C19A6}"/>
          </ac:cxnSpMkLst>
        </pc:cxnChg>
        <pc:cxnChg chg="add mod">
          <ac:chgData name="Chan Zhi Wen, Ian" userId="10427a44-90a0-4c20-831c-e237817aaaf3" providerId="ADAL" clId="{15F77283-442C-4256-BBFD-F988EAF70D3F}" dt="2022-08-11T07:35:41.864" v="25456" actId="14100"/>
          <ac:cxnSpMkLst>
            <pc:docMk/>
            <pc:sldMk cId="904403404" sldId="498"/>
            <ac:cxnSpMk id="28" creationId="{BFF5C55D-2E08-B5A7-2A97-FA1F0D52421F}"/>
          </ac:cxnSpMkLst>
        </pc:cxnChg>
      </pc:sldChg>
      <pc:sldChg chg="addSp delSp modSp add mod">
        <pc:chgData name="Chan Zhi Wen, Ian" userId="10427a44-90a0-4c20-831c-e237817aaaf3" providerId="ADAL" clId="{15F77283-442C-4256-BBFD-F988EAF70D3F}" dt="2022-08-11T08:21:48.498" v="27100"/>
        <pc:sldMkLst>
          <pc:docMk/>
          <pc:sldMk cId="635676689" sldId="499"/>
        </pc:sldMkLst>
        <pc:spChg chg="mod">
          <ac:chgData name="Chan Zhi Wen, Ian" userId="10427a44-90a0-4c20-831c-e237817aaaf3" providerId="ADAL" clId="{15F77283-442C-4256-BBFD-F988EAF70D3F}" dt="2022-08-10T16:04:13.904" v="19038" actId="20577"/>
          <ac:spMkLst>
            <pc:docMk/>
            <pc:sldMk cId="635676689" sldId="499"/>
            <ac:spMk id="2" creationId="{FCF73F3D-7CBD-46D3-AD51-D6E4EA1B7A38}"/>
          </ac:spMkLst>
        </pc:spChg>
        <pc:spChg chg="mod">
          <ac:chgData name="Chan Zhi Wen, Ian" userId="10427a44-90a0-4c20-831c-e237817aaaf3" providerId="ADAL" clId="{15F77283-442C-4256-BBFD-F988EAF70D3F}" dt="2022-08-11T06:45:51.260" v="24259" actId="20577"/>
          <ac:spMkLst>
            <pc:docMk/>
            <pc:sldMk cId="635676689" sldId="499"/>
            <ac:spMk id="3" creationId="{E6CD1D97-2687-4B15-BF3D-D09058FCEB2F}"/>
          </ac:spMkLst>
        </pc:spChg>
        <pc:spChg chg="add del mod">
          <ac:chgData name="Chan Zhi Wen, Ian" userId="10427a44-90a0-4c20-831c-e237817aaaf3" providerId="ADAL" clId="{15F77283-442C-4256-BBFD-F988EAF70D3F}" dt="2022-08-10T16:08:30.400" v="19248" actId="478"/>
          <ac:spMkLst>
            <pc:docMk/>
            <pc:sldMk cId="635676689" sldId="499"/>
            <ac:spMk id="4" creationId="{CBBD013D-86C8-4AC4-3F19-398AF8C2AB4C}"/>
          </ac:spMkLst>
        </pc:spChg>
        <pc:spChg chg="add mod">
          <ac:chgData name="Chan Zhi Wen, Ian" userId="10427a44-90a0-4c20-831c-e237817aaaf3" providerId="ADAL" clId="{15F77283-442C-4256-BBFD-F988EAF70D3F}" dt="2022-08-11T08:21:48.498" v="27100"/>
          <ac:spMkLst>
            <pc:docMk/>
            <pc:sldMk cId="635676689" sldId="499"/>
            <ac:spMk id="5" creationId="{A6786BE5-17D8-7E80-F271-FF9581D45CB4}"/>
          </ac:spMkLst>
        </pc:spChg>
      </pc:sldChg>
      <pc:sldChg chg="addSp modSp add mod">
        <pc:chgData name="Chan Zhi Wen, Ian" userId="10427a44-90a0-4c20-831c-e237817aaaf3" providerId="ADAL" clId="{15F77283-442C-4256-BBFD-F988EAF70D3F}" dt="2022-08-11T08:21:49.473" v="27102"/>
        <pc:sldMkLst>
          <pc:docMk/>
          <pc:sldMk cId="3805503321" sldId="500"/>
        </pc:sldMkLst>
        <pc:spChg chg="mod">
          <ac:chgData name="Chan Zhi Wen, Ian" userId="10427a44-90a0-4c20-831c-e237817aaaf3" providerId="ADAL" clId="{15F77283-442C-4256-BBFD-F988EAF70D3F}" dt="2022-08-10T16:39:10.930" v="21394" actId="20577"/>
          <ac:spMkLst>
            <pc:docMk/>
            <pc:sldMk cId="3805503321" sldId="500"/>
            <ac:spMk id="2" creationId="{FCF73F3D-7CBD-46D3-AD51-D6E4EA1B7A38}"/>
          </ac:spMkLst>
        </pc:spChg>
        <pc:spChg chg="mod">
          <ac:chgData name="Chan Zhi Wen, Ian" userId="10427a44-90a0-4c20-831c-e237817aaaf3" providerId="ADAL" clId="{15F77283-442C-4256-BBFD-F988EAF70D3F}" dt="2022-08-10T16:37:44.596" v="21371" actId="20577"/>
          <ac:spMkLst>
            <pc:docMk/>
            <pc:sldMk cId="3805503321" sldId="500"/>
            <ac:spMk id="3" creationId="{E6CD1D97-2687-4B15-BF3D-D09058FCEB2F}"/>
          </ac:spMkLst>
        </pc:spChg>
        <pc:spChg chg="add mod">
          <ac:chgData name="Chan Zhi Wen, Ian" userId="10427a44-90a0-4c20-831c-e237817aaaf3" providerId="ADAL" clId="{15F77283-442C-4256-BBFD-F988EAF70D3F}" dt="2022-08-10T16:34:23.105" v="21113" actId="20577"/>
          <ac:spMkLst>
            <pc:docMk/>
            <pc:sldMk cId="3805503321" sldId="500"/>
            <ac:spMk id="4" creationId="{AE9A91C3-CA1B-C235-4CD6-8210ECB65EDB}"/>
          </ac:spMkLst>
        </pc:spChg>
        <pc:spChg chg="add mod">
          <ac:chgData name="Chan Zhi Wen, Ian" userId="10427a44-90a0-4c20-831c-e237817aaaf3" providerId="ADAL" clId="{15F77283-442C-4256-BBFD-F988EAF70D3F}" dt="2022-08-11T08:21:49.473" v="27102"/>
          <ac:spMkLst>
            <pc:docMk/>
            <pc:sldMk cId="3805503321" sldId="500"/>
            <ac:spMk id="9" creationId="{7D45B8F2-91F3-0FC7-4680-65AF6B1BA597}"/>
          </ac:spMkLst>
        </pc:spChg>
        <pc:picChg chg="add mod">
          <ac:chgData name="Chan Zhi Wen, Ian" userId="10427a44-90a0-4c20-831c-e237817aaaf3" providerId="ADAL" clId="{15F77283-442C-4256-BBFD-F988EAF70D3F}" dt="2022-08-10T16:36:31.960" v="21294" actId="1037"/>
          <ac:picMkLst>
            <pc:docMk/>
            <pc:sldMk cId="3805503321" sldId="500"/>
            <ac:picMk id="6" creationId="{893D25A1-9EA5-8C7F-3A64-27C7FAEBC991}"/>
          </ac:picMkLst>
        </pc:picChg>
        <pc:picChg chg="add mod">
          <ac:chgData name="Chan Zhi Wen, Ian" userId="10427a44-90a0-4c20-831c-e237817aaaf3" providerId="ADAL" clId="{15F77283-442C-4256-BBFD-F988EAF70D3F}" dt="2022-08-10T16:36:31.960" v="21294" actId="1037"/>
          <ac:picMkLst>
            <pc:docMk/>
            <pc:sldMk cId="3805503321" sldId="500"/>
            <ac:picMk id="8" creationId="{7A10122F-2C4F-136D-E79B-57AF69F54D49}"/>
          </ac:picMkLst>
        </pc:picChg>
      </pc:sldChg>
      <pc:sldChg chg="addSp delSp modSp add mod">
        <pc:chgData name="Chan Zhi Wen, Ian" userId="10427a44-90a0-4c20-831c-e237817aaaf3" providerId="ADAL" clId="{15F77283-442C-4256-BBFD-F988EAF70D3F}" dt="2022-08-11T08:21:52.301" v="27106"/>
        <pc:sldMkLst>
          <pc:docMk/>
          <pc:sldMk cId="1290280958" sldId="501"/>
        </pc:sldMkLst>
        <pc:spChg chg="mod">
          <ac:chgData name="Chan Zhi Wen, Ian" userId="10427a44-90a0-4c20-831c-e237817aaaf3" providerId="ADAL" clId="{15F77283-442C-4256-BBFD-F988EAF70D3F}" dt="2022-08-11T05:40:55.163" v="23274" actId="20577"/>
          <ac:spMkLst>
            <pc:docMk/>
            <pc:sldMk cId="1290280958" sldId="501"/>
            <ac:spMk id="2" creationId="{FCF73F3D-7CBD-46D3-AD51-D6E4EA1B7A38}"/>
          </ac:spMkLst>
        </pc:spChg>
        <pc:spChg chg="mod">
          <ac:chgData name="Chan Zhi Wen, Ian" userId="10427a44-90a0-4c20-831c-e237817aaaf3" providerId="ADAL" clId="{15F77283-442C-4256-BBFD-F988EAF70D3F}" dt="2022-08-11T06:44:16.489" v="24167" actId="20577"/>
          <ac:spMkLst>
            <pc:docMk/>
            <pc:sldMk cId="1290280958" sldId="501"/>
            <ac:spMk id="3" creationId="{E6CD1D97-2687-4B15-BF3D-D09058FCEB2F}"/>
          </ac:spMkLst>
        </pc:spChg>
        <pc:spChg chg="add mod">
          <ac:chgData name="Chan Zhi Wen, Ian" userId="10427a44-90a0-4c20-831c-e237817aaaf3" providerId="ADAL" clId="{15F77283-442C-4256-BBFD-F988EAF70D3F}" dt="2022-08-11T06:45:16.976" v="24210" actId="1038"/>
          <ac:spMkLst>
            <pc:docMk/>
            <pc:sldMk cId="1290280958" sldId="501"/>
            <ac:spMk id="47" creationId="{789EAD09-1227-216B-6EE2-DA853ECE1088}"/>
          </ac:spMkLst>
        </pc:spChg>
        <pc:spChg chg="add mod">
          <ac:chgData name="Chan Zhi Wen, Ian" userId="10427a44-90a0-4c20-831c-e237817aaaf3" providerId="ADAL" clId="{15F77283-442C-4256-BBFD-F988EAF70D3F}" dt="2022-08-11T06:45:16.976" v="24210" actId="1038"/>
          <ac:spMkLst>
            <pc:docMk/>
            <pc:sldMk cId="1290280958" sldId="501"/>
            <ac:spMk id="49" creationId="{A290E2B4-E8AB-352E-2058-3FC893154EDE}"/>
          </ac:spMkLst>
        </pc:spChg>
        <pc:spChg chg="add del mod">
          <ac:chgData name="Chan Zhi Wen, Ian" userId="10427a44-90a0-4c20-831c-e237817aaaf3" providerId="ADAL" clId="{15F77283-442C-4256-BBFD-F988EAF70D3F}" dt="2022-08-11T06:45:01.535" v="24196"/>
          <ac:spMkLst>
            <pc:docMk/>
            <pc:sldMk cId="1290280958" sldId="501"/>
            <ac:spMk id="50" creationId="{9E4CF14B-751D-4E1F-6B60-1EE075F7A154}"/>
          </ac:spMkLst>
        </pc:spChg>
        <pc:spChg chg="add mod">
          <ac:chgData name="Chan Zhi Wen, Ian" userId="10427a44-90a0-4c20-831c-e237817aaaf3" providerId="ADAL" clId="{15F77283-442C-4256-BBFD-F988EAF70D3F}" dt="2022-08-11T08:21:52.301" v="27106"/>
          <ac:spMkLst>
            <pc:docMk/>
            <pc:sldMk cId="1290280958" sldId="501"/>
            <ac:spMk id="53" creationId="{5230E7A6-BDF6-50F9-AA37-BCFAA5F5EB06}"/>
          </ac:spMkLst>
        </pc:spChg>
        <pc:picChg chg="add mod">
          <ac:chgData name="Chan Zhi Wen, Ian" userId="10427a44-90a0-4c20-831c-e237817aaaf3" providerId="ADAL" clId="{15F77283-442C-4256-BBFD-F988EAF70D3F}" dt="2022-08-11T06:36:03.835" v="23717" actId="1038"/>
          <ac:picMkLst>
            <pc:docMk/>
            <pc:sldMk cId="1290280958" sldId="501"/>
            <ac:picMk id="5" creationId="{F87B731C-14DA-1615-277B-6C17934927D8}"/>
          </ac:picMkLst>
        </pc:picChg>
        <pc:picChg chg="add mod">
          <ac:chgData name="Chan Zhi Wen, Ian" userId="10427a44-90a0-4c20-831c-e237817aaaf3" providerId="ADAL" clId="{15F77283-442C-4256-BBFD-F988EAF70D3F}" dt="2022-08-11T06:36:03.835" v="23717" actId="1038"/>
          <ac:picMkLst>
            <pc:docMk/>
            <pc:sldMk cId="1290280958" sldId="501"/>
            <ac:picMk id="7" creationId="{1EA282E4-49CB-01E6-03AC-ED2AD797CC2F}"/>
          </ac:picMkLst>
        </pc:picChg>
        <pc:picChg chg="add mod">
          <ac:chgData name="Chan Zhi Wen, Ian" userId="10427a44-90a0-4c20-831c-e237817aaaf3" providerId="ADAL" clId="{15F77283-442C-4256-BBFD-F988EAF70D3F}" dt="2022-08-11T06:35:03.033" v="23588" actId="1035"/>
          <ac:picMkLst>
            <pc:docMk/>
            <pc:sldMk cId="1290280958" sldId="501"/>
            <ac:picMk id="9" creationId="{33A17977-4624-3045-77EB-0C765EDC114A}"/>
          </ac:picMkLst>
        </pc:picChg>
        <pc:picChg chg="add mod">
          <ac:chgData name="Chan Zhi Wen, Ian" userId="10427a44-90a0-4c20-831c-e237817aaaf3" providerId="ADAL" clId="{15F77283-442C-4256-BBFD-F988EAF70D3F}" dt="2022-08-11T06:35:03.033" v="23588" actId="1035"/>
          <ac:picMkLst>
            <pc:docMk/>
            <pc:sldMk cId="1290280958" sldId="501"/>
            <ac:picMk id="11" creationId="{5DC70330-381E-29B6-E6C1-77F9863E5391}"/>
          </ac:picMkLst>
        </pc:picChg>
        <pc:picChg chg="add mod">
          <ac:chgData name="Chan Zhi Wen, Ian" userId="10427a44-90a0-4c20-831c-e237817aaaf3" providerId="ADAL" clId="{15F77283-442C-4256-BBFD-F988EAF70D3F}" dt="2022-08-11T06:36:22.648" v="23791" actId="1037"/>
          <ac:picMkLst>
            <pc:docMk/>
            <pc:sldMk cId="1290280958" sldId="501"/>
            <ac:picMk id="13" creationId="{6A095F12-BBB9-6753-4867-85D2E3403112}"/>
          </ac:picMkLst>
        </pc:picChg>
        <pc:picChg chg="add mod">
          <ac:chgData name="Chan Zhi Wen, Ian" userId="10427a44-90a0-4c20-831c-e237817aaaf3" providerId="ADAL" clId="{15F77283-442C-4256-BBFD-F988EAF70D3F}" dt="2022-08-11T06:40:00.984" v="23984" actId="1076"/>
          <ac:picMkLst>
            <pc:docMk/>
            <pc:sldMk cId="1290280958" sldId="501"/>
            <ac:picMk id="15" creationId="{5256D37F-36E9-135E-266A-AEAF3A3DB78E}"/>
          </ac:picMkLst>
        </pc:picChg>
        <pc:picChg chg="add mod">
          <ac:chgData name="Chan Zhi Wen, Ian" userId="10427a44-90a0-4c20-831c-e237817aaaf3" providerId="ADAL" clId="{15F77283-442C-4256-BBFD-F988EAF70D3F}" dt="2022-08-11T06:42:51.838" v="24100" actId="1038"/>
          <ac:picMkLst>
            <pc:docMk/>
            <pc:sldMk cId="1290280958" sldId="501"/>
            <ac:picMk id="17" creationId="{6DCA7D6C-2854-73AC-0017-A61D0AB9A3F2}"/>
          </ac:picMkLst>
        </pc:picChg>
        <pc:picChg chg="add mod">
          <ac:chgData name="Chan Zhi Wen, Ian" userId="10427a44-90a0-4c20-831c-e237817aaaf3" providerId="ADAL" clId="{15F77283-442C-4256-BBFD-F988EAF70D3F}" dt="2022-08-11T06:42:51.838" v="24100" actId="1038"/>
          <ac:picMkLst>
            <pc:docMk/>
            <pc:sldMk cId="1290280958" sldId="501"/>
            <ac:picMk id="36" creationId="{D471F453-7AEE-09A1-F832-0E7AA6A82F67}"/>
          </ac:picMkLst>
        </pc:picChg>
        <pc:picChg chg="add mod">
          <ac:chgData name="Chan Zhi Wen, Ian" userId="10427a44-90a0-4c20-831c-e237817aaaf3" providerId="ADAL" clId="{15F77283-442C-4256-BBFD-F988EAF70D3F}" dt="2022-08-11T06:45:16.976" v="24210" actId="1038"/>
          <ac:picMkLst>
            <pc:docMk/>
            <pc:sldMk cId="1290280958" sldId="501"/>
            <ac:picMk id="45" creationId="{C2DA6481-B0DB-E198-0F8F-DF72E46EE9F3}"/>
          </ac:picMkLst>
        </pc:picChg>
        <pc:cxnChg chg="add mod">
          <ac:chgData name="Chan Zhi Wen, Ian" userId="10427a44-90a0-4c20-831c-e237817aaaf3" providerId="ADAL" clId="{15F77283-442C-4256-BBFD-F988EAF70D3F}" dt="2022-08-11T06:42:51.838" v="24100" actId="1038"/>
          <ac:cxnSpMkLst>
            <pc:docMk/>
            <pc:sldMk cId="1290280958" sldId="501"/>
            <ac:cxnSpMk id="19" creationId="{9407AA86-0CEA-B6C9-B0AB-A67657C2C15B}"/>
          </ac:cxnSpMkLst>
        </pc:cxnChg>
        <pc:cxnChg chg="add mod">
          <ac:chgData name="Chan Zhi Wen, Ian" userId="10427a44-90a0-4c20-831c-e237817aaaf3" providerId="ADAL" clId="{15F77283-442C-4256-BBFD-F988EAF70D3F}" dt="2022-08-11T06:42:51.838" v="24100" actId="1038"/>
          <ac:cxnSpMkLst>
            <pc:docMk/>
            <pc:sldMk cId="1290280958" sldId="501"/>
            <ac:cxnSpMk id="20" creationId="{8A3D6B9B-F3E5-D3B7-B915-20BC737785E5}"/>
          </ac:cxnSpMkLst>
        </pc:cxnChg>
        <pc:cxnChg chg="add mod">
          <ac:chgData name="Chan Zhi Wen, Ian" userId="10427a44-90a0-4c20-831c-e237817aaaf3" providerId="ADAL" clId="{15F77283-442C-4256-BBFD-F988EAF70D3F}" dt="2022-08-11T06:42:51.838" v="24100" actId="1038"/>
          <ac:cxnSpMkLst>
            <pc:docMk/>
            <pc:sldMk cId="1290280958" sldId="501"/>
            <ac:cxnSpMk id="23" creationId="{1EA07220-FFA5-58A9-E113-4CC44617306B}"/>
          </ac:cxnSpMkLst>
        </pc:cxnChg>
        <pc:cxnChg chg="add mod">
          <ac:chgData name="Chan Zhi Wen, Ian" userId="10427a44-90a0-4c20-831c-e237817aaaf3" providerId="ADAL" clId="{15F77283-442C-4256-BBFD-F988EAF70D3F}" dt="2022-08-11T06:42:51.838" v="24100" actId="1038"/>
          <ac:cxnSpMkLst>
            <pc:docMk/>
            <pc:sldMk cId="1290280958" sldId="501"/>
            <ac:cxnSpMk id="24" creationId="{19FF8D4B-9F12-56F6-43C7-C22999BD86AA}"/>
          </ac:cxnSpMkLst>
        </pc:cxnChg>
        <pc:cxnChg chg="add mod">
          <ac:chgData name="Chan Zhi Wen, Ian" userId="10427a44-90a0-4c20-831c-e237817aaaf3" providerId="ADAL" clId="{15F77283-442C-4256-BBFD-F988EAF70D3F}" dt="2022-08-11T06:42:51.838" v="24100" actId="1038"/>
          <ac:cxnSpMkLst>
            <pc:docMk/>
            <pc:sldMk cId="1290280958" sldId="501"/>
            <ac:cxnSpMk id="25" creationId="{B7A57147-7D03-D935-A63E-9C2392C296EF}"/>
          </ac:cxnSpMkLst>
        </pc:cxnChg>
        <pc:cxnChg chg="add mod">
          <ac:chgData name="Chan Zhi Wen, Ian" userId="10427a44-90a0-4c20-831c-e237817aaaf3" providerId="ADAL" clId="{15F77283-442C-4256-BBFD-F988EAF70D3F}" dt="2022-08-11T06:42:51.838" v="24100" actId="1038"/>
          <ac:cxnSpMkLst>
            <pc:docMk/>
            <pc:sldMk cId="1290280958" sldId="501"/>
            <ac:cxnSpMk id="26" creationId="{B8E0186F-4D5F-F8F5-AC9D-BD395BAFCB0B}"/>
          </ac:cxnSpMkLst>
        </pc:cxnChg>
        <pc:cxnChg chg="add mod">
          <ac:chgData name="Chan Zhi Wen, Ian" userId="10427a44-90a0-4c20-831c-e237817aaaf3" providerId="ADAL" clId="{15F77283-442C-4256-BBFD-F988EAF70D3F}" dt="2022-08-11T06:42:51.838" v="24100" actId="1038"/>
          <ac:cxnSpMkLst>
            <pc:docMk/>
            <pc:sldMk cId="1290280958" sldId="501"/>
            <ac:cxnSpMk id="27" creationId="{A57560DC-D719-5CAC-AD86-69A32CDF5896}"/>
          </ac:cxnSpMkLst>
        </pc:cxnChg>
        <pc:cxnChg chg="add mod">
          <ac:chgData name="Chan Zhi Wen, Ian" userId="10427a44-90a0-4c20-831c-e237817aaaf3" providerId="ADAL" clId="{15F77283-442C-4256-BBFD-F988EAF70D3F}" dt="2022-08-11T06:42:51.838" v="24100" actId="1038"/>
          <ac:cxnSpMkLst>
            <pc:docMk/>
            <pc:sldMk cId="1290280958" sldId="501"/>
            <ac:cxnSpMk id="28" creationId="{735B4796-540A-B4D4-69C3-EB0E46FC8CC8}"/>
          </ac:cxnSpMkLst>
        </pc:cxnChg>
        <pc:cxnChg chg="add mod">
          <ac:chgData name="Chan Zhi Wen, Ian" userId="10427a44-90a0-4c20-831c-e237817aaaf3" providerId="ADAL" clId="{15F77283-442C-4256-BBFD-F988EAF70D3F}" dt="2022-08-11T06:42:51.838" v="24100" actId="1038"/>
          <ac:cxnSpMkLst>
            <pc:docMk/>
            <pc:sldMk cId="1290280958" sldId="501"/>
            <ac:cxnSpMk id="29" creationId="{B356A85B-E102-0159-5FB4-F6B1CAE52BA5}"/>
          </ac:cxnSpMkLst>
        </pc:cxnChg>
        <pc:cxnChg chg="add mod">
          <ac:chgData name="Chan Zhi Wen, Ian" userId="10427a44-90a0-4c20-831c-e237817aaaf3" providerId="ADAL" clId="{15F77283-442C-4256-BBFD-F988EAF70D3F}" dt="2022-08-11T06:42:51.838" v="24100" actId="1038"/>
          <ac:cxnSpMkLst>
            <pc:docMk/>
            <pc:sldMk cId="1290280958" sldId="501"/>
            <ac:cxnSpMk id="30" creationId="{73460F54-6D4A-421D-0B93-BB5BB73EAE3E}"/>
          </ac:cxnSpMkLst>
        </pc:cxnChg>
        <pc:cxnChg chg="add mod">
          <ac:chgData name="Chan Zhi Wen, Ian" userId="10427a44-90a0-4c20-831c-e237817aaaf3" providerId="ADAL" clId="{15F77283-442C-4256-BBFD-F988EAF70D3F}" dt="2022-08-11T06:42:51.838" v="24100" actId="1038"/>
          <ac:cxnSpMkLst>
            <pc:docMk/>
            <pc:sldMk cId="1290280958" sldId="501"/>
            <ac:cxnSpMk id="31" creationId="{C16E53AB-37E4-37B4-ADA5-DB17E6A3F5B6}"/>
          </ac:cxnSpMkLst>
        </pc:cxnChg>
        <pc:cxnChg chg="add mod">
          <ac:chgData name="Chan Zhi Wen, Ian" userId="10427a44-90a0-4c20-831c-e237817aaaf3" providerId="ADAL" clId="{15F77283-442C-4256-BBFD-F988EAF70D3F}" dt="2022-08-11T06:42:51.838" v="24100" actId="1038"/>
          <ac:cxnSpMkLst>
            <pc:docMk/>
            <pc:sldMk cId="1290280958" sldId="501"/>
            <ac:cxnSpMk id="32" creationId="{8AD1F246-61E4-5D40-7C13-FF430981A9FA}"/>
          </ac:cxnSpMkLst>
        </pc:cxnChg>
        <pc:cxnChg chg="add mod">
          <ac:chgData name="Chan Zhi Wen, Ian" userId="10427a44-90a0-4c20-831c-e237817aaaf3" providerId="ADAL" clId="{15F77283-442C-4256-BBFD-F988EAF70D3F}" dt="2022-08-11T06:42:51.838" v="24100" actId="1038"/>
          <ac:cxnSpMkLst>
            <pc:docMk/>
            <pc:sldMk cId="1290280958" sldId="501"/>
            <ac:cxnSpMk id="33" creationId="{2916C4F0-6FBE-D9DD-F70F-D0A5832D3AE9}"/>
          </ac:cxnSpMkLst>
        </pc:cxnChg>
        <pc:cxnChg chg="add mod">
          <ac:chgData name="Chan Zhi Wen, Ian" userId="10427a44-90a0-4c20-831c-e237817aaaf3" providerId="ADAL" clId="{15F77283-442C-4256-BBFD-F988EAF70D3F}" dt="2022-08-11T06:42:51.838" v="24100" actId="1038"/>
          <ac:cxnSpMkLst>
            <pc:docMk/>
            <pc:sldMk cId="1290280958" sldId="501"/>
            <ac:cxnSpMk id="34" creationId="{5824AEC7-C6FF-6FED-A44B-779EAD8B42B9}"/>
          </ac:cxnSpMkLst>
        </pc:cxnChg>
        <pc:cxnChg chg="add mod">
          <ac:chgData name="Chan Zhi Wen, Ian" userId="10427a44-90a0-4c20-831c-e237817aaaf3" providerId="ADAL" clId="{15F77283-442C-4256-BBFD-F988EAF70D3F}" dt="2022-08-11T06:42:51.838" v="24100" actId="1038"/>
          <ac:cxnSpMkLst>
            <pc:docMk/>
            <pc:sldMk cId="1290280958" sldId="501"/>
            <ac:cxnSpMk id="37" creationId="{860E4705-0F7B-7AB1-E2B9-2EEF09227543}"/>
          </ac:cxnSpMkLst>
        </pc:cxnChg>
        <pc:cxnChg chg="add mod">
          <ac:chgData name="Chan Zhi Wen, Ian" userId="10427a44-90a0-4c20-831c-e237817aaaf3" providerId="ADAL" clId="{15F77283-442C-4256-BBFD-F988EAF70D3F}" dt="2022-08-11T06:42:51.838" v="24100" actId="1038"/>
          <ac:cxnSpMkLst>
            <pc:docMk/>
            <pc:sldMk cId="1290280958" sldId="501"/>
            <ac:cxnSpMk id="39" creationId="{A4C24472-F9CC-5A1B-F388-47392D94AA4E}"/>
          </ac:cxnSpMkLst>
        </pc:cxnChg>
        <pc:cxnChg chg="add mod">
          <ac:chgData name="Chan Zhi Wen, Ian" userId="10427a44-90a0-4c20-831c-e237817aaaf3" providerId="ADAL" clId="{15F77283-442C-4256-BBFD-F988EAF70D3F}" dt="2022-08-11T06:42:51.838" v="24100" actId="1038"/>
          <ac:cxnSpMkLst>
            <pc:docMk/>
            <pc:sldMk cId="1290280958" sldId="501"/>
            <ac:cxnSpMk id="42" creationId="{98D24A29-EA8D-21E0-FD29-9F6B9CD78946}"/>
          </ac:cxnSpMkLst>
        </pc:cxnChg>
        <pc:cxnChg chg="add mod">
          <ac:chgData name="Chan Zhi Wen, Ian" userId="10427a44-90a0-4c20-831c-e237817aaaf3" providerId="ADAL" clId="{15F77283-442C-4256-BBFD-F988EAF70D3F}" dt="2022-08-11T06:45:16.976" v="24210" actId="1038"/>
          <ac:cxnSpMkLst>
            <pc:docMk/>
            <pc:sldMk cId="1290280958" sldId="501"/>
            <ac:cxnSpMk id="46" creationId="{F8ACFECB-0C9E-CD3B-C703-40B5444CFC44}"/>
          </ac:cxnSpMkLst>
        </pc:cxnChg>
        <pc:cxnChg chg="add mod">
          <ac:chgData name="Chan Zhi Wen, Ian" userId="10427a44-90a0-4c20-831c-e237817aaaf3" providerId="ADAL" clId="{15F77283-442C-4256-BBFD-F988EAF70D3F}" dt="2022-08-11T06:45:16.976" v="24210" actId="1038"/>
          <ac:cxnSpMkLst>
            <pc:docMk/>
            <pc:sldMk cId="1290280958" sldId="501"/>
            <ac:cxnSpMk id="51" creationId="{9BD255BA-77C6-73EB-5896-36D43D687861}"/>
          </ac:cxnSpMkLst>
        </pc:cxnChg>
      </pc:sldChg>
      <pc:sldChg chg="addSp delSp modSp add mod ord">
        <pc:chgData name="Chan Zhi Wen, Ian" userId="10427a44-90a0-4c20-831c-e237817aaaf3" providerId="ADAL" clId="{15F77283-442C-4256-BBFD-F988EAF70D3F}" dt="2022-08-11T17:14:14.561" v="36058" actId="1076"/>
        <pc:sldMkLst>
          <pc:docMk/>
          <pc:sldMk cId="319190201" sldId="503"/>
        </pc:sldMkLst>
        <pc:spChg chg="mod">
          <ac:chgData name="Chan Zhi Wen, Ian" userId="10427a44-90a0-4c20-831c-e237817aaaf3" providerId="ADAL" clId="{15F77283-442C-4256-BBFD-F988EAF70D3F}" dt="2022-08-11T13:59:05.249" v="32736" actId="20577"/>
          <ac:spMkLst>
            <pc:docMk/>
            <pc:sldMk cId="319190201" sldId="503"/>
            <ac:spMk id="2" creationId="{FCF73F3D-7CBD-46D3-AD51-D6E4EA1B7A38}"/>
          </ac:spMkLst>
        </pc:spChg>
        <pc:spChg chg="mod">
          <ac:chgData name="Chan Zhi Wen, Ian" userId="10427a44-90a0-4c20-831c-e237817aaaf3" providerId="ADAL" clId="{15F77283-442C-4256-BBFD-F988EAF70D3F}" dt="2022-08-11T14:58:54.824" v="35139" actId="20577"/>
          <ac:spMkLst>
            <pc:docMk/>
            <pc:sldMk cId="319190201" sldId="503"/>
            <ac:spMk id="3" creationId="{E6CD1D97-2687-4B15-BF3D-D09058FCEB2F}"/>
          </ac:spMkLst>
        </pc:spChg>
        <pc:spChg chg="add del mod">
          <ac:chgData name="Chan Zhi Wen, Ian" userId="10427a44-90a0-4c20-831c-e237817aaaf3" providerId="ADAL" clId="{15F77283-442C-4256-BBFD-F988EAF70D3F}" dt="2022-08-11T08:21:30.280" v="27088" actId="478"/>
          <ac:spMkLst>
            <pc:docMk/>
            <pc:sldMk cId="319190201" sldId="503"/>
            <ac:spMk id="8" creationId="{1F4A7CE8-F16D-D048-096B-8CC5786E1A4D}"/>
          </ac:spMkLst>
        </pc:spChg>
        <pc:spChg chg="add mod">
          <ac:chgData name="Chan Zhi Wen, Ian" userId="10427a44-90a0-4c20-831c-e237817aaaf3" providerId="ADAL" clId="{15F77283-442C-4256-BBFD-F988EAF70D3F}" dt="2022-08-11T15:03:06.145" v="35302" actId="1035"/>
          <ac:spMkLst>
            <pc:docMk/>
            <pc:sldMk cId="319190201" sldId="503"/>
            <ac:spMk id="11" creationId="{1F2453EB-3FBA-F0B7-6177-56D55D2DD8DE}"/>
          </ac:spMkLst>
        </pc:spChg>
        <pc:spChg chg="add del mod">
          <ac:chgData name="Chan Zhi Wen, Ian" userId="10427a44-90a0-4c20-831c-e237817aaaf3" providerId="ADAL" clId="{15F77283-442C-4256-BBFD-F988EAF70D3F}" dt="2022-08-11T08:21:30.280" v="27088" actId="478"/>
          <ac:spMkLst>
            <pc:docMk/>
            <pc:sldMk cId="319190201" sldId="503"/>
            <ac:spMk id="11" creationId="{5DA45931-3F6D-D3B7-F813-6A7EBF6E3803}"/>
          </ac:spMkLst>
        </pc:spChg>
        <pc:spChg chg="add mod">
          <ac:chgData name="Chan Zhi Wen, Ian" userId="10427a44-90a0-4c20-831c-e237817aaaf3" providerId="ADAL" clId="{15F77283-442C-4256-BBFD-F988EAF70D3F}" dt="2022-08-11T15:03:06.145" v="35302" actId="1035"/>
          <ac:spMkLst>
            <pc:docMk/>
            <pc:sldMk cId="319190201" sldId="503"/>
            <ac:spMk id="12" creationId="{9C339496-453C-3D86-AE6C-37E6F4603ECE}"/>
          </ac:spMkLst>
        </pc:spChg>
        <pc:spChg chg="add del mod">
          <ac:chgData name="Chan Zhi Wen, Ian" userId="10427a44-90a0-4c20-831c-e237817aaaf3" providerId="ADAL" clId="{15F77283-442C-4256-BBFD-F988EAF70D3F}" dt="2022-08-11T08:21:30.280" v="27088" actId="478"/>
          <ac:spMkLst>
            <pc:docMk/>
            <pc:sldMk cId="319190201" sldId="503"/>
            <ac:spMk id="14" creationId="{AD04ECF2-F370-99F4-3259-27C5D6F5783F}"/>
          </ac:spMkLst>
        </pc:spChg>
        <pc:spChg chg="add mod">
          <ac:chgData name="Chan Zhi Wen, Ian" userId="10427a44-90a0-4c20-831c-e237817aaaf3" providerId="ADAL" clId="{15F77283-442C-4256-BBFD-F988EAF70D3F}" dt="2022-08-11T15:03:06.145" v="35302" actId="1035"/>
          <ac:spMkLst>
            <pc:docMk/>
            <pc:sldMk cId="319190201" sldId="503"/>
            <ac:spMk id="16" creationId="{483DFB75-F9A5-6C11-9F0E-0A6EECF63352}"/>
          </ac:spMkLst>
        </pc:spChg>
        <pc:spChg chg="add mod">
          <ac:chgData name="Chan Zhi Wen, Ian" userId="10427a44-90a0-4c20-831c-e237817aaaf3" providerId="ADAL" clId="{15F77283-442C-4256-BBFD-F988EAF70D3F}" dt="2022-08-11T15:03:06.145" v="35302" actId="1035"/>
          <ac:spMkLst>
            <pc:docMk/>
            <pc:sldMk cId="319190201" sldId="503"/>
            <ac:spMk id="17" creationId="{80D2C2EB-5AED-E788-9CDA-1DC900C3A22B}"/>
          </ac:spMkLst>
        </pc:spChg>
        <pc:spChg chg="add mod">
          <ac:chgData name="Chan Zhi Wen, Ian" userId="10427a44-90a0-4c20-831c-e237817aaaf3" providerId="ADAL" clId="{15F77283-442C-4256-BBFD-F988EAF70D3F}" dt="2022-08-11T15:03:06.145" v="35302" actId="1035"/>
          <ac:spMkLst>
            <pc:docMk/>
            <pc:sldMk cId="319190201" sldId="503"/>
            <ac:spMk id="18" creationId="{774B986D-A098-54C4-3FDF-532A71FA0020}"/>
          </ac:spMkLst>
        </pc:spChg>
        <pc:spChg chg="add mod">
          <ac:chgData name="Chan Zhi Wen, Ian" userId="10427a44-90a0-4c20-831c-e237817aaaf3" providerId="ADAL" clId="{15F77283-442C-4256-BBFD-F988EAF70D3F}" dt="2022-08-11T15:03:06.145" v="35302" actId="1035"/>
          <ac:spMkLst>
            <pc:docMk/>
            <pc:sldMk cId="319190201" sldId="503"/>
            <ac:spMk id="19" creationId="{0207D035-F01D-0523-A9EE-F47C4EA0B543}"/>
          </ac:spMkLst>
        </pc:spChg>
        <pc:spChg chg="add mod">
          <ac:chgData name="Chan Zhi Wen, Ian" userId="10427a44-90a0-4c20-831c-e237817aaaf3" providerId="ADAL" clId="{15F77283-442C-4256-BBFD-F988EAF70D3F}" dt="2022-08-11T08:21:58.322" v="27109"/>
          <ac:spMkLst>
            <pc:docMk/>
            <pc:sldMk cId="319190201" sldId="503"/>
            <ac:spMk id="20" creationId="{06E6AF5F-4211-6FC9-A1E5-16601C6C3354}"/>
          </ac:spMkLst>
        </pc:spChg>
        <pc:spChg chg="add mod">
          <ac:chgData name="Chan Zhi Wen, Ian" userId="10427a44-90a0-4c20-831c-e237817aaaf3" providerId="ADAL" clId="{15F77283-442C-4256-BBFD-F988EAF70D3F}" dt="2022-08-11T15:03:06.145" v="35302" actId="1035"/>
          <ac:spMkLst>
            <pc:docMk/>
            <pc:sldMk cId="319190201" sldId="503"/>
            <ac:spMk id="21" creationId="{9877AA6C-123F-6311-CC7A-F7A194638E91}"/>
          </ac:spMkLst>
        </pc:spChg>
        <pc:spChg chg="add mod">
          <ac:chgData name="Chan Zhi Wen, Ian" userId="10427a44-90a0-4c20-831c-e237817aaaf3" providerId="ADAL" clId="{15F77283-442C-4256-BBFD-F988EAF70D3F}" dt="2022-08-11T15:03:13.232" v="35309" actId="1036"/>
          <ac:spMkLst>
            <pc:docMk/>
            <pc:sldMk cId="319190201" sldId="503"/>
            <ac:spMk id="24" creationId="{9EC12C77-BF61-1C83-D763-7F7584C0F415}"/>
          </ac:spMkLst>
        </pc:spChg>
        <pc:spChg chg="add mod">
          <ac:chgData name="Chan Zhi Wen, Ian" userId="10427a44-90a0-4c20-831c-e237817aaaf3" providerId="ADAL" clId="{15F77283-442C-4256-BBFD-F988EAF70D3F}" dt="2022-08-11T14:59:29.908" v="35195" actId="1035"/>
          <ac:spMkLst>
            <pc:docMk/>
            <pc:sldMk cId="319190201" sldId="503"/>
            <ac:spMk id="28" creationId="{293CC829-447E-8E89-F804-BBB43FF2C493}"/>
          </ac:spMkLst>
        </pc:spChg>
        <pc:spChg chg="add mod">
          <ac:chgData name="Chan Zhi Wen, Ian" userId="10427a44-90a0-4c20-831c-e237817aaaf3" providerId="ADAL" clId="{15F77283-442C-4256-BBFD-F988EAF70D3F}" dt="2022-08-11T14:59:38.145" v="35212" actId="20577"/>
          <ac:spMkLst>
            <pc:docMk/>
            <pc:sldMk cId="319190201" sldId="503"/>
            <ac:spMk id="32" creationId="{20EFA7EA-03F2-2C75-1423-61D17458AE84}"/>
          </ac:spMkLst>
        </pc:spChg>
        <pc:spChg chg="add mod">
          <ac:chgData name="Chan Zhi Wen, Ian" userId="10427a44-90a0-4c20-831c-e237817aaaf3" providerId="ADAL" clId="{15F77283-442C-4256-BBFD-F988EAF70D3F}" dt="2022-08-11T15:00:24.802" v="35245" actId="20577"/>
          <ac:spMkLst>
            <pc:docMk/>
            <pc:sldMk cId="319190201" sldId="503"/>
            <ac:spMk id="35" creationId="{2280C443-6CAF-538F-4CF6-82FDABB14A8F}"/>
          </ac:spMkLst>
        </pc:spChg>
        <pc:spChg chg="add mod">
          <ac:chgData name="Chan Zhi Wen, Ian" userId="10427a44-90a0-4c20-831c-e237817aaaf3" providerId="ADAL" clId="{15F77283-442C-4256-BBFD-F988EAF70D3F}" dt="2022-08-11T15:00:38.595" v="35256" actId="1076"/>
          <ac:spMkLst>
            <pc:docMk/>
            <pc:sldMk cId="319190201" sldId="503"/>
            <ac:spMk id="39" creationId="{C174EFCB-CD6A-D00A-A869-7FE1D8800F7B}"/>
          </ac:spMkLst>
        </pc:spChg>
        <pc:spChg chg="add mod">
          <ac:chgData name="Chan Zhi Wen, Ian" userId="10427a44-90a0-4c20-831c-e237817aaaf3" providerId="ADAL" clId="{15F77283-442C-4256-BBFD-F988EAF70D3F}" dt="2022-08-11T15:00:56.870" v="35261" actId="1076"/>
          <ac:spMkLst>
            <pc:docMk/>
            <pc:sldMk cId="319190201" sldId="503"/>
            <ac:spMk id="42" creationId="{26FDBBF6-BABE-2D44-B6EC-1A38BF9BB64D}"/>
          </ac:spMkLst>
        </pc:spChg>
        <pc:spChg chg="add mod">
          <ac:chgData name="Chan Zhi Wen, Ian" userId="10427a44-90a0-4c20-831c-e237817aaaf3" providerId="ADAL" clId="{15F77283-442C-4256-BBFD-F988EAF70D3F}" dt="2022-08-11T15:01:51.178" v="35287" actId="14100"/>
          <ac:spMkLst>
            <pc:docMk/>
            <pc:sldMk cId="319190201" sldId="503"/>
            <ac:spMk id="45" creationId="{8B8EFB63-2058-74E9-C555-BDD104752B80}"/>
          </ac:spMkLst>
        </pc:spChg>
        <pc:spChg chg="add mod">
          <ac:chgData name="Chan Zhi Wen, Ian" userId="10427a44-90a0-4c20-831c-e237817aaaf3" providerId="ADAL" clId="{15F77283-442C-4256-BBFD-F988EAF70D3F}" dt="2022-08-11T17:14:14.561" v="36058" actId="1076"/>
          <ac:spMkLst>
            <pc:docMk/>
            <pc:sldMk cId="319190201" sldId="503"/>
            <ac:spMk id="50" creationId="{723550D8-92D9-6EB8-BA22-25D306375CEA}"/>
          </ac:spMkLst>
        </pc:spChg>
        <pc:picChg chg="add mod">
          <ac:chgData name="Chan Zhi Wen, Ian" userId="10427a44-90a0-4c20-831c-e237817aaaf3" providerId="ADAL" clId="{15F77283-442C-4256-BBFD-F988EAF70D3F}" dt="2022-08-11T14:45:13.951" v="34800" actId="1036"/>
          <ac:picMkLst>
            <pc:docMk/>
            <pc:sldMk cId="319190201" sldId="503"/>
            <ac:picMk id="5" creationId="{191099E2-D10F-348D-3F16-6D7E34CA8E46}"/>
          </ac:picMkLst>
        </pc:picChg>
        <pc:picChg chg="add del mod">
          <ac:chgData name="Chan Zhi Wen, Ian" userId="10427a44-90a0-4c20-831c-e237817aaaf3" providerId="ADAL" clId="{15F77283-442C-4256-BBFD-F988EAF70D3F}" dt="2022-08-11T08:21:30.280" v="27088" actId="478"/>
          <ac:picMkLst>
            <pc:docMk/>
            <pc:sldMk cId="319190201" sldId="503"/>
            <ac:picMk id="5" creationId="{4D315EE8-61DA-A067-8629-386C7638D65F}"/>
          </ac:picMkLst>
        </pc:picChg>
        <pc:picChg chg="add mod modCrop">
          <ac:chgData name="Chan Zhi Wen, Ian" userId="10427a44-90a0-4c20-831c-e237817aaaf3" providerId="ADAL" clId="{15F77283-442C-4256-BBFD-F988EAF70D3F}" dt="2022-08-11T14:45:13.951" v="34800" actId="1036"/>
          <ac:picMkLst>
            <pc:docMk/>
            <pc:sldMk cId="319190201" sldId="503"/>
            <ac:picMk id="7" creationId="{018B55D6-97DC-9F4E-7F1A-F016440D1F19}"/>
          </ac:picMkLst>
        </pc:picChg>
        <pc:picChg chg="add del mod">
          <ac:chgData name="Chan Zhi Wen, Ian" userId="10427a44-90a0-4c20-831c-e237817aaaf3" providerId="ADAL" clId="{15F77283-442C-4256-BBFD-F988EAF70D3F}" dt="2022-08-11T08:21:30.280" v="27088" actId="478"/>
          <ac:picMkLst>
            <pc:docMk/>
            <pc:sldMk cId="319190201" sldId="503"/>
            <ac:picMk id="7" creationId="{330127B9-4DFA-8051-2746-460517DB878C}"/>
          </ac:picMkLst>
        </pc:picChg>
        <pc:picChg chg="add del mod">
          <ac:chgData name="Chan Zhi Wen, Ian" userId="10427a44-90a0-4c20-831c-e237817aaaf3" providerId="ADAL" clId="{15F77283-442C-4256-BBFD-F988EAF70D3F}" dt="2022-08-11T14:46:07.664" v="34805" actId="478"/>
          <ac:picMkLst>
            <pc:docMk/>
            <pc:sldMk cId="319190201" sldId="503"/>
            <ac:picMk id="8" creationId="{D4E8537C-A167-9BD9-79EA-6709953E16AC}"/>
          </ac:picMkLst>
        </pc:picChg>
        <pc:picChg chg="add del mod">
          <ac:chgData name="Chan Zhi Wen, Ian" userId="10427a44-90a0-4c20-831c-e237817aaaf3" providerId="ADAL" clId="{15F77283-442C-4256-BBFD-F988EAF70D3F}" dt="2022-08-11T08:21:30.280" v="27088" actId="478"/>
          <ac:picMkLst>
            <pc:docMk/>
            <pc:sldMk cId="319190201" sldId="503"/>
            <ac:picMk id="19" creationId="{629B1AD3-AD04-6EEF-5E11-CD93F71EB016}"/>
          </ac:picMkLst>
        </pc:picChg>
        <pc:picChg chg="add mod">
          <ac:chgData name="Chan Zhi Wen, Ian" userId="10427a44-90a0-4c20-831c-e237817aaaf3" providerId="ADAL" clId="{15F77283-442C-4256-BBFD-F988EAF70D3F}" dt="2022-08-11T15:03:13.232" v="35309" actId="1036"/>
          <ac:picMkLst>
            <pc:docMk/>
            <pc:sldMk cId="319190201" sldId="503"/>
            <ac:picMk id="23" creationId="{AA5797AB-A042-BA16-B2B5-A9E1EAFBA917}"/>
          </ac:picMkLst>
        </pc:picChg>
        <pc:picChg chg="add mod modCrop">
          <ac:chgData name="Chan Zhi Wen, Ian" userId="10427a44-90a0-4c20-831c-e237817aaaf3" providerId="ADAL" clId="{15F77283-442C-4256-BBFD-F988EAF70D3F}" dt="2022-08-11T14:58:40.730" v="35135" actId="14100"/>
          <ac:picMkLst>
            <pc:docMk/>
            <pc:sldMk cId="319190201" sldId="503"/>
            <ac:picMk id="26" creationId="{CB25912F-3556-92BF-E089-965CDB7D8164}"/>
          </ac:picMkLst>
        </pc:picChg>
        <pc:cxnChg chg="add del mod">
          <ac:chgData name="Chan Zhi Wen, Ian" userId="10427a44-90a0-4c20-831c-e237817aaaf3" providerId="ADAL" clId="{15F77283-442C-4256-BBFD-F988EAF70D3F}" dt="2022-08-11T08:21:30.280" v="27088" actId="478"/>
          <ac:cxnSpMkLst>
            <pc:docMk/>
            <pc:sldMk cId="319190201" sldId="503"/>
            <ac:cxnSpMk id="9" creationId="{1463CB07-02E9-D73D-ABDC-2CB239313A36}"/>
          </ac:cxnSpMkLst>
        </pc:cxnChg>
        <pc:cxnChg chg="add mod">
          <ac:chgData name="Chan Zhi Wen, Ian" userId="10427a44-90a0-4c20-831c-e237817aaaf3" providerId="ADAL" clId="{15F77283-442C-4256-BBFD-F988EAF70D3F}" dt="2022-08-11T15:03:06.145" v="35302" actId="1035"/>
          <ac:cxnSpMkLst>
            <pc:docMk/>
            <pc:sldMk cId="319190201" sldId="503"/>
            <ac:cxnSpMk id="10" creationId="{8735821E-1F78-65B6-CDA7-BCA295837E0D}"/>
          </ac:cxnSpMkLst>
        </pc:cxnChg>
        <pc:cxnChg chg="add del mod">
          <ac:chgData name="Chan Zhi Wen, Ian" userId="10427a44-90a0-4c20-831c-e237817aaaf3" providerId="ADAL" clId="{15F77283-442C-4256-BBFD-F988EAF70D3F}" dt="2022-08-11T08:21:30.280" v="27088" actId="478"/>
          <ac:cxnSpMkLst>
            <pc:docMk/>
            <pc:sldMk cId="319190201" sldId="503"/>
            <ac:cxnSpMk id="12" creationId="{B9EE0464-E77B-0818-AA59-DAB04D7A8CFD}"/>
          </ac:cxnSpMkLst>
        </pc:cxnChg>
        <pc:cxnChg chg="add mod">
          <ac:chgData name="Chan Zhi Wen, Ian" userId="10427a44-90a0-4c20-831c-e237817aaaf3" providerId="ADAL" clId="{15F77283-442C-4256-BBFD-F988EAF70D3F}" dt="2022-08-11T15:03:06.145" v="35302" actId="1035"/>
          <ac:cxnSpMkLst>
            <pc:docMk/>
            <pc:sldMk cId="319190201" sldId="503"/>
            <ac:cxnSpMk id="13" creationId="{8FCF5722-CEF7-80F5-5625-AFCDBD385240}"/>
          </ac:cxnSpMkLst>
        </pc:cxnChg>
        <pc:cxnChg chg="add del mod">
          <ac:chgData name="Chan Zhi Wen, Ian" userId="10427a44-90a0-4c20-831c-e237817aaaf3" providerId="ADAL" clId="{15F77283-442C-4256-BBFD-F988EAF70D3F}" dt="2022-08-11T08:21:30.280" v="27088" actId="478"/>
          <ac:cxnSpMkLst>
            <pc:docMk/>
            <pc:sldMk cId="319190201" sldId="503"/>
            <ac:cxnSpMk id="15" creationId="{467FC90B-963A-9F51-0DEE-54B282300AC2}"/>
          </ac:cxnSpMkLst>
        </pc:cxnChg>
        <pc:cxnChg chg="add mod">
          <ac:chgData name="Chan Zhi Wen, Ian" userId="10427a44-90a0-4c20-831c-e237817aaaf3" providerId="ADAL" clId="{15F77283-442C-4256-BBFD-F988EAF70D3F}" dt="2022-08-11T15:03:06.145" v="35302" actId="1035"/>
          <ac:cxnSpMkLst>
            <pc:docMk/>
            <pc:sldMk cId="319190201" sldId="503"/>
            <ac:cxnSpMk id="15" creationId="{6DBFC583-F823-6762-2CD8-C35E6911D75A}"/>
          </ac:cxnSpMkLst>
        </pc:cxnChg>
        <pc:cxnChg chg="add mod">
          <ac:chgData name="Chan Zhi Wen, Ian" userId="10427a44-90a0-4c20-831c-e237817aaaf3" providerId="ADAL" clId="{15F77283-442C-4256-BBFD-F988EAF70D3F}" dt="2022-08-11T14:59:11.271" v="35143" actId="14100"/>
          <ac:cxnSpMkLst>
            <pc:docMk/>
            <pc:sldMk cId="319190201" sldId="503"/>
            <ac:cxnSpMk id="27" creationId="{1EF006CA-4CCA-8BAA-BF23-3D66C5F163C9}"/>
          </ac:cxnSpMkLst>
        </pc:cxnChg>
        <pc:cxnChg chg="add mod">
          <ac:chgData name="Chan Zhi Wen, Ian" userId="10427a44-90a0-4c20-831c-e237817aaaf3" providerId="ADAL" clId="{15F77283-442C-4256-BBFD-F988EAF70D3F}" dt="2022-08-11T14:59:43.346" v="35213" actId="14100"/>
          <ac:cxnSpMkLst>
            <pc:docMk/>
            <pc:sldMk cId="319190201" sldId="503"/>
            <ac:cxnSpMk id="31" creationId="{83FAE425-BAE1-E860-E8C6-D1916557ADEF}"/>
          </ac:cxnSpMkLst>
        </pc:cxnChg>
        <pc:cxnChg chg="add mod">
          <ac:chgData name="Chan Zhi Wen, Ian" userId="10427a44-90a0-4c20-831c-e237817aaaf3" providerId="ADAL" clId="{15F77283-442C-4256-BBFD-F988EAF70D3F}" dt="2022-08-11T15:00:30.585" v="35254" actId="1035"/>
          <ac:cxnSpMkLst>
            <pc:docMk/>
            <pc:sldMk cId="319190201" sldId="503"/>
            <ac:cxnSpMk id="34" creationId="{88BBB983-E738-13A5-9FD0-18D5FF25C597}"/>
          </ac:cxnSpMkLst>
        </pc:cxnChg>
        <pc:cxnChg chg="add mod">
          <ac:chgData name="Chan Zhi Wen, Ian" userId="10427a44-90a0-4c20-831c-e237817aaaf3" providerId="ADAL" clId="{15F77283-442C-4256-BBFD-F988EAF70D3F}" dt="2022-08-11T15:00:41.709" v="35257" actId="14100"/>
          <ac:cxnSpMkLst>
            <pc:docMk/>
            <pc:sldMk cId="319190201" sldId="503"/>
            <ac:cxnSpMk id="38" creationId="{CA2C96E0-48A7-71F1-FC71-6FFEDC0D8C38}"/>
          </ac:cxnSpMkLst>
        </pc:cxnChg>
        <pc:cxnChg chg="add mod">
          <ac:chgData name="Chan Zhi Wen, Ian" userId="10427a44-90a0-4c20-831c-e237817aaaf3" providerId="ADAL" clId="{15F77283-442C-4256-BBFD-F988EAF70D3F}" dt="2022-08-11T15:01:00.637" v="35262" actId="14100"/>
          <ac:cxnSpMkLst>
            <pc:docMk/>
            <pc:sldMk cId="319190201" sldId="503"/>
            <ac:cxnSpMk id="41" creationId="{BDF130B5-A521-DB38-EFA9-51B0EBB3DF44}"/>
          </ac:cxnSpMkLst>
        </pc:cxnChg>
        <pc:cxnChg chg="add mod">
          <ac:chgData name="Chan Zhi Wen, Ian" userId="10427a44-90a0-4c20-831c-e237817aaaf3" providerId="ADAL" clId="{15F77283-442C-4256-BBFD-F988EAF70D3F}" dt="2022-08-11T15:01:11.068" v="35265" actId="14100"/>
          <ac:cxnSpMkLst>
            <pc:docMk/>
            <pc:sldMk cId="319190201" sldId="503"/>
            <ac:cxnSpMk id="44" creationId="{9E39C158-D984-BA59-5065-B93707FB4868}"/>
          </ac:cxnSpMkLst>
        </pc:cxnChg>
        <pc:cxnChg chg="add mod">
          <ac:chgData name="Chan Zhi Wen, Ian" userId="10427a44-90a0-4c20-831c-e237817aaaf3" providerId="ADAL" clId="{15F77283-442C-4256-BBFD-F988EAF70D3F}" dt="2022-08-11T15:03:43.532" v="35315" actId="14100"/>
          <ac:cxnSpMkLst>
            <pc:docMk/>
            <pc:sldMk cId="319190201" sldId="503"/>
            <ac:cxnSpMk id="47" creationId="{D2C04D1C-EDC0-39C5-D53A-1037BA629767}"/>
          </ac:cxnSpMkLst>
        </pc:cxnChg>
      </pc:sldChg>
      <pc:sldChg chg="addSp delSp modSp add mod">
        <pc:chgData name="Chan Zhi Wen, Ian" userId="10427a44-90a0-4c20-831c-e237817aaaf3" providerId="ADAL" clId="{15F77283-442C-4256-BBFD-F988EAF70D3F}" dt="2022-08-11T08:21:52.948" v="27107"/>
        <pc:sldMkLst>
          <pc:docMk/>
          <pc:sldMk cId="4218510246" sldId="504"/>
        </pc:sldMkLst>
        <pc:spChg chg="mod">
          <ac:chgData name="Chan Zhi Wen, Ian" userId="10427a44-90a0-4c20-831c-e237817aaaf3" providerId="ADAL" clId="{15F77283-442C-4256-BBFD-F988EAF70D3F}" dt="2022-08-11T07:06:17.870" v="24806" actId="20577"/>
          <ac:spMkLst>
            <pc:docMk/>
            <pc:sldMk cId="4218510246" sldId="504"/>
            <ac:spMk id="2" creationId="{FCF73F3D-7CBD-46D3-AD51-D6E4EA1B7A38}"/>
          </ac:spMkLst>
        </pc:spChg>
        <pc:spChg chg="mod">
          <ac:chgData name="Chan Zhi Wen, Ian" userId="10427a44-90a0-4c20-831c-e237817aaaf3" providerId="ADAL" clId="{15F77283-442C-4256-BBFD-F988EAF70D3F}" dt="2022-08-11T07:28:45.384" v="25353" actId="20577"/>
          <ac:spMkLst>
            <pc:docMk/>
            <pc:sldMk cId="4218510246" sldId="504"/>
            <ac:spMk id="3" creationId="{E6CD1D97-2687-4B15-BF3D-D09058FCEB2F}"/>
          </ac:spMkLst>
        </pc:spChg>
        <pc:spChg chg="add mod">
          <ac:chgData name="Chan Zhi Wen, Ian" userId="10427a44-90a0-4c20-831c-e237817aaaf3" providerId="ADAL" clId="{15F77283-442C-4256-BBFD-F988EAF70D3F}" dt="2022-08-11T08:21:52.948" v="27107"/>
          <ac:spMkLst>
            <pc:docMk/>
            <pc:sldMk cId="4218510246" sldId="504"/>
            <ac:spMk id="35" creationId="{A90F614B-FC55-4306-368D-F8AEB0C6FBBF}"/>
          </ac:spMkLst>
        </pc:spChg>
        <pc:picChg chg="add del mod">
          <ac:chgData name="Chan Zhi Wen, Ian" userId="10427a44-90a0-4c20-831c-e237817aaaf3" providerId="ADAL" clId="{15F77283-442C-4256-BBFD-F988EAF70D3F}" dt="2022-08-11T06:49:13.195" v="24308" actId="478"/>
          <ac:picMkLst>
            <pc:docMk/>
            <pc:sldMk cId="4218510246" sldId="504"/>
            <ac:picMk id="5" creationId="{99A120B1-D10D-53BF-930A-93954DC3D518}"/>
          </ac:picMkLst>
        </pc:picChg>
        <pc:picChg chg="add mod">
          <ac:chgData name="Chan Zhi Wen, Ian" userId="10427a44-90a0-4c20-831c-e237817aaaf3" providerId="ADAL" clId="{15F77283-442C-4256-BBFD-F988EAF70D3F}" dt="2022-08-11T06:49:40" v="24316" actId="1076"/>
          <ac:picMkLst>
            <pc:docMk/>
            <pc:sldMk cId="4218510246" sldId="504"/>
            <ac:picMk id="7" creationId="{495AAAB8-5C0E-913D-5101-2E96408F189E}"/>
          </ac:picMkLst>
        </pc:picChg>
        <pc:picChg chg="add mod">
          <ac:chgData name="Chan Zhi Wen, Ian" userId="10427a44-90a0-4c20-831c-e237817aaaf3" providerId="ADAL" clId="{15F77283-442C-4256-BBFD-F988EAF70D3F}" dt="2022-08-11T06:54:59.416" v="24445" actId="1037"/>
          <ac:picMkLst>
            <pc:docMk/>
            <pc:sldMk cId="4218510246" sldId="504"/>
            <ac:picMk id="22" creationId="{8E5C615A-0597-04ED-B7F8-DCBA5EFA2A3F}"/>
          </ac:picMkLst>
        </pc:picChg>
        <pc:picChg chg="add mod">
          <ac:chgData name="Chan Zhi Wen, Ian" userId="10427a44-90a0-4c20-831c-e237817aaaf3" providerId="ADAL" clId="{15F77283-442C-4256-BBFD-F988EAF70D3F}" dt="2022-08-11T06:56:21.355" v="24484" actId="1035"/>
          <ac:picMkLst>
            <pc:docMk/>
            <pc:sldMk cId="4218510246" sldId="504"/>
            <ac:picMk id="24" creationId="{A012D4B7-9FC6-6142-875C-0FBCBD9EAC39}"/>
          </ac:picMkLst>
        </pc:picChg>
        <pc:picChg chg="add mod">
          <ac:chgData name="Chan Zhi Wen, Ian" userId="10427a44-90a0-4c20-831c-e237817aaaf3" providerId="ADAL" clId="{15F77283-442C-4256-BBFD-F988EAF70D3F}" dt="2022-08-11T06:56:15.931" v="24482" actId="1036"/>
          <ac:picMkLst>
            <pc:docMk/>
            <pc:sldMk cId="4218510246" sldId="504"/>
            <ac:picMk id="26" creationId="{E4AA68EC-68B1-3867-FA86-71FE968F636F}"/>
          </ac:picMkLst>
        </pc:picChg>
        <pc:picChg chg="add mod">
          <ac:chgData name="Chan Zhi Wen, Ian" userId="10427a44-90a0-4c20-831c-e237817aaaf3" providerId="ADAL" clId="{15F77283-442C-4256-BBFD-F988EAF70D3F}" dt="2022-08-11T07:03:45.393" v="24781" actId="1036"/>
          <ac:picMkLst>
            <pc:docMk/>
            <pc:sldMk cId="4218510246" sldId="504"/>
            <ac:picMk id="28" creationId="{9D6D83EF-79FE-C36E-BBA4-03D3F6E49F4B}"/>
          </ac:picMkLst>
        </pc:picChg>
        <pc:picChg chg="add del mod">
          <ac:chgData name="Chan Zhi Wen, Ian" userId="10427a44-90a0-4c20-831c-e237817aaaf3" providerId="ADAL" clId="{15F77283-442C-4256-BBFD-F988EAF70D3F}" dt="2022-08-11T07:02:54.143" v="24690" actId="478"/>
          <ac:picMkLst>
            <pc:docMk/>
            <pc:sldMk cId="4218510246" sldId="504"/>
            <ac:picMk id="30" creationId="{385C423B-E380-7FD7-A0E3-9D32FA7B0E51}"/>
          </ac:picMkLst>
        </pc:picChg>
        <pc:picChg chg="add mod">
          <ac:chgData name="Chan Zhi Wen, Ian" userId="10427a44-90a0-4c20-831c-e237817aaaf3" providerId="ADAL" clId="{15F77283-442C-4256-BBFD-F988EAF70D3F}" dt="2022-08-11T07:03:45.393" v="24781" actId="1036"/>
          <ac:picMkLst>
            <pc:docMk/>
            <pc:sldMk cId="4218510246" sldId="504"/>
            <ac:picMk id="32" creationId="{493DDB41-EB26-83A9-8977-F06B0B9AF607}"/>
          </ac:picMkLst>
        </pc:picChg>
        <pc:picChg chg="add mod">
          <ac:chgData name="Chan Zhi Wen, Ian" userId="10427a44-90a0-4c20-831c-e237817aaaf3" providerId="ADAL" clId="{15F77283-442C-4256-BBFD-F988EAF70D3F}" dt="2022-08-11T07:29:07.467" v="25370" actId="1035"/>
          <ac:picMkLst>
            <pc:docMk/>
            <pc:sldMk cId="4218510246" sldId="504"/>
            <ac:picMk id="34" creationId="{55645274-4776-002B-E2C0-0AB79795D717}"/>
          </ac:picMkLst>
        </pc:picChg>
        <pc:cxnChg chg="add mod">
          <ac:chgData name="Chan Zhi Wen, Ian" userId="10427a44-90a0-4c20-831c-e237817aaaf3" providerId="ADAL" clId="{15F77283-442C-4256-BBFD-F988EAF70D3F}" dt="2022-08-11T06:52:59.048" v="24408" actId="14100"/>
          <ac:cxnSpMkLst>
            <pc:docMk/>
            <pc:sldMk cId="4218510246" sldId="504"/>
            <ac:cxnSpMk id="8" creationId="{8730E36E-0EE8-2C66-10DD-BCE83B1146B7}"/>
          </ac:cxnSpMkLst>
        </pc:cxnChg>
        <pc:cxnChg chg="add del mod">
          <ac:chgData name="Chan Zhi Wen, Ian" userId="10427a44-90a0-4c20-831c-e237817aaaf3" providerId="ADAL" clId="{15F77283-442C-4256-BBFD-F988EAF70D3F}" dt="2022-08-11T06:56:48.342" v="24488" actId="478"/>
          <ac:cxnSpMkLst>
            <pc:docMk/>
            <pc:sldMk cId="4218510246" sldId="504"/>
            <ac:cxnSpMk id="12" creationId="{F47BBE80-8C45-2B5F-18C5-64EC3C7D4F91}"/>
          </ac:cxnSpMkLst>
        </pc:cxnChg>
        <pc:cxnChg chg="add del mod">
          <ac:chgData name="Chan Zhi Wen, Ian" userId="10427a44-90a0-4c20-831c-e237817aaaf3" providerId="ADAL" clId="{15F77283-442C-4256-BBFD-F988EAF70D3F}" dt="2022-08-11T06:56:48.342" v="24488" actId="478"/>
          <ac:cxnSpMkLst>
            <pc:docMk/>
            <pc:sldMk cId="4218510246" sldId="504"/>
            <ac:cxnSpMk id="15" creationId="{CD907827-1AF9-8FB7-0EBE-47C09EB84102}"/>
          </ac:cxnSpMkLst>
        </pc:cxnChg>
      </pc:sldChg>
      <pc:sldChg chg="addSp delSp modSp add mod">
        <pc:chgData name="Chan Zhi Wen, Ian" userId="10427a44-90a0-4c20-831c-e237817aaaf3" providerId="ADAL" clId="{15F77283-442C-4256-BBFD-F988EAF70D3F}" dt="2022-08-11T08:21:48.004" v="27099"/>
        <pc:sldMkLst>
          <pc:docMk/>
          <pc:sldMk cId="1685327414" sldId="505"/>
        </pc:sldMkLst>
        <pc:spChg chg="mod">
          <ac:chgData name="Chan Zhi Wen, Ian" userId="10427a44-90a0-4c20-831c-e237817aaaf3" providerId="ADAL" clId="{15F77283-442C-4256-BBFD-F988EAF70D3F}" dt="2022-08-10T16:17:37.975" v="19718" actId="14100"/>
          <ac:spMkLst>
            <pc:docMk/>
            <pc:sldMk cId="1685327414" sldId="505"/>
            <ac:spMk id="3" creationId="{E6CD1D97-2687-4B15-BF3D-D09058FCEB2F}"/>
          </ac:spMkLst>
        </pc:spChg>
        <pc:spChg chg="add mod">
          <ac:chgData name="Chan Zhi Wen, Ian" userId="10427a44-90a0-4c20-831c-e237817aaaf3" providerId="ADAL" clId="{15F77283-442C-4256-BBFD-F988EAF70D3F}" dt="2022-08-10T16:17:44.185" v="19762" actId="1036"/>
          <ac:spMkLst>
            <pc:docMk/>
            <pc:sldMk cId="1685327414" sldId="505"/>
            <ac:spMk id="6" creationId="{8A61DBD2-02AC-9030-8078-A65BD53591C0}"/>
          </ac:spMkLst>
        </pc:spChg>
        <pc:spChg chg="add mod">
          <ac:chgData name="Chan Zhi Wen, Ian" userId="10427a44-90a0-4c20-831c-e237817aaaf3" providerId="ADAL" clId="{15F77283-442C-4256-BBFD-F988EAF70D3F}" dt="2022-08-10T16:17:44.185" v="19762" actId="1036"/>
          <ac:spMkLst>
            <pc:docMk/>
            <pc:sldMk cId="1685327414" sldId="505"/>
            <ac:spMk id="7" creationId="{2BEAC1CF-2AB6-6E22-AFFF-F0D9C04EEEAB}"/>
          </ac:spMkLst>
        </pc:spChg>
        <pc:spChg chg="add mod">
          <ac:chgData name="Chan Zhi Wen, Ian" userId="10427a44-90a0-4c20-831c-e237817aaaf3" providerId="ADAL" clId="{15F77283-442C-4256-BBFD-F988EAF70D3F}" dt="2022-08-10T16:17:44.185" v="19762" actId="1036"/>
          <ac:spMkLst>
            <pc:docMk/>
            <pc:sldMk cId="1685327414" sldId="505"/>
            <ac:spMk id="8" creationId="{0E475234-B17E-F1DB-67BA-0BD66D702EC9}"/>
          </ac:spMkLst>
        </pc:spChg>
        <pc:spChg chg="add mod">
          <ac:chgData name="Chan Zhi Wen, Ian" userId="10427a44-90a0-4c20-831c-e237817aaaf3" providerId="ADAL" clId="{15F77283-442C-4256-BBFD-F988EAF70D3F}" dt="2022-08-10T16:21:57.413" v="20536" actId="1035"/>
          <ac:spMkLst>
            <pc:docMk/>
            <pc:sldMk cId="1685327414" sldId="505"/>
            <ac:spMk id="9" creationId="{EF583D69-8CF1-DF0A-3E24-96BABE2F2DCD}"/>
          </ac:spMkLst>
        </pc:spChg>
        <pc:spChg chg="add mod">
          <ac:chgData name="Chan Zhi Wen, Ian" userId="10427a44-90a0-4c20-831c-e237817aaaf3" providerId="ADAL" clId="{15F77283-442C-4256-BBFD-F988EAF70D3F}" dt="2022-08-11T08:21:48.004" v="27099"/>
          <ac:spMkLst>
            <pc:docMk/>
            <pc:sldMk cId="1685327414" sldId="505"/>
            <ac:spMk id="10" creationId="{D1DB5F82-25EB-725D-5AEB-DB791F66A94B}"/>
          </ac:spMkLst>
        </pc:spChg>
        <pc:graphicFrameChg chg="add mod modGraphic">
          <ac:chgData name="Chan Zhi Wen, Ian" userId="10427a44-90a0-4c20-831c-e237817aaaf3" providerId="ADAL" clId="{15F77283-442C-4256-BBFD-F988EAF70D3F}" dt="2022-08-10T16:17:44.185" v="19762" actId="1036"/>
          <ac:graphicFrameMkLst>
            <pc:docMk/>
            <pc:sldMk cId="1685327414" sldId="505"/>
            <ac:graphicFrameMk id="4" creationId="{140DABE4-840B-9CB3-A058-0AB3622310F9}"/>
          </ac:graphicFrameMkLst>
        </pc:graphicFrameChg>
        <pc:picChg chg="del">
          <ac:chgData name="Chan Zhi Wen, Ian" userId="10427a44-90a0-4c20-831c-e237817aaaf3" providerId="ADAL" clId="{15F77283-442C-4256-BBFD-F988EAF70D3F}" dt="2022-08-10T15:55:20.098" v="18349" actId="478"/>
          <ac:picMkLst>
            <pc:docMk/>
            <pc:sldMk cId="1685327414" sldId="505"/>
            <ac:picMk id="5" creationId="{D0E66F77-6119-15CF-26FA-8327870EBD67}"/>
          </ac:picMkLst>
        </pc:picChg>
      </pc:sldChg>
      <pc:sldChg chg="addSp modSp add mod">
        <pc:chgData name="Chan Zhi Wen, Ian" userId="10427a44-90a0-4c20-831c-e237817aaaf3" providerId="ADAL" clId="{15F77283-442C-4256-BBFD-F988EAF70D3F}" dt="2022-08-11T08:21:49.965" v="27103"/>
        <pc:sldMkLst>
          <pc:docMk/>
          <pc:sldMk cId="3291328255" sldId="506"/>
        </pc:sldMkLst>
        <pc:spChg chg="mod">
          <ac:chgData name="Chan Zhi Wen, Ian" userId="10427a44-90a0-4c20-831c-e237817aaaf3" providerId="ADAL" clId="{15F77283-442C-4256-BBFD-F988EAF70D3F}" dt="2022-08-10T16:44:55.137" v="21796" actId="20577"/>
          <ac:spMkLst>
            <pc:docMk/>
            <pc:sldMk cId="3291328255" sldId="506"/>
            <ac:spMk id="2" creationId="{FCF73F3D-7CBD-46D3-AD51-D6E4EA1B7A38}"/>
          </ac:spMkLst>
        </pc:spChg>
        <pc:spChg chg="mod">
          <ac:chgData name="Chan Zhi Wen, Ian" userId="10427a44-90a0-4c20-831c-e237817aaaf3" providerId="ADAL" clId="{15F77283-442C-4256-BBFD-F988EAF70D3F}" dt="2022-08-10T17:04:21.006" v="23101" actId="20577"/>
          <ac:spMkLst>
            <pc:docMk/>
            <pc:sldMk cId="3291328255" sldId="506"/>
            <ac:spMk id="3" creationId="{E6CD1D97-2687-4B15-BF3D-D09058FCEB2F}"/>
          </ac:spMkLst>
        </pc:spChg>
        <pc:spChg chg="add mod">
          <ac:chgData name="Chan Zhi Wen, Ian" userId="10427a44-90a0-4c20-831c-e237817aaaf3" providerId="ADAL" clId="{15F77283-442C-4256-BBFD-F988EAF70D3F}" dt="2022-08-10T16:49:52.279" v="22093" actId="1038"/>
          <ac:spMkLst>
            <pc:docMk/>
            <pc:sldMk cId="3291328255" sldId="506"/>
            <ac:spMk id="6" creationId="{A6A3F4C7-CBD9-3DA3-A4B0-F1690447BE7D}"/>
          </ac:spMkLst>
        </pc:spChg>
        <pc:spChg chg="add mod">
          <ac:chgData name="Chan Zhi Wen, Ian" userId="10427a44-90a0-4c20-831c-e237817aaaf3" providerId="ADAL" clId="{15F77283-442C-4256-BBFD-F988EAF70D3F}" dt="2022-08-10T16:53:48.376" v="22416" actId="1035"/>
          <ac:spMkLst>
            <pc:docMk/>
            <pc:sldMk cId="3291328255" sldId="506"/>
            <ac:spMk id="14" creationId="{E48450F0-50AE-0A3D-0DDE-66C196AFC30F}"/>
          </ac:spMkLst>
        </pc:spChg>
        <pc:spChg chg="add mod">
          <ac:chgData name="Chan Zhi Wen, Ian" userId="10427a44-90a0-4c20-831c-e237817aaaf3" providerId="ADAL" clId="{15F77283-442C-4256-BBFD-F988EAF70D3F}" dt="2022-08-11T08:21:49.965" v="27103"/>
          <ac:spMkLst>
            <pc:docMk/>
            <pc:sldMk cId="3291328255" sldId="506"/>
            <ac:spMk id="19" creationId="{A5723A03-9804-B979-8371-B80653CF392D}"/>
          </ac:spMkLst>
        </pc:spChg>
        <pc:picChg chg="add mod">
          <ac:chgData name="Chan Zhi Wen, Ian" userId="10427a44-90a0-4c20-831c-e237817aaaf3" providerId="ADAL" clId="{15F77283-442C-4256-BBFD-F988EAF70D3F}" dt="2022-08-10T16:49:20.067" v="21952" actId="1076"/>
          <ac:picMkLst>
            <pc:docMk/>
            <pc:sldMk cId="3291328255" sldId="506"/>
            <ac:picMk id="5" creationId="{02078050-0B33-6902-B242-666B9671C3FA}"/>
          </ac:picMkLst>
        </pc:picChg>
        <pc:picChg chg="add mod">
          <ac:chgData name="Chan Zhi Wen, Ian" userId="10427a44-90a0-4c20-831c-e237817aaaf3" providerId="ADAL" clId="{15F77283-442C-4256-BBFD-F988EAF70D3F}" dt="2022-08-10T16:52:26.964" v="22323" actId="1037"/>
          <ac:picMkLst>
            <pc:docMk/>
            <pc:sldMk cId="3291328255" sldId="506"/>
            <ac:picMk id="10" creationId="{7FE5D253-1CAA-D063-2097-87A034599864}"/>
          </ac:picMkLst>
        </pc:picChg>
        <pc:picChg chg="add mod">
          <ac:chgData name="Chan Zhi Wen, Ian" userId="10427a44-90a0-4c20-831c-e237817aaaf3" providerId="ADAL" clId="{15F77283-442C-4256-BBFD-F988EAF70D3F}" dt="2022-08-10T17:03:33.312" v="22991" actId="14100"/>
          <ac:picMkLst>
            <pc:docMk/>
            <pc:sldMk cId="3291328255" sldId="506"/>
            <ac:picMk id="18" creationId="{44B23B75-E8D2-1DED-0399-B6CB8D129914}"/>
          </ac:picMkLst>
        </pc:picChg>
        <pc:cxnChg chg="add mod">
          <ac:chgData name="Chan Zhi Wen, Ian" userId="10427a44-90a0-4c20-831c-e237817aaaf3" providerId="ADAL" clId="{15F77283-442C-4256-BBFD-F988EAF70D3F}" dt="2022-08-10T16:49:25.822" v="21954" actId="14100"/>
          <ac:cxnSpMkLst>
            <pc:docMk/>
            <pc:sldMk cId="3291328255" sldId="506"/>
            <ac:cxnSpMk id="7" creationId="{514CA86A-046B-C2E2-9DA4-808F3622E7F5}"/>
          </ac:cxnSpMkLst>
        </pc:cxnChg>
        <pc:cxnChg chg="add mod">
          <ac:chgData name="Chan Zhi Wen, Ian" userId="10427a44-90a0-4c20-831c-e237817aaaf3" providerId="ADAL" clId="{15F77283-442C-4256-BBFD-F988EAF70D3F}" dt="2022-08-10T16:53:56.825" v="22418" actId="14100"/>
          <ac:cxnSpMkLst>
            <pc:docMk/>
            <pc:sldMk cId="3291328255" sldId="506"/>
            <ac:cxnSpMk id="11" creationId="{D9A36639-25CC-A576-93CC-ECBBCCE24C4F}"/>
          </ac:cxnSpMkLst>
        </pc:cxnChg>
      </pc:sldChg>
      <pc:sldChg chg="addSp delSp modSp add mod">
        <pc:chgData name="Chan Zhi Wen, Ian" userId="10427a44-90a0-4c20-831c-e237817aaaf3" providerId="ADAL" clId="{15F77283-442C-4256-BBFD-F988EAF70D3F}" dt="2022-08-11T16:39:13.166" v="35361" actId="20577"/>
        <pc:sldMkLst>
          <pc:docMk/>
          <pc:sldMk cId="467515503" sldId="507"/>
        </pc:sldMkLst>
        <pc:spChg chg="add del mod">
          <ac:chgData name="Chan Zhi Wen, Ian" userId="10427a44-90a0-4c20-831c-e237817aaaf3" providerId="ADAL" clId="{15F77283-442C-4256-BBFD-F988EAF70D3F}" dt="2022-08-11T08:21:51.338" v="27105"/>
          <ac:spMkLst>
            <pc:docMk/>
            <pc:sldMk cId="467515503" sldId="507"/>
            <ac:spMk id="2" creationId="{518F20A4-F50A-F6BD-51A2-A35706F2974B}"/>
          </ac:spMkLst>
        </pc:spChg>
        <pc:spChg chg="mod">
          <ac:chgData name="Chan Zhi Wen, Ian" userId="10427a44-90a0-4c20-831c-e237817aaaf3" providerId="ADAL" clId="{15F77283-442C-4256-BBFD-F988EAF70D3F}" dt="2022-08-11T16:39:13.166" v="35361" actId="20577"/>
          <ac:spMkLst>
            <pc:docMk/>
            <pc:sldMk cId="467515503" sldId="507"/>
            <ac:spMk id="3" creationId="{6F5FD510-41FE-471E-BA39-1ED6C093BFB6}"/>
          </ac:spMkLst>
        </pc:spChg>
      </pc:sldChg>
      <pc:sldChg chg="addSp delSp modSp add mod">
        <pc:chgData name="Chan Zhi Wen, Ian" userId="10427a44-90a0-4c20-831c-e237817aaaf3" providerId="ADAL" clId="{15F77283-442C-4256-BBFD-F988EAF70D3F}" dt="2022-08-11T08:21:53.663" v="27108"/>
        <pc:sldMkLst>
          <pc:docMk/>
          <pc:sldMk cId="2722361364" sldId="508"/>
        </pc:sldMkLst>
        <pc:spChg chg="mod">
          <ac:chgData name="Chan Zhi Wen, Ian" userId="10427a44-90a0-4c20-831c-e237817aaaf3" providerId="ADAL" clId="{15F77283-442C-4256-BBFD-F988EAF70D3F}" dt="2022-08-11T07:16:05.937" v="24862" actId="20577"/>
          <ac:spMkLst>
            <pc:docMk/>
            <pc:sldMk cId="2722361364" sldId="508"/>
            <ac:spMk id="2" creationId="{FCF73F3D-7CBD-46D3-AD51-D6E4EA1B7A38}"/>
          </ac:spMkLst>
        </pc:spChg>
        <pc:spChg chg="mod">
          <ac:chgData name="Chan Zhi Wen, Ian" userId="10427a44-90a0-4c20-831c-e237817aaaf3" providerId="ADAL" clId="{15F77283-442C-4256-BBFD-F988EAF70D3F}" dt="2022-08-11T07:40:22.647" v="25626"/>
          <ac:spMkLst>
            <pc:docMk/>
            <pc:sldMk cId="2722361364" sldId="508"/>
            <ac:spMk id="3" creationId="{E6CD1D97-2687-4B15-BF3D-D09058FCEB2F}"/>
          </ac:spMkLst>
        </pc:spChg>
        <pc:spChg chg="add mod">
          <ac:chgData name="Chan Zhi Wen, Ian" userId="10427a44-90a0-4c20-831c-e237817aaaf3" providerId="ADAL" clId="{15F77283-442C-4256-BBFD-F988EAF70D3F}" dt="2022-08-11T07:18:42.165" v="25013" actId="1035"/>
          <ac:spMkLst>
            <pc:docMk/>
            <pc:sldMk cId="2722361364" sldId="508"/>
            <ac:spMk id="6" creationId="{93E8022D-4073-93C2-ED09-4454A4E4AD91}"/>
          </ac:spMkLst>
        </pc:spChg>
        <pc:spChg chg="add mod">
          <ac:chgData name="Chan Zhi Wen, Ian" userId="10427a44-90a0-4c20-831c-e237817aaaf3" providerId="ADAL" clId="{15F77283-442C-4256-BBFD-F988EAF70D3F}" dt="2022-08-11T07:18:14.349" v="24996" actId="1038"/>
          <ac:spMkLst>
            <pc:docMk/>
            <pc:sldMk cId="2722361364" sldId="508"/>
            <ac:spMk id="7" creationId="{04FBC67C-9D82-3353-0B28-BAA181612FB0}"/>
          </ac:spMkLst>
        </pc:spChg>
        <pc:spChg chg="add mod">
          <ac:chgData name="Chan Zhi Wen, Ian" userId="10427a44-90a0-4c20-831c-e237817aaaf3" providerId="ADAL" clId="{15F77283-442C-4256-BBFD-F988EAF70D3F}" dt="2022-08-11T07:18:22.984" v="24999" actId="20577"/>
          <ac:spMkLst>
            <pc:docMk/>
            <pc:sldMk cId="2722361364" sldId="508"/>
            <ac:spMk id="11" creationId="{EC4C86C1-69B1-9A20-CC00-4E583B9720CA}"/>
          </ac:spMkLst>
        </pc:spChg>
        <pc:spChg chg="add del mod">
          <ac:chgData name="Chan Zhi Wen, Ian" userId="10427a44-90a0-4c20-831c-e237817aaaf3" providerId="ADAL" clId="{15F77283-442C-4256-BBFD-F988EAF70D3F}" dt="2022-08-11T07:25:02.997" v="25243" actId="478"/>
          <ac:spMkLst>
            <pc:docMk/>
            <pc:sldMk cId="2722361364" sldId="508"/>
            <ac:spMk id="19" creationId="{4401673A-5665-55FC-B8EA-CFCBCFE1713B}"/>
          </ac:spMkLst>
        </pc:spChg>
        <pc:spChg chg="add mod">
          <ac:chgData name="Chan Zhi Wen, Ian" userId="10427a44-90a0-4c20-831c-e237817aaaf3" providerId="ADAL" clId="{15F77283-442C-4256-BBFD-F988EAF70D3F}" dt="2022-08-11T07:43:00.564" v="25802" actId="1076"/>
          <ac:spMkLst>
            <pc:docMk/>
            <pc:sldMk cId="2722361364" sldId="508"/>
            <ac:spMk id="24" creationId="{C71A258B-43DD-715C-2ED7-67F18995DE7E}"/>
          </ac:spMkLst>
        </pc:spChg>
        <pc:spChg chg="add mod">
          <ac:chgData name="Chan Zhi Wen, Ian" userId="10427a44-90a0-4c20-831c-e237817aaaf3" providerId="ADAL" clId="{15F77283-442C-4256-BBFD-F988EAF70D3F}" dt="2022-08-11T07:42:20.618" v="25719" actId="14100"/>
          <ac:spMkLst>
            <pc:docMk/>
            <pc:sldMk cId="2722361364" sldId="508"/>
            <ac:spMk id="30" creationId="{0881FE11-FA91-96FE-FDFA-818B1556EF1D}"/>
          </ac:spMkLst>
        </pc:spChg>
        <pc:spChg chg="add mod">
          <ac:chgData name="Chan Zhi Wen, Ian" userId="10427a44-90a0-4c20-831c-e237817aaaf3" providerId="ADAL" clId="{15F77283-442C-4256-BBFD-F988EAF70D3F}" dt="2022-08-11T07:42:51.152" v="25800" actId="14100"/>
          <ac:spMkLst>
            <pc:docMk/>
            <pc:sldMk cId="2722361364" sldId="508"/>
            <ac:spMk id="31" creationId="{87AA81F5-6375-1F5F-F856-382CE67E9C06}"/>
          </ac:spMkLst>
        </pc:spChg>
        <pc:spChg chg="add mod">
          <ac:chgData name="Chan Zhi Wen, Ian" userId="10427a44-90a0-4c20-831c-e237817aaaf3" providerId="ADAL" clId="{15F77283-442C-4256-BBFD-F988EAF70D3F}" dt="2022-08-11T07:43:19.750" v="25886" actId="1038"/>
          <ac:spMkLst>
            <pc:docMk/>
            <pc:sldMk cId="2722361364" sldId="508"/>
            <ac:spMk id="33" creationId="{07B32CEF-1B12-DC12-E6B3-7F9EC8525BD0}"/>
          </ac:spMkLst>
        </pc:spChg>
        <pc:spChg chg="add mod">
          <ac:chgData name="Chan Zhi Wen, Ian" userId="10427a44-90a0-4c20-831c-e237817aaaf3" providerId="ADAL" clId="{15F77283-442C-4256-BBFD-F988EAF70D3F}" dt="2022-08-11T08:21:53.663" v="27108"/>
          <ac:spMkLst>
            <pc:docMk/>
            <pc:sldMk cId="2722361364" sldId="508"/>
            <ac:spMk id="37" creationId="{4499C9F4-85B8-709E-0646-3C473226B32A}"/>
          </ac:spMkLst>
        </pc:spChg>
        <pc:picChg chg="add mod">
          <ac:chgData name="Chan Zhi Wen, Ian" userId="10427a44-90a0-4c20-831c-e237817aaaf3" providerId="ADAL" clId="{15F77283-442C-4256-BBFD-F988EAF70D3F}" dt="2022-08-11T07:17:53.616" v="24987" actId="1076"/>
          <ac:picMkLst>
            <pc:docMk/>
            <pc:sldMk cId="2722361364" sldId="508"/>
            <ac:picMk id="5" creationId="{3D911848-EE78-2471-2BAD-6A4DD0A09365}"/>
          </ac:picMkLst>
        </pc:picChg>
        <pc:picChg chg="add mod">
          <ac:chgData name="Chan Zhi Wen, Ian" userId="10427a44-90a0-4c20-831c-e237817aaaf3" providerId="ADAL" clId="{15F77283-442C-4256-BBFD-F988EAF70D3F}" dt="2022-08-11T07:25:33.313" v="25268" actId="1035"/>
          <ac:picMkLst>
            <pc:docMk/>
            <pc:sldMk cId="2722361364" sldId="508"/>
            <ac:picMk id="18" creationId="{5AA57F6E-93F5-1678-ACFF-50B599E7AFE1}"/>
          </ac:picMkLst>
        </pc:picChg>
        <pc:picChg chg="add mod">
          <ac:chgData name="Chan Zhi Wen, Ian" userId="10427a44-90a0-4c20-831c-e237817aaaf3" providerId="ADAL" clId="{15F77283-442C-4256-BBFD-F988EAF70D3F}" dt="2022-08-11T07:27:49.664" v="25294" actId="14100"/>
          <ac:picMkLst>
            <pc:docMk/>
            <pc:sldMk cId="2722361364" sldId="508"/>
            <ac:picMk id="21" creationId="{18570087-93DE-4300-3925-59E0CB148405}"/>
          </ac:picMkLst>
        </pc:picChg>
        <pc:picChg chg="add mod">
          <ac:chgData name="Chan Zhi Wen, Ian" userId="10427a44-90a0-4c20-831c-e237817aaaf3" providerId="ADAL" clId="{15F77283-442C-4256-BBFD-F988EAF70D3F}" dt="2022-08-11T07:43:47.807" v="25909" actId="1076"/>
          <ac:picMkLst>
            <pc:docMk/>
            <pc:sldMk cId="2722361364" sldId="508"/>
            <ac:picMk id="23" creationId="{4040A3F6-38B1-AC1A-0E2A-976BF1C610D1}"/>
          </ac:picMkLst>
        </pc:picChg>
        <pc:cxnChg chg="add mod">
          <ac:chgData name="Chan Zhi Wen, Ian" userId="10427a44-90a0-4c20-831c-e237817aaaf3" providerId="ADAL" clId="{15F77283-442C-4256-BBFD-F988EAF70D3F}" dt="2022-08-11T07:18:05.797" v="24991" actId="1076"/>
          <ac:cxnSpMkLst>
            <pc:docMk/>
            <pc:sldMk cId="2722361364" sldId="508"/>
            <ac:cxnSpMk id="8" creationId="{E9645C0D-AB29-8633-8EFE-65739D0A0316}"/>
          </ac:cxnSpMkLst>
        </pc:cxnChg>
        <pc:cxnChg chg="add mod">
          <ac:chgData name="Chan Zhi Wen, Ian" userId="10427a44-90a0-4c20-831c-e237817aaaf3" providerId="ADAL" clId="{15F77283-442C-4256-BBFD-F988EAF70D3F}" dt="2022-08-11T07:18:20.917" v="24998" actId="1076"/>
          <ac:cxnSpMkLst>
            <pc:docMk/>
            <pc:sldMk cId="2722361364" sldId="508"/>
            <ac:cxnSpMk id="12" creationId="{0DC72ABE-23B1-41DE-0910-418A7274A703}"/>
          </ac:cxnSpMkLst>
        </pc:cxnChg>
        <pc:cxnChg chg="add mod">
          <ac:chgData name="Chan Zhi Wen, Ian" userId="10427a44-90a0-4c20-831c-e237817aaaf3" providerId="ADAL" clId="{15F77283-442C-4256-BBFD-F988EAF70D3F}" dt="2022-08-11T07:18:39.291" v="25009" actId="1076"/>
          <ac:cxnSpMkLst>
            <pc:docMk/>
            <pc:sldMk cId="2722361364" sldId="508"/>
            <ac:cxnSpMk id="13" creationId="{8DCF91F2-5424-C8CB-3B24-7B61BED0FA44}"/>
          </ac:cxnSpMkLst>
        </pc:cxnChg>
        <pc:cxnChg chg="add del mod">
          <ac:chgData name="Chan Zhi Wen, Ian" userId="10427a44-90a0-4c20-831c-e237817aaaf3" providerId="ADAL" clId="{15F77283-442C-4256-BBFD-F988EAF70D3F}" dt="2022-08-11T07:20:33.971" v="25089" actId="478"/>
          <ac:cxnSpMkLst>
            <pc:docMk/>
            <pc:sldMk cId="2722361364" sldId="508"/>
            <ac:cxnSpMk id="15" creationId="{9ED2191D-6AD0-C9ED-65A3-06A8FB9B1E26}"/>
          </ac:cxnSpMkLst>
        </pc:cxnChg>
        <pc:cxnChg chg="add mod">
          <ac:chgData name="Chan Zhi Wen, Ian" userId="10427a44-90a0-4c20-831c-e237817aaaf3" providerId="ADAL" clId="{15F77283-442C-4256-BBFD-F988EAF70D3F}" dt="2022-08-11T07:42:57.819" v="25801" actId="14100"/>
          <ac:cxnSpMkLst>
            <pc:docMk/>
            <pc:sldMk cId="2722361364" sldId="508"/>
            <ac:cxnSpMk id="25" creationId="{F0649494-2FA8-2401-2077-F6C568E2EFF9}"/>
          </ac:cxnSpMkLst>
        </pc:cxnChg>
        <pc:cxnChg chg="add mod">
          <ac:chgData name="Chan Zhi Wen, Ian" userId="10427a44-90a0-4c20-831c-e237817aaaf3" providerId="ADAL" clId="{15F77283-442C-4256-BBFD-F988EAF70D3F}" dt="2022-08-11T07:43:30.887" v="25890" actId="1076"/>
          <ac:cxnSpMkLst>
            <pc:docMk/>
            <pc:sldMk cId="2722361364" sldId="508"/>
            <ac:cxnSpMk id="34" creationId="{EF3A04A0-B7F5-DB7E-9A4D-F9AB415BAB78}"/>
          </ac:cxnSpMkLst>
        </pc:cxnChg>
      </pc:sldChg>
      <pc:sldChg chg="modSp add mod">
        <pc:chgData name="Chan Zhi Wen, Ian" userId="10427a44-90a0-4c20-831c-e237817aaaf3" providerId="ADAL" clId="{15F77283-442C-4256-BBFD-F988EAF70D3F}" dt="2022-08-11T17:08:51.824" v="35885" actId="20577"/>
        <pc:sldMkLst>
          <pc:docMk/>
          <pc:sldMk cId="990391567" sldId="509"/>
        </pc:sldMkLst>
        <pc:spChg chg="mod">
          <ac:chgData name="Chan Zhi Wen, Ian" userId="10427a44-90a0-4c20-831c-e237817aaaf3" providerId="ADAL" clId="{15F77283-442C-4256-BBFD-F988EAF70D3F}" dt="2022-08-11T17:08:51.824" v="35885" actId="20577"/>
          <ac:spMkLst>
            <pc:docMk/>
            <pc:sldMk cId="990391567" sldId="509"/>
            <ac:spMk id="3" creationId="{6F5FD510-41FE-471E-BA39-1ED6C093BFB6}"/>
          </ac:spMkLst>
        </pc:spChg>
      </pc:sldChg>
      <pc:sldChg chg="add">
        <pc:chgData name="Chan Zhi Wen, Ian" userId="10427a44-90a0-4c20-831c-e237817aaaf3" providerId="ADAL" clId="{15F77283-442C-4256-BBFD-F988EAF70D3F}" dt="2022-08-11T07:44:07.555" v="25911"/>
        <pc:sldMkLst>
          <pc:docMk/>
          <pc:sldMk cId="3944889825" sldId="510"/>
        </pc:sldMkLst>
      </pc:sldChg>
      <pc:sldChg chg="addSp delSp modSp add mod">
        <pc:chgData name="Chan Zhi Wen, Ian" userId="10427a44-90a0-4c20-831c-e237817aaaf3" providerId="ADAL" clId="{15F77283-442C-4256-BBFD-F988EAF70D3F}" dt="2022-08-11T17:10:32.063" v="35917" actId="1038"/>
        <pc:sldMkLst>
          <pc:docMk/>
          <pc:sldMk cId="3518099492" sldId="511"/>
        </pc:sldMkLst>
        <pc:spChg chg="mod">
          <ac:chgData name="Chan Zhi Wen, Ian" userId="10427a44-90a0-4c20-831c-e237817aaaf3" providerId="ADAL" clId="{15F77283-442C-4256-BBFD-F988EAF70D3F}" dt="2022-08-11T08:55:54.917" v="29018" actId="313"/>
          <ac:spMkLst>
            <pc:docMk/>
            <pc:sldMk cId="3518099492" sldId="511"/>
            <ac:spMk id="2" creationId="{FCF73F3D-7CBD-46D3-AD51-D6E4EA1B7A38}"/>
          </ac:spMkLst>
        </pc:spChg>
        <pc:spChg chg="mod">
          <ac:chgData name="Chan Zhi Wen, Ian" userId="10427a44-90a0-4c20-831c-e237817aaaf3" providerId="ADAL" clId="{15F77283-442C-4256-BBFD-F988EAF70D3F}" dt="2022-08-11T08:36:31.544" v="27821" actId="20577"/>
          <ac:spMkLst>
            <pc:docMk/>
            <pc:sldMk cId="3518099492" sldId="511"/>
            <ac:spMk id="3" creationId="{E6CD1D97-2687-4B15-BF3D-D09058FCEB2F}"/>
          </ac:spMkLst>
        </pc:spChg>
        <pc:spChg chg="add mod">
          <ac:chgData name="Chan Zhi Wen, Ian" userId="10427a44-90a0-4c20-831c-e237817aaaf3" providerId="ADAL" clId="{15F77283-442C-4256-BBFD-F988EAF70D3F}" dt="2022-08-11T08:22:00.117" v="27110"/>
          <ac:spMkLst>
            <pc:docMk/>
            <pc:sldMk cId="3518099492" sldId="511"/>
            <ac:spMk id="4" creationId="{51AB48D3-0D39-4631-12C1-40B5C81F5915}"/>
          </ac:spMkLst>
        </pc:spChg>
        <pc:spChg chg="mod">
          <ac:chgData name="Chan Zhi Wen, Ian" userId="10427a44-90a0-4c20-831c-e237817aaaf3" providerId="ADAL" clId="{15F77283-442C-4256-BBFD-F988EAF70D3F}" dt="2022-08-11T08:24:11.326" v="27184" actId="1035"/>
          <ac:spMkLst>
            <pc:docMk/>
            <pc:sldMk cId="3518099492" sldId="511"/>
            <ac:spMk id="8" creationId="{1F4A7CE8-F16D-D048-096B-8CC5786E1A4D}"/>
          </ac:spMkLst>
        </pc:spChg>
        <pc:spChg chg="mod">
          <ac:chgData name="Chan Zhi Wen, Ian" userId="10427a44-90a0-4c20-831c-e237817aaaf3" providerId="ADAL" clId="{15F77283-442C-4256-BBFD-F988EAF70D3F}" dt="2022-08-11T08:24:11.326" v="27184" actId="1035"/>
          <ac:spMkLst>
            <pc:docMk/>
            <pc:sldMk cId="3518099492" sldId="511"/>
            <ac:spMk id="11" creationId="{5DA45931-3F6D-D3B7-F813-6A7EBF6E3803}"/>
          </ac:spMkLst>
        </pc:spChg>
        <pc:spChg chg="add del mod">
          <ac:chgData name="Chan Zhi Wen, Ian" userId="10427a44-90a0-4c20-831c-e237817aaaf3" providerId="ADAL" clId="{15F77283-442C-4256-BBFD-F988EAF70D3F}" dt="2022-08-11T08:24:32.112" v="27210" actId="478"/>
          <ac:spMkLst>
            <pc:docMk/>
            <pc:sldMk cId="3518099492" sldId="511"/>
            <ac:spMk id="13" creationId="{E1E13951-4299-238C-FF33-570A8A53036A}"/>
          </ac:spMkLst>
        </pc:spChg>
        <pc:spChg chg="mod">
          <ac:chgData name="Chan Zhi Wen, Ian" userId="10427a44-90a0-4c20-831c-e237817aaaf3" providerId="ADAL" clId="{15F77283-442C-4256-BBFD-F988EAF70D3F}" dt="2022-08-11T08:24:11.326" v="27184" actId="1035"/>
          <ac:spMkLst>
            <pc:docMk/>
            <pc:sldMk cId="3518099492" sldId="511"/>
            <ac:spMk id="14" creationId="{AD04ECF2-F370-99F4-3259-27C5D6F5783F}"/>
          </ac:spMkLst>
        </pc:spChg>
        <pc:spChg chg="add mod">
          <ac:chgData name="Chan Zhi Wen, Ian" userId="10427a44-90a0-4c20-831c-e237817aaaf3" providerId="ADAL" clId="{15F77283-442C-4256-BBFD-F988EAF70D3F}" dt="2022-08-11T08:44:44.409" v="28748" actId="20577"/>
          <ac:spMkLst>
            <pc:docMk/>
            <pc:sldMk cId="3518099492" sldId="511"/>
            <ac:spMk id="16" creationId="{19503446-56E0-E658-3817-7ADB571978F9}"/>
          </ac:spMkLst>
        </pc:spChg>
        <pc:spChg chg="add mod">
          <ac:chgData name="Chan Zhi Wen, Ian" userId="10427a44-90a0-4c20-831c-e237817aaaf3" providerId="ADAL" clId="{15F77283-442C-4256-BBFD-F988EAF70D3F}" dt="2022-08-11T08:27:13.156" v="27363" actId="1035"/>
          <ac:spMkLst>
            <pc:docMk/>
            <pc:sldMk cId="3518099492" sldId="511"/>
            <ac:spMk id="17" creationId="{D48182DF-4B55-B7E7-6739-EEE61C255B59}"/>
          </ac:spMkLst>
        </pc:spChg>
        <pc:spChg chg="add del mod">
          <ac:chgData name="Chan Zhi Wen, Ian" userId="10427a44-90a0-4c20-831c-e237817aaaf3" providerId="ADAL" clId="{15F77283-442C-4256-BBFD-F988EAF70D3F}" dt="2022-08-11T08:30:39.878" v="27573" actId="20577"/>
          <ac:spMkLst>
            <pc:docMk/>
            <pc:sldMk cId="3518099492" sldId="511"/>
            <ac:spMk id="18" creationId="{C8448B6A-E590-900C-9E76-371AEB26F199}"/>
          </ac:spMkLst>
        </pc:spChg>
        <pc:spChg chg="add mod">
          <ac:chgData name="Chan Zhi Wen, Ian" userId="10427a44-90a0-4c20-831c-e237817aaaf3" providerId="ADAL" clId="{15F77283-442C-4256-BBFD-F988EAF70D3F}" dt="2022-08-11T17:10:32.063" v="35917" actId="1038"/>
          <ac:spMkLst>
            <pc:docMk/>
            <pc:sldMk cId="3518099492" sldId="511"/>
            <ac:spMk id="19" creationId="{229E1A57-C4C1-28B5-3A73-B0934A72028F}"/>
          </ac:spMkLst>
        </pc:spChg>
        <pc:spChg chg="add mod">
          <ac:chgData name="Chan Zhi Wen, Ian" userId="10427a44-90a0-4c20-831c-e237817aaaf3" providerId="ADAL" clId="{15F77283-442C-4256-BBFD-F988EAF70D3F}" dt="2022-08-11T08:32:13.431" v="27614" actId="1076"/>
          <ac:spMkLst>
            <pc:docMk/>
            <pc:sldMk cId="3518099492" sldId="511"/>
            <ac:spMk id="24" creationId="{323E6448-3D64-5568-8DF2-38BE21E52B7C}"/>
          </ac:spMkLst>
        </pc:spChg>
        <pc:picChg chg="mod">
          <ac:chgData name="Chan Zhi Wen, Ian" userId="10427a44-90a0-4c20-831c-e237817aaaf3" providerId="ADAL" clId="{15F77283-442C-4256-BBFD-F988EAF70D3F}" dt="2022-08-11T08:24:23.303" v="27207" actId="1035"/>
          <ac:picMkLst>
            <pc:docMk/>
            <pc:sldMk cId="3518099492" sldId="511"/>
            <ac:picMk id="5" creationId="{4D315EE8-61DA-A067-8629-386C7638D65F}"/>
          </ac:picMkLst>
        </pc:picChg>
        <pc:picChg chg="mod">
          <ac:chgData name="Chan Zhi Wen, Ian" userId="10427a44-90a0-4c20-831c-e237817aaaf3" providerId="ADAL" clId="{15F77283-442C-4256-BBFD-F988EAF70D3F}" dt="2022-08-11T08:24:23.303" v="27207" actId="1035"/>
          <ac:picMkLst>
            <pc:docMk/>
            <pc:sldMk cId="3518099492" sldId="511"/>
            <ac:picMk id="7" creationId="{330127B9-4DFA-8051-2746-460517DB878C}"/>
          </ac:picMkLst>
        </pc:picChg>
        <pc:picChg chg="add del mod">
          <ac:chgData name="Chan Zhi Wen, Ian" userId="10427a44-90a0-4c20-831c-e237817aaaf3" providerId="ADAL" clId="{15F77283-442C-4256-BBFD-F988EAF70D3F}" dt="2022-08-11T08:30:11.837" v="27518" actId="478"/>
          <ac:picMkLst>
            <pc:docMk/>
            <pc:sldMk cId="3518099492" sldId="511"/>
            <ac:picMk id="10" creationId="{CCC1F819-9D7D-C6C7-8F5D-E150A83E7DA5}"/>
          </ac:picMkLst>
        </pc:picChg>
        <pc:picChg chg="del mod">
          <ac:chgData name="Chan Zhi Wen, Ian" userId="10427a44-90a0-4c20-831c-e237817aaaf3" providerId="ADAL" clId="{15F77283-442C-4256-BBFD-F988EAF70D3F}" dt="2022-08-11T08:24:19.798" v="27197" actId="478"/>
          <ac:picMkLst>
            <pc:docMk/>
            <pc:sldMk cId="3518099492" sldId="511"/>
            <ac:picMk id="19" creationId="{629B1AD3-AD04-6EEF-5E11-CD93F71EB016}"/>
          </ac:picMkLst>
        </pc:picChg>
        <pc:picChg chg="add del mod">
          <ac:chgData name="Chan Zhi Wen, Ian" userId="10427a44-90a0-4c20-831c-e237817aaaf3" providerId="ADAL" clId="{15F77283-442C-4256-BBFD-F988EAF70D3F}" dt="2022-08-11T08:31:36.940" v="27576" actId="478"/>
          <ac:picMkLst>
            <pc:docMk/>
            <pc:sldMk cId="3518099492" sldId="511"/>
            <ac:picMk id="23" creationId="{AA1BB9A0-1538-5E83-AB88-EA1B038C9962}"/>
          </ac:picMkLst>
        </pc:picChg>
        <pc:picChg chg="add mod">
          <ac:chgData name="Chan Zhi Wen, Ian" userId="10427a44-90a0-4c20-831c-e237817aaaf3" providerId="ADAL" clId="{15F77283-442C-4256-BBFD-F988EAF70D3F}" dt="2022-08-11T08:31:42.658" v="27580" actId="1076"/>
          <ac:picMkLst>
            <pc:docMk/>
            <pc:sldMk cId="3518099492" sldId="511"/>
            <ac:picMk id="26" creationId="{2160C302-E534-4C18-385D-A1432050E2AD}"/>
          </ac:picMkLst>
        </pc:picChg>
        <pc:cxnChg chg="add mod">
          <ac:chgData name="Chan Zhi Wen, Ian" userId="10427a44-90a0-4c20-831c-e237817aaaf3" providerId="ADAL" clId="{15F77283-442C-4256-BBFD-F988EAF70D3F}" dt="2022-08-11T17:10:17.411" v="35889" actId="14100"/>
          <ac:cxnSpMkLst>
            <pc:docMk/>
            <pc:sldMk cId="3518099492" sldId="511"/>
            <ac:cxnSpMk id="6" creationId="{667F743C-F72F-FACC-7680-2E3C49213912}"/>
          </ac:cxnSpMkLst>
        </pc:cxnChg>
        <pc:cxnChg chg="mod">
          <ac:chgData name="Chan Zhi Wen, Ian" userId="10427a44-90a0-4c20-831c-e237817aaaf3" providerId="ADAL" clId="{15F77283-442C-4256-BBFD-F988EAF70D3F}" dt="2022-08-11T08:24:11.326" v="27184" actId="1035"/>
          <ac:cxnSpMkLst>
            <pc:docMk/>
            <pc:sldMk cId="3518099492" sldId="511"/>
            <ac:cxnSpMk id="9" creationId="{1463CB07-02E9-D73D-ABDC-2CB239313A36}"/>
          </ac:cxnSpMkLst>
        </pc:cxnChg>
        <pc:cxnChg chg="mod">
          <ac:chgData name="Chan Zhi Wen, Ian" userId="10427a44-90a0-4c20-831c-e237817aaaf3" providerId="ADAL" clId="{15F77283-442C-4256-BBFD-F988EAF70D3F}" dt="2022-08-11T08:24:11.326" v="27184" actId="1035"/>
          <ac:cxnSpMkLst>
            <pc:docMk/>
            <pc:sldMk cId="3518099492" sldId="511"/>
            <ac:cxnSpMk id="12" creationId="{B9EE0464-E77B-0818-AA59-DAB04D7A8CFD}"/>
          </ac:cxnSpMkLst>
        </pc:cxnChg>
        <pc:cxnChg chg="mod">
          <ac:chgData name="Chan Zhi Wen, Ian" userId="10427a44-90a0-4c20-831c-e237817aaaf3" providerId="ADAL" clId="{15F77283-442C-4256-BBFD-F988EAF70D3F}" dt="2022-08-11T08:24:11.326" v="27184" actId="1035"/>
          <ac:cxnSpMkLst>
            <pc:docMk/>
            <pc:sldMk cId="3518099492" sldId="511"/>
            <ac:cxnSpMk id="15" creationId="{467FC90B-963A-9F51-0DEE-54B282300AC2}"/>
          </ac:cxnSpMkLst>
        </pc:cxnChg>
        <pc:cxnChg chg="add del mod">
          <ac:chgData name="Chan Zhi Wen, Ian" userId="10427a44-90a0-4c20-831c-e237817aaaf3" providerId="ADAL" clId="{15F77283-442C-4256-BBFD-F988EAF70D3F}" dt="2022-08-11T08:34:32.656" v="27652" actId="14100"/>
          <ac:cxnSpMkLst>
            <pc:docMk/>
            <pc:sldMk cId="3518099492" sldId="511"/>
            <ac:cxnSpMk id="20" creationId="{51023B56-7302-2AF4-40BF-C78C456ED526}"/>
          </ac:cxnSpMkLst>
        </pc:cxnChg>
        <pc:cxnChg chg="add mod">
          <ac:chgData name="Chan Zhi Wen, Ian" userId="10427a44-90a0-4c20-831c-e237817aaaf3" providerId="ADAL" clId="{15F77283-442C-4256-BBFD-F988EAF70D3F}" dt="2022-08-11T08:32:16.941" v="27615" actId="14100"/>
          <ac:cxnSpMkLst>
            <pc:docMk/>
            <pc:sldMk cId="3518099492" sldId="511"/>
            <ac:cxnSpMk id="27" creationId="{EBD1B415-EDD5-B9C5-E42E-13CC17A7B7C1}"/>
          </ac:cxnSpMkLst>
        </pc:cxnChg>
      </pc:sldChg>
      <pc:sldChg chg="addSp delSp modSp add mod">
        <pc:chgData name="Chan Zhi Wen, Ian" userId="10427a44-90a0-4c20-831c-e237817aaaf3" providerId="ADAL" clId="{15F77283-442C-4256-BBFD-F988EAF70D3F}" dt="2022-08-11T08:55:59.102" v="29022" actId="313"/>
        <pc:sldMkLst>
          <pc:docMk/>
          <pc:sldMk cId="1147836326" sldId="512"/>
        </pc:sldMkLst>
        <pc:spChg chg="mod">
          <ac:chgData name="Chan Zhi Wen, Ian" userId="10427a44-90a0-4c20-831c-e237817aaaf3" providerId="ADAL" clId="{15F77283-442C-4256-BBFD-F988EAF70D3F}" dt="2022-08-11T08:55:59.102" v="29022" actId="313"/>
          <ac:spMkLst>
            <pc:docMk/>
            <pc:sldMk cId="1147836326" sldId="512"/>
            <ac:spMk id="2" creationId="{FCF73F3D-7CBD-46D3-AD51-D6E4EA1B7A38}"/>
          </ac:spMkLst>
        </pc:spChg>
        <pc:spChg chg="mod">
          <ac:chgData name="Chan Zhi Wen, Ian" userId="10427a44-90a0-4c20-831c-e237817aaaf3" providerId="ADAL" clId="{15F77283-442C-4256-BBFD-F988EAF70D3F}" dt="2022-08-11T08:34:37.735" v="27658" actId="20577"/>
          <ac:spMkLst>
            <pc:docMk/>
            <pc:sldMk cId="1147836326" sldId="512"/>
            <ac:spMk id="3" creationId="{E6CD1D97-2687-4B15-BF3D-D09058FCEB2F}"/>
          </ac:spMkLst>
        </pc:spChg>
        <pc:spChg chg="add mod">
          <ac:chgData name="Chan Zhi Wen, Ian" userId="10427a44-90a0-4c20-831c-e237817aaaf3" providerId="ADAL" clId="{15F77283-442C-4256-BBFD-F988EAF70D3F}" dt="2022-08-11T08:33:29.999" v="27640" actId="1076"/>
          <ac:spMkLst>
            <pc:docMk/>
            <pc:sldMk cId="1147836326" sldId="512"/>
            <ac:spMk id="6" creationId="{A2B967CE-86BF-EF23-2653-6818943164D6}"/>
          </ac:spMkLst>
        </pc:spChg>
        <pc:spChg chg="del">
          <ac:chgData name="Chan Zhi Wen, Ian" userId="10427a44-90a0-4c20-831c-e237817aaaf3" providerId="ADAL" clId="{15F77283-442C-4256-BBFD-F988EAF70D3F}" dt="2022-08-11T08:29:17.509" v="27511" actId="478"/>
          <ac:spMkLst>
            <pc:docMk/>
            <pc:sldMk cId="1147836326" sldId="512"/>
            <ac:spMk id="8" creationId="{1F4A7CE8-F16D-D048-096B-8CC5786E1A4D}"/>
          </ac:spMkLst>
        </pc:spChg>
        <pc:spChg chg="del">
          <ac:chgData name="Chan Zhi Wen, Ian" userId="10427a44-90a0-4c20-831c-e237817aaaf3" providerId="ADAL" clId="{15F77283-442C-4256-BBFD-F988EAF70D3F}" dt="2022-08-11T08:29:17.509" v="27511" actId="478"/>
          <ac:spMkLst>
            <pc:docMk/>
            <pc:sldMk cId="1147836326" sldId="512"/>
            <ac:spMk id="11" creationId="{5DA45931-3F6D-D3B7-F813-6A7EBF6E3803}"/>
          </ac:spMkLst>
        </pc:spChg>
        <pc:spChg chg="del">
          <ac:chgData name="Chan Zhi Wen, Ian" userId="10427a44-90a0-4c20-831c-e237817aaaf3" providerId="ADAL" clId="{15F77283-442C-4256-BBFD-F988EAF70D3F}" dt="2022-08-11T08:29:17.509" v="27511" actId="478"/>
          <ac:spMkLst>
            <pc:docMk/>
            <pc:sldMk cId="1147836326" sldId="512"/>
            <ac:spMk id="14" creationId="{AD04ECF2-F370-99F4-3259-27C5D6F5783F}"/>
          </ac:spMkLst>
        </pc:spChg>
        <pc:spChg chg="del">
          <ac:chgData name="Chan Zhi Wen, Ian" userId="10427a44-90a0-4c20-831c-e237817aaaf3" providerId="ADAL" clId="{15F77283-442C-4256-BBFD-F988EAF70D3F}" dt="2022-08-11T08:28:50.163" v="27492" actId="478"/>
          <ac:spMkLst>
            <pc:docMk/>
            <pc:sldMk cId="1147836326" sldId="512"/>
            <ac:spMk id="16" creationId="{19503446-56E0-E658-3817-7ADB571978F9}"/>
          </ac:spMkLst>
        </pc:spChg>
        <pc:spChg chg="del">
          <ac:chgData name="Chan Zhi Wen, Ian" userId="10427a44-90a0-4c20-831c-e237817aaaf3" providerId="ADAL" clId="{15F77283-442C-4256-BBFD-F988EAF70D3F}" dt="2022-08-11T08:28:50.163" v="27492" actId="478"/>
          <ac:spMkLst>
            <pc:docMk/>
            <pc:sldMk cId="1147836326" sldId="512"/>
            <ac:spMk id="17" creationId="{D48182DF-4B55-B7E7-6739-EEE61C255B59}"/>
          </ac:spMkLst>
        </pc:spChg>
        <pc:spChg chg="del">
          <ac:chgData name="Chan Zhi Wen, Ian" userId="10427a44-90a0-4c20-831c-e237817aaaf3" providerId="ADAL" clId="{15F77283-442C-4256-BBFD-F988EAF70D3F}" dt="2022-08-11T08:28:50.163" v="27492" actId="478"/>
          <ac:spMkLst>
            <pc:docMk/>
            <pc:sldMk cId="1147836326" sldId="512"/>
            <ac:spMk id="18" creationId="{C8448B6A-E590-900C-9E76-371AEB26F199}"/>
          </ac:spMkLst>
        </pc:spChg>
        <pc:spChg chg="add mod">
          <ac:chgData name="Chan Zhi Wen, Ian" userId="10427a44-90a0-4c20-831c-e237817aaaf3" providerId="ADAL" clId="{15F77283-442C-4256-BBFD-F988EAF70D3F}" dt="2022-08-11T08:35:26.316" v="27716" actId="14100"/>
          <ac:spMkLst>
            <pc:docMk/>
            <pc:sldMk cId="1147836326" sldId="512"/>
            <ac:spMk id="24" creationId="{9693BFB7-97BD-93D2-CC56-75779EC7B8BB}"/>
          </ac:spMkLst>
        </pc:spChg>
        <pc:spChg chg="add mod">
          <ac:chgData name="Chan Zhi Wen, Ian" userId="10427a44-90a0-4c20-831c-e237817aaaf3" providerId="ADAL" clId="{15F77283-442C-4256-BBFD-F988EAF70D3F}" dt="2022-08-11T08:37:26.494" v="27885" actId="14100"/>
          <ac:spMkLst>
            <pc:docMk/>
            <pc:sldMk cId="1147836326" sldId="512"/>
            <ac:spMk id="25" creationId="{76388AEA-9546-C80C-A5C8-ED7E3ED00D79}"/>
          </ac:spMkLst>
        </pc:spChg>
        <pc:spChg chg="add mod">
          <ac:chgData name="Chan Zhi Wen, Ian" userId="10427a44-90a0-4c20-831c-e237817aaaf3" providerId="ADAL" clId="{15F77283-442C-4256-BBFD-F988EAF70D3F}" dt="2022-08-11T08:36:45.386" v="27852" actId="14100"/>
          <ac:spMkLst>
            <pc:docMk/>
            <pc:sldMk cId="1147836326" sldId="512"/>
            <ac:spMk id="29" creationId="{5ADB1294-DF60-ABFC-7FAC-30CA726806C5}"/>
          </ac:spMkLst>
        </pc:spChg>
        <pc:spChg chg="add mod">
          <ac:chgData name="Chan Zhi Wen, Ian" userId="10427a44-90a0-4c20-831c-e237817aaaf3" providerId="ADAL" clId="{15F77283-442C-4256-BBFD-F988EAF70D3F}" dt="2022-08-11T08:37:10.060" v="27876" actId="1076"/>
          <ac:spMkLst>
            <pc:docMk/>
            <pc:sldMk cId="1147836326" sldId="512"/>
            <ac:spMk id="34" creationId="{24623EE9-1B8F-ABA8-04DF-57484B9A3907}"/>
          </ac:spMkLst>
        </pc:spChg>
        <pc:spChg chg="add mod">
          <ac:chgData name="Chan Zhi Wen, Ian" userId="10427a44-90a0-4c20-831c-e237817aaaf3" providerId="ADAL" clId="{15F77283-442C-4256-BBFD-F988EAF70D3F}" dt="2022-08-11T08:38:38.143" v="27897" actId="208"/>
          <ac:spMkLst>
            <pc:docMk/>
            <pc:sldMk cId="1147836326" sldId="512"/>
            <ac:spMk id="42" creationId="{29DCE0D0-116D-5D6B-817C-C8E74C22F772}"/>
          </ac:spMkLst>
        </pc:spChg>
        <pc:spChg chg="add mod">
          <ac:chgData name="Chan Zhi Wen, Ian" userId="10427a44-90a0-4c20-831c-e237817aaaf3" providerId="ADAL" clId="{15F77283-442C-4256-BBFD-F988EAF70D3F}" dt="2022-08-11T08:39:53.855" v="28152" actId="1037"/>
          <ac:spMkLst>
            <pc:docMk/>
            <pc:sldMk cId="1147836326" sldId="512"/>
            <ac:spMk id="43" creationId="{557997FF-BA88-5666-7EA8-47F1DBDB7245}"/>
          </ac:spMkLst>
        </pc:spChg>
        <pc:spChg chg="add mod">
          <ac:chgData name="Chan Zhi Wen, Ian" userId="10427a44-90a0-4c20-831c-e237817aaaf3" providerId="ADAL" clId="{15F77283-442C-4256-BBFD-F988EAF70D3F}" dt="2022-08-11T08:42:39.473" v="28482" actId="1076"/>
          <ac:spMkLst>
            <pc:docMk/>
            <pc:sldMk cId="1147836326" sldId="512"/>
            <ac:spMk id="44" creationId="{713AF8ED-53C5-F1DD-E964-8167CDEEDD22}"/>
          </ac:spMkLst>
        </pc:spChg>
        <pc:spChg chg="add mod">
          <ac:chgData name="Chan Zhi Wen, Ian" userId="10427a44-90a0-4c20-831c-e237817aaaf3" providerId="ADAL" clId="{15F77283-442C-4256-BBFD-F988EAF70D3F}" dt="2022-08-11T08:43:12.758" v="28551" actId="1038"/>
          <ac:spMkLst>
            <pc:docMk/>
            <pc:sldMk cId="1147836326" sldId="512"/>
            <ac:spMk id="53" creationId="{58F3783A-8CC5-E3FD-7447-CA430669ADCA}"/>
          </ac:spMkLst>
        </pc:spChg>
        <pc:spChg chg="add mod">
          <ac:chgData name="Chan Zhi Wen, Ian" userId="10427a44-90a0-4c20-831c-e237817aaaf3" providerId="ADAL" clId="{15F77283-442C-4256-BBFD-F988EAF70D3F}" dt="2022-08-11T08:43:58.386" v="28631" actId="1038"/>
          <ac:spMkLst>
            <pc:docMk/>
            <pc:sldMk cId="1147836326" sldId="512"/>
            <ac:spMk id="57" creationId="{C358E710-B87D-38E9-B941-CEE1436F93E7}"/>
          </ac:spMkLst>
        </pc:spChg>
        <pc:picChg chg="del">
          <ac:chgData name="Chan Zhi Wen, Ian" userId="10427a44-90a0-4c20-831c-e237817aaaf3" providerId="ADAL" clId="{15F77283-442C-4256-BBFD-F988EAF70D3F}" dt="2022-08-11T08:28:52.486" v="27493" actId="478"/>
          <ac:picMkLst>
            <pc:docMk/>
            <pc:sldMk cId="1147836326" sldId="512"/>
            <ac:picMk id="5" creationId="{4D315EE8-61DA-A067-8629-386C7638D65F}"/>
          </ac:picMkLst>
        </pc:picChg>
        <pc:picChg chg="del">
          <ac:chgData name="Chan Zhi Wen, Ian" userId="10427a44-90a0-4c20-831c-e237817aaaf3" providerId="ADAL" clId="{15F77283-442C-4256-BBFD-F988EAF70D3F}" dt="2022-08-11T08:28:52.486" v="27493" actId="478"/>
          <ac:picMkLst>
            <pc:docMk/>
            <pc:sldMk cId="1147836326" sldId="512"/>
            <ac:picMk id="7" creationId="{330127B9-4DFA-8051-2746-460517DB878C}"/>
          </ac:picMkLst>
        </pc:picChg>
        <pc:picChg chg="del">
          <ac:chgData name="Chan Zhi Wen, Ian" userId="10427a44-90a0-4c20-831c-e237817aaaf3" providerId="ADAL" clId="{15F77283-442C-4256-BBFD-F988EAF70D3F}" dt="2022-08-11T08:28:50.163" v="27492" actId="478"/>
          <ac:picMkLst>
            <pc:docMk/>
            <pc:sldMk cId="1147836326" sldId="512"/>
            <ac:picMk id="10" creationId="{CCC1F819-9D7D-C6C7-8F5D-E150A83E7DA5}"/>
          </ac:picMkLst>
        </pc:picChg>
        <pc:picChg chg="add mod">
          <ac:chgData name="Chan Zhi Wen, Ian" userId="10427a44-90a0-4c20-831c-e237817aaaf3" providerId="ADAL" clId="{15F77283-442C-4256-BBFD-F988EAF70D3F}" dt="2022-08-11T08:43:12.758" v="28551" actId="1038"/>
          <ac:picMkLst>
            <pc:docMk/>
            <pc:sldMk cId="1147836326" sldId="512"/>
            <ac:picMk id="47" creationId="{23001D3D-A1AD-E258-1AB1-AEF224E071F4}"/>
          </ac:picMkLst>
        </pc:picChg>
        <pc:cxnChg chg="del">
          <ac:chgData name="Chan Zhi Wen, Ian" userId="10427a44-90a0-4c20-831c-e237817aaaf3" providerId="ADAL" clId="{15F77283-442C-4256-BBFD-F988EAF70D3F}" dt="2022-08-11T08:29:17.509" v="27511" actId="478"/>
          <ac:cxnSpMkLst>
            <pc:docMk/>
            <pc:sldMk cId="1147836326" sldId="512"/>
            <ac:cxnSpMk id="9" creationId="{1463CB07-02E9-D73D-ABDC-2CB239313A36}"/>
          </ac:cxnSpMkLst>
        </pc:cxnChg>
        <pc:cxnChg chg="del">
          <ac:chgData name="Chan Zhi Wen, Ian" userId="10427a44-90a0-4c20-831c-e237817aaaf3" providerId="ADAL" clId="{15F77283-442C-4256-BBFD-F988EAF70D3F}" dt="2022-08-11T08:29:17.509" v="27511" actId="478"/>
          <ac:cxnSpMkLst>
            <pc:docMk/>
            <pc:sldMk cId="1147836326" sldId="512"/>
            <ac:cxnSpMk id="12" creationId="{B9EE0464-E77B-0818-AA59-DAB04D7A8CFD}"/>
          </ac:cxnSpMkLst>
        </pc:cxnChg>
        <pc:cxnChg chg="add mod">
          <ac:chgData name="Chan Zhi Wen, Ian" userId="10427a44-90a0-4c20-831c-e237817aaaf3" providerId="ADAL" clId="{15F77283-442C-4256-BBFD-F988EAF70D3F}" dt="2022-08-11T08:34:16.245" v="27645" actId="14100"/>
          <ac:cxnSpMkLst>
            <pc:docMk/>
            <pc:sldMk cId="1147836326" sldId="512"/>
            <ac:cxnSpMk id="13" creationId="{DF55F2F3-FA09-6674-5349-60C3B3282076}"/>
          </ac:cxnSpMkLst>
        </pc:cxnChg>
        <pc:cxnChg chg="del">
          <ac:chgData name="Chan Zhi Wen, Ian" userId="10427a44-90a0-4c20-831c-e237817aaaf3" providerId="ADAL" clId="{15F77283-442C-4256-BBFD-F988EAF70D3F}" dt="2022-08-11T08:29:17.509" v="27511" actId="478"/>
          <ac:cxnSpMkLst>
            <pc:docMk/>
            <pc:sldMk cId="1147836326" sldId="512"/>
            <ac:cxnSpMk id="15" creationId="{467FC90B-963A-9F51-0DEE-54B282300AC2}"/>
          </ac:cxnSpMkLst>
        </pc:cxnChg>
        <pc:cxnChg chg="del">
          <ac:chgData name="Chan Zhi Wen, Ian" userId="10427a44-90a0-4c20-831c-e237817aaaf3" providerId="ADAL" clId="{15F77283-442C-4256-BBFD-F988EAF70D3F}" dt="2022-08-11T08:28:50.163" v="27492" actId="478"/>
          <ac:cxnSpMkLst>
            <pc:docMk/>
            <pc:sldMk cId="1147836326" sldId="512"/>
            <ac:cxnSpMk id="20" creationId="{51023B56-7302-2AF4-40BF-C78C456ED526}"/>
          </ac:cxnSpMkLst>
        </pc:cxnChg>
        <pc:cxnChg chg="add mod">
          <ac:chgData name="Chan Zhi Wen, Ian" userId="10427a44-90a0-4c20-831c-e237817aaaf3" providerId="ADAL" clId="{15F77283-442C-4256-BBFD-F988EAF70D3F}" dt="2022-08-11T08:35:00.667" v="27662" actId="1076"/>
          <ac:cxnSpMkLst>
            <pc:docMk/>
            <pc:sldMk cId="1147836326" sldId="512"/>
            <ac:cxnSpMk id="22" creationId="{495B3C5C-65C7-917A-2368-3C0F4D49AEE9}"/>
          </ac:cxnSpMkLst>
        </pc:cxnChg>
        <pc:cxnChg chg="add mod">
          <ac:chgData name="Chan Zhi Wen, Ian" userId="10427a44-90a0-4c20-831c-e237817aaaf3" providerId="ADAL" clId="{15F77283-442C-4256-BBFD-F988EAF70D3F}" dt="2022-08-11T08:35:41.028" v="27722" actId="14100"/>
          <ac:cxnSpMkLst>
            <pc:docMk/>
            <pc:sldMk cId="1147836326" sldId="512"/>
            <ac:cxnSpMk id="26" creationId="{502DF70D-AE57-4216-559E-CE69B904A235}"/>
          </ac:cxnSpMkLst>
        </pc:cxnChg>
        <pc:cxnChg chg="add mod">
          <ac:chgData name="Chan Zhi Wen, Ian" userId="10427a44-90a0-4c20-831c-e237817aaaf3" providerId="ADAL" clId="{15F77283-442C-4256-BBFD-F988EAF70D3F}" dt="2022-08-11T08:36:48.183" v="27853" actId="14100"/>
          <ac:cxnSpMkLst>
            <pc:docMk/>
            <pc:sldMk cId="1147836326" sldId="512"/>
            <ac:cxnSpMk id="30" creationId="{4CEA122B-BBDA-B5CC-6521-79551F733B65}"/>
          </ac:cxnSpMkLst>
        </pc:cxnChg>
        <pc:cxnChg chg="add mod">
          <ac:chgData name="Chan Zhi Wen, Ian" userId="10427a44-90a0-4c20-831c-e237817aaaf3" providerId="ADAL" clId="{15F77283-442C-4256-BBFD-F988EAF70D3F}" dt="2022-08-11T08:37:16.693" v="27880" actId="14100"/>
          <ac:cxnSpMkLst>
            <pc:docMk/>
            <pc:sldMk cId="1147836326" sldId="512"/>
            <ac:cxnSpMk id="35" creationId="{BB6F9069-8BA8-8E12-B525-1D2A28A96C87}"/>
          </ac:cxnSpMkLst>
        </pc:cxnChg>
        <pc:cxnChg chg="add del mod">
          <ac:chgData name="Chan Zhi Wen, Ian" userId="10427a44-90a0-4c20-831c-e237817aaaf3" providerId="ADAL" clId="{15F77283-442C-4256-BBFD-F988EAF70D3F}" dt="2022-08-11T08:38:03.701" v="27889" actId="478"/>
          <ac:cxnSpMkLst>
            <pc:docMk/>
            <pc:sldMk cId="1147836326" sldId="512"/>
            <ac:cxnSpMk id="39" creationId="{A5010530-266B-38F4-750D-FC50EA19F3A3}"/>
          </ac:cxnSpMkLst>
        </pc:cxnChg>
        <pc:cxnChg chg="add mod ord">
          <ac:chgData name="Chan Zhi Wen, Ian" userId="10427a44-90a0-4c20-831c-e237817aaaf3" providerId="ADAL" clId="{15F77283-442C-4256-BBFD-F988EAF70D3F}" dt="2022-08-11T08:42:39.473" v="28482" actId="1076"/>
          <ac:cxnSpMkLst>
            <pc:docMk/>
            <pc:sldMk cId="1147836326" sldId="512"/>
            <ac:cxnSpMk id="45" creationId="{A36C589C-F54C-DA08-9B21-E57F8072868D}"/>
          </ac:cxnSpMkLst>
        </pc:cxnChg>
        <pc:cxnChg chg="add mod">
          <ac:chgData name="Chan Zhi Wen, Ian" userId="10427a44-90a0-4c20-831c-e237817aaaf3" providerId="ADAL" clId="{15F77283-442C-4256-BBFD-F988EAF70D3F}" dt="2022-08-11T08:43:09.161" v="28547" actId="14100"/>
          <ac:cxnSpMkLst>
            <pc:docMk/>
            <pc:sldMk cId="1147836326" sldId="512"/>
            <ac:cxnSpMk id="54" creationId="{27A9BD06-BC62-FE20-665D-C29D8DBD2D5A}"/>
          </ac:cxnSpMkLst>
        </pc:cxnChg>
        <pc:cxnChg chg="add mod">
          <ac:chgData name="Chan Zhi Wen, Ian" userId="10427a44-90a0-4c20-831c-e237817aaaf3" providerId="ADAL" clId="{15F77283-442C-4256-BBFD-F988EAF70D3F}" dt="2022-08-11T08:44:04.802" v="28634" actId="14100"/>
          <ac:cxnSpMkLst>
            <pc:docMk/>
            <pc:sldMk cId="1147836326" sldId="512"/>
            <ac:cxnSpMk id="58" creationId="{D467D18C-0427-F050-B7EB-E8019E4A1495}"/>
          </ac:cxnSpMkLst>
        </pc:cxnChg>
      </pc:sldChg>
      <pc:sldChg chg="addSp delSp modSp add mod">
        <pc:chgData name="Chan Zhi Wen, Ian" userId="10427a44-90a0-4c20-831c-e237817aaaf3" providerId="ADAL" clId="{15F77283-442C-4256-BBFD-F988EAF70D3F}" dt="2022-08-11T09:42:51.498" v="31246" actId="14100"/>
        <pc:sldMkLst>
          <pc:docMk/>
          <pc:sldMk cId="2782844809" sldId="513"/>
        </pc:sldMkLst>
        <pc:spChg chg="mod">
          <ac:chgData name="Chan Zhi Wen, Ian" userId="10427a44-90a0-4c20-831c-e237817aaaf3" providerId="ADAL" clId="{15F77283-442C-4256-BBFD-F988EAF70D3F}" dt="2022-08-11T08:56:40.278" v="29026" actId="313"/>
          <ac:spMkLst>
            <pc:docMk/>
            <pc:sldMk cId="2782844809" sldId="513"/>
            <ac:spMk id="2" creationId="{FCF73F3D-7CBD-46D3-AD51-D6E4EA1B7A38}"/>
          </ac:spMkLst>
        </pc:spChg>
        <pc:spChg chg="mod">
          <ac:chgData name="Chan Zhi Wen, Ian" userId="10427a44-90a0-4c20-831c-e237817aaaf3" providerId="ADAL" clId="{15F77283-442C-4256-BBFD-F988EAF70D3F}" dt="2022-08-11T09:42:32.532" v="31240" actId="20577"/>
          <ac:spMkLst>
            <pc:docMk/>
            <pc:sldMk cId="2782844809" sldId="513"/>
            <ac:spMk id="3" creationId="{E6CD1D97-2687-4B15-BF3D-D09058FCEB2F}"/>
          </ac:spMkLst>
        </pc:spChg>
        <pc:spChg chg="add mod">
          <ac:chgData name="Chan Zhi Wen, Ian" userId="10427a44-90a0-4c20-831c-e237817aaaf3" providerId="ADAL" clId="{15F77283-442C-4256-BBFD-F988EAF70D3F}" dt="2022-08-11T09:42:41.992" v="31243" actId="1076"/>
          <ac:spMkLst>
            <pc:docMk/>
            <pc:sldMk cId="2782844809" sldId="513"/>
            <ac:spMk id="12" creationId="{B6BA86B3-102F-29B1-21DE-A3634239CD7C}"/>
          </ac:spMkLst>
        </pc:spChg>
        <pc:spChg chg="add mod">
          <ac:chgData name="Chan Zhi Wen, Ian" userId="10427a44-90a0-4c20-831c-e237817aaaf3" providerId="ADAL" clId="{15F77283-442C-4256-BBFD-F988EAF70D3F}" dt="2022-08-11T09:39:18.139" v="31085" actId="1076"/>
          <ac:spMkLst>
            <pc:docMk/>
            <pc:sldMk cId="2782844809" sldId="513"/>
            <ac:spMk id="18" creationId="{C6CA69F3-66DC-A940-5543-4178E508D5B5}"/>
          </ac:spMkLst>
        </pc:spChg>
        <pc:spChg chg="add mod">
          <ac:chgData name="Chan Zhi Wen, Ian" userId="10427a44-90a0-4c20-831c-e237817aaaf3" providerId="ADAL" clId="{15F77283-442C-4256-BBFD-F988EAF70D3F}" dt="2022-08-11T09:28:07.890" v="30073" actId="20577"/>
          <ac:spMkLst>
            <pc:docMk/>
            <pc:sldMk cId="2782844809" sldId="513"/>
            <ac:spMk id="24" creationId="{83A70770-9F87-F963-EAF2-4B66ED1A6908}"/>
          </ac:spMkLst>
        </pc:spChg>
        <pc:spChg chg="add mod">
          <ac:chgData name="Chan Zhi Wen, Ian" userId="10427a44-90a0-4c20-831c-e237817aaaf3" providerId="ADAL" clId="{15F77283-442C-4256-BBFD-F988EAF70D3F}" dt="2022-08-11T09:40:45.805" v="31189" actId="1035"/>
          <ac:spMkLst>
            <pc:docMk/>
            <pc:sldMk cId="2782844809" sldId="513"/>
            <ac:spMk id="28" creationId="{15013462-C686-B30D-CB6E-06A737261867}"/>
          </ac:spMkLst>
        </pc:spChg>
        <pc:picChg chg="add mod modCrop">
          <ac:chgData name="Chan Zhi Wen, Ian" userId="10427a44-90a0-4c20-831c-e237817aaaf3" providerId="ADAL" clId="{15F77283-442C-4256-BBFD-F988EAF70D3F}" dt="2022-08-11T09:39:42.457" v="31095" actId="1076"/>
          <ac:picMkLst>
            <pc:docMk/>
            <pc:sldMk cId="2782844809" sldId="513"/>
            <ac:picMk id="4" creationId="{43DB3F7D-01ED-DB68-059D-98A833ECCEB7}"/>
          </ac:picMkLst>
        </pc:picChg>
        <pc:picChg chg="add mod">
          <ac:chgData name="Chan Zhi Wen, Ian" userId="10427a44-90a0-4c20-831c-e237817aaaf3" providerId="ADAL" clId="{15F77283-442C-4256-BBFD-F988EAF70D3F}" dt="2022-08-11T09:40:45.805" v="31189" actId="1035"/>
          <ac:picMkLst>
            <pc:docMk/>
            <pc:sldMk cId="2782844809" sldId="513"/>
            <ac:picMk id="6" creationId="{93F6C596-74F9-07C4-9CC0-411C83D1A0B5}"/>
          </ac:picMkLst>
        </pc:picChg>
        <pc:picChg chg="add del mod">
          <ac:chgData name="Chan Zhi Wen, Ian" userId="10427a44-90a0-4c20-831c-e237817aaaf3" providerId="ADAL" clId="{15F77283-442C-4256-BBFD-F988EAF70D3F}" dt="2022-08-11T09:36:53.373" v="31032" actId="478"/>
          <ac:picMkLst>
            <pc:docMk/>
            <pc:sldMk cId="2782844809" sldId="513"/>
            <ac:picMk id="8" creationId="{79B21939-9087-2515-8995-3EDB8B15E02A}"/>
          </ac:picMkLst>
        </pc:picChg>
        <pc:picChg chg="add del mod">
          <ac:chgData name="Chan Zhi Wen, Ian" userId="10427a44-90a0-4c20-831c-e237817aaaf3" providerId="ADAL" clId="{15F77283-442C-4256-BBFD-F988EAF70D3F}" dt="2022-08-11T09:20:05.348" v="29723" actId="21"/>
          <ac:picMkLst>
            <pc:docMk/>
            <pc:sldMk cId="2782844809" sldId="513"/>
            <ac:picMk id="10" creationId="{DD6B1F3B-B264-2B82-437D-C8EEB1C62EAA}"/>
          </ac:picMkLst>
        </pc:picChg>
        <pc:picChg chg="add del mod">
          <ac:chgData name="Chan Zhi Wen, Ian" userId="10427a44-90a0-4c20-831c-e237817aaaf3" providerId="ADAL" clId="{15F77283-442C-4256-BBFD-F988EAF70D3F}" dt="2022-08-11T09:16:25.362" v="29425" actId="478"/>
          <ac:picMkLst>
            <pc:docMk/>
            <pc:sldMk cId="2782844809" sldId="513"/>
            <ac:picMk id="11" creationId="{9F6E2B7A-33A1-3CC7-AFCA-B854B6AD4F55}"/>
          </ac:picMkLst>
        </pc:picChg>
        <pc:picChg chg="add mod modCrop">
          <ac:chgData name="Chan Zhi Wen, Ian" userId="10427a44-90a0-4c20-831c-e237817aaaf3" providerId="ADAL" clId="{15F77283-442C-4256-BBFD-F988EAF70D3F}" dt="2022-08-11T09:40:45.805" v="31189" actId="1035"/>
          <ac:picMkLst>
            <pc:docMk/>
            <pc:sldMk cId="2782844809" sldId="513"/>
            <ac:picMk id="27" creationId="{5392F630-21C8-9851-9099-46B9B570DE4D}"/>
          </ac:picMkLst>
        </pc:picChg>
        <pc:cxnChg chg="add mod">
          <ac:chgData name="Chan Zhi Wen, Ian" userId="10427a44-90a0-4c20-831c-e237817aaaf3" providerId="ADAL" clId="{15F77283-442C-4256-BBFD-F988EAF70D3F}" dt="2022-08-11T09:42:51.498" v="31246" actId="14100"/>
          <ac:cxnSpMkLst>
            <pc:docMk/>
            <pc:sldMk cId="2782844809" sldId="513"/>
            <ac:cxnSpMk id="13" creationId="{798280A1-9D35-CBB1-F68D-FE81A2DCD574}"/>
          </ac:cxnSpMkLst>
        </pc:cxnChg>
        <pc:cxnChg chg="add mod">
          <ac:chgData name="Chan Zhi Wen, Ian" userId="10427a44-90a0-4c20-831c-e237817aaaf3" providerId="ADAL" clId="{15F77283-442C-4256-BBFD-F988EAF70D3F}" dt="2022-08-11T09:39:18.139" v="31085" actId="1076"/>
          <ac:cxnSpMkLst>
            <pc:docMk/>
            <pc:sldMk cId="2782844809" sldId="513"/>
            <ac:cxnSpMk id="16" creationId="{F08D600A-082F-9E09-69B1-6BD3AEB1AEF7}"/>
          </ac:cxnSpMkLst>
        </pc:cxnChg>
        <pc:cxnChg chg="add">
          <ac:chgData name="Chan Zhi Wen, Ian" userId="10427a44-90a0-4c20-831c-e237817aaaf3" providerId="ADAL" clId="{15F77283-442C-4256-BBFD-F988EAF70D3F}" dt="2022-08-11T09:25:26.138" v="29937" actId="11529"/>
          <ac:cxnSpMkLst>
            <pc:docMk/>
            <pc:sldMk cId="2782844809" sldId="513"/>
            <ac:cxnSpMk id="26" creationId="{79F401FF-D508-DC87-A8E3-04B895B29373}"/>
          </ac:cxnSpMkLst>
        </pc:cxnChg>
      </pc:sldChg>
      <pc:sldChg chg="addSp delSp modSp add mod">
        <pc:chgData name="Chan Zhi Wen, Ian" userId="10427a44-90a0-4c20-831c-e237817aaaf3" providerId="ADAL" clId="{15F77283-442C-4256-BBFD-F988EAF70D3F}" dt="2022-08-11T09:43:36.249" v="31263" actId="14100"/>
        <pc:sldMkLst>
          <pc:docMk/>
          <pc:sldMk cId="3685609340" sldId="514"/>
        </pc:sldMkLst>
        <pc:spChg chg="mod">
          <ac:chgData name="Chan Zhi Wen, Ian" userId="10427a44-90a0-4c20-831c-e237817aaaf3" providerId="ADAL" clId="{15F77283-442C-4256-BBFD-F988EAF70D3F}" dt="2022-08-11T09:43:25.273" v="31262" actId="20577"/>
          <ac:spMkLst>
            <pc:docMk/>
            <pc:sldMk cId="3685609340" sldId="514"/>
            <ac:spMk id="2" creationId="{FCF73F3D-7CBD-46D3-AD51-D6E4EA1B7A38}"/>
          </ac:spMkLst>
        </pc:spChg>
        <pc:spChg chg="del">
          <ac:chgData name="Chan Zhi Wen, Ian" userId="10427a44-90a0-4c20-831c-e237817aaaf3" providerId="ADAL" clId="{15F77283-442C-4256-BBFD-F988EAF70D3F}" dt="2022-08-11T09:26:20.256" v="29961" actId="478"/>
          <ac:spMkLst>
            <pc:docMk/>
            <pc:sldMk cId="3685609340" sldId="514"/>
            <ac:spMk id="3" creationId="{E6CD1D97-2687-4B15-BF3D-D09058FCEB2F}"/>
          </ac:spMkLst>
        </pc:spChg>
        <pc:spChg chg="add mod">
          <ac:chgData name="Chan Zhi Wen, Ian" userId="10427a44-90a0-4c20-831c-e237817aaaf3" providerId="ADAL" clId="{15F77283-442C-4256-BBFD-F988EAF70D3F}" dt="2022-08-11T09:27:36.476" v="30066" actId="1076"/>
          <ac:spMkLst>
            <pc:docMk/>
            <pc:sldMk cId="3685609340" sldId="514"/>
            <ac:spMk id="9" creationId="{3546D8DA-AFF2-8695-EB43-8734625493B8}"/>
          </ac:spMkLst>
        </pc:spChg>
        <pc:spChg chg="mod">
          <ac:chgData name="Chan Zhi Wen, Ian" userId="10427a44-90a0-4c20-831c-e237817aaaf3" providerId="ADAL" clId="{15F77283-442C-4256-BBFD-F988EAF70D3F}" dt="2022-08-11T09:29:26.592" v="30284" actId="1038"/>
          <ac:spMkLst>
            <pc:docMk/>
            <pc:sldMk cId="3685609340" sldId="514"/>
            <ac:spMk id="12" creationId="{B6BA86B3-102F-29B1-21DE-A3634239CD7C}"/>
          </ac:spMkLst>
        </pc:spChg>
        <pc:spChg chg="add del mod">
          <ac:chgData name="Chan Zhi Wen, Ian" userId="10427a44-90a0-4c20-831c-e237817aaaf3" providerId="ADAL" clId="{15F77283-442C-4256-BBFD-F988EAF70D3F}" dt="2022-08-11T09:26:23.269" v="29962" actId="478"/>
          <ac:spMkLst>
            <pc:docMk/>
            <pc:sldMk cId="3685609340" sldId="514"/>
            <ac:spMk id="14" creationId="{96B36AD8-B326-0117-A9F9-E1BA16AA1D76}"/>
          </ac:spMkLst>
        </pc:spChg>
        <pc:spChg chg="add mod">
          <ac:chgData name="Chan Zhi Wen, Ian" userId="10427a44-90a0-4c20-831c-e237817aaaf3" providerId="ADAL" clId="{15F77283-442C-4256-BBFD-F988EAF70D3F}" dt="2022-08-11T09:28:42.655" v="30106" actId="1037"/>
          <ac:spMkLst>
            <pc:docMk/>
            <pc:sldMk cId="3685609340" sldId="514"/>
            <ac:spMk id="15" creationId="{295BE575-9148-BA6E-9227-26884BF30C1F}"/>
          </ac:spMkLst>
        </pc:spChg>
        <pc:spChg chg="mod">
          <ac:chgData name="Chan Zhi Wen, Ian" userId="10427a44-90a0-4c20-831c-e237817aaaf3" providerId="ADAL" clId="{15F77283-442C-4256-BBFD-F988EAF70D3F}" dt="2022-08-11T09:32:31.784" v="30715" actId="1035"/>
          <ac:spMkLst>
            <pc:docMk/>
            <pc:sldMk cId="3685609340" sldId="514"/>
            <ac:spMk id="18" creationId="{C6CA69F3-66DC-A940-5543-4178E508D5B5}"/>
          </ac:spMkLst>
        </pc:spChg>
        <pc:spChg chg="add mod">
          <ac:chgData name="Chan Zhi Wen, Ian" userId="10427a44-90a0-4c20-831c-e237817aaaf3" providerId="ADAL" clId="{15F77283-442C-4256-BBFD-F988EAF70D3F}" dt="2022-08-11T09:32:21.100" v="30693" actId="1035"/>
          <ac:spMkLst>
            <pc:docMk/>
            <pc:sldMk cId="3685609340" sldId="514"/>
            <ac:spMk id="26" creationId="{087CB40D-3E2A-7DFF-3602-9656255D1A7E}"/>
          </ac:spMkLst>
        </pc:spChg>
        <pc:spChg chg="add mod">
          <ac:chgData name="Chan Zhi Wen, Ian" userId="10427a44-90a0-4c20-831c-e237817aaaf3" providerId="ADAL" clId="{15F77283-442C-4256-BBFD-F988EAF70D3F}" dt="2022-08-11T09:36:35.834" v="31028" actId="1038"/>
          <ac:spMkLst>
            <pc:docMk/>
            <pc:sldMk cId="3685609340" sldId="514"/>
            <ac:spMk id="28" creationId="{9BF8DE4B-DD4E-60F9-B46A-363429F495F3}"/>
          </ac:spMkLst>
        </pc:spChg>
        <pc:spChg chg="add mod">
          <ac:chgData name="Chan Zhi Wen, Ian" userId="10427a44-90a0-4c20-831c-e237817aaaf3" providerId="ADAL" clId="{15F77283-442C-4256-BBFD-F988EAF70D3F}" dt="2022-08-11T09:35:05.546" v="30930" actId="1035"/>
          <ac:spMkLst>
            <pc:docMk/>
            <pc:sldMk cId="3685609340" sldId="514"/>
            <ac:spMk id="35" creationId="{518B723D-1BD6-C7BF-2E9B-29010AAAD187}"/>
          </ac:spMkLst>
        </pc:spChg>
        <pc:spChg chg="add mod">
          <ac:chgData name="Chan Zhi Wen, Ian" userId="10427a44-90a0-4c20-831c-e237817aaaf3" providerId="ADAL" clId="{15F77283-442C-4256-BBFD-F988EAF70D3F}" dt="2022-08-11T09:35:47.163" v="30944" actId="1582"/>
          <ac:spMkLst>
            <pc:docMk/>
            <pc:sldMk cId="3685609340" sldId="514"/>
            <ac:spMk id="39" creationId="{19CE7C37-9F36-45F6-4755-05882391611B}"/>
          </ac:spMkLst>
        </pc:spChg>
        <pc:spChg chg="add mod">
          <ac:chgData name="Chan Zhi Wen, Ian" userId="10427a44-90a0-4c20-831c-e237817aaaf3" providerId="ADAL" clId="{15F77283-442C-4256-BBFD-F988EAF70D3F}" dt="2022-08-11T09:41:23.240" v="31197" actId="1038"/>
          <ac:spMkLst>
            <pc:docMk/>
            <pc:sldMk cId="3685609340" sldId="514"/>
            <ac:spMk id="44" creationId="{DC201C6D-6E75-4588-151E-19DCAC4A49A8}"/>
          </ac:spMkLst>
        </pc:spChg>
        <pc:spChg chg="add mod">
          <ac:chgData name="Chan Zhi Wen, Ian" userId="10427a44-90a0-4c20-831c-e237817aaaf3" providerId="ADAL" clId="{15F77283-442C-4256-BBFD-F988EAF70D3F}" dt="2022-08-11T09:42:01.827" v="31230" actId="1035"/>
          <ac:spMkLst>
            <pc:docMk/>
            <pc:sldMk cId="3685609340" sldId="514"/>
            <ac:spMk id="45" creationId="{6A05ADDA-91D4-D3CB-E440-6970B14228F8}"/>
          </ac:spMkLst>
        </pc:spChg>
        <pc:picChg chg="del">
          <ac:chgData name="Chan Zhi Wen, Ian" userId="10427a44-90a0-4c20-831c-e237817aaaf3" providerId="ADAL" clId="{15F77283-442C-4256-BBFD-F988EAF70D3F}" dt="2022-08-11T09:20:20.152" v="29728" actId="478"/>
          <ac:picMkLst>
            <pc:docMk/>
            <pc:sldMk cId="3685609340" sldId="514"/>
            <ac:picMk id="4" creationId="{43DB3F7D-01ED-DB68-059D-98A833ECCEB7}"/>
          </ac:picMkLst>
        </pc:picChg>
        <pc:picChg chg="add del mod">
          <ac:chgData name="Chan Zhi Wen, Ian" userId="10427a44-90a0-4c20-831c-e237817aaaf3" providerId="ADAL" clId="{15F77283-442C-4256-BBFD-F988EAF70D3F}" dt="2022-08-11T09:20:09.228" v="29725" actId="478"/>
          <ac:picMkLst>
            <pc:docMk/>
            <pc:sldMk cId="3685609340" sldId="514"/>
            <ac:picMk id="5" creationId="{EFB0B3E9-4CA8-731B-F26C-AEA0AEF1C6F5}"/>
          </ac:picMkLst>
        </pc:picChg>
        <pc:picChg chg="del">
          <ac:chgData name="Chan Zhi Wen, Ian" userId="10427a44-90a0-4c20-831c-e237817aaaf3" providerId="ADAL" clId="{15F77283-442C-4256-BBFD-F988EAF70D3F}" dt="2022-08-11T09:19:49.142" v="29717" actId="478"/>
          <ac:picMkLst>
            <pc:docMk/>
            <pc:sldMk cId="3685609340" sldId="514"/>
            <ac:picMk id="6" creationId="{93F6C596-74F9-07C4-9CC0-411C83D1A0B5}"/>
          </ac:picMkLst>
        </pc:picChg>
        <pc:picChg chg="add mod">
          <ac:chgData name="Chan Zhi Wen, Ian" userId="10427a44-90a0-4c20-831c-e237817aaaf3" providerId="ADAL" clId="{15F77283-442C-4256-BBFD-F988EAF70D3F}" dt="2022-08-11T09:27:10.042" v="30062" actId="1076"/>
          <ac:picMkLst>
            <pc:docMk/>
            <pc:sldMk cId="3685609340" sldId="514"/>
            <ac:picMk id="7" creationId="{2B6E7794-AE10-58DD-30EB-E26681AF5FEE}"/>
          </ac:picMkLst>
        </pc:picChg>
        <pc:picChg chg="del">
          <ac:chgData name="Chan Zhi Wen, Ian" userId="10427a44-90a0-4c20-831c-e237817aaaf3" providerId="ADAL" clId="{15F77283-442C-4256-BBFD-F988EAF70D3F}" dt="2022-08-11T09:20:19.246" v="29727" actId="478"/>
          <ac:picMkLst>
            <pc:docMk/>
            <pc:sldMk cId="3685609340" sldId="514"/>
            <ac:picMk id="8" creationId="{79B21939-9087-2515-8995-3EDB8B15E02A}"/>
          </ac:picMkLst>
        </pc:picChg>
        <pc:picChg chg="del mod">
          <ac:chgData name="Chan Zhi Wen, Ian" userId="10427a44-90a0-4c20-831c-e237817aaaf3" providerId="ADAL" clId="{15F77283-442C-4256-BBFD-F988EAF70D3F}" dt="2022-08-11T09:19:49.660" v="29719" actId="478"/>
          <ac:picMkLst>
            <pc:docMk/>
            <pc:sldMk cId="3685609340" sldId="514"/>
            <ac:picMk id="10" creationId="{DD6B1F3B-B264-2B82-437D-C8EEB1C62EAA}"/>
          </ac:picMkLst>
        </pc:picChg>
        <pc:picChg chg="add mod">
          <ac:chgData name="Chan Zhi Wen, Ian" userId="10427a44-90a0-4c20-831c-e237817aaaf3" providerId="ADAL" clId="{15F77283-442C-4256-BBFD-F988EAF70D3F}" dt="2022-08-11T09:33:14.789" v="30750" actId="1076"/>
          <ac:picMkLst>
            <pc:docMk/>
            <pc:sldMk cId="3685609340" sldId="514"/>
            <ac:picMk id="32" creationId="{EC746FBC-B7C4-4CB6-C7F8-6E14EF20F62B}"/>
          </ac:picMkLst>
        </pc:picChg>
        <pc:cxnChg chg="mod">
          <ac:chgData name="Chan Zhi Wen, Ian" userId="10427a44-90a0-4c20-831c-e237817aaaf3" providerId="ADAL" clId="{15F77283-442C-4256-BBFD-F988EAF70D3F}" dt="2022-08-11T09:29:31.226" v="30285" actId="14100"/>
          <ac:cxnSpMkLst>
            <pc:docMk/>
            <pc:sldMk cId="3685609340" sldId="514"/>
            <ac:cxnSpMk id="13" creationId="{798280A1-9D35-CBB1-F68D-FE81A2DCD574}"/>
          </ac:cxnSpMkLst>
        </pc:cxnChg>
        <pc:cxnChg chg="mod">
          <ac:chgData name="Chan Zhi Wen, Ian" userId="10427a44-90a0-4c20-831c-e237817aaaf3" providerId="ADAL" clId="{15F77283-442C-4256-BBFD-F988EAF70D3F}" dt="2022-08-11T09:30:51.185" v="30512" actId="14100"/>
          <ac:cxnSpMkLst>
            <pc:docMk/>
            <pc:sldMk cId="3685609340" sldId="514"/>
            <ac:cxnSpMk id="16" creationId="{F08D600A-082F-9E09-69B1-6BD3AEB1AEF7}"/>
          </ac:cxnSpMkLst>
        </pc:cxnChg>
        <pc:cxnChg chg="add mod">
          <ac:chgData name="Chan Zhi Wen, Ian" userId="10427a44-90a0-4c20-831c-e237817aaaf3" providerId="ADAL" clId="{15F77283-442C-4256-BBFD-F988EAF70D3F}" dt="2022-08-11T09:43:36.249" v="31263" actId="14100"/>
          <ac:cxnSpMkLst>
            <pc:docMk/>
            <pc:sldMk cId="3685609340" sldId="514"/>
            <ac:cxnSpMk id="23" creationId="{6C89C078-3263-7DA9-1810-DF8D62FAB4F8}"/>
          </ac:cxnSpMkLst>
        </pc:cxnChg>
        <pc:cxnChg chg="add mod">
          <ac:chgData name="Chan Zhi Wen, Ian" userId="10427a44-90a0-4c20-831c-e237817aaaf3" providerId="ADAL" clId="{15F77283-442C-4256-BBFD-F988EAF70D3F}" dt="2022-08-11T09:36:40.759" v="31029" actId="14100"/>
          <ac:cxnSpMkLst>
            <pc:docMk/>
            <pc:sldMk cId="3685609340" sldId="514"/>
            <ac:cxnSpMk id="29" creationId="{A9D68E12-5516-8711-3F08-ACE4A202FD6E}"/>
          </ac:cxnSpMkLst>
        </pc:cxnChg>
        <pc:cxnChg chg="add mod">
          <ac:chgData name="Chan Zhi Wen, Ian" userId="10427a44-90a0-4c20-831c-e237817aaaf3" providerId="ADAL" clId="{15F77283-442C-4256-BBFD-F988EAF70D3F}" dt="2022-08-11T09:35:03.107" v="30927" actId="14100"/>
          <ac:cxnSpMkLst>
            <pc:docMk/>
            <pc:sldMk cId="3685609340" sldId="514"/>
            <ac:cxnSpMk id="37" creationId="{3C9E1C0B-8F61-86E3-9C12-9F6F342A0AD5}"/>
          </ac:cxnSpMkLst>
        </pc:cxnChg>
        <pc:cxnChg chg="add mod">
          <ac:chgData name="Chan Zhi Wen, Ian" userId="10427a44-90a0-4c20-831c-e237817aaaf3" providerId="ADAL" clId="{15F77283-442C-4256-BBFD-F988EAF70D3F}" dt="2022-08-11T09:36:44.397" v="31030" actId="14100"/>
          <ac:cxnSpMkLst>
            <pc:docMk/>
            <pc:sldMk cId="3685609340" sldId="514"/>
            <ac:cxnSpMk id="40" creationId="{D9B56977-044E-16A4-2394-F1AF9C054041}"/>
          </ac:cxnSpMkLst>
        </pc:cxnChg>
      </pc:sldChg>
      <pc:sldChg chg="delSp add del mod">
        <pc:chgData name="Chan Zhi Wen, Ian" userId="10427a44-90a0-4c20-831c-e237817aaaf3" providerId="ADAL" clId="{15F77283-442C-4256-BBFD-F988EAF70D3F}" dt="2022-08-11T09:43:03.478" v="31247" actId="47"/>
        <pc:sldMkLst>
          <pc:docMk/>
          <pc:sldMk cId="3025411279" sldId="515"/>
        </pc:sldMkLst>
        <pc:spChg chg="del">
          <ac:chgData name="Chan Zhi Wen, Ian" userId="10427a44-90a0-4c20-831c-e237817aaaf3" providerId="ADAL" clId="{15F77283-442C-4256-BBFD-F988EAF70D3F}" dt="2022-08-11T09:19:47.503" v="29716" actId="478"/>
          <ac:spMkLst>
            <pc:docMk/>
            <pc:sldMk cId="3025411279" sldId="515"/>
            <ac:spMk id="12" creationId="{B6BA86B3-102F-29B1-21DE-A3634239CD7C}"/>
          </ac:spMkLst>
        </pc:spChg>
        <pc:spChg chg="del">
          <ac:chgData name="Chan Zhi Wen, Ian" userId="10427a44-90a0-4c20-831c-e237817aaaf3" providerId="ADAL" clId="{15F77283-442C-4256-BBFD-F988EAF70D3F}" dt="2022-08-11T09:19:44.659" v="29715" actId="478"/>
          <ac:spMkLst>
            <pc:docMk/>
            <pc:sldMk cId="3025411279" sldId="515"/>
            <ac:spMk id="18" creationId="{C6CA69F3-66DC-A940-5543-4178E508D5B5}"/>
          </ac:spMkLst>
        </pc:spChg>
        <pc:picChg chg="del">
          <ac:chgData name="Chan Zhi Wen, Ian" userId="10427a44-90a0-4c20-831c-e237817aaaf3" providerId="ADAL" clId="{15F77283-442C-4256-BBFD-F988EAF70D3F}" dt="2022-08-11T09:19:42.068" v="29714" actId="478"/>
          <ac:picMkLst>
            <pc:docMk/>
            <pc:sldMk cId="3025411279" sldId="515"/>
            <ac:picMk id="4" creationId="{43DB3F7D-01ED-DB68-059D-98A833ECCEB7}"/>
          </ac:picMkLst>
        </pc:picChg>
        <pc:picChg chg="del">
          <ac:chgData name="Chan Zhi Wen, Ian" userId="10427a44-90a0-4c20-831c-e237817aaaf3" providerId="ADAL" clId="{15F77283-442C-4256-BBFD-F988EAF70D3F}" dt="2022-08-11T09:19:56.183" v="29720" actId="21"/>
          <ac:picMkLst>
            <pc:docMk/>
            <pc:sldMk cId="3025411279" sldId="515"/>
            <ac:picMk id="6" creationId="{93F6C596-74F9-07C4-9CC0-411C83D1A0B5}"/>
          </ac:picMkLst>
        </pc:picChg>
        <pc:picChg chg="del">
          <ac:chgData name="Chan Zhi Wen, Ian" userId="10427a44-90a0-4c20-831c-e237817aaaf3" providerId="ADAL" clId="{15F77283-442C-4256-BBFD-F988EAF70D3F}" dt="2022-08-11T09:19:41.620" v="29713" actId="478"/>
          <ac:picMkLst>
            <pc:docMk/>
            <pc:sldMk cId="3025411279" sldId="515"/>
            <ac:picMk id="8" creationId="{79B21939-9087-2515-8995-3EDB8B15E02A}"/>
          </ac:picMkLst>
        </pc:picChg>
        <pc:cxnChg chg="del">
          <ac:chgData name="Chan Zhi Wen, Ian" userId="10427a44-90a0-4c20-831c-e237817aaaf3" providerId="ADAL" clId="{15F77283-442C-4256-BBFD-F988EAF70D3F}" dt="2022-08-11T09:19:44.659" v="29715" actId="478"/>
          <ac:cxnSpMkLst>
            <pc:docMk/>
            <pc:sldMk cId="3025411279" sldId="515"/>
            <ac:cxnSpMk id="13" creationId="{798280A1-9D35-CBB1-F68D-FE81A2DCD574}"/>
          </ac:cxnSpMkLst>
        </pc:cxnChg>
        <pc:cxnChg chg="del">
          <ac:chgData name="Chan Zhi Wen, Ian" userId="10427a44-90a0-4c20-831c-e237817aaaf3" providerId="ADAL" clId="{15F77283-442C-4256-BBFD-F988EAF70D3F}" dt="2022-08-11T09:19:44.659" v="29715" actId="478"/>
          <ac:cxnSpMkLst>
            <pc:docMk/>
            <pc:sldMk cId="3025411279" sldId="515"/>
            <ac:cxnSpMk id="16" creationId="{F08D600A-082F-9E09-69B1-6BD3AEB1AEF7}"/>
          </ac:cxnSpMkLst>
        </pc:cxnChg>
      </pc:sldChg>
      <pc:sldChg chg="modSp add mod ord">
        <pc:chgData name="Chan Zhi Wen, Ian" userId="10427a44-90a0-4c20-831c-e237817aaaf3" providerId="ADAL" clId="{15F77283-442C-4256-BBFD-F988EAF70D3F}" dt="2022-08-11T09:49:07.175" v="31613"/>
        <pc:sldMkLst>
          <pc:docMk/>
          <pc:sldMk cId="3321960893" sldId="515"/>
        </pc:sldMkLst>
        <pc:spChg chg="mod">
          <ac:chgData name="Chan Zhi Wen, Ian" userId="10427a44-90a0-4c20-831c-e237817aaaf3" providerId="ADAL" clId="{15F77283-442C-4256-BBFD-F988EAF70D3F}" dt="2022-08-11T09:48:55.856" v="31611" actId="20577"/>
          <ac:spMkLst>
            <pc:docMk/>
            <pc:sldMk cId="3321960893" sldId="515"/>
            <ac:spMk id="3" creationId="{E6CD1D97-2687-4B15-BF3D-D09058FCEB2F}"/>
          </ac:spMkLst>
        </pc:spChg>
      </pc:sldChg>
      <pc:sldChg chg="modSp add mod ord">
        <pc:chgData name="Chan Zhi Wen, Ian" userId="10427a44-90a0-4c20-831c-e237817aaaf3" providerId="ADAL" clId="{15F77283-442C-4256-BBFD-F988EAF70D3F}" dt="2022-08-11T18:24:39.193" v="38714"/>
        <pc:sldMkLst>
          <pc:docMk/>
          <pc:sldMk cId="2437421074" sldId="516"/>
        </pc:sldMkLst>
        <pc:spChg chg="mod">
          <ac:chgData name="Chan Zhi Wen, Ian" userId="10427a44-90a0-4c20-831c-e237817aaaf3" providerId="ADAL" clId="{15F77283-442C-4256-BBFD-F988EAF70D3F}" dt="2022-08-11T13:40:11.920" v="31868" actId="20577"/>
          <ac:spMkLst>
            <pc:docMk/>
            <pc:sldMk cId="2437421074" sldId="516"/>
            <ac:spMk id="3" creationId="{E6CD1D97-2687-4B15-BF3D-D09058FCEB2F}"/>
          </ac:spMkLst>
        </pc:spChg>
      </pc:sldChg>
      <pc:sldChg chg="addSp modSp add mod">
        <pc:chgData name="Chan Zhi Wen, Ian" userId="10427a44-90a0-4c20-831c-e237817aaaf3" providerId="ADAL" clId="{15F77283-442C-4256-BBFD-F988EAF70D3F}" dt="2022-08-11T14:31:33.165" v="34330" actId="14100"/>
        <pc:sldMkLst>
          <pc:docMk/>
          <pc:sldMk cId="781006866" sldId="517"/>
        </pc:sldMkLst>
        <pc:spChg chg="mod">
          <ac:chgData name="Chan Zhi Wen, Ian" userId="10427a44-90a0-4c20-831c-e237817aaaf3" providerId="ADAL" clId="{15F77283-442C-4256-BBFD-F988EAF70D3F}" dt="2022-08-11T13:59:01.067" v="32724" actId="20577"/>
          <ac:spMkLst>
            <pc:docMk/>
            <pc:sldMk cId="781006866" sldId="517"/>
            <ac:spMk id="2" creationId="{FCF73F3D-7CBD-46D3-AD51-D6E4EA1B7A38}"/>
          </ac:spMkLst>
        </pc:spChg>
        <pc:spChg chg="mod">
          <ac:chgData name="Chan Zhi Wen, Ian" userId="10427a44-90a0-4c20-831c-e237817aaaf3" providerId="ADAL" clId="{15F77283-442C-4256-BBFD-F988EAF70D3F}" dt="2022-08-11T14:29:53.038" v="34242" actId="20577"/>
          <ac:spMkLst>
            <pc:docMk/>
            <pc:sldMk cId="781006866" sldId="517"/>
            <ac:spMk id="3" creationId="{E6CD1D97-2687-4B15-BF3D-D09058FCEB2F}"/>
          </ac:spMkLst>
        </pc:spChg>
        <pc:spChg chg="add mod">
          <ac:chgData name="Chan Zhi Wen, Ian" userId="10427a44-90a0-4c20-831c-e237817aaaf3" providerId="ADAL" clId="{15F77283-442C-4256-BBFD-F988EAF70D3F}" dt="2022-08-11T14:31:24.835" v="34327" actId="1076"/>
          <ac:spMkLst>
            <pc:docMk/>
            <pc:sldMk cId="781006866" sldId="517"/>
            <ac:spMk id="4" creationId="{09A4AC01-6C97-BA82-032E-7513D00DC678}"/>
          </ac:spMkLst>
        </pc:spChg>
        <pc:spChg chg="add mod">
          <ac:chgData name="Chan Zhi Wen, Ian" userId="10427a44-90a0-4c20-831c-e237817aaaf3" providerId="ADAL" clId="{15F77283-442C-4256-BBFD-F988EAF70D3F}" dt="2022-08-11T14:31:28.527" v="34328" actId="1076"/>
          <ac:spMkLst>
            <pc:docMk/>
            <pc:sldMk cId="781006866" sldId="517"/>
            <ac:spMk id="6" creationId="{213F2019-1BBF-EED3-C9C4-A7238414C717}"/>
          </ac:spMkLst>
        </pc:spChg>
        <pc:cxnChg chg="add mod">
          <ac:chgData name="Chan Zhi Wen, Ian" userId="10427a44-90a0-4c20-831c-e237817aaaf3" providerId="ADAL" clId="{15F77283-442C-4256-BBFD-F988EAF70D3F}" dt="2022-08-11T14:31:22.504" v="34326" actId="14100"/>
          <ac:cxnSpMkLst>
            <pc:docMk/>
            <pc:sldMk cId="781006866" sldId="517"/>
            <ac:cxnSpMk id="5" creationId="{77695A5B-DA87-B449-9603-448980684771}"/>
          </ac:cxnSpMkLst>
        </pc:cxnChg>
        <pc:cxnChg chg="add mod">
          <ac:chgData name="Chan Zhi Wen, Ian" userId="10427a44-90a0-4c20-831c-e237817aaaf3" providerId="ADAL" clId="{15F77283-442C-4256-BBFD-F988EAF70D3F}" dt="2022-08-11T14:31:33.165" v="34330" actId="14100"/>
          <ac:cxnSpMkLst>
            <pc:docMk/>
            <pc:sldMk cId="781006866" sldId="517"/>
            <ac:cxnSpMk id="7" creationId="{1952BDD4-F8E8-65EB-2FA0-3D875E732B72}"/>
          </ac:cxnSpMkLst>
        </pc:cxnChg>
      </pc:sldChg>
      <pc:sldChg chg="add">
        <pc:chgData name="Chan Zhi Wen, Ian" userId="10427a44-90a0-4c20-831c-e237817aaaf3" providerId="ADAL" clId="{15F77283-442C-4256-BBFD-F988EAF70D3F}" dt="2022-08-11T13:40:20.055" v="31869"/>
        <pc:sldMkLst>
          <pc:docMk/>
          <pc:sldMk cId="366996688" sldId="518"/>
        </pc:sldMkLst>
      </pc:sldChg>
      <pc:sldChg chg="addSp delSp modSp add mod ord">
        <pc:chgData name="Chan Zhi Wen, Ian" userId="10427a44-90a0-4c20-831c-e237817aaaf3" providerId="ADAL" clId="{15F77283-442C-4256-BBFD-F988EAF70D3F}" dt="2022-08-11T14:12:25.275" v="33342" actId="20577"/>
        <pc:sldMkLst>
          <pc:docMk/>
          <pc:sldMk cId="1948980772" sldId="519"/>
        </pc:sldMkLst>
        <pc:spChg chg="mod">
          <ac:chgData name="Chan Zhi Wen, Ian" userId="10427a44-90a0-4c20-831c-e237817aaaf3" providerId="ADAL" clId="{15F77283-442C-4256-BBFD-F988EAF70D3F}" dt="2022-08-11T14:12:25.275" v="33342" actId="20577"/>
          <ac:spMkLst>
            <pc:docMk/>
            <pc:sldMk cId="1948980772" sldId="519"/>
            <ac:spMk id="2" creationId="{FCF73F3D-7CBD-46D3-AD51-D6E4EA1B7A38}"/>
          </ac:spMkLst>
        </pc:spChg>
        <pc:spChg chg="mod">
          <ac:chgData name="Chan Zhi Wen, Ian" userId="10427a44-90a0-4c20-831c-e237817aaaf3" providerId="ADAL" clId="{15F77283-442C-4256-BBFD-F988EAF70D3F}" dt="2022-08-11T14:11:13.760" v="33299" actId="20577"/>
          <ac:spMkLst>
            <pc:docMk/>
            <pc:sldMk cId="1948980772" sldId="519"/>
            <ac:spMk id="3" creationId="{E6CD1D97-2687-4B15-BF3D-D09058FCEB2F}"/>
          </ac:spMkLst>
        </pc:spChg>
        <pc:spChg chg="del">
          <ac:chgData name="Chan Zhi Wen, Ian" userId="10427a44-90a0-4c20-831c-e237817aaaf3" providerId="ADAL" clId="{15F77283-442C-4256-BBFD-F988EAF70D3F}" dt="2022-08-11T13:44:48.527" v="31894" actId="478"/>
          <ac:spMkLst>
            <pc:docMk/>
            <pc:sldMk cId="1948980772" sldId="519"/>
            <ac:spMk id="6" creationId="{93E8022D-4073-93C2-ED09-4454A4E4AD91}"/>
          </ac:spMkLst>
        </pc:spChg>
        <pc:spChg chg="del">
          <ac:chgData name="Chan Zhi Wen, Ian" userId="10427a44-90a0-4c20-831c-e237817aaaf3" providerId="ADAL" clId="{15F77283-442C-4256-BBFD-F988EAF70D3F}" dt="2022-08-11T13:44:48.527" v="31894" actId="478"/>
          <ac:spMkLst>
            <pc:docMk/>
            <pc:sldMk cId="1948980772" sldId="519"/>
            <ac:spMk id="7" creationId="{04FBC67C-9D82-3353-0B28-BAA181612FB0}"/>
          </ac:spMkLst>
        </pc:spChg>
        <pc:spChg chg="del">
          <ac:chgData name="Chan Zhi Wen, Ian" userId="10427a44-90a0-4c20-831c-e237817aaaf3" providerId="ADAL" clId="{15F77283-442C-4256-BBFD-F988EAF70D3F}" dt="2022-08-11T13:44:48.527" v="31894" actId="478"/>
          <ac:spMkLst>
            <pc:docMk/>
            <pc:sldMk cId="1948980772" sldId="519"/>
            <ac:spMk id="11" creationId="{EC4C86C1-69B1-9A20-CC00-4E583B9720CA}"/>
          </ac:spMkLst>
        </pc:spChg>
        <pc:spChg chg="add mod">
          <ac:chgData name="Chan Zhi Wen, Ian" userId="10427a44-90a0-4c20-831c-e237817aaaf3" providerId="ADAL" clId="{15F77283-442C-4256-BBFD-F988EAF70D3F}" dt="2022-08-11T14:10:54.038" v="33289" actId="1035"/>
          <ac:spMkLst>
            <pc:docMk/>
            <pc:sldMk cId="1948980772" sldId="519"/>
            <ac:spMk id="16" creationId="{246C1A5A-D1F4-F85D-2493-B1A9A7E1B03F}"/>
          </ac:spMkLst>
        </pc:spChg>
        <pc:spChg chg="add mod">
          <ac:chgData name="Chan Zhi Wen, Ian" userId="10427a44-90a0-4c20-831c-e237817aaaf3" providerId="ADAL" clId="{15F77283-442C-4256-BBFD-F988EAF70D3F}" dt="2022-08-11T14:10:54.038" v="33289" actId="1035"/>
          <ac:spMkLst>
            <pc:docMk/>
            <pc:sldMk cId="1948980772" sldId="519"/>
            <ac:spMk id="20" creationId="{C2F08E85-E77D-DE09-4064-9A55D4B91E2D}"/>
          </ac:spMkLst>
        </pc:spChg>
        <pc:spChg chg="del">
          <ac:chgData name="Chan Zhi Wen, Ian" userId="10427a44-90a0-4c20-831c-e237817aaaf3" providerId="ADAL" clId="{15F77283-442C-4256-BBFD-F988EAF70D3F}" dt="2022-08-11T13:44:48.527" v="31894" actId="478"/>
          <ac:spMkLst>
            <pc:docMk/>
            <pc:sldMk cId="1948980772" sldId="519"/>
            <ac:spMk id="24" creationId="{C71A258B-43DD-715C-2ED7-67F18995DE7E}"/>
          </ac:spMkLst>
        </pc:spChg>
        <pc:spChg chg="add mod">
          <ac:chgData name="Chan Zhi Wen, Ian" userId="10427a44-90a0-4c20-831c-e237817aaaf3" providerId="ADAL" clId="{15F77283-442C-4256-BBFD-F988EAF70D3F}" dt="2022-08-11T14:10:54.038" v="33289" actId="1035"/>
          <ac:spMkLst>
            <pc:docMk/>
            <pc:sldMk cId="1948980772" sldId="519"/>
            <ac:spMk id="28" creationId="{E37DC699-88F8-AD3A-BB7A-4FD77904A4EC}"/>
          </ac:spMkLst>
        </pc:spChg>
        <pc:spChg chg="del">
          <ac:chgData name="Chan Zhi Wen, Ian" userId="10427a44-90a0-4c20-831c-e237817aaaf3" providerId="ADAL" clId="{15F77283-442C-4256-BBFD-F988EAF70D3F}" dt="2022-08-11T13:45:12.803" v="31913" actId="478"/>
          <ac:spMkLst>
            <pc:docMk/>
            <pc:sldMk cId="1948980772" sldId="519"/>
            <ac:spMk id="30" creationId="{0881FE11-FA91-96FE-FDFA-818B1556EF1D}"/>
          </ac:spMkLst>
        </pc:spChg>
        <pc:spChg chg="del">
          <ac:chgData name="Chan Zhi Wen, Ian" userId="10427a44-90a0-4c20-831c-e237817aaaf3" providerId="ADAL" clId="{15F77283-442C-4256-BBFD-F988EAF70D3F}" dt="2022-08-11T13:45:12.094" v="31912" actId="478"/>
          <ac:spMkLst>
            <pc:docMk/>
            <pc:sldMk cId="1948980772" sldId="519"/>
            <ac:spMk id="31" creationId="{87AA81F5-6375-1F5F-F856-382CE67E9C06}"/>
          </ac:spMkLst>
        </pc:spChg>
        <pc:spChg chg="mod">
          <ac:chgData name="Chan Zhi Wen, Ian" userId="10427a44-90a0-4c20-831c-e237817aaaf3" providerId="ADAL" clId="{15F77283-442C-4256-BBFD-F988EAF70D3F}" dt="2022-08-11T14:10:54.038" v="33289" actId="1035"/>
          <ac:spMkLst>
            <pc:docMk/>
            <pc:sldMk cId="1948980772" sldId="519"/>
            <ac:spMk id="33" creationId="{07B32CEF-1B12-DC12-E6B3-7F9EC8525BD0}"/>
          </ac:spMkLst>
        </pc:spChg>
        <pc:spChg chg="add mod">
          <ac:chgData name="Chan Zhi Wen, Ian" userId="10427a44-90a0-4c20-831c-e237817aaaf3" providerId="ADAL" clId="{15F77283-442C-4256-BBFD-F988EAF70D3F}" dt="2022-08-11T14:10:54.038" v="33289" actId="1035"/>
          <ac:spMkLst>
            <pc:docMk/>
            <pc:sldMk cId="1948980772" sldId="519"/>
            <ac:spMk id="38" creationId="{775DD45D-9AF1-3B7E-1C87-73AD027F918B}"/>
          </ac:spMkLst>
        </pc:spChg>
        <pc:spChg chg="add mod">
          <ac:chgData name="Chan Zhi Wen, Ian" userId="10427a44-90a0-4c20-831c-e237817aaaf3" providerId="ADAL" clId="{15F77283-442C-4256-BBFD-F988EAF70D3F}" dt="2022-08-11T14:11:52.242" v="33317" actId="1035"/>
          <ac:spMkLst>
            <pc:docMk/>
            <pc:sldMk cId="1948980772" sldId="519"/>
            <ac:spMk id="48" creationId="{31D769CE-AAEB-9DE2-4F23-3B100E3A5CA8}"/>
          </ac:spMkLst>
        </pc:spChg>
        <pc:picChg chg="add mod">
          <ac:chgData name="Chan Zhi Wen, Ian" userId="10427a44-90a0-4c20-831c-e237817aaaf3" providerId="ADAL" clId="{15F77283-442C-4256-BBFD-F988EAF70D3F}" dt="2022-08-11T14:10:31.992" v="33271" actId="1038"/>
          <ac:picMkLst>
            <pc:docMk/>
            <pc:sldMk cId="1948980772" sldId="519"/>
            <ac:picMk id="4" creationId="{A27D2C0C-07A8-6C47-56BA-87D019D6EE3D}"/>
          </ac:picMkLst>
        </pc:picChg>
        <pc:picChg chg="del">
          <ac:chgData name="Chan Zhi Wen, Ian" userId="10427a44-90a0-4c20-831c-e237817aaaf3" providerId="ADAL" clId="{15F77283-442C-4256-BBFD-F988EAF70D3F}" dt="2022-08-11T13:44:48.527" v="31894" actId="478"/>
          <ac:picMkLst>
            <pc:docMk/>
            <pc:sldMk cId="1948980772" sldId="519"/>
            <ac:picMk id="5" creationId="{3D911848-EE78-2471-2BAD-6A4DD0A09365}"/>
          </ac:picMkLst>
        </pc:picChg>
        <pc:picChg chg="del">
          <ac:chgData name="Chan Zhi Wen, Ian" userId="10427a44-90a0-4c20-831c-e237817aaaf3" providerId="ADAL" clId="{15F77283-442C-4256-BBFD-F988EAF70D3F}" dt="2022-08-11T13:45:10.174" v="31911" actId="478"/>
          <ac:picMkLst>
            <pc:docMk/>
            <pc:sldMk cId="1948980772" sldId="519"/>
            <ac:picMk id="18" creationId="{5AA57F6E-93F5-1678-ACFF-50B599E7AFE1}"/>
          </ac:picMkLst>
        </pc:picChg>
        <pc:picChg chg="del">
          <ac:chgData name="Chan Zhi Wen, Ian" userId="10427a44-90a0-4c20-831c-e237817aaaf3" providerId="ADAL" clId="{15F77283-442C-4256-BBFD-F988EAF70D3F}" dt="2022-08-11T13:45:10.174" v="31911" actId="478"/>
          <ac:picMkLst>
            <pc:docMk/>
            <pc:sldMk cId="1948980772" sldId="519"/>
            <ac:picMk id="21" creationId="{18570087-93DE-4300-3925-59E0CB148405}"/>
          </ac:picMkLst>
        </pc:picChg>
        <pc:picChg chg="del">
          <ac:chgData name="Chan Zhi Wen, Ian" userId="10427a44-90a0-4c20-831c-e237817aaaf3" providerId="ADAL" clId="{15F77283-442C-4256-BBFD-F988EAF70D3F}" dt="2022-08-11T13:44:48.527" v="31894" actId="478"/>
          <ac:picMkLst>
            <pc:docMk/>
            <pc:sldMk cId="1948980772" sldId="519"/>
            <ac:picMk id="23" creationId="{4040A3F6-38B1-AC1A-0E2A-976BF1C610D1}"/>
          </ac:picMkLst>
        </pc:picChg>
        <pc:picChg chg="add mod">
          <ac:chgData name="Chan Zhi Wen, Ian" userId="10427a44-90a0-4c20-831c-e237817aaaf3" providerId="ADAL" clId="{15F77283-442C-4256-BBFD-F988EAF70D3F}" dt="2022-08-11T14:10:54.038" v="33289" actId="1035"/>
          <ac:picMkLst>
            <pc:docMk/>
            <pc:sldMk cId="1948980772" sldId="519"/>
            <ac:picMk id="27" creationId="{F9808C64-01C1-7962-781B-6AD76BBA98A1}"/>
          </ac:picMkLst>
        </pc:picChg>
        <pc:picChg chg="add del mod">
          <ac:chgData name="Chan Zhi Wen, Ian" userId="10427a44-90a0-4c20-831c-e237817aaaf3" providerId="ADAL" clId="{15F77283-442C-4256-BBFD-F988EAF70D3F}" dt="2022-08-11T14:06:52.493" v="33066" actId="478"/>
          <ac:picMkLst>
            <pc:docMk/>
            <pc:sldMk cId="1948980772" sldId="519"/>
            <ac:picMk id="41" creationId="{3E7A3A61-327C-1ED0-60B6-B4A83C9990D6}"/>
          </ac:picMkLst>
        </pc:picChg>
        <pc:picChg chg="add mod">
          <ac:chgData name="Chan Zhi Wen, Ian" userId="10427a44-90a0-4c20-831c-e237817aaaf3" providerId="ADAL" clId="{15F77283-442C-4256-BBFD-F988EAF70D3F}" dt="2022-08-11T14:10:49.140" v="33273" actId="1076"/>
          <ac:picMkLst>
            <pc:docMk/>
            <pc:sldMk cId="1948980772" sldId="519"/>
            <ac:picMk id="43" creationId="{AB5EB7B8-BB66-9E81-002B-E24346983166}"/>
          </ac:picMkLst>
        </pc:picChg>
        <pc:picChg chg="add del">
          <ac:chgData name="Chan Zhi Wen, Ian" userId="10427a44-90a0-4c20-831c-e237817aaaf3" providerId="ADAL" clId="{15F77283-442C-4256-BBFD-F988EAF70D3F}" dt="2022-08-11T14:07:40.065" v="33120" actId="478"/>
          <ac:picMkLst>
            <pc:docMk/>
            <pc:sldMk cId="1948980772" sldId="519"/>
            <ac:picMk id="45" creationId="{3863BC55-54CC-D8B8-9069-AEDC033E7CC2}"/>
          </ac:picMkLst>
        </pc:picChg>
        <pc:picChg chg="add mod">
          <ac:chgData name="Chan Zhi Wen, Ian" userId="10427a44-90a0-4c20-831c-e237817aaaf3" providerId="ADAL" clId="{15F77283-442C-4256-BBFD-F988EAF70D3F}" dt="2022-08-11T14:10:31.992" v="33271" actId="1038"/>
          <ac:picMkLst>
            <pc:docMk/>
            <pc:sldMk cId="1948980772" sldId="519"/>
            <ac:picMk id="47" creationId="{BFE219C1-A305-E93E-CE0A-2819D6A47780}"/>
          </ac:picMkLst>
        </pc:picChg>
        <pc:cxnChg chg="del">
          <ac:chgData name="Chan Zhi Wen, Ian" userId="10427a44-90a0-4c20-831c-e237817aaaf3" providerId="ADAL" clId="{15F77283-442C-4256-BBFD-F988EAF70D3F}" dt="2022-08-11T13:44:48.527" v="31894" actId="478"/>
          <ac:cxnSpMkLst>
            <pc:docMk/>
            <pc:sldMk cId="1948980772" sldId="519"/>
            <ac:cxnSpMk id="8" creationId="{E9645C0D-AB29-8633-8EFE-65739D0A0316}"/>
          </ac:cxnSpMkLst>
        </pc:cxnChg>
        <pc:cxnChg chg="del">
          <ac:chgData name="Chan Zhi Wen, Ian" userId="10427a44-90a0-4c20-831c-e237817aaaf3" providerId="ADAL" clId="{15F77283-442C-4256-BBFD-F988EAF70D3F}" dt="2022-08-11T13:44:48.527" v="31894" actId="478"/>
          <ac:cxnSpMkLst>
            <pc:docMk/>
            <pc:sldMk cId="1948980772" sldId="519"/>
            <ac:cxnSpMk id="12" creationId="{0DC72ABE-23B1-41DE-0910-418A7274A703}"/>
          </ac:cxnSpMkLst>
        </pc:cxnChg>
        <pc:cxnChg chg="del">
          <ac:chgData name="Chan Zhi Wen, Ian" userId="10427a44-90a0-4c20-831c-e237817aaaf3" providerId="ADAL" clId="{15F77283-442C-4256-BBFD-F988EAF70D3F}" dt="2022-08-11T13:44:48.527" v="31894" actId="478"/>
          <ac:cxnSpMkLst>
            <pc:docMk/>
            <pc:sldMk cId="1948980772" sldId="519"/>
            <ac:cxnSpMk id="13" creationId="{8DCF91F2-5424-C8CB-3B24-7B61BED0FA44}"/>
          </ac:cxnSpMkLst>
        </pc:cxnChg>
        <pc:cxnChg chg="add mod">
          <ac:chgData name="Chan Zhi Wen, Ian" userId="10427a44-90a0-4c20-831c-e237817aaaf3" providerId="ADAL" clId="{15F77283-442C-4256-BBFD-F988EAF70D3F}" dt="2022-08-11T14:10:54.038" v="33289" actId="1035"/>
          <ac:cxnSpMkLst>
            <pc:docMk/>
            <pc:sldMk cId="1948980772" sldId="519"/>
            <ac:cxnSpMk id="14" creationId="{3BB7E1FD-7351-B04D-1A70-426B7A04EA54}"/>
          </ac:cxnSpMkLst>
        </pc:cxnChg>
        <pc:cxnChg chg="add mod">
          <ac:chgData name="Chan Zhi Wen, Ian" userId="10427a44-90a0-4c20-831c-e237817aaaf3" providerId="ADAL" clId="{15F77283-442C-4256-BBFD-F988EAF70D3F}" dt="2022-08-11T14:10:54.038" v="33289" actId="1035"/>
          <ac:cxnSpMkLst>
            <pc:docMk/>
            <pc:sldMk cId="1948980772" sldId="519"/>
            <ac:cxnSpMk id="17" creationId="{6A070FF1-5E15-FADD-7F8D-B6D6E0A84092}"/>
          </ac:cxnSpMkLst>
        </pc:cxnChg>
        <pc:cxnChg chg="del">
          <ac:chgData name="Chan Zhi Wen, Ian" userId="10427a44-90a0-4c20-831c-e237817aaaf3" providerId="ADAL" clId="{15F77283-442C-4256-BBFD-F988EAF70D3F}" dt="2022-08-11T13:44:48.527" v="31894" actId="478"/>
          <ac:cxnSpMkLst>
            <pc:docMk/>
            <pc:sldMk cId="1948980772" sldId="519"/>
            <ac:cxnSpMk id="25" creationId="{F0649494-2FA8-2401-2077-F6C568E2EFF9}"/>
          </ac:cxnSpMkLst>
        </pc:cxnChg>
        <pc:cxnChg chg="add mod">
          <ac:chgData name="Chan Zhi Wen, Ian" userId="10427a44-90a0-4c20-831c-e237817aaaf3" providerId="ADAL" clId="{15F77283-442C-4256-BBFD-F988EAF70D3F}" dt="2022-08-11T14:10:54.038" v="33289" actId="1035"/>
          <ac:cxnSpMkLst>
            <pc:docMk/>
            <pc:sldMk cId="1948980772" sldId="519"/>
            <ac:cxnSpMk id="29" creationId="{8DCE2594-7FB2-65CC-386C-884A60E0320A}"/>
          </ac:cxnSpMkLst>
        </pc:cxnChg>
        <pc:cxnChg chg="mod">
          <ac:chgData name="Chan Zhi Wen, Ian" userId="10427a44-90a0-4c20-831c-e237817aaaf3" providerId="ADAL" clId="{15F77283-442C-4256-BBFD-F988EAF70D3F}" dt="2022-08-11T14:10:54.038" v="33289" actId="1035"/>
          <ac:cxnSpMkLst>
            <pc:docMk/>
            <pc:sldMk cId="1948980772" sldId="519"/>
            <ac:cxnSpMk id="34" creationId="{EF3A04A0-B7F5-DB7E-9A4D-F9AB415BAB78}"/>
          </ac:cxnSpMkLst>
        </pc:cxnChg>
        <pc:cxnChg chg="add mod">
          <ac:chgData name="Chan Zhi Wen, Ian" userId="10427a44-90a0-4c20-831c-e237817aaaf3" providerId="ADAL" clId="{15F77283-442C-4256-BBFD-F988EAF70D3F}" dt="2022-08-11T14:10:54.038" v="33289" actId="1035"/>
          <ac:cxnSpMkLst>
            <pc:docMk/>
            <pc:sldMk cId="1948980772" sldId="519"/>
            <ac:cxnSpMk id="35" creationId="{A01C850C-B3D1-7006-CE6F-961C9EDEAE3B}"/>
          </ac:cxnSpMkLst>
        </pc:cxnChg>
      </pc:sldChg>
      <pc:sldChg chg="addSp delSp modSp add mod">
        <pc:chgData name="Chan Zhi Wen, Ian" userId="10427a44-90a0-4c20-831c-e237817aaaf3" providerId="ADAL" clId="{15F77283-442C-4256-BBFD-F988EAF70D3F}" dt="2022-08-11T14:27:37.073" v="34170" actId="20577"/>
        <pc:sldMkLst>
          <pc:docMk/>
          <pc:sldMk cId="3942154314" sldId="520"/>
        </pc:sldMkLst>
        <pc:spChg chg="mod">
          <ac:chgData name="Chan Zhi Wen, Ian" userId="10427a44-90a0-4c20-831c-e237817aaaf3" providerId="ADAL" clId="{15F77283-442C-4256-BBFD-F988EAF70D3F}" dt="2022-08-11T14:12:32.005" v="33354" actId="20577"/>
          <ac:spMkLst>
            <pc:docMk/>
            <pc:sldMk cId="3942154314" sldId="520"/>
            <ac:spMk id="2" creationId="{FCF73F3D-7CBD-46D3-AD51-D6E4EA1B7A38}"/>
          </ac:spMkLst>
        </pc:spChg>
        <pc:spChg chg="mod">
          <ac:chgData name="Chan Zhi Wen, Ian" userId="10427a44-90a0-4c20-831c-e237817aaaf3" providerId="ADAL" clId="{15F77283-442C-4256-BBFD-F988EAF70D3F}" dt="2022-08-11T14:27:37.073" v="34170" actId="20577"/>
          <ac:spMkLst>
            <pc:docMk/>
            <pc:sldMk cId="3942154314" sldId="520"/>
            <ac:spMk id="3" creationId="{E6CD1D97-2687-4B15-BF3D-D09058FCEB2F}"/>
          </ac:spMkLst>
        </pc:spChg>
        <pc:spChg chg="add mod">
          <ac:chgData name="Chan Zhi Wen, Ian" userId="10427a44-90a0-4c20-831c-e237817aaaf3" providerId="ADAL" clId="{15F77283-442C-4256-BBFD-F988EAF70D3F}" dt="2022-08-11T14:25:58.881" v="34020" actId="1035"/>
          <ac:spMkLst>
            <pc:docMk/>
            <pc:sldMk cId="3942154314" sldId="520"/>
            <ac:spMk id="9" creationId="{410D927B-6AD3-CBA4-1B1A-E5B196147B3B}"/>
          </ac:spMkLst>
        </pc:spChg>
        <pc:spChg chg="add del mod">
          <ac:chgData name="Chan Zhi Wen, Ian" userId="10427a44-90a0-4c20-831c-e237817aaaf3" providerId="ADAL" clId="{15F77283-442C-4256-BBFD-F988EAF70D3F}" dt="2022-08-11T14:26:26.709" v="34059"/>
          <ac:spMkLst>
            <pc:docMk/>
            <pc:sldMk cId="3942154314" sldId="520"/>
            <ac:spMk id="10" creationId="{2B317967-371D-95F2-CF0B-38EC6A9242A7}"/>
          </ac:spMkLst>
        </pc:spChg>
        <pc:spChg chg="add mod">
          <ac:chgData name="Chan Zhi Wen, Ian" userId="10427a44-90a0-4c20-831c-e237817aaaf3" providerId="ADAL" clId="{15F77283-442C-4256-BBFD-F988EAF70D3F}" dt="2022-08-11T14:27:14.008" v="34168" actId="1037"/>
          <ac:spMkLst>
            <pc:docMk/>
            <pc:sldMk cId="3942154314" sldId="520"/>
            <ac:spMk id="12" creationId="{BBBD16F1-2574-AFC5-43FD-342204CB3998}"/>
          </ac:spMkLst>
        </pc:spChg>
        <pc:spChg chg="add mod">
          <ac:chgData name="Chan Zhi Wen, Ian" userId="10427a44-90a0-4c20-831c-e237817aaaf3" providerId="ADAL" clId="{15F77283-442C-4256-BBFD-F988EAF70D3F}" dt="2022-08-11T14:27:05.399" v="34159" actId="1038"/>
          <ac:spMkLst>
            <pc:docMk/>
            <pc:sldMk cId="3942154314" sldId="520"/>
            <ac:spMk id="15" creationId="{7EDA446C-B930-403F-C036-A1E7C5FD4BFF}"/>
          </ac:spMkLst>
        </pc:spChg>
        <pc:spChg chg="mod">
          <ac:chgData name="Chan Zhi Wen, Ian" userId="10427a44-90a0-4c20-831c-e237817aaaf3" providerId="ADAL" clId="{15F77283-442C-4256-BBFD-F988EAF70D3F}" dt="2022-08-11T14:26:24.834" v="34057" actId="20577"/>
          <ac:spMkLst>
            <pc:docMk/>
            <pc:sldMk cId="3942154314" sldId="520"/>
            <ac:spMk id="16" creationId="{246C1A5A-D1F4-F85D-2493-B1A9A7E1B03F}"/>
          </ac:spMkLst>
        </pc:spChg>
        <pc:spChg chg="del">
          <ac:chgData name="Chan Zhi Wen, Ian" userId="10427a44-90a0-4c20-831c-e237817aaaf3" providerId="ADAL" clId="{15F77283-442C-4256-BBFD-F988EAF70D3F}" dt="2022-08-11T14:24:17.003" v="33939" actId="478"/>
          <ac:spMkLst>
            <pc:docMk/>
            <pc:sldMk cId="3942154314" sldId="520"/>
            <ac:spMk id="20" creationId="{C2F08E85-E77D-DE09-4064-9A55D4B91E2D}"/>
          </ac:spMkLst>
        </pc:spChg>
        <pc:spChg chg="del">
          <ac:chgData name="Chan Zhi Wen, Ian" userId="10427a44-90a0-4c20-831c-e237817aaaf3" providerId="ADAL" clId="{15F77283-442C-4256-BBFD-F988EAF70D3F}" dt="2022-08-11T14:24:17.003" v="33939" actId="478"/>
          <ac:spMkLst>
            <pc:docMk/>
            <pc:sldMk cId="3942154314" sldId="520"/>
            <ac:spMk id="28" creationId="{E37DC699-88F8-AD3A-BB7A-4FD77904A4EC}"/>
          </ac:spMkLst>
        </pc:spChg>
        <pc:spChg chg="del">
          <ac:chgData name="Chan Zhi Wen, Ian" userId="10427a44-90a0-4c20-831c-e237817aaaf3" providerId="ADAL" clId="{15F77283-442C-4256-BBFD-F988EAF70D3F}" dt="2022-08-11T14:24:17.003" v="33939" actId="478"/>
          <ac:spMkLst>
            <pc:docMk/>
            <pc:sldMk cId="3942154314" sldId="520"/>
            <ac:spMk id="33" creationId="{07B32CEF-1B12-DC12-E6B3-7F9EC8525BD0}"/>
          </ac:spMkLst>
        </pc:spChg>
        <pc:spChg chg="del">
          <ac:chgData name="Chan Zhi Wen, Ian" userId="10427a44-90a0-4c20-831c-e237817aaaf3" providerId="ADAL" clId="{15F77283-442C-4256-BBFD-F988EAF70D3F}" dt="2022-08-11T14:24:17.003" v="33939" actId="478"/>
          <ac:spMkLst>
            <pc:docMk/>
            <pc:sldMk cId="3942154314" sldId="520"/>
            <ac:spMk id="38" creationId="{775DD45D-9AF1-3B7E-1C87-73AD027F918B}"/>
          </ac:spMkLst>
        </pc:spChg>
        <pc:spChg chg="del">
          <ac:chgData name="Chan Zhi Wen, Ian" userId="10427a44-90a0-4c20-831c-e237817aaaf3" providerId="ADAL" clId="{15F77283-442C-4256-BBFD-F988EAF70D3F}" dt="2022-08-11T14:12:57.180" v="33356" actId="478"/>
          <ac:spMkLst>
            <pc:docMk/>
            <pc:sldMk cId="3942154314" sldId="520"/>
            <ac:spMk id="48" creationId="{31D769CE-AAEB-9DE2-4F23-3B100E3A5CA8}"/>
          </ac:spMkLst>
        </pc:spChg>
        <pc:picChg chg="del">
          <ac:chgData name="Chan Zhi Wen, Ian" userId="10427a44-90a0-4c20-831c-e237817aaaf3" providerId="ADAL" clId="{15F77283-442C-4256-BBFD-F988EAF70D3F}" dt="2022-08-11T14:12:57.180" v="33356" actId="478"/>
          <ac:picMkLst>
            <pc:docMk/>
            <pc:sldMk cId="3942154314" sldId="520"/>
            <ac:picMk id="4" creationId="{A27D2C0C-07A8-6C47-56BA-87D019D6EE3D}"/>
          </ac:picMkLst>
        </pc:picChg>
        <pc:picChg chg="add mod">
          <ac:chgData name="Chan Zhi Wen, Ian" userId="10427a44-90a0-4c20-831c-e237817aaaf3" providerId="ADAL" clId="{15F77283-442C-4256-BBFD-F988EAF70D3F}" dt="2022-08-11T14:22:30.431" v="33721" actId="14100"/>
          <ac:picMkLst>
            <pc:docMk/>
            <pc:sldMk cId="3942154314" sldId="520"/>
            <ac:picMk id="5" creationId="{57C22299-6B77-F496-8BF9-34EA13D620C7}"/>
          </ac:picMkLst>
        </pc:picChg>
        <pc:picChg chg="add mod">
          <ac:chgData name="Chan Zhi Wen, Ian" userId="10427a44-90a0-4c20-831c-e237817aaaf3" providerId="ADAL" clId="{15F77283-442C-4256-BBFD-F988EAF70D3F}" dt="2022-08-11T14:25:26.335" v="33975" actId="1076"/>
          <ac:picMkLst>
            <pc:docMk/>
            <pc:sldMk cId="3942154314" sldId="520"/>
            <ac:picMk id="7" creationId="{1E30CD06-3E35-4A45-DB86-048F00D9A38F}"/>
          </ac:picMkLst>
        </pc:picChg>
        <pc:picChg chg="del">
          <ac:chgData name="Chan Zhi Wen, Ian" userId="10427a44-90a0-4c20-831c-e237817aaaf3" providerId="ADAL" clId="{15F77283-442C-4256-BBFD-F988EAF70D3F}" dt="2022-08-11T14:24:14.694" v="33938" actId="478"/>
          <ac:picMkLst>
            <pc:docMk/>
            <pc:sldMk cId="3942154314" sldId="520"/>
            <ac:picMk id="27" creationId="{F9808C64-01C1-7962-781B-6AD76BBA98A1}"/>
          </ac:picMkLst>
        </pc:picChg>
        <pc:picChg chg="del">
          <ac:chgData name="Chan Zhi Wen, Ian" userId="10427a44-90a0-4c20-831c-e237817aaaf3" providerId="ADAL" clId="{15F77283-442C-4256-BBFD-F988EAF70D3F}" dt="2022-08-11T14:24:22.368" v="33941" actId="478"/>
          <ac:picMkLst>
            <pc:docMk/>
            <pc:sldMk cId="3942154314" sldId="520"/>
            <ac:picMk id="43" creationId="{AB5EB7B8-BB66-9E81-002B-E24346983166}"/>
          </ac:picMkLst>
        </pc:picChg>
        <pc:picChg chg="del">
          <ac:chgData name="Chan Zhi Wen, Ian" userId="10427a44-90a0-4c20-831c-e237817aaaf3" providerId="ADAL" clId="{15F77283-442C-4256-BBFD-F988EAF70D3F}" dt="2022-08-11T14:12:57.180" v="33356" actId="478"/>
          <ac:picMkLst>
            <pc:docMk/>
            <pc:sldMk cId="3942154314" sldId="520"/>
            <ac:picMk id="47" creationId="{BFE219C1-A305-E93E-CE0A-2819D6A47780}"/>
          </ac:picMkLst>
        </pc:picChg>
        <pc:cxnChg chg="add mod">
          <ac:chgData name="Chan Zhi Wen, Ian" userId="10427a44-90a0-4c20-831c-e237817aaaf3" providerId="ADAL" clId="{15F77283-442C-4256-BBFD-F988EAF70D3F}" dt="2022-08-11T14:25:56.337" v="34015" actId="1076"/>
          <ac:cxnSpMkLst>
            <pc:docMk/>
            <pc:sldMk cId="3942154314" sldId="520"/>
            <ac:cxnSpMk id="8" creationId="{0E5086B0-6743-BE43-3A4B-E3808B2E2448}"/>
          </ac:cxnSpMkLst>
        </pc:cxnChg>
        <pc:cxnChg chg="add mod">
          <ac:chgData name="Chan Zhi Wen, Ian" userId="10427a44-90a0-4c20-831c-e237817aaaf3" providerId="ADAL" clId="{15F77283-442C-4256-BBFD-F988EAF70D3F}" dt="2022-08-11T14:26:29.875" v="34061" actId="1076"/>
          <ac:cxnSpMkLst>
            <pc:docMk/>
            <pc:sldMk cId="3942154314" sldId="520"/>
            <ac:cxnSpMk id="11" creationId="{4E484CE9-D5B1-534F-480B-23E418161E34}"/>
          </ac:cxnSpMkLst>
        </pc:cxnChg>
        <pc:cxnChg chg="add mod">
          <ac:chgData name="Chan Zhi Wen, Ian" userId="10427a44-90a0-4c20-831c-e237817aaaf3" providerId="ADAL" clId="{15F77283-442C-4256-BBFD-F988EAF70D3F}" dt="2022-08-11T14:26:58.554" v="34144" actId="14100"/>
          <ac:cxnSpMkLst>
            <pc:docMk/>
            <pc:sldMk cId="3942154314" sldId="520"/>
            <ac:cxnSpMk id="13" creationId="{F0C8B074-6BB2-8F28-3F0F-AE40735AB9C3}"/>
          </ac:cxnSpMkLst>
        </pc:cxnChg>
        <pc:cxnChg chg="mod">
          <ac:chgData name="Chan Zhi Wen, Ian" userId="10427a44-90a0-4c20-831c-e237817aaaf3" providerId="ADAL" clId="{15F77283-442C-4256-BBFD-F988EAF70D3F}" dt="2022-08-11T14:26:08.080" v="34021" actId="1076"/>
          <ac:cxnSpMkLst>
            <pc:docMk/>
            <pc:sldMk cId="3942154314" sldId="520"/>
            <ac:cxnSpMk id="14" creationId="{3BB7E1FD-7351-B04D-1A70-426B7A04EA54}"/>
          </ac:cxnSpMkLst>
        </pc:cxnChg>
        <pc:cxnChg chg="del">
          <ac:chgData name="Chan Zhi Wen, Ian" userId="10427a44-90a0-4c20-831c-e237817aaaf3" providerId="ADAL" clId="{15F77283-442C-4256-BBFD-F988EAF70D3F}" dt="2022-08-11T14:24:17.003" v="33939" actId="478"/>
          <ac:cxnSpMkLst>
            <pc:docMk/>
            <pc:sldMk cId="3942154314" sldId="520"/>
            <ac:cxnSpMk id="17" creationId="{6A070FF1-5E15-FADD-7F8D-B6D6E0A84092}"/>
          </ac:cxnSpMkLst>
        </pc:cxnChg>
        <pc:cxnChg chg="del">
          <ac:chgData name="Chan Zhi Wen, Ian" userId="10427a44-90a0-4c20-831c-e237817aaaf3" providerId="ADAL" clId="{15F77283-442C-4256-BBFD-F988EAF70D3F}" dt="2022-08-11T14:24:17.003" v="33939" actId="478"/>
          <ac:cxnSpMkLst>
            <pc:docMk/>
            <pc:sldMk cId="3942154314" sldId="520"/>
            <ac:cxnSpMk id="29" creationId="{8DCE2594-7FB2-65CC-386C-884A60E0320A}"/>
          </ac:cxnSpMkLst>
        </pc:cxnChg>
        <pc:cxnChg chg="del">
          <ac:chgData name="Chan Zhi Wen, Ian" userId="10427a44-90a0-4c20-831c-e237817aaaf3" providerId="ADAL" clId="{15F77283-442C-4256-BBFD-F988EAF70D3F}" dt="2022-08-11T14:24:17.003" v="33939" actId="478"/>
          <ac:cxnSpMkLst>
            <pc:docMk/>
            <pc:sldMk cId="3942154314" sldId="520"/>
            <ac:cxnSpMk id="34" creationId="{EF3A04A0-B7F5-DB7E-9A4D-F9AB415BAB78}"/>
          </ac:cxnSpMkLst>
        </pc:cxnChg>
        <pc:cxnChg chg="del">
          <ac:chgData name="Chan Zhi Wen, Ian" userId="10427a44-90a0-4c20-831c-e237817aaaf3" providerId="ADAL" clId="{15F77283-442C-4256-BBFD-F988EAF70D3F}" dt="2022-08-11T14:24:17.003" v="33939" actId="478"/>
          <ac:cxnSpMkLst>
            <pc:docMk/>
            <pc:sldMk cId="3942154314" sldId="520"/>
            <ac:cxnSpMk id="35" creationId="{A01C850C-B3D1-7006-CE6F-961C9EDEAE3B}"/>
          </ac:cxnSpMkLst>
        </pc:cxnChg>
      </pc:sldChg>
      <pc:sldChg chg="add">
        <pc:chgData name="Chan Zhi Wen, Ian" userId="10427a44-90a0-4c20-831c-e237817aaaf3" providerId="ADAL" clId="{15F77283-442C-4256-BBFD-F988EAF70D3F}" dt="2022-08-11T15:14:08.253" v="35316"/>
        <pc:sldMkLst>
          <pc:docMk/>
          <pc:sldMk cId="2792872508" sldId="521"/>
        </pc:sldMkLst>
      </pc:sldChg>
      <pc:sldChg chg="addSp modSp add mod modNotes">
        <pc:chgData name="Chan Zhi Wen, Ian" userId="10427a44-90a0-4c20-831c-e237817aaaf3" providerId="ADAL" clId="{15F77283-442C-4256-BBFD-F988EAF70D3F}" dt="2022-08-11T15:21:42.914" v="35322" actId="20577"/>
        <pc:sldMkLst>
          <pc:docMk/>
          <pc:sldMk cId="2826198356" sldId="522"/>
        </pc:sldMkLst>
        <pc:picChg chg="add mod replST">
          <ac:chgData name="Chan Zhi Wen, Ian" userId="10427a44-90a0-4c20-831c-e237817aaaf3" providerId="ADAL" clId="{15F77283-442C-4256-BBFD-F988EAF70D3F}" dt="2022-08-11T15:21:42.824" v="35320"/>
          <ac:picMkLst>
            <pc:docMk/>
            <pc:sldMk cId="2826198356" sldId="522"/>
            <ac:picMk id="3" creationId="{12B68A0E-B2AC-A717-902D-133079D2DF17}"/>
          </ac:picMkLst>
        </pc:picChg>
      </pc:sldChg>
      <pc:sldChg chg="addSp modSp add mod modNotes">
        <pc:chgData name="Chan Zhi Wen, Ian" userId="10427a44-90a0-4c20-831c-e237817aaaf3" providerId="ADAL" clId="{15F77283-442C-4256-BBFD-F988EAF70D3F}" dt="2022-08-11T15:21:43.142" v="35328" actId="20577"/>
        <pc:sldMkLst>
          <pc:docMk/>
          <pc:sldMk cId="2197114492" sldId="523"/>
        </pc:sldMkLst>
        <pc:picChg chg="add mod replST">
          <ac:chgData name="Chan Zhi Wen, Ian" userId="10427a44-90a0-4c20-831c-e237817aaaf3" providerId="ADAL" clId="{15F77283-442C-4256-BBFD-F988EAF70D3F}" dt="2022-08-11T15:21:43.096" v="35326"/>
          <ac:picMkLst>
            <pc:docMk/>
            <pc:sldMk cId="2197114492" sldId="523"/>
            <ac:picMk id="3" creationId="{EBB032CC-8A83-5FED-7F85-9FE4B1D853C4}"/>
          </ac:picMkLst>
        </pc:picChg>
      </pc:sldChg>
      <pc:sldChg chg="addSp modSp add mod modNotes">
        <pc:chgData name="Chan Zhi Wen, Ian" userId="10427a44-90a0-4c20-831c-e237817aaaf3" providerId="ADAL" clId="{15F77283-442C-4256-BBFD-F988EAF70D3F}" dt="2022-08-11T15:21:43.340" v="35334" actId="20577"/>
        <pc:sldMkLst>
          <pc:docMk/>
          <pc:sldMk cId="1028426568" sldId="524"/>
        </pc:sldMkLst>
        <pc:picChg chg="add mod replST">
          <ac:chgData name="Chan Zhi Wen, Ian" userId="10427a44-90a0-4c20-831c-e237817aaaf3" providerId="ADAL" clId="{15F77283-442C-4256-BBFD-F988EAF70D3F}" dt="2022-08-11T15:21:43.292" v="35332"/>
          <ac:picMkLst>
            <pc:docMk/>
            <pc:sldMk cId="1028426568" sldId="524"/>
            <ac:picMk id="3" creationId="{DC5F4B40-9F7F-B89D-3B8A-CFD6AE58365F}"/>
          </ac:picMkLst>
        </pc:picChg>
      </pc:sldChg>
      <pc:sldChg chg="addSp delSp modSp add mod">
        <pc:chgData name="Chan Zhi Wen, Ian" userId="10427a44-90a0-4c20-831c-e237817aaaf3" providerId="ADAL" clId="{15F77283-442C-4256-BBFD-F988EAF70D3F}" dt="2022-08-11T16:52:54.444" v="35883" actId="20577"/>
        <pc:sldMkLst>
          <pc:docMk/>
          <pc:sldMk cId="2332614551" sldId="525"/>
        </pc:sldMkLst>
        <pc:spChg chg="mod">
          <ac:chgData name="Chan Zhi Wen, Ian" userId="10427a44-90a0-4c20-831c-e237817aaaf3" providerId="ADAL" clId="{15F77283-442C-4256-BBFD-F988EAF70D3F}" dt="2022-08-11T16:42:26.809" v="35421" actId="20577"/>
          <ac:spMkLst>
            <pc:docMk/>
            <pc:sldMk cId="2332614551" sldId="525"/>
            <ac:spMk id="2" creationId="{FCF73F3D-7CBD-46D3-AD51-D6E4EA1B7A38}"/>
          </ac:spMkLst>
        </pc:spChg>
        <pc:spChg chg="mod">
          <ac:chgData name="Chan Zhi Wen, Ian" userId="10427a44-90a0-4c20-831c-e237817aaaf3" providerId="ADAL" clId="{15F77283-442C-4256-BBFD-F988EAF70D3F}" dt="2022-08-11T16:52:54.444" v="35883" actId="20577"/>
          <ac:spMkLst>
            <pc:docMk/>
            <pc:sldMk cId="2332614551" sldId="525"/>
            <ac:spMk id="3" creationId="{E6CD1D97-2687-4B15-BF3D-D09058FCEB2F}"/>
          </ac:spMkLst>
        </pc:spChg>
        <pc:spChg chg="del mod">
          <ac:chgData name="Chan Zhi Wen, Ian" userId="10427a44-90a0-4c20-831c-e237817aaaf3" providerId="ADAL" clId="{15F77283-442C-4256-BBFD-F988EAF70D3F}" dt="2022-08-11T16:50:25.948" v="35796" actId="478"/>
          <ac:spMkLst>
            <pc:docMk/>
            <pc:sldMk cId="2332614551" sldId="525"/>
            <ac:spMk id="6" creationId="{93E8022D-4073-93C2-ED09-4454A4E4AD91}"/>
          </ac:spMkLst>
        </pc:spChg>
        <pc:spChg chg="mod ord">
          <ac:chgData name="Chan Zhi Wen, Ian" userId="10427a44-90a0-4c20-831c-e237817aaaf3" providerId="ADAL" clId="{15F77283-442C-4256-BBFD-F988EAF70D3F}" dt="2022-08-11T16:51:37.168" v="35858" actId="1076"/>
          <ac:spMkLst>
            <pc:docMk/>
            <pc:sldMk cId="2332614551" sldId="525"/>
            <ac:spMk id="7" creationId="{04FBC67C-9D82-3353-0B28-BAA181612FB0}"/>
          </ac:spMkLst>
        </pc:spChg>
        <pc:spChg chg="add mod">
          <ac:chgData name="Chan Zhi Wen, Ian" userId="10427a44-90a0-4c20-831c-e237817aaaf3" providerId="ADAL" clId="{15F77283-442C-4256-BBFD-F988EAF70D3F}" dt="2022-08-11T16:50:59.850" v="35819" actId="14100"/>
          <ac:spMkLst>
            <pc:docMk/>
            <pc:sldMk cId="2332614551" sldId="525"/>
            <ac:spMk id="10" creationId="{DA924BC3-7608-9020-5CF0-C3514A6F463E}"/>
          </ac:spMkLst>
        </pc:spChg>
        <pc:spChg chg="del mod">
          <ac:chgData name="Chan Zhi Wen, Ian" userId="10427a44-90a0-4c20-831c-e237817aaaf3" providerId="ADAL" clId="{15F77283-442C-4256-BBFD-F988EAF70D3F}" dt="2022-08-11T16:43:42.419" v="35565" actId="478"/>
          <ac:spMkLst>
            <pc:docMk/>
            <pc:sldMk cId="2332614551" sldId="525"/>
            <ac:spMk id="11" creationId="{EC4C86C1-69B1-9A20-CC00-4E583B9720CA}"/>
          </ac:spMkLst>
        </pc:spChg>
        <pc:spChg chg="del">
          <ac:chgData name="Chan Zhi Wen, Ian" userId="10427a44-90a0-4c20-831c-e237817aaaf3" providerId="ADAL" clId="{15F77283-442C-4256-BBFD-F988EAF70D3F}" dt="2022-08-11T16:43:04.751" v="35492" actId="478"/>
          <ac:spMkLst>
            <pc:docMk/>
            <pc:sldMk cId="2332614551" sldId="525"/>
            <ac:spMk id="24" creationId="{C71A258B-43DD-715C-2ED7-67F18995DE7E}"/>
          </ac:spMkLst>
        </pc:spChg>
        <pc:spChg chg="del">
          <ac:chgData name="Chan Zhi Wen, Ian" userId="10427a44-90a0-4c20-831c-e237817aaaf3" providerId="ADAL" clId="{15F77283-442C-4256-BBFD-F988EAF70D3F}" dt="2022-08-11T16:43:04.751" v="35492" actId="478"/>
          <ac:spMkLst>
            <pc:docMk/>
            <pc:sldMk cId="2332614551" sldId="525"/>
            <ac:spMk id="30" creationId="{0881FE11-FA91-96FE-FDFA-818B1556EF1D}"/>
          </ac:spMkLst>
        </pc:spChg>
        <pc:spChg chg="del">
          <ac:chgData name="Chan Zhi Wen, Ian" userId="10427a44-90a0-4c20-831c-e237817aaaf3" providerId="ADAL" clId="{15F77283-442C-4256-BBFD-F988EAF70D3F}" dt="2022-08-11T16:43:04.751" v="35492" actId="478"/>
          <ac:spMkLst>
            <pc:docMk/>
            <pc:sldMk cId="2332614551" sldId="525"/>
            <ac:spMk id="31" creationId="{87AA81F5-6375-1F5F-F856-382CE67E9C06}"/>
          </ac:spMkLst>
        </pc:spChg>
        <pc:spChg chg="del">
          <ac:chgData name="Chan Zhi Wen, Ian" userId="10427a44-90a0-4c20-831c-e237817aaaf3" providerId="ADAL" clId="{15F77283-442C-4256-BBFD-F988EAF70D3F}" dt="2022-08-11T16:43:04.751" v="35492" actId="478"/>
          <ac:spMkLst>
            <pc:docMk/>
            <pc:sldMk cId="2332614551" sldId="525"/>
            <ac:spMk id="33" creationId="{07B32CEF-1B12-DC12-E6B3-7F9EC8525BD0}"/>
          </ac:spMkLst>
        </pc:spChg>
        <pc:picChg chg="mod">
          <ac:chgData name="Chan Zhi Wen, Ian" userId="10427a44-90a0-4c20-831c-e237817aaaf3" providerId="ADAL" clId="{15F77283-442C-4256-BBFD-F988EAF70D3F}" dt="2022-08-11T16:49:55.106" v="35792" actId="1076"/>
          <ac:picMkLst>
            <pc:docMk/>
            <pc:sldMk cId="2332614551" sldId="525"/>
            <ac:picMk id="5" creationId="{3D911848-EE78-2471-2BAD-6A4DD0A09365}"/>
          </ac:picMkLst>
        </pc:picChg>
        <pc:picChg chg="add mod">
          <ac:chgData name="Chan Zhi Wen, Ian" userId="10427a44-90a0-4c20-831c-e237817aaaf3" providerId="ADAL" clId="{15F77283-442C-4256-BBFD-F988EAF70D3F}" dt="2022-08-11T16:50:40.145" v="35799" actId="1076"/>
          <ac:picMkLst>
            <pc:docMk/>
            <pc:sldMk cId="2332614551" sldId="525"/>
            <ac:picMk id="9" creationId="{097884BC-9603-558B-AE9D-3D09755BC62F}"/>
          </ac:picMkLst>
        </pc:picChg>
        <pc:picChg chg="del">
          <ac:chgData name="Chan Zhi Wen, Ian" userId="10427a44-90a0-4c20-831c-e237817aaaf3" providerId="ADAL" clId="{15F77283-442C-4256-BBFD-F988EAF70D3F}" dt="2022-08-11T16:43:04.751" v="35492" actId="478"/>
          <ac:picMkLst>
            <pc:docMk/>
            <pc:sldMk cId="2332614551" sldId="525"/>
            <ac:picMk id="18" creationId="{5AA57F6E-93F5-1678-ACFF-50B599E7AFE1}"/>
          </ac:picMkLst>
        </pc:picChg>
        <pc:picChg chg="del">
          <ac:chgData name="Chan Zhi Wen, Ian" userId="10427a44-90a0-4c20-831c-e237817aaaf3" providerId="ADAL" clId="{15F77283-442C-4256-BBFD-F988EAF70D3F}" dt="2022-08-11T16:43:04.751" v="35492" actId="478"/>
          <ac:picMkLst>
            <pc:docMk/>
            <pc:sldMk cId="2332614551" sldId="525"/>
            <ac:picMk id="21" creationId="{18570087-93DE-4300-3925-59E0CB148405}"/>
          </ac:picMkLst>
        </pc:picChg>
        <pc:picChg chg="del">
          <ac:chgData name="Chan Zhi Wen, Ian" userId="10427a44-90a0-4c20-831c-e237817aaaf3" providerId="ADAL" clId="{15F77283-442C-4256-BBFD-F988EAF70D3F}" dt="2022-08-11T16:43:04.751" v="35492" actId="478"/>
          <ac:picMkLst>
            <pc:docMk/>
            <pc:sldMk cId="2332614551" sldId="525"/>
            <ac:picMk id="23" creationId="{4040A3F6-38B1-AC1A-0E2A-976BF1C610D1}"/>
          </ac:picMkLst>
        </pc:picChg>
        <pc:cxnChg chg="mod ord">
          <ac:chgData name="Chan Zhi Wen, Ian" userId="10427a44-90a0-4c20-831c-e237817aaaf3" providerId="ADAL" clId="{15F77283-442C-4256-BBFD-F988EAF70D3F}" dt="2022-08-11T16:51:45.100" v="35864" actId="14100"/>
          <ac:cxnSpMkLst>
            <pc:docMk/>
            <pc:sldMk cId="2332614551" sldId="525"/>
            <ac:cxnSpMk id="8" creationId="{E9645C0D-AB29-8633-8EFE-65739D0A0316}"/>
          </ac:cxnSpMkLst>
        </pc:cxnChg>
        <pc:cxnChg chg="del mod">
          <ac:chgData name="Chan Zhi Wen, Ian" userId="10427a44-90a0-4c20-831c-e237817aaaf3" providerId="ADAL" clId="{15F77283-442C-4256-BBFD-F988EAF70D3F}" dt="2022-08-11T16:43:42.419" v="35565" actId="478"/>
          <ac:cxnSpMkLst>
            <pc:docMk/>
            <pc:sldMk cId="2332614551" sldId="525"/>
            <ac:cxnSpMk id="12" creationId="{0DC72ABE-23B1-41DE-0910-418A7274A703}"/>
          </ac:cxnSpMkLst>
        </pc:cxnChg>
        <pc:cxnChg chg="del mod">
          <ac:chgData name="Chan Zhi Wen, Ian" userId="10427a44-90a0-4c20-831c-e237817aaaf3" providerId="ADAL" clId="{15F77283-442C-4256-BBFD-F988EAF70D3F}" dt="2022-08-11T16:50:25.948" v="35796" actId="478"/>
          <ac:cxnSpMkLst>
            <pc:docMk/>
            <pc:sldMk cId="2332614551" sldId="525"/>
            <ac:cxnSpMk id="13" creationId="{8DCF91F2-5424-C8CB-3B24-7B61BED0FA44}"/>
          </ac:cxnSpMkLst>
        </pc:cxnChg>
        <pc:cxnChg chg="del">
          <ac:chgData name="Chan Zhi Wen, Ian" userId="10427a44-90a0-4c20-831c-e237817aaaf3" providerId="ADAL" clId="{15F77283-442C-4256-BBFD-F988EAF70D3F}" dt="2022-08-11T16:43:04.751" v="35492" actId="478"/>
          <ac:cxnSpMkLst>
            <pc:docMk/>
            <pc:sldMk cId="2332614551" sldId="525"/>
            <ac:cxnSpMk id="25" creationId="{F0649494-2FA8-2401-2077-F6C568E2EFF9}"/>
          </ac:cxnSpMkLst>
        </pc:cxnChg>
        <pc:cxnChg chg="del">
          <ac:chgData name="Chan Zhi Wen, Ian" userId="10427a44-90a0-4c20-831c-e237817aaaf3" providerId="ADAL" clId="{15F77283-442C-4256-BBFD-F988EAF70D3F}" dt="2022-08-11T16:43:04.751" v="35492" actId="478"/>
          <ac:cxnSpMkLst>
            <pc:docMk/>
            <pc:sldMk cId="2332614551" sldId="525"/>
            <ac:cxnSpMk id="34" creationId="{EF3A04A0-B7F5-DB7E-9A4D-F9AB415BAB78}"/>
          </ac:cxnSpMkLst>
        </pc:cxnChg>
      </pc:sldChg>
      <pc:sldChg chg="addSp modSp add mod">
        <pc:chgData name="Chan Zhi Wen, Ian" userId="10427a44-90a0-4c20-831c-e237817aaaf3" providerId="ADAL" clId="{15F77283-442C-4256-BBFD-F988EAF70D3F}" dt="2022-08-11T18:36:44.369" v="39123" actId="20577"/>
        <pc:sldMkLst>
          <pc:docMk/>
          <pc:sldMk cId="2800251164" sldId="526"/>
        </pc:sldMkLst>
        <pc:spChg chg="mod">
          <ac:chgData name="Chan Zhi Wen, Ian" userId="10427a44-90a0-4c20-831c-e237817aaaf3" providerId="ADAL" clId="{15F77283-442C-4256-BBFD-F988EAF70D3F}" dt="2022-08-11T18:10:48.999" v="37592" actId="20577"/>
          <ac:spMkLst>
            <pc:docMk/>
            <pc:sldMk cId="2800251164" sldId="526"/>
            <ac:spMk id="2" creationId="{EBE2549B-3B55-DDD2-EA8D-C31346835CB1}"/>
          </ac:spMkLst>
        </pc:spChg>
        <pc:spChg chg="mod">
          <ac:chgData name="Chan Zhi Wen, Ian" userId="10427a44-90a0-4c20-831c-e237817aaaf3" providerId="ADAL" clId="{15F77283-442C-4256-BBFD-F988EAF70D3F}" dt="2022-08-11T18:36:44.369" v="39123" actId="20577"/>
          <ac:spMkLst>
            <pc:docMk/>
            <pc:sldMk cId="2800251164" sldId="526"/>
            <ac:spMk id="3" creationId="{3D643F25-56C6-43A0-883E-2BCF96ECB66D}"/>
          </ac:spMkLst>
        </pc:spChg>
        <pc:spChg chg="add mod">
          <ac:chgData name="Chan Zhi Wen, Ian" userId="10427a44-90a0-4c20-831c-e237817aaaf3" providerId="ADAL" clId="{15F77283-442C-4256-BBFD-F988EAF70D3F}" dt="2022-08-11T18:30:21.455" v="38893"/>
          <ac:spMkLst>
            <pc:docMk/>
            <pc:sldMk cId="2800251164" sldId="526"/>
            <ac:spMk id="4" creationId="{8BBEFAD3-EFA7-5713-1A2A-6794B0243B99}"/>
          </ac:spMkLst>
        </pc:spChg>
      </pc:sldChg>
      <pc:sldChg chg="addSp modSp add mod">
        <pc:chgData name="Chan Zhi Wen, Ian" userId="10427a44-90a0-4c20-831c-e237817aaaf3" providerId="ADAL" clId="{15F77283-442C-4256-BBFD-F988EAF70D3F}" dt="2022-08-11T18:30:21.990" v="38894"/>
        <pc:sldMkLst>
          <pc:docMk/>
          <pc:sldMk cId="951797749" sldId="527"/>
        </pc:sldMkLst>
        <pc:spChg chg="mod">
          <ac:chgData name="Chan Zhi Wen, Ian" userId="10427a44-90a0-4c20-831c-e237817aaaf3" providerId="ADAL" clId="{15F77283-442C-4256-BBFD-F988EAF70D3F}" dt="2022-08-11T18:11:09.693" v="37607" actId="20577"/>
          <ac:spMkLst>
            <pc:docMk/>
            <pc:sldMk cId="951797749" sldId="527"/>
            <ac:spMk id="2" creationId="{EBE2549B-3B55-DDD2-EA8D-C31346835CB1}"/>
          </ac:spMkLst>
        </pc:spChg>
        <pc:spChg chg="mod">
          <ac:chgData name="Chan Zhi Wen, Ian" userId="10427a44-90a0-4c20-831c-e237817aaaf3" providerId="ADAL" clId="{15F77283-442C-4256-BBFD-F988EAF70D3F}" dt="2022-08-11T18:08:37.559" v="37503" actId="20577"/>
          <ac:spMkLst>
            <pc:docMk/>
            <pc:sldMk cId="951797749" sldId="527"/>
            <ac:spMk id="3" creationId="{3D643F25-56C6-43A0-883E-2BCF96ECB66D}"/>
          </ac:spMkLst>
        </pc:spChg>
        <pc:spChg chg="add mod">
          <ac:chgData name="Chan Zhi Wen, Ian" userId="10427a44-90a0-4c20-831c-e237817aaaf3" providerId="ADAL" clId="{15F77283-442C-4256-BBFD-F988EAF70D3F}" dt="2022-08-11T18:30:21.990" v="38894"/>
          <ac:spMkLst>
            <pc:docMk/>
            <pc:sldMk cId="951797749" sldId="527"/>
            <ac:spMk id="4" creationId="{07EE8D37-0564-E8CA-0E07-EE2B8600BB76}"/>
          </ac:spMkLst>
        </pc:spChg>
      </pc:sldChg>
      <pc:sldChg chg="addSp modSp add mod ord">
        <pc:chgData name="Chan Zhi Wen, Ian" userId="10427a44-90a0-4c20-831c-e237817aaaf3" providerId="ADAL" clId="{15F77283-442C-4256-BBFD-F988EAF70D3F}" dt="2022-08-11T18:30:23.221" v="38896"/>
        <pc:sldMkLst>
          <pc:docMk/>
          <pc:sldMk cId="2877531908" sldId="528"/>
        </pc:sldMkLst>
        <pc:spChg chg="mod">
          <ac:chgData name="Chan Zhi Wen, Ian" userId="10427a44-90a0-4c20-831c-e237817aaaf3" providerId="ADAL" clId="{15F77283-442C-4256-BBFD-F988EAF70D3F}" dt="2022-08-11T18:11:39.502" v="37613" actId="20577"/>
          <ac:spMkLst>
            <pc:docMk/>
            <pc:sldMk cId="2877531908" sldId="528"/>
            <ac:spMk id="2" creationId="{EBE2549B-3B55-DDD2-EA8D-C31346835CB1}"/>
          </ac:spMkLst>
        </pc:spChg>
        <pc:spChg chg="mod">
          <ac:chgData name="Chan Zhi Wen, Ian" userId="10427a44-90a0-4c20-831c-e237817aaaf3" providerId="ADAL" clId="{15F77283-442C-4256-BBFD-F988EAF70D3F}" dt="2022-08-11T18:24:02.144" v="38711" actId="20577"/>
          <ac:spMkLst>
            <pc:docMk/>
            <pc:sldMk cId="2877531908" sldId="528"/>
            <ac:spMk id="3" creationId="{3D643F25-56C6-43A0-883E-2BCF96ECB66D}"/>
          </ac:spMkLst>
        </pc:spChg>
        <pc:spChg chg="add mod">
          <ac:chgData name="Chan Zhi Wen, Ian" userId="10427a44-90a0-4c20-831c-e237817aaaf3" providerId="ADAL" clId="{15F77283-442C-4256-BBFD-F988EAF70D3F}" dt="2022-08-11T18:30:23.221" v="38896"/>
          <ac:spMkLst>
            <pc:docMk/>
            <pc:sldMk cId="2877531908" sldId="528"/>
            <ac:spMk id="4" creationId="{CA78897D-7B0D-CC89-3986-9BA9850275C9}"/>
          </ac:spMkLst>
        </pc:spChg>
      </pc:sldChg>
      <pc:sldChg chg="addSp modSp add mod">
        <pc:chgData name="Chan Zhi Wen, Ian" userId="10427a44-90a0-4c20-831c-e237817aaaf3" providerId="ADAL" clId="{15F77283-442C-4256-BBFD-F988EAF70D3F}" dt="2022-08-11T18:30:22.552" v="38895"/>
        <pc:sldMkLst>
          <pc:docMk/>
          <pc:sldMk cId="1666812028" sldId="529"/>
        </pc:sldMkLst>
        <pc:spChg chg="mod">
          <ac:chgData name="Chan Zhi Wen, Ian" userId="10427a44-90a0-4c20-831c-e237817aaaf3" providerId="ADAL" clId="{15F77283-442C-4256-BBFD-F988EAF70D3F}" dt="2022-08-11T18:20:44.177" v="38280" actId="20577"/>
          <ac:spMkLst>
            <pc:docMk/>
            <pc:sldMk cId="1666812028" sldId="529"/>
            <ac:spMk id="3" creationId="{3D643F25-56C6-43A0-883E-2BCF96ECB66D}"/>
          </ac:spMkLst>
        </pc:spChg>
        <pc:spChg chg="add mod">
          <ac:chgData name="Chan Zhi Wen, Ian" userId="10427a44-90a0-4c20-831c-e237817aaaf3" providerId="ADAL" clId="{15F77283-442C-4256-BBFD-F988EAF70D3F}" dt="2022-08-11T18:30:22.552" v="38895"/>
          <ac:spMkLst>
            <pc:docMk/>
            <pc:sldMk cId="1666812028" sldId="529"/>
            <ac:spMk id="4" creationId="{7FD44FC0-0BC5-6A50-9D49-F82C6ACA2339}"/>
          </ac:spMkLst>
        </pc:spChg>
      </pc:sldChg>
      <pc:sldChg chg="addSp modSp add mod">
        <pc:chgData name="Chan Zhi Wen, Ian" userId="10427a44-90a0-4c20-831c-e237817aaaf3" providerId="ADAL" clId="{15F77283-442C-4256-BBFD-F988EAF70D3F}" dt="2022-08-11T18:26:37.657" v="38792" actId="1076"/>
        <pc:sldMkLst>
          <pc:docMk/>
          <pc:sldMk cId="3789616002" sldId="530"/>
        </pc:sldMkLst>
        <pc:spChg chg="mod">
          <ac:chgData name="Chan Zhi Wen, Ian" userId="10427a44-90a0-4c20-831c-e237817aaaf3" providerId="ADAL" clId="{15F77283-442C-4256-BBFD-F988EAF70D3F}" dt="2022-08-11T18:24:57.284" v="38728" actId="5793"/>
          <ac:spMkLst>
            <pc:docMk/>
            <pc:sldMk cId="3789616002" sldId="530"/>
            <ac:spMk id="2" creationId="{FCF73F3D-7CBD-46D3-AD51-D6E4EA1B7A38}"/>
          </ac:spMkLst>
        </pc:spChg>
        <pc:spChg chg="mod">
          <ac:chgData name="Chan Zhi Wen, Ian" userId="10427a44-90a0-4c20-831c-e237817aaaf3" providerId="ADAL" clId="{15F77283-442C-4256-BBFD-F988EAF70D3F}" dt="2022-08-11T18:25:05.501" v="38764" actId="20577"/>
          <ac:spMkLst>
            <pc:docMk/>
            <pc:sldMk cId="3789616002" sldId="530"/>
            <ac:spMk id="3" creationId="{E6CD1D97-2687-4B15-BF3D-D09058FCEB2F}"/>
          </ac:spMkLst>
        </pc:spChg>
        <pc:picChg chg="add mod">
          <ac:chgData name="Chan Zhi Wen, Ian" userId="10427a44-90a0-4c20-831c-e237817aaaf3" providerId="ADAL" clId="{15F77283-442C-4256-BBFD-F988EAF70D3F}" dt="2022-08-11T18:26:32.812" v="38788" actId="1076"/>
          <ac:picMkLst>
            <pc:docMk/>
            <pc:sldMk cId="3789616002" sldId="530"/>
            <ac:picMk id="4" creationId="{3DE5566C-A420-51C0-C608-A71D5B1ABB24}"/>
          </ac:picMkLst>
        </pc:picChg>
        <pc:picChg chg="add mod">
          <ac:chgData name="Chan Zhi Wen, Ian" userId="10427a44-90a0-4c20-831c-e237817aaaf3" providerId="ADAL" clId="{15F77283-442C-4256-BBFD-F988EAF70D3F}" dt="2022-08-11T18:26:34.330" v="38789" actId="1076"/>
          <ac:picMkLst>
            <pc:docMk/>
            <pc:sldMk cId="3789616002" sldId="530"/>
            <ac:picMk id="6" creationId="{AEDDA959-8FCB-D869-3110-5C82512E78BE}"/>
          </ac:picMkLst>
        </pc:picChg>
        <pc:picChg chg="add mod">
          <ac:chgData name="Chan Zhi Wen, Ian" userId="10427a44-90a0-4c20-831c-e237817aaaf3" providerId="ADAL" clId="{15F77283-442C-4256-BBFD-F988EAF70D3F}" dt="2022-08-11T18:26:37.657" v="38792" actId="1076"/>
          <ac:picMkLst>
            <pc:docMk/>
            <pc:sldMk cId="3789616002" sldId="530"/>
            <ac:picMk id="7" creationId="{87E54536-BDCA-2FB7-F7B9-8EC8AA52FF53}"/>
          </ac:picMkLst>
        </pc:picChg>
        <pc:picChg chg="add mod">
          <ac:chgData name="Chan Zhi Wen, Ian" userId="10427a44-90a0-4c20-831c-e237817aaaf3" providerId="ADAL" clId="{15F77283-442C-4256-BBFD-F988EAF70D3F}" dt="2022-08-11T18:26:35.262" v="38790" actId="1076"/>
          <ac:picMkLst>
            <pc:docMk/>
            <pc:sldMk cId="3789616002" sldId="530"/>
            <ac:picMk id="8" creationId="{A80EFEDB-13C4-01BA-040F-D34957D02555}"/>
          </ac:picMkLst>
        </pc:picChg>
      </pc:sldChg>
      <pc:sldChg chg="addSp delSp modSp add mod">
        <pc:chgData name="Chan Zhi Wen, Ian" userId="10427a44-90a0-4c20-831c-e237817aaaf3" providerId="ADAL" clId="{15F77283-442C-4256-BBFD-F988EAF70D3F}" dt="2022-08-11T18:30:24.594" v="38897"/>
        <pc:sldMkLst>
          <pc:docMk/>
          <pc:sldMk cId="3615959383" sldId="531"/>
        </pc:sldMkLst>
        <pc:spChg chg="mod">
          <ac:chgData name="Chan Zhi Wen, Ian" userId="10427a44-90a0-4c20-831c-e237817aaaf3" providerId="ADAL" clId="{15F77283-442C-4256-BBFD-F988EAF70D3F}" dt="2022-08-11T18:27:11.800" v="38801" actId="20577"/>
          <ac:spMkLst>
            <pc:docMk/>
            <pc:sldMk cId="3615959383" sldId="531"/>
            <ac:spMk id="2" creationId="{EBE2549B-3B55-DDD2-EA8D-C31346835CB1}"/>
          </ac:spMkLst>
        </pc:spChg>
        <pc:spChg chg="mod">
          <ac:chgData name="Chan Zhi Wen, Ian" userId="10427a44-90a0-4c20-831c-e237817aaaf3" providerId="ADAL" clId="{15F77283-442C-4256-BBFD-F988EAF70D3F}" dt="2022-08-11T18:30:01.199" v="38890" actId="20577"/>
          <ac:spMkLst>
            <pc:docMk/>
            <pc:sldMk cId="3615959383" sldId="531"/>
            <ac:spMk id="3" creationId="{3D643F25-56C6-43A0-883E-2BCF96ECB66D}"/>
          </ac:spMkLst>
        </pc:spChg>
        <pc:spChg chg="add del">
          <ac:chgData name="Chan Zhi Wen, Ian" userId="10427a44-90a0-4c20-831c-e237817aaaf3" providerId="ADAL" clId="{15F77283-442C-4256-BBFD-F988EAF70D3F}" dt="2022-08-11T18:27:29.890" v="38803"/>
          <ac:spMkLst>
            <pc:docMk/>
            <pc:sldMk cId="3615959383" sldId="531"/>
            <ac:spMk id="4" creationId="{68B31194-C255-4038-EE26-84A7578172C6}"/>
          </ac:spMkLst>
        </pc:spChg>
        <pc:spChg chg="add del">
          <ac:chgData name="Chan Zhi Wen, Ian" userId="10427a44-90a0-4c20-831c-e237817aaaf3" providerId="ADAL" clId="{15F77283-442C-4256-BBFD-F988EAF70D3F}" dt="2022-08-11T18:27:29.890" v="38803"/>
          <ac:spMkLst>
            <pc:docMk/>
            <pc:sldMk cId="3615959383" sldId="531"/>
            <ac:spMk id="5" creationId="{7322C15E-DB67-29EE-8452-2166C2F3F667}"/>
          </ac:spMkLst>
        </pc:spChg>
        <pc:spChg chg="add del">
          <ac:chgData name="Chan Zhi Wen, Ian" userId="10427a44-90a0-4c20-831c-e237817aaaf3" providerId="ADAL" clId="{15F77283-442C-4256-BBFD-F988EAF70D3F}" dt="2022-08-11T18:27:29.890" v="38803"/>
          <ac:spMkLst>
            <pc:docMk/>
            <pc:sldMk cId="3615959383" sldId="531"/>
            <ac:spMk id="6" creationId="{94089BA3-BDE1-2B86-4338-FC24FD905C5F}"/>
          </ac:spMkLst>
        </pc:spChg>
        <pc:spChg chg="add del">
          <ac:chgData name="Chan Zhi Wen, Ian" userId="10427a44-90a0-4c20-831c-e237817aaaf3" providerId="ADAL" clId="{15F77283-442C-4256-BBFD-F988EAF70D3F}" dt="2022-08-11T18:27:32.416" v="38805"/>
          <ac:spMkLst>
            <pc:docMk/>
            <pc:sldMk cId="3615959383" sldId="531"/>
            <ac:spMk id="7" creationId="{81269FC6-35C2-7CEA-8235-59B64819B8BB}"/>
          </ac:spMkLst>
        </pc:spChg>
        <pc:spChg chg="add del">
          <ac:chgData name="Chan Zhi Wen, Ian" userId="10427a44-90a0-4c20-831c-e237817aaaf3" providerId="ADAL" clId="{15F77283-442C-4256-BBFD-F988EAF70D3F}" dt="2022-08-11T18:27:32.416" v="38805"/>
          <ac:spMkLst>
            <pc:docMk/>
            <pc:sldMk cId="3615959383" sldId="531"/>
            <ac:spMk id="8" creationId="{BC322985-AED7-0A27-4F25-0DC2E93B89F2}"/>
          </ac:spMkLst>
        </pc:spChg>
        <pc:spChg chg="add del">
          <ac:chgData name="Chan Zhi Wen, Ian" userId="10427a44-90a0-4c20-831c-e237817aaaf3" providerId="ADAL" clId="{15F77283-442C-4256-BBFD-F988EAF70D3F}" dt="2022-08-11T18:27:32.416" v="38805"/>
          <ac:spMkLst>
            <pc:docMk/>
            <pc:sldMk cId="3615959383" sldId="531"/>
            <ac:spMk id="9" creationId="{299C22FC-F3F4-21F7-5985-1D5D93ABC811}"/>
          </ac:spMkLst>
        </pc:spChg>
        <pc:spChg chg="add mod">
          <ac:chgData name="Chan Zhi Wen, Ian" userId="10427a44-90a0-4c20-831c-e237817aaaf3" providerId="ADAL" clId="{15F77283-442C-4256-BBFD-F988EAF70D3F}" dt="2022-08-11T18:30:24.594" v="38897"/>
          <ac:spMkLst>
            <pc:docMk/>
            <pc:sldMk cId="3615959383" sldId="531"/>
            <ac:spMk id="10" creationId="{1AE47C7C-4C7F-ACEC-294D-A3219B9CCE06}"/>
          </ac:spMkLst>
        </pc:spChg>
        <pc:picChg chg="add mod">
          <ac:chgData name="Chan Zhi Wen, Ian" userId="10427a44-90a0-4c20-831c-e237817aaaf3" providerId="ADAL" clId="{15F77283-442C-4256-BBFD-F988EAF70D3F}" dt="2022-08-11T18:29:51.496" v="38887" actId="1076"/>
          <ac:picMkLst>
            <pc:docMk/>
            <pc:sldMk cId="3615959383" sldId="531"/>
            <ac:picMk id="1032" creationId="{44AE454D-DD0C-40F8-1B98-03A7A1E7FF55}"/>
          </ac:picMkLst>
        </pc:picChg>
        <pc:picChg chg="add mod">
          <ac:chgData name="Chan Zhi Wen, Ian" userId="10427a44-90a0-4c20-831c-e237817aaaf3" providerId="ADAL" clId="{15F77283-442C-4256-BBFD-F988EAF70D3F}" dt="2022-08-11T18:29:53.773" v="38888" actId="1076"/>
          <ac:picMkLst>
            <pc:docMk/>
            <pc:sldMk cId="3615959383" sldId="531"/>
            <ac:picMk id="1034" creationId="{7A096C06-DF0A-A095-F308-32AFC2FD55B7}"/>
          </ac:picMkLst>
        </pc:picChg>
      </pc:sldChg>
      <pc:sldChg chg="addSp delSp modSp add mod">
        <pc:chgData name="Chan Zhi Wen, Ian" userId="10427a44-90a0-4c20-831c-e237817aaaf3" providerId="ADAL" clId="{15F77283-442C-4256-BBFD-F988EAF70D3F}" dt="2022-08-11T18:31:10.964" v="38914" actId="14100"/>
        <pc:sldMkLst>
          <pc:docMk/>
          <pc:sldMk cId="3010825835" sldId="532"/>
        </pc:sldMkLst>
        <pc:spChg chg="mod">
          <ac:chgData name="Chan Zhi Wen, Ian" userId="10427a44-90a0-4c20-831c-e237817aaaf3" providerId="ADAL" clId="{15F77283-442C-4256-BBFD-F988EAF70D3F}" dt="2022-08-11T18:30:39.502" v="38909" actId="20577"/>
          <ac:spMkLst>
            <pc:docMk/>
            <pc:sldMk cId="3010825835" sldId="532"/>
            <ac:spMk id="2" creationId="{EBE2549B-3B55-DDD2-EA8D-C31346835CB1}"/>
          </ac:spMkLst>
        </pc:spChg>
        <pc:spChg chg="mod">
          <ac:chgData name="Chan Zhi Wen, Ian" userId="10427a44-90a0-4c20-831c-e237817aaaf3" providerId="ADAL" clId="{15F77283-442C-4256-BBFD-F988EAF70D3F}" dt="2022-08-11T18:31:07.243" v="38912" actId="20577"/>
          <ac:spMkLst>
            <pc:docMk/>
            <pc:sldMk cId="3010825835" sldId="532"/>
            <ac:spMk id="3" creationId="{3D643F25-56C6-43A0-883E-2BCF96ECB66D}"/>
          </ac:spMkLst>
        </pc:spChg>
        <pc:picChg chg="add mod">
          <ac:chgData name="Chan Zhi Wen, Ian" userId="10427a44-90a0-4c20-831c-e237817aaaf3" providerId="ADAL" clId="{15F77283-442C-4256-BBFD-F988EAF70D3F}" dt="2022-08-11T18:31:10.964" v="38914" actId="14100"/>
          <ac:picMkLst>
            <pc:docMk/>
            <pc:sldMk cId="3010825835" sldId="532"/>
            <ac:picMk id="5" creationId="{E76C8108-BF92-BA08-8620-7B086E6794EC}"/>
          </ac:picMkLst>
        </pc:picChg>
        <pc:picChg chg="del">
          <ac:chgData name="Chan Zhi Wen, Ian" userId="10427a44-90a0-4c20-831c-e237817aaaf3" providerId="ADAL" clId="{15F77283-442C-4256-BBFD-F988EAF70D3F}" dt="2022-08-11T18:31:02.623" v="38910" actId="478"/>
          <ac:picMkLst>
            <pc:docMk/>
            <pc:sldMk cId="3010825835" sldId="532"/>
            <ac:picMk id="1032" creationId="{44AE454D-DD0C-40F8-1B98-03A7A1E7FF55}"/>
          </ac:picMkLst>
        </pc:picChg>
        <pc:picChg chg="del">
          <ac:chgData name="Chan Zhi Wen, Ian" userId="10427a44-90a0-4c20-831c-e237817aaaf3" providerId="ADAL" clId="{15F77283-442C-4256-BBFD-F988EAF70D3F}" dt="2022-08-11T18:31:02.623" v="38910" actId="478"/>
          <ac:picMkLst>
            <pc:docMk/>
            <pc:sldMk cId="3010825835" sldId="532"/>
            <ac:picMk id="1034" creationId="{7A096C06-DF0A-A095-F308-32AFC2FD55B7}"/>
          </ac:picMkLst>
        </pc:picChg>
      </pc:sldChg>
      <pc:sldChg chg="addSp delSp modSp add mod modShow">
        <pc:chgData name="Chan Zhi Wen, Ian" userId="10427a44-90a0-4c20-831c-e237817aaaf3" providerId="ADAL" clId="{15F77283-442C-4256-BBFD-F988EAF70D3F}" dt="2022-08-11T18:59:31.498" v="39597" actId="729"/>
        <pc:sldMkLst>
          <pc:docMk/>
          <pc:sldMk cId="2982226313" sldId="533"/>
        </pc:sldMkLst>
        <pc:spChg chg="mod">
          <ac:chgData name="Chan Zhi Wen, Ian" userId="10427a44-90a0-4c20-831c-e237817aaaf3" providerId="ADAL" clId="{15F77283-442C-4256-BBFD-F988EAF70D3F}" dt="2022-08-11T18:49:12.282" v="39459" actId="20577"/>
          <ac:spMkLst>
            <pc:docMk/>
            <pc:sldMk cId="2982226313" sldId="533"/>
            <ac:spMk id="2" creationId="{EBE2549B-3B55-DDD2-EA8D-C31346835CB1}"/>
          </ac:spMkLst>
        </pc:spChg>
        <pc:spChg chg="mod">
          <ac:chgData name="Chan Zhi Wen, Ian" userId="10427a44-90a0-4c20-831c-e237817aaaf3" providerId="ADAL" clId="{15F77283-442C-4256-BBFD-F988EAF70D3F}" dt="2022-08-11T18:54:10.446" v="39594" actId="20577"/>
          <ac:spMkLst>
            <pc:docMk/>
            <pc:sldMk cId="2982226313" sldId="533"/>
            <ac:spMk id="3" creationId="{3D643F25-56C6-43A0-883E-2BCF96ECB66D}"/>
          </ac:spMkLst>
        </pc:spChg>
        <pc:graphicFrameChg chg="add mod modGraphic">
          <ac:chgData name="Chan Zhi Wen, Ian" userId="10427a44-90a0-4c20-831c-e237817aaaf3" providerId="ADAL" clId="{15F77283-442C-4256-BBFD-F988EAF70D3F}" dt="2022-08-11T18:54:15.464" v="39595" actId="1076"/>
          <ac:graphicFrameMkLst>
            <pc:docMk/>
            <pc:sldMk cId="2982226313" sldId="533"/>
            <ac:graphicFrameMk id="4" creationId="{32820668-656E-FA15-4499-23BAA2940E8F}"/>
          </ac:graphicFrameMkLst>
        </pc:graphicFrameChg>
        <pc:graphicFrameChg chg="add del mod">
          <ac:chgData name="Chan Zhi Wen, Ian" userId="10427a44-90a0-4c20-831c-e237817aaaf3" providerId="ADAL" clId="{15F77283-442C-4256-BBFD-F988EAF70D3F}" dt="2022-08-11T18:51:30.884" v="39508" actId="478"/>
          <ac:graphicFrameMkLst>
            <pc:docMk/>
            <pc:sldMk cId="2982226313" sldId="533"/>
            <ac:graphicFrameMk id="6" creationId="{D3CE7C08-54C8-6395-8134-66A0FA636B58}"/>
          </ac:graphicFrameMkLst>
        </pc:graphicFrameChg>
        <pc:graphicFrameChg chg="add del mod">
          <ac:chgData name="Chan Zhi Wen, Ian" userId="10427a44-90a0-4c20-831c-e237817aaaf3" providerId="ADAL" clId="{15F77283-442C-4256-BBFD-F988EAF70D3F}" dt="2022-08-11T18:51:30.884" v="39508" actId="478"/>
          <ac:graphicFrameMkLst>
            <pc:docMk/>
            <pc:sldMk cId="2982226313" sldId="533"/>
            <ac:graphicFrameMk id="7" creationId="{5D82D61B-C1A9-5388-D107-049323FC294D}"/>
          </ac:graphicFrameMkLst>
        </pc:graphicFrameChg>
        <pc:picChg chg="del">
          <ac:chgData name="Chan Zhi Wen, Ian" userId="10427a44-90a0-4c20-831c-e237817aaaf3" providerId="ADAL" clId="{15F77283-442C-4256-BBFD-F988EAF70D3F}" dt="2022-08-11T18:32:59.521" v="38975" actId="478"/>
          <ac:picMkLst>
            <pc:docMk/>
            <pc:sldMk cId="2982226313" sldId="533"/>
            <ac:picMk id="5" creationId="{E76C8108-BF92-BA08-8620-7B086E6794EC}"/>
          </ac:picMkLst>
        </pc:picChg>
      </pc:sldChg>
      <pc:sldChg chg="addSp delSp modSp add mod">
        <pc:chgData name="Chan Zhi Wen, Ian" userId="10427a44-90a0-4c20-831c-e237817aaaf3" providerId="ADAL" clId="{15F77283-442C-4256-BBFD-F988EAF70D3F}" dt="2022-08-11T18:54:03.044" v="39592" actId="20577"/>
        <pc:sldMkLst>
          <pc:docMk/>
          <pc:sldMk cId="3513347882" sldId="534"/>
        </pc:sldMkLst>
        <pc:spChg chg="mod">
          <ac:chgData name="Chan Zhi Wen, Ian" userId="10427a44-90a0-4c20-831c-e237817aaaf3" providerId="ADAL" clId="{15F77283-442C-4256-BBFD-F988EAF70D3F}" dt="2022-08-11T18:54:03.044" v="39592" actId="20577"/>
          <ac:spMkLst>
            <pc:docMk/>
            <pc:sldMk cId="3513347882" sldId="534"/>
            <ac:spMk id="3" creationId="{3D643F25-56C6-43A0-883E-2BCF96ECB66D}"/>
          </ac:spMkLst>
        </pc:spChg>
        <pc:graphicFrameChg chg="del mod">
          <ac:chgData name="Chan Zhi Wen, Ian" userId="10427a44-90a0-4c20-831c-e237817aaaf3" providerId="ADAL" clId="{15F77283-442C-4256-BBFD-F988EAF70D3F}" dt="2022-08-11T18:52:00.675" v="39536" actId="478"/>
          <ac:graphicFrameMkLst>
            <pc:docMk/>
            <pc:sldMk cId="3513347882" sldId="534"/>
            <ac:graphicFrameMk id="4" creationId="{32820668-656E-FA15-4499-23BAA2940E8F}"/>
          </ac:graphicFrameMkLst>
        </pc:graphicFrameChg>
        <pc:graphicFrameChg chg="add mod modGraphic">
          <ac:chgData name="Chan Zhi Wen, Ian" userId="10427a44-90a0-4c20-831c-e237817aaaf3" providerId="ADAL" clId="{15F77283-442C-4256-BBFD-F988EAF70D3F}" dt="2022-08-11T18:51:50.411" v="39535" actId="1036"/>
          <ac:graphicFrameMkLst>
            <pc:docMk/>
            <pc:sldMk cId="3513347882" sldId="534"/>
            <ac:graphicFrameMk id="5" creationId="{69077A39-A8C2-01A5-4C5B-83331440B66A}"/>
          </ac:graphicFrameMkLst>
        </pc:graphicFrameChg>
        <pc:graphicFrameChg chg="del mod">
          <ac:chgData name="Chan Zhi Wen, Ian" userId="10427a44-90a0-4c20-831c-e237817aaaf3" providerId="ADAL" clId="{15F77283-442C-4256-BBFD-F988EAF70D3F}" dt="2022-08-11T18:49:48.878" v="39466" actId="478"/>
          <ac:graphicFrameMkLst>
            <pc:docMk/>
            <pc:sldMk cId="3513347882" sldId="534"/>
            <ac:graphicFrameMk id="6" creationId="{D3CE7C08-54C8-6395-8134-66A0FA636B58}"/>
          </ac:graphicFrameMkLst>
        </pc:graphicFrameChg>
        <pc:graphicFrameChg chg="mod modGraphic">
          <ac:chgData name="Chan Zhi Wen, Ian" userId="10427a44-90a0-4c20-831c-e237817aaaf3" providerId="ADAL" clId="{15F77283-442C-4256-BBFD-F988EAF70D3F}" dt="2022-08-11T18:51:50.411" v="39535" actId="1036"/>
          <ac:graphicFrameMkLst>
            <pc:docMk/>
            <pc:sldMk cId="3513347882" sldId="534"/>
            <ac:graphicFrameMk id="7" creationId="{5D82D61B-C1A9-5388-D107-049323FC294D}"/>
          </ac:graphicFrameMkLst>
        </pc:graphicFrameChg>
        <pc:graphicFrameChg chg="add mod modGraphic">
          <ac:chgData name="Chan Zhi Wen, Ian" userId="10427a44-90a0-4c20-831c-e237817aaaf3" providerId="ADAL" clId="{15F77283-442C-4256-BBFD-F988EAF70D3F}" dt="2022-08-11T18:51:50.411" v="39535" actId="1036"/>
          <ac:graphicFrameMkLst>
            <pc:docMk/>
            <pc:sldMk cId="3513347882" sldId="534"/>
            <ac:graphicFrameMk id="8" creationId="{41F74808-5EFF-1787-2012-F6B7C25B1372}"/>
          </ac:graphicFrameMkLst>
        </pc:graphicFrameChg>
      </pc:sldChg>
      <pc:sldChg chg="modSp add mod">
        <pc:chgData name="Chan Zhi Wen, Ian" userId="10427a44-90a0-4c20-831c-e237817aaaf3" providerId="ADAL" clId="{15F77283-442C-4256-BBFD-F988EAF70D3F}" dt="2022-08-11T19:01:30.479" v="39736" actId="20577"/>
        <pc:sldMkLst>
          <pc:docMk/>
          <pc:sldMk cId="2695252287" sldId="535"/>
        </pc:sldMkLst>
        <pc:spChg chg="mod">
          <ac:chgData name="Chan Zhi Wen, Ian" userId="10427a44-90a0-4c20-831c-e237817aaaf3" providerId="ADAL" clId="{15F77283-442C-4256-BBFD-F988EAF70D3F}" dt="2022-08-11T19:01:30.479" v="39736" actId="20577"/>
          <ac:spMkLst>
            <pc:docMk/>
            <pc:sldMk cId="2695252287" sldId="535"/>
            <ac:spMk id="3" creationId="{3D643F25-56C6-43A0-883E-2BCF96ECB66D}"/>
          </ac:spMkLst>
        </pc:spChg>
      </pc:sldChg>
    </pc:docChg>
  </pc:docChgLst>
  <pc:docChgLst>
    <pc:chgData name="Chan Zhi Wen, Ian" userId="10427a44-90a0-4c20-831c-e237817aaaf3" providerId="ADAL" clId="{79D712E9-0556-4CCF-894E-628B02E226C0}"/>
    <pc:docChg chg="undo custSel addSld delSld modSld">
      <pc:chgData name="Chan Zhi Wen, Ian" userId="10427a44-90a0-4c20-831c-e237817aaaf3" providerId="ADAL" clId="{79D712E9-0556-4CCF-894E-628B02E226C0}" dt="2022-07-27T23:00:39.916" v="4953" actId="20577"/>
      <pc:docMkLst>
        <pc:docMk/>
      </pc:docMkLst>
      <pc:sldChg chg="modSp mod">
        <pc:chgData name="Chan Zhi Wen, Ian" userId="10427a44-90a0-4c20-831c-e237817aaaf3" providerId="ADAL" clId="{79D712E9-0556-4CCF-894E-628B02E226C0}" dt="2022-07-27T21:03:03.012" v="48" actId="20577"/>
        <pc:sldMkLst>
          <pc:docMk/>
          <pc:sldMk cId="160192915" sldId="256"/>
        </pc:sldMkLst>
        <pc:spChg chg="mod">
          <ac:chgData name="Chan Zhi Wen, Ian" userId="10427a44-90a0-4c20-831c-e237817aaaf3" providerId="ADAL" clId="{79D712E9-0556-4CCF-894E-628B02E226C0}" dt="2022-07-27T21:02:59.145" v="47" actId="404"/>
          <ac:spMkLst>
            <pc:docMk/>
            <pc:sldMk cId="160192915" sldId="256"/>
            <ac:spMk id="2" creationId="{63D0D704-AC16-4E9C-85E5-2F85FA028E67}"/>
          </ac:spMkLst>
        </pc:spChg>
        <pc:spChg chg="mod">
          <ac:chgData name="Chan Zhi Wen, Ian" userId="10427a44-90a0-4c20-831c-e237817aaaf3" providerId="ADAL" clId="{79D712E9-0556-4CCF-894E-628B02E226C0}" dt="2022-07-27T21:03:03.012" v="48" actId="20577"/>
          <ac:spMkLst>
            <pc:docMk/>
            <pc:sldMk cId="160192915" sldId="256"/>
            <ac:spMk id="7" creationId="{5730E69B-5CB0-4B9D-98FA-66B11F4AE7DD}"/>
          </ac:spMkLst>
        </pc:spChg>
      </pc:sldChg>
      <pc:sldChg chg="modSp mod">
        <pc:chgData name="Chan Zhi Wen, Ian" userId="10427a44-90a0-4c20-831c-e237817aaaf3" providerId="ADAL" clId="{79D712E9-0556-4CCF-894E-628B02E226C0}" dt="2022-07-27T21:37:01.044" v="1106" actId="20577"/>
        <pc:sldMkLst>
          <pc:docMk/>
          <pc:sldMk cId="1975411992" sldId="456"/>
        </pc:sldMkLst>
        <pc:spChg chg="mod">
          <ac:chgData name="Chan Zhi Wen, Ian" userId="10427a44-90a0-4c20-831c-e237817aaaf3" providerId="ADAL" clId="{79D712E9-0556-4CCF-894E-628B02E226C0}" dt="2022-07-27T21:37:01.044" v="1106" actId="20577"/>
          <ac:spMkLst>
            <pc:docMk/>
            <pc:sldMk cId="1975411992" sldId="456"/>
            <ac:spMk id="2" creationId="{FCF73F3D-7CBD-46D3-AD51-D6E4EA1B7A38}"/>
          </ac:spMkLst>
        </pc:spChg>
      </pc:sldChg>
      <pc:sldChg chg="modSp mod">
        <pc:chgData name="Chan Zhi Wen, Ian" userId="10427a44-90a0-4c20-831c-e237817aaaf3" providerId="ADAL" clId="{79D712E9-0556-4CCF-894E-628B02E226C0}" dt="2022-07-27T21:38:13.129" v="1110" actId="20577"/>
        <pc:sldMkLst>
          <pc:docMk/>
          <pc:sldMk cId="890915238" sldId="460"/>
        </pc:sldMkLst>
        <pc:spChg chg="mod">
          <ac:chgData name="Chan Zhi Wen, Ian" userId="10427a44-90a0-4c20-831c-e237817aaaf3" providerId="ADAL" clId="{79D712E9-0556-4CCF-894E-628B02E226C0}" dt="2022-07-27T21:38:13.129" v="1110" actId="20577"/>
          <ac:spMkLst>
            <pc:docMk/>
            <pc:sldMk cId="890915238" sldId="460"/>
            <ac:spMk id="3" creationId="{AB34A6B1-F1B1-8653-0058-9EC23EC0628F}"/>
          </ac:spMkLst>
        </pc:spChg>
      </pc:sldChg>
      <pc:sldChg chg="addSp delSp modSp add mod">
        <pc:chgData name="Chan Zhi Wen, Ian" userId="10427a44-90a0-4c20-831c-e237817aaaf3" providerId="ADAL" clId="{79D712E9-0556-4CCF-894E-628B02E226C0}" dt="2022-07-27T21:36:25.915" v="1083" actId="1076"/>
        <pc:sldMkLst>
          <pc:docMk/>
          <pc:sldMk cId="2117123122" sldId="462"/>
        </pc:sldMkLst>
        <pc:spChg chg="mod">
          <ac:chgData name="Chan Zhi Wen, Ian" userId="10427a44-90a0-4c20-831c-e237817aaaf3" providerId="ADAL" clId="{79D712E9-0556-4CCF-894E-628B02E226C0}" dt="2022-07-27T21:31:03.605" v="1055" actId="20577"/>
          <ac:spMkLst>
            <pc:docMk/>
            <pc:sldMk cId="2117123122" sldId="462"/>
            <ac:spMk id="2" creationId="{FCF73F3D-7CBD-46D3-AD51-D6E4EA1B7A38}"/>
          </ac:spMkLst>
        </pc:spChg>
        <pc:spChg chg="del">
          <ac:chgData name="Chan Zhi Wen, Ian" userId="10427a44-90a0-4c20-831c-e237817aaaf3" providerId="ADAL" clId="{79D712E9-0556-4CCF-894E-628B02E226C0}" dt="2022-07-27T21:05:45.695" v="135" actId="478"/>
          <ac:spMkLst>
            <pc:docMk/>
            <pc:sldMk cId="2117123122" sldId="462"/>
            <ac:spMk id="5" creationId="{BFCBBBBF-EF3C-4A25-9C0B-86A634D46223}"/>
          </ac:spMkLst>
        </pc:spChg>
        <pc:spChg chg="del">
          <ac:chgData name="Chan Zhi Wen, Ian" userId="10427a44-90a0-4c20-831c-e237817aaaf3" providerId="ADAL" clId="{79D712E9-0556-4CCF-894E-628B02E226C0}" dt="2022-07-27T21:05:45.695" v="135" actId="478"/>
          <ac:spMkLst>
            <pc:docMk/>
            <pc:sldMk cId="2117123122" sldId="462"/>
            <ac:spMk id="8" creationId="{0551BDA0-C50D-B9C3-13B6-A540A1D11E72}"/>
          </ac:spMkLst>
        </pc:spChg>
        <pc:spChg chg="del">
          <ac:chgData name="Chan Zhi Wen, Ian" userId="10427a44-90a0-4c20-831c-e237817aaaf3" providerId="ADAL" clId="{79D712E9-0556-4CCF-894E-628B02E226C0}" dt="2022-07-27T21:05:45.695" v="135" actId="478"/>
          <ac:spMkLst>
            <pc:docMk/>
            <pc:sldMk cId="2117123122" sldId="462"/>
            <ac:spMk id="10" creationId="{71C71029-2215-E66F-58D9-B8F6DECFEF4A}"/>
          </ac:spMkLst>
        </pc:spChg>
        <pc:spChg chg="add del mod">
          <ac:chgData name="Chan Zhi Wen, Ian" userId="10427a44-90a0-4c20-831c-e237817aaaf3" providerId="ADAL" clId="{79D712E9-0556-4CCF-894E-628B02E226C0}" dt="2022-07-27T21:09:55.526" v="381"/>
          <ac:spMkLst>
            <pc:docMk/>
            <pc:sldMk cId="2117123122" sldId="462"/>
            <ac:spMk id="11" creationId="{99411627-4DA7-6ADC-103D-333CFD3509C9}"/>
          </ac:spMkLst>
        </pc:spChg>
        <pc:spChg chg="add mod">
          <ac:chgData name="Chan Zhi Wen, Ian" userId="10427a44-90a0-4c20-831c-e237817aaaf3" providerId="ADAL" clId="{79D712E9-0556-4CCF-894E-628B02E226C0}" dt="2022-07-27T21:36:21.319" v="1082" actId="1076"/>
          <ac:spMkLst>
            <pc:docMk/>
            <pc:sldMk cId="2117123122" sldId="462"/>
            <ac:spMk id="12" creationId="{CCD95DFC-DED0-F0E3-5CC6-AB64712221BE}"/>
          </ac:spMkLst>
        </pc:spChg>
        <pc:spChg chg="add mod">
          <ac:chgData name="Chan Zhi Wen, Ian" userId="10427a44-90a0-4c20-831c-e237817aaaf3" providerId="ADAL" clId="{79D712E9-0556-4CCF-894E-628B02E226C0}" dt="2022-07-27T21:31:29.854" v="1076" actId="113"/>
          <ac:spMkLst>
            <pc:docMk/>
            <pc:sldMk cId="2117123122" sldId="462"/>
            <ac:spMk id="13" creationId="{B40CC922-E5F3-EEFA-54B0-58F17755FDF5}"/>
          </ac:spMkLst>
        </pc:spChg>
        <pc:spChg chg="add mod">
          <ac:chgData name="Chan Zhi Wen, Ian" userId="10427a44-90a0-4c20-831c-e237817aaaf3" providerId="ADAL" clId="{79D712E9-0556-4CCF-894E-628B02E226C0}" dt="2022-07-27T21:36:11.489" v="1081" actId="14100"/>
          <ac:spMkLst>
            <pc:docMk/>
            <pc:sldMk cId="2117123122" sldId="462"/>
            <ac:spMk id="14" creationId="{8039BD8D-C63A-9126-3799-92FA6B2D4158}"/>
          </ac:spMkLst>
        </pc:spChg>
        <pc:spChg chg="add del mod">
          <ac:chgData name="Chan Zhi Wen, Ian" userId="10427a44-90a0-4c20-831c-e237817aaaf3" providerId="ADAL" clId="{79D712E9-0556-4CCF-894E-628B02E226C0}" dt="2022-07-27T21:08:33.652" v="232"/>
          <ac:spMkLst>
            <pc:docMk/>
            <pc:sldMk cId="2117123122" sldId="462"/>
            <ac:spMk id="15" creationId="{8F9D9AB7-99FF-5B77-C5BE-BECBEBC51C1F}"/>
          </ac:spMkLst>
        </pc:spChg>
        <pc:spChg chg="add mod">
          <ac:chgData name="Chan Zhi Wen, Ian" userId="10427a44-90a0-4c20-831c-e237817aaaf3" providerId="ADAL" clId="{79D712E9-0556-4CCF-894E-628B02E226C0}" dt="2022-07-27T21:36:25.915" v="1083" actId="1076"/>
          <ac:spMkLst>
            <pc:docMk/>
            <pc:sldMk cId="2117123122" sldId="462"/>
            <ac:spMk id="16" creationId="{7FC07E79-D8B2-21BE-BC5F-4B0C7ED1F706}"/>
          </ac:spMkLst>
        </pc:spChg>
        <pc:spChg chg="add del">
          <ac:chgData name="Chan Zhi Wen, Ian" userId="10427a44-90a0-4c20-831c-e237817aaaf3" providerId="ADAL" clId="{79D712E9-0556-4CCF-894E-628B02E226C0}" dt="2022-07-27T21:09:56.818" v="383" actId="22"/>
          <ac:spMkLst>
            <pc:docMk/>
            <pc:sldMk cId="2117123122" sldId="462"/>
            <ac:spMk id="17" creationId="{46291BFE-2C74-4603-E244-7BCAC8034246}"/>
          </ac:spMkLst>
        </pc:spChg>
        <pc:picChg chg="del">
          <ac:chgData name="Chan Zhi Wen, Ian" userId="10427a44-90a0-4c20-831c-e237817aaaf3" providerId="ADAL" clId="{79D712E9-0556-4CCF-894E-628B02E226C0}" dt="2022-07-27T21:05:45.695" v="135" actId="478"/>
          <ac:picMkLst>
            <pc:docMk/>
            <pc:sldMk cId="2117123122" sldId="462"/>
            <ac:picMk id="7" creationId="{DD7F1412-6B78-9556-73F6-686FB2532FB4}"/>
          </ac:picMkLst>
        </pc:picChg>
        <pc:picChg chg="del">
          <ac:chgData name="Chan Zhi Wen, Ian" userId="10427a44-90a0-4c20-831c-e237817aaaf3" providerId="ADAL" clId="{79D712E9-0556-4CCF-894E-628B02E226C0}" dt="2022-07-27T21:05:45.695" v="135" actId="478"/>
          <ac:picMkLst>
            <pc:docMk/>
            <pc:sldMk cId="2117123122" sldId="462"/>
            <ac:picMk id="9" creationId="{F7795635-2206-7404-A636-C433858882FF}"/>
          </ac:picMkLst>
        </pc:picChg>
      </pc:sldChg>
      <pc:sldChg chg="addSp delSp modSp add mod">
        <pc:chgData name="Chan Zhi Wen, Ian" userId="10427a44-90a0-4c20-831c-e237817aaaf3" providerId="ADAL" clId="{79D712E9-0556-4CCF-894E-628B02E226C0}" dt="2022-07-27T21:15:52.326" v="906" actId="14100"/>
        <pc:sldMkLst>
          <pc:docMk/>
          <pc:sldMk cId="2101825738" sldId="463"/>
        </pc:sldMkLst>
        <pc:spChg chg="mod">
          <ac:chgData name="Chan Zhi Wen, Ian" userId="10427a44-90a0-4c20-831c-e237817aaaf3" providerId="ADAL" clId="{79D712E9-0556-4CCF-894E-628B02E226C0}" dt="2022-07-27T21:13:16.829" v="616" actId="20577"/>
          <ac:spMkLst>
            <pc:docMk/>
            <pc:sldMk cId="2101825738" sldId="463"/>
            <ac:spMk id="2" creationId="{FCF73F3D-7CBD-46D3-AD51-D6E4EA1B7A38}"/>
          </ac:spMkLst>
        </pc:spChg>
        <pc:spChg chg="add del mod">
          <ac:chgData name="Chan Zhi Wen, Ian" userId="10427a44-90a0-4c20-831c-e237817aaaf3" providerId="ADAL" clId="{79D712E9-0556-4CCF-894E-628B02E226C0}" dt="2022-07-27T21:10:10.942" v="416" actId="478"/>
          <ac:spMkLst>
            <pc:docMk/>
            <pc:sldMk cId="2101825738" sldId="463"/>
            <ac:spMk id="4" creationId="{FC84DF3C-476C-5E7D-0C88-C335C77C1253}"/>
          </ac:spMkLst>
        </pc:spChg>
        <pc:spChg chg="add del mod">
          <ac:chgData name="Chan Zhi Wen, Ian" userId="10427a44-90a0-4c20-831c-e237817aaaf3" providerId="ADAL" clId="{79D712E9-0556-4CCF-894E-628B02E226C0}" dt="2022-07-27T21:10:18.686" v="418" actId="478"/>
          <ac:spMkLst>
            <pc:docMk/>
            <pc:sldMk cId="2101825738" sldId="463"/>
            <ac:spMk id="6" creationId="{50DB1F02-101E-A77E-79FF-46ED2F510628}"/>
          </ac:spMkLst>
        </pc:spChg>
        <pc:spChg chg="add mod">
          <ac:chgData name="Chan Zhi Wen, Ian" userId="10427a44-90a0-4c20-831c-e237817aaaf3" providerId="ADAL" clId="{79D712E9-0556-4CCF-894E-628B02E226C0}" dt="2022-07-27T21:15:43.165" v="902" actId="1036"/>
          <ac:spMkLst>
            <pc:docMk/>
            <pc:sldMk cId="2101825738" sldId="463"/>
            <ac:spMk id="7" creationId="{D59E0994-77EF-FEF3-D3CA-820B36A485F6}"/>
          </ac:spMkLst>
        </pc:spChg>
        <pc:spChg chg="add del">
          <ac:chgData name="Chan Zhi Wen, Ian" userId="10427a44-90a0-4c20-831c-e237817aaaf3" providerId="ADAL" clId="{79D712E9-0556-4CCF-894E-628B02E226C0}" dt="2022-07-27T21:10:15.645" v="417" actId="478"/>
          <ac:spMkLst>
            <pc:docMk/>
            <pc:sldMk cId="2101825738" sldId="463"/>
            <ac:spMk id="12" creationId="{CCD95DFC-DED0-F0E3-5CC6-AB64712221BE}"/>
          </ac:spMkLst>
        </pc:spChg>
        <pc:spChg chg="add del">
          <ac:chgData name="Chan Zhi Wen, Ian" userId="10427a44-90a0-4c20-831c-e237817aaaf3" providerId="ADAL" clId="{79D712E9-0556-4CCF-894E-628B02E226C0}" dt="2022-07-27T21:10:15.645" v="417" actId="478"/>
          <ac:spMkLst>
            <pc:docMk/>
            <pc:sldMk cId="2101825738" sldId="463"/>
            <ac:spMk id="13" creationId="{B40CC922-E5F3-EEFA-54B0-58F17755FDF5}"/>
          </ac:spMkLst>
        </pc:spChg>
        <pc:spChg chg="add del mod ord">
          <ac:chgData name="Chan Zhi Wen, Ian" userId="10427a44-90a0-4c20-831c-e237817aaaf3" providerId="ADAL" clId="{79D712E9-0556-4CCF-894E-628B02E226C0}" dt="2022-07-27T21:15:52.326" v="906" actId="14100"/>
          <ac:spMkLst>
            <pc:docMk/>
            <pc:sldMk cId="2101825738" sldId="463"/>
            <ac:spMk id="14" creationId="{8039BD8D-C63A-9126-3799-92FA6B2D4158}"/>
          </ac:spMkLst>
        </pc:spChg>
        <pc:spChg chg="add mod">
          <ac:chgData name="Chan Zhi Wen, Ian" userId="10427a44-90a0-4c20-831c-e237817aaaf3" providerId="ADAL" clId="{79D712E9-0556-4CCF-894E-628B02E226C0}" dt="2022-07-27T21:15:43.165" v="902" actId="1036"/>
          <ac:spMkLst>
            <pc:docMk/>
            <pc:sldMk cId="2101825738" sldId="463"/>
            <ac:spMk id="15" creationId="{CA199034-F48A-A4EE-40C8-47474E588FE1}"/>
          </ac:spMkLst>
        </pc:spChg>
        <pc:spChg chg="add del">
          <ac:chgData name="Chan Zhi Wen, Ian" userId="10427a44-90a0-4c20-831c-e237817aaaf3" providerId="ADAL" clId="{79D712E9-0556-4CCF-894E-628B02E226C0}" dt="2022-07-27T21:10:15.645" v="417" actId="478"/>
          <ac:spMkLst>
            <pc:docMk/>
            <pc:sldMk cId="2101825738" sldId="463"/>
            <ac:spMk id="16" creationId="{7FC07E79-D8B2-21BE-BC5F-4B0C7ED1F706}"/>
          </ac:spMkLst>
        </pc:spChg>
        <pc:spChg chg="add mod">
          <ac:chgData name="Chan Zhi Wen, Ian" userId="10427a44-90a0-4c20-831c-e237817aaaf3" providerId="ADAL" clId="{79D712E9-0556-4CCF-894E-628B02E226C0}" dt="2022-07-27T21:15:43.165" v="902" actId="1036"/>
          <ac:spMkLst>
            <pc:docMk/>
            <pc:sldMk cId="2101825738" sldId="463"/>
            <ac:spMk id="17" creationId="{ACF4C3CD-84F2-DE73-649C-D0AD03C817A8}"/>
          </ac:spMkLst>
        </pc:spChg>
        <pc:spChg chg="add mod">
          <ac:chgData name="Chan Zhi Wen, Ian" userId="10427a44-90a0-4c20-831c-e237817aaaf3" providerId="ADAL" clId="{79D712E9-0556-4CCF-894E-628B02E226C0}" dt="2022-07-27T21:15:43.165" v="902" actId="1036"/>
          <ac:spMkLst>
            <pc:docMk/>
            <pc:sldMk cId="2101825738" sldId="463"/>
            <ac:spMk id="18" creationId="{73345A23-0D75-6A56-7AF7-8A4B89005D18}"/>
          </ac:spMkLst>
        </pc:spChg>
        <pc:spChg chg="add mod">
          <ac:chgData name="Chan Zhi Wen, Ian" userId="10427a44-90a0-4c20-831c-e237817aaaf3" providerId="ADAL" clId="{79D712E9-0556-4CCF-894E-628B02E226C0}" dt="2022-07-27T21:15:33.421" v="870" actId="122"/>
          <ac:spMkLst>
            <pc:docMk/>
            <pc:sldMk cId="2101825738" sldId="463"/>
            <ac:spMk id="19" creationId="{9132DEC9-3066-56E0-25E8-863EA22D5E85}"/>
          </ac:spMkLst>
        </pc:spChg>
      </pc:sldChg>
      <pc:sldChg chg="modSp add mod">
        <pc:chgData name="Chan Zhi Wen, Ian" userId="10427a44-90a0-4c20-831c-e237817aaaf3" providerId="ADAL" clId="{79D712E9-0556-4CCF-894E-628B02E226C0}" dt="2022-07-27T21:58:53.347" v="1365" actId="6549"/>
        <pc:sldMkLst>
          <pc:docMk/>
          <pc:sldMk cId="2836746410" sldId="464"/>
        </pc:sldMkLst>
        <pc:spChg chg="mod">
          <ac:chgData name="Chan Zhi Wen, Ian" userId="10427a44-90a0-4c20-831c-e237817aaaf3" providerId="ADAL" clId="{79D712E9-0556-4CCF-894E-628B02E226C0}" dt="2022-07-27T21:58:50.440" v="1364" actId="20577"/>
          <ac:spMkLst>
            <pc:docMk/>
            <pc:sldMk cId="2836746410" sldId="464"/>
            <ac:spMk id="2" creationId="{FCF73F3D-7CBD-46D3-AD51-D6E4EA1B7A38}"/>
          </ac:spMkLst>
        </pc:spChg>
        <pc:spChg chg="mod">
          <ac:chgData name="Chan Zhi Wen, Ian" userId="10427a44-90a0-4c20-831c-e237817aaaf3" providerId="ADAL" clId="{79D712E9-0556-4CCF-894E-628B02E226C0}" dt="2022-07-27T21:58:53.347" v="1365" actId="6549"/>
          <ac:spMkLst>
            <pc:docMk/>
            <pc:sldMk cId="2836746410" sldId="464"/>
            <ac:spMk id="3" creationId="{E6CD1D97-2687-4B15-BF3D-D09058FCEB2F}"/>
          </ac:spMkLst>
        </pc:spChg>
      </pc:sldChg>
      <pc:sldChg chg="addSp delSp modSp add mod">
        <pc:chgData name="Chan Zhi Wen, Ian" userId="10427a44-90a0-4c20-831c-e237817aaaf3" providerId="ADAL" clId="{79D712E9-0556-4CCF-894E-628B02E226C0}" dt="2022-07-27T22:59:52.887" v="4886" actId="20577"/>
        <pc:sldMkLst>
          <pc:docMk/>
          <pc:sldMk cId="1335533380" sldId="465"/>
        </pc:sldMkLst>
        <pc:spChg chg="mod">
          <ac:chgData name="Chan Zhi Wen, Ian" userId="10427a44-90a0-4c20-831c-e237817aaaf3" providerId="ADAL" clId="{79D712E9-0556-4CCF-894E-628B02E226C0}" dt="2022-07-27T21:59:01.123" v="1386" actId="20577"/>
          <ac:spMkLst>
            <pc:docMk/>
            <pc:sldMk cId="1335533380" sldId="465"/>
            <ac:spMk id="2" creationId="{FCF73F3D-7CBD-46D3-AD51-D6E4EA1B7A38}"/>
          </ac:spMkLst>
        </pc:spChg>
        <pc:spChg chg="mod">
          <ac:chgData name="Chan Zhi Wen, Ian" userId="10427a44-90a0-4c20-831c-e237817aaaf3" providerId="ADAL" clId="{79D712E9-0556-4CCF-894E-628B02E226C0}" dt="2022-07-27T22:59:52.887" v="4886" actId="20577"/>
          <ac:spMkLst>
            <pc:docMk/>
            <pc:sldMk cId="1335533380" sldId="465"/>
            <ac:spMk id="3" creationId="{E6CD1D97-2687-4B15-BF3D-D09058FCEB2F}"/>
          </ac:spMkLst>
        </pc:spChg>
        <pc:spChg chg="add mod">
          <ac:chgData name="Chan Zhi Wen, Ian" userId="10427a44-90a0-4c20-831c-e237817aaaf3" providerId="ADAL" clId="{79D712E9-0556-4CCF-894E-628B02E226C0}" dt="2022-07-27T22:37:06.635" v="3971" actId="1035"/>
          <ac:spMkLst>
            <pc:docMk/>
            <pc:sldMk cId="1335533380" sldId="465"/>
            <ac:spMk id="6" creationId="{5A31DF2F-336A-8BA2-5362-A837937CB3E6}"/>
          </ac:spMkLst>
        </pc:spChg>
        <pc:spChg chg="add mod">
          <ac:chgData name="Chan Zhi Wen, Ian" userId="10427a44-90a0-4c20-831c-e237817aaaf3" providerId="ADAL" clId="{79D712E9-0556-4CCF-894E-628B02E226C0}" dt="2022-07-27T22:46:11.635" v="4433" actId="1035"/>
          <ac:spMkLst>
            <pc:docMk/>
            <pc:sldMk cId="1335533380" sldId="465"/>
            <ac:spMk id="7" creationId="{60346142-1812-FBD5-3340-C92119BD8C2C}"/>
          </ac:spMkLst>
        </pc:spChg>
        <pc:picChg chg="add del mod">
          <ac:chgData name="Chan Zhi Wen, Ian" userId="10427a44-90a0-4c20-831c-e237817aaaf3" providerId="ADAL" clId="{79D712E9-0556-4CCF-894E-628B02E226C0}" dt="2022-07-27T22:45:56.496" v="4384" actId="478"/>
          <ac:picMkLst>
            <pc:docMk/>
            <pc:sldMk cId="1335533380" sldId="465"/>
            <ac:picMk id="8" creationId="{9A95B7B5-9959-C499-F2B3-691A05A082DE}"/>
          </ac:picMkLst>
        </pc:picChg>
        <pc:picChg chg="add mod">
          <ac:chgData name="Chan Zhi Wen, Ian" userId="10427a44-90a0-4c20-831c-e237817aaaf3" providerId="ADAL" clId="{79D712E9-0556-4CCF-894E-628B02E226C0}" dt="2022-07-27T22:45:58.544" v="4386" actId="1076"/>
          <ac:picMkLst>
            <pc:docMk/>
            <pc:sldMk cId="1335533380" sldId="465"/>
            <ac:picMk id="10" creationId="{353A24E4-47FD-CD51-D1CC-C130AF6D3723}"/>
          </ac:picMkLst>
        </pc:picChg>
      </pc:sldChg>
      <pc:sldChg chg="addSp delSp modSp add mod">
        <pc:chgData name="Chan Zhi Wen, Ian" userId="10427a44-90a0-4c20-831c-e237817aaaf3" providerId="ADAL" clId="{79D712E9-0556-4CCF-894E-628B02E226C0}" dt="2022-07-27T23:00:39.916" v="4953" actId="20577"/>
        <pc:sldMkLst>
          <pc:docMk/>
          <pc:sldMk cId="3202126779" sldId="466"/>
        </pc:sldMkLst>
        <pc:spChg chg="mod">
          <ac:chgData name="Chan Zhi Wen, Ian" userId="10427a44-90a0-4c20-831c-e237817aaaf3" providerId="ADAL" clId="{79D712E9-0556-4CCF-894E-628B02E226C0}" dt="2022-07-27T22:03:22.462" v="1810" actId="20577"/>
          <ac:spMkLst>
            <pc:docMk/>
            <pc:sldMk cId="3202126779" sldId="466"/>
            <ac:spMk id="2" creationId="{FCF73F3D-7CBD-46D3-AD51-D6E4EA1B7A38}"/>
          </ac:spMkLst>
        </pc:spChg>
        <pc:spChg chg="mod">
          <ac:chgData name="Chan Zhi Wen, Ian" userId="10427a44-90a0-4c20-831c-e237817aaaf3" providerId="ADAL" clId="{79D712E9-0556-4CCF-894E-628B02E226C0}" dt="2022-07-27T23:00:39.916" v="4953" actId="20577"/>
          <ac:spMkLst>
            <pc:docMk/>
            <pc:sldMk cId="3202126779" sldId="466"/>
            <ac:spMk id="3" creationId="{E6CD1D97-2687-4B15-BF3D-D09058FCEB2F}"/>
          </ac:spMkLst>
        </pc:spChg>
        <pc:spChg chg="del">
          <ac:chgData name="Chan Zhi Wen, Ian" userId="10427a44-90a0-4c20-831c-e237817aaaf3" providerId="ADAL" clId="{79D712E9-0556-4CCF-894E-628B02E226C0}" dt="2022-07-27T22:04:13.440" v="1880" actId="478"/>
          <ac:spMkLst>
            <pc:docMk/>
            <pc:sldMk cId="3202126779" sldId="466"/>
            <ac:spMk id="6" creationId="{5A31DF2F-336A-8BA2-5362-A837937CB3E6}"/>
          </ac:spMkLst>
        </pc:spChg>
        <pc:spChg chg="del mod">
          <ac:chgData name="Chan Zhi Wen, Ian" userId="10427a44-90a0-4c20-831c-e237817aaaf3" providerId="ADAL" clId="{79D712E9-0556-4CCF-894E-628B02E226C0}" dt="2022-07-27T22:30:48.864" v="3242" actId="478"/>
          <ac:spMkLst>
            <pc:docMk/>
            <pc:sldMk cId="3202126779" sldId="466"/>
            <ac:spMk id="7" creationId="{60346142-1812-FBD5-3340-C92119BD8C2C}"/>
          </ac:spMkLst>
        </pc:spChg>
        <pc:spChg chg="add mod">
          <ac:chgData name="Chan Zhi Wen, Ian" userId="10427a44-90a0-4c20-831c-e237817aaaf3" providerId="ADAL" clId="{79D712E9-0556-4CCF-894E-628B02E226C0}" dt="2022-07-27T22:26:40.668" v="2934" actId="1076"/>
          <ac:spMkLst>
            <pc:docMk/>
            <pc:sldMk cId="3202126779" sldId="466"/>
            <ac:spMk id="8" creationId="{61895A81-2C97-3D6E-2AAD-B8F576317D17}"/>
          </ac:spMkLst>
        </pc:spChg>
        <pc:spChg chg="add del mod">
          <ac:chgData name="Chan Zhi Wen, Ian" userId="10427a44-90a0-4c20-831c-e237817aaaf3" providerId="ADAL" clId="{79D712E9-0556-4CCF-894E-628B02E226C0}" dt="2022-07-27T22:26:55.277" v="2938" actId="478"/>
          <ac:spMkLst>
            <pc:docMk/>
            <pc:sldMk cId="3202126779" sldId="466"/>
            <ac:spMk id="9" creationId="{27AAA83B-B639-8C10-2CEB-7127BFE2E8E9}"/>
          </ac:spMkLst>
        </pc:spChg>
        <pc:spChg chg="add mod">
          <ac:chgData name="Chan Zhi Wen, Ian" userId="10427a44-90a0-4c20-831c-e237817aaaf3" providerId="ADAL" clId="{79D712E9-0556-4CCF-894E-628B02E226C0}" dt="2022-07-27T22:50:41.066" v="4594" actId="1076"/>
          <ac:spMkLst>
            <pc:docMk/>
            <pc:sldMk cId="3202126779" sldId="466"/>
            <ac:spMk id="10" creationId="{16401542-37EB-C709-730D-B2FB09E35F46}"/>
          </ac:spMkLst>
        </pc:spChg>
        <pc:spChg chg="add mod">
          <ac:chgData name="Chan Zhi Wen, Ian" userId="10427a44-90a0-4c20-831c-e237817aaaf3" providerId="ADAL" clId="{79D712E9-0556-4CCF-894E-628B02E226C0}" dt="2022-07-27T22:49:49.870" v="4545" actId="20577"/>
          <ac:spMkLst>
            <pc:docMk/>
            <pc:sldMk cId="3202126779" sldId="466"/>
            <ac:spMk id="11" creationId="{47AD2632-21BB-DFBD-E444-EEA147301781}"/>
          </ac:spMkLst>
        </pc:spChg>
      </pc:sldChg>
      <pc:sldChg chg="delSp modSp add mod">
        <pc:chgData name="Chan Zhi Wen, Ian" userId="10427a44-90a0-4c20-831c-e237817aaaf3" providerId="ADAL" clId="{79D712E9-0556-4CCF-894E-628B02E226C0}" dt="2022-07-27T22:30:31.796" v="3241" actId="6549"/>
        <pc:sldMkLst>
          <pc:docMk/>
          <pc:sldMk cId="4182204636" sldId="467"/>
        </pc:sldMkLst>
        <pc:spChg chg="mod">
          <ac:chgData name="Chan Zhi Wen, Ian" userId="10427a44-90a0-4c20-831c-e237817aaaf3" providerId="ADAL" clId="{79D712E9-0556-4CCF-894E-628B02E226C0}" dt="2022-07-27T22:30:14.486" v="3229"/>
          <ac:spMkLst>
            <pc:docMk/>
            <pc:sldMk cId="4182204636" sldId="467"/>
            <ac:spMk id="2" creationId="{FCF73F3D-7CBD-46D3-AD51-D6E4EA1B7A38}"/>
          </ac:spMkLst>
        </pc:spChg>
        <pc:spChg chg="mod">
          <ac:chgData name="Chan Zhi Wen, Ian" userId="10427a44-90a0-4c20-831c-e237817aaaf3" providerId="ADAL" clId="{79D712E9-0556-4CCF-894E-628B02E226C0}" dt="2022-07-27T22:30:31.796" v="3241" actId="6549"/>
          <ac:spMkLst>
            <pc:docMk/>
            <pc:sldMk cId="4182204636" sldId="467"/>
            <ac:spMk id="3" creationId="{E6CD1D97-2687-4B15-BF3D-D09058FCEB2F}"/>
          </ac:spMkLst>
        </pc:spChg>
        <pc:spChg chg="del">
          <ac:chgData name="Chan Zhi Wen, Ian" userId="10427a44-90a0-4c20-831c-e237817aaaf3" providerId="ADAL" clId="{79D712E9-0556-4CCF-894E-628B02E226C0}" dt="2022-07-27T22:30:18.530" v="3230" actId="478"/>
          <ac:spMkLst>
            <pc:docMk/>
            <pc:sldMk cId="4182204636" sldId="467"/>
            <ac:spMk id="5" creationId="{BFCBBBBF-EF3C-4A25-9C0B-86A634D46223}"/>
          </ac:spMkLst>
        </pc:spChg>
        <pc:spChg chg="del">
          <ac:chgData name="Chan Zhi Wen, Ian" userId="10427a44-90a0-4c20-831c-e237817aaaf3" providerId="ADAL" clId="{79D712E9-0556-4CCF-894E-628B02E226C0}" dt="2022-07-27T22:30:12.285" v="3228" actId="478"/>
          <ac:spMkLst>
            <pc:docMk/>
            <pc:sldMk cId="4182204636" sldId="467"/>
            <ac:spMk id="7" creationId="{60346142-1812-FBD5-3340-C92119BD8C2C}"/>
          </ac:spMkLst>
        </pc:spChg>
        <pc:spChg chg="del">
          <ac:chgData name="Chan Zhi Wen, Ian" userId="10427a44-90a0-4c20-831c-e237817aaaf3" providerId="ADAL" clId="{79D712E9-0556-4CCF-894E-628B02E226C0}" dt="2022-07-27T22:30:18.530" v="3230" actId="478"/>
          <ac:spMkLst>
            <pc:docMk/>
            <pc:sldMk cId="4182204636" sldId="467"/>
            <ac:spMk id="8" creationId="{61895A81-2C97-3D6E-2AAD-B8F576317D17}"/>
          </ac:spMkLst>
        </pc:spChg>
        <pc:spChg chg="del">
          <ac:chgData name="Chan Zhi Wen, Ian" userId="10427a44-90a0-4c20-831c-e237817aaaf3" providerId="ADAL" clId="{79D712E9-0556-4CCF-894E-628B02E226C0}" dt="2022-07-27T22:30:18.530" v="3230" actId="478"/>
          <ac:spMkLst>
            <pc:docMk/>
            <pc:sldMk cId="4182204636" sldId="467"/>
            <ac:spMk id="9" creationId="{27AAA83B-B639-8C10-2CEB-7127BFE2E8E9}"/>
          </ac:spMkLst>
        </pc:spChg>
      </pc:sldChg>
      <pc:sldChg chg="delSp modSp add mod">
        <pc:chgData name="Chan Zhi Wen, Ian" userId="10427a44-90a0-4c20-831c-e237817aaaf3" providerId="ADAL" clId="{79D712E9-0556-4CCF-894E-628B02E226C0}" dt="2022-07-27T22:36:17.507" v="3867" actId="20577"/>
        <pc:sldMkLst>
          <pc:docMk/>
          <pc:sldMk cId="2173335451" sldId="468"/>
        </pc:sldMkLst>
        <pc:spChg chg="mod">
          <ac:chgData name="Chan Zhi Wen, Ian" userId="10427a44-90a0-4c20-831c-e237817aaaf3" providerId="ADAL" clId="{79D712E9-0556-4CCF-894E-628B02E226C0}" dt="2022-07-27T22:31:33.536" v="3281" actId="20577"/>
          <ac:spMkLst>
            <pc:docMk/>
            <pc:sldMk cId="2173335451" sldId="468"/>
            <ac:spMk id="2" creationId="{FCF73F3D-7CBD-46D3-AD51-D6E4EA1B7A38}"/>
          </ac:spMkLst>
        </pc:spChg>
        <pc:spChg chg="mod">
          <ac:chgData name="Chan Zhi Wen, Ian" userId="10427a44-90a0-4c20-831c-e237817aaaf3" providerId="ADAL" clId="{79D712E9-0556-4CCF-894E-628B02E226C0}" dt="2022-07-27T22:36:17.507" v="3867" actId="20577"/>
          <ac:spMkLst>
            <pc:docMk/>
            <pc:sldMk cId="2173335451" sldId="468"/>
            <ac:spMk id="3" creationId="{E6CD1D97-2687-4B15-BF3D-D09058FCEB2F}"/>
          </ac:spMkLst>
        </pc:spChg>
        <pc:spChg chg="mod">
          <ac:chgData name="Chan Zhi Wen, Ian" userId="10427a44-90a0-4c20-831c-e237817aaaf3" providerId="ADAL" clId="{79D712E9-0556-4CCF-894E-628B02E226C0}" dt="2022-07-27T22:31:43.325" v="3285" actId="14100"/>
          <ac:spMkLst>
            <pc:docMk/>
            <pc:sldMk cId="2173335451" sldId="468"/>
            <ac:spMk id="5" creationId="{BFCBBBBF-EF3C-4A25-9C0B-86A634D46223}"/>
          </ac:spMkLst>
        </pc:spChg>
        <pc:spChg chg="del mod">
          <ac:chgData name="Chan Zhi Wen, Ian" userId="10427a44-90a0-4c20-831c-e237817aaaf3" providerId="ADAL" clId="{79D712E9-0556-4CCF-894E-628B02E226C0}" dt="2022-07-27T22:31:47.071" v="3286" actId="478"/>
          <ac:spMkLst>
            <pc:docMk/>
            <pc:sldMk cId="2173335451" sldId="468"/>
            <ac:spMk id="8" creationId="{61895A81-2C97-3D6E-2AAD-B8F576317D17}"/>
          </ac:spMkLst>
        </pc:spChg>
        <pc:spChg chg="del mod">
          <ac:chgData name="Chan Zhi Wen, Ian" userId="10427a44-90a0-4c20-831c-e237817aaaf3" providerId="ADAL" clId="{79D712E9-0556-4CCF-894E-628B02E226C0}" dt="2022-07-27T22:31:47.071" v="3286" actId="478"/>
          <ac:spMkLst>
            <pc:docMk/>
            <pc:sldMk cId="2173335451" sldId="468"/>
            <ac:spMk id="10" creationId="{16401542-37EB-C709-730D-B2FB09E35F46}"/>
          </ac:spMkLst>
        </pc:spChg>
      </pc:sldChg>
    </pc:docChg>
  </pc:docChgLst>
  <pc:docChgLst>
    <pc:chgData name="Chan Zhi Wen, Ian" userId="10427a44-90a0-4c20-831c-e237817aaaf3" providerId="ADAL" clId="{58B711D4-0404-4317-807E-D8F3BB2CE526}"/>
    <pc:docChg chg="undo redo custSel addSld delSld modSld sldOrd">
      <pc:chgData name="Chan Zhi Wen, Ian" userId="10427a44-90a0-4c20-831c-e237817aaaf3" providerId="ADAL" clId="{58B711D4-0404-4317-807E-D8F3BB2CE526}" dt="2023-01-10T04:42:45.232" v="4903"/>
      <pc:docMkLst>
        <pc:docMk/>
      </pc:docMkLst>
      <pc:sldChg chg="delSp modSp mod">
        <pc:chgData name="Chan Zhi Wen, Ian" userId="10427a44-90a0-4c20-831c-e237817aaaf3" providerId="ADAL" clId="{58B711D4-0404-4317-807E-D8F3BB2CE526}" dt="2023-01-09T07:24:14.828" v="52" actId="20577"/>
        <pc:sldMkLst>
          <pc:docMk/>
          <pc:sldMk cId="160192915" sldId="256"/>
        </pc:sldMkLst>
        <pc:spChg chg="mod">
          <ac:chgData name="Chan Zhi Wen, Ian" userId="10427a44-90a0-4c20-831c-e237817aaaf3" providerId="ADAL" clId="{58B711D4-0404-4317-807E-D8F3BB2CE526}" dt="2023-01-09T07:16:36.114" v="11" actId="6549"/>
          <ac:spMkLst>
            <pc:docMk/>
            <pc:sldMk cId="160192915" sldId="256"/>
            <ac:spMk id="2" creationId="{63D0D704-AC16-4E9C-85E5-2F85FA028E67}"/>
          </ac:spMkLst>
        </pc:spChg>
        <pc:spChg chg="mod">
          <ac:chgData name="Chan Zhi Wen, Ian" userId="10427a44-90a0-4c20-831c-e237817aaaf3" providerId="ADAL" clId="{58B711D4-0404-4317-807E-D8F3BB2CE526}" dt="2023-01-09T07:16:25.882" v="8" actId="20577"/>
          <ac:spMkLst>
            <pc:docMk/>
            <pc:sldMk cId="160192915" sldId="256"/>
            <ac:spMk id="5" creationId="{5BA0A55E-EE45-43C3-A86E-2D4E7FD139E0}"/>
          </ac:spMkLst>
        </pc:spChg>
        <pc:spChg chg="mod">
          <ac:chgData name="Chan Zhi Wen, Ian" userId="10427a44-90a0-4c20-831c-e237817aaaf3" providerId="ADAL" clId="{58B711D4-0404-4317-807E-D8F3BB2CE526}" dt="2023-01-09T07:16:29.115" v="9" actId="20577"/>
          <ac:spMkLst>
            <pc:docMk/>
            <pc:sldMk cId="160192915" sldId="256"/>
            <ac:spMk id="6" creationId="{7938CE11-A92B-44C0-9EB1-98C096858EDE}"/>
          </ac:spMkLst>
        </pc:spChg>
        <pc:spChg chg="mod">
          <ac:chgData name="Chan Zhi Wen, Ian" userId="10427a44-90a0-4c20-831c-e237817aaaf3" providerId="ADAL" clId="{58B711D4-0404-4317-807E-D8F3BB2CE526}" dt="2023-01-09T07:24:14.828" v="52" actId="20577"/>
          <ac:spMkLst>
            <pc:docMk/>
            <pc:sldMk cId="160192915" sldId="256"/>
            <ac:spMk id="7" creationId="{5730E69B-5CB0-4B9D-98FA-66B11F4AE7DD}"/>
          </ac:spMkLst>
        </pc:spChg>
        <pc:spChg chg="del">
          <ac:chgData name="Chan Zhi Wen, Ian" userId="10427a44-90a0-4c20-831c-e237817aaaf3" providerId="ADAL" clId="{58B711D4-0404-4317-807E-D8F3BB2CE526}" dt="2023-01-09T07:16:33.040" v="10" actId="478"/>
          <ac:spMkLst>
            <pc:docMk/>
            <pc:sldMk cId="160192915" sldId="256"/>
            <ac:spMk id="8" creationId="{5EE1A43C-5430-4C91-BE68-3F216D778484}"/>
          </ac:spMkLst>
        </pc:spChg>
      </pc:sldChg>
      <pc:sldChg chg="del">
        <pc:chgData name="Chan Zhi Wen, Ian" userId="10427a44-90a0-4c20-831c-e237817aaaf3" providerId="ADAL" clId="{58B711D4-0404-4317-807E-D8F3BB2CE526}" dt="2023-01-10T04:41:16.179" v="4899" actId="47"/>
        <pc:sldMkLst>
          <pc:docMk/>
          <pc:sldMk cId="2545549026" sldId="289"/>
        </pc:sldMkLst>
      </pc:sldChg>
      <pc:sldChg chg="del">
        <pc:chgData name="Chan Zhi Wen, Ian" userId="10427a44-90a0-4c20-831c-e237817aaaf3" providerId="ADAL" clId="{58B711D4-0404-4317-807E-D8F3BB2CE526}" dt="2023-01-09T07:23:09.566" v="44" actId="47"/>
        <pc:sldMkLst>
          <pc:docMk/>
          <pc:sldMk cId="2053497208" sldId="292"/>
        </pc:sldMkLst>
      </pc:sldChg>
      <pc:sldChg chg="del">
        <pc:chgData name="Chan Zhi Wen, Ian" userId="10427a44-90a0-4c20-831c-e237817aaaf3" providerId="ADAL" clId="{58B711D4-0404-4317-807E-D8F3BB2CE526}" dt="2023-01-10T04:41:16.179" v="4899" actId="47"/>
        <pc:sldMkLst>
          <pc:docMk/>
          <pc:sldMk cId="1249415801" sldId="314"/>
        </pc:sldMkLst>
      </pc:sldChg>
      <pc:sldChg chg="del">
        <pc:chgData name="Chan Zhi Wen, Ian" userId="10427a44-90a0-4c20-831c-e237817aaaf3" providerId="ADAL" clId="{58B711D4-0404-4317-807E-D8F3BB2CE526}" dt="2023-01-10T04:41:16.179" v="4899" actId="47"/>
        <pc:sldMkLst>
          <pc:docMk/>
          <pc:sldMk cId="2890446001" sldId="317"/>
        </pc:sldMkLst>
      </pc:sldChg>
      <pc:sldChg chg="del">
        <pc:chgData name="Chan Zhi Wen, Ian" userId="10427a44-90a0-4c20-831c-e237817aaaf3" providerId="ADAL" clId="{58B711D4-0404-4317-807E-D8F3BB2CE526}" dt="2023-01-10T04:41:16.179" v="4899" actId="47"/>
        <pc:sldMkLst>
          <pc:docMk/>
          <pc:sldMk cId="4078918550" sldId="318"/>
        </pc:sldMkLst>
      </pc:sldChg>
      <pc:sldChg chg="del">
        <pc:chgData name="Chan Zhi Wen, Ian" userId="10427a44-90a0-4c20-831c-e237817aaaf3" providerId="ADAL" clId="{58B711D4-0404-4317-807E-D8F3BB2CE526}" dt="2023-01-10T04:41:16.179" v="4899" actId="47"/>
        <pc:sldMkLst>
          <pc:docMk/>
          <pc:sldMk cId="175162953" sldId="319"/>
        </pc:sldMkLst>
      </pc:sldChg>
      <pc:sldChg chg="del">
        <pc:chgData name="Chan Zhi Wen, Ian" userId="10427a44-90a0-4c20-831c-e237817aaaf3" providerId="ADAL" clId="{58B711D4-0404-4317-807E-D8F3BB2CE526}" dt="2023-01-10T04:41:16.179" v="4899" actId="47"/>
        <pc:sldMkLst>
          <pc:docMk/>
          <pc:sldMk cId="1198940965" sldId="320"/>
        </pc:sldMkLst>
      </pc:sldChg>
      <pc:sldChg chg="del">
        <pc:chgData name="Chan Zhi Wen, Ian" userId="10427a44-90a0-4c20-831c-e237817aaaf3" providerId="ADAL" clId="{58B711D4-0404-4317-807E-D8F3BB2CE526}" dt="2023-01-10T04:41:16.179" v="4899" actId="47"/>
        <pc:sldMkLst>
          <pc:docMk/>
          <pc:sldMk cId="3230521247" sldId="322"/>
        </pc:sldMkLst>
      </pc:sldChg>
      <pc:sldChg chg="del">
        <pc:chgData name="Chan Zhi Wen, Ian" userId="10427a44-90a0-4c20-831c-e237817aaaf3" providerId="ADAL" clId="{58B711D4-0404-4317-807E-D8F3BB2CE526}" dt="2023-01-10T04:41:16.179" v="4899" actId="47"/>
        <pc:sldMkLst>
          <pc:docMk/>
          <pc:sldMk cId="2909118759" sldId="326"/>
        </pc:sldMkLst>
      </pc:sldChg>
      <pc:sldChg chg="del">
        <pc:chgData name="Chan Zhi Wen, Ian" userId="10427a44-90a0-4c20-831c-e237817aaaf3" providerId="ADAL" clId="{58B711D4-0404-4317-807E-D8F3BB2CE526}" dt="2023-01-10T04:41:16.179" v="4899" actId="47"/>
        <pc:sldMkLst>
          <pc:docMk/>
          <pc:sldMk cId="2834888737" sldId="327"/>
        </pc:sldMkLst>
      </pc:sldChg>
      <pc:sldChg chg="del">
        <pc:chgData name="Chan Zhi Wen, Ian" userId="10427a44-90a0-4c20-831c-e237817aaaf3" providerId="ADAL" clId="{58B711D4-0404-4317-807E-D8F3BB2CE526}" dt="2023-01-10T04:41:16.179" v="4899" actId="47"/>
        <pc:sldMkLst>
          <pc:docMk/>
          <pc:sldMk cId="3005081144" sldId="328"/>
        </pc:sldMkLst>
      </pc:sldChg>
      <pc:sldChg chg="del">
        <pc:chgData name="Chan Zhi Wen, Ian" userId="10427a44-90a0-4c20-831c-e237817aaaf3" providerId="ADAL" clId="{58B711D4-0404-4317-807E-D8F3BB2CE526}" dt="2023-01-10T04:41:16.179" v="4899" actId="47"/>
        <pc:sldMkLst>
          <pc:docMk/>
          <pc:sldMk cId="452424989" sldId="329"/>
        </pc:sldMkLst>
      </pc:sldChg>
      <pc:sldChg chg="del">
        <pc:chgData name="Chan Zhi Wen, Ian" userId="10427a44-90a0-4c20-831c-e237817aaaf3" providerId="ADAL" clId="{58B711D4-0404-4317-807E-D8F3BB2CE526}" dt="2023-01-10T04:41:16.179" v="4899" actId="47"/>
        <pc:sldMkLst>
          <pc:docMk/>
          <pc:sldMk cId="3594419702" sldId="331"/>
        </pc:sldMkLst>
      </pc:sldChg>
      <pc:sldChg chg="del">
        <pc:chgData name="Chan Zhi Wen, Ian" userId="10427a44-90a0-4c20-831c-e237817aaaf3" providerId="ADAL" clId="{58B711D4-0404-4317-807E-D8F3BB2CE526}" dt="2023-01-09T07:15:37.211" v="0" actId="47"/>
        <pc:sldMkLst>
          <pc:docMk/>
          <pc:sldMk cId="4070921213" sldId="370"/>
        </pc:sldMkLst>
      </pc:sldChg>
      <pc:sldChg chg="del">
        <pc:chgData name="Chan Zhi Wen, Ian" userId="10427a44-90a0-4c20-831c-e237817aaaf3" providerId="ADAL" clId="{58B711D4-0404-4317-807E-D8F3BB2CE526}" dt="2023-01-10T04:41:43.559" v="4901" actId="47"/>
        <pc:sldMkLst>
          <pc:docMk/>
          <pc:sldMk cId="2839095037" sldId="401"/>
        </pc:sldMkLst>
      </pc:sldChg>
      <pc:sldChg chg="add del">
        <pc:chgData name="Chan Zhi Wen, Ian" userId="10427a44-90a0-4c20-831c-e237817aaaf3" providerId="ADAL" clId="{58B711D4-0404-4317-807E-D8F3BB2CE526}" dt="2023-01-10T04:42:45.232" v="4903"/>
        <pc:sldMkLst>
          <pc:docMk/>
          <pc:sldMk cId="3310991531" sldId="458"/>
        </pc:sldMkLst>
      </pc:sldChg>
      <pc:sldChg chg="add del">
        <pc:chgData name="Chan Zhi Wen, Ian" userId="10427a44-90a0-4c20-831c-e237817aaaf3" providerId="ADAL" clId="{58B711D4-0404-4317-807E-D8F3BB2CE526}" dt="2023-01-10T04:42:45.232" v="4903"/>
        <pc:sldMkLst>
          <pc:docMk/>
          <pc:sldMk cId="890915238" sldId="460"/>
        </pc:sldMkLst>
      </pc:sldChg>
      <pc:sldChg chg="del">
        <pc:chgData name="Chan Zhi Wen, Ian" userId="10427a44-90a0-4c20-831c-e237817aaaf3" providerId="ADAL" clId="{58B711D4-0404-4317-807E-D8F3BB2CE526}" dt="2023-01-09T07:23:09.566" v="44" actId="47"/>
        <pc:sldMkLst>
          <pc:docMk/>
          <pc:sldMk cId="2353792478" sldId="469"/>
        </pc:sldMkLst>
      </pc:sldChg>
      <pc:sldChg chg="add del">
        <pc:chgData name="Chan Zhi Wen, Ian" userId="10427a44-90a0-4c20-831c-e237817aaaf3" providerId="ADAL" clId="{58B711D4-0404-4317-807E-D8F3BB2CE526}" dt="2023-01-10T04:42:45.232" v="4903"/>
        <pc:sldMkLst>
          <pc:docMk/>
          <pc:sldMk cId="1050777595" sldId="472"/>
        </pc:sldMkLst>
      </pc:sldChg>
      <pc:sldChg chg="modSp mod">
        <pc:chgData name="Chan Zhi Wen, Ian" userId="10427a44-90a0-4c20-831c-e237817aaaf3" providerId="ADAL" clId="{58B711D4-0404-4317-807E-D8F3BB2CE526}" dt="2023-01-09T07:22:40.050" v="41" actId="6549"/>
        <pc:sldMkLst>
          <pc:docMk/>
          <pc:sldMk cId="366996688" sldId="518"/>
        </pc:sldMkLst>
        <pc:spChg chg="mod">
          <ac:chgData name="Chan Zhi Wen, Ian" userId="10427a44-90a0-4c20-831c-e237817aaaf3" providerId="ADAL" clId="{58B711D4-0404-4317-807E-D8F3BB2CE526}" dt="2023-01-09T07:22:40.050" v="41" actId="6549"/>
          <ac:spMkLst>
            <pc:docMk/>
            <pc:sldMk cId="366996688" sldId="518"/>
            <ac:spMk id="3" creationId="{E6CD1D97-2687-4B15-BF3D-D09058FCEB2F}"/>
          </ac:spMkLst>
        </pc:spChg>
      </pc:sldChg>
      <pc:sldChg chg="del">
        <pc:chgData name="Chan Zhi Wen, Ian" userId="10427a44-90a0-4c20-831c-e237817aaaf3" providerId="ADAL" clId="{58B711D4-0404-4317-807E-D8F3BB2CE526}" dt="2023-01-09T07:23:09.566" v="44" actId="47"/>
        <pc:sldMkLst>
          <pc:docMk/>
          <pc:sldMk cId="2800251164" sldId="526"/>
        </pc:sldMkLst>
      </pc:sldChg>
      <pc:sldChg chg="add del">
        <pc:chgData name="Chan Zhi Wen, Ian" userId="10427a44-90a0-4c20-831c-e237817aaaf3" providerId="ADAL" clId="{58B711D4-0404-4317-807E-D8F3BB2CE526}" dt="2023-01-10T04:42:45.232" v="4903"/>
        <pc:sldMkLst>
          <pc:docMk/>
          <pc:sldMk cId="951797749" sldId="527"/>
        </pc:sldMkLst>
      </pc:sldChg>
      <pc:sldChg chg="add del">
        <pc:chgData name="Chan Zhi Wen, Ian" userId="10427a44-90a0-4c20-831c-e237817aaaf3" providerId="ADAL" clId="{58B711D4-0404-4317-807E-D8F3BB2CE526}" dt="2023-01-10T04:42:45.232" v="4903"/>
        <pc:sldMkLst>
          <pc:docMk/>
          <pc:sldMk cId="2877531908" sldId="528"/>
        </pc:sldMkLst>
      </pc:sldChg>
      <pc:sldChg chg="add del">
        <pc:chgData name="Chan Zhi Wen, Ian" userId="10427a44-90a0-4c20-831c-e237817aaaf3" providerId="ADAL" clId="{58B711D4-0404-4317-807E-D8F3BB2CE526}" dt="2023-01-10T04:42:45.232" v="4903"/>
        <pc:sldMkLst>
          <pc:docMk/>
          <pc:sldMk cId="1666812028" sldId="529"/>
        </pc:sldMkLst>
      </pc:sldChg>
      <pc:sldChg chg="add del">
        <pc:chgData name="Chan Zhi Wen, Ian" userId="10427a44-90a0-4c20-831c-e237817aaaf3" providerId="ADAL" clId="{58B711D4-0404-4317-807E-D8F3BB2CE526}" dt="2023-01-10T04:42:45.232" v="4903"/>
        <pc:sldMkLst>
          <pc:docMk/>
          <pc:sldMk cId="3615959383" sldId="531"/>
        </pc:sldMkLst>
      </pc:sldChg>
      <pc:sldChg chg="add del">
        <pc:chgData name="Chan Zhi Wen, Ian" userId="10427a44-90a0-4c20-831c-e237817aaaf3" providerId="ADAL" clId="{58B711D4-0404-4317-807E-D8F3BB2CE526}" dt="2023-01-10T04:42:45.232" v="4903"/>
        <pc:sldMkLst>
          <pc:docMk/>
          <pc:sldMk cId="3010825835" sldId="532"/>
        </pc:sldMkLst>
      </pc:sldChg>
      <pc:sldChg chg="add del">
        <pc:chgData name="Chan Zhi Wen, Ian" userId="10427a44-90a0-4c20-831c-e237817aaaf3" providerId="ADAL" clId="{58B711D4-0404-4317-807E-D8F3BB2CE526}" dt="2023-01-10T04:42:45.232" v="4903"/>
        <pc:sldMkLst>
          <pc:docMk/>
          <pc:sldMk cId="2695252287" sldId="535"/>
        </pc:sldMkLst>
      </pc:sldChg>
      <pc:sldChg chg="modSp mod">
        <pc:chgData name="Chan Zhi Wen, Ian" userId="10427a44-90a0-4c20-831c-e237817aaaf3" providerId="ADAL" clId="{58B711D4-0404-4317-807E-D8F3BB2CE526}" dt="2023-01-09T07:24:39.671" v="62" actId="20577"/>
        <pc:sldMkLst>
          <pc:docMk/>
          <pc:sldMk cId="1592151328" sldId="537"/>
        </pc:sldMkLst>
        <pc:spChg chg="mod">
          <ac:chgData name="Chan Zhi Wen, Ian" userId="10427a44-90a0-4c20-831c-e237817aaaf3" providerId="ADAL" clId="{58B711D4-0404-4317-807E-D8F3BB2CE526}" dt="2023-01-09T07:24:39.671" v="62" actId="20577"/>
          <ac:spMkLst>
            <pc:docMk/>
            <pc:sldMk cId="1592151328" sldId="537"/>
            <ac:spMk id="3" creationId="{E6CD1D97-2687-4B15-BF3D-D09058FCEB2F}"/>
          </ac:spMkLst>
        </pc:spChg>
      </pc:sldChg>
      <pc:sldChg chg="modSp mod">
        <pc:chgData name="Chan Zhi Wen, Ian" userId="10427a44-90a0-4c20-831c-e237817aaaf3" providerId="ADAL" clId="{58B711D4-0404-4317-807E-D8F3BB2CE526}" dt="2023-01-10T00:33:09.406" v="225" actId="20577"/>
        <pc:sldMkLst>
          <pc:docMk/>
          <pc:sldMk cId="2666364343" sldId="539"/>
        </pc:sldMkLst>
        <pc:spChg chg="mod">
          <ac:chgData name="Chan Zhi Wen, Ian" userId="10427a44-90a0-4c20-831c-e237817aaaf3" providerId="ADAL" clId="{58B711D4-0404-4317-807E-D8F3BB2CE526}" dt="2023-01-10T00:33:09.406" v="225" actId="20577"/>
          <ac:spMkLst>
            <pc:docMk/>
            <pc:sldMk cId="2666364343" sldId="539"/>
            <ac:spMk id="3" creationId="{E6CD1D97-2687-4B15-BF3D-D09058FCEB2F}"/>
          </ac:spMkLst>
        </pc:spChg>
      </pc:sldChg>
      <pc:sldChg chg="modSp mod">
        <pc:chgData name="Chan Zhi Wen, Ian" userId="10427a44-90a0-4c20-831c-e237817aaaf3" providerId="ADAL" clId="{58B711D4-0404-4317-807E-D8F3BB2CE526}" dt="2023-01-10T01:24:22.821" v="919" actId="20577"/>
        <pc:sldMkLst>
          <pc:docMk/>
          <pc:sldMk cId="453423140" sldId="540"/>
        </pc:sldMkLst>
        <pc:spChg chg="mod">
          <ac:chgData name="Chan Zhi Wen, Ian" userId="10427a44-90a0-4c20-831c-e237817aaaf3" providerId="ADAL" clId="{58B711D4-0404-4317-807E-D8F3BB2CE526}" dt="2023-01-10T01:24:22.821" v="919" actId="20577"/>
          <ac:spMkLst>
            <pc:docMk/>
            <pc:sldMk cId="453423140" sldId="540"/>
            <ac:spMk id="3" creationId="{E6CD1D97-2687-4B15-BF3D-D09058FCEB2F}"/>
          </ac:spMkLst>
        </pc:spChg>
      </pc:sldChg>
      <pc:sldChg chg="del">
        <pc:chgData name="Chan Zhi Wen, Ian" userId="10427a44-90a0-4c20-831c-e237817aaaf3" providerId="ADAL" clId="{58B711D4-0404-4317-807E-D8F3BB2CE526}" dt="2023-01-09T07:28:43.084" v="196" actId="47"/>
        <pc:sldMkLst>
          <pc:docMk/>
          <pc:sldMk cId="2058728661" sldId="541"/>
        </pc:sldMkLst>
      </pc:sldChg>
      <pc:sldChg chg="addSp modSp mod">
        <pc:chgData name="Chan Zhi Wen, Ian" userId="10427a44-90a0-4c20-831c-e237817aaaf3" providerId="ADAL" clId="{58B711D4-0404-4317-807E-D8F3BB2CE526}" dt="2023-01-10T00:47:31.870" v="801" actId="1076"/>
        <pc:sldMkLst>
          <pc:docMk/>
          <pc:sldMk cId="3004297307" sldId="542"/>
        </pc:sldMkLst>
        <pc:spChg chg="mod">
          <ac:chgData name="Chan Zhi Wen, Ian" userId="10427a44-90a0-4c20-831c-e237817aaaf3" providerId="ADAL" clId="{58B711D4-0404-4317-807E-D8F3BB2CE526}" dt="2023-01-10T00:47:23.984" v="787" actId="6549"/>
          <ac:spMkLst>
            <pc:docMk/>
            <pc:sldMk cId="3004297307" sldId="542"/>
            <ac:spMk id="3" creationId="{E6CD1D97-2687-4B15-BF3D-D09058FCEB2F}"/>
          </ac:spMkLst>
        </pc:spChg>
        <pc:spChg chg="add mod">
          <ac:chgData name="Chan Zhi Wen, Ian" userId="10427a44-90a0-4c20-831c-e237817aaaf3" providerId="ADAL" clId="{58B711D4-0404-4317-807E-D8F3BB2CE526}" dt="2023-01-10T00:47:14.769" v="782" actId="1038"/>
          <ac:spMkLst>
            <pc:docMk/>
            <pc:sldMk cId="3004297307" sldId="542"/>
            <ac:spMk id="4" creationId="{4CD7A716-4E90-A2F9-DCC0-860B661AE903}"/>
          </ac:spMkLst>
        </pc:spChg>
        <pc:spChg chg="mod">
          <ac:chgData name="Chan Zhi Wen, Ian" userId="10427a44-90a0-4c20-831c-e237817aaaf3" providerId="ADAL" clId="{58B711D4-0404-4317-807E-D8F3BB2CE526}" dt="2023-01-10T00:47:31.870" v="801" actId="1076"/>
          <ac:spMkLst>
            <pc:docMk/>
            <pc:sldMk cId="3004297307" sldId="542"/>
            <ac:spMk id="6" creationId="{263A4302-F886-79CC-E8AE-266683A575BF}"/>
          </ac:spMkLst>
        </pc:spChg>
        <pc:spChg chg="mod">
          <ac:chgData name="Chan Zhi Wen, Ian" userId="10427a44-90a0-4c20-831c-e237817aaaf3" providerId="ADAL" clId="{58B711D4-0404-4317-807E-D8F3BB2CE526}" dt="2023-01-10T00:47:31.870" v="801" actId="1076"/>
          <ac:spMkLst>
            <pc:docMk/>
            <pc:sldMk cId="3004297307" sldId="542"/>
            <ac:spMk id="7" creationId="{95316D29-0E3D-B8E6-62A9-2CC130456E17}"/>
          </ac:spMkLst>
        </pc:spChg>
        <pc:picChg chg="mod">
          <ac:chgData name="Chan Zhi Wen, Ian" userId="10427a44-90a0-4c20-831c-e237817aaaf3" providerId="ADAL" clId="{58B711D4-0404-4317-807E-D8F3BB2CE526}" dt="2023-01-10T00:47:22.149" v="786" actId="1035"/>
          <ac:picMkLst>
            <pc:docMk/>
            <pc:sldMk cId="3004297307" sldId="542"/>
            <ac:picMk id="12" creationId="{7730C200-5AFB-2E7A-958A-DB4A87F2FE7E}"/>
          </ac:picMkLst>
        </pc:picChg>
        <pc:picChg chg="mod">
          <ac:chgData name="Chan Zhi Wen, Ian" userId="10427a44-90a0-4c20-831c-e237817aaaf3" providerId="ADAL" clId="{58B711D4-0404-4317-807E-D8F3BB2CE526}" dt="2023-01-10T00:47:31.870" v="801" actId="1076"/>
          <ac:picMkLst>
            <pc:docMk/>
            <pc:sldMk cId="3004297307" sldId="542"/>
            <ac:picMk id="14" creationId="{3B38418C-29EE-A90C-6823-425A245DAB4D}"/>
          </ac:picMkLst>
        </pc:picChg>
        <pc:picChg chg="mod">
          <ac:chgData name="Chan Zhi Wen, Ian" userId="10427a44-90a0-4c20-831c-e237817aaaf3" providerId="ADAL" clId="{58B711D4-0404-4317-807E-D8F3BB2CE526}" dt="2023-01-10T00:47:27.285" v="800" actId="1035"/>
          <ac:picMkLst>
            <pc:docMk/>
            <pc:sldMk cId="3004297307" sldId="542"/>
            <ac:picMk id="21" creationId="{7670832A-4BED-E1E1-E150-F6B68D0A672F}"/>
          </ac:picMkLst>
        </pc:picChg>
        <pc:cxnChg chg="mod">
          <ac:chgData name="Chan Zhi Wen, Ian" userId="10427a44-90a0-4c20-831c-e237817aaaf3" providerId="ADAL" clId="{58B711D4-0404-4317-807E-D8F3BB2CE526}" dt="2023-01-10T00:47:31.870" v="801" actId="1076"/>
          <ac:cxnSpMkLst>
            <pc:docMk/>
            <pc:sldMk cId="3004297307" sldId="542"/>
            <ac:cxnSpMk id="8" creationId="{4D53A475-F539-263E-0A97-C091E7BAA5AF}"/>
          </ac:cxnSpMkLst>
        </pc:cxnChg>
        <pc:cxnChg chg="mod">
          <ac:chgData name="Chan Zhi Wen, Ian" userId="10427a44-90a0-4c20-831c-e237817aaaf3" providerId="ADAL" clId="{58B711D4-0404-4317-807E-D8F3BB2CE526}" dt="2023-01-10T00:47:31.870" v="801" actId="1076"/>
          <ac:cxnSpMkLst>
            <pc:docMk/>
            <pc:sldMk cId="3004297307" sldId="542"/>
            <ac:cxnSpMk id="9" creationId="{A98D8003-3D25-C205-F0A9-68B4C0116DAC}"/>
          </ac:cxnSpMkLst>
        </pc:cxnChg>
      </pc:sldChg>
      <pc:sldChg chg="modSp mod">
        <pc:chgData name="Chan Zhi Wen, Ian" userId="10427a44-90a0-4c20-831c-e237817aaaf3" providerId="ADAL" clId="{58B711D4-0404-4317-807E-D8F3BB2CE526}" dt="2023-01-10T00:55:13.116" v="861" actId="14100"/>
        <pc:sldMkLst>
          <pc:docMk/>
          <pc:sldMk cId="3749891632" sldId="545"/>
        </pc:sldMkLst>
        <pc:spChg chg="mod">
          <ac:chgData name="Chan Zhi Wen, Ian" userId="10427a44-90a0-4c20-831c-e237817aaaf3" providerId="ADAL" clId="{58B711D4-0404-4317-807E-D8F3BB2CE526}" dt="2023-01-10T00:55:13.116" v="861" actId="14100"/>
          <ac:spMkLst>
            <pc:docMk/>
            <pc:sldMk cId="3749891632" sldId="545"/>
            <ac:spMk id="6" creationId="{0963EF70-30CA-3BE5-3DFE-75BE49E484F3}"/>
          </ac:spMkLst>
        </pc:spChg>
      </pc:sldChg>
      <pc:sldChg chg="modSp mod">
        <pc:chgData name="Chan Zhi Wen, Ian" userId="10427a44-90a0-4c20-831c-e237817aaaf3" providerId="ADAL" clId="{58B711D4-0404-4317-807E-D8F3BB2CE526}" dt="2023-01-10T00:38:49.868" v="230" actId="14100"/>
        <pc:sldMkLst>
          <pc:docMk/>
          <pc:sldMk cId="1144752718" sldId="546"/>
        </pc:sldMkLst>
        <pc:spChg chg="mod">
          <ac:chgData name="Chan Zhi Wen, Ian" userId="10427a44-90a0-4c20-831c-e237817aaaf3" providerId="ADAL" clId="{58B711D4-0404-4317-807E-D8F3BB2CE526}" dt="2023-01-10T00:38:46.249" v="226" actId="6549"/>
          <ac:spMkLst>
            <pc:docMk/>
            <pc:sldMk cId="1144752718" sldId="546"/>
            <ac:spMk id="3" creationId="{E6CD1D97-2687-4B15-BF3D-D09058FCEB2F}"/>
          </ac:spMkLst>
        </pc:spChg>
        <pc:picChg chg="mod">
          <ac:chgData name="Chan Zhi Wen, Ian" userId="10427a44-90a0-4c20-831c-e237817aaaf3" providerId="ADAL" clId="{58B711D4-0404-4317-807E-D8F3BB2CE526}" dt="2023-01-10T00:38:49.868" v="230" actId="14100"/>
          <ac:picMkLst>
            <pc:docMk/>
            <pc:sldMk cId="1144752718" sldId="546"/>
            <ac:picMk id="10" creationId="{EDADD52B-53B6-0A51-3395-E86B84089314}"/>
          </ac:picMkLst>
        </pc:picChg>
      </pc:sldChg>
      <pc:sldChg chg="modSp mod">
        <pc:chgData name="Chan Zhi Wen, Ian" userId="10427a44-90a0-4c20-831c-e237817aaaf3" providerId="ADAL" clId="{58B711D4-0404-4317-807E-D8F3BB2CE526}" dt="2023-01-10T01:34:14.792" v="920" actId="20577"/>
        <pc:sldMkLst>
          <pc:docMk/>
          <pc:sldMk cId="1407387197" sldId="547"/>
        </pc:sldMkLst>
        <pc:spChg chg="mod">
          <ac:chgData name="Chan Zhi Wen, Ian" userId="10427a44-90a0-4c20-831c-e237817aaaf3" providerId="ADAL" clId="{58B711D4-0404-4317-807E-D8F3BB2CE526}" dt="2023-01-10T01:34:14.792" v="920" actId="20577"/>
          <ac:spMkLst>
            <pc:docMk/>
            <pc:sldMk cId="1407387197" sldId="547"/>
            <ac:spMk id="28" creationId="{C5A091CB-26CD-A4B8-F42A-E8AC2D5A1C34}"/>
          </ac:spMkLst>
        </pc:spChg>
      </pc:sldChg>
      <pc:sldChg chg="modSp mod">
        <pc:chgData name="Chan Zhi Wen, Ian" userId="10427a44-90a0-4c20-831c-e237817aaaf3" providerId="ADAL" clId="{58B711D4-0404-4317-807E-D8F3BB2CE526}" dt="2023-01-10T01:22:45.757" v="884" actId="20577"/>
        <pc:sldMkLst>
          <pc:docMk/>
          <pc:sldMk cId="771213326" sldId="549"/>
        </pc:sldMkLst>
        <pc:spChg chg="mod">
          <ac:chgData name="Chan Zhi Wen, Ian" userId="10427a44-90a0-4c20-831c-e237817aaaf3" providerId="ADAL" clId="{58B711D4-0404-4317-807E-D8F3BB2CE526}" dt="2023-01-10T01:22:45.757" v="884" actId="20577"/>
          <ac:spMkLst>
            <pc:docMk/>
            <pc:sldMk cId="771213326" sldId="549"/>
            <ac:spMk id="25" creationId="{5CAB9723-1AC7-E4A9-7265-4FC3F15A8D81}"/>
          </ac:spMkLst>
        </pc:spChg>
      </pc:sldChg>
      <pc:sldChg chg="del">
        <pc:chgData name="Chan Zhi Wen, Ian" userId="10427a44-90a0-4c20-831c-e237817aaaf3" providerId="ADAL" clId="{58B711D4-0404-4317-807E-D8F3BB2CE526}" dt="2023-01-09T07:23:01.759" v="43" actId="47"/>
        <pc:sldMkLst>
          <pc:docMk/>
          <pc:sldMk cId="797348724" sldId="551"/>
        </pc:sldMkLst>
      </pc:sldChg>
      <pc:sldChg chg="addSp modSp mod">
        <pc:chgData name="Chan Zhi Wen, Ian" userId="10427a44-90a0-4c20-831c-e237817aaaf3" providerId="ADAL" clId="{58B711D4-0404-4317-807E-D8F3BB2CE526}" dt="2023-01-10T01:45:22.045" v="1164" actId="1037"/>
        <pc:sldMkLst>
          <pc:docMk/>
          <pc:sldMk cId="2757469352" sldId="552"/>
        </pc:sldMkLst>
        <pc:spChg chg="mod">
          <ac:chgData name="Chan Zhi Wen, Ian" userId="10427a44-90a0-4c20-831c-e237817aaaf3" providerId="ADAL" clId="{58B711D4-0404-4317-807E-D8F3BB2CE526}" dt="2023-01-10T01:41:13.798" v="955" actId="20577"/>
          <ac:spMkLst>
            <pc:docMk/>
            <pc:sldMk cId="2757469352" sldId="552"/>
            <ac:spMk id="3" creationId="{E6CD1D97-2687-4B15-BF3D-D09058FCEB2F}"/>
          </ac:spMkLst>
        </pc:spChg>
        <pc:spChg chg="add mod">
          <ac:chgData name="Chan Zhi Wen, Ian" userId="10427a44-90a0-4c20-831c-e237817aaaf3" providerId="ADAL" clId="{58B711D4-0404-4317-807E-D8F3BB2CE526}" dt="2023-01-10T01:45:22.045" v="1164" actId="1037"/>
          <ac:spMkLst>
            <pc:docMk/>
            <pc:sldMk cId="2757469352" sldId="552"/>
            <ac:spMk id="4" creationId="{A05460C6-1D1C-65ED-B785-9E47DA35653C}"/>
          </ac:spMkLst>
        </pc:spChg>
        <pc:spChg chg="mod">
          <ac:chgData name="Chan Zhi Wen, Ian" userId="10427a44-90a0-4c20-831c-e237817aaaf3" providerId="ADAL" clId="{58B711D4-0404-4317-807E-D8F3BB2CE526}" dt="2023-01-10T01:39:54.518" v="940" actId="20577"/>
          <ac:spMkLst>
            <pc:docMk/>
            <pc:sldMk cId="2757469352" sldId="552"/>
            <ac:spMk id="31" creationId="{6694E918-CCBA-38BE-BD75-9E73F92319C3}"/>
          </ac:spMkLst>
        </pc:spChg>
        <pc:spChg chg="mod">
          <ac:chgData name="Chan Zhi Wen, Ian" userId="10427a44-90a0-4c20-831c-e237817aaaf3" providerId="ADAL" clId="{58B711D4-0404-4317-807E-D8F3BB2CE526}" dt="2023-01-10T01:39:38.257" v="935" actId="1037"/>
          <ac:spMkLst>
            <pc:docMk/>
            <pc:sldMk cId="2757469352" sldId="552"/>
            <ac:spMk id="38" creationId="{E1DC0C0A-A898-8777-8EE0-9CBE616F231C}"/>
          </ac:spMkLst>
        </pc:spChg>
        <pc:spChg chg="mod">
          <ac:chgData name="Chan Zhi Wen, Ian" userId="10427a44-90a0-4c20-831c-e237817aaaf3" providerId="ADAL" clId="{58B711D4-0404-4317-807E-D8F3BB2CE526}" dt="2023-01-10T01:45:10.437" v="1090" actId="1038"/>
          <ac:spMkLst>
            <pc:docMk/>
            <pc:sldMk cId="2757469352" sldId="552"/>
            <ac:spMk id="40" creationId="{5E3CFC94-113C-E56D-5779-8E8B9E5FD4EF}"/>
          </ac:spMkLst>
        </pc:spChg>
        <pc:spChg chg="mod">
          <ac:chgData name="Chan Zhi Wen, Ian" userId="10427a44-90a0-4c20-831c-e237817aaaf3" providerId="ADAL" clId="{58B711D4-0404-4317-807E-D8F3BB2CE526}" dt="2023-01-10T01:45:10.437" v="1090" actId="1038"/>
          <ac:spMkLst>
            <pc:docMk/>
            <pc:sldMk cId="2757469352" sldId="552"/>
            <ac:spMk id="42" creationId="{73FCB536-109E-E6B2-A0CA-53E887446A29}"/>
          </ac:spMkLst>
        </pc:spChg>
        <pc:spChg chg="mod">
          <ac:chgData name="Chan Zhi Wen, Ian" userId="10427a44-90a0-4c20-831c-e237817aaaf3" providerId="ADAL" clId="{58B711D4-0404-4317-807E-D8F3BB2CE526}" dt="2023-01-10T01:45:10.437" v="1090" actId="1038"/>
          <ac:spMkLst>
            <pc:docMk/>
            <pc:sldMk cId="2757469352" sldId="552"/>
            <ac:spMk id="43" creationId="{3E6884F0-5753-AEFF-B1E4-B9D84F7C2638}"/>
          </ac:spMkLst>
        </pc:spChg>
        <pc:spChg chg="mod">
          <ac:chgData name="Chan Zhi Wen, Ian" userId="10427a44-90a0-4c20-831c-e237817aaaf3" providerId="ADAL" clId="{58B711D4-0404-4317-807E-D8F3BB2CE526}" dt="2023-01-10T01:45:10.437" v="1090" actId="1038"/>
          <ac:spMkLst>
            <pc:docMk/>
            <pc:sldMk cId="2757469352" sldId="552"/>
            <ac:spMk id="44" creationId="{B918BBB0-9112-F2F9-35FE-2AE5959C99F5}"/>
          </ac:spMkLst>
        </pc:spChg>
        <pc:spChg chg="mod">
          <ac:chgData name="Chan Zhi Wen, Ian" userId="10427a44-90a0-4c20-831c-e237817aaaf3" providerId="ADAL" clId="{58B711D4-0404-4317-807E-D8F3BB2CE526}" dt="2023-01-10T01:45:10.437" v="1090" actId="1038"/>
          <ac:spMkLst>
            <pc:docMk/>
            <pc:sldMk cId="2757469352" sldId="552"/>
            <ac:spMk id="45" creationId="{0054424C-4DDA-E223-3D9B-974F1380C976}"/>
          </ac:spMkLst>
        </pc:spChg>
        <pc:spChg chg="mod">
          <ac:chgData name="Chan Zhi Wen, Ian" userId="10427a44-90a0-4c20-831c-e237817aaaf3" providerId="ADAL" clId="{58B711D4-0404-4317-807E-D8F3BB2CE526}" dt="2023-01-10T01:45:10.437" v="1090" actId="1038"/>
          <ac:spMkLst>
            <pc:docMk/>
            <pc:sldMk cId="2757469352" sldId="552"/>
            <ac:spMk id="46" creationId="{CF3EFFA1-CA4C-0374-3103-14AD5A21F375}"/>
          </ac:spMkLst>
        </pc:spChg>
        <pc:spChg chg="mod">
          <ac:chgData name="Chan Zhi Wen, Ian" userId="10427a44-90a0-4c20-831c-e237817aaaf3" providerId="ADAL" clId="{58B711D4-0404-4317-807E-D8F3BB2CE526}" dt="2023-01-10T01:45:10.437" v="1090" actId="1038"/>
          <ac:spMkLst>
            <pc:docMk/>
            <pc:sldMk cId="2757469352" sldId="552"/>
            <ac:spMk id="47" creationId="{1A045797-C7E8-74E7-C8B4-2D414EB6B969}"/>
          </ac:spMkLst>
        </pc:spChg>
        <pc:spChg chg="mod">
          <ac:chgData name="Chan Zhi Wen, Ian" userId="10427a44-90a0-4c20-831c-e237817aaaf3" providerId="ADAL" clId="{58B711D4-0404-4317-807E-D8F3BB2CE526}" dt="2023-01-10T01:45:10.437" v="1090" actId="1038"/>
          <ac:spMkLst>
            <pc:docMk/>
            <pc:sldMk cId="2757469352" sldId="552"/>
            <ac:spMk id="48" creationId="{2107CCA5-D1ED-3535-8FAD-2A97EC1EF49A}"/>
          </ac:spMkLst>
        </pc:spChg>
        <pc:spChg chg="mod">
          <ac:chgData name="Chan Zhi Wen, Ian" userId="10427a44-90a0-4c20-831c-e237817aaaf3" providerId="ADAL" clId="{58B711D4-0404-4317-807E-D8F3BB2CE526}" dt="2023-01-10T01:45:10.437" v="1090" actId="1038"/>
          <ac:spMkLst>
            <pc:docMk/>
            <pc:sldMk cId="2757469352" sldId="552"/>
            <ac:spMk id="49" creationId="{C69AB786-D44C-271E-3375-30EE8D3E0120}"/>
          </ac:spMkLst>
        </pc:spChg>
        <pc:picChg chg="mod">
          <ac:chgData name="Chan Zhi Wen, Ian" userId="10427a44-90a0-4c20-831c-e237817aaaf3" providerId="ADAL" clId="{58B711D4-0404-4317-807E-D8F3BB2CE526}" dt="2023-01-10T01:45:10.437" v="1090" actId="1038"/>
          <ac:picMkLst>
            <pc:docMk/>
            <pc:sldMk cId="2757469352" sldId="552"/>
            <ac:picMk id="39" creationId="{FB4C947D-20B5-5473-B52B-95DA37F84CAB}"/>
          </ac:picMkLst>
        </pc:picChg>
        <pc:picChg chg="mod">
          <ac:chgData name="Chan Zhi Wen, Ian" userId="10427a44-90a0-4c20-831c-e237817aaaf3" providerId="ADAL" clId="{58B711D4-0404-4317-807E-D8F3BB2CE526}" dt="2023-01-10T01:45:10.437" v="1090" actId="1038"/>
          <ac:picMkLst>
            <pc:docMk/>
            <pc:sldMk cId="2757469352" sldId="552"/>
            <ac:picMk id="41" creationId="{160ACABE-5C8F-BA71-3A0C-9257167AEF29}"/>
          </ac:picMkLst>
        </pc:picChg>
      </pc:sldChg>
      <pc:sldChg chg="addSp delSp modSp mod">
        <pc:chgData name="Chan Zhi Wen, Ian" userId="10427a44-90a0-4c20-831c-e237817aaaf3" providerId="ADAL" clId="{58B711D4-0404-4317-807E-D8F3BB2CE526}" dt="2023-01-10T01:49:37.026" v="1618" actId="113"/>
        <pc:sldMkLst>
          <pc:docMk/>
          <pc:sldMk cId="2890593145" sldId="554"/>
        </pc:sldMkLst>
        <pc:spChg chg="mod">
          <ac:chgData name="Chan Zhi Wen, Ian" userId="10427a44-90a0-4c20-831c-e237817aaaf3" providerId="ADAL" clId="{58B711D4-0404-4317-807E-D8F3BB2CE526}" dt="2023-01-10T01:42:57.984" v="983" actId="20577"/>
          <ac:spMkLst>
            <pc:docMk/>
            <pc:sldMk cId="2890593145" sldId="554"/>
            <ac:spMk id="3" creationId="{E6CD1D97-2687-4B15-BF3D-D09058FCEB2F}"/>
          </ac:spMkLst>
        </pc:spChg>
        <pc:spChg chg="add del mod">
          <ac:chgData name="Chan Zhi Wen, Ian" userId="10427a44-90a0-4c20-831c-e237817aaaf3" providerId="ADAL" clId="{58B711D4-0404-4317-807E-D8F3BB2CE526}" dt="2023-01-10T01:49:37.026" v="1618" actId="113"/>
          <ac:spMkLst>
            <pc:docMk/>
            <pc:sldMk cId="2890593145" sldId="554"/>
            <ac:spMk id="13" creationId="{DD80678F-323C-04C8-D802-9F5497C87444}"/>
          </ac:spMkLst>
        </pc:spChg>
        <pc:spChg chg="mod">
          <ac:chgData name="Chan Zhi Wen, Ian" userId="10427a44-90a0-4c20-831c-e237817aaaf3" providerId="ADAL" clId="{58B711D4-0404-4317-807E-D8F3BB2CE526}" dt="2023-01-10T01:44:13.131" v="1063" actId="1038"/>
          <ac:spMkLst>
            <pc:docMk/>
            <pc:sldMk cId="2890593145" sldId="554"/>
            <ac:spMk id="20" creationId="{C740333B-1700-AE5C-ADF6-0320D8A32DDF}"/>
          </ac:spMkLst>
        </pc:spChg>
        <pc:spChg chg="del">
          <ac:chgData name="Chan Zhi Wen, Ian" userId="10427a44-90a0-4c20-831c-e237817aaaf3" providerId="ADAL" clId="{58B711D4-0404-4317-807E-D8F3BB2CE526}" dt="2023-01-10T01:43:13.100" v="986" actId="478"/>
          <ac:spMkLst>
            <pc:docMk/>
            <pc:sldMk cId="2890593145" sldId="554"/>
            <ac:spMk id="25" creationId="{DDFDCC2B-CCBB-C60E-AF9E-53D5C25C8AA6}"/>
          </ac:spMkLst>
        </pc:spChg>
        <pc:picChg chg="mod">
          <ac:chgData name="Chan Zhi Wen, Ian" userId="10427a44-90a0-4c20-831c-e237817aaaf3" providerId="ADAL" clId="{58B711D4-0404-4317-807E-D8F3BB2CE526}" dt="2023-01-10T01:43:35.315" v="1030" actId="1076"/>
          <ac:picMkLst>
            <pc:docMk/>
            <pc:sldMk cId="2890593145" sldId="554"/>
            <ac:picMk id="22" creationId="{41E9FFB4-28A7-276D-A52E-1608BDC522AA}"/>
          </ac:picMkLst>
        </pc:picChg>
        <pc:picChg chg="mod">
          <ac:chgData name="Chan Zhi Wen, Ian" userId="10427a44-90a0-4c20-831c-e237817aaaf3" providerId="ADAL" clId="{58B711D4-0404-4317-807E-D8F3BB2CE526}" dt="2023-01-10T01:43:33.682" v="1029" actId="1076"/>
          <ac:picMkLst>
            <pc:docMk/>
            <pc:sldMk cId="2890593145" sldId="554"/>
            <ac:picMk id="24" creationId="{52C2EFD8-97FA-06C1-B640-5B893D7BF58D}"/>
          </ac:picMkLst>
        </pc:picChg>
        <pc:cxnChg chg="mod">
          <ac:chgData name="Chan Zhi Wen, Ian" userId="10427a44-90a0-4c20-831c-e237817aaaf3" providerId="ADAL" clId="{58B711D4-0404-4317-807E-D8F3BB2CE526}" dt="2023-01-10T01:43:56.655" v="1037" actId="14100"/>
          <ac:cxnSpMkLst>
            <pc:docMk/>
            <pc:sldMk cId="2890593145" sldId="554"/>
            <ac:cxnSpMk id="14" creationId="{58FC0403-10D6-BA37-BA56-EB8F1CC5AB85}"/>
          </ac:cxnSpMkLst>
        </pc:cxnChg>
        <pc:cxnChg chg="mod">
          <ac:chgData name="Chan Zhi Wen, Ian" userId="10427a44-90a0-4c20-831c-e237817aaaf3" providerId="ADAL" clId="{58B711D4-0404-4317-807E-D8F3BB2CE526}" dt="2023-01-10T01:44:10.369" v="1038" actId="14100"/>
          <ac:cxnSpMkLst>
            <pc:docMk/>
            <pc:sldMk cId="2890593145" sldId="554"/>
            <ac:cxnSpMk id="17" creationId="{F9681624-596B-C223-8CCC-A2F834DE2516}"/>
          </ac:cxnSpMkLst>
        </pc:cxnChg>
      </pc:sldChg>
      <pc:sldChg chg="modSp mod">
        <pc:chgData name="Chan Zhi Wen, Ian" userId="10427a44-90a0-4c20-831c-e237817aaaf3" providerId="ADAL" clId="{58B711D4-0404-4317-807E-D8F3BB2CE526}" dt="2023-01-10T01:58:08.927" v="1879" actId="1037"/>
        <pc:sldMkLst>
          <pc:docMk/>
          <pc:sldMk cId="4255950265" sldId="555"/>
        </pc:sldMkLst>
        <pc:spChg chg="mod">
          <ac:chgData name="Chan Zhi Wen, Ian" userId="10427a44-90a0-4c20-831c-e237817aaaf3" providerId="ADAL" clId="{58B711D4-0404-4317-807E-D8F3BB2CE526}" dt="2023-01-10T01:57:58.563" v="1867" actId="20577"/>
          <ac:spMkLst>
            <pc:docMk/>
            <pc:sldMk cId="4255950265" sldId="555"/>
            <ac:spMk id="3" creationId="{E6CD1D97-2687-4B15-BF3D-D09058FCEB2F}"/>
          </ac:spMkLst>
        </pc:spChg>
        <pc:spChg chg="mod">
          <ac:chgData name="Chan Zhi Wen, Ian" userId="10427a44-90a0-4c20-831c-e237817aaaf3" providerId="ADAL" clId="{58B711D4-0404-4317-807E-D8F3BB2CE526}" dt="2023-01-10T01:58:08.927" v="1879" actId="1037"/>
          <ac:spMkLst>
            <pc:docMk/>
            <pc:sldMk cId="4255950265" sldId="555"/>
            <ac:spMk id="16" creationId="{1EF72479-25AF-1E7B-EE52-CF9388C6D0EC}"/>
          </ac:spMkLst>
        </pc:spChg>
      </pc:sldChg>
      <pc:sldChg chg="modSp mod">
        <pc:chgData name="Chan Zhi Wen, Ian" userId="10427a44-90a0-4c20-831c-e237817aaaf3" providerId="ADAL" clId="{58B711D4-0404-4317-807E-D8F3BB2CE526}" dt="2023-01-10T03:04:57.504" v="2094" actId="20577"/>
        <pc:sldMkLst>
          <pc:docMk/>
          <pc:sldMk cId="862889232" sldId="556"/>
        </pc:sldMkLst>
        <pc:spChg chg="mod">
          <ac:chgData name="Chan Zhi Wen, Ian" userId="10427a44-90a0-4c20-831c-e237817aaaf3" providerId="ADAL" clId="{58B711D4-0404-4317-807E-D8F3BB2CE526}" dt="2023-01-10T02:00:14.172" v="1944" actId="20577"/>
          <ac:spMkLst>
            <pc:docMk/>
            <pc:sldMk cId="862889232" sldId="556"/>
            <ac:spMk id="3" creationId="{E6CD1D97-2687-4B15-BF3D-D09058FCEB2F}"/>
          </ac:spMkLst>
        </pc:spChg>
        <pc:spChg chg="mod">
          <ac:chgData name="Chan Zhi Wen, Ian" userId="10427a44-90a0-4c20-831c-e237817aaaf3" providerId="ADAL" clId="{58B711D4-0404-4317-807E-D8F3BB2CE526}" dt="2023-01-10T01:59:23.489" v="1935" actId="20577"/>
          <ac:spMkLst>
            <pc:docMk/>
            <pc:sldMk cId="862889232" sldId="556"/>
            <ac:spMk id="10" creationId="{D9720146-DB6D-75EE-455A-CFCDE5A13796}"/>
          </ac:spMkLst>
        </pc:spChg>
        <pc:spChg chg="mod">
          <ac:chgData name="Chan Zhi Wen, Ian" userId="10427a44-90a0-4c20-831c-e237817aaaf3" providerId="ADAL" clId="{58B711D4-0404-4317-807E-D8F3BB2CE526}" dt="2023-01-10T03:04:57.504" v="2094" actId="20577"/>
          <ac:spMkLst>
            <pc:docMk/>
            <pc:sldMk cId="862889232" sldId="556"/>
            <ac:spMk id="20" creationId="{43B227FE-ADE7-F526-2E11-9045CD598262}"/>
          </ac:spMkLst>
        </pc:spChg>
      </pc:sldChg>
      <pc:sldChg chg="modSp mod">
        <pc:chgData name="Chan Zhi Wen, Ian" userId="10427a44-90a0-4c20-831c-e237817aaaf3" providerId="ADAL" clId="{58B711D4-0404-4317-807E-D8F3BB2CE526}" dt="2023-01-10T02:00:36.659" v="1945" actId="20577"/>
        <pc:sldMkLst>
          <pc:docMk/>
          <pc:sldMk cId="3066500415" sldId="557"/>
        </pc:sldMkLst>
        <pc:spChg chg="mod">
          <ac:chgData name="Chan Zhi Wen, Ian" userId="10427a44-90a0-4c20-831c-e237817aaaf3" providerId="ADAL" clId="{58B711D4-0404-4317-807E-D8F3BB2CE526}" dt="2023-01-10T02:00:36.659" v="1945" actId="20577"/>
          <ac:spMkLst>
            <pc:docMk/>
            <pc:sldMk cId="3066500415" sldId="557"/>
            <ac:spMk id="3" creationId="{E6CD1D97-2687-4B15-BF3D-D09058FCEB2F}"/>
          </ac:spMkLst>
        </pc:spChg>
      </pc:sldChg>
      <pc:sldChg chg="ord">
        <pc:chgData name="Chan Zhi Wen, Ian" userId="10427a44-90a0-4c20-831c-e237817aaaf3" providerId="ADAL" clId="{58B711D4-0404-4317-807E-D8F3BB2CE526}" dt="2023-01-10T01:55:25.668" v="1735"/>
        <pc:sldMkLst>
          <pc:docMk/>
          <pc:sldMk cId="1502862333" sldId="558"/>
        </pc:sldMkLst>
      </pc:sldChg>
      <pc:sldChg chg="modSp mod">
        <pc:chgData name="Chan Zhi Wen, Ian" userId="10427a44-90a0-4c20-831c-e237817aaaf3" providerId="ADAL" clId="{58B711D4-0404-4317-807E-D8F3BB2CE526}" dt="2023-01-10T02:00:48.583" v="1947" actId="20577"/>
        <pc:sldMkLst>
          <pc:docMk/>
          <pc:sldMk cId="1311142258" sldId="560"/>
        </pc:sldMkLst>
        <pc:spChg chg="mod">
          <ac:chgData name="Chan Zhi Wen, Ian" userId="10427a44-90a0-4c20-831c-e237817aaaf3" providerId="ADAL" clId="{58B711D4-0404-4317-807E-D8F3BB2CE526}" dt="2023-01-10T02:00:48.583" v="1947" actId="20577"/>
          <ac:spMkLst>
            <pc:docMk/>
            <pc:sldMk cId="1311142258" sldId="560"/>
            <ac:spMk id="3" creationId="{6F5FD510-41FE-471E-BA39-1ED6C093BFB6}"/>
          </ac:spMkLst>
        </pc:spChg>
      </pc:sldChg>
      <pc:sldChg chg="modSp mod">
        <pc:chgData name="Chan Zhi Wen, Ian" userId="10427a44-90a0-4c20-831c-e237817aaaf3" providerId="ADAL" clId="{58B711D4-0404-4317-807E-D8F3BB2CE526}" dt="2023-01-10T01:56:34.189" v="1846" actId="20577"/>
        <pc:sldMkLst>
          <pc:docMk/>
          <pc:sldMk cId="839598047" sldId="561"/>
        </pc:sldMkLst>
        <pc:spChg chg="mod">
          <ac:chgData name="Chan Zhi Wen, Ian" userId="10427a44-90a0-4c20-831c-e237817aaaf3" providerId="ADAL" clId="{58B711D4-0404-4317-807E-D8F3BB2CE526}" dt="2023-01-10T01:56:11.643" v="1829" actId="20577"/>
          <ac:spMkLst>
            <pc:docMk/>
            <pc:sldMk cId="839598047" sldId="561"/>
            <ac:spMk id="2" creationId="{FCF73F3D-7CBD-46D3-AD51-D6E4EA1B7A38}"/>
          </ac:spMkLst>
        </pc:spChg>
        <pc:spChg chg="mod">
          <ac:chgData name="Chan Zhi Wen, Ian" userId="10427a44-90a0-4c20-831c-e237817aaaf3" providerId="ADAL" clId="{58B711D4-0404-4317-807E-D8F3BB2CE526}" dt="2023-01-10T01:56:34.189" v="1846" actId="20577"/>
          <ac:spMkLst>
            <pc:docMk/>
            <pc:sldMk cId="839598047" sldId="561"/>
            <ac:spMk id="3" creationId="{E6CD1D97-2687-4B15-BF3D-D09058FCEB2F}"/>
          </ac:spMkLst>
        </pc:spChg>
        <pc:spChg chg="mod">
          <ac:chgData name="Chan Zhi Wen, Ian" userId="10427a44-90a0-4c20-831c-e237817aaaf3" providerId="ADAL" clId="{58B711D4-0404-4317-807E-D8F3BB2CE526}" dt="2023-01-10T01:56:21.380" v="1837" actId="20577"/>
          <ac:spMkLst>
            <pc:docMk/>
            <pc:sldMk cId="839598047" sldId="561"/>
            <ac:spMk id="8" creationId="{0EE23F69-CD33-761E-0FB5-0DFBCE28BC5C}"/>
          </ac:spMkLst>
        </pc:spChg>
      </pc:sldChg>
      <pc:sldChg chg="modSp mod modNotesTx">
        <pc:chgData name="Chan Zhi Wen, Ian" userId="10427a44-90a0-4c20-831c-e237817aaaf3" providerId="ADAL" clId="{58B711D4-0404-4317-807E-D8F3BB2CE526}" dt="2023-01-10T02:20:07.221" v="2003" actId="20577"/>
        <pc:sldMkLst>
          <pc:docMk/>
          <pc:sldMk cId="1530743555" sldId="563"/>
        </pc:sldMkLst>
        <pc:spChg chg="mod">
          <ac:chgData name="Chan Zhi Wen, Ian" userId="10427a44-90a0-4c20-831c-e237817aaaf3" providerId="ADAL" clId="{58B711D4-0404-4317-807E-D8F3BB2CE526}" dt="2023-01-10T02:02:21.243" v="1970" actId="20577"/>
          <ac:spMkLst>
            <pc:docMk/>
            <pc:sldMk cId="1530743555" sldId="563"/>
            <ac:spMk id="3" creationId="{E6CD1D97-2687-4B15-BF3D-D09058FCEB2F}"/>
          </ac:spMkLst>
        </pc:spChg>
      </pc:sldChg>
      <pc:sldChg chg="modSp mod">
        <pc:chgData name="Chan Zhi Wen, Ian" userId="10427a44-90a0-4c20-831c-e237817aaaf3" providerId="ADAL" clId="{58B711D4-0404-4317-807E-D8F3BB2CE526}" dt="2023-01-10T02:59:18.094" v="2004" actId="6549"/>
        <pc:sldMkLst>
          <pc:docMk/>
          <pc:sldMk cId="3913903815" sldId="564"/>
        </pc:sldMkLst>
        <pc:spChg chg="mod">
          <ac:chgData name="Chan Zhi Wen, Ian" userId="10427a44-90a0-4c20-831c-e237817aaaf3" providerId="ADAL" clId="{58B711D4-0404-4317-807E-D8F3BB2CE526}" dt="2023-01-10T02:02:31.783" v="1975" actId="20577"/>
          <ac:spMkLst>
            <pc:docMk/>
            <pc:sldMk cId="3913903815" sldId="564"/>
            <ac:spMk id="7" creationId="{7020C79E-6984-396D-51EB-ADD095E6C41A}"/>
          </ac:spMkLst>
        </pc:spChg>
        <pc:spChg chg="mod">
          <ac:chgData name="Chan Zhi Wen, Ian" userId="10427a44-90a0-4c20-831c-e237817aaaf3" providerId="ADAL" clId="{58B711D4-0404-4317-807E-D8F3BB2CE526}" dt="2023-01-10T02:59:18.094" v="2004" actId="6549"/>
          <ac:spMkLst>
            <pc:docMk/>
            <pc:sldMk cId="3913903815" sldId="564"/>
            <ac:spMk id="16" creationId="{AB440877-3881-35DB-007B-3C738C55FE2D}"/>
          </ac:spMkLst>
        </pc:spChg>
      </pc:sldChg>
      <pc:sldChg chg="modSp mod">
        <pc:chgData name="Chan Zhi Wen, Ian" userId="10427a44-90a0-4c20-831c-e237817aaaf3" providerId="ADAL" clId="{58B711D4-0404-4317-807E-D8F3BB2CE526}" dt="2023-01-10T03:00:59.314" v="2007" actId="20577"/>
        <pc:sldMkLst>
          <pc:docMk/>
          <pc:sldMk cId="1802528404" sldId="565"/>
        </pc:sldMkLst>
        <pc:spChg chg="mod">
          <ac:chgData name="Chan Zhi Wen, Ian" userId="10427a44-90a0-4c20-831c-e237817aaaf3" providerId="ADAL" clId="{58B711D4-0404-4317-807E-D8F3BB2CE526}" dt="2023-01-10T03:00:59.314" v="2007" actId="20577"/>
          <ac:spMkLst>
            <pc:docMk/>
            <pc:sldMk cId="1802528404" sldId="565"/>
            <ac:spMk id="7" creationId="{452515DE-8852-2828-E701-3EB23F2043CA}"/>
          </ac:spMkLst>
        </pc:spChg>
      </pc:sldChg>
      <pc:sldChg chg="modSp mod">
        <pc:chgData name="Chan Zhi Wen, Ian" userId="10427a44-90a0-4c20-831c-e237817aaaf3" providerId="ADAL" clId="{58B711D4-0404-4317-807E-D8F3BB2CE526}" dt="2023-01-10T03:03:48.905" v="2084" actId="20577"/>
        <pc:sldMkLst>
          <pc:docMk/>
          <pc:sldMk cId="1528254975" sldId="566"/>
        </pc:sldMkLst>
        <pc:spChg chg="mod">
          <ac:chgData name="Chan Zhi Wen, Ian" userId="10427a44-90a0-4c20-831c-e237817aaaf3" providerId="ADAL" clId="{58B711D4-0404-4317-807E-D8F3BB2CE526}" dt="2023-01-10T03:03:05.315" v="2035" actId="27636"/>
          <ac:spMkLst>
            <pc:docMk/>
            <pc:sldMk cId="1528254975" sldId="566"/>
            <ac:spMk id="3" creationId="{E6CD1D97-2687-4B15-BF3D-D09058FCEB2F}"/>
          </ac:spMkLst>
        </pc:spChg>
        <pc:spChg chg="mod">
          <ac:chgData name="Chan Zhi Wen, Ian" userId="10427a44-90a0-4c20-831c-e237817aaaf3" providerId="ADAL" clId="{58B711D4-0404-4317-807E-D8F3BB2CE526}" dt="2023-01-10T03:03:48.905" v="2084" actId="20577"/>
          <ac:spMkLst>
            <pc:docMk/>
            <pc:sldMk cId="1528254975" sldId="566"/>
            <ac:spMk id="11" creationId="{5B67FB87-D131-D327-E061-1CB7E81D11FB}"/>
          </ac:spMkLst>
        </pc:spChg>
      </pc:sldChg>
      <pc:sldChg chg="addSp delSp modSp mod">
        <pc:chgData name="Chan Zhi Wen, Ian" userId="10427a44-90a0-4c20-831c-e237817aaaf3" providerId="ADAL" clId="{58B711D4-0404-4317-807E-D8F3BB2CE526}" dt="2023-01-10T03:13:23.626" v="2204" actId="20577"/>
        <pc:sldMkLst>
          <pc:docMk/>
          <pc:sldMk cId="2883417566" sldId="568"/>
        </pc:sldMkLst>
        <pc:spChg chg="mod">
          <ac:chgData name="Chan Zhi Wen, Ian" userId="10427a44-90a0-4c20-831c-e237817aaaf3" providerId="ADAL" clId="{58B711D4-0404-4317-807E-D8F3BB2CE526}" dt="2023-01-10T03:13:23.626" v="2204" actId="20577"/>
          <ac:spMkLst>
            <pc:docMk/>
            <pc:sldMk cId="2883417566" sldId="568"/>
            <ac:spMk id="3" creationId="{E6CD1D97-2687-4B15-BF3D-D09058FCEB2F}"/>
          </ac:spMkLst>
        </pc:spChg>
        <pc:spChg chg="add mod">
          <ac:chgData name="Chan Zhi Wen, Ian" userId="10427a44-90a0-4c20-831c-e237817aaaf3" providerId="ADAL" clId="{58B711D4-0404-4317-807E-D8F3BB2CE526}" dt="2023-01-10T03:10:18.986" v="2187" actId="14100"/>
          <ac:spMkLst>
            <pc:docMk/>
            <pc:sldMk cId="2883417566" sldId="568"/>
            <ac:spMk id="13" creationId="{CB825986-2DD2-D1C3-7D03-17682891139D}"/>
          </ac:spMkLst>
        </pc:spChg>
        <pc:cxnChg chg="add del mod">
          <ac:chgData name="Chan Zhi Wen, Ian" userId="10427a44-90a0-4c20-831c-e237817aaaf3" providerId="ADAL" clId="{58B711D4-0404-4317-807E-D8F3BB2CE526}" dt="2023-01-10T03:09:24.839" v="2097" actId="478"/>
          <ac:cxnSpMkLst>
            <pc:docMk/>
            <pc:sldMk cId="2883417566" sldId="568"/>
            <ac:cxnSpMk id="4" creationId="{58FCA41B-D990-0DC7-78D4-8EE46A8EBB44}"/>
          </ac:cxnSpMkLst>
        </pc:cxnChg>
        <pc:cxnChg chg="add mod">
          <ac:chgData name="Chan Zhi Wen, Ian" userId="10427a44-90a0-4c20-831c-e237817aaaf3" providerId="ADAL" clId="{58B711D4-0404-4317-807E-D8F3BB2CE526}" dt="2023-01-10T03:09:52.426" v="2102" actId="14100"/>
          <ac:cxnSpMkLst>
            <pc:docMk/>
            <pc:sldMk cId="2883417566" sldId="568"/>
            <ac:cxnSpMk id="7" creationId="{12364F7C-2042-657E-5D8A-EF78E43E61EC}"/>
          </ac:cxnSpMkLst>
        </pc:cxnChg>
      </pc:sldChg>
      <pc:sldChg chg="modSp mod">
        <pc:chgData name="Chan Zhi Wen, Ian" userId="10427a44-90a0-4c20-831c-e237817aaaf3" providerId="ADAL" clId="{58B711D4-0404-4317-807E-D8F3BB2CE526}" dt="2023-01-10T03:14:27.500" v="2205" actId="1076"/>
        <pc:sldMkLst>
          <pc:docMk/>
          <pc:sldMk cId="517299351" sldId="570"/>
        </pc:sldMkLst>
        <pc:spChg chg="mod">
          <ac:chgData name="Chan Zhi Wen, Ian" userId="10427a44-90a0-4c20-831c-e237817aaaf3" providerId="ADAL" clId="{58B711D4-0404-4317-807E-D8F3BB2CE526}" dt="2023-01-10T03:14:27.500" v="2205" actId="1076"/>
          <ac:spMkLst>
            <pc:docMk/>
            <pc:sldMk cId="517299351" sldId="570"/>
            <ac:spMk id="4" creationId="{4364A47D-FE8A-E1A9-695B-29A1A34EB30D}"/>
          </ac:spMkLst>
        </pc:spChg>
      </pc:sldChg>
      <pc:sldChg chg="modSp mod">
        <pc:chgData name="Chan Zhi Wen, Ian" userId="10427a44-90a0-4c20-831c-e237817aaaf3" providerId="ADAL" clId="{58B711D4-0404-4317-807E-D8F3BB2CE526}" dt="2023-01-10T03:16:17.317" v="2208" actId="20577"/>
        <pc:sldMkLst>
          <pc:docMk/>
          <pc:sldMk cId="4277686208" sldId="571"/>
        </pc:sldMkLst>
        <pc:spChg chg="mod">
          <ac:chgData name="Chan Zhi Wen, Ian" userId="10427a44-90a0-4c20-831c-e237817aaaf3" providerId="ADAL" clId="{58B711D4-0404-4317-807E-D8F3BB2CE526}" dt="2023-01-10T03:16:17.317" v="2208" actId="20577"/>
          <ac:spMkLst>
            <pc:docMk/>
            <pc:sldMk cId="4277686208" sldId="571"/>
            <ac:spMk id="21" creationId="{6C1574F8-550A-5F27-402C-D45BBBC8474B}"/>
          </ac:spMkLst>
        </pc:spChg>
      </pc:sldChg>
      <pc:sldChg chg="del">
        <pc:chgData name="Chan Zhi Wen, Ian" userId="10427a44-90a0-4c20-831c-e237817aaaf3" providerId="ADAL" clId="{58B711D4-0404-4317-807E-D8F3BB2CE526}" dt="2023-01-10T03:20:04.282" v="2209" actId="47"/>
        <pc:sldMkLst>
          <pc:docMk/>
          <pc:sldMk cId="2905162342" sldId="572"/>
        </pc:sldMkLst>
      </pc:sldChg>
      <pc:sldChg chg="modSp mod">
        <pc:chgData name="Chan Zhi Wen, Ian" userId="10427a44-90a0-4c20-831c-e237817aaaf3" providerId="ADAL" clId="{58B711D4-0404-4317-807E-D8F3BB2CE526}" dt="2023-01-10T03:22:41.069" v="2246" actId="20577"/>
        <pc:sldMkLst>
          <pc:docMk/>
          <pc:sldMk cId="3284411755" sldId="573"/>
        </pc:sldMkLst>
        <pc:spChg chg="mod">
          <ac:chgData name="Chan Zhi Wen, Ian" userId="10427a44-90a0-4c20-831c-e237817aaaf3" providerId="ADAL" clId="{58B711D4-0404-4317-807E-D8F3BB2CE526}" dt="2023-01-10T03:22:41.069" v="2246" actId="20577"/>
          <ac:spMkLst>
            <pc:docMk/>
            <pc:sldMk cId="3284411755" sldId="573"/>
            <ac:spMk id="3" creationId="{E6CD1D97-2687-4B15-BF3D-D09058FCEB2F}"/>
          </ac:spMkLst>
        </pc:spChg>
      </pc:sldChg>
      <pc:sldChg chg="modSp mod">
        <pc:chgData name="Chan Zhi Wen, Ian" userId="10427a44-90a0-4c20-831c-e237817aaaf3" providerId="ADAL" clId="{58B711D4-0404-4317-807E-D8F3BB2CE526}" dt="2023-01-10T03:22:08.280" v="2237" actId="20577"/>
        <pc:sldMkLst>
          <pc:docMk/>
          <pc:sldMk cId="3078868725" sldId="574"/>
        </pc:sldMkLst>
        <pc:spChg chg="mod">
          <ac:chgData name="Chan Zhi Wen, Ian" userId="10427a44-90a0-4c20-831c-e237817aaaf3" providerId="ADAL" clId="{58B711D4-0404-4317-807E-D8F3BB2CE526}" dt="2023-01-10T03:22:08.280" v="2237" actId="20577"/>
          <ac:spMkLst>
            <pc:docMk/>
            <pc:sldMk cId="3078868725" sldId="574"/>
            <ac:spMk id="19" creationId="{6238FD1C-3254-4A3A-3155-CFC16E010DFA}"/>
          </ac:spMkLst>
        </pc:spChg>
      </pc:sldChg>
      <pc:sldChg chg="addSp delSp modSp mod">
        <pc:chgData name="Chan Zhi Wen, Ian" userId="10427a44-90a0-4c20-831c-e237817aaaf3" providerId="ADAL" clId="{58B711D4-0404-4317-807E-D8F3BB2CE526}" dt="2023-01-10T03:31:02.888" v="2712" actId="14100"/>
        <pc:sldMkLst>
          <pc:docMk/>
          <pc:sldMk cId="3646390194" sldId="576"/>
        </pc:sldMkLst>
        <pc:spChg chg="mod">
          <ac:chgData name="Chan Zhi Wen, Ian" userId="10427a44-90a0-4c20-831c-e237817aaaf3" providerId="ADAL" clId="{58B711D4-0404-4317-807E-D8F3BB2CE526}" dt="2023-01-10T03:28:17.515" v="2356" actId="20577"/>
          <ac:spMkLst>
            <pc:docMk/>
            <pc:sldMk cId="3646390194" sldId="576"/>
            <ac:spMk id="3" creationId="{E6CD1D97-2687-4B15-BF3D-D09058FCEB2F}"/>
          </ac:spMkLst>
        </pc:spChg>
        <pc:spChg chg="mod">
          <ac:chgData name="Chan Zhi Wen, Ian" userId="10427a44-90a0-4c20-831c-e237817aaaf3" providerId="ADAL" clId="{58B711D4-0404-4317-807E-D8F3BB2CE526}" dt="2023-01-10T03:30:42.854" v="2696" actId="1038"/>
          <ac:spMkLst>
            <pc:docMk/>
            <pc:sldMk cId="3646390194" sldId="576"/>
            <ac:spMk id="4" creationId="{D60CEA4F-AA39-1209-547E-BE8BC4301A1C}"/>
          </ac:spMkLst>
        </pc:spChg>
        <pc:spChg chg="mod">
          <ac:chgData name="Chan Zhi Wen, Ian" userId="10427a44-90a0-4c20-831c-e237817aaaf3" providerId="ADAL" clId="{58B711D4-0404-4317-807E-D8F3BB2CE526}" dt="2023-01-10T03:30:23.373" v="2656" actId="1076"/>
          <ac:spMkLst>
            <pc:docMk/>
            <pc:sldMk cId="3646390194" sldId="576"/>
            <ac:spMk id="6" creationId="{DD7526C1-9F02-4980-E472-83DE88FBA654}"/>
          </ac:spMkLst>
        </pc:spChg>
        <pc:spChg chg="mod">
          <ac:chgData name="Chan Zhi Wen, Ian" userId="10427a44-90a0-4c20-831c-e237817aaaf3" providerId="ADAL" clId="{58B711D4-0404-4317-807E-D8F3BB2CE526}" dt="2023-01-10T03:31:02.888" v="2712" actId="14100"/>
          <ac:spMkLst>
            <pc:docMk/>
            <pc:sldMk cId="3646390194" sldId="576"/>
            <ac:spMk id="7" creationId="{65C73D2B-1847-C3DE-5901-408D2BE91F11}"/>
          </ac:spMkLst>
        </pc:spChg>
        <pc:spChg chg="add mod">
          <ac:chgData name="Chan Zhi Wen, Ian" userId="10427a44-90a0-4c20-831c-e237817aaaf3" providerId="ADAL" clId="{58B711D4-0404-4317-807E-D8F3BB2CE526}" dt="2023-01-10T03:28:40.588" v="2441" actId="1076"/>
          <ac:spMkLst>
            <pc:docMk/>
            <pc:sldMk cId="3646390194" sldId="576"/>
            <ac:spMk id="11" creationId="{00F10807-B871-B3C3-E111-A8D7790CAAA2}"/>
          </ac:spMkLst>
        </pc:spChg>
        <pc:spChg chg="mod">
          <ac:chgData name="Chan Zhi Wen, Ian" userId="10427a44-90a0-4c20-831c-e237817aaaf3" providerId="ADAL" clId="{58B711D4-0404-4317-807E-D8F3BB2CE526}" dt="2023-01-10T03:30:50.758" v="2707" actId="1038"/>
          <ac:spMkLst>
            <pc:docMk/>
            <pc:sldMk cId="3646390194" sldId="576"/>
            <ac:spMk id="14" creationId="{E3B86568-161E-EB5F-ED3D-31C8DADD4347}"/>
          </ac:spMkLst>
        </pc:spChg>
        <pc:spChg chg="add mod">
          <ac:chgData name="Chan Zhi Wen, Ian" userId="10427a44-90a0-4c20-831c-e237817aaaf3" providerId="ADAL" clId="{58B711D4-0404-4317-807E-D8F3BB2CE526}" dt="2023-01-10T03:29:53.886" v="2655" actId="20577"/>
          <ac:spMkLst>
            <pc:docMk/>
            <pc:sldMk cId="3646390194" sldId="576"/>
            <ac:spMk id="15" creationId="{93C3B893-05F1-A3BC-98E6-1C4C6C2F0ED2}"/>
          </ac:spMkLst>
        </pc:spChg>
        <pc:picChg chg="add mod">
          <ac:chgData name="Chan Zhi Wen, Ian" userId="10427a44-90a0-4c20-831c-e237817aaaf3" providerId="ADAL" clId="{58B711D4-0404-4317-807E-D8F3BB2CE526}" dt="2023-01-10T03:30:42.854" v="2696" actId="1038"/>
          <ac:picMkLst>
            <pc:docMk/>
            <pc:sldMk cId="3646390194" sldId="576"/>
            <ac:picMk id="10" creationId="{C384F9DA-98F8-BEFC-8C51-18241DE8047F}"/>
          </ac:picMkLst>
        </pc:picChg>
        <pc:picChg chg="mod">
          <ac:chgData name="Chan Zhi Wen, Ian" userId="10427a44-90a0-4c20-831c-e237817aaaf3" providerId="ADAL" clId="{58B711D4-0404-4317-807E-D8F3BB2CE526}" dt="2023-01-10T03:30:31.231" v="2684" actId="1035"/>
          <ac:picMkLst>
            <pc:docMk/>
            <pc:sldMk cId="3646390194" sldId="576"/>
            <ac:picMk id="25" creationId="{211E47AC-2EA3-2C9D-6551-1C7FE94648A7}"/>
          </ac:picMkLst>
        </pc:picChg>
        <pc:picChg chg="del">
          <ac:chgData name="Chan Zhi Wen, Ian" userId="10427a44-90a0-4c20-831c-e237817aaaf3" providerId="ADAL" clId="{58B711D4-0404-4317-807E-D8F3BB2CE526}" dt="2023-01-10T03:27:11.221" v="2250" actId="478"/>
          <ac:picMkLst>
            <pc:docMk/>
            <pc:sldMk cId="3646390194" sldId="576"/>
            <ac:picMk id="27" creationId="{93AA893C-841C-6D37-0472-835D0596B21B}"/>
          </ac:picMkLst>
        </pc:picChg>
        <pc:picChg chg="mod">
          <ac:chgData name="Chan Zhi Wen, Ian" userId="10427a44-90a0-4c20-831c-e237817aaaf3" providerId="ADAL" clId="{58B711D4-0404-4317-807E-D8F3BB2CE526}" dt="2023-01-10T03:30:38.278" v="2695" actId="1037"/>
          <ac:picMkLst>
            <pc:docMk/>
            <pc:sldMk cId="3646390194" sldId="576"/>
            <ac:picMk id="29" creationId="{3B0352D6-8FB7-5DC3-3AA8-593967A0A52A}"/>
          </ac:picMkLst>
        </pc:picChg>
        <pc:cxnChg chg="mod">
          <ac:chgData name="Chan Zhi Wen, Ian" userId="10427a44-90a0-4c20-831c-e237817aaaf3" providerId="ADAL" clId="{58B711D4-0404-4317-807E-D8F3BB2CE526}" dt="2023-01-10T03:30:50.758" v="2707" actId="1038"/>
          <ac:cxnSpMkLst>
            <pc:docMk/>
            <pc:sldMk cId="3646390194" sldId="576"/>
            <ac:cxnSpMk id="9" creationId="{97BD8853-0AD2-4965-9BF3-295835362293}"/>
          </ac:cxnSpMkLst>
        </pc:cxnChg>
        <pc:cxnChg chg="add mod">
          <ac:chgData name="Chan Zhi Wen, Ian" userId="10427a44-90a0-4c20-831c-e237817aaaf3" providerId="ADAL" clId="{58B711D4-0404-4317-807E-D8F3BB2CE526}" dt="2023-01-10T03:28:46.405" v="2444" actId="14100"/>
          <ac:cxnSpMkLst>
            <pc:docMk/>
            <pc:sldMk cId="3646390194" sldId="576"/>
            <ac:cxnSpMk id="12" creationId="{4BEF9E91-EAF5-1C97-5D0D-1D59631C5CC0}"/>
          </ac:cxnSpMkLst>
        </pc:cxnChg>
        <pc:cxnChg chg="add mod">
          <ac:chgData name="Chan Zhi Wen, Ian" userId="10427a44-90a0-4c20-831c-e237817aaaf3" providerId="ADAL" clId="{58B711D4-0404-4317-807E-D8F3BB2CE526}" dt="2023-01-10T03:29:20.360" v="2557" actId="14100"/>
          <ac:cxnSpMkLst>
            <pc:docMk/>
            <pc:sldMk cId="3646390194" sldId="576"/>
            <ac:cxnSpMk id="16" creationId="{78675331-7FA6-F01E-8A66-DE7F35CDF943}"/>
          </ac:cxnSpMkLst>
        </pc:cxnChg>
        <pc:cxnChg chg="mod">
          <ac:chgData name="Chan Zhi Wen, Ian" userId="10427a44-90a0-4c20-831c-e237817aaaf3" providerId="ADAL" clId="{58B711D4-0404-4317-807E-D8F3BB2CE526}" dt="2023-01-10T03:30:50.758" v="2707" actId="1038"/>
          <ac:cxnSpMkLst>
            <pc:docMk/>
            <pc:sldMk cId="3646390194" sldId="576"/>
            <ac:cxnSpMk id="18" creationId="{0EFF64FF-0DF9-7B2E-C6B8-1744CD6FF5BE}"/>
          </ac:cxnSpMkLst>
        </pc:cxnChg>
      </pc:sldChg>
      <pc:sldChg chg="modNotesTx">
        <pc:chgData name="Chan Zhi Wen, Ian" userId="10427a44-90a0-4c20-831c-e237817aaaf3" providerId="ADAL" clId="{58B711D4-0404-4317-807E-D8F3BB2CE526}" dt="2023-01-10T01:53:14.102" v="1669" actId="20577"/>
        <pc:sldMkLst>
          <pc:docMk/>
          <pc:sldMk cId="3630115153" sldId="577"/>
        </pc:sldMkLst>
      </pc:sldChg>
      <pc:sldChg chg="add del mod modShow">
        <pc:chgData name="Chan Zhi Wen, Ian" userId="10427a44-90a0-4c20-831c-e237817aaaf3" providerId="ADAL" clId="{58B711D4-0404-4317-807E-D8F3BB2CE526}" dt="2023-01-10T03:35:17.590" v="2810" actId="47"/>
        <pc:sldMkLst>
          <pc:docMk/>
          <pc:sldMk cId="2341471549" sldId="578"/>
        </pc:sldMkLst>
      </pc:sldChg>
      <pc:sldChg chg="modNotesTx">
        <pc:chgData name="Chan Zhi Wen, Ian" userId="10427a44-90a0-4c20-831c-e237817aaaf3" providerId="ADAL" clId="{58B711D4-0404-4317-807E-D8F3BB2CE526}" dt="2023-01-10T01:54:00.746" v="1731" actId="313"/>
        <pc:sldMkLst>
          <pc:docMk/>
          <pc:sldMk cId="3760574002" sldId="579"/>
        </pc:sldMkLst>
      </pc:sldChg>
      <pc:sldChg chg="modSp mod">
        <pc:chgData name="Chan Zhi Wen, Ian" userId="10427a44-90a0-4c20-831c-e237817aaaf3" providerId="ADAL" clId="{58B711D4-0404-4317-807E-D8F3BB2CE526}" dt="2023-01-10T03:48:23.149" v="2935" actId="20577"/>
        <pc:sldMkLst>
          <pc:docMk/>
          <pc:sldMk cId="2221245975" sldId="580"/>
        </pc:sldMkLst>
        <pc:spChg chg="mod">
          <ac:chgData name="Chan Zhi Wen, Ian" userId="10427a44-90a0-4c20-831c-e237817aaaf3" providerId="ADAL" clId="{58B711D4-0404-4317-807E-D8F3BB2CE526}" dt="2023-01-10T03:47:54.686" v="2927" actId="20577"/>
          <ac:spMkLst>
            <pc:docMk/>
            <pc:sldMk cId="2221245975" sldId="580"/>
            <ac:spMk id="3" creationId="{E6CD1D97-2687-4B15-BF3D-D09058FCEB2F}"/>
          </ac:spMkLst>
        </pc:spChg>
        <pc:graphicFrameChg chg="modGraphic">
          <ac:chgData name="Chan Zhi Wen, Ian" userId="10427a44-90a0-4c20-831c-e237817aaaf3" providerId="ADAL" clId="{58B711D4-0404-4317-807E-D8F3BB2CE526}" dt="2023-01-10T03:48:23.149" v="2935" actId="20577"/>
          <ac:graphicFrameMkLst>
            <pc:docMk/>
            <pc:sldMk cId="2221245975" sldId="580"/>
            <ac:graphicFrameMk id="4" creationId="{24DF0697-2306-11C2-6C8D-04976A4C6715}"/>
          </ac:graphicFrameMkLst>
        </pc:graphicFrameChg>
      </pc:sldChg>
      <pc:sldChg chg="modSp mod">
        <pc:chgData name="Chan Zhi Wen, Ian" userId="10427a44-90a0-4c20-831c-e237817aaaf3" providerId="ADAL" clId="{58B711D4-0404-4317-807E-D8F3BB2CE526}" dt="2023-01-10T03:39:58.602" v="2889" actId="20577"/>
        <pc:sldMkLst>
          <pc:docMk/>
          <pc:sldMk cId="2504331177" sldId="581"/>
        </pc:sldMkLst>
        <pc:spChg chg="mod">
          <ac:chgData name="Chan Zhi Wen, Ian" userId="10427a44-90a0-4c20-831c-e237817aaaf3" providerId="ADAL" clId="{58B711D4-0404-4317-807E-D8F3BB2CE526}" dt="2023-01-10T03:39:58.602" v="2889" actId="20577"/>
          <ac:spMkLst>
            <pc:docMk/>
            <pc:sldMk cId="2504331177" sldId="581"/>
            <ac:spMk id="3" creationId="{E6CD1D97-2687-4B15-BF3D-D09058FCEB2F}"/>
          </ac:spMkLst>
        </pc:spChg>
      </pc:sldChg>
      <pc:sldChg chg="addSp modSp mod">
        <pc:chgData name="Chan Zhi Wen, Ian" userId="10427a44-90a0-4c20-831c-e237817aaaf3" providerId="ADAL" clId="{58B711D4-0404-4317-807E-D8F3BB2CE526}" dt="2023-01-10T04:13:12.363" v="3502" actId="20577"/>
        <pc:sldMkLst>
          <pc:docMk/>
          <pc:sldMk cId="4169231199" sldId="582"/>
        </pc:sldMkLst>
        <pc:spChg chg="mod">
          <ac:chgData name="Chan Zhi Wen, Ian" userId="10427a44-90a0-4c20-831c-e237817aaaf3" providerId="ADAL" clId="{58B711D4-0404-4317-807E-D8F3BB2CE526}" dt="2023-01-10T04:09:00.065" v="3294" actId="20577"/>
          <ac:spMkLst>
            <pc:docMk/>
            <pc:sldMk cId="4169231199" sldId="582"/>
            <ac:spMk id="3" creationId="{E6CD1D97-2687-4B15-BF3D-D09058FCEB2F}"/>
          </ac:spMkLst>
        </pc:spChg>
        <pc:spChg chg="mod">
          <ac:chgData name="Chan Zhi Wen, Ian" userId="10427a44-90a0-4c20-831c-e237817aaaf3" providerId="ADAL" clId="{58B711D4-0404-4317-807E-D8F3BB2CE526}" dt="2023-01-10T04:13:05.503" v="3495" actId="20577"/>
          <ac:spMkLst>
            <pc:docMk/>
            <pc:sldMk cId="4169231199" sldId="582"/>
            <ac:spMk id="10" creationId="{02A26855-E867-FC04-FCD5-FB31FAAA9B4A}"/>
          </ac:spMkLst>
        </pc:spChg>
        <pc:spChg chg="mod">
          <ac:chgData name="Chan Zhi Wen, Ian" userId="10427a44-90a0-4c20-831c-e237817aaaf3" providerId="ADAL" clId="{58B711D4-0404-4317-807E-D8F3BB2CE526}" dt="2023-01-10T04:13:12.363" v="3502" actId="20577"/>
          <ac:spMkLst>
            <pc:docMk/>
            <pc:sldMk cId="4169231199" sldId="582"/>
            <ac:spMk id="11" creationId="{9110D092-04BA-9251-B294-2A05AFE1C271}"/>
          </ac:spMkLst>
        </pc:spChg>
        <pc:spChg chg="mod">
          <ac:chgData name="Chan Zhi Wen, Ian" userId="10427a44-90a0-4c20-831c-e237817aaaf3" providerId="ADAL" clId="{58B711D4-0404-4317-807E-D8F3BB2CE526}" dt="2023-01-10T03:53:56.533" v="3230" actId="1037"/>
          <ac:spMkLst>
            <pc:docMk/>
            <pc:sldMk cId="4169231199" sldId="582"/>
            <ac:spMk id="12" creationId="{C4C90A55-0692-412B-2B96-3162ACE5EA83}"/>
          </ac:spMkLst>
        </pc:spChg>
        <pc:spChg chg="add mod">
          <ac:chgData name="Chan Zhi Wen, Ian" userId="10427a44-90a0-4c20-831c-e237817aaaf3" providerId="ADAL" clId="{58B711D4-0404-4317-807E-D8F3BB2CE526}" dt="2023-01-10T03:54:25.969" v="3256" actId="1076"/>
          <ac:spMkLst>
            <pc:docMk/>
            <pc:sldMk cId="4169231199" sldId="582"/>
            <ac:spMk id="15" creationId="{647B4AA5-5765-CBD2-DD60-E637F3C65763}"/>
          </ac:spMkLst>
        </pc:spChg>
        <pc:spChg chg="mod">
          <ac:chgData name="Chan Zhi Wen, Ian" userId="10427a44-90a0-4c20-831c-e237817aaaf3" providerId="ADAL" clId="{58B711D4-0404-4317-807E-D8F3BB2CE526}" dt="2023-01-10T03:55:14.291" v="3292" actId="1038"/>
          <ac:spMkLst>
            <pc:docMk/>
            <pc:sldMk cId="4169231199" sldId="582"/>
            <ac:spMk id="18" creationId="{66FD0866-EE4D-6944-D934-16C14E8A7430}"/>
          </ac:spMkLst>
        </pc:spChg>
        <pc:picChg chg="mod">
          <ac:chgData name="Chan Zhi Wen, Ian" userId="10427a44-90a0-4c20-831c-e237817aaaf3" providerId="ADAL" clId="{58B711D4-0404-4317-807E-D8F3BB2CE526}" dt="2023-01-10T03:52:25.972" v="3119" actId="1036"/>
          <ac:picMkLst>
            <pc:docMk/>
            <pc:sldMk cId="4169231199" sldId="582"/>
            <ac:picMk id="14" creationId="{9461B62B-9DD7-35E4-8278-BD5498A2F013}"/>
          </ac:picMkLst>
        </pc:picChg>
        <pc:picChg chg="mod">
          <ac:chgData name="Chan Zhi Wen, Ian" userId="10427a44-90a0-4c20-831c-e237817aaaf3" providerId="ADAL" clId="{58B711D4-0404-4317-807E-D8F3BB2CE526}" dt="2023-01-10T03:52:25.972" v="3119" actId="1036"/>
          <ac:picMkLst>
            <pc:docMk/>
            <pc:sldMk cId="4169231199" sldId="582"/>
            <ac:picMk id="16" creationId="{9F39ED44-9CA8-DCE4-0517-0F52E0A13E48}"/>
          </ac:picMkLst>
        </pc:picChg>
        <pc:cxnChg chg="mod">
          <ac:chgData name="Chan Zhi Wen, Ian" userId="10427a44-90a0-4c20-831c-e237817aaaf3" providerId="ADAL" clId="{58B711D4-0404-4317-807E-D8F3BB2CE526}" dt="2023-01-10T03:54:14.300" v="3253" actId="14100"/>
          <ac:cxnSpMkLst>
            <pc:docMk/>
            <pc:sldMk cId="4169231199" sldId="582"/>
            <ac:cxnSpMk id="13" creationId="{3350C641-BF83-C4BD-246A-5C968A3A9915}"/>
          </ac:cxnSpMkLst>
        </pc:cxnChg>
        <pc:cxnChg chg="mod">
          <ac:chgData name="Chan Zhi Wen, Ian" userId="10427a44-90a0-4c20-831c-e237817aaaf3" providerId="ADAL" clId="{58B711D4-0404-4317-807E-D8F3BB2CE526}" dt="2023-01-10T03:55:10.511" v="3286" actId="14100"/>
          <ac:cxnSpMkLst>
            <pc:docMk/>
            <pc:sldMk cId="4169231199" sldId="582"/>
            <ac:cxnSpMk id="19" creationId="{160C14B6-6918-D473-C664-9675164BED85}"/>
          </ac:cxnSpMkLst>
        </pc:cxnChg>
        <pc:cxnChg chg="add mod">
          <ac:chgData name="Chan Zhi Wen, Ian" userId="10427a44-90a0-4c20-831c-e237817aaaf3" providerId="ADAL" clId="{58B711D4-0404-4317-807E-D8F3BB2CE526}" dt="2023-01-10T03:54:35.576" v="3258" actId="14100"/>
          <ac:cxnSpMkLst>
            <pc:docMk/>
            <pc:sldMk cId="4169231199" sldId="582"/>
            <ac:cxnSpMk id="20" creationId="{5B846FB1-3AF5-9095-9F7C-92ECC815ADB6}"/>
          </ac:cxnSpMkLst>
        </pc:cxnChg>
      </pc:sldChg>
      <pc:sldChg chg="del">
        <pc:chgData name="Chan Zhi Wen, Ian" userId="10427a44-90a0-4c20-831c-e237817aaaf3" providerId="ADAL" clId="{58B711D4-0404-4317-807E-D8F3BB2CE526}" dt="2023-01-09T07:15:43.888" v="1" actId="47"/>
        <pc:sldMkLst>
          <pc:docMk/>
          <pc:sldMk cId="2873481316" sldId="583"/>
        </pc:sldMkLst>
      </pc:sldChg>
      <pc:sldChg chg="del">
        <pc:chgData name="Chan Zhi Wen, Ian" userId="10427a44-90a0-4c20-831c-e237817aaaf3" providerId="ADAL" clId="{58B711D4-0404-4317-807E-D8F3BB2CE526}" dt="2023-01-10T04:02:15.938" v="3293" actId="47"/>
        <pc:sldMkLst>
          <pc:docMk/>
          <pc:sldMk cId="250184565" sldId="584"/>
        </pc:sldMkLst>
      </pc:sldChg>
      <pc:sldChg chg="modSp mod">
        <pc:chgData name="Chan Zhi Wen, Ian" userId="10427a44-90a0-4c20-831c-e237817aaaf3" providerId="ADAL" clId="{58B711D4-0404-4317-807E-D8F3BB2CE526}" dt="2023-01-10T04:13:22.208" v="3508" actId="20577"/>
        <pc:sldMkLst>
          <pc:docMk/>
          <pc:sldMk cId="2226832758" sldId="585"/>
        </pc:sldMkLst>
        <pc:spChg chg="mod">
          <ac:chgData name="Chan Zhi Wen, Ian" userId="10427a44-90a0-4c20-831c-e237817aaaf3" providerId="ADAL" clId="{58B711D4-0404-4317-807E-D8F3BB2CE526}" dt="2023-01-10T04:09:43.798" v="3300" actId="20577"/>
          <ac:spMkLst>
            <pc:docMk/>
            <pc:sldMk cId="2226832758" sldId="585"/>
            <ac:spMk id="3" creationId="{E6CD1D97-2687-4B15-BF3D-D09058FCEB2F}"/>
          </ac:spMkLst>
        </pc:spChg>
        <pc:spChg chg="mod">
          <ac:chgData name="Chan Zhi Wen, Ian" userId="10427a44-90a0-4c20-831c-e237817aaaf3" providerId="ADAL" clId="{58B711D4-0404-4317-807E-D8F3BB2CE526}" dt="2023-01-10T04:13:22.208" v="3508" actId="20577"/>
          <ac:spMkLst>
            <pc:docMk/>
            <pc:sldMk cId="2226832758" sldId="585"/>
            <ac:spMk id="10" creationId="{02A26855-E867-FC04-FCD5-FB31FAAA9B4A}"/>
          </ac:spMkLst>
        </pc:spChg>
      </pc:sldChg>
      <pc:sldChg chg="modSp mod">
        <pc:chgData name="Chan Zhi Wen, Ian" userId="10427a44-90a0-4c20-831c-e237817aaaf3" providerId="ADAL" clId="{58B711D4-0404-4317-807E-D8F3BB2CE526}" dt="2023-01-10T04:13:55.588" v="3531" actId="20577"/>
        <pc:sldMkLst>
          <pc:docMk/>
          <pc:sldMk cId="3488320437" sldId="586"/>
        </pc:sldMkLst>
        <pc:spChg chg="mod">
          <ac:chgData name="Chan Zhi Wen, Ian" userId="10427a44-90a0-4c20-831c-e237817aaaf3" providerId="ADAL" clId="{58B711D4-0404-4317-807E-D8F3BB2CE526}" dt="2023-01-10T04:13:55.588" v="3531" actId="20577"/>
          <ac:spMkLst>
            <pc:docMk/>
            <pc:sldMk cId="3488320437" sldId="586"/>
            <ac:spMk id="10" creationId="{02A26855-E867-FC04-FCD5-FB31FAAA9B4A}"/>
          </ac:spMkLst>
        </pc:spChg>
      </pc:sldChg>
      <pc:sldChg chg="modSp mod">
        <pc:chgData name="Chan Zhi Wen, Ian" userId="10427a44-90a0-4c20-831c-e237817aaaf3" providerId="ADAL" clId="{58B711D4-0404-4317-807E-D8F3BB2CE526}" dt="2023-01-10T04:18:17.172" v="3789" actId="732"/>
        <pc:sldMkLst>
          <pc:docMk/>
          <pc:sldMk cId="3715521438" sldId="587"/>
        </pc:sldMkLst>
        <pc:spChg chg="mod">
          <ac:chgData name="Chan Zhi Wen, Ian" userId="10427a44-90a0-4c20-831c-e237817aaaf3" providerId="ADAL" clId="{58B711D4-0404-4317-807E-D8F3BB2CE526}" dt="2023-01-10T04:17:51.851" v="3775" actId="20577"/>
          <ac:spMkLst>
            <pc:docMk/>
            <pc:sldMk cId="3715521438" sldId="587"/>
            <ac:spMk id="3" creationId="{E6CD1D97-2687-4B15-BF3D-D09058FCEB2F}"/>
          </ac:spMkLst>
        </pc:spChg>
        <pc:spChg chg="mod">
          <ac:chgData name="Chan Zhi Wen, Ian" userId="10427a44-90a0-4c20-831c-e237817aaaf3" providerId="ADAL" clId="{58B711D4-0404-4317-807E-D8F3BB2CE526}" dt="2023-01-10T04:18:10.871" v="3788" actId="1036"/>
          <ac:spMkLst>
            <pc:docMk/>
            <pc:sldMk cId="3715521438" sldId="587"/>
            <ac:spMk id="10" creationId="{02A26855-E867-FC04-FCD5-FB31FAAA9B4A}"/>
          </ac:spMkLst>
        </pc:spChg>
        <pc:spChg chg="mod">
          <ac:chgData name="Chan Zhi Wen, Ian" userId="10427a44-90a0-4c20-831c-e237817aaaf3" providerId="ADAL" clId="{58B711D4-0404-4317-807E-D8F3BB2CE526}" dt="2023-01-10T04:18:10.871" v="3788" actId="1036"/>
          <ac:spMkLst>
            <pc:docMk/>
            <pc:sldMk cId="3715521438" sldId="587"/>
            <ac:spMk id="11" creationId="{9110D092-04BA-9251-B294-2A05AFE1C271}"/>
          </ac:spMkLst>
        </pc:spChg>
        <pc:picChg chg="mod modCrop">
          <ac:chgData name="Chan Zhi Wen, Ian" userId="10427a44-90a0-4c20-831c-e237817aaaf3" providerId="ADAL" clId="{58B711D4-0404-4317-807E-D8F3BB2CE526}" dt="2023-01-10T04:18:17.172" v="3789" actId="732"/>
          <ac:picMkLst>
            <pc:docMk/>
            <pc:sldMk cId="3715521438" sldId="587"/>
            <ac:picMk id="4" creationId="{0968F88A-7396-888D-BDB1-9843673FF801}"/>
          </ac:picMkLst>
        </pc:picChg>
        <pc:picChg chg="mod">
          <ac:chgData name="Chan Zhi Wen, Ian" userId="10427a44-90a0-4c20-831c-e237817aaaf3" providerId="ADAL" clId="{58B711D4-0404-4317-807E-D8F3BB2CE526}" dt="2023-01-10T04:18:10.871" v="3788" actId="1036"/>
          <ac:picMkLst>
            <pc:docMk/>
            <pc:sldMk cId="3715521438" sldId="587"/>
            <ac:picMk id="8" creationId="{191787E9-4514-74F5-06F6-B0689B89D216}"/>
          </ac:picMkLst>
        </pc:picChg>
        <pc:picChg chg="mod">
          <ac:chgData name="Chan Zhi Wen, Ian" userId="10427a44-90a0-4c20-831c-e237817aaaf3" providerId="ADAL" clId="{58B711D4-0404-4317-807E-D8F3BB2CE526}" dt="2023-01-10T04:18:10.871" v="3788" actId="1036"/>
          <ac:picMkLst>
            <pc:docMk/>
            <pc:sldMk cId="3715521438" sldId="587"/>
            <ac:picMk id="15" creationId="{4D6DDE79-73BA-FEB9-6028-64540149BEAF}"/>
          </ac:picMkLst>
        </pc:picChg>
      </pc:sldChg>
      <pc:sldChg chg="addSp delSp modSp mod">
        <pc:chgData name="Chan Zhi Wen, Ian" userId="10427a44-90a0-4c20-831c-e237817aaaf3" providerId="ADAL" clId="{58B711D4-0404-4317-807E-D8F3BB2CE526}" dt="2023-01-10T04:25:00.837" v="4017" actId="478"/>
        <pc:sldMkLst>
          <pc:docMk/>
          <pc:sldMk cId="1324269347" sldId="588"/>
        </pc:sldMkLst>
        <pc:spChg chg="mod">
          <ac:chgData name="Chan Zhi Wen, Ian" userId="10427a44-90a0-4c20-831c-e237817aaaf3" providerId="ADAL" clId="{58B711D4-0404-4317-807E-D8F3BB2CE526}" dt="2023-01-10T04:23:39.629" v="3998" actId="20577"/>
          <ac:spMkLst>
            <pc:docMk/>
            <pc:sldMk cId="1324269347" sldId="588"/>
            <ac:spMk id="3" creationId="{E6CD1D97-2687-4B15-BF3D-D09058FCEB2F}"/>
          </ac:spMkLst>
        </pc:spChg>
        <pc:spChg chg="ord">
          <ac:chgData name="Chan Zhi Wen, Ian" userId="10427a44-90a0-4c20-831c-e237817aaaf3" providerId="ADAL" clId="{58B711D4-0404-4317-807E-D8F3BB2CE526}" dt="2023-01-10T04:23:16.885" v="3955" actId="166"/>
          <ac:spMkLst>
            <pc:docMk/>
            <pc:sldMk cId="1324269347" sldId="588"/>
            <ac:spMk id="5" creationId="{BFCBBBBF-EF3C-4A25-9C0B-86A634D46223}"/>
          </ac:spMkLst>
        </pc:spChg>
        <pc:spChg chg="mod">
          <ac:chgData name="Chan Zhi Wen, Ian" userId="10427a44-90a0-4c20-831c-e237817aaaf3" providerId="ADAL" clId="{58B711D4-0404-4317-807E-D8F3BB2CE526}" dt="2023-01-10T04:23:47.763" v="3999" actId="1076"/>
          <ac:spMkLst>
            <pc:docMk/>
            <pc:sldMk cId="1324269347" sldId="588"/>
            <ac:spMk id="9" creationId="{0FC6F381-8093-5440-D774-9E587893F888}"/>
          </ac:spMkLst>
        </pc:spChg>
        <pc:spChg chg="mod">
          <ac:chgData name="Chan Zhi Wen, Ian" userId="10427a44-90a0-4c20-831c-e237817aaaf3" providerId="ADAL" clId="{58B711D4-0404-4317-807E-D8F3BB2CE526}" dt="2023-01-10T04:24:45.033" v="4015" actId="1038"/>
          <ac:spMkLst>
            <pc:docMk/>
            <pc:sldMk cId="1324269347" sldId="588"/>
            <ac:spMk id="11" creationId="{9110D092-04BA-9251-B294-2A05AFE1C271}"/>
          </ac:spMkLst>
        </pc:spChg>
        <pc:spChg chg="mod">
          <ac:chgData name="Chan Zhi Wen, Ian" userId="10427a44-90a0-4c20-831c-e237817aaaf3" providerId="ADAL" clId="{58B711D4-0404-4317-807E-D8F3BB2CE526}" dt="2023-01-10T04:24:22.083" v="4008" actId="14100"/>
          <ac:spMkLst>
            <pc:docMk/>
            <pc:sldMk cId="1324269347" sldId="588"/>
            <ac:spMk id="21" creationId="{3ED9462C-0D77-8EA5-D841-990C68687A38}"/>
          </ac:spMkLst>
        </pc:spChg>
        <pc:spChg chg="mod">
          <ac:chgData name="Chan Zhi Wen, Ian" userId="10427a44-90a0-4c20-831c-e237817aaaf3" providerId="ADAL" clId="{58B711D4-0404-4317-807E-D8F3BB2CE526}" dt="2023-01-10T04:24:27.026" v="4010" actId="1076"/>
          <ac:spMkLst>
            <pc:docMk/>
            <pc:sldMk cId="1324269347" sldId="588"/>
            <ac:spMk id="24" creationId="{A32DD2DD-2AF3-F51C-130B-4BCEE987D2FE}"/>
          </ac:spMkLst>
        </pc:spChg>
        <pc:spChg chg="del mod">
          <ac:chgData name="Chan Zhi Wen, Ian" userId="10427a44-90a0-4c20-831c-e237817aaaf3" providerId="ADAL" clId="{58B711D4-0404-4317-807E-D8F3BB2CE526}" dt="2023-01-10T04:22:10.169" v="3884" actId="478"/>
          <ac:spMkLst>
            <pc:docMk/>
            <pc:sldMk cId="1324269347" sldId="588"/>
            <ac:spMk id="31" creationId="{A74A56AB-103C-042B-256D-5ED190ABDDFA}"/>
          </ac:spMkLst>
        </pc:spChg>
        <pc:picChg chg="del">
          <ac:chgData name="Chan Zhi Wen, Ian" userId="10427a44-90a0-4c20-831c-e237817aaaf3" providerId="ADAL" clId="{58B711D4-0404-4317-807E-D8F3BB2CE526}" dt="2023-01-10T04:19:29.785" v="3790" actId="478"/>
          <ac:picMkLst>
            <pc:docMk/>
            <pc:sldMk cId="1324269347" sldId="588"/>
            <ac:picMk id="4" creationId="{0968F88A-7396-888D-BDB1-9843673FF801}"/>
          </ac:picMkLst>
        </pc:picChg>
        <pc:picChg chg="add del mod">
          <ac:chgData name="Chan Zhi Wen, Ian" userId="10427a44-90a0-4c20-831c-e237817aaaf3" providerId="ADAL" clId="{58B711D4-0404-4317-807E-D8F3BB2CE526}" dt="2023-01-10T04:21:03.662" v="3870"/>
          <ac:picMkLst>
            <pc:docMk/>
            <pc:sldMk cId="1324269347" sldId="588"/>
            <ac:picMk id="6" creationId="{7F123D21-2F0C-6348-5CB5-44F4DDB4E48B}"/>
          </ac:picMkLst>
        </pc:picChg>
        <pc:picChg chg="mod">
          <ac:chgData name="Chan Zhi Wen, Ian" userId="10427a44-90a0-4c20-831c-e237817aaaf3" providerId="ADAL" clId="{58B711D4-0404-4317-807E-D8F3BB2CE526}" dt="2023-01-10T04:23:29.481" v="3995" actId="1038"/>
          <ac:picMkLst>
            <pc:docMk/>
            <pc:sldMk cId="1324269347" sldId="588"/>
            <ac:picMk id="7" creationId="{256F6F61-2252-CE2D-A2F3-6EB319ACBA56}"/>
          </ac:picMkLst>
        </pc:picChg>
        <pc:picChg chg="add del mod">
          <ac:chgData name="Chan Zhi Wen, Ian" userId="10427a44-90a0-4c20-831c-e237817aaaf3" providerId="ADAL" clId="{58B711D4-0404-4317-807E-D8F3BB2CE526}" dt="2023-01-10T04:25:00.837" v="4017" actId="478"/>
          <ac:picMkLst>
            <pc:docMk/>
            <pc:sldMk cId="1324269347" sldId="588"/>
            <ac:picMk id="17" creationId="{FF3598AA-204E-AA3B-2C13-A6271A2101C9}"/>
          </ac:picMkLst>
        </pc:picChg>
        <pc:cxnChg chg="mod">
          <ac:chgData name="Chan Zhi Wen, Ian" userId="10427a44-90a0-4c20-831c-e237817aaaf3" providerId="ADAL" clId="{58B711D4-0404-4317-807E-D8F3BB2CE526}" dt="2023-01-10T04:23:55.817" v="4003" actId="14100"/>
          <ac:cxnSpMkLst>
            <pc:docMk/>
            <pc:sldMk cId="1324269347" sldId="588"/>
            <ac:cxnSpMk id="12" creationId="{86D60155-7978-1CC1-3751-A2F219893B68}"/>
          </ac:cxnSpMkLst>
        </pc:cxnChg>
        <pc:cxnChg chg="mod">
          <ac:chgData name="Chan Zhi Wen, Ian" userId="10427a44-90a0-4c20-831c-e237817aaaf3" providerId="ADAL" clId="{58B711D4-0404-4317-807E-D8F3BB2CE526}" dt="2023-01-10T04:24:11.379" v="4005" actId="14100"/>
          <ac:cxnSpMkLst>
            <pc:docMk/>
            <pc:sldMk cId="1324269347" sldId="588"/>
            <ac:cxnSpMk id="16" creationId="{4608A9C4-8F84-D930-D98F-0E3E71B5A029}"/>
          </ac:cxnSpMkLst>
        </pc:cxnChg>
        <pc:cxnChg chg="mod">
          <ac:chgData name="Chan Zhi Wen, Ian" userId="10427a44-90a0-4c20-831c-e237817aaaf3" providerId="ADAL" clId="{58B711D4-0404-4317-807E-D8F3BB2CE526}" dt="2023-01-10T04:24:35.221" v="4013" actId="1035"/>
          <ac:cxnSpMkLst>
            <pc:docMk/>
            <pc:sldMk cId="1324269347" sldId="588"/>
            <ac:cxnSpMk id="22" creationId="{D0A6B0B9-6D9F-619F-B8DA-A44E14194BDF}"/>
          </ac:cxnSpMkLst>
        </pc:cxnChg>
        <pc:cxnChg chg="del mod">
          <ac:chgData name="Chan Zhi Wen, Ian" userId="10427a44-90a0-4c20-831c-e237817aaaf3" providerId="ADAL" clId="{58B711D4-0404-4317-807E-D8F3BB2CE526}" dt="2023-01-10T04:22:11.482" v="3885" actId="478"/>
          <ac:cxnSpMkLst>
            <pc:docMk/>
            <pc:sldMk cId="1324269347" sldId="588"/>
            <ac:cxnSpMk id="26" creationId="{1F1E0322-DC66-A707-9528-EE62781E375E}"/>
          </ac:cxnSpMkLst>
        </pc:cxnChg>
      </pc:sldChg>
      <pc:sldChg chg="modSp mod">
        <pc:chgData name="Chan Zhi Wen, Ian" userId="10427a44-90a0-4c20-831c-e237817aaaf3" providerId="ADAL" clId="{58B711D4-0404-4317-807E-D8F3BB2CE526}" dt="2023-01-10T04:13:29.749" v="3513" actId="20577"/>
        <pc:sldMkLst>
          <pc:docMk/>
          <pc:sldMk cId="3644365033" sldId="589"/>
        </pc:sldMkLst>
        <pc:spChg chg="mod">
          <ac:chgData name="Chan Zhi Wen, Ian" userId="10427a44-90a0-4c20-831c-e237817aaaf3" providerId="ADAL" clId="{58B711D4-0404-4317-807E-D8F3BB2CE526}" dt="2023-01-10T04:09:58.670" v="3317" actId="20577"/>
          <ac:spMkLst>
            <pc:docMk/>
            <pc:sldMk cId="3644365033" sldId="589"/>
            <ac:spMk id="3" creationId="{E6CD1D97-2687-4B15-BF3D-D09058FCEB2F}"/>
          </ac:spMkLst>
        </pc:spChg>
        <pc:spChg chg="mod">
          <ac:chgData name="Chan Zhi Wen, Ian" userId="10427a44-90a0-4c20-831c-e237817aaaf3" providerId="ADAL" clId="{58B711D4-0404-4317-807E-D8F3BB2CE526}" dt="2023-01-10T04:13:29.749" v="3513" actId="20577"/>
          <ac:spMkLst>
            <pc:docMk/>
            <pc:sldMk cId="3644365033" sldId="589"/>
            <ac:spMk id="10" creationId="{02A26855-E867-FC04-FCD5-FB31FAAA9B4A}"/>
          </ac:spMkLst>
        </pc:spChg>
        <pc:spChg chg="mod">
          <ac:chgData name="Chan Zhi Wen, Ian" userId="10427a44-90a0-4c20-831c-e237817aaaf3" providerId="ADAL" clId="{58B711D4-0404-4317-807E-D8F3BB2CE526}" dt="2023-01-10T04:11:11.560" v="3474" actId="1035"/>
          <ac:spMkLst>
            <pc:docMk/>
            <pc:sldMk cId="3644365033" sldId="589"/>
            <ac:spMk id="14" creationId="{9CAB1FA9-DAAF-6D5E-027E-025AA6D46E85}"/>
          </ac:spMkLst>
        </pc:spChg>
        <pc:picChg chg="mod">
          <ac:chgData name="Chan Zhi Wen, Ian" userId="10427a44-90a0-4c20-831c-e237817aaaf3" providerId="ADAL" clId="{58B711D4-0404-4317-807E-D8F3BB2CE526}" dt="2023-01-10T04:10:21.876" v="3337" actId="1038"/>
          <ac:picMkLst>
            <pc:docMk/>
            <pc:sldMk cId="3644365033" sldId="589"/>
            <ac:picMk id="9" creationId="{E15FC396-B6CB-6F65-E943-0FCF8E5F7A42}"/>
          </ac:picMkLst>
        </pc:picChg>
        <pc:cxnChg chg="mod">
          <ac:chgData name="Chan Zhi Wen, Ian" userId="10427a44-90a0-4c20-831c-e237817aaaf3" providerId="ADAL" clId="{58B711D4-0404-4317-807E-D8F3BB2CE526}" dt="2023-01-10T04:10:36.958" v="3350" actId="1035"/>
          <ac:cxnSpMkLst>
            <pc:docMk/>
            <pc:sldMk cId="3644365033" sldId="589"/>
            <ac:cxnSpMk id="15" creationId="{8DB0A996-AB61-5E2E-E2ED-E92935CF59E2}"/>
          </ac:cxnSpMkLst>
        </pc:cxnChg>
      </pc:sldChg>
      <pc:sldChg chg="delSp modSp mod">
        <pc:chgData name="Chan Zhi Wen, Ian" userId="10427a44-90a0-4c20-831c-e237817aaaf3" providerId="ADAL" clId="{58B711D4-0404-4317-807E-D8F3BB2CE526}" dt="2023-01-10T04:26:05.820" v="4095" actId="478"/>
        <pc:sldMkLst>
          <pc:docMk/>
          <pc:sldMk cId="863442347" sldId="590"/>
        </pc:sldMkLst>
        <pc:spChg chg="mod">
          <ac:chgData name="Chan Zhi Wen, Ian" userId="10427a44-90a0-4c20-831c-e237817aaaf3" providerId="ADAL" clId="{58B711D4-0404-4317-807E-D8F3BB2CE526}" dt="2023-01-10T04:25:56.655" v="4094" actId="1037"/>
          <ac:spMkLst>
            <pc:docMk/>
            <pc:sldMk cId="863442347" sldId="590"/>
            <ac:spMk id="11" creationId="{9110D092-04BA-9251-B294-2A05AFE1C271}"/>
          </ac:spMkLst>
        </pc:spChg>
        <pc:spChg chg="mod">
          <ac:chgData name="Chan Zhi Wen, Ian" userId="10427a44-90a0-4c20-831c-e237817aaaf3" providerId="ADAL" clId="{58B711D4-0404-4317-807E-D8F3BB2CE526}" dt="2023-01-10T04:25:34.944" v="4049" actId="1038"/>
          <ac:spMkLst>
            <pc:docMk/>
            <pc:sldMk cId="863442347" sldId="590"/>
            <ac:spMk id="21" creationId="{3ED9462C-0D77-8EA5-D841-990C68687A38}"/>
          </ac:spMkLst>
        </pc:spChg>
        <pc:picChg chg="del">
          <ac:chgData name="Chan Zhi Wen, Ian" userId="10427a44-90a0-4c20-831c-e237817aaaf3" providerId="ADAL" clId="{58B711D4-0404-4317-807E-D8F3BB2CE526}" dt="2023-01-10T04:26:05.820" v="4095" actId="478"/>
          <ac:picMkLst>
            <pc:docMk/>
            <pc:sldMk cId="863442347" sldId="590"/>
            <ac:picMk id="4" creationId="{0968F88A-7396-888D-BDB1-9843673FF801}"/>
          </ac:picMkLst>
        </pc:picChg>
        <pc:picChg chg="mod">
          <ac:chgData name="Chan Zhi Wen, Ian" userId="10427a44-90a0-4c20-831c-e237817aaaf3" providerId="ADAL" clId="{58B711D4-0404-4317-807E-D8F3BB2CE526}" dt="2023-01-10T04:25:56.655" v="4094" actId="1037"/>
          <ac:picMkLst>
            <pc:docMk/>
            <pc:sldMk cId="863442347" sldId="590"/>
            <ac:picMk id="10" creationId="{44F07C27-88B8-9ACE-D66D-9CD8571593D5}"/>
          </ac:picMkLst>
        </pc:picChg>
        <pc:cxnChg chg="mod">
          <ac:chgData name="Chan Zhi Wen, Ian" userId="10427a44-90a0-4c20-831c-e237817aaaf3" providerId="ADAL" clId="{58B711D4-0404-4317-807E-D8F3BB2CE526}" dt="2023-01-10T04:25:31.871" v="4045" actId="14100"/>
          <ac:cxnSpMkLst>
            <pc:docMk/>
            <pc:sldMk cId="863442347" sldId="590"/>
            <ac:cxnSpMk id="16" creationId="{4608A9C4-8F84-D930-D98F-0E3E71B5A029}"/>
          </ac:cxnSpMkLst>
        </pc:cxnChg>
      </pc:sldChg>
      <pc:sldChg chg="addSp delSp modSp mod">
        <pc:chgData name="Chan Zhi Wen, Ian" userId="10427a44-90a0-4c20-831c-e237817aaaf3" providerId="ADAL" clId="{58B711D4-0404-4317-807E-D8F3BB2CE526}" dt="2023-01-10T04:35:31.718" v="4538" actId="1038"/>
        <pc:sldMkLst>
          <pc:docMk/>
          <pc:sldMk cId="2858192135" sldId="591"/>
        </pc:sldMkLst>
        <pc:spChg chg="mod">
          <ac:chgData name="Chan Zhi Wen, Ian" userId="10427a44-90a0-4c20-831c-e237817aaaf3" providerId="ADAL" clId="{58B711D4-0404-4317-807E-D8F3BB2CE526}" dt="2023-01-10T04:35:22.174" v="4525" actId="6549"/>
          <ac:spMkLst>
            <pc:docMk/>
            <pc:sldMk cId="2858192135" sldId="591"/>
            <ac:spMk id="3" creationId="{E6CD1D97-2687-4B15-BF3D-D09058FCEB2F}"/>
          </ac:spMkLst>
        </pc:spChg>
        <pc:spChg chg="mod">
          <ac:chgData name="Chan Zhi Wen, Ian" userId="10427a44-90a0-4c20-831c-e237817aaaf3" providerId="ADAL" clId="{58B711D4-0404-4317-807E-D8F3BB2CE526}" dt="2023-01-10T04:35:31.718" v="4538" actId="1038"/>
          <ac:spMkLst>
            <pc:docMk/>
            <pc:sldMk cId="2858192135" sldId="591"/>
            <ac:spMk id="11" creationId="{9110D092-04BA-9251-B294-2A05AFE1C271}"/>
          </ac:spMkLst>
        </pc:spChg>
        <pc:spChg chg="del mod">
          <ac:chgData name="Chan Zhi Wen, Ian" userId="10427a44-90a0-4c20-831c-e237817aaaf3" providerId="ADAL" clId="{58B711D4-0404-4317-807E-D8F3BB2CE526}" dt="2023-01-10T04:29:38.850" v="4346" actId="478"/>
          <ac:spMkLst>
            <pc:docMk/>
            <pc:sldMk cId="2858192135" sldId="591"/>
            <ac:spMk id="21" creationId="{3ED9462C-0D77-8EA5-D841-990C68687A38}"/>
          </ac:spMkLst>
        </pc:spChg>
        <pc:picChg chg="del">
          <ac:chgData name="Chan Zhi Wen, Ian" userId="10427a44-90a0-4c20-831c-e237817aaaf3" providerId="ADAL" clId="{58B711D4-0404-4317-807E-D8F3BB2CE526}" dt="2023-01-10T04:26:29.362" v="4096" actId="478"/>
          <ac:picMkLst>
            <pc:docMk/>
            <pc:sldMk cId="2858192135" sldId="591"/>
            <ac:picMk id="4" creationId="{0968F88A-7396-888D-BDB1-9843673FF801}"/>
          </ac:picMkLst>
        </pc:picChg>
        <pc:picChg chg="mod">
          <ac:chgData name="Chan Zhi Wen, Ian" userId="10427a44-90a0-4c20-831c-e237817aaaf3" providerId="ADAL" clId="{58B711D4-0404-4317-807E-D8F3BB2CE526}" dt="2023-01-10T04:35:31.718" v="4538" actId="1038"/>
          <ac:picMkLst>
            <pc:docMk/>
            <pc:sldMk cId="2858192135" sldId="591"/>
            <ac:picMk id="7" creationId="{20FA1E50-2DC8-C357-3E63-A15A8B6A7D73}"/>
          </ac:picMkLst>
        </pc:picChg>
        <pc:picChg chg="add del mod">
          <ac:chgData name="Chan Zhi Wen, Ian" userId="10427a44-90a0-4c20-831c-e237817aaaf3" providerId="ADAL" clId="{58B711D4-0404-4317-807E-D8F3BB2CE526}" dt="2023-01-10T04:35:16.957" v="4522" actId="478"/>
          <ac:picMkLst>
            <pc:docMk/>
            <pc:sldMk cId="2858192135" sldId="591"/>
            <ac:picMk id="8" creationId="{41BDF9FC-4A5A-007C-CE2E-B63E3EC7F5F2}"/>
          </ac:picMkLst>
        </pc:picChg>
        <pc:cxnChg chg="del mod">
          <ac:chgData name="Chan Zhi Wen, Ian" userId="10427a44-90a0-4c20-831c-e237817aaaf3" providerId="ADAL" clId="{58B711D4-0404-4317-807E-D8F3BB2CE526}" dt="2023-01-10T04:28:12.145" v="4204" actId="478"/>
          <ac:cxnSpMkLst>
            <pc:docMk/>
            <pc:sldMk cId="2858192135" sldId="591"/>
            <ac:cxnSpMk id="16" creationId="{4608A9C4-8F84-D930-D98F-0E3E71B5A029}"/>
          </ac:cxnSpMkLst>
        </pc:cxnChg>
      </pc:sldChg>
      <pc:sldChg chg="del">
        <pc:chgData name="Chan Zhi Wen, Ian" userId="10427a44-90a0-4c20-831c-e237817aaaf3" providerId="ADAL" clId="{58B711D4-0404-4317-807E-D8F3BB2CE526}" dt="2023-01-10T04:26:47.495" v="4097" actId="47"/>
        <pc:sldMkLst>
          <pc:docMk/>
          <pc:sldMk cId="2639125341" sldId="592"/>
        </pc:sldMkLst>
      </pc:sldChg>
      <pc:sldChg chg="del">
        <pc:chgData name="Chan Zhi Wen, Ian" userId="10427a44-90a0-4c20-831c-e237817aaaf3" providerId="ADAL" clId="{58B711D4-0404-4317-807E-D8F3BB2CE526}" dt="2023-01-10T04:27:03.582" v="4098" actId="47"/>
        <pc:sldMkLst>
          <pc:docMk/>
          <pc:sldMk cId="3660066949" sldId="593"/>
        </pc:sldMkLst>
      </pc:sldChg>
      <pc:sldChg chg="del">
        <pc:chgData name="Chan Zhi Wen, Ian" userId="10427a44-90a0-4c20-831c-e237817aaaf3" providerId="ADAL" clId="{58B711D4-0404-4317-807E-D8F3BB2CE526}" dt="2023-01-10T04:41:16.179" v="4899" actId="47"/>
        <pc:sldMkLst>
          <pc:docMk/>
          <pc:sldMk cId="1469994443" sldId="595"/>
        </pc:sldMkLst>
      </pc:sldChg>
      <pc:sldChg chg="del">
        <pc:chgData name="Chan Zhi Wen, Ian" userId="10427a44-90a0-4c20-831c-e237817aaaf3" providerId="ADAL" clId="{58B711D4-0404-4317-807E-D8F3BB2CE526}" dt="2023-01-10T04:41:16.179" v="4899" actId="47"/>
        <pc:sldMkLst>
          <pc:docMk/>
          <pc:sldMk cId="2774382348" sldId="596"/>
        </pc:sldMkLst>
      </pc:sldChg>
      <pc:sldChg chg="modSp mod">
        <pc:chgData name="Chan Zhi Wen, Ian" userId="10427a44-90a0-4c20-831c-e237817aaaf3" providerId="ADAL" clId="{58B711D4-0404-4317-807E-D8F3BB2CE526}" dt="2023-01-10T02:59:45.431" v="2005" actId="20577"/>
        <pc:sldMkLst>
          <pc:docMk/>
          <pc:sldMk cId="445077320" sldId="597"/>
        </pc:sldMkLst>
        <pc:spChg chg="mod">
          <ac:chgData name="Chan Zhi Wen, Ian" userId="10427a44-90a0-4c20-831c-e237817aaaf3" providerId="ADAL" clId="{58B711D4-0404-4317-807E-D8F3BB2CE526}" dt="2023-01-10T02:59:45.431" v="2005" actId="20577"/>
          <ac:spMkLst>
            <pc:docMk/>
            <pc:sldMk cId="445077320" sldId="597"/>
            <ac:spMk id="3" creationId="{6F5FD510-41FE-471E-BA39-1ED6C093BFB6}"/>
          </ac:spMkLst>
        </pc:spChg>
      </pc:sldChg>
      <pc:sldChg chg="modSp mod">
        <pc:chgData name="Chan Zhi Wen, Ian" userId="10427a44-90a0-4c20-831c-e237817aaaf3" providerId="ADAL" clId="{58B711D4-0404-4317-807E-D8F3BB2CE526}" dt="2023-01-10T03:35:22.334" v="2811" actId="20577"/>
        <pc:sldMkLst>
          <pc:docMk/>
          <pc:sldMk cId="2738059619" sldId="598"/>
        </pc:sldMkLst>
        <pc:spChg chg="mod">
          <ac:chgData name="Chan Zhi Wen, Ian" userId="10427a44-90a0-4c20-831c-e237817aaaf3" providerId="ADAL" clId="{58B711D4-0404-4317-807E-D8F3BB2CE526}" dt="2023-01-10T03:35:22.334" v="2811" actId="20577"/>
          <ac:spMkLst>
            <pc:docMk/>
            <pc:sldMk cId="2738059619" sldId="598"/>
            <ac:spMk id="3" creationId="{6F5FD510-41FE-471E-BA39-1ED6C093BFB6}"/>
          </ac:spMkLst>
        </pc:spChg>
      </pc:sldChg>
      <pc:sldChg chg="addSp modSp mod">
        <pc:chgData name="Chan Zhi Wen, Ian" userId="10427a44-90a0-4c20-831c-e237817aaaf3" providerId="ADAL" clId="{58B711D4-0404-4317-807E-D8F3BB2CE526}" dt="2023-01-10T03:32:42.525" v="2806" actId="1038"/>
        <pc:sldMkLst>
          <pc:docMk/>
          <pc:sldMk cId="2903361858" sldId="601"/>
        </pc:sldMkLst>
        <pc:spChg chg="mod">
          <ac:chgData name="Chan Zhi Wen, Ian" userId="10427a44-90a0-4c20-831c-e237817aaaf3" providerId="ADAL" clId="{58B711D4-0404-4317-807E-D8F3BB2CE526}" dt="2023-01-10T03:32:14.773" v="2776" actId="20577"/>
          <ac:spMkLst>
            <pc:docMk/>
            <pc:sldMk cId="2903361858" sldId="601"/>
            <ac:spMk id="3" creationId="{E6CD1D97-2687-4B15-BF3D-D09058FCEB2F}"/>
          </ac:spMkLst>
        </pc:spChg>
        <pc:spChg chg="mod">
          <ac:chgData name="Chan Zhi Wen, Ian" userId="10427a44-90a0-4c20-831c-e237817aaaf3" providerId="ADAL" clId="{58B711D4-0404-4317-807E-D8F3BB2CE526}" dt="2023-01-10T03:32:06.529" v="2745" actId="1038"/>
          <ac:spMkLst>
            <pc:docMk/>
            <pc:sldMk cId="2903361858" sldId="601"/>
            <ac:spMk id="6" creationId="{DD7526C1-9F02-4980-E472-83DE88FBA654}"/>
          </ac:spMkLst>
        </pc:spChg>
        <pc:spChg chg="add mod">
          <ac:chgData name="Chan Zhi Wen, Ian" userId="10427a44-90a0-4c20-831c-e237817aaaf3" providerId="ADAL" clId="{58B711D4-0404-4317-807E-D8F3BB2CE526}" dt="2023-01-10T03:32:42.525" v="2806" actId="1038"/>
          <ac:spMkLst>
            <pc:docMk/>
            <pc:sldMk cId="2903361858" sldId="601"/>
            <ac:spMk id="8" creationId="{77D70B6F-CB5B-7D1E-938E-7732FDFBB48B}"/>
          </ac:spMkLst>
        </pc:spChg>
        <pc:spChg chg="mod">
          <ac:chgData name="Chan Zhi Wen, Ian" userId="10427a44-90a0-4c20-831c-e237817aaaf3" providerId="ADAL" clId="{58B711D4-0404-4317-807E-D8F3BB2CE526}" dt="2023-01-10T03:32:10.534" v="2760" actId="1037"/>
          <ac:spMkLst>
            <pc:docMk/>
            <pc:sldMk cId="2903361858" sldId="601"/>
            <ac:spMk id="11" creationId="{BEAAC7AC-429A-A85A-7547-141C7A35F838}"/>
          </ac:spMkLst>
        </pc:spChg>
        <pc:picChg chg="add mod">
          <ac:chgData name="Chan Zhi Wen, Ian" userId="10427a44-90a0-4c20-831c-e237817aaaf3" providerId="ADAL" clId="{58B711D4-0404-4317-807E-D8F3BB2CE526}" dt="2023-01-10T03:32:06.529" v="2745" actId="1038"/>
          <ac:picMkLst>
            <pc:docMk/>
            <pc:sldMk cId="2903361858" sldId="601"/>
            <ac:picMk id="7" creationId="{26497428-5163-D239-E035-2988C2FFCA50}"/>
          </ac:picMkLst>
        </pc:picChg>
        <pc:picChg chg="mod">
          <ac:chgData name="Chan Zhi Wen, Ian" userId="10427a44-90a0-4c20-831c-e237817aaaf3" providerId="ADAL" clId="{58B711D4-0404-4317-807E-D8F3BB2CE526}" dt="2023-01-10T03:32:06.529" v="2745" actId="1038"/>
          <ac:picMkLst>
            <pc:docMk/>
            <pc:sldMk cId="2903361858" sldId="601"/>
            <ac:picMk id="10" creationId="{5DEC1006-3842-1EFD-F888-A8A7031AA67C}"/>
          </ac:picMkLst>
        </pc:picChg>
      </pc:sldChg>
      <pc:sldChg chg="ord">
        <pc:chgData name="Chan Zhi Wen, Ian" userId="10427a44-90a0-4c20-831c-e237817aaaf3" providerId="ADAL" clId="{58B711D4-0404-4317-807E-D8F3BB2CE526}" dt="2023-01-10T03:43:19.959" v="2904"/>
        <pc:sldMkLst>
          <pc:docMk/>
          <pc:sldMk cId="3638833813" sldId="605"/>
        </pc:sldMkLst>
      </pc:sldChg>
      <pc:sldChg chg="addSp delSp modSp mod">
        <pc:chgData name="Chan Zhi Wen, Ian" userId="10427a44-90a0-4c20-831c-e237817aaaf3" providerId="ADAL" clId="{58B711D4-0404-4317-807E-D8F3BB2CE526}" dt="2023-01-10T03:41:28.145" v="2902"/>
        <pc:sldMkLst>
          <pc:docMk/>
          <pc:sldMk cId="1120513407" sldId="606"/>
        </pc:sldMkLst>
        <pc:picChg chg="del">
          <ac:chgData name="Chan Zhi Wen, Ian" userId="10427a44-90a0-4c20-831c-e237817aaaf3" providerId="ADAL" clId="{58B711D4-0404-4317-807E-D8F3BB2CE526}" dt="2023-01-10T03:41:28.058" v="2899"/>
          <ac:picMkLst>
            <pc:docMk/>
            <pc:sldMk cId="1120513407" sldId="606"/>
            <ac:picMk id="3" creationId="{7D3FC79E-74A3-384C-5D05-51FA1C8206F8}"/>
          </ac:picMkLst>
        </pc:picChg>
        <pc:picChg chg="add mod replST">
          <ac:chgData name="Chan Zhi Wen, Ian" userId="10427a44-90a0-4c20-831c-e237817aaaf3" providerId="ADAL" clId="{58B711D4-0404-4317-807E-D8F3BB2CE526}" dt="2023-01-10T03:41:28.145" v="2902"/>
          <ac:picMkLst>
            <pc:docMk/>
            <pc:sldMk cId="1120513407" sldId="606"/>
            <ac:picMk id="4" creationId="{DBB94E43-E2B7-F8C6-9475-F95369ACA787}"/>
          </ac:picMkLst>
        </pc:picChg>
      </pc:sldChg>
      <pc:sldChg chg="add">
        <pc:chgData name="Chan Zhi Wen, Ian" userId="10427a44-90a0-4c20-831c-e237817aaaf3" providerId="ADAL" clId="{58B711D4-0404-4317-807E-D8F3BB2CE526}" dt="2023-01-09T07:23:00.291" v="42"/>
        <pc:sldMkLst>
          <pc:docMk/>
          <pc:sldMk cId="1728737809" sldId="608"/>
        </pc:sldMkLst>
      </pc:sldChg>
      <pc:sldChg chg="add del">
        <pc:chgData name="Chan Zhi Wen, Ian" userId="10427a44-90a0-4c20-831c-e237817aaaf3" providerId="ADAL" clId="{58B711D4-0404-4317-807E-D8F3BB2CE526}" dt="2023-01-10T04:42:45.232" v="4903"/>
        <pc:sldMkLst>
          <pc:docMk/>
          <pc:sldMk cId="243177895" sldId="627"/>
        </pc:sldMkLst>
      </pc:sldChg>
      <pc:sldChg chg="modSp add mod">
        <pc:chgData name="Chan Zhi Wen, Ian" userId="10427a44-90a0-4c20-831c-e237817aaaf3" providerId="ADAL" clId="{58B711D4-0404-4317-807E-D8F3BB2CE526}" dt="2023-01-10T02:01:11.990" v="1965" actId="20577"/>
        <pc:sldMkLst>
          <pc:docMk/>
          <pc:sldMk cId="997638007" sldId="628"/>
        </pc:sldMkLst>
        <pc:spChg chg="mod">
          <ac:chgData name="Chan Zhi Wen, Ian" userId="10427a44-90a0-4c20-831c-e237817aaaf3" providerId="ADAL" clId="{58B711D4-0404-4317-807E-D8F3BB2CE526}" dt="2023-01-10T02:01:11.990" v="1965" actId="20577"/>
          <ac:spMkLst>
            <pc:docMk/>
            <pc:sldMk cId="997638007" sldId="628"/>
            <ac:spMk id="2" creationId="{A26C2038-4E1A-4E26-99ED-E98533277339}"/>
          </ac:spMkLst>
        </pc:spChg>
        <pc:spChg chg="mod">
          <ac:chgData name="Chan Zhi Wen, Ian" userId="10427a44-90a0-4c20-831c-e237817aaaf3" providerId="ADAL" clId="{58B711D4-0404-4317-807E-D8F3BB2CE526}" dt="2023-01-10T01:55:59.296" v="1824" actId="20577"/>
          <ac:spMkLst>
            <pc:docMk/>
            <pc:sldMk cId="997638007" sldId="628"/>
            <ac:spMk id="3" creationId="{DA13C78F-C99F-42FA-823B-98A8A52EC600}"/>
          </ac:spMkLst>
        </pc:spChg>
      </pc:sldChg>
      <pc:sldChg chg="addSp modSp new add mod modNotes">
        <pc:chgData name="Chan Zhi Wen, Ian" userId="10427a44-90a0-4c20-831c-e237817aaaf3" providerId="ADAL" clId="{58B711D4-0404-4317-807E-D8F3BB2CE526}" dt="2023-01-10T03:46:52.110" v="2911" actId="20577"/>
        <pc:sldMkLst>
          <pc:docMk/>
          <pc:sldMk cId="3842388402" sldId="629"/>
        </pc:sldMkLst>
        <pc:picChg chg="add mod replST">
          <ac:chgData name="Chan Zhi Wen, Ian" userId="10427a44-90a0-4c20-831c-e237817aaaf3" providerId="ADAL" clId="{58B711D4-0404-4317-807E-D8F3BB2CE526}" dt="2023-01-10T03:46:52.063" v="2909"/>
          <ac:picMkLst>
            <pc:docMk/>
            <pc:sldMk cId="3842388402" sldId="629"/>
            <ac:picMk id="3" creationId="{8CDCBCE9-B41F-B9C0-0965-E3B5627175D4}"/>
          </ac:picMkLst>
        </pc:picChg>
      </pc:sldChg>
      <pc:sldChg chg="addSp delSp modSp add mod">
        <pc:chgData name="Chan Zhi Wen, Ian" userId="10427a44-90a0-4c20-831c-e237817aaaf3" providerId="ADAL" clId="{58B711D4-0404-4317-807E-D8F3BB2CE526}" dt="2023-01-10T04:39:14.145" v="4898" actId="1038"/>
        <pc:sldMkLst>
          <pc:docMk/>
          <pc:sldMk cId="2230180407" sldId="630"/>
        </pc:sldMkLst>
        <pc:spChg chg="mod">
          <ac:chgData name="Chan Zhi Wen, Ian" userId="10427a44-90a0-4c20-831c-e237817aaaf3" providerId="ADAL" clId="{58B711D4-0404-4317-807E-D8F3BB2CE526}" dt="2023-01-10T04:33:30.030" v="4411" actId="1035"/>
          <ac:spMkLst>
            <pc:docMk/>
            <pc:sldMk cId="2230180407" sldId="630"/>
            <ac:spMk id="2" creationId="{FCF73F3D-7CBD-46D3-AD51-D6E4EA1B7A38}"/>
          </ac:spMkLst>
        </pc:spChg>
        <pc:spChg chg="mod">
          <ac:chgData name="Chan Zhi Wen, Ian" userId="10427a44-90a0-4c20-831c-e237817aaaf3" providerId="ADAL" clId="{58B711D4-0404-4317-807E-D8F3BB2CE526}" dt="2023-01-10T04:39:03.110" v="4890"/>
          <ac:spMkLst>
            <pc:docMk/>
            <pc:sldMk cId="2230180407" sldId="630"/>
            <ac:spMk id="3" creationId="{E6CD1D97-2687-4B15-BF3D-D09058FCEB2F}"/>
          </ac:spMkLst>
        </pc:spChg>
        <pc:spChg chg="add mod">
          <ac:chgData name="Chan Zhi Wen, Ian" userId="10427a44-90a0-4c20-831c-e237817aaaf3" providerId="ADAL" clId="{58B711D4-0404-4317-807E-D8F3BB2CE526}" dt="2023-01-10T04:39:14.145" v="4898" actId="1038"/>
          <ac:spMkLst>
            <pc:docMk/>
            <pc:sldMk cId="2230180407" sldId="630"/>
            <ac:spMk id="4" creationId="{5C0E80E1-36C4-B472-A632-854E003F63AC}"/>
          </ac:spMkLst>
        </pc:spChg>
        <pc:spChg chg="add mod">
          <ac:chgData name="Chan Zhi Wen, Ian" userId="10427a44-90a0-4c20-831c-e237817aaaf3" providerId="ADAL" clId="{58B711D4-0404-4317-807E-D8F3BB2CE526}" dt="2023-01-10T04:39:14.145" v="4898" actId="1038"/>
          <ac:spMkLst>
            <pc:docMk/>
            <pc:sldMk cId="2230180407" sldId="630"/>
            <ac:spMk id="6" creationId="{493DC400-0BC3-145C-6710-DA3234717620}"/>
          </ac:spMkLst>
        </pc:spChg>
        <pc:spChg chg="add mod">
          <ac:chgData name="Chan Zhi Wen, Ian" userId="10427a44-90a0-4c20-831c-e237817aaaf3" providerId="ADAL" clId="{58B711D4-0404-4317-807E-D8F3BB2CE526}" dt="2023-01-10T04:37:09.722" v="4677" actId="1038"/>
          <ac:spMkLst>
            <pc:docMk/>
            <pc:sldMk cId="2230180407" sldId="630"/>
            <ac:spMk id="10" creationId="{C3CDE09E-9E7F-78FA-E1FD-1B38EC66599D}"/>
          </ac:spMkLst>
        </pc:spChg>
        <pc:spChg chg="del">
          <ac:chgData name="Chan Zhi Wen, Ian" userId="10427a44-90a0-4c20-831c-e237817aaaf3" providerId="ADAL" clId="{58B711D4-0404-4317-807E-D8F3BB2CE526}" dt="2023-01-10T04:33:38.155" v="4412" actId="478"/>
          <ac:spMkLst>
            <pc:docMk/>
            <pc:sldMk cId="2230180407" sldId="630"/>
            <ac:spMk id="11" creationId="{9110D092-04BA-9251-B294-2A05AFE1C271}"/>
          </ac:spMkLst>
        </pc:spChg>
        <pc:spChg chg="add mod">
          <ac:chgData name="Chan Zhi Wen, Ian" userId="10427a44-90a0-4c20-831c-e237817aaaf3" providerId="ADAL" clId="{58B711D4-0404-4317-807E-D8F3BB2CE526}" dt="2023-01-10T04:37:49.041" v="4773" actId="20577"/>
          <ac:spMkLst>
            <pc:docMk/>
            <pc:sldMk cId="2230180407" sldId="630"/>
            <ac:spMk id="14" creationId="{82C9F3F4-81B3-BEE2-F6B0-38C2911F2254}"/>
          </ac:spMkLst>
        </pc:spChg>
        <pc:picChg chg="del">
          <ac:chgData name="Chan Zhi Wen, Ian" userId="10427a44-90a0-4c20-831c-e237817aaaf3" providerId="ADAL" clId="{58B711D4-0404-4317-807E-D8F3BB2CE526}" dt="2023-01-10T04:33:38.155" v="4412" actId="478"/>
          <ac:picMkLst>
            <pc:docMk/>
            <pc:sldMk cId="2230180407" sldId="630"/>
            <ac:picMk id="7" creationId="{20FA1E50-2DC8-C357-3E63-A15A8B6A7D73}"/>
          </ac:picMkLst>
        </pc:picChg>
        <pc:picChg chg="mod">
          <ac:chgData name="Chan Zhi Wen, Ian" userId="10427a44-90a0-4c20-831c-e237817aaaf3" providerId="ADAL" clId="{58B711D4-0404-4317-807E-D8F3BB2CE526}" dt="2023-01-10T04:39:14.145" v="4898" actId="1038"/>
          <ac:picMkLst>
            <pc:docMk/>
            <pc:sldMk cId="2230180407" sldId="630"/>
            <ac:picMk id="8" creationId="{41BDF9FC-4A5A-007C-CE2E-B63E3EC7F5F2}"/>
          </ac:picMkLst>
        </pc:picChg>
        <pc:cxnChg chg="add mod">
          <ac:chgData name="Chan Zhi Wen, Ian" userId="10427a44-90a0-4c20-831c-e237817aaaf3" providerId="ADAL" clId="{58B711D4-0404-4317-807E-D8F3BB2CE526}" dt="2023-01-10T04:37:06.407" v="4672" actId="14100"/>
          <ac:cxnSpMkLst>
            <pc:docMk/>
            <pc:sldMk cId="2230180407" sldId="630"/>
            <ac:cxnSpMk id="9" creationId="{8F02124E-E651-2124-1216-36A6F80AF9D6}"/>
          </ac:cxnSpMkLst>
        </pc:cxnChg>
        <pc:cxnChg chg="add mod">
          <ac:chgData name="Chan Zhi Wen, Ian" userId="10427a44-90a0-4c20-831c-e237817aaaf3" providerId="ADAL" clId="{58B711D4-0404-4317-807E-D8F3BB2CE526}" dt="2023-01-10T04:37:42.495" v="4769" actId="1035"/>
          <ac:cxnSpMkLst>
            <pc:docMk/>
            <pc:sldMk cId="2230180407" sldId="630"/>
            <ac:cxnSpMk id="15" creationId="{4E18AC78-7819-6F84-0A03-6E85D91D2253}"/>
          </ac:cxnSpMkLst>
        </pc:cxnChg>
      </pc:sldChg>
      <pc:sldChg chg="add del">
        <pc:chgData name="Chan Zhi Wen, Ian" userId="10427a44-90a0-4c20-831c-e237817aaaf3" providerId="ADAL" clId="{58B711D4-0404-4317-807E-D8F3BB2CE526}" dt="2023-01-10T04:25:06.744" v="4018" actId="47"/>
        <pc:sldMkLst>
          <pc:docMk/>
          <pc:sldMk cId="3706226147" sldId="630"/>
        </pc:sldMkLst>
      </pc:sldChg>
      <pc:sldChg chg="add">
        <pc:chgData name="Chan Zhi Wen, Ian" userId="10427a44-90a0-4c20-831c-e237817aaaf3" providerId="ADAL" clId="{58B711D4-0404-4317-807E-D8F3BB2CE526}" dt="2023-01-10T04:41:41.099" v="4900"/>
        <pc:sldMkLst>
          <pc:docMk/>
          <pc:sldMk cId="3638569624" sldId="631"/>
        </pc:sldMkLst>
      </pc:sldChg>
    </pc:docChg>
  </pc:docChgLst>
  <pc:docChgLst>
    <pc:chgData name="Chan Zhi Wen, Ian" userId="10427a44-90a0-4c20-831c-e237817aaaf3" providerId="ADAL" clId="{350486BE-A584-4B94-B87A-A4BB3CF6D8FC}"/>
    <pc:docChg chg="addSld delSld modSld">
      <pc:chgData name="Chan Zhi Wen, Ian" userId="10427a44-90a0-4c20-831c-e237817aaaf3" providerId="ADAL" clId="{350486BE-A584-4B94-B87A-A4BB3CF6D8FC}" dt="2023-01-10T04:48:34.337" v="9" actId="47"/>
      <pc:docMkLst>
        <pc:docMk/>
      </pc:docMkLst>
      <pc:sldChg chg="del">
        <pc:chgData name="Chan Zhi Wen, Ian" userId="10427a44-90a0-4c20-831c-e237817aaaf3" providerId="ADAL" clId="{350486BE-A584-4B94-B87A-A4BB3CF6D8FC}" dt="2023-01-10T04:46:45.898" v="7" actId="47"/>
        <pc:sldMkLst>
          <pc:docMk/>
          <pc:sldMk cId="3310991531" sldId="458"/>
        </pc:sldMkLst>
      </pc:sldChg>
      <pc:sldChg chg="del">
        <pc:chgData name="Chan Zhi Wen, Ian" userId="10427a44-90a0-4c20-831c-e237817aaaf3" providerId="ADAL" clId="{350486BE-A584-4B94-B87A-A4BB3CF6D8FC}" dt="2023-01-10T04:46:45.898" v="7" actId="47"/>
        <pc:sldMkLst>
          <pc:docMk/>
          <pc:sldMk cId="890915238" sldId="460"/>
        </pc:sldMkLst>
      </pc:sldChg>
      <pc:sldChg chg="del">
        <pc:chgData name="Chan Zhi Wen, Ian" userId="10427a44-90a0-4c20-831c-e237817aaaf3" providerId="ADAL" clId="{350486BE-A584-4B94-B87A-A4BB3CF6D8FC}" dt="2023-01-10T04:46:45.898" v="7" actId="47"/>
        <pc:sldMkLst>
          <pc:docMk/>
          <pc:sldMk cId="1050777595" sldId="472"/>
        </pc:sldMkLst>
      </pc:sldChg>
      <pc:sldChg chg="del">
        <pc:chgData name="Chan Zhi Wen, Ian" userId="10427a44-90a0-4c20-831c-e237817aaaf3" providerId="ADAL" clId="{350486BE-A584-4B94-B87A-A4BB3CF6D8FC}" dt="2023-01-10T04:46:45.898" v="7" actId="47"/>
        <pc:sldMkLst>
          <pc:docMk/>
          <pc:sldMk cId="951797749" sldId="527"/>
        </pc:sldMkLst>
      </pc:sldChg>
      <pc:sldChg chg="del">
        <pc:chgData name="Chan Zhi Wen, Ian" userId="10427a44-90a0-4c20-831c-e237817aaaf3" providerId="ADAL" clId="{350486BE-A584-4B94-B87A-A4BB3CF6D8FC}" dt="2023-01-10T04:46:45.898" v="7" actId="47"/>
        <pc:sldMkLst>
          <pc:docMk/>
          <pc:sldMk cId="2877531908" sldId="528"/>
        </pc:sldMkLst>
      </pc:sldChg>
      <pc:sldChg chg="del">
        <pc:chgData name="Chan Zhi Wen, Ian" userId="10427a44-90a0-4c20-831c-e237817aaaf3" providerId="ADAL" clId="{350486BE-A584-4B94-B87A-A4BB3CF6D8FC}" dt="2023-01-10T04:46:45.898" v="7" actId="47"/>
        <pc:sldMkLst>
          <pc:docMk/>
          <pc:sldMk cId="1666812028" sldId="529"/>
        </pc:sldMkLst>
      </pc:sldChg>
      <pc:sldChg chg="del">
        <pc:chgData name="Chan Zhi Wen, Ian" userId="10427a44-90a0-4c20-831c-e237817aaaf3" providerId="ADAL" clId="{350486BE-A584-4B94-B87A-A4BB3CF6D8FC}" dt="2023-01-10T04:46:45.898" v="7" actId="47"/>
        <pc:sldMkLst>
          <pc:docMk/>
          <pc:sldMk cId="3615959383" sldId="531"/>
        </pc:sldMkLst>
      </pc:sldChg>
      <pc:sldChg chg="del">
        <pc:chgData name="Chan Zhi Wen, Ian" userId="10427a44-90a0-4c20-831c-e237817aaaf3" providerId="ADAL" clId="{350486BE-A584-4B94-B87A-A4BB3CF6D8FC}" dt="2023-01-10T04:46:45.898" v="7" actId="47"/>
        <pc:sldMkLst>
          <pc:docMk/>
          <pc:sldMk cId="3010825835" sldId="532"/>
        </pc:sldMkLst>
      </pc:sldChg>
      <pc:sldChg chg="del">
        <pc:chgData name="Chan Zhi Wen, Ian" userId="10427a44-90a0-4c20-831c-e237817aaaf3" providerId="ADAL" clId="{350486BE-A584-4B94-B87A-A4BB3CF6D8FC}" dt="2023-01-10T04:46:45.898" v="7" actId="47"/>
        <pc:sldMkLst>
          <pc:docMk/>
          <pc:sldMk cId="2695252287" sldId="535"/>
        </pc:sldMkLst>
      </pc:sldChg>
      <pc:sldChg chg="del">
        <pc:chgData name="Chan Zhi Wen, Ian" userId="10427a44-90a0-4c20-831c-e237817aaaf3" providerId="ADAL" clId="{350486BE-A584-4B94-B87A-A4BB3CF6D8FC}" dt="2023-01-10T04:45:35.934" v="0" actId="47"/>
        <pc:sldMkLst>
          <pc:docMk/>
          <pc:sldMk cId="215344148" sldId="559"/>
        </pc:sldMkLst>
      </pc:sldChg>
      <pc:sldChg chg="del">
        <pc:chgData name="Chan Zhi Wen, Ian" userId="10427a44-90a0-4c20-831c-e237817aaaf3" providerId="ADAL" clId="{350486BE-A584-4B94-B87A-A4BB3CF6D8FC}" dt="2023-01-10T04:46:10.001" v="1" actId="47"/>
        <pc:sldMkLst>
          <pc:docMk/>
          <pc:sldMk cId="1311142258" sldId="560"/>
        </pc:sldMkLst>
      </pc:sldChg>
      <pc:sldChg chg="del">
        <pc:chgData name="Chan Zhi Wen, Ian" userId="10427a44-90a0-4c20-831c-e237817aaaf3" providerId="ADAL" clId="{350486BE-A584-4B94-B87A-A4BB3CF6D8FC}" dt="2023-01-10T04:48:34.337" v="9" actId="47"/>
        <pc:sldMkLst>
          <pc:docMk/>
          <pc:sldMk cId="1554446753" sldId="567"/>
        </pc:sldMkLst>
      </pc:sldChg>
      <pc:sldChg chg="del">
        <pc:chgData name="Chan Zhi Wen, Ian" userId="10427a44-90a0-4c20-831c-e237817aaaf3" providerId="ADAL" clId="{350486BE-A584-4B94-B87A-A4BB3CF6D8FC}" dt="2023-01-10T04:46:18.209" v="2" actId="47"/>
        <pc:sldMkLst>
          <pc:docMk/>
          <pc:sldMk cId="445077320" sldId="597"/>
        </pc:sldMkLst>
      </pc:sldChg>
      <pc:sldChg chg="del">
        <pc:chgData name="Chan Zhi Wen, Ian" userId="10427a44-90a0-4c20-831c-e237817aaaf3" providerId="ADAL" clId="{350486BE-A584-4B94-B87A-A4BB3CF6D8FC}" dt="2023-01-10T04:46:26.283" v="4" actId="47"/>
        <pc:sldMkLst>
          <pc:docMk/>
          <pc:sldMk cId="2738059619" sldId="598"/>
        </pc:sldMkLst>
      </pc:sldChg>
      <pc:sldChg chg="del">
        <pc:chgData name="Chan Zhi Wen, Ian" userId="10427a44-90a0-4c20-831c-e237817aaaf3" providerId="ADAL" clId="{350486BE-A584-4B94-B87A-A4BB3CF6D8FC}" dt="2023-01-10T04:46:35.276" v="5" actId="47"/>
        <pc:sldMkLst>
          <pc:docMk/>
          <pc:sldMk cId="3937152468" sldId="600"/>
        </pc:sldMkLst>
      </pc:sldChg>
      <pc:sldChg chg="del">
        <pc:chgData name="Chan Zhi Wen, Ian" userId="10427a44-90a0-4c20-831c-e237817aaaf3" providerId="ADAL" clId="{350486BE-A584-4B94-B87A-A4BB3CF6D8FC}" dt="2023-01-10T04:45:35.934" v="0" actId="47"/>
        <pc:sldMkLst>
          <pc:docMk/>
          <pc:sldMk cId="1205043677" sldId="602"/>
        </pc:sldMkLst>
      </pc:sldChg>
      <pc:sldChg chg="del">
        <pc:chgData name="Chan Zhi Wen, Ian" userId="10427a44-90a0-4c20-831c-e237817aaaf3" providerId="ADAL" clId="{350486BE-A584-4B94-B87A-A4BB3CF6D8FC}" dt="2023-01-10T04:45:35.934" v="0" actId="47"/>
        <pc:sldMkLst>
          <pc:docMk/>
          <pc:sldMk cId="2954116206" sldId="603"/>
        </pc:sldMkLst>
      </pc:sldChg>
      <pc:sldChg chg="del">
        <pc:chgData name="Chan Zhi Wen, Ian" userId="10427a44-90a0-4c20-831c-e237817aaaf3" providerId="ADAL" clId="{350486BE-A584-4B94-B87A-A4BB3CF6D8FC}" dt="2023-01-10T04:45:35.934" v="0" actId="47"/>
        <pc:sldMkLst>
          <pc:docMk/>
          <pc:sldMk cId="2519533705" sldId="604"/>
        </pc:sldMkLst>
      </pc:sldChg>
      <pc:sldChg chg="del">
        <pc:chgData name="Chan Zhi Wen, Ian" userId="10427a44-90a0-4c20-831c-e237817aaaf3" providerId="ADAL" clId="{350486BE-A584-4B94-B87A-A4BB3CF6D8FC}" dt="2023-01-10T04:46:20.617" v="3" actId="47"/>
        <pc:sldMkLst>
          <pc:docMk/>
          <pc:sldMk cId="3638833813" sldId="605"/>
        </pc:sldMkLst>
      </pc:sldChg>
      <pc:sldChg chg="del">
        <pc:chgData name="Chan Zhi Wen, Ian" userId="10427a44-90a0-4c20-831c-e237817aaaf3" providerId="ADAL" clId="{350486BE-A584-4B94-B87A-A4BB3CF6D8FC}" dt="2023-01-10T04:46:35.276" v="5" actId="47"/>
        <pc:sldMkLst>
          <pc:docMk/>
          <pc:sldMk cId="1120513407" sldId="606"/>
        </pc:sldMkLst>
      </pc:sldChg>
      <pc:sldChg chg="del">
        <pc:chgData name="Chan Zhi Wen, Ian" userId="10427a44-90a0-4c20-831c-e237817aaaf3" providerId="ADAL" clId="{350486BE-A584-4B94-B87A-A4BB3CF6D8FC}" dt="2023-01-10T04:46:35.276" v="5" actId="47"/>
        <pc:sldMkLst>
          <pc:docMk/>
          <pc:sldMk cId="3233466937" sldId="607"/>
        </pc:sldMkLst>
      </pc:sldChg>
      <pc:sldChg chg="del">
        <pc:chgData name="Chan Zhi Wen, Ian" userId="10427a44-90a0-4c20-831c-e237817aaaf3" providerId="ADAL" clId="{350486BE-A584-4B94-B87A-A4BB3CF6D8FC}" dt="2023-01-10T04:46:45.898" v="7" actId="47"/>
        <pc:sldMkLst>
          <pc:docMk/>
          <pc:sldMk cId="243177895" sldId="627"/>
        </pc:sldMkLst>
      </pc:sldChg>
      <pc:sldChg chg="del">
        <pc:chgData name="Chan Zhi Wen, Ian" userId="10427a44-90a0-4c20-831c-e237817aaaf3" providerId="ADAL" clId="{350486BE-A584-4B94-B87A-A4BB3CF6D8FC}" dt="2023-01-10T04:46:20.617" v="3" actId="47"/>
        <pc:sldMkLst>
          <pc:docMk/>
          <pc:sldMk cId="3842388402" sldId="629"/>
        </pc:sldMkLst>
      </pc:sldChg>
      <pc:sldChg chg="del">
        <pc:chgData name="Chan Zhi Wen, Ian" userId="10427a44-90a0-4c20-831c-e237817aaaf3" providerId="ADAL" clId="{350486BE-A584-4B94-B87A-A4BB3CF6D8FC}" dt="2023-01-10T04:46:39.474" v="6" actId="47"/>
        <pc:sldMkLst>
          <pc:docMk/>
          <pc:sldMk cId="3638569624" sldId="631"/>
        </pc:sldMkLst>
      </pc:sldChg>
      <pc:sldChg chg="add">
        <pc:chgData name="Chan Zhi Wen, Ian" userId="10427a44-90a0-4c20-831c-e237817aaaf3" providerId="ADAL" clId="{350486BE-A584-4B94-B87A-A4BB3CF6D8FC}" dt="2023-01-10T04:48:32.483" v="8"/>
        <pc:sldMkLst>
          <pc:docMk/>
          <pc:sldMk cId="3736095215" sldId="631"/>
        </pc:sldMkLst>
      </pc:sldChg>
    </pc:docChg>
  </pc:docChgLst>
  <pc:docChgLst>
    <pc:chgData name="Chan Zhi Wen, Ian" userId="10427a44-90a0-4c20-831c-e237817aaaf3" providerId="ADAL" clId="{07106A60-D943-42B7-B401-75FADF0BB845}"/>
    <pc:docChg chg="undo custSel modSld sldOrd">
      <pc:chgData name="Chan Zhi Wen, Ian" userId="10427a44-90a0-4c20-831c-e237817aaaf3" providerId="ADAL" clId="{07106A60-D943-42B7-B401-75FADF0BB845}" dt="2022-08-12T08:11:16.235" v="2151"/>
      <pc:docMkLst>
        <pc:docMk/>
      </pc:docMkLst>
      <pc:sldChg chg="delSp modSp">
        <pc:chgData name="Chan Zhi Wen, Ian" userId="10427a44-90a0-4c20-831c-e237817aaaf3" providerId="ADAL" clId="{07106A60-D943-42B7-B401-75FADF0BB845}" dt="2022-08-12T06:09:57.830" v="100" actId="113"/>
        <pc:sldMkLst>
          <pc:docMk/>
          <pc:sldMk cId="4070921213" sldId="370"/>
        </pc:sldMkLst>
        <pc:spChg chg="del">
          <ac:chgData name="Chan Zhi Wen, Ian" userId="10427a44-90a0-4c20-831c-e237817aaaf3" providerId="ADAL" clId="{07106A60-D943-42B7-B401-75FADF0BB845}" dt="2022-08-12T06:09:32.104" v="1" actId="478"/>
          <ac:spMkLst>
            <pc:docMk/>
            <pc:sldMk cId="4070921213" sldId="370"/>
            <ac:spMk id="2" creationId="{4D838907-FE03-9E39-E883-F4781F8663CA}"/>
          </ac:spMkLst>
        </pc:spChg>
        <pc:spChg chg="mod">
          <ac:chgData name="Chan Zhi Wen, Ian" userId="10427a44-90a0-4c20-831c-e237817aaaf3" providerId="ADAL" clId="{07106A60-D943-42B7-B401-75FADF0BB845}" dt="2022-08-12T06:09:57.830" v="100" actId="113"/>
          <ac:spMkLst>
            <pc:docMk/>
            <pc:sldMk cId="4070921213" sldId="370"/>
            <ac:spMk id="9" creationId="{ECECE6C9-0AC1-49A5-8C47-54EAD90914D3}"/>
          </ac:spMkLst>
        </pc:spChg>
        <pc:graphicFrameChg chg="del">
          <ac:chgData name="Chan Zhi Wen, Ian" userId="10427a44-90a0-4c20-831c-e237817aaaf3" providerId="ADAL" clId="{07106A60-D943-42B7-B401-75FADF0BB845}" dt="2022-08-12T06:09:20.618" v="0" actId="478"/>
          <ac:graphicFrameMkLst>
            <pc:docMk/>
            <pc:sldMk cId="4070921213" sldId="370"/>
            <ac:graphicFrameMk id="4" creationId="{D40FDABD-2D48-0A4A-9B28-4A9F5A0DF311}"/>
          </ac:graphicFrameMkLst>
        </pc:graphicFrameChg>
      </pc:sldChg>
      <pc:sldChg chg="ord">
        <pc:chgData name="Chan Zhi Wen, Ian" userId="10427a44-90a0-4c20-831c-e237817aaaf3" providerId="ADAL" clId="{07106A60-D943-42B7-B401-75FADF0BB845}" dt="2022-08-12T06:51:09.505" v="106"/>
        <pc:sldMkLst>
          <pc:docMk/>
          <pc:sldMk cId="890915238" sldId="460"/>
        </pc:sldMkLst>
      </pc:sldChg>
      <pc:sldChg chg="modSp">
        <pc:chgData name="Chan Zhi Wen, Ian" userId="10427a44-90a0-4c20-831c-e237817aaaf3" providerId="ADAL" clId="{07106A60-D943-42B7-B401-75FADF0BB845}" dt="2022-08-12T08:00:08.387" v="1940" actId="1036"/>
        <pc:sldMkLst>
          <pc:docMk/>
          <pc:sldMk cId="769452166" sldId="461"/>
        </pc:sldMkLst>
        <pc:spChg chg="mod">
          <ac:chgData name="Chan Zhi Wen, Ian" userId="10427a44-90a0-4c20-831c-e237817aaaf3" providerId="ADAL" clId="{07106A60-D943-42B7-B401-75FADF0BB845}" dt="2022-08-12T08:00:04.388" v="1925" actId="20577"/>
          <ac:spMkLst>
            <pc:docMk/>
            <pc:sldMk cId="769452166" sldId="461"/>
            <ac:spMk id="3" creationId="{95D9DFE9-D7E9-03E2-2727-CF92FD76D77C}"/>
          </ac:spMkLst>
        </pc:spChg>
        <pc:picChg chg="mod">
          <ac:chgData name="Chan Zhi Wen, Ian" userId="10427a44-90a0-4c20-831c-e237817aaaf3" providerId="ADAL" clId="{07106A60-D943-42B7-B401-75FADF0BB845}" dt="2022-08-12T08:00:08.387" v="1940" actId="1036"/>
          <ac:picMkLst>
            <pc:docMk/>
            <pc:sldMk cId="769452166" sldId="461"/>
            <ac:picMk id="5" creationId="{F9B54D78-DB8F-74BB-B766-5B688CE637BE}"/>
          </ac:picMkLst>
        </pc:picChg>
        <pc:picChg chg="mod">
          <ac:chgData name="Chan Zhi Wen, Ian" userId="10427a44-90a0-4c20-831c-e237817aaaf3" providerId="ADAL" clId="{07106A60-D943-42B7-B401-75FADF0BB845}" dt="2022-08-12T08:00:08.387" v="1940" actId="1036"/>
          <ac:picMkLst>
            <pc:docMk/>
            <pc:sldMk cId="769452166" sldId="461"/>
            <ac:picMk id="7" creationId="{920F5B5F-60EE-5C4E-3E6C-8A0C6FF41E2F}"/>
          </ac:picMkLst>
        </pc:picChg>
        <pc:picChg chg="mod">
          <ac:chgData name="Chan Zhi Wen, Ian" userId="10427a44-90a0-4c20-831c-e237817aaaf3" providerId="ADAL" clId="{07106A60-D943-42B7-B401-75FADF0BB845}" dt="2022-08-12T07:59:53.748" v="1923" actId="1038"/>
          <ac:picMkLst>
            <pc:docMk/>
            <pc:sldMk cId="769452166" sldId="461"/>
            <ac:picMk id="1026" creationId="{AB2BF089-EFB8-0D19-6D4A-52DD6AA1CD56}"/>
          </ac:picMkLst>
        </pc:picChg>
      </pc:sldChg>
      <pc:sldChg chg="modSp">
        <pc:chgData name="Chan Zhi Wen, Ian" userId="10427a44-90a0-4c20-831c-e237817aaaf3" providerId="ADAL" clId="{07106A60-D943-42B7-B401-75FADF0BB845}" dt="2022-08-12T07:17:24.315" v="492" actId="20577"/>
        <pc:sldMkLst>
          <pc:docMk/>
          <pc:sldMk cId="2836746410" sldId="464"/>
        </pc:sldMkLst>
        <pc:spChg chg="mod">
          <ac:chgData name="Chan Zhi Wen, Ian" userId="10427a44-90a0-4c20-831c-e237817aaaf3" providerId="ADAL" clId="{07106A60-D943-42B7-B401-75FADF0BB845}" dt="2022-08-12T07:17:24.315" v="492" actId="20577"/>
          <ac:spMkLst>
            <pc:docMk/>
            <pc:sldMk cId="2836746410" sldId="464"/>
            <ac:spMk id="2" creationId="{FCF73F3D-7CBD-46D3-AD51-D6E4EA1B7A38}"/>
          </ac:spMkLst>
        </pc:spChg>
      </pc:sldChg>
      <pc:sldChg chg="modSp">
        <pc:chgData name="Chan Zhi Wen, Ian" userId="10427a44-90a0-4c20-831c-e237817aaaf3" providerId="ADAL" clId="{07106A60-D943-42B7-B401-75FADF0BB845}" dt="2022-08-12T07:33:40.840" v="855" actId="20577"/>
        <pc:sldMkLst>
          <pc:docMk/>
          <pc:sldMk cId="3202126779" sldId="466"/>
        </pc:sldMkLst>
        <pc:spChg chg="mod">
          <ac:chgData name="Chan Zhi Wen, Ian" userId="10427a44-90a0-4c20-831c-e237817aaaf3" providerId="ADAL" clId="{07106A60-D943-42B7-B401-75FADF0BB845}" dt="2022-08-12T07:33:40.840" v="855" actId="20577"/>
          <ac:spMkLst>
            <pc:docMk/>
            <pc:sldMk cId="3202126779" sldId="466"/>
            <ac:spMk id="3" creationId="{E6CD1D97-2687-4B15-BF3D-D09058FCEB2F}"/>
          </ac:spMkLst>
        </pc:spChg>
      </pc:sldChg>
      <pc:sldChg chg="delSp modSp">
        <pc:chgData name="Chan Zhi Wen, Ian" userId="10427a44-90a0-4c20-831c-e237817aaaf3" providerId="ADAL" clId="{07106A60-D943-42B7-B401-75FADF0BB845}" dt="2022-08-12T07:29:59.354" v="747" actId="20577"/>
        <pc:sldMkLst>
          <pc:docMk/>
          <pc:sldMk cId="2173335451" sldId="468"/>
        </pc:sldMkLst>
        <pc:spChg chg="mod">
          <ac:chgData name="Chan Zhi Wen, Ian" userId="10427a44-90a0-4c20-831c-e237817aaaf3" providerId="ADAL" clId="{07106A60-D943-42B7-B401-75FADF0BB845}" dt="2022-08-12T07:29:59.354" v="747" actId="20577"/>
          <ac:spMkLst>
            <pc:docMk/>
            <pc:sldMk cId="2173335451" sldId="468"/>
            <ac:spMk id="3" creationId="{E6CD1D97-2687-4B15-BF3D-D09058FCEB2F}"/>
          </ac:spMkLst>
        </pc:spChg>
        <pc:spChg chg="del">
          <ac:chgData name="Chan Zhi Wen, Ian" userId="10427a44-90a0-4c20-831c-e237817aaaf3" providerId="ADAL" clId="{07106A60-D943-42B7-B401-75FADF0BB845}" dt="2022-08-12T07:29:03.818" v="690" actId="478"/>
          <ac:spMkLst>
            <pc:docMk/>
            <pc:sldMk cId="2173335451" sldId="468"/>
            <ac:spMk id="4" creationId="{BA4927EC-C9DD-1B4C-5C80-77F86EDA3390}"/>
          </ac:spMkLst>
        </pc:spChg>
        <pc:spChg chg="mod">
          <ac:chgData name="Chan Zhi Wen, Ian" userId="10427a44-90a0-4c20-831c-e237817aaaf3" providerId="ADAL" clId="{07106A60-D943-42B7-B401-75FADF0BB845}" dt="2022-08-12T07:29:32.841" v="737" actId="1035"/>
          <ac:spMkLst>
            <pc:docMk/>
            <pc:sldMk cId="2173335451" sldId="468"/>
            <ac:spMk id="6" creationId="{FAFEEDC9-26F9-46EF-45E7-1CF4756B5B9B}"/>
          </ac:spMkLst>
        </pc:spChg>
        <pc:spChg chg="mod">
          <ac:chgData name="Chan Zhi Wen, Ian" userId="10427a44-90a0-4c20-831c-e237817aaaf3" providerId="ADAL" clId="{07106A60-D943-42B7-B401-75FADF0BB845}" dt="2022-08-12T07:29:32.841" v="737" actId="1035"/>
          <ac:spMkLst>
            <pc:docMk/>
            <pc:sldMk cId="2173335451" sldId="468"/>
            <ac:spMk id="9" creationId="{46A435A3-0FA0-9845-3040-C8CD9168D14A}"/>
          </ac:spMkLst>
        </pc:spChg>
        <pc:cxnChg chg="mod">
          <ac:chgData name="Chan Zhi Wen, Ian" userId="10427a44-90a0-4c20-831c-e237817aaaf3" providerId="ADAL" clId="{07106A60-D943-42B7-B401-75FADF0BB845}" dt="2022-08-12T07:29:32.841" v="737" actId="1035"/>
          <ac:cxnSpMkLst>
            <pc:docMk/>
            <pc:sldMk cId="2173335451" sldId="468"/>
            <ac:cxnSpMk id="8" creationId="{E366F954-94FA-A394-5868-0AC961E720DA}"/>
          </ac:cxnSpMkLst>
        </pc:cxnChg>
        <pc:cxnChg chg="mod">
          <ac:chgData name="Chan Zhi Wen, Ian" userId="10427a44-90a0-4c20-831c-e237817aaaf3" providerId="ADAL" clId="{07106A60-D943-42B7-B401-75FADF0BB845}" dt="2022-08-12T07:29:32.841" v="737" actId="1035"/>
          <ac:cxnSpMkLst>
            <pc:docMk/>
            <pc:sldMk cId="2173335451" sldId="468"/>
            <ac:cxnSpMk id="10" creationId="{898894E8-8EB1-BC4B-3024-FD92D724429D}"/>
          </ac:cxnSpMkLst>
        </pc:cxnChg>
      </pc:sldChg>
      <pc:sldChg chg="modSp">
        <pc:chgData name="Chan Zhi Wen, Ian" userId="10427a44-90a0-4c20-831c-e237817aaaf3" providerId="ADAL" clId="{07106A60-D943-42B7-B401-75FADF0BB845}" dt="2022-08-12T07:24:23.547" v="535" actId="20577"/>
        <pc:sldMkLst>
          <pc:docMk/>
          <pc:sldMk cId="512783493" sldId="473"/>
        </pc:sldMkLst>
        <pc:spChg chg="mod">
          <ac:chgData name="Chan Zhi Wen, Ian" userId="10427a44-90a0-4c20-831c-e237817aaaf3" providerId="ADAL" clId="{07106A60-D943-42B7-B401-75FADF0BB845}" dt="2022-08-12T07:07:22.154" v="146" actId="1036"/>
          <ac:spMkLst>
            <pc:docMk/>
            <pc:sldMk cId="512783493" sldId="473"/>
            <ac:spMk id="36" creationId="{E6227D0B-F94E-AFAC-F224-AC5190B2864D}"/>
          </ac:spMkLst>
        </pc:spChg>
        <pc:spChg chg="mod">
          <ac:chgData name="Chan Zhi Wen, Ian" userId="10427a44-90a0-4c20-831c-e237817aaaf3" providerId="ADAL" clId="{07106A60-D943-42B7-B401-75FADF0BB845}" dt="2022-08-12T07:07:38.587" v="154" actId="20577"/>
          <ac:spMkLst>
            <pc:docMk/>
            <pc:sldMk cId="512783493" sldId="473"/>
            <ac:spMk id="37" creationId="{8F33662A-873D-5D26-473B-F9C4CF0039EF}"/>
          </ac:spMkLst>
        </pc:spChg>
        <pc:spChg chg="mod">
          <ac:chgData name="Chan Zhi Wen, Ian" userId="10427a44-90a0-4c20-831c-e237817aaaf3" providerId="ADAL" clId="{07106A60-D943-42B7-B401-75FADF0BB845}" dt="2022-08-12T07:24:23.547" v="535" actId="20577"/>
          <ac:spMkLst>
            <pc:docMk/>
            <pc:sldMk cId="512783493" sldId="473"/>
            <ac:spMk id="44" creationId="{3195C0C3-C2C5-5DC8-36FC-7C968E6D1CCE}"/>
          </ac:spMkLst>
        </pc:spChg>
      </pc:sldChg>
      <pc:sldChg chg="modSp">
        <pc:chgData name="Chan Zhi Wen, Ian" userId="10427a44-90a0-4c20-831c-e237817aaaf3" providerId="ADAL" clId="{07106A60-D943-42B7-B401-75FADF0BB845}" dt="2022-08-12T07:09:21.945" v="204" actId="20577"/>
        <pc:sldMkLst>
          <pc:docMk/>
          <pc:sldMk cId="1994975655" sldId="475"/>
        </pc:sldMkLst>
        <pc:spChg chg="mod">
          <ac:chgData name="Chan Zhi Wen, Ian" userId="10427a44-90a0-4c20-831c-e237817aaaf3" providerId="ADAL" clId="{07106A60-D943-42B7-B401-75FADF0BB845}" dt="2022-08-12T07:09:21.945" v="204" actId="20577"/>
          <ac:spMkLst>
            <pc:docMk/>
            <pc:sldMk cId="1994975655" sldId="475"/>
            <ac:spMk id="3" creationId="{E6CD1D97-2687-4B15-BF3D-D09058FCEB2F}"/>
          </ac:spMkLst>
        </pc:spChg>
      </pc:sldChg>
      <pc:sldChg chg="addSp modSp">
        <pc:chgData name="Chan Zhi Wen, Ian" userId="10427a44-90a0-4c20-831c-e237817aaaf3" providerId="ADAL" clId="{07106A60-D943-42B7-B401-75FADF0BB845}" dt="2022-08-12T07:12:41.833" v="423" actId="1037"/>
        <pc:sldMkLst>
          <pc:docMk/>
          <pc:sldMk cId="1853365491" sldId="478"/>
        </pc:sldMkLst>
        <pc:spChg chg="add mod">
          <ac:chgData name="Chan Zhi Wen, Ian" userId="10427a44-90a0-4c20-831c-e237817aaaf3" providerId="ADAL" clId="{07106A60-D943-42B7-B401-75FADF0BB845}" dt="2022-08-12T07:12:31.529" v="409" actId="1038"/>
          <ac:spMkLst>
            <pc:docMk/>
            <pc:sldMk cId="1853365491" sldId="478"/>
            <ac:spMk id="17" creationId="{D9C06402-77F5-4D8B-8946-3D8484FC2AA0}"/>
          </ac:spMkLst>
        </pc:spChg>
        <pc:spChg chg="mod">
          <ac:chgData name="Chan Zhi Wen, Ian" userId="10427a44-90a0-4c20-831c-e237817aaaf3" providerId="ADAL" clId="{07106A60-D943-42B7-B401-75FADF0BB845}" dt="2022-08-12T07:11:51.033" v="349" actId="1037"/>
          <ac:spMkLst>
            <pc:docMk/>
            <pc:sldMk cId="1853365491" sldId="478"/>
            <ac:spMk id="21" creationId="{EC4BCF4C-CF0B-8FD1-3049-789801458BF8}"/>
          </ac:spMkLst>
        </pc:spChg>
        <pc:spChg chg="mod">
          <ac:chgData name="Chan Zhi Wen, Ian" userId="10427a44-90a0-4c20-831c-e237817aaaf3" providerId="ADAL" clId="{07106A60-D943-42B7-B401-75FADF0BB845}" dt="2022-08-12T07:12:41.833" v="423" actId="1037"/>
          <ac:spMkLst>
            <pc:docMk/>
            <pc:sldMk cId="1853365491" sldId="478"/>
            <ac:spMk id="35" creationId="{245CCFE0-100A-9371-EC76-4BBB6A450568}"/>
          </ac:spMkLst>
        </pc:spChg>
        <pc:spChg chg="mod">
          <ac:chgData name="Chan Zhi Wen, Ian" userId="10427a44-90a0-4c20-831c-e237817aaaf3" providerId="ADAL" clId="{07106A60-D943-42B7-B401-75FADF0BB845}" dt="2022-08-12T07:11:42.846" v="342" actId="1037"/>
          <ac:spMkLst>
            <pc:docMk/>
            <pc:sldMk cId="1853365491" sldId="478"/>
            <ac:spMk id="42" creationId="{B88AEFEB-584C-84B1-CA55-C3C8705DBE25}"/>
          </ac:spMkLst>
        </pc:spChg>
        <pc:spChg chg="mod">
          <ac:chgData name="Chan Zhi Wen, Ian" userId="10427a44-90a0-4c20-831c-e237817aaaf3" providerId="ADAL" clId="{07106A60-D943-42B7-B401-75FADF0BB845}" dt="2022-08-12T07:11:42.846" v="342" actId="1037"/>
          <ac:spMkLst>
            <pc:docMk/>
            <pc:sldMk cId="1853365491" sldId="478"/>
            <ac:spMk id="53" creationId="{4C0EF3CF-196C-6184-93BB-B4430F7AF0A3}"/>
          </ac:spMkLst>
        </pc:spChg>
        <pc:spChg chg="mod">
          <ac:chgData name="Chan Zhi Wen, Ian" userId="10427a44-90a0-4c20-831c-e237817aaaf3" providerId="ADAL" clId="{07106A60-D943-42B7-B401-75FADF0BB845}" dt="2022-08-12T07:11:19.594" v="306" actId="20577"/>
          <ac:spMkLst>
            <pc:docMk/>
            <pc:sldMk cId="1853365491" sldId="478"/>
            <ac:spMk id="54" creationId="{BAEBB57E-1CB7-C0C1-0ADE-610ABCD218D5}"/>
          </ac:spMkLst>
        </pc:spChg>
        <pc:grpChg chg="mod">
          <ac:chgData name="Chan Zhi Wen, Ian" userId="10427a44-90a0-4c20-831c-e237817aaaf3" providerId="ADAL" clId="{07106A60-D943-42B7-B401-75FADF0BB845}" dt="2022-08-12T07:11:42.846" v="342" actId="1037"/>
          <ac:grpSpMkLst>
            <pc:docMk/>
            <pc:sldMk cId="1853365491" sldId="478"/>
            <ac:grpSpMk id="52" creationId="{54879C23-43D8-B2EB-C331-3AC3C588BF4F}"/>
          </ac:grpSpMkLst>
        </pc:grpChg>
        <pc:picChg chg="mod">
          <ac:chgData name="Chan Zhi Wen, Ian" userId="10427a44-90a0-4c20-831c-e237817aaaf3" providerId="ADAL" clId="{07106A60-D943-42B7-B401-75FADF0BB845}" dt="2022-08-12T07:11:42.846" v="342" actId="1037"/>
          <ac:picMkLst>
            <pc:docMk/>
            <pc:sldMk cId="1853365491" sldId="478"/>
            <ac:picMk id="12" creationId="{060F6EB8-5A86-80F6-09F8-CCDBE1B6683A}"/>
          </ac:picMkLst>
        </pc:picChg>
        <pc:cxnChg chg="mod ord">
          <ac:chgData name="Chan Zhi Wen, Ian" userId="10427a44-90a0-4c20-831c-e237817aaaf3" providerId="ADAL" clId="{07106A60-D943-42B7-B401-75FADF0BB845}" dt="2022-08-12T07:11:51.033" v="349" actId="1037"/>
          <ac:cxnSpMkLst>
            <pc:docMk/>
            <pc:sldMk cId="1853365491" sldId="478"/>
            <ac:cxnSpMk id="29" creationId="{409376F0-EE5D-AA8D-A8A8-7AA64C5B095B}"/>
          </ac:cxnSpMkLst>
        </pc:cxnChg>
        <pc:cxnChg chg="mod">
          <ac:chgData name="Chan Zhi Wen, Ian" userId="10427a44-90a0-4c20-831c-e237817aaaf3" providerId="ADAL" clId="{07106A60-D943-42B7-B401-75FADF0BB845}" dt="2022-08-12T07:11:42.846" v="342" actId="1037"/>
          <ac:cxnSpMkLst>
            <pc:docMk/>
            <pc:sldMk cId="1853365491" sldId="478"/>
            <ac:cxnSpMk id="41" creationId="{5A90E85B-4E3A-A607-EAD4-04EE35812B20}"/>
          </ac:cxnSpMkLst>
        </pc:cxnChg>
      </pc:sldChg>
      <pc:sldChg chg="addSp delSp modSp">
        <pc:chgData name="Chan Zhi Wen, Ian" userId="10427a44-90a0-4c20-831c-e237817aaaf3" providerId="ADAL" clId="{07106A60-D943-42B7-B401-75FADF0BB845}" dt="2022-08-12T07:25:31.326" v="563" actId="6549"/>
        <pc:sldMkLst>
          <pc:docMk/>
          <pc:sldMk cId="3243373937" sldId="480"/>
        </pc:sldMkLst>
        <pc:spChg chg="add del mod">
          <ac:chgData name="Chan Zhi Wen, Ian" userId="10427a44-90a0-4c20-831c-e237817aaaf3" providerId="ADAL" clId="{07106A60-D943-42B7-B401-75FADF0BB845}" dt="2022-08-12T07:25:27.853" v="562" actId="478"/>
          <ac:spMkLst>
            <pc:docMk/>
            <pc:sldMk cId="3243373937" sldId="480"/>
            <ac:spMk id="4" creationId="{4DD60871-EFF4-48B7-A4A2-B4C139A3F2C5}"/>
          </ac:spMkLst>
        </pc:spChg>
        <pc:spChg chg="mod">
          <ac:chgData name="Chan Zhi Wen, Ian" userId="10427a44-90a0-4c20-831c-e237817aaaf3" providerId="ADAL" clId="{07106A60-D943-42B7-B401-75FADF0BB845}" dt="2022-08-12T07:25:31.326" v="563" actId="6549"/>
          <ac:spMkLst>
            <pc:docMk/>
            <pc:sldMk cId="3243373937" sldId="480"/>
            <ac:spMk id="18" creationId="{4FE9DBEB-3E31-838E-FAEB-B69C273F1AAF}"/>
          </ac:spMkLst>
        </pc:spChg>
      </pc:sldChg>
      <pc:sldChg chg="modSp">
        <pc:chgData name="Chan Zhi Wen, Ian" userId="10427a44-90a0-4c20-831c-e237817aaaf3" providerId="ADAL" clId="{07106A60-D943-42B7-B401-75FADF0BB845}" dt="2022-08-12T07:21:22.650" v="494" actId="20577"/>
        <pc:sldMkLst>
          <pc:docMk/>
          <pc:sldMk cId="2700283952" sldId="482"/>
        </pc:sldMkLst>
        <pc:spChg chg="mod">
          <ac:chgData name="Chan Zhi Wen, Ian" userId="10427a44-90a0-4c20-831c-e237817aaaf3" providerId="ADAL" clId="{07106A60-D943-42B7-B401-75FADF0BB845}" dt="2022-08-12T07:21:22.650" v="494" actId="20577"/>
          <ac:spMkLst>
            <pc:docMk/>
            <pc:sldMk cId="2700283952" sldId="482"/>
            <ac:spMk id="2" creationId="{FCF73F3D-7CBD-46D3-AD51-D6E4EA1B7A38}"/>
          </ac:spMkLst>
        </pc:spChg>
      </pc:sldChg>
      <pc:sldChg chg="addSp modSp">
        <pc:chgData name="Chan Zhi Wen, Ian" userId="10427a44-90a0-4c20-831c-e237817aaaf3" providerId="ADAL" clId="{07106A60-D943-42B7-B401-75FADF0BB845}" dt="2022-08-12T07:10:48.186" v="269" actId="1035"/>
        <pc:sldMkLst>
          <pc:docMk/>
          <pc:sldMk cId="2556988663" sldId="483"/>
        </pc:sldMkLst>
        <pc:spChg chg="mod">
          <ac:chgData name="Chan Zhi Wen, Ian" userId="10427a44-90a0-4c20-831c-e237817aaaf3" providerId="ADAL" clId="{07106A60-D943-42B7-B401-75FADF0BB845}" dt="2022-08-12T07:09:48.234" v="206" actId="20577"/>
          <ac:spMkLst>
            <pc:docMk/>
            <pc:sldMk cId="2556988663" sldId="483"/>
            <ac:spMk id="3" creationId="{E6CD1D97-2687-4B15-BF3D-D09058FCEB2F}"/>
          </ac:spMkLst>
        </pc:spChg>
        <pc:spChg chg="mod">
          <ac:chgData name="Chan Zhi Wen, Ian" userId="10427a44-90a0-4c20-831c-e237817aaaf3" providerId="ADAL" clId="{07106A60-D943-42B7-B401-75FADF0BB845}" dt="2022-08-12T07:10:48.186" v="269" actId="1035"/>
          <ac:spMkLst>
            <pc:docMk/>
            <pc:sldMk cId="2556988663" sldId="483"/>
            <ac:spMk id="4" creationId="{F005F2E3-3F6A-037E-C8FD-752FBA7A6ED1}"/>
          </ac:spMkLst>
        </pc:spChg>
        <pc:spChg chg="mod">
          <ac:chgData name="Chan Zhi Wen, Ian" userId="10427a44-90a0-4c20-831c-e237817aaaf3" providerId="ADAL" clId="{07106A60-D943-42B7-B401-75FADF0BB845}" dt="2022-08-12T07:10:48.186" v="269" actId="1035"/>
          <ac:spMkLst>
            <pc:docMk/>
            <pc:sldMk cId="2556988663" sldId="483"/>
            <ac:spMk id="7" creationId="{599F1FD1-2277-37AA-0F6E-8527B7977CE3}"/>
          </ac:spMkLst>
        </pc:spChg>
        <pc:spChg chg="add mod">
          <ac:chgData name="Chan Zhi Wen, Ian" userId="10427a44-90a0-4c20-831c-e237817aaaf3" providerId="ADAL" clId="{07106A60-D943-42B7-B401-75FADF0BB845}" dt="2022-08-12T07:10:48.186" v="269" actId="1035"/>
          <ac:spMkLst>
            <pc:docMk/>
            <pc:sldMk cId="2556988663" sldId="483"/>
            <ac:spMk id="11" creationId="{65F22160-75D3-486B-A7A4-E6E0620A0503}"/>
          </ac:spMkLst>
        </pc:spChg>
        <pc:picChg chg="mod">
          <ac:chgData name="Chan Zhi Wen, Ian" userId="10427a44-90a0-4c20-831c-e237817aaaf3" providerId="ADAL" clId="{07106A60-D943-42B7-B401-75FADF0BB845}" dt="2022-08-12T07:10:48.186" v="269" actId="1035"/>
          <ac:picMkLst>
            <pc:docMk/>
            <pc:sldMk cId="2556988663" sldId="483"/>
            <ac:picMk id="11266" creationId="{F52AEFC0-1D78-485E-E2F9-30923E8CF8B4}"/>
          </ac:picMkLst>
        </pc:picChg>
      </pc:sldChg>
      <pc:sldChg chg="addSp modSp">
        <pc:chgData name="Chan Zhi Wen, Ian" userId="10427a44-90a0-4c20-831c-e237817aaaf3" providerId="ADAL" clId="{07106A60-D943-42B7-B401-75FADF0BB845}" dt="2022-08-12T07:27:25.018" v="628" actId="1038"/>
        <pc:sldMkLst>
          <pc:docMk/>
          <pc:sldMk cId="2079060308" sldId="488"/>
        </pc:sldMkLst>
        <pc:spChg chg="add mod">
          <ac:chgData name="Chan Zhi Wen, Ian" userId="10427a44-90a0-4c20-831c-e237817aaaf3" providerId="ADAL" clId="{07106A60-D943-42B7-B401-75FADF0BB845}" dt="2022-08-12T07:27:25.018" v="628" actId="1038"/>
          <ac:spMkLst>
            <pc:docMk/>
            <pc:sldMk cId="2079060308" sldId="488"/>
            <ac:spMk id="16" creationId="{5444693C-C3FC-4903-82FD-ECE7F30D8D49}"/>
          </ac:spMkLst>
        </pc:spChg>
        <pc:cxnChg chg="add mod">
          <ac:chgData name="Chan Zhi Wen, Ian" userId="10427a44-90a0-4c20-831c-e237817aaaf3" providerId="ADAL" clId="{07106A60-D943-42B7-B401-75FADF0BB845}" dt="2022-08-12T07:27:15.199" v="601" actId="1035"/>
          <ac:cxnSpMkLst>
            <pc:docMk/>
            <pc:sldMk cId="2079060308" sldId="488"/>
            <ac:cxnSpMk id="17" creationId="{F6A0557D-BEFF-4400-8EF6-F2C6C903C8FD}"/>
          </ac:cxnSpMkLst>
        </pc:cxnChg>
      </pc:sldChg>
      <pc:sldChg chg="addSp modSp">
        <pc:chgData name="Chan Zhi Wen, Ian" userId="10427a44-90a0-4c20-831c-e237817aaaf3" providerId="ADAL" clId="{07106A60-D943-42B7-B401-75FADF0BB845}" dt="2022-08-12T07:33:03.349" v="802" actId="166"/>
        <pc:sldMkLst>
          <pc:docMk/>
          <pc:sldMk cId="2943086309" sldId="489"/>
        </pc:sldMkLst>
        <pc:spChg chg="mod ord">
          <ac:chgData name="Chan Zhi Wen, Ian" userId="10427a44-90a0-4c20-831c-e237817aaaf3" providerId="ADAL" clId="{07106A60-D943-42B7-B401-75FADF0BB845}" dt="2022-08-12T07:32:38.246" v="798" actId="166"/>
          <ac:spMkLst>
            <pc:docMk/>
            <pc:sldMk cId="2943086309" sldId="489"/>
            <ac:spMk id="7" creationId="{0F55C5E4-F3A1-A95E-4370-395DA7DCBB32}"/>
          </ac:spMkLst>
        </pc:spChg>
        <pc:spChg chg="add mod">
          <ac:chgData name="Chan Zhi Wen, Ian" userId="10427a44-90a0-4c20-831c-e237817aaaf3" providerId="ADAL" clId="{07106A60-D943-42B7-B401-75FADF0BB845}" dt="2022-08-12T07:32:57.082" v="801" actId="164"/>
          <ac:spMkLst>
            <pc:docMk/>
            <pc:sldMk cId="2943086309" sldId="489"/>
            <ac:spMk id="8" creationId="{463953E0-F56E-4E94-9EF5-82D76EE8F598}"/>
          </ac:spMkLst>
        </pc:spChg>
        <pc:grpChg chg="add mod">
          <ac:chgData name="Chan Zhi Wen, Ian" userId="10427a44-90a0-4c20-831c-e237817aaaf3" providerId="ADAL" clId="{07106A60-D943-42B7-B401-75FADF0BB845}" dt="2022-08-12T07:32:57.082" v="801" actId="164"/>
          <ac:grpSpMkLst>
            <pc:docMk/>
            <pc:sldMk cId="2943086309" sldId="489"/>
            <ac:grpSpMk id="12" creationId="{25E6CA13-E0D8-4AA7-952A-8F8CB97C1239}"/>
          </ac:grpSpMkLst>
        </pc:grpChg>
        <pc:picChg chg="mod">
          <ac:chgData name="Chan Zhi Wen, Ian" userId="10427a44-90a0-4c20-831c-e237817aaaf3" providerId="ADAL" clId="{07106A60-D943-42B7-B401-75FADF0BB845}" dt="2022-08-12T07:32:57.082" v="801" actId="164"/>
          <ac:picMkLst>
            <pc:docMk/>
            <pc:sldMk cId="2943086309" sldId="489"/>
            <ac:picMk id="6" creationId="{174D1914-E088-7AA4-7744-A44DD702C97B}"/>
          </ac:picMkLst>
        </pc:picChg>
        <pc:cxnChg chg="mod ord">
          <ac:chgData name="Chan Zhi Wen, Ian" userId="10427a44-90a0-4c20-831c-e237817aaaf3" providerId="ADAL" clId="{07106A60-D943-42B7-B401-75FADF0BB845}" dt="2022-08-12T07:33:03.349" v="802" actId="166"/>
          <ac:cxnSpMkLst>
            <pc:docMk/>
            <pc:sldMk cId="2943086309" sldId="489"/>
            <ac:cxnSpMk id="11" creationId="{15C09CC4-0E93-06E7-C2A9-107E5EA15881}"/>
          </ac:cxnSpMkLst>
        </pc:cxnChg>
      </pc:sldChg>
      <pc:sldChg chg="modSp">
        <pc:chgData name="Chan Zhi Wen, Ian" userId="10427a44-90a0-4c20-831c-e237817aaaf3" providerId="ADAL" clId="{07106A60-D943-42B7-B401-75FADF0BB845}" dt="2022-08-12T07:34:30.419" v="856" actId="20577"/>
        <pc:sldMkLst>
          <pc:docMk/>
          <pc:sldMk cId="4042992562" sldId="491"/>
        </pc:sldMkLst>
        <pc:spChg chg="mod">
          <ac:chgData name="Chan Zhi Wen, Ian" userId="10427a44-90a0-4c20-831c-e237817aaaf3" providerId="ADAL" clId="{07106A60-D943-42B7-B401-75FADF0BB845}" dt="2022-08-12T07:34:30.419" v="856" actId="20577"/>
          <ac:spMkLst>
            <pc:docMk/>
            <pc:sldMk cId="4042992562" sldId="491"/>
            <ac:spMk id="3" creationId="{DA13C78F-C99F-42FA-823B-98A8A52EC600}"/>
          </ac:spMkLst>
        </pc:spChg>
      </pc:sldChg>
      <pc:sldChg chg="addSp modSp">
        <pc:chgData name="Chan Zhi Wen, Ian" userId="10427a44-90a0-4c20-831c-e237817aaaf3" providerId="ADAL" clId="{07106A60-D943-42B7-B401-75FADF0BB845}" dt="2022-08-12T07:28:53.178" v="689" actId="1036"/>
        <pc:sldMkLst>
          <pc:docMk/>
          <pc:sldMk cId="3681560191" sldId="493"/>
        </pc:sldMkLst>
        <pc:spChg chg="mod">
          <ac:chgData name="Chan Zhi Wen, Ian" userId="10427a44-90a0-4c20-831c-e237817aaaf3" providerId="ADAL" clId="{07106A60-D943-42B7-B401-75FADF0BB845}" dt="2022-08-12T07:28:48.895" v="675" actId="6549"/>
          <ac:spMkLst>
            <pc:docMk/>
            <pc:sldMk cId="3681560191" sldId="493"/>
            <ac:spMk id="3" creationId="{E6CD1D97-2687-4B15-BF3D-D09058FCEB2F}"/>
          </ac:spMkLst>
        </pc:spChg>
        <pc:spChg chg="add mod">
          <ac:chgData name="Chan Zhi Wen, Ian" userId="10427a44-90a0-4c20-831c-e237817aaaf3" providerId="ADAL" clId="{07106A60-D943-42B7-B401-75FADF0BB845}" dt="2022-08-12T07:28:53.178" v="689" actId="1036"/>
          <ac:spMkLst>
            <pc:docMk/>
            <pc:sldMk cId="3681560191" sldId="493"/>
            <ac:spMk id="6" creationId="{E834B5AB-A6DE-4B1A-A13D-4829A1CD5782}"/>
          </ac:spMkLst>
        </pc:spChg>
      </pc:sldChg>
      <pc:sldChg chg="modSp">
        <pc:chgData name="Chan Zhi Wen, Ian" userId="10427a44-90a0-4c20-831c-e237817aaaf3" providerId="ADAL" clId="{07106A60-D943-42B7-B401-75FADF0BB845}" dt="2022-08-12T07:36:35.477" v="922" actId="20577"/>
        <pc:sldMkLst>
          <pc:docMk/>
          <pc:sldMk cId="1205437269" sldId="496"/>
        </pc:sldMkLst>
        <pc:spChg chg="mod">
          <ac:chgData name="Chan Zhi Wen, Ian" userId="10427a44-90a0-4c20-831c-e237817aaaf3" providerId="ADAL" clId="{07106A60-D943-42B7-B401-75FADF0BB845}" dt="2022-08-12T07:36:35.477" v="922" actId="20577"/>
          <ac:spMkLst>
            <pc:docMk/>
            <pc:sldMk cId="1205437269" sldId="496"/>
            <ac:spMk id="3" creationId="{E6CD1D97-2687-4B15-BF3D-D09058FCEB2F}"/>
          </ac:spMkLst>
        </pc:spChg>
      </pc:sldChg>
      <pc:sldChg chg="modSp">
        <pc:chgData name="Chan Zhi Wen, Ian" userId="10427a44-90a0-4c20-831c-e237817aaaf3" providerId="ADAL" clId="{07106A60-D943-42B7-B401-75FADF0BB845}" dt="2022-08-12T07:44:44.829" v="1147" actId="20577"/>
        <pc:sldMkLst>
          <pc:docMk/>
          <pc:sldMk cId="904403404" sldId="498"/>
        </pc:sldMkLst>
        <pc:spChg chg="mod">
          <ac:chgData name="Chan Zhi Wen, Ian" userId="10427a44-90a0-4c20-831c-e237817aaaf3" providerId="ADAL" clId="{07106A60-D943-42B7-B401-75FADF0BB845}" dt="2022-08-12T07:44:44.829" v="1147" actId="20577"/>
          <ac:spMkLst>
            <pc:docMk/>
            <pc:sldMk cId="904403404" sldId="498"/>
            <ac:spMk id="3" creationId="{E6CD1D97-2687-4B15-BF3D-D09058FCEB2F}"/>
          </ac:spMkLst>
        </pc:spChg>
      </pc:sldChg>
      <pc:sldChg chg="addSp modSp">
        <pc:chgData name="Chan Zhi Wen, Ian" userId="10427a44-90a0-4c20-831c-e237817aaaf3" providerId="ADAL" clId="{07106A60-D943-42B7-B401-75FADF0BB845}" dt="2022-08-12T07:42:59.037" v="1143" actId="20577"/>
        <pc:sldMkLst>
          <pc:docMk/>
          <pc:sldMk cId="635676689" sldId="499"/>
        </pc:sldMkLst>
        <pc:spChg chg="mod">
          <ac:chgData name="Chan Zhi Wen, Ian" userId="10427a44-90a0-4c20-831c-e237817aaaf3" providerId="ADAL" clId="{07106A60-D943-42B7-B401-75FADF0BB845}" dt="2022-08-12T07:42:59.037" v="1143" actId="20577"/>
          <ac:spMkLst>
            <pc:docMk/>
            <pc:sldMk cId="635676689" sldId="499"/>
            <ac:spMk id="3" creationId="{E6CD1D97-2687-4B15-BF3D-D09058FCEB2F}"/>
          </ac:spMkLst>
        </pc:spChg>
        <pc:spChg chg="add mod">
          <ac:chgData name="Chan Zhi Wen, Ian" userId="10427a44-90a0-4c20-831c-e237817aaaf3" providerId="ADAL" clId="{07106A60-D943-42B7-B401-75FADF0BB845}" dt="2022-08-12T07:39:11.297" v="1063" actId="1035"/>
          <ac:spMkLst>
            <pc:docMk/>
            <pc:sldMk cId="635676689" sldId="499"/>
            <ac:spMk id="6" creationId="{89C585D6-1BE3-457E-873C-467CE414F165}"/>
          </ac:spMkLst>
        </pc:spChg>
        <pc:cxnChg chg="add mod">
          <ac:chgData name="Chan Zhi Wen, Ian" userId="10427a44-90a0-4c20-831c-e237817aaaf3" providerId="ADAL" clId="{07106A60-D943-42B7-B401-75FADF0BB845}" dt="2022-08-12T07:39:08.902" v="1057" actId="14100"/>
          <ac:cxnSpMkLst>
            <pc:docMk/>
            <pc:sldMk cId="635676689" sldId="499"/>
            <ac:cxnSpMk id="7" creationId="{428431F7-F2B1-40DA-9C4F-90FDC19F6A27}"/>
          </ac:cxnSpMkLst>
        </pc:cxnChg>
      </pc:sldChg>
      <pc:sldChg chg="modSp">
        <pc:chgData name="Chan Zhi Wen, Ian" userId="10427a44-90a0-4c20-831c-e237817aaaf3" providerId="ADAL" clId="{07106A60-D943-42B7-B401-75FADF0BB845}" dt="2022-08-12T07:46:29.420" v="1250" actId="6549"/>
        <pc:sldMkLst>
          <pc:docMk/>
          <pc:sldMk cId="3805503321" sldId="500"/>
        </pc:sldMkLst>
        <pc:spChg chg="mod">
          <ac:chgData name="Chan Zhi Wen, Ian" userId="10427a44-90a0-4c20-831c-e237817aaaf3" providerId="ADAL" clId="{07106A60-D943-42B7-B401-75FADF0BB845}" dt="2022-08-12T07:46:29.420" v="1250" actId="6549"/>
          <ac:spMkLst>
            <pc:docMk/>
            <pc:sldMk cId="3805503321" sldId="500"/>
            <ac:spMk id="3" creationId="{E6CD1D97-2687-4B15-BF3D-D09058FCEB2F}"/>
          </ac:spMkLst>
        </pc:spChg>
        <pc:spChg chg="mod">
          <ac:chgData name="Chan Zhi Wen, Ian" userId="10427a44-90a0-4c20-831c-e237817aaaf3" providerId="ADAL" clId="{07106A60-D943-42B7-B401-75FADF0BB845}" dt="2022-08-12T07:46:05.327" v="1245" actId="1036"/>
          <ac:spMkLst>
            <pc:docMk/>
            <pc:sldMk cId="3805503321" sldId="500"/>
            <ac:spMk id="4" creationId="{AE9A91C3-CA1B-C235-4CD6-8210ECB65EDB}"/>
          </ac:spMkLst>
        </pc:spChg>
        <pc:picChg chg="mod">
          <ac:chgData name="Chan Zhi Wen, Ian" userId="10427a44-90a0-4c20-831c-e237817aaaf3" providerId="ADAL" clId="{07106A60-D943-42B7-B401-75FADF0BB845}" dt="2022-08-12T07:46:05.327" v="1245" actId="1036"/>
          <ac:picMkLst>
            <pc:docMk/>
            <pc:sldMk cId="3805503321" sldId="500"/>
            <ac:picMk id="6" creationId="{893D25A1-9EA5-8C7F-3A64-27C7FAEBC991}"/>
          </ac:picMkLst>
        </pc:picChg>
        <pc:picChg chg="mod">
          <ac:chgData name="Chan Zhi Wen, Ian" userId="10427a44-90a0-4c20-831c-e237817aaaf3" providerId="ADAL" clId="{07106A60-D943-42B7-B401-75FADF0BB845}" dt="2022-08-12T07:46:05.327" v="1245" actId="1036"/>
          <ac:picMkLst>
            <pc:docMk/>
            <pc:sldMk cId="3805503321" sldId="500"/>
            <ac:picMk id="8" creationId="{7A10122F-2C4F-136D-E79B-57AF69F54D49}"/>
          </ac:picMkLst>
        </pc:picChg>
      </pc:sldChg>
      <pc:sldChg chg="addSp modSp">
        <pc:chgData name="Chan Zhi Wen, Ian" userId="10427a44-90a0-4c20-831c-e237817aaaf3" providerId="ADAL" clId="{07106A60-D943-42B7-B401-75FADF0BB845}" dt="2022-08-12T07:53:25.686" v="1585" actId="20577"/>
        <pc:sldMkLst>
          <pc:docMk/>
          <pc:sldMk cId="1290280958" sldId="501"/>
        </pc:sldMkLst>
        <pc:spChg chg="mod">
          <ac:chgData name="Chan Zhi Wen, Ian" userId="10427a44-90a0-4c20-831c-e237817aaaf3" providerId="ADAL" clId="{07106A60-D943-42B7-B401-75FADF0BB845}" dt="2022-08-12T07:53:25.686" v="1585" actId="20577"/>
          <ac:spMkLst>
            <pc:docMk/>
            <pc:sldMk cId="1290280958" sldId="501"/>
            <ac:spMk id="3" creationId="{E6CD1D97-2687-4B15-BF3D-D09058FCEB2F}"/>
          </ac:spMkLst>
        </pc:spChg>
        <pc:spChg chg="add mod">
          <ac:chgData name="Chan Zhi Wen, Ian" userId="10427a44-90a0-4c20-831c-e237817aaaf3" providerId="ADAL" clId="{07106A60-D943-42B7-B401-75FADF0BB845}" dt="2022-08-12T07:53:12.198" v="1581" actId="1036"/>
          <ac:spMkLst>
            <pc:docMk/>
            <pc:sldMk cId="1290280958" sldId="501"/>
            <ac:spMk id="38" creationId="{0D9315C7-F169-4B29-8CEE-B801708ADBC6}"/>
          </ac:spMkLst>
        </pc:spChg>
        <pc:cxnChg chg="add mod">
          <ac:chgData name="Chan Zhi Wen, Ian" userId="10427a44-90a0-4c20-831c-e237817aaaf3" providerId="ADAL" clId="{07106A60-D943-42B7-B401-75FADF0BB845}" dt="2022-08-12T07:53:21.134" v="1584" actId="1036"/>
          <ac:cxnSpMkLst>
            <pc:docMk/>
            <pc:sldMk cId="1290280958" sldId="501"/>
            <ac:cxnSpMk id="35" creationId="{28FAA959-43F8-43F5-8B14-0E5DEE2B0BF1}"/>
          </ac:cxnSpMkLst>
        </pc:cxnChg>
      </pc:sldChg>
      <pc:sldChg chg="modSp">
        <pc:chgData name="Chan Zhi Wen, Ian" userId="10427a44-90a0-4c20-831c-e237817aaaf3" providerId="ADAL" clId="{07106A60-D943-42B7-B401-75FADF0BB845}" dt="2022-08-12T07:57:56.970" v="1678" actId="1036"/>
        <pc:sldMkLst>
          <pc:docMk/>
          <pc:sldMk cId="319190201" sldId="503"/>
        </pc:sldMkLst>
        <pc:cxnChg chg="mod">
          <ac:chgData name="Chan Zhi Wen, Ian" userId="10427a44-90a0-4c20-831c-e237817aaaf3" providerId="ADAL" clId="{07106A60-D943-42B7-B401-75FADF0BB845}" dt="2022-08-12T07:57:56.970" v="1678" actId="1036"/>
          <ac:cxnSpMkLst>
            <pc:docMk/>
            <pc:sldMk cId="319190201" sldId="503"/>
            <ac:cxnSpMk id="47" creationId="{D2C04D1C-EDC0-39C5-D53A-1037BA629767}"/>
          </ac:cxnSpMkLst>
        </pc:cxnChg>
      </pc:sldChg>
      <pc:sldChg chg="modSp">
        <pc:chgData name="Chan Zhi Wen, Ian" userId="10427a44-90a0-4c20-831c-e237817aaaf3" providerId="ADAL" clId="{07106A60-D943-42B7-B401-75FADF0BB845}" dt="2022-08-12T07:37:33.795" v="952" actId="14100"/>
        <pc:sldMkLst>
          <pc:docMk/>
          <pc:sldMk cId="1685327414" sldId="505"/>
        </pc:sldMkLst>
        <pc:spChg chg="mod">
          <ac:chgData name="Chan Zhi Wen, Ian" userId="10427a44-90a0-4c20-831c-e237817aaaf3" providerId="ADAL" clId="{07106A60-D943-42B7-B401-75FADF0BB845}" dt="2022-08-12T07:37:33.795" v="952" actId="14100"/>
          <ac:spMkLst>
            <pc:docMk/>
            <pc:sldMk cId="1685327414" sldId="505"/>
            <ac:spMk id="3" creationId="{E6CD1D97-2687-4B15-BF3D-D09058FCEB2F}"/>
          </ac:spMkLst>
        </pc:spChg>
      </pc:sldChg>
      <pc:sldChg chg="addSp modSp">
        <pc:chgData name="Chan Zhi Wen, Ian" userId="10427a44-90a0-4c20-831c-e237817aaaf3" providerId="ADAL" clId="{07106A60-D943-42B7-B401-75FADF0BB845}" dt="2022-08-12T07:49:18.761" v="1416" actId="20577"/>
        <pc:sldMkLst>
          <pc:docMk/>
          <pc:sldMk cId="3291328255" sldId="506"/>
        </pc:sldMkLst>
        <pc:spChg chg="mod">
          <ac:chgData name="Chan Zhi Wen, Ian" userId="10427a44-90a0-4c20-831c-e237817aaaf3" providerId="ADAL" clId="{07106A60-D943-42B7-B401-75FADF0BB845}" dt="2022-08-12T07:49:18.761" v="1416" actId="20577"/>
          <ac:spMkLst>
            <pc:docMk/>
            <pc:sldMk cId="3291328255" sldId="506"/>
            <ac:spMk id="3" creationId="{E6CD1D97-2687-4B15-BF3D-D09058FCEB2F}"/>
          </ac:spMkLst>
        </pc:spChg>
        <pc:spChg chg="add mod">
          <ac:chgData name="Chan Zhi Wen, Ian" userId="10427a44-90a0-4c20-831c-e237817aaaf3" providerId="ADAL" clId="{07106A60-D943-42B7-B401-75FADF0BB845}" dt="2022-08-12T07:48:03.862" v="1335" actId="1076"/>
          <ac:spMkLst>
            <pc:docMk/>
            <pc:sldMk cId="3291328255" sldId="506"/>
            <ac:spMk id="12" creationId="{5F6CA96C-CDA1-495C-B1AA-AFAC374CFBED}"/>
          </ac:spMkLst>
        </pc:spChg>
      </pc:sldChg>
      <pc:sldChg chg="modSp">
        <pc:chgData name="Chan Zhi Wen, Ian" userId="10427a44-90a0-4c20-831c-e237817aaaf3" providerId="ADAL" clId="{07106A60-D943-42B7-B401-75FADF0BB845}" dt="2022-08-12T08:01:54.312" v="2071" actId="14100"/>
        <pc:sldMkLst>
          <pc:docMk/>
          <pc:sldMk cId="1147836326" sldId="512"/>
        </pc:sldMkLst>
        <pc:spChg chg="mod">
          <ac:chgData name="Chan Zhi Wen, Ian" userId="10427a44-90a0-4c20-831c-e237817aaaf3" providerId="ADAL" clId="{07106A60-D943-42B7-B401-75FADF0BB845}" dt="2022-08-12T08:01:44.452" v="2069" actId="20577"/>
          <ac:spMkLst>
            <pc:docMk/>
            <pc:sldMk cId="1147836326" sldId="512"/>
            <ac:spMk id="44" creationId="{713AF8ED-53C5-F1DD-E964-8167CDEEDD22}"/>
          </ac:spMkLst>
        </pc:spChg>
        <pc:spChg chg="mod">
          <ac:chgData name="Chan Zhi Wen, Ian" userId="10427a44-90a0-4c20-831c-e237817aaaf3" providerId="ADAL" clId="{07106A60-D943-42B7-B401-75FADF0BB845}" dt="2022-08-12T08:01:34.883" v="2050" actId="1035"/>
          <ac:spMkLst>
            <pc:docMk/>
            <pc:sldMk cId="1147836326" sldId="512"/>
            <ac:spMk id="53" creationId="{58F3783A-8CC5-E3FD-7447-CA430669ADCA}"/>
          </ac:spMkLst>
        </pc:spChg>
        <pc:picChg chg="mod">
          <ac:chgData name="Chan Zhi Wen, Ian" userId="10427a44-90a0-4c20-831c-e237817aaaf3" providerId="ADAL" clId="{07106A60-D943-42B7-B401-75FADF0BB845}" dt="2022-08-12T08:01:40.148" v="2068" actId="1035"/>
          <ac:picMkLst>
            <pc:docMk/>
            <pc:sldMk cId="1147836326" sldId="512"/>
            <ac:picMk id="47" creationId="{23001D3D-A1AD-E258-1AB1-AEF224E071F4}"/>
          </ac:picMkLst>
        </pc:picChg>
        <pc:cxnChg chg="mod">
          <ac:chgData name="Chan Zhi Wen, Ian" userId="10427a44-90a0-4c20-831c-e237817aaaf3" providerId="ADAL" clId="{07106A60-D943-42B7-B401-75FADF0BB845}" dt="2022-08-12T08:01:40.148" v="2068" actId="1035"/>
          <ac:cxnSpMkLst>
            <pc:docMk/>
            <pc:sldMk cId="1147836326" sldId="512"/>
            <ac:cxnSpMk id="45" creationId="{A36C589C-F54C-DA08-9B21-E57F8072868D}"/>
          </ac:cxnSpMkLst>
        </pc:cxnChg>
        <pc:cxnChg chg="mod">
          <ac:chgData name="Chan Zhi Wen, Ian" userId="10427a44-90a0-4c20-831c-e237817aaaf3" providerId="ADAL" clId="{07106A60-D943-42B7-B401-75FADF0BB845}" dt="2022-08-12T08:01:54.312" v="2071" actId="14100"/>
          <ac:cxnSpMkLst>
            <pc:docMk/>
            <pc:sldMk cId="1147836326" sldId="512"/>
            <ac:cxnSpMk id="54" creationId="{27A9BD06-BC62-FE20-665D-C29D8DBD2D5A}"/>
          </ac:cxnSpMkLst>
        </pc:cxnChg>
      </pc:sldChg>
      <pc:sldChg chg="modSp">
        <pc:chgData name="Chan Zhi Wen, Ian" userId="10427a44-90a0-4c20-831c-e237817aaaf3" providerId="ADAL" clId="{07106A60-D943-42B7-B401-75FADF0BB845}" dt="2022-08-12T07:56:46.932" v="1675" actId="20577"/>
        <pc:sldMkLst>
          <pc:docMk/>
          <pc:sldMk cId="3942154314" sldId="520"/>
        </pc:sldMkLst>
        <pc:spChg chg="mod">
          <ac:chgData name="Chan Zhi Wen, Ian" userId="10427a44-90a0-4c20-831c-e237817aaaf3" providerId="ADAL" clId="{07106A60-D943-42B7-B401-75FADF0BB845}" dt="2022-08-12T07:56:46.932" v="1675" actId="20577"/>
          <ac:spMkLst>
            <pc:docMk/>
            <pc:sldMk cId="3942154314" sldId="520"/>
            <ac:spMk id="3" creationId="{E6CD1D97-2687-4B15-BF3D-D09058FCEB2F}"/>
          </ac:spMkLst>
        </pc:spChg>
      </pc:sldChg>
      <pc:sldChg chg="modSp">
        <pc:chgData name="Chan Zhi Wen, Ian" userId="10427a44-90a0-4c20-831c-e237817aaaf3" providerId="ADAL" clId="{07106A60-D943-42B7-B401-75FADF0BB845}" dt="2022-08-12T07:55:43.817" v="1668" actId="20577"/>
        <pc:sldMkLst>
          <pc:docMk/>
          <pc:sldMk cId="2332614551" sldId="525"/>
        </pc:sldMkLst>
        <pc:spChg chg="mod">
          <ac:chgData name="Chan Zhi Wen, Ian" userId="10427a44-90a0-4c20-831c-e237817aaaf3" providerId="ADAL" clId="{07106A60-D943-42B7-B401-75FADF0BB845}" dt="2022-08-12T07:55:43.817" v="1668" actId="20577"/>
          <ac:spMkLst>
            <pc:docMk/>
            <pc:sldMk cId="2332614551" sldId="525"/>
            <ac:spMk id="3" creationId="{E6CD1D97-2687-4B15-BF3D-D09058FCEB2F}"/>
          </ac:spMkLst>
        </pc:spChg>
        <pc:spChg chg="mod">
          <ac:chgData name="Chan Zhi Wen, Ian" userId="10427a44-90a0-4c20-831c-e237817aaaf3" providerId="ADAL" clId="{07106A60-D943-42B7-B401-75FADF0BB845}" dt="2022-08-12T07:55:32.672" v="1629" actId="1037"/>
          <ac:spMkLst>
            <pc:docMk/>
            <pc:sldMk cId="2332614551" sldId="525"/>
            <ac:spMk id="7" creationId="{04FBC67C-9D82-3353-0B28-BAA181612FB0}"/>
          </ac:spMkLst>
        </pc:spChg>
        <pc:spChg chg="mod">
          <ac:chgData name="Chan Zhi Wen, Ian" userId="10427a44-90a0-4c20-831c-e237817aaaf3" providerId="ADAL" clId="{07106A60-D943-42B7-B401-75FADF0BB845}" dt="2022-08-12T07:55:32.672" v="1629" actId="1037"/>
          <ac:spMkLst>
            <pc:docMk/>
            <pc:sldMk cId="2332614551" sldId="525"/>
            <ac:spMk id="10" creationId="{DA924BC3-7608-9020-5CF0-C3514A6F463E}"/>
          </ac:spMkLst>
        </pc:spChg>
        <pc:picChg chg="mod">
          <ac:chgData name="Chan Zhi Wen, Ian" userId="10427a44-90a0-4c20-831c-e237817aaaf3" providerId="ADAL" clId="{07106A60-D943-42B7-B401-75FADF0BB845}" dt="2022-08-12T07:55:32.672" v="1629" actId="1037"/>
          <ac:picMkLst>
            <pc:docMk/>
            <pc:sldMk cId="2332614551" sldId="525"/>
            <ac:picMk id="5" creationId="{3D911848-EE78-2471-2BAD-6A4DD0A09365}"/>
          </ac:picMkLst>
        </pc:picChg>
        <pc:picChg chg="mod">
          <ac:chgData name="Chan Zhi Wen, Ian" userId="10427a44-90a0-4c20-831c-e237817aaaf3" providerId="ADAL" clId="{07106A60-D943-42B7-B401-75FADF0BB845}" dt="2022-08-12T07:55:32.672" v="1629" actId="1037"/>
          <ac:picMkLst>
            <pc:docMk/>
            <pc:sldMk cId="2332614551" sldId="525"/>
            <ac:picMk id="9" creationId="{097884BC-9603-558B-AE9D-3D09755BC62F}"/>
          </ac:picMkLst>
        </pc:picChg>
        <pc:cxnChg chg="mod">
          <ac:chgData name="Chan Zhi Wen, Ian" userId="10427a44-90a0-4c20-831c-e237817aaaf3" providerId="ADAL" clId="{07106A60-D943-42B7-B401-75FADF0BB845}" dt="2022-08-12T07:55:32.672" v="1629" actId="1037"/>
          <ac:cxnSpMkLst>
            <pc:docMk/>
            <pc:sldMk cId="2332614551" sldId="525"/>
            <ac:cxnSpMk id="8" creationId="{E9645C0D-AB29-8633-8EFE-65739D0A0316}"/>
          </ac:cxnSpMkLst>
        </pc:cxnChg>
      </pc:sldChg>
      <pc:sldChg chg="modSp">
        <pc:chgData name="Chan Zhi Wen, Ian" userId="10427a44-90a0-4c20-831c-e237817aaaf3" providerId="ADAL" clId="{07106A60-D943-42B7-B401-75FADF0BB845}" dt="2022-08-12T08:06:09.122" v="2150" actId="20577"/>
        <pc:sldMkLst>
          <pc:docMk/>
          <pc:sldMk cId="3513347882" sldId="534"/>
        </pc:sldMkLst>
        <pc:spChg chg="mod">
          <ac:chgData name="Chan Zhi Wen, Ian" userId="10427a44-90a0-4c20-831c-e237817aaaf3" providerId="ADAL" clId="{07106A60-D943-42B7-B401-75FADF0BB845}" dt="2022-08-12T08:06:09.122" v="2150" actId="20577"/>
          <ac:spMkLst>
            <pc:docMk/>
            <pc:sldMk cId="3513347882" sldId="534"/>
            <ac:spMk id="3" creationId="{3D643F25-56C6-43A0-883E-2BCF96ECB66D}"/>
          </ac:spMkLst>
        </pc:spChg>
      </pc:sldChg>
      <pc:sldChg chg="modSp">
        <pc:chgData name="Chan Zhi Wen, Ian" userId="10427a44-90a0-4c20-831c-e237817aaaf3" providerId="ADAL" clId="{07106A60-D943-42B7-B401-75FADF0BB845}" dt="2022-08-12T08:11:16.235" v="2151"/>
        <pc:sldMkLst>
          <pc:docMk/>
          <pc:sldMk cId="2695252287" sldId="535"/>
        </pc:sldMkLst>
        <pc:spChg chg="mod">
          <ac:chgData name="Chan Zhi Wen, Ian" userId="10427a44-90a0-4c20-831c-e237817aaaf3" providerId="ADAL" clId="{07106A60-D943-42B7-B401-75FADF0BB845}" dt="2022-08-12T08:11:16.235" v="2151"/>
          <ac:spMkLst>
            <pc:docMk/>
            <pc:sldMk cId="2695252287" sldId="535"/>
            <ac:spMk id="3" creationId="{3D643F25-56C6-43A0-883E-2BCF96ECB66D}"/>
          </ac:spMkLst>
        </pc:spChg>
      </pc:sldChg>
    </pc:docChg>
  </pc:docChgLst>
  <pc:docChgLst>
    <pc:chgData name="Chan Zhi Wen, Ian" userId="10427a44-90a0-4c20-831c-e237817aaaf3" providerId="ADAL" clId="{02880622-E27B-4118-A294-F51F01103869}"/>
    <pc:docChg chg="undo redo custSel addSld delSld modSld sldOrd">
      <pc:chgData name="Chan Zhi Wen, Ian" userId="10427a44-90a0-4c20-831c-e237817aaaf3" providerId="ADAL" clId="{02880622-E27B-4118-A294-F51F01103869}" dt="2022-08-19T10:56:28.081" v="22900" actId="20577"/>
      <pc:docMkLst>
        <pc:docMk/>
      </pc:docMkLst>
      <pc:sldChg chg="modSp mod">
        <pc:chgData name="Chan Zhi Wen, Ian" userId="10427a44-90a0-4c20-831c-e237817aaaf3" providerId="ADAL" clId="{02880622-E27B-4118-A294-F51F01103869}" dt="2022-08-17T06:44:40.443" v="47" actId="20577"/>
        <pc:sldMkLst>
          <pc:docMk/>
          <pc:sldMk cId="160192915" sldId="256"/>
        </pc:sldMkLst>
        <pc:spChg chg="mod">
          <ac:chgData name="Chan Zhi Wen, Ian" userId="10427a44-90a0-4c20-831c-e237817aaaf3" providerId="ADAL" clId="{02880622-E27B-4118-A294-F51F01103869}" dt="2022-08-17T06:44:32.858" v="46" actId="20577"/>
          <ac:spMkLst>
            <pc:docMk/>
            <pc:sldMk cId="160192915" sldId="256"/>
            <ac:spMk id="2" creationId="{63D0D704-AC16-4E9C-85E5-2F85FA028E67}"/>
          </ac:spMkLst>
        </pc:spChg>
        <pc:spChg chg="mod">
          <ac:chgData name="Chan Zhi Wen, Ian" userId="10427a44-90a0-4c20-831c-e237817aaaf3" providerId="ADAL" clId="{02880622-E27B-4118-A294-F51F01103869}" dt="2022-08-17T06:44:40.443" v="47" actId="20577"/>
          <ac:spMkLst>
            <pc:docMk/>
            <pc:sldMk cId="160192915" sldId="256"/>
            <ac:spMk id="7" creationId="{5730E69B-5CB0-4B9D-98FA-66B11F4AE7DD}"/>
          </ac:spMkLst>
        </pc:spChg>
      </pc:sldChg>
      <pc:sldChg chg="modSp add del mod">
        <pc:chgData name="Chan Zhi Wen, Ian" userId="10427a44-90a0-4c20-831c-e237817aaaf3" providerId="ADAL" clId="{02880622-E27B-4118-A294-F51F01103869}" dt="2022-08-18T04:10:46.790" v="9291"/>
        <pc:sldMkLst>
          <pc:docMk/>
          <pc:sldMk cId="4274344079" sldId="316"/>
        </pc:sldMkLst>
        <pc:spChg chg="mod">
          <ac:chgData name="Chan Zhi Wen, Ian" userId="10427a44-90a0-4c20-831c-e237817aaaf3" providerId="ADAL" clId="{02880622-E27B-4118-A294-F51F01103869}" dt="2022-08-18T04:10:46.790" v="9291"/>
          <ac:spMkLst>
            <pc:docMk/>
            <pc:sldMk cId="4274344079" sldId="316"/>
            <ac:spMk id="2" creationId="{6630A2AD-BE73-4A6C-BF1F-30A1986DEFDD}"/>
          </ac:spMkLst>
        </pc:spChg>
      </pc:sldChg>
      <pc:sldChg chg="delSp mod">
        <pc:chgData name="Chan Zhi Wen, Ian" userId="10427a44-90a0-4c20-831c-e237817aaaf3" providerId="ADAL" clId="{02880622-E27B-4118-A294-F51F01103869}" dt="2022-08-19T02:37:20.071" v="22243" actId="478"/>
        <pc:sldMkLst>
          <pc:docMk/>
          <pc:sldMk cId="2839095037" sldId="401"/>
        </pc:sldMkLst>
        <pc:spChg chg="del">
          <ac:chgData name="Chan Zhi Wen, Ian" userId="10427a44-90a0-4c20-831c-e237817aaaf3" providerId="ADAL" clId="{02880622-E27B-4118-A294-F51F01103869}" dt="2022-08-19T02:37:20.071" v="22243" actId="478"/>
          <ac:spMkLst>
            <pc:docMk/>
            <pc:sldMk cId="2839095037" sldId="401"/>
            <ac:spMk id="3" creationId="{73357640-DBE0-9B2D-6F23-C9846AC11569}"/>
          </ac:spMkLst>
        </pc:spChg>
      </pc:sldChg>
      <pc:sldChg chg="del">
        <pc:chgData name="Chan Zhi Wen, Ian" userId="10427a44-90a0-4c20-831c-e237817aaaf3" providerId="ADAL" clId="{02880622-E27B-4118-A294-F51F01103869}" dt="2022-08-17T06:43:16.744" v="0" actId="47"/>
        <pc:sldMkLst>
          <pc:docMk/>
          <pc:sldMk cId="2082473551" sldId="454"/>
        </pc:sldMkLst>
      </pc:sldChg>
      <pc:sldChg chg="del">
        <pc:chgData name="Chan Zhi Wen, Ian" userId="10427a44-90a0-4c20-831c-e237817aaaf3" providerId="ADAL" clId="{02880622-E27B-4118-A294-F51F01103869}" dt="2022-08-17T06:43:16.744" v="0" actId="47"/>
        <pc:sldMkLst>
          <pc:docMk/>
          <pc:sldMk cId="1975411992" sldId="456"/>
        </pc:sldMkLst>
      </pc:sldChg>
      <pc:sldChg chg="del">
        <pc:chgData name="Chan Zhi Wen, Ian" userId="10427a44-90a0-4c20-831c-e237817aaaf3" providerId="ADAL" clId="{02880622-E27B-4118-A294-F51F01103869}" dt="2022-08-17T06:43:16.744" v="0" actId="47"/>
        <pc:sldMkLst>
          <pc:docMk/>
          <pc:sldMk cId="3997891791" sldId="459"/>
        </pc:sldMkLst>
      </pc:sldChg>
      <pc:sldChg chg="del">
        <pc:chgData name="Chan Zhi Wen, Ian" userId="10427a44-90a0-4c20-831c-e237817aaaf3" providerId="ADAL" clId="{02880622-E27B-4118-A294-F51F01103869}" dt="2022-08-17T06:43:16.744" v="0" actId="47"/>
        <pc:sldMkLst>
          <pc:docMk/>
          <pc:sldMk cId="769452166" sldId="461"/>
        </pc:sldMkLst>
      </pc:sldChg>
      <pc:sldChg chg="del">
        <pc:chgData name="Chan Zhi Wen, Ian" userId="10427a44-90a0-4c20-831c-e237817aaaf3" providerId="ADAL" clId="{02880622-E27B-4118-A294-F51F01103869}" dt="2022-08-17T06:43:16.744" v="0" actId="47"/>
        <pc:sldMkLst>
          <pc:docMk/>
          <pc:sldMk cId="2117123122" sldId="462"/>
        </pc:sldMkLst>
      </pc:sldChg>
      <pc:sldChg chg="del">
        <pc:chgData name="Chan Zhi Wen, Ian" userId="10427a44-90a0-4c20-831c-e237817aaaf3" providerId="ADAL" clId="{02880622-E27B-4118-A294-F51F01103869}" dt="2022-08-17T06:43:16.744" v="0" actId="47"/>
        <pc:sldMkLst>
          <pc:docMk/>
          <pc:sldMk cId="2101825738" sldId="463"/>
        </pc:sldMkLst>
      </pc:sldChg>
      <pc:sldChg chg="del">
        <pc:chgData name="Chan Zhi Wen, Ian" userId="10427a44-90a0-4c20-831c-e237817aaaf3" providerId="ADAL" clId="{02880622-E27B-4118-A294-F51F01103869}" dt="2022-08-17T06:43:16.744" v="0" actId="47"/>
        <pc:sldMkLst>
          <pc:docMk/>
          <pc:sldMk cId="2056042500" sldId="470"/>
        </pc:sldMkLst>
      </pc:sldChg>
      <pc:sldChg chg="del">
        <pc:chgData name="Chan Zhi Wen, Ian" userId="10427a44-90a0-4c20-831c-e237817aaaf3" providerId="ADAL" clId="{02880622-E27B-4118-A294-F51F01103869}" dt="2022-08-17T06:43:16.744" v="0" actId="47"/>
        <pc:sldMkLst>
          <pc:docMk/>
          <pc:sldMk cId="2083956113" sldId="471"/>
        </pc:sldMkLst>
      </pc:sldChg>
      <pc:sldChg chg="modSp mod">
        <pc:chgData name="Chan Zhi Wen, Ian" userId="10427a44-90a0-4c20-831c-e237817aaaf3" providerId="ADAL" clId="{02880622-E27B-4118-A294-F51F01103869}" dt="2022-08-19T03:35:59.031" v="22833"/>
        <pc:sldMkLst>
          <pc:docMk/>
          <pc:sldMk cId="1050777595" sldId="472"/>
        </pc:sldMkLst>
        <pc:spChg chg="mod">
          <ac:chgData name="Chan Zhi Wen, Ian" userId="10427a44-90a0-4c20-831c-e237817aaaf3" providerId="ADAL" clId="{02880622-E27B-4118-A294-F51F01103869}" dt="2022-08-19T03:35:59.031" v="22833"/>
          <ac:spMkLst>
            <pc:docMk/>
            <pc:sldMk cId="1050777595" sldId="472"/>
            <ac:spMk id="3" creationId="{3D643F25-56C6-43A0-883E-2BCF96ECB66D}"/>
          </ac:spMkLst>
        </pc:spChg>
      </pc:sldChg>
      <pc:sldChg chg="del">
        <pc:chgData name="Chan Zhi Wen, Ian" userId="10427a44-90a0-4c20-831c-e237817aaaf3" providerId="ADAL" clId="{02880622-E27B-4118-A294-F51F01103869}" dt="2022-08-18T04:52:30.813" v="11121" actId="47"/>
        <pc:sldMkLst>
          <pc:docMk/>
          <pc:sldMk cId="512783493" sldId="473"/>
        </pc:sldMkLst>
      </pc:sldChg>
      <pc:sldChg chg="del">
        <pc:chgData name="Chan Zhi Wen, Ian" userId="10427a44-90a0-4c20-831c-e237817aaaf3" providerId="ADAL" clId="{02880622-E27B-4118-A294-F51F01103869}" dt="2022-08-18T04:52:30.813" v="11121" actId="47"/>
        <pc:sldMkLst>
          <pc:docMk/>
          <pc:sldMk cId="3983994398" sldId="474"/>
        </pc:sldMkLst>
      </pc:sldChg>
      <pc:sldChg chg="del">
        <pc:chgData name="Chan Zhi Wen, Ian" userId="10427a44-90a0-4c20-831c-e237817aaaf3" providerId="ADAL" clId="{02880622-E27B-4118-A294-F51F01103869}" dt="2022-08-18T04:52:30.813" v="11121" actId="47"/>
        <pc:sldMkLst>
          <pc:docMk/>
          <pc:sldMk cId="1994975655" sldId="475"/>
        </pc:sldMkLst>
      </pc:sldChg>
      <pc:sldChg chg="del">
        <pc:chgData name="Chan Zhi Wen, Ian" userId="10427a44-90a0-4c20-831c-e237817aaaf3" providerId="ADAL" clId="{02880622-E27B-4118-A294-F51F01103869}" dt="2022-08-18T04:52:30.813" v="11121" actId="47"/>
        <pc:sldMkLst>
          <pc:docMk/>
          <pc:sldMk cId="128666052" sldId="476"/>
        </pc:sldMkLst>
      </pc:sldChg>
      <pc:sldChg chg="del">
        <pc:chgData name="Chan Zhi Wen, Ian" userId="10427a44-90a0-4c20-831c-e237817aaaf3" providerId="ADAL" clId="{02880622-E27B-4118-A294-F51F01103869}" dt="2022-08-18T04:52:30.813" v="11121" actId="47"/>
        <pc:sldMkLst>
          <pc:docMk/>
          <pc:sldMk cId="1853365491" sldId="478"/>
        </pc:sldMkLst>
      </pc:sldChg>
      <pc:sldChg chg="del">
        <pc:chgData name="Chan Zhi Wen, Ian" userId="10427a44-90a0-4c20-831c-e237817aaaf3" providerId="ADAL" clId="{02880622-E27B-4118-A294-F51F01103869}" dt="2022-08-18T04:52:30.813" v="11121" actId="47"/>
        <pc:sldMkLst>
          <pc:docMk/>
          <pc:sldMk cId="2556988663" sldId="483"/>
        </pc:sldMkLst>
      </pc:sldChg>
      <pc:sldChg chg="del">
        <pc:chgData name="Chan Zhi Wen, Ian" userId="10427a44-90a0-4c20-831c-e237817aaaf3" providerId="ADAL" clId="{02880622-E27B-4118-A294-F51F01103869}" dt="2022-08-18T04:52:30.813" v="11121" actId="47"/>
        <pc:sldMkLst>
          <pc:docMk/>
          <pc:sldMk cId="3321960893" sldId="515"/>
        </pc:sldMkLst>
      </pc:sldChg>
      <pc:sldChg chg="modSp mod">
        <pc:chgData name="Chan Zhi Wen, Ian" userId="10427a44-90a0-4c20-831c-e237817aaaf3" providerId="ADAL" clId="{02880622-E27B-4118-A294-F51F01103869}" dt="2022-08-18T03:13:39.543" v="7653" actId="13926"/>
        <pc:sldMkLst>
          <pc:docMk/>
          <pc:sldMk cId="366996688" sldId="518"/>
        </pc:sldMkLst>
        <pc:spChg chg="mod">
          <ac:chgData name="Chan Zhi Wen, Ian" userId="10427a44-90a0-4c20-831c-e237817aaaf3" providerId="ADAL" clId="{02880622-E27B-4118-A294-F51F01103869}" dt="2022-08-18T03:13:39.543" v="7653" actId="13926"/>
          <ac:spMkLst>
            <pc:docMk/>
            <pc:sldMk cId="366996688" sldId="518"/>
            <ac:spMk id="3" creationId="{E6CD1D97-2687-4B15-BF3D-D09058FCEB2F}"/>
          </ac:spMkLst>
        </pc:spChg>
      </pc:sldChg>
      <pc:sldChg chg="modSp add mod">
        <pc:chgData name="Chan Zhi Wen, Ian" userId="10427a44-90a0-4c20-831c-e237817aaaf3" providerId="ADAL" clId="{02880622-E27B-4118-A294-F51F01103869}" dt="2022-08-17T07:17:38.110" v="79" actId="20577"/>
        <pc:sldMkLst>
          <pc:docMk/>
          <pc:sldMk cId="3666354721" sldId="536"/>
        </pc:sldMkLst>
        <pc:spChg chg="mod">
          <ac:chgData name="Chan Zhi Wen, Ian" userId="10427a44-90a0-4c20-831c-e237817aaaf3" providerId="ADAL" clId="{02880622-E27B-4118-A294-F51F01103869}" dt="2022-08-17T07:17:38.110" v="79" actId="20577"/>
          <ac:spMkLst>
            <pc:docMk/>
            <pc:sldMk cId="3666354721" sldId="536"/>
            <ac:spMk id="2" creationId="{A26C2038-4E1A-4E26-99ED-E98533277339}"/>
          </ac:spMkLst>
        </pc:spChg>
      </pc:sldChg>
      <pc:sldChg chg="modSp add mod">
        <pc:chgData name="Chan Zhi Wen, Ian" userId="10427a44-90a0-4c20-831c-e237817aaaf3" providerId="ADAL" clId="{02880622-E27B-4118-A294-F51F01103869}" dt="2022-08-17T07:24:35.631" v="218" actId="20577"/>
        <pc:sldMkLst>
          <pc:docMk/>
          <pc:sldMk cId="1592151328" sldId="537"/>
        </pc:sldMkLst>
        <pc:spChg chg="mod">
          <ac:chgData name="Chan Zhi Wen, Ian" userId="10427a44-90a0-4c20-831c-e237817aaaf3" providerId="ADAL" clId="{02880622-E27B-4118-A294-F51F01103869}" dt="2022-08-17T07:18:06.785" v="124" actId="20577"/>
          <ac:spMkLst>
            <pc:docMk/>
            <pc:sldMk cId="1592151328" sldId="537"/>
            <ac:spMk id="2" creationId="{FCF73F3D-7CBD-46D3-AD51-D6E4EA1B7A38}"/>
          </ac:spMkLst>
        </pc:spChg>
        <pc:spChg chg="mod">
          <ac:chgData name="Chan Zhi Wen, Ian" userId="10427a44-90a0-4c20-831c-e237817aaaf3" providerId="ADAL" clId="{02880622-E27B-4118-A294-F51F01103869}" dt="2022-08-17T07:24:35.631" v="218" actId="20577"/>
          <ac:spMkLst>
            <pc:docMk/>
            <pc:sldMk cId="1592151328" sldId="537"/>
            <ac:spMk id="3" creationId="{E6CD1D97-2687-4B15-BF3D-D09058FCEB2F}"/>
          </ac:spMkLst>
        </pc:spChg>
      </pc:sldChg>
      <pc:sldChg chg="addSp modSp add mod">
        <pc:chgData name="Chan Zhi Wen, Ian" userId="10427a44-90a0-4c20-831c-e237817aaaf3" providerId="ADAL" clId="{02880622-E27B-4118-A294-F51F01103869}" dt="2022-08-18T03:13:31.601" v="7651" actId="207"/>
        <pc:sldMkLst>
          <pc:docMk/>
          <pc:sldMk cId="773761648" sldId="538"/>
        </pc:sldMkLst>
        <pc:spChg chg="mod">
          <ac:chgData name="Chan Zhi Wen, Ian" userId="10427a44-90a0-4c20-831c-e237817aaaf3" providerId="ADAL" clId="{02880622-E27B-4118-A294-F51F01103869}" dt="2022-08-17T08:05:14.459" v="1100" actId="20577"/>
          <ac:spMkLst>
            <pc:docMk/>
            <pc:sldMk cId="773761648" sldId="538"/>
            <ac:spMk id="2" creationId="{FCF73F3D-7CBD-46D3-AD51-D6E4EA1B7A38}"/>
          </ac:spMkLst>
        </pc:spChg>
        <pc:spChg chg="mod">
          <ac:chgData name="Chan Zhi Wen, Ian" userId="10427a44-90a0-4c20-831c-e237817aaaf3" providerId="ADAL" clId="{02880622-E27B-4118-A294-F51F01103869}" dt="2022-08-18T03:13:31.601" v="7651" actId="207"/>
          <ac:spMkLst>
            <pc:docMk/>
            <pc:sldMk cId="773761648" sldId="538"/>
            <ac:spMk id="3" creationId="{E6CD1D97-2687-4B15-BF3D-D09058FCEB2F}"/>
          </ac:spMkLst>
        </pc:spChg>
        <pc:spChg chg="add mod">
          <ac:chgData name="Chan Zhi Wen, Ian" userId="10427a44-90a0-4c20-831c-e237817aaaf3" providerId="ADAL" clId="{02880622-E27B-4118-A294-F51F01103869}" dt="2022-08-18T00:47:48.567" v="6819" actId="1036"/>
          <ac:spMkLst>
            <pc:docMk/>
            <pc:sldMk cId="773761648" sldId="538"/>
            <ac:spMk id="7" creationId="{187BF289-CF98-1CC0-DDFF-9BC38F886A74}"/>
          </ac:spMkLst>
        </pc:spChg>
        <pc:spChg chg="add mod">
          <ac:chgData name="Chan Zhi Wen, Ian" userId="10427a44-90a0-4c20-831c-e237817aaaf3" providerId="ADAL" clId="{02880622-E27B-4118-A294-F51F01103869}" dt="2022-08-18T00:47:48.567" v="6819" actId="1036"/>
          <ac:spMkLst>
            <pc:docMk/>
            <pc:sldMk cId="773761648" sldId="538"/>
            <ac:spMk id="8" creationId="{F330C5B6-85F7-B998-F802-B7C1514DE709}"/>
          </ac:spMkLst>
        </pc:spChg>
        <pc:graphicFrameChg chg="add mod modGraphic">
          <ac:chgData name="Chan Zhi Wen, Ian" userId="10427a44-90a0-4c20-831c-e237817aaaf3" providerId="ADAL" clId="{02880622-E27B-4118-A294-F51F01103869}" dt="2022-08-18T00:47:48.567" v="6819" actId="1036"/>
          <ac:graphicFrameMkLst>
            <pc:docMk/>
            <pc:sldMk cId="773761648" sldId="538"/>
            <ac:graphicFrameMk id="4" creationId="{132EC38A-7F56-8386-E49F-777EC095C9F7}"/>
          </ac:graphicFrameMkLst>
        </pc:graphicFrameChg>
        <pc:graphicFrameChg chg="add mod modGraphic">
          <ac:chgData name="Chan Zhi Wen, Ian" userId="10427a44-90a0-4c20-831c-e237817aaaf3" providerId="ADAL" clId="{02880622-E27B-4118-A294-F51F01103869}" dt="2022-08-18T00:47:56.313" v="6821" actId="14100"/>
          <ac:graphicFrameMkLst>
            <pc:docMk/>
            <pc:sldMk cId="773761648" sldId="538"/>
            <ac:graphicFrameMk id="6" creationId="{B0A742A8-DB72-8FC2-FF12-243F349293AE}"/>
          </ac:graphicFrameMkLst>
        </pc:graphicFrameChg>
      </pc:sldChg>
      <pc:sldChg chg="modSp add mod">
        <pc:chgData name="Chan Zhi Wen, Ian" userId="10427a44-90a0-4c20-831c-e237817aaaf3" providerId="ADAL" clId="{02880622-E27B-4118-A294-F51F01103869}" dt="2022-08-17T07:52:10.802" v="900" actId="20577"/>
        <pc:sldMkLst>
          <pc:docMk/>
          <pc:sldMk cId="2666364343" sldId="539"/>
        </pc:sldMkLst>
        <pc:spChg chg="mod">
          <ac:chgData name="Chan Zhi Wen, Ian" userId="10427a44-90a0-4c20-831c-e237817aaaf3" providerId="ADAL" clId="{02880622-E27B-4118-A294-F51F01103869}" dt="2022-08-17T07:52:03.669" v="889" actId="20577"/>
          <ac:spMkLst>
            <pc:docMk/>
            <pc:sldMk cId="2666364343" sldId="539"/>
            <ac:spMk id="2" creationId="{FCF73F3D-7CBD-46D3-AD51-D6E4EA1B7A38}"/>
          </ac:spMkLst>
        </pc:spChg>
        <pc:spChg chg="mod">
          <ac:chgData name="Chan Zhi Wen, Ian" userId="10427a44-90a0-4c20-831c-e237817aaaf3" providerId="ADAL" clId="{02880622-E27B-4118-A294-F51F01103869}" dt="2022-08-17T07:52:10.802" v="900" actId="20577"/>
          <ac:spMkLst>
            <pc:docMk/>
            <pc:sldMk cId="2666364343" sldId="539"/>
            <ac:spMk id="3" creationId="{E6CD1D97-2687-4B15-BF3D-D09058FCEB2F}"/>
          </ac:spMkLst>
        </pc:spChg>
      </pc:sldChg>
      <pc:sldChg chg="addSp delSp modSp add mod modAnim">
        <pc:chgData name="Chan Zhi Wen, Ian" userId="10427a44-90a0-4c20-831c-e237817aaaf3" providerId="ADAL" clId="{02880622-E27B-4118-A294-F51F01103869}" dt="2022-08-17T10:03:03.776" v="6804" actId="20577"/>
        <pc:sldMkLst>
          <pc:docMk/>
          <pc:sldMk cId="453423140" sldId="540"/>
        </pc:sldMkLst>
        <pc:spChg chg="mod">
          <ac:chgData name="Chan Zhi Wen, Ian" userId="10427a44-90a0-4c20-831c-e237817aaaf3" providerId="ADAL" clId="{02880622-E27B-4118-A294-F51F01103869}" dt="2022-08-17T08:05:35.741" v="1121" actId="20577"/>
          <ac:spMkLst>
            <pc:docMk/>
            <pc:sldMk cId="453423140" sldId="540"/>
            <ac:spMk id="2" creationId="{FCF73F3D-7CBD-46D3-AD51-D6E4EA1B7A38}"/>
          </ac:spMkLst>
        </pc:spChg>
        <pc:spChg chg="mod">
          <ac:chgData name="Chan Zhi Wen, Ian" userId="10427a44-90a0-4c20-831c-e237817aaaf3" providerId="ADAL" clId="{02880622-E27B-4118-A294-F51F01103869}" dt="2022-08-17T07:51:45.720" v="870" actId="20577"/>
          <ac:spMkLst>
            <pc:docMk/>
            <pc:sldMk cId="453423140" sldId="540"/>
            <ac:spMk id="3" creationId="{E6CD1D97-2687-4B15-BF3D-D09058FCEB2F}"/>
          </ac:spMkLst>
        </pc:spChg>
        <pc:spChg chg="del">
          <ac:chgData name="Chan Zhi Wen, Ian" userId="10427a44-90a0-4c20-831c-e237817aaaf3" providerId="ADAL" clId="{02880622-E27B-4118-A294-F51F01103869}" dt="2022-08-17T07:46:01.185" v="469" actId="478"/>
          <ac:spMkLst>
            <pc:docMk/>
            <pc:sldMk cId="453423140" sldId="540"/>
            <ac:spMk id="7" creationId="{187BF289-CF98-1CC0-DDFF-9BC38F886A74}"/>
          </ac:spMkLst>
        </pc:spChg>
        <pc:spChg chg="del">
          <ac:chgData name="Chan Zhi Wen, Ian" userId="10427a44-90a0-4c20-831c-e237817aaaf3" providerId="ADAL" clId="{02880622-E27B-4118-A294-F51F01103869}" dt="2022-08-17T07:46:01.185" v="469" actId="478"/>
          <ac:spMkLst>
            <pc:docMk/>
            <pc:sldMk cId="453423140" sldId="540"/>
            <ac:spMk id="8" creationId="{F330C5B6-85F7-B998-F802-B7C1514DE709}"/>
          </ac:spMkLst>
        </pc:spChg>
        <pc:spChg chg="add mod">
          <ac:chgData name="Chan Zhi Wen, Ian" userId="10427a44-90a0-4c20-831c-e237817aaaf3" providerId="ADAL" clId="{02880622-E27B-4118-A294-F51F01103869}" dt="2022-08-17T10:03:00.899" v="6803" actId="20577"/>
          <ac:spMkLst>
            <pc:docMk/>
            <pc:sldMk cId="453423140" sldId="540"/>
            <ac:spMk id="9" creationId="{2D4136B7-3E0A-43F8-AEFE-150E402DB884}"/>
          </ac:spMkLst>
        </pc:spChg>
        <pc:spChg chg="add mod">
          <ac:chgData name="Chan Zhi Wen, Ian" userId="10427a44-90a0-4c20-831c-e237817aaaf3" providerId="ADAL" clId="{02880622-E27B-4118-A294-F51F01103869}" dt="2022-08-17T07:50:54.478" v="795" actId="1076"/>
          <ac:spMkLst>
            <pc:docMk/>
            <pc:sldMk cId="453423140" sldId="540"/>
            <ac:spMk id="10" creationId="{56D01FBC-D8F8-39F5-64FB-38EBE4B6483C}"/>
          </ac:spMkLst>
        </pc:spChg>
        <pc:spChg chg="add mod">
          <ac:chgData name="Chan Zhi Wen, Ian" userId="10427a44-90a0-4c20-831c-e237817aaaf3" providerId="ADAL" clId="{02880622-E27B-4118-A294-F51F01103869}" dt="2022-08-17T07:50:54.478" v="795" actId="1076"/>
          <ac:spMkLst>
            <pc:docMk/>
            <pc:sldMk cId="453423140" sldId="540"/>
            <ac:spMk id="11" creationId="{B73C0C1C-5289-416F-E630-2F26DB94741A}"/>
          </ac:spMkLst>
        </pc:spChg>
        <pc:graphicFrameChg chg="del">
          <ac:chgData name="Chan Zhi Wen, Ian" userId="10427a44-90a0-4c20-831c-e237817aaaf3" providerId="ADAL" clId="{02880622-E27B-4118-A294-F51F01103869}" dt="2022-08-17T07:46:01.185" v="469" actId="478"/>
          <ac:graphicFrameMkLst>
            <pc:docMk/>
            <pc:sldMk cId="453423140" sldId="540"/>
            <ac:graphicFrameMk id="4" creationId="{132EC38A-7F56-8386-E49F-777EC095C9F7}"/>
          </ac:graphicFrameMkLst>
        </pc:graphicFrameChg>
        <pc:graphicFrameChg chg="del">
          <ac:chgData name="Chan Zhi Wen, Ian" userId="10427a44-90a0-4c20-831c-e237817aaaf3" providerId="ADAL" clId="{02880622-E27B-4118-A294-F51F01103869}" dt="2022-08-17T07:46:01.185" v="469" actId="478"/>
          <ac:graphicFrameMkLst>
            <pc:docMk/>
            <pc:sldMk cId="453423140" sldId="540"/>
            <ac:graphicFrameMk id="6" creationId="{B0A742A8-DB72-8FC2-FF12-243F349293AE}"/>
          </ac:graphicFrameMkLst>
        </pc:graphicFrameChg>
      </pc:sldChg>
      <pc:sldChg chg="addSp delSp modSp add mod">
        <pc:chgData name="Chan Zhi Wen, Ian" userId="10427a44-90a0-4c20-831c-e237817aaaf3" providerId="ADAL" clId="{02880622-E27B-4118-A294-F51F01103869}" dt="2022-08-17T07:58:51.643" v="1098" actId="1076"/>
        <pc:sldMkLst>
          <pc:docMk/>
          <pc:sldMk cId="2058728661" sldId="541"/>
        </pc:sldMkLst>
        <pc:spChg chg="mod">
          <ac:chgData name="Chan Zhi Wen, Ian" userId="10427a44-90a0-4c20-831c-e237817aaaf3" providerId="ADAL" clId="{02880622-E27B-4118-A294-F51F01103869}" dt="2022-08-17T07:53:06.766" v="927" actId="20577"/>
          <ac:spMkLst>
            <pc:docMk/>
            <pc:sldMk cId="2058728661" sldId="541"/>
            <ac:spMk id="2" creationId="{FCF73F3D-7CBD-46D3-AD51-D6E4EA1B7A38}"/>
          </ac:spMkLst>
        </pc:spChg>
        <pc:spChg chg="mod ord">
          <ac:chgData name="Chan Zhi Wen, Ian" userId="10427a44-90a0-4c20-831c-e237817aaaf3" providerId="ADAL" clId="{02880622-E27B-4118-A294-F51F01103869}" dt="2022-08-17T07:58:00.185" v="1083" actId="167"/>
          <ac:spMkLst>
            <pc:docMk/>
            <pc:sldMk cId="2058728661" sldId="541"/>
            <ac:spMk id="3" creationId="{E6CD1D97-2687-4B15-BF3D-D09058FCEB2F}"/>
          </ac:spMkLst>
        </pc:spChg>
        <pc:spChg chg="add del mod">
          <ac:chgData name="Chan Zhi Wen, Ian" userId="10427a44-90a0-4c20-831c-e237817aaaf3" providerId="ADAL" clId="{02880622-E27B-4118-A294-F51F01103869}" dt="2022-08-17T07:55:07.084" v="1027"/>
          <ac:spMkLst>
            <pc:docMk/>
            <pc:sldMk cId="2058728661" sldId="541"/>
            <ac:spMk id="4" creationId="{0E49B01E-B5E3-59B4-19B8-1F39C32169AF}"/>
          </ac:spMkLst>
        </pc:spChg>
        <pc:spChg chg="add del mod">
          <ac:chgData name="Chan Zhi Wen, Ian" userId="10427a44-90a0-4c20-831c-e237817aaaf3" providerId="ADAL" clId="{02880622-E27B-4118-A294-F51F01103869}" dt="2022-08-17T07:55:07.084" v="1027"/>
          <ac:spMkLst>
            <pc:docMk/>
            <pc:sldMk cId="2058728661" sldId="541"/>
            <ac:spMk id="6" creationId="{6024877F-7635-CA41-8324-9C48C937F60C}"/>
          </ac:spMkLst>
        </pc:spChg>
        <pc:spChg chg="add del mod">
          <ac:chgData name="Chan Zhi Wen, Ian" userId="10427a44-90a0-4c20-831c-e237817aaaf3" providerId="ADAL" clId="{02880622-E27B-4118-A294-F51F01103869}" dt="2022-08-17T07:55:07.084" v="1027"/>
          <ac:spMkLst>
            <pc:docMk/>
            <pc:sldMk cId="2058728661" sldId="541"/>
            <ac:spMk id="8" creationId="{EAB0474C-1BD1-98B9-FD46-AEBD3BE97853}"/>
          </ac:spMkLst>
        </pc:spChg>
        <pc:spChg chg="add del mod">
          <ac:chgData name="Chan Zhi Wen, Ian" userId="10427a44-90a0-4c20-831c-e237817aaaf3" providerId="ADAL" clId="{02880622-E27B-4118-A294-F51F01103869}" dt="2022-08-17T07:55:07.084" v="1027"/>
          <ac:spMkLst>
            <pc:docMk/>
            <pc:sldMk cId="2058728661" sldId="541"/>
            <ac:spMk id="11" creationId="{2688166F-C0CB-904F-5A08-B274B4A17271}"/>
          </ac:spMkLst>
        </pc:spChg>
        <pc:spChg chg="add del mod">
          <ac:chgData name="Chan Zhi Wen, Ian" userId="10427a44-90a0-4c20-831c-e237817aaaf3" providerId="ADAL" clId="{02880622-E27B-4118-A294-F51F01103869}" dt="2022-08-17T07:55:07.084" v="1027"/>
          <ac:spMkLst>
            <pc:docMk/>
            <pc:sldMk cId="2058728661" sldId="541"/>
            <ac:spMk id="12" creationId="{70B5FB2E-D89D-325A-A202-BE5DA4C2648A}"/>
          </ac:spMkLst>
        </pc:spChg>
        <pc:spChg chg="add del mod">
          <ac:chgData name="Chan Zhi Wen, Ian" userId="10427a44-90a0-4c20-831c-e237817aaaf3" providerId="ADAL" clId="{02880622-E27B-4118-A294-F51F01103869}" dt="2022-08-17T07:55:07.084" v="1027"/>
          <ac:spMkLst>
            <pc:docMk/>
            <pc:sldMk cId="2058728661" sldId="541"/>
            <ac:spMk id="13" creationId="{7B9CCE0D-67AE-6623-7745-8AF983DF7EB0}"/>
          </ac:spMkLst>
        </pc:spChg>
        <pc:spChg chg="add del mod">
          <ac:chgData name="Chan Zhi Wen, Ian" userId="10427a44-90a0-4c20-831c-e237817aaaf3" providerId="ADAL" clId="{02880622-E27B-4118-A294-F51F01103869}" dt="2022-08-17T07:55:07.084" v="1027"/>
          <ac:spMkLst>
            <pc:docMk/>
            <pc:sldMk cId="2058728661" sldId="541"/>
            <ac:spMk id="16" creationId="{22F6E7E2-8045-C1D5-22C8-2A4FAC7C03BA}"/>
          </ac:spMkLst>
        </pc:spChg>
        <pc:spChg chg="add del mod">
          <ac:chgData name="Chan Zhi Wen, Ian" userId="10427a44-90a0-4c20-831c-e237817aaaf3" providerId="ADAL" clId="{02880622-E27B-4118-A294-F51F01103869}" dt="2022-08-17T07:55:07.084" v="1027"/>
          <ac:spMkLst>
            <pc:docMk/>
            <pc:sldMk cId="2058728661" sldId="541"/>
            <ac:spMk id="17" creationId="{3F48444F-76E0-207A-0D0F-70130C85D238}"/>
          </ac:spMkLst>
        </pc:spChg>
        <pc:spChg chg="add del mod">
          <ac:chgData name="Chan Zhi Wen, Ian" userId="10427a44-90a0-4c20-831c-e237817aaaf3" providerId="ADAL" clId="{02880622-E27B-4118-A294-F51F01103869}" dt="2022-08-17T07:55:07.084" v="1027"/>
          <ac:spMkLst>
            <pc:docMk/>
            <pc:sldMk cId="2058728661" sldId="541"/>
            <ac:spMk id="20" creationId="{9915C7F0-E4C9-FB13-16CF-1673A9507D7A}"/>
          </ac:spMkLst>
        </pc:spChg>
        <pc:spChg chg="add del mod">
          <ac:chgData name="Chan Zhi Wen, Ian" userId="10427a44-90a0-4c20-831c-e237817aaaf3" providerId="ADAL" clId="{02880622-E27B-4118-A294-F51F01103869}" dt="2022-08-17T07:55:32.771" v="1029"/>
          <ac:spMkLst>
            <pc:docMk/>
            <pc:sldMk cId="2058728661" sldId="541"/>
            <ac:spMk id="21" creationId="{FFEB1789-8887-19B4-BE21-B6B117902586}"/>
          </ac:spMkLst>
        </pc:spChg>
        <pc:spChg chg="add del mod">
          <ac:chgData name="Chan Zhi Wen, Ian" userId="10427a44-90a0-4c20-831c-e237817aaaf3" providerId="ADAL" clId="{02880622-E27B-4118-A294-F51F01103869}" dt="2022-08-17T07:55:32.771" v="1029"/>
          <ac:spMkLst>
            <pc:docMk/>
            <pc:sldMk cId="2058728661" sldId="541"/>
            <ac:spMk id="23" creationId="{53285205-0DC2-4D70-688F-BBB9FD88942D}"/>
          </ac:spMkLst>
        </pc:spChg>
        <pc:spChg chg="add del mod">
          <ac:chgData name="Chan Zhi Wen, Ian" userId="10427a44-90a0-4c20-831c-e237817aaaf3" providerId="ADAL" clId="{02880622-E27B-4118-A294-F51F01103869}" dt="2022-08-17T07:55:32.771" v="1029"/>
          <ac:spMkLst>
            <pc:docMk/>
            <pc:sldMk cId="2058728661" sldId="541"/>
            <ac:spMk id="26" creationId="{5B00AEF9-5EDD-1395-E29C-65807CBC04F8}"/>
          </ac:spMkLst>
        </pc:spChg>
        <pc:spChg chg="add del mod">
          <ac:chgData name="Chan Zhi Wen, Ian" userId="10427a44-90a0-4c20-831c-e237817aaaf3" providerId="ADAL" clId="{02880622-E27B-4118-A294-F51F01103869}" dt="2022-08-17T07:55:32.771" v="1029"/>
          <ac:spMkLst>
            <pc:docMk/>
            <pc:sldMk cId="2058728661" sldId="541"/>
            <ac:spMk id="27" creationId="{6018563E-099D-379E-77AB-976581F6246B}"/>
          </ac:spMkLst>
        </pc:spChg>
        <pc:spChg chg="add del mod">
          <ac:chgData name="Chan Zhi Wen, Ian" userId="10427a44-90a0-4c20-831c-e237817aaaf3" providerId="ADAL" clId="{02880622-E27B-4118-A294-F51F01103869}" dt="2022-08-17T07:55:32.771" v="1029"/>
          <ac:spMkLst>
            <pc:docMk/>
            <pc:sldMk cId="2058728661" sldId="541"/>
            <ac:spMk id="30" creationId="{B2E1E6FE-769B-3861-8746-794C7D711086}"/>
          </ac:spMkLst>
        </pc:spChg>
        <pc:spChg chg="add del mod">
          <ac:chgData name="Chan Zhi Wen, Ian" userId="10427a44-90a0-4c20-831c-e237817aaaf3" providerId="ADAL" clId="{02880622-E27B-4118-A294-F51F01103869}" dt="2022-08-17T07:55:32.771" v="1029"/>
          <ac:spMkLst>
            <pc:docMk/>
            <pc:sldMk cId="2058728661" sldId="541"/>
            <ac:spMk id="31" creationId="{FF6F9C73-5DFC-2C4B-EDBB-5F91D017593C}"/>
          </ac:spMkLst>
        </pc:spChg>
        <pc:spChg chg="add del mod">
          <ac:chgData name="Chan Zhi Wen, Ian" userId="10427a44-90a0-4c20-831c-e237817aaaf3" providerId="ADAL" clId="{02880622-E27B-4118-A294-F51F01103869}" dt="2022-08-17T07:55:32.771" v="1029"/>
          <ac:spMkLst>
            <pc:docMk/>
            <pc:sldMk cId="2058728661" sldId="541"/>
            <ac:spMk id="34" creationId="{15306960-861E-4ED2-F1A7-87007CF00DAA}"/>
          </ac:spMkLst>
        </pc:spChg>
        <pc:spChg chg="add del mod">
          <ac:chgData name="Chan Zhi Wen, Ian" userId="10427a44-90a0-4c20-831c-e237817aaaf3" providerId="ADAL" clId="{02880622-E27B-4118-A294-F51F01103869}" dt="2022-08-17T07:55:58.712" v="1036" actId="478"/>
          <ac:spMkLst>
            <pc:docMk/>
            <pc:sldMk cId="2058728661" sldId="541"/>
            <ac:spMk id="35" creationId="{069078B1-595D-8709-2A99-CAF30B639D79}"/>
          </ac:spMkLst>
        </pc:spChg>
        <pc:spChg chg="add mod">
          <ac:chgData name="Chan Zhi Wen, Ian" userId="10427a44-90a0-4c20-831c-e237817aaaf3" providerId="ADAL" clId="{02880622-E27B-4118-A294-F51F01103869}" dt="2022-08-17T07:58:13.572" v="1087" actId="1076"/>
          <ac:spMkLst>
            <pc:docMk/>
            <pc:sldMk cId="2058728661" sldId="541"/>
            <ac:spMk id="37" creationId="{48CE9D8E-3B7C-22C1-60D4-B55A6E8E0540}"/>
          </ac:spMkLst>
        </pc:spChg>
        <pc:spChg chg="add mod">
          <ac:chgData name="Chan Zhi Wen, Ian" userId="10427a44-90a0-4c20-831c-e237817aaaf3" providerId="ADAL" clId="{02880622-E27B-4118-A294-F51F01103869}" dt="2022-08-17T07:56:27.591" v="1058" actId="20577"/>
          <ac:spMkLst>
            <pc:docMk/>
            <pc:sldMk cId="2058728661" sldId="541"/>
            <ac:spMk id="40" creationId="{C73D7044-CA94-981C-A69A-5C8A473EF3AE}"/>
          </ac:spMkLst>
        </pc:spChg>
        <pc:spChg chg="add mod">
          <ac:chgData name="Chan Zhi Wen, Ian" userId="10427a44-90a0-4c20-831c-e237817aaaf3" providerId="ADAL" clId="{02880622-E27B-4118-A294-F51F01103869}" dt="2022-08-17T07:58:30.383" v="1091" actId="1076"/>
          <ac:spMkLst>
            <pc:docMk/>
            <pc:sldMk cId="2058728661" sldId="541"/>
            <ac:spMk id="41" creationId="{CA8B2AC4-4EFB-E499-DD2D-74476E0033EF}"/>
          </ac:spMkLst>
        </pc:spChg>
        <pc:spChg chg="add mod">
          <ac:chgData name="Chan Zhi Wen, Ian" userId="10427a44-90a0-4c20-831c-e237817aaaf3" providerId="ADAL" clId="{02880622-E27B-4118-A294-F51F01103869}" dt="2022-08-17T07:57:43.536" v="1080" actId="1076"/>
          <ac:spMkLst>
            <pc:docMk/>
            <pc:sldMk cId="2058728661" sldId="541"/>
            <ac:spMk id="44" creationId="{12E94E11-FFE5-B21A-7DE4-1D11434685F8}"/>
          </ac:spMkLst>
        </pc:spChg>
        <pc:spChg chg="add mod">
          <ac:chgData name="Chan Zhi Wen, Ian" userId="10427a44-90a0-4c20-831c-e237817aaaf3" providerId="ADAL" clId="{02880622-E27B-4118-A294-F51F01103869}" dt="2022-08-17T07:58:51.643" v="1098" actId="1076"/>
          <ac:spMkLst>
            <pc:docMk/>
            <pc:sldMk cId="2058728661" sldId="541"/>
            <ac:spMk id="45" creationId="{4DC2211E-8024-AB52-35B8-5EFBB6E42906}"/>
          </ac:spMkLst>
        </pc:spChg>
        <pc:spChg chg="add mod">
          <ac:chgData name="Chan Zhi Wen, Ian" userId="10427a44-90a0-4c20-831c-e237817aaaf3" providerId="ADAL" clId="{02880622-E27B-4118-A294-F51F01103869}" dt="2022-08-17T07:58:07.392" v="1086" actId="1076"/>
          <ac:spMkLst>
            <pc:docMk/>
            <pc:sldMk cId="2058728661" sldId="541"/>
            <ac:spMk id="48" creationId="{D63FCAC6-3807-0055-83C0-FF78DDDF427A}"/>
          </ac:spMkLst>
        </pc:spChg>
        <pc:spChg chg="add mod ord">
          <ac:chgData name="Chan Zhi Wen, Ian" userId="10427a44-90a0-4c20-831c-e237817aaaf3" providerId="ADAL" clId="{02880622-E27B-4118-A294-F51F01103869}" dt="2022-08-17T07:57:56.359" v="1082" actId="167"/>
          <ac:spMkLst>
            <pc:docMk/>
            <pc:sldMk cId="2058728661" sldId="541"/>
            <ac:spMk id="50" creationId="{9B77A510-82FA-DC27-E6E2-815D6A5130DF}"/>
          </ac:spMkLst>
        </pc:spChg>
        <pc:cxnChg chg="add del mod">
          <ac:chgData name="Chan Zhi Wen, Ian" userId="10427a44-90a0-4c20-831c-e237817aaaf3" providerId="ADAL" clId="{02880622-E27B-4118-A294-F51F01103869}" dt="2022-08-17T07:55:07.084" v="1027"/>
          <ac:cxnSpMkLst>
            <pc:docMk/>
            <pc:sldMk cId="2058728661" sldId="541"/>
            <ac:cxnSpMk id="7" creationId="{7B7690EF-8463-B605-A2AF-717DDE201CE9}"/>
          </ac:cxnSpMkLst>
        </pc:cxnChg>
        <pc:cxnChg chg="add del mod">
          <ac:chgData name="Chan Zhi Wen, Ian" userId="10427a44-90a0-4c20-831c-e237817aaaf3" providerId="ADAL" clId="{02880622-E27B-4118-A294-F51F01103869}" dt="2022-08-17T07:55:07.084" v="1027"/>
          <ac:cxnSpMkLst>
            <pc:docMk/>
            <pc:sldMk cId="2058728661" sldId="541"/>
            <ac:cxnSpMk id="9" creationId="{7C159E06-35C5-9176-E0EB-AC58E8A4E722}"/>
          </ac:cxnSpMkLst>
        </pc:cxnChg>
        <pc:cxnChg chg="add del mod">
          <ac:chgData name="Chan Zhi Wen, Ian" userId="10427a44-90a0-4c20-831c-e237817aaaf3" providerId="ADAL" clId="{02880622-E27B-4118-A294-F51F01103869}" dt="2022-08-17T07:55:07.084" v="1027"/>
          <ac:cxnSpMkLst>
            <pc:docMk/>
            <pc:sldMk cId="2058728661" sldId="541"/>
            <ac:cxnSpMk id="10" creationId="{BF734F37-8FEF-7D8F-66EB-ED9442FB934D}"/>
          </ac:cxnSpMkLst>
        </pc:cxnChg>
        <pc:cxnChg chg="add del mod">
          <ac:chgData name="Chan Zhi Wen, Ian" userId="10427a44-90a0-4c20-831c-e237817aaaf3" providerId="ADAL" clId="{02880622-E27B-4118-A294-F51F01103869}" dt="2022-08-17T07:55:07.084" v="1027"/>
          <ac:cxnSpMkLst>
            <pc:docMk/>
            <pc:sldMk cId="2058728661" sldId="541"/>
            <ac:cxnSpMk id="14" creationId="{6DE27BBA-8EBA-0A33-3CB7-58D743459912}"/>
          </ac:cxnSpMkLst>
        </pc:cxnChg>
        <pc:cxnChg chg="add del mod">
          <ac:chgData name="Chan Zhi Wen, Ian" userId="10427a44-90a0-4c20-831c-e237817aaaf3" providerId="ADAL" clId="{02880622-E27B-4118-A294-F51F01103869}" dt="2022-08-17T07:55:07.084" v="1027"/>
          <ac:cxnSpMkLst>
            <pc:docMk/>
            <pc:sldMk cId="2058728661" sldId="541"/>
            <ac:cxnSpMk id="15" creationId="{D1C89FD0-B08B-06B7-FC01-AA2CC83C09AE}"/>
          </ac:cxnSpMkLst>
        </pc:cxnChg>
        <pc:cxnChg chg="add del mod">
          <ac:chgData name="Chan Zhi Wen, Ian" userId="10427a44-90a0-4c20-831c-e237817aaaf3" providerId="ADAL" clId="{02880622-E27B-4118-A294-F51F01103869}" dt="2022-08-17T07:55:07.084" v="1027"/>
          <ac:cxnSpMkLst>
            <pc:docMk/>
            <pc:sldMk cId="2058728661" sldId="541"/>
            <ac:cxnSpMk id="18" creationId="{6012E98F-178D-9668-C333-494F9EE584A9}"/>
          </ac:cxnSpMkLst>
        </pc:cxnChg>
        <pc:cxnChg chg="add del mod">
          <ac:chgData name="Chan Zhi Wen, Ian" userId="10427a44-90a0-4c20-831c-e237817aaaf3" providerId="ADAL" clId="{02880622-E27B-4118-A294-F51F01103869}" dt="2022-08-17T07:55:07.084" v="1027"/>
          <ac:cxnSpMkLst>
            <pc:docMk/>
            <pc:sldMk cId="2058728661" sldId="541"/>
            <ac:cxnSpMk id="19" creationId="{8DF84FBB-EA30-B837-D6EE-EDE31C231C9E}"/>
          </ac:cxnSpMkLst>
        </pc:cxnChg>
        <pc:cxnChg chg="add del mod">
          <ac:chgData name="Chan Zhi Wen, Ian" userId="10427a44-90a0-4c20-831c-e237817aaaf3" providerId="ADAL" clId="{02880622-E27B-4118-A294-F51F01103869}" dt="2022-08-17T07:55:32.771" v="1029"/>
          <ac:cxnSpMkLst>
            <pc:docMk/>
            <pc:sldMk cId="2058728661" sldId="541"/>
            <ac:cxnSpMk id="22" creationId="{0BB9903B-E5E9-8584-F5F5-50EDC1E2FF5C}"/>
          </ac:cxnSpMkLst>
        </pc:cxnChg>
        <pc:cxnChg chg="add del mod">
          <ac:chgData name="Chan Zhi Wen, Ian" userId="10427a44-90a0-4c20-831c-e237817aaaf3" providerId="ADAL" clId="{02880622-E27B-4118-A294-F51F01103869}" dt="2022-08-17T07:55:32.771" v="1029"/>
          <ac:cxnSpMkLst>
            <pc:docMk/>
            <pc:sldMk cId="2058728661" sldId="541"/>
            <ac:cxnSpMk id="24" creationId="{AE366536-D1DD-540B-5AC3-E71ADB5E3C4A}"/>
          </ac:cxnSpMkLst>
        </pc:cxnChg>
        <pc:cxnChg chg="add del mod">
          <ac:chgData name="Chan Zhi Wen, Ian" userId="10427a44-90a0-4c20-831c-e237817aaaf3" providerId="ADAL" clId="{02880622-E27B-4118-A294-F51F01103869}" dt="2022-08-17T07:55:32.771" v="1029"/>
          <ac:cxnSpMkLst>
            <pc:docMk/>
            <pc:sldMk cId="2058728661" sldId="541"/>
            <ac:cxnSpMk id="25" creationId="{76E0E355-9064-00F0-61A2-CE127BD75818}"/>
          </ac:cxnSpMkLst>
        </pc:cxnChg>
        <pc:cxnChg chg="add del mod">
          <ac:chgData name="Chan Zhi Wen, Ian" userId="10427a44-90a0-4c20-831c-e237817aaaf3" providerId="ADAL" clId="{02880622-E27B-4118-A294-F51F01103869}" dt="2022-08-17T07:55:32.771" v="1029"/>
          <ac:cxnSpMkLst>
            <pc:docMk/>
            <pc:sldMk cId="2058728661" sldId="541"/>
            <ac:cxnSpMk id="28" creationId="{315617A8-8F6F-381B-AD07-E33B858438A2}"/>
          </ac:cxnSpMkLst>
        </pc:cxnChg>
        <pc:cxnChg chg="add del mod">
          <ac:chgData name="Chan Zhi Wen, Ian" userId="10427a44-90a0-4c20-831c-e237817aaaf3" providerId="ADAL" clId="{02880622-E27B-4118-A294-F51F01103869}" dt="2022-08-17T07:55:32.771" v="1029"/>
          <ac:cxnSpMkLst>
            <pc:docMk/>
            <pc:sldMk cId="2058728661" sldId="541"/>
            <ac:cxnSpMk id="29" creationId="{AFD8303A-B4A6-0B08-2C4C-C3D7908EF2BC}"/>
          </ac:cxnSpMkLst>
        </pc:cxnChg>
        <pc:cxnChg chg="add del mod">
          <ac:chgData name="Chan Zhi Wen, Ian" userId="10427a44-90a0-4c20-831c-e237817aaaf3" providerId="ADAL" clId="{02880622-E27B-4118-A294-F51F01103869}" dt="2022-08-17T07:55:32.771" v="1029"/>
          <ac:cxnSpMkLst>
            <pc:docMk/>
            <pc:sldMk cId="2058728661" sldId="541"/>
            <ac:cxnSpMk id="32" creationId="{A191F69D-7B0F-6258-CF80-EC74CE0B3277}"/>
          </ac:cxnSpMkLst>
        </pc:cxnChg>
        <pc:cxnChg chg="add del mod">
          <ac:chgData name="Chan Zhi Wen, Ian" userId="10427a44-90a0-4c20-831c-e237817aaaf3" providerId="ADAL" clId="{02880622-E27B-4118-A294-F51F01103869}" dt="2022-08-17T07:55:32.771" v="1029"/>
          <ac:cxnSpMkLst>
            <pc:docMk/>
            <pc:sldMk cId="2058728661" sldId="541"/>
            <ac:cxnSpMk id="33" creationId="{DC1A361F-54AB-9917-72F4-16A9F145C836}"/>
          </ac:cxnSpMkLst>
        </pc:cxnChg>
        <pc:cxnChg chg="add del mod">
          <ac:chgData name="Chan Zhi Wen, Ian" userId="10427a44-90a0-4c20-831c-e237817aaaf3" providerId="ADAL" clId="{02880622-E27B-4118-A294-F51F01103869}" dt="2022-08-17T07:55:57.068" v="1035" actId="478"/>
          <ac:cxnSpMkLst>
            <pc:docMk/>
            <pc:sldMk cId="2058728661" sldId="541"/>
            <ac:cxnSpMk id="36" creationId="{CCF544FC-6F40-6045-17F4-2FFA734675EE}"/>
          </ac:cxnSpMkLst>
        </pc:cxnChg>
        <pc:cxnChg chg="add mod">
          <ac:chgData name="Chan Zhi Wen, Ian" userId="10427a44-90a0-4c20-831c-e237817aaaf3" providerId="ADAL" clId="{02880622-E27B-4118-A294-F51F01103869}" dt="2022-08-17T07:58:16.389" v="1088" actId="14100"/>
          <ac:cxnSpMkLst>
            <pc:docMk/>
            <pc:sldMk cId="2058728661" sldId="541"/>
            <ac:cxnSpMk id="38" creationId="{3313D9B7-13E2-0CB7-60F4-EB8574B3F4EE}"/>
          </ac:cxnSpMkLst>
        </pc:cxnChg>
        <pc:cxnChg chg="add mod">
          <ac:chgData name="Chan Zhi Wen, Ian" userId="10427a44-90a0-4c20-831c-e237817aaaf3" providerId="ADAL" clId="{02880622-E27B-4118-A294-F51F01103869}" dt="2022-08-17T07:58:26.490" v="1090" actId="14100"/>
          <ac:cxnSpMkLst>
            <pc:docMk/>
            <pc:sldMk cId="2058728661" sldId="541"/>
            <ac:cxnSpMk id="39" creationId="{8E6DDD1E-2750-63F9-A057-D98307F1550A}"/>
          </ac:cxnSpMkLst>
        </pc:cxnChg>
        <pc:cxnChg chg="add mod">
          <ac:chgData name="Chan Zhi Wen, Ian" userId="10427a44-90a0-4c20-831c-e237817aaaf3" providerId="ADAL" clId="{02880622-E27B-4118-A294-F51F01103869}" dt="2022-08-17T07:58:37.945" v="1095" actId="1076"/>
          <ac:cxnSpMkLst>
            <pc:docMk/>
            <pc:sldMk cId="2058728661" sldId="541"/>
            <ac:cxnSpMk id="42" creationId="{22398825-48F0-B8DE-9B91-3647476C4772}"/>
          </ac:cxnSpMkLst>
        </pc:cxnChg>
        <pc:cxnChg chg="add mod">
          <ac:chgData name="Chan Zhi Wen, Ian" userId="10427a44-90a0-4c20-831c-e237817aaaf3" providerId="ADAL" clId="{02880622-E27B-4118-A294-F51F01103869}" dt="2022-08-17T07:57:43.536" v="1080" actId="1076"/>
          <ac:cxnSpMkLst>
            <pc:docMk/>
            <pc:sldMk cId="2058728661" sldId="541"/>
            <ac:cxnSpMk id="43" creationId="{D5D92A07-B921-766C-314B-C74D02264DFC}"/>
          </ac:cxnSpMkLst>
        </pc:cxnChg>
        <pc:cxnChg chg="add mod">
          <ac:chgData name="Chan Zhi Wen, Ian" userId="10427a44-90a0-4c20-831c-e237817aaaf3" providerId="ADAL" clId="{02880622-E27B-4118-A294-F51F01103869}" dt="2022-08-17T07:58:49.053" v="1097" actId="1076"/>
          <ac:cxnSpMkLst>
            <pc:docMk/>
            <pc:sldMk cId="2058728661" sldId="541"/>
            <ac:cxnSpMk id="46" creationId="{5AFC81F2-248C-5277-6658-9159045A84F9}"/>
          </ac:cxnSpMkLst>
        </pc:cxnChg>
        <pc:cxnChg chg="add mod">
          <ac:chgData name="Chan Zhi Wen, Ian" userId="10427a44-90a0-4c20-831c-e237817aaaf3" providerId="ADAL" clId="{02880622-E27B-4118-A294-F51F01103869}" dt="2022-08-17T07:58:07.392" v="1086" actId="1076"/>
          <ac:cxnSpMkLst>
            <pc:docMk/>
            <pc:sldMk cId="2058728661" sldId="541"/>
            <ac:cxnSpMk id="47" creationId="{BCC20C6E-AD2D-DE55-2374-42540109CF88}"/>
          </ac:cxnSpMkLst>
        </pc:cxnChg>
      </pc:sldChg>
      <pc:sldChg chg="addSp delSp modSp add mod">
        <pc:chgData name="Chan Zhi Wen, Ian" userId="10427a44-90a0-4c20-831c-e237817aaaf3" providerId="ADAL" clId="{02880622-E27B-4118-A294-F51F01103869}" dt="2022-08-17T08:28:19.080" v="1639" actId="1037"/>
        <pc:sldMkLst>
          <pc:docMk/>
          <pc:sldMk cId="3004297307" sldId="542"/>
        </pc:sldMkLst>
        <pc:spChg chg="mod">
          <ac:chgData name="Chan Zhi Wen, Ian" userId="10427a44-90a0-4c20-831c-e237817aaaf3" providerId="ADAL" clId="{02880622-E27B-4118-A294-F51F01103869}" dt="2022-08-17T08:22:46.071" v="1420" actId="20577"/>
          <ac:spMkLst>
            <pc:docMk/>
            <pc:sldMk cId="3004297307" sldId="542"/>
            <ac:spMk id="2" creationId="{FCF73F3D-7CBD-46D3-AD51-D6E4EA1B7A38}"/>
          </ac:spMkLst>
        </pc:spChg>
        <pc:spChg chg="mod">
          <ac:chgData name="Chan Zhi Wen, Ian" userId="10427a44-90a0-4c20-831c-e237817aaaf3" providerId="ADAL" clId="{02880622-E27B-4118-A294-F51F01103869}" dt="2022-08-17T08:27:16.661" v="1598" actId="20577"/>
          <ac:spMkLst>
            <pc:docMk/>
            <pc:sldMk cId="3004297307" sldId="542"/>
            <ac:spMk id="3" creationId="{E6CD1D97-2687-4B15-BF3D-D09058FCEB2F}"/>
          </ac:spMkLst>
        </pc:spChg>
        <pc:spChg chg="add mod ord">
          <ac:chgData name="Chan Zhi Wen, Ian" userId="10427a44-90a0-4c20-831c-e237817aaaf3" providerId="ADAL" clId="{02880622-E27B-4118-A294-F51F01103869}" dt="2022-08-17T08:28:19.080" v="1639" actId="1037"/>
          <ac:spMkLst>
            <pc:docMk/>
            <pc:sldMk cId="3004297307" sldId="542"/>
            <ac:spMk id="6" creationId="{263A4302-F886-79CC-E8AE-266683A575BF}"/>
          </ac:spMkLst>
        </pc:spChg>
        <pc:spChg chg="add mod ord">
          <ac:chgData name="Chan Zhi Wen, Ian" userId="10427a44-90a0-4c20-831c-e237817aaaf3" providerId="ADAL" clId="{02880622-E27B-4118-A294-F51F01103869}" dt="2022-08-17T08:28:19.080" v="1639" actId="1037"/>
          <ac:spMkLst>
            <pc:docMk/>
            <pc:sldMk cId="3004297307" sldId="542"/>
            <ac:spMk id="7" creationId="{95316D29-0E3D-B8E6-62A9-2CC130456E17}"/>
          </ac:spMkLst>
        </pc:spChg>
        <pc:picChg chg="add del mod">
          <ac:chgData name="Chan Zhi Wen, Ian" userId="10427a44-90a0-4c20-831c-e237817aaaf3" providerId="ADAL" clId="{02880622-E27B-4118-A294-F51F01103869}" dt="2022-08-17T08:25:46.671" v="1518" actId="478"/>
          <ac:picMkLst>
            <pc:docMk/>
            <pc:sldMk cId="3004297307" sldId="542"/>
            <ac:picMk id="4" creationId="{24AD689B-B08F-5B7B-17F5-5B49C9677992}"/>
          </ac:picMkLst>
        </pc:picChg>
        <pc:picChg chg="add del mod">
          <ac:chgData name="Chan Zhi Wen, Ian" userId="10427a44-90a0-4c20-831c-e237817aaaf3" providerId="ADAL" clId="{02880622-E27B-4118-A294-F51F01103869}" dt="2022-08-17T08:25:22.653" v="1514" actId="478"/>
          <ac:picMkLst>
            <pc:docMk/>
            <pc:sldMk cId="3004297307" sldId="542"/>
            <ac:picMk id="10" creationId="{1A1643B3-F257-534F-9A92-9FF942A36ECA}"/>
          </ac:picMkLst>
        </pc:picChg>
        <pc:picChg chg="add mod">
          <ac:chgData name="Chan Zhi Wen, Ian" userId="10427a44-90a0-4c20-831c-e237817aaaf3" providerId="ADAL" clId="{02880622-E27B-4118-A294-F51F01103869}" dt="2022-08-17T08:28:19.080" v="1639" actId="1037"/>
          <ac:picMkLst>
            <pc:docMk/>
            <pc:sldMk cId="3004297307" sldId="542"/>
            <ac:picMk id="12" creationId="{7730C200-5AFB-2E7A-958A-DB4A87F2FE7E}"/>
          </ac:picMkLst>
        </pc:picChg>
        <pc:picChg chg="add mod">
          <ac:chgData name="Chan Zhi Wen, Ian" userId="10427a44-90a0-4c20-831c-e237817aaaf3" providerId="ADAL" clId="{02880622-E27B-4118-A294-F51F01103869}" dt="2022-08-17T08:28:19.080" v="1639" actId="1037"/>
          <ac:picMkLst>
            <pc:docMk/>
            <pc:sldMk cId="3004297307" sldId="542"/>
            <ac:picMk id="14" creationId="{3B38418C-29EE-A90C-6823-425A245DAB4D}"/>
          </ac:picMkLst>
        </pc:picChg>
        <pc:picChg chg="add mod">
          <ac:chgData name="Chan Zhi Wen, Ian" userId="10427a44-90a0-4c20-831c-e237817aaaf3" providerId="ADAL" clId="{02880622-E27B-4118-A294-F51F01103869}" dt="2022-08-17T08:28:19.080" v="1639" actId="1037"/>
          <ac:picMkLst>
            <pc:docMk/>
            <pc:sldMk cId="3004297307" sldId="542"/>
            <ac:picMk id="21" creationId="{7670832A-4BED-E1E1-E150-F6B68D0A672F}"/>
          </ac:picMkLst>
        </pc:picChg>
        <pc:cxnChg chg="add mod ord">
          <ac:chgData name="Chan Zhi Wen, Ian" userId="10427a44-90a0-4c20-831c-e237817aaaf3" providerId="ADAL" clId="{02880622-E27B-4118-A294-F51F01103869}" dt="2022-08-17T08:28:19.080" v="1639" actId="1037"/>
          <ac:cxnSpMkLst>
            <pc:docMk/>
            <pc:sldMk cId="3004297307" sldId="542"/>
            <ac:cxnSpMk id="8" creationId="{4D53A475-F539-263E-0A97-C091E7BAA5AF}"/>
          </ac:cxnSpMkLst>
        </pc:cxnChg>
        <pc:cxnChg chg="add mod ord">
          <ac:chgData name="Chan Zhi Wen, Ian" userId="10427a44-90a0-4c20-831c-e237817aaaf3" providerId="ADAL" clId="{02880622-E27B-4118-A294-F51F01103869}" dt="2022-08-17T08:28:19.080" v="1639" actId="1037"/>
          <ac:cxnSpMkLst>
            <pc:docMk/>
            <pc:sldMk cId="3004297307" sldId="542"/>
            <ac:cxnSpMk id="9" creationId="{A98D8003-3D25-C205-F0A9-68B4C0116DAC}"/>
          </ac:cxnSpMkLst>
        </pc:cxnChg>
      </pc:sldChg>
      <pc:sldChg chg="modSp add mod">
        <pc:chgData name="Chan Zhi Wen, Ian" userId="10427a44-90a0-4c20-831c-e237817aaaf3" providerId="ADAL" clId="{02880622-E27B-4118-A294-F51F01103869}" dt="2022-08-17T08:20:11.003" v="1298" actId="20577"/>
        <pc:sldMkLst>
          <pc:docMk/>
          <pc:sldMk cId="1256236372" sldId="543"/>
        </pc:sldMkLst>
        <pc:spChg chg="mod">
          <ac:chgData name="Chan Zhi Wen, Ian" userId="10427a44-90a0-4c20-831c-e237817aaaf3" providerId="ADAL" clId="{02880622-E27B-4118-A294-F51F01103869}" dt="2022-08-17T08:20:11.003" v="1298" actId="20577"/>
          <ac:spMkLst>
            <pc:docMk/>
            <pc:sldMk cId="1256236372" sldId="543"/>
            <ac:spMk id="2" creationId="{A26C2038-4E1A-4E26-99ED-E98533277339}"/>
          </ac:spMkLst>
        </pc:spChg>
      </pc:sldChg>
      <pc:sldChg chg="add del">
        <pc:chgData name="Chan Zhi Wen, Ian" userId="10427a44-90a0-4c20-831c-e237817aaaf3" providerId="ADAL" clId="{02880622-E27B-4118-A294-F51F01103869}" dt="2022-08-17T08:06:46.394" v="1188"/>
        <pc:sldMkLst>
          <pc:docMk/>
          <pc:sldMk cId="4222584466" sldId="543"/>
        </pc:sldMkLst>
      </pc:sldChg>
      <pc:sldChg chg="addSp delSp modSp add mod ord">
        <pc:chgData name="Chan Zhi Wen, Ian" userId="10427a44-90a0-4c20-831c-e237817aaaf3" providerId="ADAL" clId="{02880622-E27B-4118-A294-F51F01103869}" dt="2022-08-19T02:24:18.332" v="22192" actId="1035"/>
        <pc:sldMkLst>
          <pc:docMk/>
          <pc:sldMk cId="3471577858" sldId="544"/>
        </pc:sldMkLst>
        <pc:spChg chg="mod">
          <ac:chgData name="Chan Zhi Wen, Ian" userId="10427a44-90a0-4c20-831c-e237817aaaf3" providerId="ADAL" clId="{02880622-E27B-4118-A294-F51F01103869}" dt="2022-08-17T08:29:39.733" v="1653" actId="20577"/>
          <ac:spMkLst>
            <pc:docMk/>
            <pc:sldMk cId="3471577858" sldId="544"/>
            <ac:spMk id="2" creationId="{FCF73F3D-7CBD-46D3-AD51-D6E4EA1B7A38}"/>
          </ac:spMkLst>
        </pc:spChg>
        <pc:spChg chg="mod">
          <ac:chgData name="Chan Zhi Wen, Ian" userId="10427a44-90a0-4c20-831c-e237817aaaf3" providerId="ADAL" clId="{02880622-E27B-4118-A294-F51F01103869}" dt="2022-08-17T08:39:28.954" v="2066" actId="6549"/>
          <ac:spMkLst>
            <pc:docMk/>
            <pc:sldMk cId="3471577858" sldId="544"/>
            <ac:spMk id="3" creationId="{E6CD1D97-2687-4B15-BF3D-D09058FCEB2F}"/>
          </ac:spMkLst>
        </pc:spChg>
        <pc:spChg chg="del">
          <ac:chgData name="Chan Zhi Wen, Ian" userId="10427a44-90a0-4c20-831c-e237817aaaf3" providerId="ADAL" clId="{02880622-E27B-4118-A294-F51F01103869}" dt="2022-08-17T08:29:44.791" v="1654" actId="478"/>
          <ac:spMkLst>
            <pc:docMk/>
            <pc:sldMk cId="3471577858" sldId="544"/>
            <ac:spMk id="6" creationId="{263A4302-F886-79CC-E8AE-266683A575BF}"/>
          </ac:spMkLst>
        </pc:spChg>
        <pc:spChg chg="del">
          <ac:chgData name="Chan Zhi Wen, Ian" userId="10427a44-90a0-4c20-831c-e237817aaaf3" providerId="ADAL" clId="{02880622-E27B-4118-A294-F51F01103869}" dt="2022-08-17T08:29:44.791" v="1654" actId="478"/>
          <ac:spMkLst>
            <pc:docMk/>
            <pc:sldMk cId="3471577858" sldId="544"/>
            <ac:spMk id="7" creationId="{95316D29-0E3D-B8E6-62A9-2CC130456E17}"/>
          </ac:spMkLst>
        </pc:spChg>
        <pc:spChg chg="add mod">
          <ac:chgData name="Chan Zhi Wen, Ian" userId="10427a44-90a0-4c20-831c-e237817aaaf3" providerId="ADAL" clId="{02880622-E27B-4118-A294-F51F01103869}" dt="2022-08-19T02:24:06.391" v="22129" actId="1076"/>
          <ac:spMkLst>
            <pc:docMk/>
            <pc:sldMk cId="3471577858" sldId="544"/>
            <ac:spMk id="8" creationId="{972D5CF0-69E9-8F6A-0C03-9AD6A89D621E}"/>
          </ac:spMkLst>
        </pc:spChg>
        <pc:spChg chg="add mod">
          <ac:chgData name="Chan Zhi Wen, Ian" userId="10427a44-90a0-4c20-831c-e237817aaaf3" providerId="ADAL" clId="{02880622-E27B-4118-A294-F51F01103869}" dt="2022-08-17T08:39:34.623" v="2078" actId="1035"/>
          <ac:spMkLst>
            <pc:docMk/>
            <pc:sldMk cId="3471577858" sldId="544"/>
            <ac:spMk id="11" creationId="{81F1C6F0-7F89-759B-32A3-69D6CADFE899}"/>
          </ac:spMkLst>
        </pc:spChg>
        <pc:spChg chg="add mod">
          <ac:chgData name="Chan Zhi Wen, Ian" userId="10427a44-90a0-4c20-831c-e237817aaaf3" providerId="ADAL" clId="{02880622-E27B-4118-A294-F51F01103869}" dt="2022-08-17T08:39:34.623" v="2078" actId="1035"/>
          <ac:spMkLst>
            <pc:docMk/>
            <pc:sldMk cId="3471577858" sldId="544"/>
            <ac:spMk id="15" creationId="{85F6E849-24BE-A27F-42F0-1B5DE98AECDB}"/>
          </ac:spMkLst>
        </pc:spChg>
        <pc:spChg chg="add mod">
          <ac:chgData name="Chan Zhi Wen, Ian" userId="10427a44-90a0-4c20-831c-e237817aaaf3" providerId="ADAL" clId="{02880622-E27B-4118-A294-F51F01103869}" dt="2022-08-17T08:39:34.623" v="2078" actId="1035"/>
          <ac:spMkLst>
            <pc:docMk/>
            <pc:sldMk cId="3471577858" sldId="544"/>
            <ac:spMk id="17" creationId="{D1E444CB-D9A3-E9D8-31FF-DA23E6E8F47A}"/>
          </ac:spMkLst>
        </pc:spChg>
        <pc:spChg chg="add mod">
          <ac:chgData name="Chan Zhi Wen, Ian" userId="10427a44-90a0-4c20-831c-e237817aaaf3" providerId="ADAL" clId="{02880622-E27B-4118-A294-F51F01103869}" dt="2022-08-17T08:39:34.623" v="2078" actId="1035"/>
          <ac:spMkLst>
            <pc:docMk/>
            <pc:sldMk cId="3471577858" sldId="544"/>
            <ac:spMk id="19" creationId="{1E1BEE3D-B59D-9400-A727-D86FE5851EB6}"/>
          </ac:spMkLst>
        </pc:spChg>
        <pc:spChg chg="add mod">
          <ac:chgData name="Chan Zhi Wen, Ian" userId="10427a44-90a0-4c20-831c-e237817aaaf3" providerId="ADAL" clId="{02880622-E27B-4118-A294-F51F01103869}" dt="2022-08-19T02:20:58.232" v="21961" actId="21"/>
          <ac:spMkLst>
            <pc:docMk/>
            <pc:sldMk cId="3471577858" sldId="544"/>
            <ac:spMk id="24" creationId="{9569DBCF-8549-E5F0-54DF-6A441F4D956D}"/>
          </ac:spMkLst>
        </pc:spChg>
        <pc:spChg chg="add del mod">
          <ac:chgData name="Chan Zhi Wen, Ian" userId="10427a44-90a0-4c20-831c-e237817aaaf3" providerId="ADAL" clId="{02880622-E27B-4118-A294-F51F01103869}" dt="2022-08-19T02:21:55.152" v="22044" actId="478"/>
          <ac:spMkLst>
            <pc:docMk/>
            <pc:sldMk cId="3471577858" sldId="544"/>
            <ac:spMk id="26" creationId="{E8B19B10-5E17-A7DA-DECC-6EB81B47EBB0}"/>
          </ac:spMkLst>
        </pc:spChg>
        <pc:spChg chg="add mod">
          <ac:chgData name="Chan Zhi Wen, Ian" userId="10427a44-90a0-4c20-831c-e237817aaaf3" providerId="ADAL" clId="{02880622-E27B-4118-A294-F51F01103869}" dt="2022-08-19T02:23:20.768" v="22106" actId="27636"/>
          <ac:spMkLst>
            <pc:docMk/>
            <pc:sldMk cId="3471577858" sldId="544"/>
            <ac:spMk id="28" creationId="{34873AAC-0F1E-A6AE-968F-5A27931BC2E1}"/>
          </ac:spMkLst>
        </pc:spChg>
        <pc:spChg chg="add mod">
          <ac:chgData name="Chan Zhi Wen, Ian" userId="10427a44-90a0-4c20-831c-e237817aaaf3" providerId="ADAL" clId="{02880622-E27B-4118-A294-F51F01103869}" dt="2022-08-19T02:24:18.332" v="22192" actId="1035"/>
          <ac:spMkLst>
            <pc:docMk/>
            <pc:sldMk cId="3471577858" sldId="544"/>
            <ac:spMk id="29" creationId="{9D1AFFC4-2FF5-AC1F-92C8-D9CC7FD168FA}"/>
          </ac:spMkLst>
        </pc:spChg>
        <pc:picChg chg="add mod">
          <ac:chgData name="Chan Zhi Wen, Ian" userId="10427a44-90a0-4c20-831c-e237817aaaf3" providerId="ADAL" clId="{02880622-E27B-4118-A294-F51F01103869}" dt="2022-08-17T08:39:34.623" v="2078" actId="1035"/>
          <ac:picMkLst>
            <pc:docMk/>
            <pc:sldMk cId="3471577858" sldId="544"/>
            <ac:picMk id="10" creationId="{EDADD52B-53B6-0A51-3395-E86B84089314}"/>
          </ac:picMkLst>
        </pc:picChg>
        <pc:picChg chg="del">
          <ac:chgData name="Chan Zhi Wen, Ian" userId="10427a44-90a0-4c20-831c-e237817aaaf3" providerId="ADAL" clId="{02880622-E27B-4118-A294-F51F01103869}" dt="2022-08-17T08:29:44.791" v="1654" actId="478"/>
          <ac:picMkLst>
            <pc:docMk/>
            <pc:sldMk cId="3471577858" sldId="544"/>
            <ac:picMk id="12" creationId="{7730C200-5AFB-2E7A-958A-DB4A87F2FE7E}"/>
          </ac:picMkLst>
        </pc:picChg>
        <pc:picChg chg="del">
          <ac:chgData name="Chan Zhi Wen, Ian" userId="10427a44-90a0-4c20-831c-e237817aaaf3" providerId="ADAL" clId="{02880622-E27B-4118-A294-F51F01103869}" dt="2022-08-17T08:29:44.791" v="1654" actId="478"/>
          <ac:picMkLst>
            <pc:docMk/>
            <pc:sldMk cId="3471577858" sldId="544"/>
            <ac:picMk id="14" creationId="{3B38418C-29EE-A90C-6823-425A245DAB4D}"/>
          </ac:picMkLst>
        </pc:picChg>
        <pc:picChg chg="del">
          <ac:chgData name="Chan Zhi Wen, Ian" userId="10427a44-90a0-4c20-831c-e237817aaaf3" providerId="ADAL" clId="{02880622-E27B-4118-A294-F51F01103869}" dt="2022-08-17T08:29:44.791" v="1654" actId="478"/>
          <ac:picMkLst>
            <pc:docMk/>
            <pc:sldMk cId="3471577858" sldId="544"/>
            <ac:picMk id="21" creationId="{7670832A-4BED-E1E1-E150-F6B68D0A672F}"/>
          </ac:picMkLst>
        </pc:picChg>
        <pc:cxnChg chg="add mod">
          <ac:chgData name="Chan Zhi Wen, Ian" userId="10427a44-90a0-4c20-831c-e237817aaaf3" providerId="ADAL" clId="{02880622-E27B-4118-A294-F51F01103869}" dt="2022-08-19T02:24:02.770" v="22128" actId="14100"/>
          <ac:cxnSpMkLst>
            <pc:docMk/>
            <pc:sldMk cId="3471577858" sldId="544"/>
            <ac:cxnSpMk id="4" creationId="{757C93E4-0B81-43F8-1076-D9A94422D95C}"/>
          </ac:cxnSpMkLst>
        </pc:cxnChg>
        <pc:cxnChg chg="del">
          <ac:chgData name="Chan Zhi Wen, Ian" userId="10427a44-90a0-4c20-831c-e237817aaaf3" providerId="ADAL" clId="{02880622-E27B-4118-A294-F51F01103869}" dt="2022-08-17T08:29:44.791" v="1654" actId="478"/>
          <ac:cxnSpMkLst>
            <pc:docMk/>
            <pc:sldMk cId="3471577858" sldId="544"/>
            <ac:cxnSpMk id="8" creationId="{4D53A475-F539-263E-0A97-C091E7BAA5AF}"/>
          </ac:cxnSpMkLst>
        </pc:cxnChg>
        <pc:cxnChg chg="del">
          <ac:chgData name="Chan Zhi Wen, Ian" userId="10427a44-90a0-4c20-831c-e237817aaaf3" providerId="ADAL" clId="{02880622-E27B-4118-A294-F51F01103869}" dt="2022-08-17T08:29:44.791" v="1654" actId="478"/>
          <ac:cxnSpMkLst>
            <pc:docMk/>
            <pc:sldMk cId="3471577858" sldId="544"/>
            <ac:cxnSpMk id="9" creationId="{A98D8003-3D25-C205-F0A9-68B4C0116DAC}"/>
          </ac:cxnSpMkLst>
        </pc:cxnChg>
        <pc:cxnChg chg="add mod">
          <ac:chgData name="Chan Zhi Wen, Ian" userId="10427a44-90a0-4c20-831c-e237817aaaf3" providerId="ADAL" clId="{02880622-E27B-4118-A294-F51F01103869}" dt="2022-08-19T02:23:58.614" v="22126" actId="14100"/>
          <ac:cxnSpMkLst>
            <pc:docMk/>
            <pc:sldMk cId="3471577858" sldId="544"/>
            <ac:cxnSpMk id="12" creationId="{AF3B6B4F-AF62-D763-F6BF-AE6FB56666AE}"/>
          </ac:cxnSpMkLst>
        </pc:cxnChg>
        <pc:cxnChg chg="add mod">
          <ac:chgData name="Chan Zhi Wen, Ian" userId="10427a44-90a0-4c20-831c-e237817aaaf3" providerId="ADAL" clId="{02880622-E27B-4118-A294-F51F01103869}" dt="2022-08-17T08:39:34.623" v="2078" actId="1035"/>
          <ac:cxnSpMkLst>
            <pc:docMk/>
            <pc:sldMk cId="3471577858" sldId="544"/>
            <ac:cxnSpMk id="13" creationId="{D127720D-2A25-D3E5-2192-EC43CEF0A362}"/>
          </ac:cxnSpMkLst>
        </pc:cxnChg>
        <pc:cxnChg chg="add mod">
          <ac:chgData name="Chan Zhi Wen, Ian" userId="10427a44-90a0-4c20-831c-e237817aaaf3" providerId="ADAL" clId="{02880622-E27B-4118-A294-F51F01103869}" dt="2022-08-17T08:39:34.623" v="2078" actId="1035"/>
          <ac:cxnSpMkLst>
            <pc:docMk/>
            <pc:sldMk cId="3471577858" sldId="544"/>
            <ac:cxnSpMk id="16" creationId="{41E2920C-BA1D-B6BF-3CDB-21D27443EA39}"/>
          </ac:cxnSpMkLst>
        </pc:cxnChg>
        <pc:cxnChg chg="add mod">
          <ac:chgData name="Chan Zhi Wen, Ian" userId="10427a44-90a0-4c20-831c-e237817aaaf3" providerId="ADAL" clId="{02880622-E27B-4118-A294-F51F01103869}" dt="2022-08-17T08:39:34.623" v="2078" actId="1035"/>
          <ac:cxnSpMkLst>
            <pc:docMk/>
            <pc:sldMk cId="3471577858" sldId="544"/>
            <ac:cxnSpMk id="18" creationId="{E29B5173-E14F-3A78-7C00-2EFA6C53CEEE}"/>
          </ac:cxnSpMkLst>
        </pc:cxnChg>
        <pc:cxnChg chg="add mod">
          <ac:chgData name="Chan Zhi Wen, Ian" userId="10427a44-90a0-4c20-831c-e237817aaaf3" providerId="ADAL" clId="{02880622-E27B-4118-A294-F51F01103869}" dt="2022-08-17T08:39:34.623" v="2078" actId="1035"/>
          <ac:cxnSpMkLst>
            <pc:docMk/>
            <pc:sldMk cId="3471577858" sldId="544"/>
            <ac:cxnSpMk id="20" creationId="{1EF4FFA5-6D6E-FC91-E91C-C5BA3A1B224C}"/>
          </ac:cxnSpMkLst>
        </pc:cxnChg>
        <pc:cxnChg chg="add mod">
          <ac:chgData name="Chan Zhi Wen, Ian" userId="10427a44-90a0-4c20-831c-e237817aaaf3" providerId="ADAL" clId="{02880622-E27B-4118-A294-F51F01103869}" dt="2022-08-17T08:39:34.623" v="2078" actId="1035"/>
          <ac:cxnSpMkLst>
            <pc:docMk/>
            <pc:sldMk cId="3471577858" sldId="544"/>
            <ac:cxnSpMk id="22" creationId="{5083739D-2C86-C189-55E6-67E557621872}"/>
          </ac:cxnSpMkLst>
        </pc:cxnChg>
        <pc:cxnChg chg="add mod">
          <ac:chgData name="Chan Zhi Wen, Ian" userId="10427a44-90a0-4c20-831c-e237817aaaf3" providerId="ADAL" clId="{02880622-E27B-4118-A294-F51F01103869}" dt="2022-08-17T08:39:34.623" v="2078" actId="1035"/>
          <ac:cxnSpMkLst>
            <pc:docMk/>
            <pc:sldMk cId="3471577858" sldId="544"/>
            <ac:cxnSpMk id="23" creationId="{2BC485B0-6B07-F0A2-0649-4E6B7A13C9A1}"/>
          </ac:cxnSpMkLst>
        </pc:cxnChg>
        <pc:cxnChg chg="add del mod">
          <ac:chgData name="Chan Zhi Wen, Ian" userId="10427a44-90a0-4c20-831c-e237817aaaf3" providerId="ADAL" clId="{02880622-E27B-4118-A294-F51F01103869}" dt="2022-08-19T02:21:21.697" v="21974" actId="478"/>
          <ac:cxnSpMkLst>
            <pc:docMk/>
            <pc:sldMk cId="3471577858" sldId="544"/>
            <ac:cxnSpMk id="25" creationId="{65E427FD-FEAB-B013-9368-E133071CF082}"/>
          </ac:cxnSpMkLst>
        </pc:cxnChg>
        <pc:cxnChg chg="add del mod">
          <ac:chgData name="Chan Zhi Wen, Ian" userId="10427a44-90a0-4c20-831c-e237817aaaf3" providerId="ADAL" clId="{02880622-E27B-4118-A294-F51F01103869}" dt="2022-08-19T02:21:55.152" v="22044" actId="478"/>
          <ac:cxnSpMkLst>
            <pc:docMk/>
            <pc:sldMk cId="3471577858" sldId="544"/>
            <ac:cxnSpMk id="27" creationId="{F66FBB3B-AB2E-00B2-5D7E-69EF58B45BCE}"/>
          </ac:cxnSpMkLst>
        </pc:cxnChg>
      </pc:sldChg>
      <pc:sldChg chg="addSp delSp modSp add mod">
        <pc:chgData name="Chan Zhi Wen, Ian" userId="10427a44-90a0-4c20-831c-e237817aaaf3" providerId="ADAL" clId="{02880622-E27B-4118-A294-F51F01103869}" dt="2022-08-17T09:58:04.233" v="6595" actId="20577"/>
        <pc:sldMkLst>
          <pc:docMk/>
          <pc:sldMk cId="3749891632" sldId="545"/>
        </pc:sldMkLst>
        <pc:spChg chg="add mod">
          <ac:chgData name="Chan Zhi Wen, Ian" userId="10427a44-90a0-4c20-831c-e237817aaaf3" providerId="ADAL" clId="{02880622-E27B-4118-A294-F51F01103869}" dt="2022-08-17T09:58:04.233" v="6595" actId="20577"/>
          <ac:spMkLst>
            <pc:docMk/>
            <pc:sldMk cId="3749891632" sldId="545"/>
            <ac:spMk id="6" creationId="{0963EF70-30CA-3BE5-3DFE-75BE49E484F3}"/>
          </ac:spMkLst>
        </pc:spChg>
        <pc:spChg chg="del">
          <ac:chgData name="Chan Zhi Wen, Ian" userId="10427a44-90a0-4c20-831c-e237817aaaf3" providerId="ADAL" clId="{02880622-E27B-4118-A294-F51F01103869}" dt="2022-08-17T08:31:56.391" v="1685" actId="478"/>
          <ac:spMkLst>
            <pc:docMk/>
            <pc:sldMk cId="3749891632" sldId="545"/>
            <ac:spMk id="11" creationId="{81F1C6F0-7F89-759B-32A3-69D6CADFE899}"/>
          </ac:spMkLst>
        </pc:spChg>
        <pc:spChg chg="del">
          <ac:chgData name="Chan Zhi Wen, Ian" userId="10427a44-90a0-4c20-831c-e237817aaaf3" providerId="ADAL" clId="{02880622-E27B-4118-A294-F51F01103869}" dt="2022-08-17T08:31:56.391" v="1685" actId="478"/>
          <ac:spMkLst>
            <pc:docMk/>
            <pc:sldMk cId="3749891632" sldId="545"/>
            <ac:spMk id="15" creationId="{85F6E849-24BE-A27F-42F0-1B5DE98AECDB}"/>
          </ac:spMkLst>
        </pc:spChg>
        <pc:spChg chg="del">
          <ac:chgData name="Chan Zhi Wen, Ian" userId="10427a44-90a0-4c20-831c-e237817aaaf3" providerId="ADAL" clId="{02880622-E27B-4118-A294-F51F01103869}" dt="2022-08-17T08:31:56.391" v="1685" actId="478"/>
          <ac:spMkLst>
            <pc:docMk/>
            <pc:sldMk cId="3749891632" sldId="545"/>
            <ac:spMk id="17" creationId="{D1E444CB-D9A3-E9D8-31FF-DA23E6E8F47A}"/>
          </ac:spMkLst>
        </pc:spChg>
        <pc:spChg chg="del">
          <ac:chgData name="Chan Zhi Wen, Ian" userId="10427a44-90a0-4c20-831c-e237817aaaf3" providerId="ADAL" clId="{02880622-E27B-4118-A294-F51F01103869}" dt="2022-08-17T08:31:56.391" v="1685" actId="478"/>
          <ac:spMkLst>
            <pc:docMk/>
            <pc:sldMk cId="3749891632" sldId="545"/>
            <ac:spMk id="19" creationId="{1E1BEE3D-B59D-9400-A727-D86FE5851EB6}"/>
          </ac:spMkLst>
        </pc:spChg>
        <pc:spChg chg="del">
          <ac:chgData name="Chan Zhi Wen, Ian" userId="10427a44-90a0-4c20-831c-e237817aaaf3" providerId="ADAL" clId="{02880622-E27B-4118-A294-F51F01103869}" dt="2022-08-17T08:31:56.391" v="1685" actId="478"/>
          <ac:spMkLst>
            <pc:docMk/>
            <pc:sldMk cId="3749891632" sldId="545"/>
            <ac:spMk id="24" creationId="{9569DBCF-8549-E5F0-54DF-6A441F4D956D}"/>
          </ac:spMkLst>
        </pc:spChg>
        <pc:spChg chg="del">
          <ac:chgData name="Chan Zhi Wen, Ian" userId="10427a44-90a0-4c20-831c-e237817aaaf3" providerId="ADAL" clId="{02880622-E27B-4118-A294-F51F01103869}" dt="2022-08-17T08:31:58.631" v="1686" actId="478"/>
          <ac:spMkLst>
            <pc:docMk/>
            <pc:sldMk cId="3749891632" sldId="545"/>
            <ac:spMk id="26" creationId="{E8B19B10-5E17-A7DA-DECC-6EB81B47EBB0}"/>
          </ac:spMkLst>
        </pc:spChg>
        <pc:picChg chg="add mod">
          <ac:chgData name="Chan Zhi Wen, Ian" userId="10427a44-90a0-4c20-831c-e237817aaaf3" providerId="ADAL" clId="{02880622-E27B-4118-A294-F51F01103869}" dt="2022-08-17T08:33:39.991" v="1781" actId="1076"/>
          <ac:picMkLst>
            <pc:docMk/>
            <pc:sldMk cId="3749891632" sldId="545"/>
            <ac:picMk id="4" creationId="{28C38858-0603-AFE2-E89E-5310E232D17E}"/>
          </ac:picMkLst>
        </pc:picChg>
        <pc:picChg chg="del">
          <ac:chgData name="Chan Zhi Wen, Ian" userId="10427a44-90a0-4c20-831c-e237817aaaf3" providerId="ADAL" clId="{02880622-E27B-4118-A294-F51F01103869}" dt="2022-08-17T08:31:56.391" v="1685" actId="478"/>
          <ac:picMkLst>
            <pc:docMk/>
            <pc:sldMk cId="3749891632" sldId="545"/>
            <ac:picMk id="10" creationId="{EDADD52B-53B6-0A51-3395-E86B84089314}"/>
          </ac:picMkLst>
        </pc:picChg>
        <pc:cxnChg chg="del">
          <ac:chgData name="Chan Zhi Wen, Ian" userId="10427a44-90a0-4c20-831c-e237817aaaf3" providerId="ADAL" clId="{02880622-E27B-4118-A294-F51F01103869}" dt="2022-08-17T08:31:56.391" v="1685" actId="478"/>
          <ac:cxnSpMkLst>
            <pc:docMk/>
            <pc:sldMk cId="3749891632" sldId="545"/>
            <ac:cxnSpMk id="13" creationId="{D127720D-2A25-D3E5-2192-EC43CEF0A362}"/>
          </ac:cxnSpMkLst>
        </pc:cxnChg>
        <pc:cxnChg chg="del">
          <ac:chgData name="Chan Zhi Wen, Ian" userId="10427a44-90a0-4c20-831c-e237817aaaf3" providerId="ADAL" clId="{02880622-E27B-4118-A294-F51F01103869}" dt="2022-08-17T08:31:56.391" v="1685" actId="478"/>
          <ac:cxnSpMkLst>
            <pc:docMk/>
            <pc:sldMk cId="3749891632" sldId="545"/>
            <ac:cxnSpMk id="16" creationId="{41E2920C-BA1D-B6BF-3CDB-21D27443EA39}"/>
          </ac:cxnSpMkLst>
        </pc:cxnChg>
        <pc:cxnChg chg="del">
          <ac:chgData name="Chan Zhi Wen, Ian" userId="10427a44-90a0-4c20-831c-e237817aaaf3" providerId="ADAL" clId="{02880622-E27B-4118-A294-F51F01103869}" dt="2022-08-17T08:31:56.391" v="1685" actId="478"/>
          <ac:cxnSpMkLst>
            <pc:docMk/>
            <pc:sldMk cId="3749891632" sldId="545"/>
            <ac:cxnSpMk id="18" creationId="{E29B5173-E14F-3A78-7C00-2EFA6C53CEEE}"/>
          </ac:cxnSpMkLst>
        </pc:cxnChg>
        <pc:cxnChg chg="del">
          <ac:chgData name="Chan Zhi Wen, Ian" userId="10427a44-90a0-4c20-831c-e237817aaaf3" providerId="ADAL" clId="{02880622-E27B-4118-A294-F51F01103869}" dt="2022-08-17T08:31:56.391" v="1685" actId="478"/>
          <ac:cxnSpMkLst>
            <pc:docMk/>
            <pc:sldMk cId="3749891632" sldId="545"/>
            <ac:cxnSpMk id="20" creationId="{1EF4FFA5-6D6E-FC91-E91C-C5BA3A1B224C}"/>
          </ac:cxnSpMkLst>
        </pc:cxnChg>
        <pc:cxnChg chg="del">
          <ac:chgData name="Chan Zhi Wen, Ian" userId="10427a44-90a0-4c20-831c-e237817aaaf3" providerId="ADAL" clId="{02880622-E27B-4118-A294-F51F01103869}" dt="2022-08-17T08:31:56.391" v="1685" actId="478"/>
          <ac:cxnSpMkLst>
            <pc:docMk/>
            <pc:sldMk cId="3749891632" sldId="545"/>
            <ac:cxnSpMk id="22" creationId="{5083739D-2C86-C189-55E6-67E557621872}"/>
          </ac:cxnSpMkLst>
        </pc:cxnChg>
        <pc:cxnChg chg="del">
          <ac:chgData name="Chan Zhi Wen, Ian" userId="10427a44-90a0-4c20-831c-e237817aaaf3" providerId="ADAL" clId="{02880622-E27B-4118-A294-F51F01103869}" dt="2022-08-17T08:31:56.391" v="1685" actId="478"/>
          <ac:cxnSpMkLst>
            <pc:docMk/>
            <pc:sldMk cId="3749891632" sldId="545"/>
            <ac:cxnSpMk id="23" creationId="{2BC485B0-6B07-F0A2-0649-4E6B7A13C9A1}"/>
          </ac:cxnSpMkLst>
        </pc:cxnChg>
        <pc:cxnChg chg="del">
          <ac:chgData name="Chan Zhi Wen, Ian" userId="10427a44-90a0-4c20-831c-e237817aaaf3" providerId="ADAL" clId="{02880622-E27B-4118-A294-F51F01103869}" dt="2022-08-17T08:31:56.391" v="1685" actId="478"/>
          <ac:cxnSpMkLst>
            <pc:docMk/>
            <pc:sldMk cId="3749891632" sldId="545"/>
            <ac:cxnSpMk id="25" creationId="{65E427FD-FEAB-B013-9368-E133071CF082}"/>
          </ac:cxnSpMkLst>
        </pc:cxnChg>
        <pc:cxnChg chg="del">
          <ac:chgData name="Chan Zhi Wen, Ian" userId="10427a44-90a0-4c20-831c-e237817aaaf3" providerId="ADAL" clId="{02880622-E27B-4118-A294-F51F01103869}" dt="2022-08-17T08:31:56.391" v="1685" actId="478"/>
          <ac:cxnSpMkLst>
            <pc:docMk/>
            <pc:sldMk cId="3749891632" sldId="545"/>
            <ac:cxnSpMk id="27" creationId="{F66FBB3B-AB2E-00B2-5D7E-69EF58B45BCE}"/>
          </ac:cxnSpMkLst>
        </pc:cxnChg>
      </pc:sldChg>
      <pc:sldChg chg="delSp modSp add mod">
        <pc:chgData name="Chan Zhi Wen, Ian" userId="10427a44-90a0-4c20-831c-e237817aaaf3" providerId="ADAL" clId="{02880622-E27B-4118-A294-F51F01103869}" dt="2022-08-17T10:01:18.257" v="6791" actId="1037"/>
        <pc:sldMkLst>
          <pc:docMk/>
          <pc:sldMk cId="1144752718" sldId="546"/>
        </pc:sldMkLst>
        <pc:spChg chg="mod">
          <ac:chgData name="Chan Zhi Wen, Ian" userId="10427a44-90a0-4c20-831c-e237817aaaf3" providerId="ADAL" clId="{02880622-E27B-4118-A294-F51F01103869}" dt="2022-08-17T09:59:11.864" v="6657" actId="20577"/>
          <ac:spMkLst>
            <pc:docMk/>
            <pc:sldMk cId="1144752718" sldId="546"/>
            <ac:spMk id="2" creationId="{FCF73F3D-7CBD-46D3-AD51-D6E4EA1B7A38}"/>
          </ac:spMkLst>
        </pc:spChg>
        <pc:spChg chg="mod">
          <ac:chgData name="Chan Zhi Wen, Ian" userId="10427a44-90a0-4c20-831c-e237817aaaf3" providerId="ADAL" clId="{02880622-E27B-4118-A294-F51F01103869}" dt="2022-08-17T10:01:14.135" v="6778" actId="20577"/>
          <ac:spMkLst>
            <pc:docMk/>
            <pc:sldMk cId="1144752718" sldId="546"/>
            <ac:spMk id="3" creationId="{E6CD1D97-2687-4B15-BF3D-D09058FCEB2F}"/>
          </ac:spMkLst>
        </pc:spChg>
        <pc:spChg chg="del">
          <ac:chgData name="Chan Zhi Wen, Ian" userId="10427a44-90a0-4c20-831c-e237817aaaf3" providerId="ADAL" clId="{02880622-E27B-4118-A294-F51F01103869}" dt="2022-08-17T08:40:04.897" v="2122" actId="478"/>
          <ac:spMkLst>
            <pc:docMk/>
            <pc:sldMk cId="1144752718" sldId="546"/>
            <ac:spMk id="11" creationId="{81F1C6F0-7F89-759B-32A3-69D6CADFE899}"/>
          </ac:spMkLst>
        </pc:spChg>
        <pc:spChg chg="del">
          <ac:chgData name="Chan Zhi Wen, Ian" userId="10427a44-90a0-4c20-831c-e237817aaaf3" providerId="ADAL" clId="{02880622-E27B-4118-A294-F51F01103869}" dt="2022-08-17T08:40:04.897" v="2122" actId="478"/>
          <ac:spMkLst>
            <pc:docMk/>
            <pc:sldMk cId="1144752718" sldId="546"/>
            <ac:spMk id="15" creationId="{85F6E849-24BE-A27F-42F0-1B5DE98AECDB}"/>
          </ac:spMkLst>
        </pc:spChg>
        <pc:spChg chg="del">
          <ac:chgData name="Chan Zhi Wen, Ian" userId="10427a44-90a0-4c20-831c-e237817aaaf3" providerId="ADAL" clId="{02880622-E27B-4118-A294-F51F01103869}" dt="2022-08-17T08:40:04.897" v="2122" actId="478"/>
          <ac:spMkLst>
            <pc:docMk/>
            <pc:sldMk cId="1144752718" sldId="546"/>
            <ac:spMk id="17" creationId="{D1E444CB-D9A3-E9D8-31FF-DA23E6E8F47A}"/>
          </ac:spMkLst>
        </pc:spChg>
        <pc:spChg chg="del">
          <ac:chgData name="Chan Zhi Wen, Ian" userId="10427a44-90a0-4c20-831c-e237817aaaf3" providerId="ADAL" clId="{02880622-E27B-4118-A294-F51F01103869}" dt="2022-08-17T08:40:04.897" v="2122" actId="478"/>
          <ac:spMkLst>
            <pc:docMk/>
            <pc:sldMk cId="1144752718" sldId="546"/>
            <ac:spMk id="19" creationId="{1E1BEE3D-B59D-9400-A727-D86FE5851EB6}"/>
          </ac:spMkLst>
        </pc:spChg>
        <pc:spChg chg="del">
          <ac:chgData name="Chan Zhi Wen, Ian" userId="10427a44-90a0-4c20-831c-e237817aaaf3" providerId="ADAL" clId="{02880622-E27B-4118-A294-F51F01103869}" dt="2022-08-17T08:40:04.897" v="2122" actId="478"/>
          <ac:spMkLst>
            <pc:docMk/>
            <pc:sldMk cId="1144752718" sldId="546"/>
            <ac:spMk id="24" creationId="{9569DBCF-8549-E5F0-54DF-6A441F4D956D}"/>
          </ac:spMkLst>
        </pc:spChg>
        <pc:spChg chg="del">
          <ac:chgData name="Chan Zhi Wen, Ian" userId="10427a44-90a0-4c20-831c-e237817aaaf3" providerId="ADAL" clId="{02880622-E27B-4118-A294-F51F01103869}" dt="2022-08-17T08:40:04.897" v="2122" actId="478"/>
          <ac:spMkLst>
            <pc:docMk/>
            <pc:sldMk cId="1144752718" sldId="546"/>
            <ac:spMk id="26" creationId="{E8B19B10-5E17-A7DA-DECC-6EB81B47EBB0}"/>
          </ac:spMkLst>
        </pc:spChg>
        <pc:spChg chg="del">
          <ac:chgData name="Chan Zhi Wen, Ian" userId="10427a44-90a0-4c20-831c-e237817aaaf3" providerId="ADAL" clId="{02880622-E27B-4118-A294-F51F01103869}" dt="2022-08-17T08:40:04.897" v="2122" actId="478"/>
          <ac:spMkLst>
            <pc:docMk/>
            <pc:sldMk cId="1144752718" sldId="546"/>
            <ac:spMk id="28" creationId="{34873AAC-0F1E-A6AE-968F-5A27931BC2E1}"/>
          </ac:spMkLst>
        </pc:spChg>
        <pc:picChg chg="mod">
          <ac:chgData name="Chan Zhi Wen, Ian" userId="10427a44-90a0-4c20-831c-e237817aaaf3" providerId="ADAL" clId="{02880622-E27B-4118-A294-F51F01103869}" dt="2022-08-17T10:01:18.257" v="6791" actId="1037"/>
          <ac:picMkLst>
            <pc:docMk/>
            <pc:sldMk cId="1144752718" sldId="546"/>
            <ac:picMk id="10" creationId="{EDADD52B-53B6-0A51-3395-E86B84089314}"/>
          </ac:picMkLst>
        </pc:picChg>
        <pc:cxnChg chg="del">
          <ac:chgData name="Chan Zhi Wen, Ian" userId="10427a44-90a0-4c20-831c-e237817aaaf3" providerId="ADAL" clId="{02880622-E27B-4118-A294-F51F01103869}" dt="2022-08-17T08:40:04.897" v="2122" actId="478"/>
          <ac:cxnSpMkLst>
            <pc:docMk/>
            <pc:sldMk cId="1144752718" sldId="546"/>
            <ac:cxnSpMk id="13" creationId="{D127720D-2A25-D3E5-2192-EC43CEF0A362}"/>
          </ac:cxnSpMkLst>
        </pc:cxnChg>
        <pc:cxnChg chg="del">
          <ac:chgData name="Chan Zhi Wen, Ian" userId="10427a44-90a0-4c20-831c-e237817aaaf3" providerId="ADAL" clId="{02880622-E27B-4118-A294-F51F01103869}" dt="2022-08-17T08:40:04.897" v="2122" actId="478"/>
          <ac:cxnSpMkLst>
            <pc:docMk/>
            <pc:sldMk cId="1144752718" sldId="546"/>
            <ac:cxnSpMk id="16" creationId="{41E2920C-BA1D-B6BF-3CDB-21D27443EA39}"/>
          </ac:cxnSpMkLst>
        </pc:cxnChg>
        <pc:cxnChg chg="del">
          <ac:chgData name="Chan Zhi Wen, Ian" userId="10427a44-90a0-4c20-831c-e237817aaaf3" providerId="ADAL" clId="{02880622-E27B-4118-A294-F51F01103869}" dt="2022-08-17T08:40:04.897" v="2122" actId="478"/>
          <ac:cxnSpMkLst>
            <pc:docMk/>
            <pc:sldMk cId="1144752718" sldId="546"/>
            <ac:cxnSpMk id="18" creationId="{E29B5173-E14F-3A78-7C00-2EFA6C53CEEE}"/>
          </ac:cxnSpMkLst>
        </pc:cxnChg>
        <pc:cxnChg chg="del">
          <ac:chgData name="Chan Zhi Wen, Ian" userId="10427a44-90a0-4c20-831c-e237817aaaf3" providerId="ADAL" clId="{02880622-E27B-4118-A294-F51F01103869}" dt="2022-08-17T08:40:04.897" v="2122" actId="478"/>
          <ac:cxnSpMkLst>
            <pc:docMk/>
            <pc:sldMk cId="1144752718" sldId="546"/>
            <ac:cxnSpMk id="20" creationId="{1EF4FFA5-6D6E-FC91-E91C-C5BA3A1B224C}"/>
          </ac:cxnSpMkLst>
        </pc:cxnChg>
        <pc:cxnChg chg="del">
          <ac:chgData name="Chan Zhi Wen, Ian" userId="10427a44-90a0-4c20-831c-e237817aaaf3" providerId="ADAL" clId="{02880622-E27B-4118-A294-F51F01103869}" dt="2022-08-17T08:40:04.897" v="2122" actId="478"/>
          <ac:cxnSpMkLst>
            <pc:docMk/>
            <pc:sldMk cId="1144752718" sldId="546"/>
            <ac:cxnSpMk id="22" creationId="{5083739D-2C86-C189-55E6-67E557621872}"/>
          </ac:cxnSpMkLst>
        </pc:cxnChg>
        <pc:cxnChg chg="del">
          <ac:chgData name="Chan Zhi Wen, Ian" userId="10427a44-90a0-4c20-831c-e237817aaaf3" providerId="ADAL" clId="{02880622-E27B-4118-A294-F51F01103869}" dt="2022-08-17T08:40:04.897" v="2122" actId="478"/>
          <ac:cxnSpMkLst>
            <pc:docMk/>
            <pc:sldMk cId="1144752718" sldId="546"/>
            <ac:cxnSpMk id="23" creationId="{2BC485B0-6B07-F0A2-0649-4E6B7A13C9A1}"/>
          </ac:cxnSpMkLst>
        </pc:cxnChg>
        <pc:cxnChg chg="del">
          <ac:chgData name="Chan Zhi Wen, Ian" userId="10427a44-90a0-4c20-831c-e237817aaaf3" providerId="ADAL" clId="{02880622-E27B-4118-A294-F51F01103869}" dt="2022-08-17T08:40:04.897" v="2122" actId="478"/>
          <ac:cxnSpMkLst>
            <pc:docMk/>
            <pc:sldMk cId="1144752718" sldId="546"/>
            <ac:cxnSpMk id="25" creationId="{65E427FD-FEAB-B013-9368-E133071CF082}"/>
          </ac:cxnSpMkLst>
        </pc:cxnChg>
        <pc:cxnChg chg="del">
          <ac:chgData name="Chan Zhi Wen, Ian" userId="10427a44-90a0-4c20-831c-e237817aaaf3" providerId="ADAL" clId="{02880622-E27B-4118-A294-F51F01103869}" dt="2022-08-17T08:40:04.897" v="2122" actId="478"/>
          <ac:cxnSpMkLst>
            <pc:docMk/>
            <pc:sldMk cId="1144752718" sldId="546"/>
            <ac:cxnSpMk id="27" creationId="{F66FBB3B-AB2E-00B2-5D7E-69EF58B45BCE}"/>
          </ac:cxnSpMkLst>
        </pc:cxnChg>
      </pc:sldChg>
      <pc:sldChg chg="addSp delSp modSp add mod">
        <pc:chgData name="Chan Zhi Wen, Ian" userId="10427a44-90a0-4c20-831c-e237817aaaf3" providerId="ADAL" clId="{02880622-E27B-4118-A294-F51F01103869}" dt="2022-08-19T02:21:49.483" v="22043" actId="1035"/>
        <pc:sldMkLst>
          <pc:docMk/>
          <pc:sldMk cId="1407387197" sldId="547"/>
        </pc:sldMkLst>
        <pc:spChg chg="add del mod">
          <ac:chgData name="Chan Zhi Wen, Ian" userId="10427a44-90a0-4c20-831c-e237817aaaf3" providerId="ADAL" clId="{02880622-E27B-4118-A294-F51F01103869}" dt="2022-08-17T08:40:35.519" v="2127"/>
          <ac:spMkLst>
            <pc:docMk/>
            <pc:sldMk cId="1407387197" sldId="547"/>
            <ac:spMk id="7" creationId="{60D21D29-6B01-A169-B694-70ACA56F204E}"/>
          </ac:spMkLst>
        </pc:spChg>
        <pc:spChg chg="add del mod">
          <ac:chgData name="Chan Zhi Wen, Ian" userId="10427a44-90a0-4c20-831c-e237817aaaf3" providerId="ADAL" clId="{02880622-E27B-4118-A294-F51F01103869}" dt="2022-08-17T08:40:35.519" v="2127"/>
          <ac:spMkLst>
            <pc:docMk/>
            <pc:sldMk cId="1407387197" sldId="547"/>
            <ac:spMk id="9" creationId="{DE04BDF5-F7F4-F4AE-6C41-1C5F159A6D63}"/>
          </ac:spMkLst>
        </pc:spChg>
        <pc:spChg chg="add del mod">
          <ac:chgData name="Chan Zhi Wen, Ian" userId="10427a44-90a0-4c20-831c-e237817aaaf3" providerId="ADAL" clId="{02880622-E27B-4118-A294-F51F01103869}" dt="2022-08-17T08:40:35.519" v="2127"/>
          <ac:spMkLst>
            <pc:docMk/>
            <pc:sldMk cId="1407387197" sldId="547"/>
            <ac:spMk id="12" creationId="{29DACF0E-98BE-2641-D3E0-11C1E7B47123}"/>
          </ac:spMkLst>
        </pc:spChg>
        <pc:spChg chg="add del mod">
          <ac:chgData name="Chan Zhi Wen, Ian" userId="10427a44-90a0-4c20-831c-e237817aaaf3" providerId="ADAL" clId="{02880622-E27B-4118-A294-F51F01103869}" dt="2022-08-17T08:40:35.519" v="2127"/>
          <ac:spMkLst>
            <pc:docMk/>
            <pc:sldMk cId="1407387197" sldId="547"/>
            <ac:spMk id="14" creationId="{A31865D6-141E-749B-0121-3B04C4F0AED9}"/>
          </ac:spMkLst>
        </pc:spChg>
        <pc:spChg chg="add del mod">
          <ac:chgData name="Chan Zhi Wen, Ian" userId="10427a44-90a0-4c20-831c-e237817aaaf3" providerId="ADAL" clId="{02880622-E27B-4118-A294-F51F01103869}" dt="2022-08-17T08:40:35.519" v="2127"/>
          <ac:spMkLst>
            <pc:docMk/>
            <pc:sldMk cId="1407387197" sldId="547"/>
            <ac:spMk id="15" creationId="{54A8F07F-EDB8-6DBB-C114-7397305E36FE}"/>
          </ac:spMkLst>
        </pc:spChg>
        <pc:spChg chg="add del mod">
          <ac:chgData name="Chan Zhi Wen, Ian" userId="10427a44-90a0-4c20-831c-e237817aaaf3" providerId="ADAL" clId="{02880622-E27B-4118-A294-F51F01103869}" dt="2022-08-17T08:40:35.519" v="2127"/>
          <ac:spMkLst>
            <pc:docMk/>
            <pc:sldMk cId="1407387197" sldId="547"/>
            <ac:spMk id="16" creationId="{E8EFAFDC-5BD3-ACF0-A268-1433D1179D1D}"/>
          </ac:spMkLst>
        </pc:spChg>
        <pc:spChg chg="add del mod">
          <ac:chgData name="Chan Zhi Wen, Ian" userId="10427a44-90a0-4c20-831c-e237817aaaf3" providerId="ADAL" clId="{02880622-E27B-4118-A294-F51F01103869}" dt="2022-08-17T08:40:35.519" v="2127"/>
          <ac:spMkLst>
            <pc:docMk/>
            <pc:sldMk cId="1407387197" sldId="547"/>
            <ac:spMk id="17" creationId="{3058BC8F-DE8A-C2DE-2701-CFEC4BFB4B76}"/>
          </ac:spMkLst>
        </pc:spChg>
        <pc:spChg chg="add del mod">
          <ac:chgData name="Chan Zhi Wen, Ian" userId="10427a44-90a0-4c20-831c-e237817aaaf3" providerId="ADAL" clId="{02880622-E27B-4118-A294-F51F01103869}" dt="2022-08-17T08:40:35.519" v="2127"/>
          <ac:spMkLst>
            <pc:docMk/>
            <pc:sldMk cId="1407387197" sldId="547"/>
            <ac:spMk id="18" creationId="{D1EE325A-00A1-3614-52A6-0A54666FB1E9}"/>
          </ac:spMkLst>
        </pc:spChg>
        <pc:spChg chg="add del mod">
          <ac:chgData name="Chan Zhi Wen, Ian" userId="10427a44-90a0-4c20-831c-e237817aaaf3" providerId="ADAL" clId="{02880622-E27B-4118-A294-F51F01103869}" dt="2022-08-17T08:40:35.519" v="2127"/>
          <ac:spMkLst>
            <pc:docMk/>
            <pc:sldMk cId="1407387197" sldId="547"/>
            <ac:spMk id="19" creationId="{F0477999-0E99-500B-9AB5-ABF90C1F078E}"/>
          </ac:spMkLst>
        </pc:spChg>
        <pc:spChg chg="add mod">
          <ac:chgData name="Chan Zhi Wen, Ian" userId="10427a44-90a0-4c20-831c-e237817aaaf3" providerId="ADAL" clId="{02880622-E27B-4118-A294-F51F01103869}" dt="2022-08-18T06:48:47.112" v="16658" actId="1036"/>
          <ac:spMkLst>
            <pc:docMk/>
            <pc:sldMk cId="1407387197" sldId="547"/>
            <ac:spMk id="22" creationId="{C87686F9-0B6C-01F4-1C32-C106237BC646}"/>
          </ac:spMkLst>
        </pc:spChg>
        <pc:spChg chg="add mod">
          <ac:chgData name="Chan Zhi Wen, Ian" userId="10427a44-90a0-4c20-831c-e237817aaaf3" providerId="ADAL" clId="{02880622-E27B-4118-A294-F51F01103869}" dt="2022-08-18T06:48:49.591" v="16666" actId="1035"/>
          <ac:spMkLst>
            <pc:docMk/>
            <pc:sldMk cId="1407387197" sldId="547"/>
            <ac:spMk id="24" creationId="{205622BC-A8B8-85B0-45BB-50A4391BFF33}"/>
          </ac:spMkLst>
        </pc:spChg>
        <pc:spChg chg="add mod">
          <ac:chgData name="Chan Zhi Wen, Ian" userId="10427a44-90a0-4c20-831c-e237817aaaf3" providerId="ADAL" clId="{02880622-E27B-4118-A294-F51F01103869}" dt="2022-08-19T02:21:49.483" v="22043" actId="1035"/>
          <ac:spMkLst>
            <pc:docMk/>
            <pc:sldMk cId="1407387197" sldId="547"/>
            <ac:spMk id="26" creationId="{31A43A15-E0C4-9200-CC9C-5A9903B9F47B}"/>
          </ac:spMkLst>
        </pc:spChg>
        <pc:spChg chg="add mod">
          <ac:chgData name="Chan Zhi Wen, Ian" userId="10427a44-90a0-4c20-831c-e237817aaaf3" providerId="ADAL" clId="{02880622-E27B-4118-A294-F51F01103869}" dt="2022-08-19T02:21:17.478" v="21973" actId="1037"/>
          <ac:spMkLst>
            <pc:docMk/>
            <pc:sldMk cId="1407387197" sldId="547"/>
            <ac:spMk id="28" creationId="{C5A091CB-26CD-A4B8-F42A-E8AC2D5A1C34}"/>
          </ac:spMkLst>
        </pc:spChg>
        <pc:spChg chg="add mod">
          <ac:chgData name="Chan Zhi Wen, Ian" userId="10427a44-90a0-4c20-831c-e237817aaaf3" providerId="ADAL" clId="{02880622-E27B-4118-A294-F51F01103869}" dt="2022-08-17T08:40:45.029" v="2129" actId="1076"/>
          <ac:spMkLst>
            <pc:docMk/>
            <pc:sldMk cId="1407387197" sldId="547"/>
            <ac:spMk id="30" creationId="{BA665D95-59E4-B8B3-277F-FF10453F92B0}"/>
          </ac:spMkLst>
        </pc:spChg>
        <pc:spChg chg="add mod">
          <ac:chgData name="Chan Zhi Wen, Ian" userId="10427a44-90a0-4c20-831c-e237817aaaf3" providerId="ADAL" clId="{02880622-E27B-4118-A294-F51F01103869}" dt="2022-08-17T08:40:45.029" v="2129" actId="1076"/>
          <ac:spMkLst>
            <pc:docMk/>
            <pc:sldMk cId="1407387197" sldId="547"/>
            <ac:spMk id="31" creationId="{8B0BE036-6E3F-EB4F-C201-492EC8BF9EC8}"/>
          </ac:spMkLst>
        </pc:spChg>
        <pc:spChg chg="add mod">
          <ac:chgData name="Chan Zhi Wen, Ian" userId="10427a44-90a0-4c20-831c-e237817aaaf3" providerId="ADAL" clId="{02880622-E27B-4118-A294-F51F01103869}" dt="2022-08-17T08:40:50.729" v="2130" actId="1076"/>
          <ac:spMkLst>
            <pc:docMk/>
            <pc:sldMk cId="1407387197" sldId="547"/>
            <ac:spMk id="32" creationId="{1ED51136-99DB-6D07-EF4E-73A1E09BB695}"/>
          </ac:spMkLst>
        </pc:spChg>
        <pc:spChg chg="add mod">
          <ac:chgData name="Chan Zhi Wen, Ian" userId="10427a44-90a0-4c20-831c-e237817aaaf3" providerId="ADAL" clId="{02880622-E27B-4118-A294-F51F01103869}" dt="2022-08-17T08:41:28.255" v="2144" actId="1036"/>
          <ac:spMkLst>
            <pc:docMk/>
            <pc:sldMk cId="1407387197" sldId="547"/>
            <ac:spMk id="33" creationId="{82700A3E-A070-4896-5E72-8D2BB4F92751}"/>
          </ac:spMkLst>
        </pc:spChg>
        <pc:spChg chg="add del mod">
          <ac:chgData name="Chan Zhi Wen, Ian" userId="10427a44-90a0-4c20-831c-e237817aaaf3" providerId="ADAL" clId="{02880622-E27B-4118-A294-F51F01103869}" dt="2022-08-19T02:14:46.712" v="21945" actId="478"/>
          <ac:spMkLst>
            <pc:docMk/>
            <pc:sldMk cId="1407387197" sldId="547"/>
            <ac:spMk id="34" creationId="{8FBE6EBD-D894-7FDB-8604-2B387B0DDA8C}"/>
          </ac:spMkLst>
        </pc:spChg>
        <pc:spChg chg="add mod">
          <ac:chgData name="Chan Zhi Wen, Ian" userId="10427a44-90a0-4c20-831c-e237817aaaf3" providerId="ADAL" clId="{02880622-E27B-4118-A294-F51F01103869}" dt="2022-08-19T02:14:49.932" v="21946" actId="14100"/>
          <ac:spMkLst>
            <pc:docMk/>
            <pc:sldMk cId="1407387197" sldId="547"/>
            <ac:spMk id="35" creationId="{C1DCA3FB-AC55-012F-E291-084D1A1F1E06}"/>
          </ac:spMkLst>
        </pc:spChg>
        <pc:cxnChg chg="add del mod">
          <ac:chgData name="Chan Zhi Wen, Ian" userId="10427a44-90a0-4c20-831c-e237817aaaf3" providerId="ADAL" clId="{02880622-E27B-4118-A294-F51F01103869}" dt="2022-08-17T08:40:35.519" v="2127"/>
          <ac:cxnSpMkLst>
            <pc:docMk/>
            <pc:sldMk cId="1407387197" sldId="547"/>
            <ac:cxnSpMk id="4" creationId="{56050BB2-1D89-6EA1-FBDD-72DC8CECB927}"/>
          </ac:cxnSpMkLst>
        </pc:cxnChg>
        <pc:cxnChg chg="add del mod">
          <ac:chgData name="Chan Zhi Wen, Ian" userId="10427a44-90a0-4c20-831c-e237817aaaf3" providerId="ADAL" clId="{02880622-E27B-4118-A294-F51F01103869}" dt="2022-08-17T08:40:35.519" v="2127"/>
          <ac:cxnSpMkLst>
            <pc:docMk/>
            <pc:sldMk cId="1407387197" sldId="547"/>
            <ac:cxnSpMk id="6" creationId="{67BD3D29-F7D8-918E-EEBB-3C825A939010}"/>
          </ac:cxnSpMkLst>
        </pc:cxnChg>
        <pc:cxnChg chg="add del mod">
          <ac:chgData name="Chan Zhi Wen, Ian" userId="10427a44-90a0-4c20-831c-e237817aaaf3" providerId="ADAL" clId="{02880622-E27B-4118-A294-F51F01103869}" dt="2022-08-17T08:40:35.519" v="2127"/>
          <ac:cxnSpMkLst>
            <pc:docMk/>
            <pc:sldMk cId="1407387197" sldId="547"/>
            <ac:cxnSpMk id="8" creationId="{5958C8F8-1714-F23A-2AFF-95AD7B7F7557}"/>
          </ac:cxnSpMkLst>
        </pc:cxnChg>
        <pc:cxnChg chg="add del mod">
          <ac:chgData name="Chan Zhi Wen, Ian" userId="10427a44-90a0-4c20-831c-e237817aaaf3" providerId="ADAL" clId="{02880622-E27B-4118-A294-F51F01103869}" dt="2022-08-17T08:40:35.519" v="2127"/>
          <ac:cxnSpMkLst>
            <pc:docMk/>
            <pc:sldMk cId="1407387197" sldId="547"/>
            <ac:cxnSpMk id="11" creationId="{638C54EF-792A-F99B-A35D-31F932A4AC50}"/>
          </ac:cxnSpMkLst>
        </pc:cxnChg>
        <pc:cxnChg chg="add del mod">
          <ac:chgData name="Chan Zhi Wen, Ian" userId="10427a44-90a0-4c20-831c-e237817aaaf3" providerId="ADAL" clId="{02880622-E27B-4118-A294-F51F01103869}" dt="2022-08-17T08:40:35.519" v="2127"/>
          <ac:cxnSpMkLst>
            <pc:docMk/>
            <pc:sldMk cId="1407387197" sldId="547"/>
            <ac:cxnSpMk id="13" creationId="{6BF18217-587D-CD8E-083F-F059D423D23C}"/>
          </ac:cxnSpMkLst>
        </pc:cxnChg>
        <pc:cxnChg chg="add del mod">
          <ac:chgData name="Chan Zhi Wen, Ian" userId="10427a44-90a0-4c20-831c-e237817aaaf3" providerId="ADAL" clId="{02880622-E27B-4118-A294-F51F01103869}" dt="2022-08-17T08:40:35.519" v="2127"/>
          <ac:cxnSpMkLst>
            <pc:docMk/>
            <pc:sldMk cId="1407387197" sldId="547"/>
            <ac:cxnSpMk id="20" creationId="{E271E85E-ADBA-884D-9584-4F4BE332C3A4}"/>
          </ac:cxnSpMkLst>
        </pc:cxnChg>
        <pc:cxnChg chg="add mod">
          <ac:chgData name="Chan Zhi Wen, Ian" userId="10427a44-90a0-4c20-831c-e237817aaaf3" providerId="ADAL" clId="{02880622-E27B-4118-A294-F51F01103869}" dt="2022-08-17T08:40:45.029" v="2129" actId="1076"/>
          <ac:cxnSpMkLst>
            <pc:docMk/>
            <pc:sldMk cId="1407387197" sldId="547"/>
            <ac:cxnSpMk id="21" creationId="{0C69226C-981E-3840-B704-EE0094CF4085}"/>
          </ac:cxnSpMkLst>
        </pc:cxnChg>
        <pc:cxnChg chg="add mod">
          <ac:chgData name="Chan Zhi Wen, Ian" userId="10427a44-90a0-4c20-831c-e237817aaaf3" providerId="ADAL" clId="{02880622-E27B-4118-A294-F51F01103869}" dt="2022-08-17T08:40:45.029" v="2129" actId="1076"/>
          <ac:cxnSpMkLst>
            <pc:docMk/>
            <pc:sldMk cId="1407387197" sldId="547"/>
            <ac:cxnSpMk id="23" creationId="{10400DAB-65F4-4453-598F-8B645F32E7BF}"/>
          </ac:cxnSpMkLst>
        </pc:cxnChg>
        <pc:cxnChg chg="add mod">
          <ac:chgData name="Chan Zhi Wen, Ian" userId="10427a44-90a0-4c20-831c-e237817aaaf3" providerId="ADAL" clId="{02880622-E27B-4118-A294-F51F01103869}" dt="2022-08-17T08:40:57.287" v="2131" actId="208"/>
          <ac:cxnSpMkLst>
            <pc:docMk/>
            <pc:sldMk cId="1407387197" sldId="547"/>
            <ac:cxnSpMk id="25" creationId="{5A6A3AAB-BF6F-393C-11E6-3AA1C2FB9F9A}"/>
          </ac:cxnSpMkLst>
        </pc:cxnChg>
        <pc:cxnChg chg="add mod">
          <ac:chgData name="Chan Zhi Wen, Ian" userId="10427a44-90a0-4c20-831c-e237817aaaf3" providerId="ADAL" clId="{02880622-E27B-4118-A294-F51F01103869}" dt="2022-08-17T08:41:44.009" v="2157" actId="208"/>
          <ac:cxnSpMkLst>
            <pc:docMk/>
            <pc:sldMk cId="1407387197" sldId="547"/>
            <ac:cxnSpMk id="27" creationId="{3DC69AFF-BCA3-C63F-1664-35452431A43C}"/>
          </ac:cxnSpMkLst>
        </pc:cxnChg>
        <pc:cxnChg chg="add del mod">
          <ac:chgData name="Chan Zhi Wen, Ian" userId="10427a44-90a0-4c20-831c-e237817aaaf3" providerId="ADAL" clId="{02880622-E27B-4118-A294-F51F01103869}" dt="2022-08-19T02:14:55.124" v="21948" actId="478"/>
          <ac:cxnSpMkLst>
            <pc:docMk/>
            <pc:sldMk cId="1407387197" sldId="547"/>
            <ac:cxnSpMk id="29" creationId="{FF375F56-D78E-B8B9-4211-3DE2CBD271B0}"/>
          </ac:cxnSpMkLst>
        </pc:cxnChg>
        <pc:cxnChg chg="add mod">
          <ac:chgData name="Chan Zhi Wen, Ian" userId="10427a44-90a0-4c20-831c-e237817aaaf3" providerId="ADAL" clId="{02880622-E27B-4118-A294-F51F01103869}" dt="2022-08-19T02:21:12.579" v="21968" actId="14100"/>
          <ac:cxnSpMkLst>
            <pc:docMk/>
            <pc:sldMk cId="1407387197" sldId="547"/>
            <ac:cxnSpMk id="36" creationId="{F8E910E8-2E32-46CF-1B50-CDB59F3CCCED}"/>
          </ac:cxnSpMkLst>
        </pc:cxnChg>
      </pc:sldChg>
      <pc:sldChg chg="add del">
        <pc:chgData name="Chan Zhi Wen, Ian" userId="10427a44-90a0-4c20-831c-e237817aaaf3" providerId="ADAL" clId="{02880622-E27B-4118-A294-F51F01103869}" dt="2022-08-17T08:40:16.933" v="2124"/>
        <pc:sldMkLst>
          <pc:docMk/>
          <pc:sldMk cId="1947383161" sldId="547"/>
        </pc:sldMkLst>
      </pc:sldChg>
      <pc:sldChg chg="modSp add mod">
        <pc:chgData name="Chan Zhi Wen, Ian" userId="10427a44-90a0-4c20-831c-e237817aaaf3" providerId="ADAL" clId="{02880622-E27B-4118-A294-F51F01103869}" dt="2022-08-17T09:33:27.512" v="4810" actId="20577"/>
        <pc:sldMkLst>
          <pc:docMk/>
          <pc:sldMk cId="157827586" sldId="548"/>
        </pc:sldMkLst>
        <pc:spChg chg="mod">
          <ac:chgData name="Chan Zhi Wen, Ian" userId="10427a44-90a0-4c20-831c-e237817aaaf3" providerId="ADAL" clId="{02880622-E27B-4118-A294-F51F01103869}" dt="2022-08-17T09:33:27.512" v="4810" actId="20577"/>
          <ac:spMkLst>
            <pc:docMk/>
            <pc:sldMk cId="157827586" sldId="548"/>
            <ac:spMk id="2" creationId="{A26C2038-4E1A-4E26-99ED-E98533277339}"/>
          </ac:spMkLst>
        </pc:spChg>
      </pc:sldChg>
      <pc:sldChg chg="addSp delSp modSp add mod">
        <pc:chgData name="Chan Zhi Wen, Ian" userId="10427a44-90a0-4c20-831c-e237817aaaf3" providerId="ADAL" clId="{02880622-E27B-4118-A294-F51F01103869}" dt="2022-08-18T06:50:12.762" v="16784" actId="20577"/>
        <pc:sldMkLst>
          <pc:docMk/>
          <pc:sldMk cId="771213326" sldId="549"/>
        </pc:sldMkLst>
        <pc:spChg chg="mod">
          <ac:chgData name="Chan Zhi Wen, Ian" userId="10427a44-90a0-4c20-831c-e237817aaaf3" providerId="ADAL" clId="{02880622-E27B-4118-A294-F51F01103869}" dt="2022-08-17T08:45:22.605" v="2228" actId="20577"/>
          <ac:spMkLst>
            <pc:docMk/>
            <pc:sldMk cId="771213326" sldId="549"/>
            <ac:spMk id="2" creationId="{FCF73F3D-7CBD-46D3-AD51-D6E4EA1B7A38}"/>
          </ac:spMkLst>
        </pc:spChg>
        <pc:spChg chg="mod">
          <ac:chgData name="Chan Zhi Wen, Ian" userId="10427a44-90a0-4c20-831c-e237817aaaf3" providerId="ADAL" clId="{02880622-E27B-4118-A294-F51F01103869}" dt="2022-08-17T09:57:55.164" v="6594" actId="20577"/>
          <ac:spMkLst>
            <pc:docMk/>
            <pc:sldMk cId="771213326" sldId="549"/>
            <ac:spMk id="3" creationId="{E6CD1D97-2687-4B15-BF3D-D09058FCEB2F}"/>
          </ac:spMkLst>
        </pc:spChg>
        <pc:spChg chg="add mod">
          <ac:chgData name="Chan Zhi Wen, Ian" userId="10427a44-90a0-4c20-831c-e237817aaaf3" providerId="ADAL" clId="{02880622-E27B-4118-A294-F51F01103869}" dt="2022-08-17T08:57:49.153" v="2983" actId="1038"/>
          <ac:spMkLst>
            <pc:docMk/>
            <pc:sldMk cId="771213326" sldId="549"/>
            <ac:spMk id="8" creationId="{B6CB9CC4-7215-24FD-4EC2-37BEA3EAB5D4}"/>
          </ac:spMkLst>
        </pc:spChg>
        <pc:spChg chg="add mod">
          <ac:chgData name="Chan Zhi Wen, Ian" userId="10427a44-90a0-4c20-831c-e237817aaaf3" providerId="ADAL" clId="{02880622-E27B-4118-A294-F51F01103869}" dt="2022-08-17T08:49:52.567" v="2459" actId="1037"/>
          <ac:spMkLst>
            <pc:docMk/>
            <pc:sldMk cId="771213326" sldId="549"/>
            <ac:spMk id="9" creationId="{2B7AE984-320C-0BBB-DB67-E93DA32FAA20}"/>
          </ac:spMkLst>
        </pc:spChg>
        <pc:spChg chg="add mod">
          <ac:chgData name="Chan Zhi Wen, Ian" userId="10427a44-90a0-4c20-831c-e237817aaaf3" providerId="ADAL" clId="{02880622-E27B-4118-A294-F51F01103869}" dt="2022-08-18T06:48:29.527" v="16650" actId="404"/>
          <ac:spMkLst>
            <pc:docMk/>
            <pc:sldMk cId="771213326" sldId="549"/>
            <ac:spMk id="11" creationId="{68279026-81A8-75AE-98A6-D22755546F78}"/>
          </ac:spMkLst>
        </pc:spChg>
        <pc:spChg chg="add del mod">
          <ac:chgData name="Chan Zhi Wen, Ian" userId="10427a44-90a0-4c20-831c-e237817aaaf3" providerId="ADAL" clId="{02880622-E27B-4118-A294-F51F01103869}" dt="2022-08-17T08:50:49.905" v="2505" actId="478"/>
          <ac:spMkLst>
            <pc:docMk/>
            <pc:sldMk cId="771213326" sldId="549"/>
            <ac:spMk id="12" creationId="{E6DAEF30-D8B7-1464-5B65-E2E45C9B2C4B}"/>
          </ac:spMkLst>
        </pc:spChg>
        <pc:spChg chg="add mod">
          <ac:chgData name="Chan Zhi Wen, Ian" userId="10427a44-90a0-4c20-831c-e237817aaaf3" providerId="ADAL" clId="{02880622-E27B-4118-A294-F51F01103869}" dt="2022-08-18T06:48:29.527" v="16650" actId="404"/>
          <ac:spMkLst>
            <pc:docMk/>
            <pc:sldMk cId="771213326" sldId="549"/>
            <ac:spMk id="14" creationId="{8C320512-AC8B-5FF4-FC09-75E60840DB4A}"/>
          </ac:spMkLst>
        </pc:spChg>
        <pc:spChg chg="add del mod">
          <ac:chgData name="Chan Zhi Wen, Ian" userId="10427a44-90a0-4c20-831c-e237817aaaf3" providerId="ADAL" clId="{02880622-E27B-4118-A294-F51F01103869}" dt="2022-08-17T08:50:49.905" v="2505" actId="478"/>
          <ac:spMkLst>
            <pc:docMk/>
            <pc:sldMk cId="771213326" sldId="549"/>
            <ac:spMk id="15" creationId="{E4AAB11C-FE4B-3B84-79D7-BDC9C30B6B27}"/>
          </ac:spMkLst>
        </pc:spChg>
        <pc:spChg chg="add mod">
          <ac:chgData name="Chan Zhi Wen, Ian" userId="10427a44-90a0-4c20-831c-e237817aaaf3" providerId="ADAL" clId="{02880622-E27B-4118-A294-F51F01103869}" dt="2022-08-18T06:48:29.527" v="16650" actId="404"/>
          <ac:spMkLst>
            <pc:docMk/>
            <pc:sldMk cId="771213326" sldId="549"/>
            <ac:spMk id="20" creationId="{DFC25AE5-519E-E9E4-E8F3-C126221C9539}"/>
          </ac:spMkLst>
        </pc:spChg>
        <pc:spChg chg="add mod">
          <ac:chgData name="Chan Zhi Wen, Ian" userId="10427a44-90a0-4c20-831c-e237817aaaf3" providerId="ADAL" clId="{02880622-E27B-4118-A294-F51F01103869}" dt="2022-08-17T08:54:16.679" v="2665" actId="1076"/>
          <ac:spMkLst>
            <pc:docMk/>
            <pc:sldMk cId="771213326" sldId="549"/>
            <ac:spMk id="22" creationId="{D282828E-537D-8AEC-42A8-417A1BD712F6}"/>
          </ac:spMkLst>
        </pc:spChg>
        <pc:spChg chg="add mod">
          <ac:chgData name="Chan Zhi Wen, Ian" userId="10427a44-90a0-4c20-831c-e237817aaaf3" providerId="ADAL" clId="{02880622-E27B-4118-A294-F51F01103869}" dt="2022-08-17T08:57:45.314" v="2970" actId="1076"/>
          <ac:spMkLst>
            <pc:docMk/>
            <pc:sldMk cId="771213326" sldId="549"/>
            <ac:spMk id="23" creationId="{7AB4D1CE-F621-BDD9-4A53-89312FB6F50B}"/>
          </ac:spMkLst>
        </pc:spChg>
        <pc:spChg chg="add mod">
          <ac:chgData name="Chan Zhi Wen, Ian" userId="10427a44-90a0-4c20-831c-e237817aaaf3" providerId="ADAL" clId="{02880622-E27B-4118-A294-F51F01103869}" dt="2022-08-18T06:50:12.762" v="16784" actId="20577"/>
          <ac:spMkLst>
            <pc:docMk/>
            <pc:sldMk cId="771213326" sldId="549"/>
            <ac:spMk id="25" creationId="{5CAB9723-1AC7-E4A9-7265-4FC3F15A8D81}"/>
          </ac:spMkLst>
        </pc:spChg>
        <pc:picChg chg="add mod">
          <ac:chgData name="Chan Zhi Wen, Ian" userId="10427a44-90a0-4c20-831c-e237817aaaf3" providerId="ADAL" clId="{02880622-E27B-4118-A294-F51F01103869}" dt="2022-08-17T08:49:20.296" v="2406" actId="14100"/>
          <ac:picMkLst>
            <pc:docMk/>
            <pc:sldMk cId="771213326" sldId="549"/>
            <ac:picMk id="6" creationId="{022C798E-75F6-9AC3-20EA-5985B7A672F3}"/>
          </ac:picMkLst>
        </pc:picChg>
        <pc:picChg chg="add mod">
          <ac:chgData name="Chan Zhi Wen, Ian" userId="10427a44-90a0-4c20-831c-e237817aaaf3" providerId="ADAL" clId="{02880622-E27B-4118-A294-F51F01103869}" dt="2022-08-17T08:57:49.153" v="2983" actId="1038"/>
          <ac:picMkLst>
            <pc:docMk/>
            <pc:sldMk cId="771213326" sldId="549"/>
            <ac:picMk id="7" creationId="{BAE9BB76-18B7-5E41-9F62-F3B46C356DB9}"/>
          </ac:picMkLst>
        </pc:picChg>
        <pc:cxnChg chg="add mod">
          <ac:chgData name="Chan Zhi Wen, Ian" userId="10427a44-90a0-4c20-831c-e237817aaaf3" providerId="ADAL" clId="{02880622-E27B-4118-A294-F51F01103869}" dt="2022-08-17T08:50:58.738" v="2508" actId="1076"/>
          <ac:cxnSpMkLst>
            <pc:docMk/>
            <pc:sldMk cId="771213326" sldId="549"/>
            <ac:cxnSpMk id="10" creationId="{81179A47-B64C-1799-6CF0-5E4290C690A0}"/>
          </ac:cxnSpMkLst>
        </pc:cxnChg>
        <pc:cxnChg chg="add mod">
          <ac:chgData name="Chan Zhi Wen, Ian" userId="10427a44-90a0-4c20-831c-e237817aaaf3" providerId="ADAL" clId="{02880622-E27B-4118-A294-F51F01103869}" dt="2022-08-17T08:51:06.950" v="2511" actId="14100"/>
          <ac:cxnSpMkLst>
            <pc:docMk/>
            <pc:sldMk cId="771213326" sldId="549"/>
            <ac:cxnSpMk id="13" creationId="{117E30DD-DD1F-58B8-EE93-63A175ED9317}"/>
          </ac:cxnSpMkLst>
        </pc:cxnChg>
        <pc:cxnChg chg="add mod">
          <ac:chgData name="Chan Zhi Wen, Ian" userId="10427a44-90a0-4c20-831c-e237817aaaf3" providerId="ADAL" clId="{02880622-E27B-4118-A294-F51F01103869}" dt="2022-08-17T08:51:19.468" v="2519" actId="14100"/>
          <ac:cxnSpMkLst>
            <pc:docMk/>
            <pc:sldMk cId="771213326" sldId="549"/>
            <ac:cxnSpMk id="19" creationId="{B505C6FD-C9E6-FF89-5160-654ED758A9B5}"/>
          </ac:cxnSpMkLst>
        </pc:cxnChg>
        <pc:cxnChg chg="add mod">
          <ac:chgData name="Chan Zhi Wen, Ian" userId="10427a44-90a0-4c20-831c-e237817aaaf3" providerId="ADAL" clId="{02880622-E27B-4118-A294-F51F01103869}" dt="2022-08-18T06:49:45.790" v="16773" actId="208"/>
          <ac:cxnSpMkLst>
            <pc:docMk/>
            <pc:sldMk cId="771213326" sldId="549"/>
            <ac:cxnSpMk id="24" creationId="{CD191E25-5CFE-9272-DFF5-CB8649514878}"/>
          </ac:cxnSpMkLst>
        </pc:cxnChg>
      </pc:sldChg>
      <pc:sldChg chg="addSp delSp modSp add mod">
        <pc:chgData name="Chan Zhi Wen, Ian" userId="10427a44-90a0-4c20-831c-e237817aaaf3" providerId="ADAL" clId="{02880622-E27B-4118-A294-F51F01103869}" dt="2022-08-17T09:42:39.600" v="5463" actId="20577"/>
        <pc:sldMkLst>
          <pc:docMk/>
          <pc:sldMk cId="594098391" sldId="550"/>
        </pc:sldMkLst>
        <pc:spChg chg="mod">
          <ac:chgData name="Chan Zhi Wen, Ian" userId="10427a44-90a0-4c20-831c-e237817aaaf3" providerId="ADAL" clId="{02880622-E27B-4118-A294-F51F01103869}" dt="2022-08-17T08:56:14.140" v="2925" actId="20577"/>
          <ac:spMkLst>
            <pc:docMk/>
            <pc:sldMk cId="594098391" sldId="550"/>
            <ac:spMk id="2" creationId="{FCF73F3D-7CBD-46D3-AD51-D6E4EA1B7A38}"/>
          </ac:spMkLst>
        </pc:spChg>
        <pc:spChg chg="mod">
          <ac:chgData name="Chan Zhi Wen, Ian" userId="10427a44-90a0-4c20-831c-e237817aaaf3" providerId="ADAL" clId="{02880622-E27B-4118-A294-F51F01103869}" dt="2022-08-17T09:42:39.600" v="5463" actId="20577"/>
          <ac:spMkLst>
            <pc:docMk/>
            <pc:sldMk cId="594098391" sldId="550"/>
            <ac:spMk id="3" creationId="{E6CD1D97-2687-4B15-BF3D-D09058FCEB2F}"/>
          </ac:spMkLst>
        </pc:spChg>
        <pc:spChg chg="del">
          <ac:chgData name="Chan Zhi Wen, Ian" userId="10427a44-90a0-4c20-831c-e237817aaaf3" providerId="ADAL" clId="{02880622-E27B-4118-A294-F51F01103869}" dt="2022-08-17T08:56:25.807" v="2927" actId="478"/>
          <ac:spMkLst>
            <pc:docMk/>
            <pc:sldMk cId="594098391" sldId="550"/>
            <ac:spMk id="8" creationId="{B6CB9CC4-7215-24FD-4EC2-37BEA3EAB5D4}"/>
          </ac:spMkLst>
        </pc:spChg>
        <pc:spChg chg="del">
          <ac:chgData name="Chan Zhi Wen, Ian" userId="10427a44-90a0-4c20-831c-e237817aaaf3" providerId="ADAL" clId="{02880622-E27B-4118-A294-F51F01103869}" dt="2022-08-17T08:56:25.807" v="2927" actId="478"/>
          <ac:spMkLst>
            <pc:docMk/>
            <pc:sldMk cId="594098391" sldId="550"/>
            <ac:spMk id="9" creationId="{2B7AE984-320C-0BBB-DB67-E93DA32FAA20}"/>
          </ac:spMkLst>
        </pc:spChg>
        <pc:spChg chg="del">
          <ac:chgData name="Chan Zhi Wen, Ian" userId="10427a44-90a0-4c20-831c-e237817aaaf3" providerId="ADAL" clId="{02880622-E27B-4118-A294-F51F01103869}" dt="2022-08-17T08:56:25.807" v="2927" actId="478"/>
          <ac:spMkLst>
            <pc:docMk/>
            <pc:sldMk cId="594098391" sldId="550"/>
            <ac:spMk id="11" creationId="{68279026-81A8-75AE-98A6-D22755546F78}"/>
          </ac:spMkLst>
        </pc:spChg>
        <pc:spChg chg="del">
          <ac:chgData name="Chan Zhi Wen, Ian" userId="10427a44-90a0-4c20-831c-e237817aaaf3" providerId="ADAL" clId="{02880622-E27B-4118-A294-F51F01103869}" dt="2022-08-17T08:56:25.807" v="2927" actId="478"/>
          <ac:spMkLst>
            <pc:docMk/>
            <pc:sldMk cId="594098391" sldId="550"/>
            <ac:spMk id="14" creationId="{8C320512-AC8B-5FF4-FC09-75E60840DB4A}"/>
          </ac:spMkLst>
        </pc:spChg>
        <pc:spChg chg="add mod">
          <ac:chgData name="Chan Zhi Wen, Ian" userId="10427a44-90a0-4c20-831c-e237817aaaf3" providerId="ADAL" clId="{02880622-E27B-4118-A294-F51F01103869}" dt="2022-08-17T09:09:29.960" v="3499" actId="1035"/>
          <ac:spMkLst>
            <pc:docMk/>
            <pc:sldMk cId="594098391" sldId="550"/>
            <ac:spMk id="15" creationId="{245B4D4B-569B-81D7-4D34-E7855FFA06C8}"/>
          </ac:spMkLst>
        </pc:spChg>
        <pc:spChg chg="add mod">
          <ac:chgData name="Chan Zhi Wen, Ian" userId="10427a44-90a0-4c20-831c-e237817aaaf3" providerId="ADAL" clId="{02880622-E27B-4118-A294-F51F01103869}" dt="2022-08-17T09:09:29.960" v="3499" actId="1035"/>
          <ac:spMkLst>
            <pc:docMk/>
            <pc:sldMk cId="594098391" sldId="550"/>
            <ac:spMk id="17" creationId="{DD7E84A4-32BE-0D89-3EC9-276E1D41F416}"/>
          </ac:spMkLst>
        </pc:spChg>
        <pc:spChg chg="del">
          <ac:chgData name="Chan Zhi Wen, Ian" userId="10427a44-90a0-4c20-831c-e237817aaaf3" providerId="ADAL" clId="{02880622-E27B-4118-A294-F51F01103869}" dt="2022-08-17T08:56:25.807" v="2927" actId="478"/>
          <ac:spMkLst>
            <pc:docMk/>
            <pc:sldMk cId="594098391" sldId="550"/>
            <ac:spMk id="20" creationId="{DFC25AE5-519E-E9E4-E8F3-C126221C9539}"/>
          </ac:spMkLst>
        </pc:spChg>
        <pc:spChg chg="add mod">
          <ac:chgData name="Chan Zhi Wen, Ian" userId="10427a44-90a0-4c20-831c-e237817aaaf3" providerId="ADAL" clId="{02880622-E27B-4118-A294-F51F01103869}" dt="2022-08-17T09:09:29.960" v="3499" actId="1035"/>
          <ac:spMkLst>
            <pc:docMk/>
            <pc:sldMk cId="594098391" sldId="550"/>
            <ac:spMk id="21" creationId="{44067B0B-F8CC-ABE5-DB36-3B39B2DD2ECE}"/>
          </ac:spMkLst>
        </pc:spChg>
        <pc:spChg chg="del">
          <ac:chgData name="Chan Zhi Wen, Ian" userId="10427a44-90a0-4c20-831c-e237817aaaf3" providerId="ADAL" clId="{02880622-E27B-4118-A294-F51F01103869}" dt="2022-08-17T08:56:17.281" v="2926" actId="478"/>
          <ac:spMkLst>
            <pc:docMk/>
            <pc:sldMk cId="594098391" sldId="550"/>
            <ac:spMk id="22" creationId="{D282828E-537D-8AEC-42A8-417A1BD712F6}"/>
          </ac:spMkLst>
        </pc:spChg>
        <pc:picChg chg="del">
          <ac:chgData name="Chan Zhi Wen, Ian" userId="10427a44-90a0-4c20-831c-e237817aaaf3" providerId="ADAL" clId="{02880622-E27B-4118-A294-F51F01103869}" dt="2022-08-17T08:56:25.807" v="2927" actId="478"/>
          <ac:picMkLst>
            <pc:docMk/>
            <pc:sldMk cId="594098391" sldId="550"/>
            <ac:picMk id="6" creationId="{022C798E-75F6-9AC3-20EA-5985B7A672F3}"/>
          </ac:picMkLst>
        </pc:picChg>
        <pc:picChg chg="del">
          <ac:chgData name="Chan Zhi Wen, Ian" userId="10427a44-90a0-4c20-831c-e237817aaaf3" providerId="ADAL" clId="{02880622-E27B-4118-A294-F51F01103869}" dt="2022-08-17T08:56:25.807" v="2927" actId="478"/>
          <ac:picMkLst>
            <pc:docMk/>
            <pc:sldMk cId="594098391" sldId="550"/>
            <ac:picMk id="7" creationId="{BAE9BB76-18B7-5E41-9F62-F3B46C356DB9}"/>
          </ac:picMkLst>
        </pc:picChg>
        <pc:picChg chg="add mod">
          <ac:chgData name="Chan Zhi Wen, Ian" userId="10427a44-90a0-4c20-831c-e237817aaaf3" providerId="ADAL" clId="{02880622-E27B-4118-A294-F51F01103869}" dt="2022-08-17T09:09:29.960" v="3499" actId="1035"/>
          <ac:picMkLst>
            <pc:docMk/>
            <pc:sldMk cId="594098391" sldId="550"/>
            <ac:picMk id="12" creationId="{D431C3B4-02FF-7730-853B-37F950A9C413}"/>
          </ac:picMkLst>
        </pc:picChg>
        <pc:cxnChg chg="del">
          <ac:chgData name="Chan Zhi Wen, Ian" userId="10427a44-90a0-4c20-831c-e237817aaaf3" providerId="ADAL" clId="{02880622-E27B-4118-A294-F51F01103869}" dt="2022-08-17T08:56:25.807" v="2927" actId="478"/>
          <ac:cxnSpMkLst>
            <pc:docMk/>
            <pc:sldMk cId="594098391" sldId="550"/>
            <ac:cxnSpMk id="10" creationId="{81179A47-B64C-1799-6CF0-5E4290C690A0}"/>
          </ac:cxnSpMkLst>
        </pc:cxnChg>
        <pc:cxnChg chg="del">
          <ac:chgData name="Chan Zhi Wen, Ian" userId="10427a44-90a0-4c20-831c-e237817aaaf3" providerId="ADAL" clId="{02880622-E27B-4118-A294-F51F01103869}" dt="2022-08-17T08:56:25.807" v="2927" actId="478"/>
          <ac:cxnSpMkLst>
            <pc:docMk/>
            <pc:sldMk cId="594098391" sldId="550"/>
            <ac:cxnSpMk id="13" creationId="{117E30DD-DD1F-58B8-EE93-63A175ED9317}"/>
          </ac:cxnSpMkLst>
        </pc:cxnChg>
        <pc:cxnChg chg="add mod">
          <ac:chgData name="Chan Zhi Wen, Ian" userId="10427a44-90a0-4c20-831c-e237817aaaf3" providerId="ADAL" clId="{02880622-E27B-4118-A294-F51F01103869}" dt="2022-08-17T09:09:29.960" v="3499" actId="1035"/>
          <ac:cxnSpMkLst>
            <pc:docMk/>
            <pc:sldMk cId="594098391" sldId="550"/>
            <ac:cxnSpMk id="16" creationId="{FFAB6898-9B64-63B7-DF48-8B67983259D2}"/>
          </ac:cxnSpMkLst>
        </pc:cxnChg>
        <pc:cxnChg chg="add mod">
          <ac:chgData name="Chan Zhi Wen, Ian" userId="10427a44-90a0-4c20-831c-e237817aaaf3" providerId="ADAL" clId="{02880622-E27B-4118-A294-F51F01103869}" dt="2022-08-17T09:09:29.960" v="3499" actId="1035"/>
          <ac:cxnSpMkLst>
            <pc:docMk/>
            <pc:sldMk cId="594098391" sldId="550"/>
            <ac:cxnSpMk id="18" creationId="{907C2200-BB94-6D06-82BE-5059BE7F965F}"/>
          </ac:cxnSpMkLst>
        </pc:cxnChg>
        <pc:cxnChg chg="del">
          <ac:chgData name="Chan Zhi Wen, Ian" userId="10427a44-90a0-4c20-831c-e237817aaaf3" providerId="ADAL" clId="{02880622-E27B-4118-A294-F51F01103869}" dt="2022-08-17T08:56:25.807" v="2927" actId="478"/>
          <ac:cxnSpMkLst>
            <pc:docMk/>
            <pc:sldMk cId="594098391" sldId="550"/>
            <ac:cxnSpMk id="19" creationId="{B505C6FD-C9E6-FF89-5160-654ED758A9B5}"/>
          </ac:cxnSpMkLst>
        </pc:cxnChg>
        <pc:cxnChg chg="add mod">
          <ac:chgData name="Chan Zhi Wen, Ian" userId="10427a44-90a0-4c20-831c-e237817aaaf3" providerId="ADAL" clId="{02880622-E27B-4118-A294-F51F01103869}" dt="2022-08-17T09:09:29.960" v="3499" actId="1035"/>
          <ac:cxnSpMkLst>
            <pc:docMk/>
            <pc:sldMk cId="594098391" sldId="550"/>
            <ac:cxnSpMk id="23" creationId="{BAF4087F-CE7E-A905-D180-FE441A497476}"/>
          </ac:cxnSpMkLst>
        </pc:cxnChg>
      </pc:sldChg>
      <pc:sldChg chg="modSp add mod">
        <pc:chgData name="Chan Zhi Wen, Ian" userId="10427a44-90a0-4c20-831c-e237817aaaf3" providerId="ADAL" clId="{02880622-E27B-4118-A294-F51F01103869}" dt="2022-08-18T03:13:47.136" v="7655" actId="13926"/>
        <pc:sldMkLst>
          <pc:docMk/>
          <pc:sldMk cId="797348724" sldId="551"/>
        </pc:sldMkLst>
        <pc:spChg chg="mod">
          <ac:chgData name="Chan Zhi Wen, Ian" userId="10427a44-90a0-4c20-831c-e237817aaaf3" providerId="ADAL" clId="{02880622-E27B-4118-A294-F51F01103869}" dt="2022-08-18T03:13:47.136" v="7655" actId="13926"/>
          <ac:spMkLst>
            <pc:docMk/>
            <pc:sldMk cId="797348724" sldId="551"/>
            <ac:spMk id="3" creationId="{E6CD1D97-2687-4B15-BF3D-D09058FCEB2F}"/>
          </ac:spMkLst>
        </pc:spChg>
      </pc:sldChg>
      <pc:sldChg chg="modSp add del mod">
        <pc:chgData name="Chan Zhi Wen, Ian" userId="10427a44-90a0-4c20-831c-e237817aaaf3" providerId="ADAL" clId="{02880622-E27B-4118-A294-F51F01103869}" dt="2022-08-17T09:13:31.498" v="3570" actId="47"/>
        <pc:sldMkLst>
          <pc:docMk/>
          <pc:sldMk cId="846338517" sldId="552"/>
        </pc:sldMkLst>
        <pc:spChg chg="mod">
          <ac:chgData name="Chan Zhi Wen, Ian" userId="10427a44-90a0-4c20-831c-e237817aaaf3" providerId="ADAL" clId="{02880622-E27B-4118-A294-F51F01103869}" dt="2022-08-17T09:13:27.249" v="3569" actId="20577"/>
          <ac:spMkLst>
            <pc:docMk/>
            <pc:sldMk cId="846338517" sldId="552"/>
            <ac:spMk id="2" creationId="{A26C2038-4E1A-4E26-99ED-E98533277339}"/>
          </ac:spMkLst>
        </pc:spChg>
      </pc:sldChg>
      <pc:sldChg chg="addSp delSp modSp add mod">
        <pc:chgData name="Chan Zhi Wen, Ian" userId="10427a44-90a0-4c20-831c-e237817aaaf3" providerId="ADAL" clId="{02880622-E27B-4118-A294-F51F01103869}" dt="2022-08-17T09:23:15.127" v="4208" actId="22"/>
        <pc:sldMkLst>
          <pc:docMk/>
          <pc:sldMk cId="2757469352" sldId="552"/>
        </pc:sldMkLst>
        <pc:spChg chg="mod">
          <ac:chgData name="Chan Zhi Wen, Ian" userId="10427a44-90a0-4c20-831c-e237817aaaf3" providerId="ADAL" clId="{02880622-E27B-4118-A294-F51F01103869}" dt="2022-08-17T09:14:44.096" v="3649" actId="20577"/>
          <ac:spMkLst>
            <pc:docMk/>
            <pc:sldMk cId="2757469352" sldId="552"/>
            <ac:spMk id="2" creationId="{FCF73F3D-7CBD-46D3-AD51-D6E4EA1B7A38}"/>
          </ac:spMkLst>
        </pc:spChg>
        <pc:spChg chg="mod">
          <ac:chgData name="Chan Zhi Wen, Ian" userId="10427a44-90a0-4c20-831c-e237817aaaf3" providerId="ADAL" clId="{02880622-E27B-4118-A294-F51F01103869}" dt="2022-08-17T09:22:56.320" v="4206" actId="20577"/>
          <ac:spMkLst>
            <pc:docMk/>
            <pc:sldMk cId="2757469352" sldId="552"/>
            <ac:spMk id="3" creationId="{E6CD1D97-2687-4B15-BF3D-D09058FCEB2F}"/>
          </ac:spMkLst>
        </pc:spChg>
        <pc:spChg chg="add del mod">
          <ac:chgData name="Chan Zhi Wen, Ian" userId="10427a44-90a0-4c20-831c-e237817aaaf3" providerId="ADAL" clId="{02880622-E27B-4118-A294-F51F01103869}" dt="2022-08-17T09:20:06.218" v="4020" actId="478"/>
          <ac:spMkLst>
            <pc:docMk/>
            <pc:sldMk cId="2757469352" sldId="552"/>
            <ac:spMk id="7" creationId="{478C96E5-6703-ACA6-B018-58FE37AA65C6}"/>
          </ac:spMkLst>
        </pc:spChg>
        <pc:spChg chg="add del mod">
          <ac:chgData name="Chan Zhi Wen, Ian" userId="10427a44-90a0-4c20-831c-e237817aaaf3" providerId="ADAL" clId="{02880622-E27B-4118-A294-F51F01103869}" dt="2022-08-17T09:20:06.218" v="4020" actId="478"/>
          <ac:spMkLst>
            <pc:docMk/>
            <pc:sldMk cId="2757469352" sldId="552"/>
            <ac:spMk id="14" creationId="{3851061A-9809-741E-D2CC-68C57177525A}"/>
          </ac:spMkLst>
        </pc:spChg>
        <pc:spChg chg="del">
          <ac:chgData name="Chan Zhi Wen, Ian" userId="10427a44-90a0-4c20-831c-e237817aaaf3" providerId="ADAL" clId="{02880622-E27B-4118-A294-F51F01103869}" dt="2022-08-17T09:15:31.977" v="3687" actId="478"/>
          <ac:spMkLst>
            <pc:docMk/>
            <pc:sldMk cId="2757469352" sldId="552"/>
            <ac:spMk id="15" creationId="{245B4D4B-569B-81D7-4D34-E7855FFA06C8}"/>
          </ac:spMkLst>
        </pc:spChg>
        <pc:spChg chg="del">
          <ac:chgData name="Chan Zhi Wen, Ian" userId="10427a44-90a0-4c20-831c-e237817aaaf3" providerId="ADAL" clId="{02880622-E27B-4118-A294-F51F01103869}" dt="2022-08-17T09:14:58.272" v="3650" actId="478"/>
          <ac:spMkLst>
            <pc:docMk/>
            <pc:sldMk cId="2757469352" sldId="552"/>
            <ac:spMk id="17" creationId="{DD7E84A4-32BE-0D89-3EC9-276E1D41F416}"/>
          </ac:spMkLst>
        </pc:spChg>
        <pc:spChg chg="del">
          <ac:chgData name="Chan Zhi Wen, Ian" userId="10427a44-90a0-4c20-831c-e237817aaaf3" providerId="ADAL" clId="{02880622-E27B-4118-A294-F51F01103869}" dt="2022-08-17T09:14:58.272" v="3650" actId="478"/>
          <ac:spMkLst>
            <pc:docMk/>
            <pc:sldMk cId="2757469352" sldId="552"/>
            <ac:spMk id="21" creationId="{44067B0B-F8CC-ABE5-DB36-3B39B2DD2ECE}"/>
          </ac:spMkLst>
        </pc:spChg>
        <pc:spChg chg="add del mod">
          <ac:chgData name="Chan Zhi Wen, Ian" userId="10427a44-90a0-4c20-831c-e237817aaaf3" providerId="ADAL" clId="{02880622-E27B-4118-A294-F51F01103869}" dt="2022-08-17T09:20:06.218" v="4020" actId="478"/>
          <ac:spMkLst>
            <pc:docMk/>
            <pc:sldMk cId="2757469352" sldId="552"/>
            <ac:spMk id="25" creationId="{69647E32-7351-A718-237B-B73822232260}"/>
          </ac:spMkLst>
        </pc:spChg>
        <pc:spChg chg="add mod">
          <ac:chgData name="Chan Zhi Wen, Ian" userId="10427a44-90a0-4c20-831c-e237817aaaf3" providerId="ADAL" clId="{02880622-E27B-4118-A294-F51F01103869}" dt="2022-08-17T09:21:10.397" v="4123" actId="14100"/>
          <ac:spMkLst>
            <pc:docMk/>
            <pc:sldMk cId="2757469352" sldId="552"/>
            <ac:spMk id="31" creationId="{6694E918-CCBA-38BE-BD75-9E73F92319C3}"/>
          </ac:spMkLst>
        </pc:spChg>
        <pc:spChg chg="add mod">
          <ac:chgData name="Chan Zhi Wen, Ian" userId="10427a44-90a0-4c20-831c-e237817aaaf3" providerId="ADAL" clId="{02880622-E27B-4118-A294-F51F01103869}" dt="2022-08-17T09:21:42.673" v="4188" actId="1036"/>
          <ac:spMkLst>
            <pc:docMk/>
            <pc:sldMk cId="2757469352" sldId="552"/>
            <ac:spMk id="38" creationId="{E1DC0C0A-A898-8777-8EE0-9CBE616F231C}"/>
          </ac:spMkLst>
        </pc:spChg>
        <pc:spChg chg="add mod">
          <ac:chgData name="Chan Zhi Wen, Ian" userId="10427a44-90a0-4c20-831c-e237817aaaf3" providerId="ADAL" clId="{02880622-E27B-4118-A294-F51F01103869}" dt="2022-08-17T09:22:20.242" v="4190" actId="1076"/>
          <ac:spMkLst>
            <pc:docMk/>
            <pc:sldMk cId="2757469352" sldId="552"/>
            <ac:spMk id="40" creationId="{5E3CFC94-113C-E56D-5779-8E8B9E5FD4EF}"/>
          </ac:spMkLst>
        </pc:spChg>
        <pc:spChg chg="add mod">
          <ac:chgData name="Chan Zhi Wen, Ian" userId="10427a44-90a0-4c20-831c-e237817aaaf3" providerId="ADAL" clId="{02880622-E27B-4118-A294-F51F01103869}" dt="2022-08-17T09:22:20.242" v="4190" actId="1076"/>
          <ac:spMkLst>
            <pc:docMk/>
            <pc:sldMk cId="2757469352" sldId="552"/>
            <ac:spMk id="42" creationId="{73FCB536-109E-E6B2-A0CA-53E887446A29}"/>
          </ac:spMkLst>
        </pc:spChg>
        <pc:spChg chg="add mod">
          <ac:chgData name="Chan Zhi Wen, Ian" userId="10427a44-90a0-4c20-831c-e237817aaaf3" providerId="ADAL" clId="{02880622-E27B-4118-A294-F51F01103869}" dt="2022-08-17T09:22:20.242" v="4190" actId="1076"/>
          <ac:spMkLst>
            <pc:docMk/>
            <pc:sldMk cId="2757469352" sldId="552"/>
            <ac:spMk id="43" creationId="{3E6884F0-5753-AEFF-B1E4-B9D84F7C2638}"/>
          </ac:spMkLst>
        </pc:spChg>
        <pc:spChg chg="add mod">
          <ac:chgData name="Chan Zhi Wen, Ian" userId="10427a44-90a0-4c20-831c-e237817aaaf3" providerId="ADAL" clId="{02880622-E27B-4118-A294-F51F01103869}" dt="2022-08-17T09:22:20.242" v="4190" actId="1076"/>
          <ac:spMkLst>
            <pc:docMk/>
            <pc:sldMk cId="2757469352" sldId="552"/>
            <ac:spMk id="44" creationId="{B918BBB0-9112-F2F9-35FE-2AE5959C99F5}"/>
          </ac:spMkLst>
        </pc:spChg>
        <pc:spChg chg="add mod">
          <ac:chgData name="Chan Zhi Wen, Ian" userId="10427a44-90a0-4c20-831c-e237817aaaf3" providerId="ADAL" clId="{02880622-E27B-4118-A294-F51F01103869}" dt="2022-08-17T09:22:20.242" v="4190" actId="1076"/>
          <ac:spMkLst>
            <pc:docMk/>
            <pc:sldMk cId="2757469352" sldId="552"/>
            <ac:spMk id="45" creationId="{0054424C-4DDA-E223-3D9B-974F1380C976}"/>
          </ac:spMkLst>
        </pc:spChg>
        <pc:spChg chg="add mod">
          <ac:chgData name="Chan Zhi Wen, Ian" userId="10427a44-90a0-4c20-831c-e237817aaaf3" providerId="ADAL" clId="{02880622-E27B-4118-A294-F51F01103869}" dt="2022-08-17T09:22:20.242" v="4190" actId="1076"/>
          <ac:spMkLst>
            <pc:docMk/>
            <pc:sldMk cId="2757469352" sldId="552"/>
            <ac:spMk id="46" creationId="{CF3EFFA1-CA4C-0374-3103-14AD5A21F375}"/>
          </ac:spMkLst>
        </pc:spChg>
        <pc:spChg chg="add mod">
          <ac:chgData name="Chan Zhi Wen, Ian" userId="10427a44-90a0-4c20-831c-e237817aaaf3" providerId="ADAL" clId="{02880622-E27B-4118-A294-F51F01103869}" dt="2022-08-17T09:22:20.242" v="4190" actId="1076"/>
          <ac:spMkLst>
            <pc:docMk/>
            <pc:sldMk cId="2757469352" sldId="552"/>
            <ac:spMk id="47" creationId="{1A045797-C7E8-74E7-C8B4-2D414EB6B969}"/>
          </ac:spMkLst>
        </pc:spChg>
        <pc:spChg chg="add mod">
          <ac:chgData name="Chan Zhi Wen, Ian" userId="10427a44-90a0-4c20-831c-e237817aaaf3" providerId="ADAL" clId="{02880622-E27B-4118-A294-F51F01103869}" dt="2022-08-17T09:22:20.242" v="4190" actId="1076"/>
          <ac:spMkLst>
            <pc:docMk/>
            <pc:sldMk cId="2757469352" sldId="552"/>
            <ac:spMk id="48" creationId="{2107CCA5-D1ED-3535-8FAD-2A97EC1EF49A}"/>
          </ac:spMkLst>
        </pc:spChg>
        <pc:spChg chg="add mod">
          <ac:chgData name="Chan Zhi Wen, Ian" userId="10427a44-90a0-4c20-831c-e237817aaaf3" providerId="ADAL" clId="{02880622-E27B-4118-A294-F51F01103869}" dt="2022-08-17T09:22:20.242" v="4190" actId="1076"/>
          <ac:spMkLst>
            <pc:docMk/>
            <pc:sldMk cId="2757469352" sldId="552"/>
            <ac:spMk id="49" creationId="{C69AB786-D44C-271E-3375-30EE8D3E0120}"/>
          </ac:spMkLst>
        </pc:spChg>
        <pc:spChg chg="add del">
          <ac:chgData name="Chan Zhi Wen, Ian" userId="10427a44-90a0-4c20-831c-e237817aaaf3" providerId="ADAL" clId="{02880622-E27B-4118-A294-F51F01103869}" dt="2022-08-17T09:23:15.127" v="4208" actId="22"/>
          <ac:spMkLst>
            <pc:docMk/>
            <pc:sldMk cId="2757469352" sldId="552"/>
            <ac:spMk id="51" creationId="{D3ED33C4-7561-06E7-AD52-697423B370E7}"/>
          </ac:spMkLst>
        </pc:spChg>
        <pc:picChg chg="add del mod">
          <ac:chgData name="Chan Zhi Wen, Ian" userId="10427a44-90a0-4c20-831c-e237817aaaf3" providerId="ADAL" clId="{02880622-E27B-4118-A294-F51F01103869}" dt="2022-08-17T09:20:06.218" v="4020" actId="478"/>
          <ac:picMkLst>
            <pc:docMk/>
            <pc:sldMk cId="2757469352" sldId="552"/>
            <ac:picMk id="6" creationId="{F8C11F10-8CAB-709F-62BB-D9CA4CF90D51}"/>
          </ac:picMkLst>
        </pc:picChg>
        <pc:picChg chg="del">
          <ac:chgData name="Chan Zhi Wen, Ian" userId="10427a44-90a0-4c20-831c-e237817aaaf3" providerId="ADAL" clId="{02880622-E27B-4118-A294-F51F01103869}" dt="2022-08-17T09:14:58.272" v="3650" actId="478"/>
          <ac:picMkLst>
            <pc:docMk/>
            <pc:sldMk cId="2757469352" sldId="552"/>
            <ac:picMk id="12" creationId="{D431C3B4-02FF-7730-853B-37F950A9C413}"/>
          </ac:picMkLst>
        </pc:picChg>
        <pc:picChg chg="add mod">
          <ac:chgData name="Chan Zhi Wen, Ian" userId="10427a44-90a0-4c20-831c-e237817aaaf3" providerId="ADAL" clId="{02880622-E27B-4118-A294-F51F01103869}" dt="2022-08-17T09:22:20.242" v="4190" actId="1076"/>
          <ac:picMkLst>
            <pc:docMk/>
            <pc:sldMk cId="2757469352" sldId="552"/>
            <ac:picMk id="39" creationId="{FB4C947D-20B5-5473-B52B-95DA37F84CAB}"/>
          </ac:picMkLst>
        </pc:picChg>
        <pc:picChg chg="add mod">
          <ac:chgData name="Chan Zhi Wen, Ian" userId="10427a44-90a0-4c20-831c-e237817aaaf3" providerId="ADAL" clId="{02880622-E27B-4118-A294-F51F01103869}" dt="2022-08-17T09:22:31.004" v="4192" actId="1076"/>
          <ac:picMkLst>
            <pc:docMk/>
            <pc:sldMk cId="2757469352" sldId="552"/>
            <ac:picMk id="41" creationId="{160ACABE-5C8F-BA71-3A0C-9257167AEF29}"/>
          </ac:picMkLst>
        </pc:picChg>
        <pc:cxnChg chg="add del mod">
          <ac:chgData name="Chan Zhi Wen, Ian" userId="10427a44-90a0-4c20-831c-e237817aaaf3" providerId="ADAL" clId="{02880622-E27B-4118-A294-F51F01103869}" dt="2022-08-17T09:20:06.218" v="4020" actId="478"/>
          <ac:cxnSpMkLst>
            <pc:docMk/>
            <pc:sldMk cId="2757469352" sldId="552"/>
            <ac:cxnSpMk id="8" creationId="{674C1D00-232E-1B34-2E6A-C5DA22EAB1DE}"/>
          </ac:cxnSpMkLst>
        </pc:cxnChg>
        <pc:cxnChg chg="add del mod">
          <ac:chgData name="Chan Zhi Wen, Ian" userId="10427a44-90a0-4c20-831c-e237817aaaf3" providerId="ADAL" clId="{02880622-E27B-4118-A294-F51F01103869}" dt="2022-08-17T09:20:06.218" v="4020" actId="478"/>
          <ac:cxnSpMkLst>
            <pc:docMk/>
            <pc:sldMk cId="2757469352" sldId="552"/>
            <ac:cxnSpMk id="10" creationId="{25127A40-9CC0-0AD4-3AAB-410A36BD615A}"/>
          </ac:cxnSpMkLst>
        </pc:cxnChg>
        <pc:cxnChg chg="del">
          <ac:chgData name="Chan Zhi Wen, Ian" userId="10427a44-90a0-4c20-831c-e237817aaaf3" providerId="ADAL" clId="{02880622-E27B-4118-A294-F51F01103869}" dt="2022-08-17T09:14:58.272" v="3650" actId="478"/>
          <ac:cxnSpMkLst>
            <pc:docMk/>
            <pc:sldMk cId="2757469352" sldId="552"/>
            <ac:cxnSpMk id="16" creationId="{FFAB6898-9B64-63B7-DF48-8B67983259D2}"/>
          </ac:cxnSpMkLst>
        </pc:cxnChg>
        <pc:cxnChg chg="del">
          <ac:chgData name="Chan Zhi Wen, Ian" userId="10427a44-90a0-4c20-831c-e237817aaaf3" providerId="ADAL" clId="{02880622-E27B-4118-A294-F51F01103869}" dt="2022-08-17T09:14:58.272" v="3650" actId="478"/>
          <ac:cxnSpMkLst>
            <pc:docMk/>
            <pc:sldMk cId="2757469352" sldId="552"/>
            <ac:cxnSpMk id="18" creationId="{907C2200-BB94-6D06-82BE-5059BE7F965F}"/>
          </ac:cxnSpMkLst>
        </pc:cxnChg>
        <pc:cxnChg chg="add del mod">
          <ac:chgData name="Chan Zhi Wen, Ian" userId="10427a44-90a0-4c20-831c-e237817aaaf3" providerId="ADAL" clId="{02880622-E27B-4118-A294-F51F01103869}" dt="2022-08-17T09:20:06.218" v="4020" actId="478"/>
          <ac:cxnSpMkLst>
            <pc:docMk/>
            <pc:sldMk cId="2757469352" sldId="552"/>
            <ac:cxnSpMk id="19" creationId="{4D652213-B7D7-A990-3AC1-66E2EA5A2524}"/>
          </ac:cxnSpMkLst>
        </pc:cxnChg>
        <pc:cxnChg chg="del">
          <ac:chgData name="Chan Zhi Wen, Ian" userId="10427a44-90a0-4c20-831c-e237817aaaf3" providerId="ADAL" clId="{02880622-E27B-4118-A294-F51F01103869}" dt="2022-08-17T09:14:58.272" v="3650" actId="478"/>
          <ac:cxnSpMkLst>
            <pc:docMk/>
            <pc:sldMk cId="2757469352" sldId="552"/>
            <ac:cxnSpMk id="23" creationId="{BAF4087F-CE7E-A905-D180-FE441A497476}"/>
          </ac:cxnSpMkLst>
        </pc:cxnChg>
        <pc:cxnChg chg="add del mod">
          <ac:chgData name="Chan Zhi Wen, Ian" userId="10427a44-90a0-4c20-831c-e237817aaaf3" providerId="ADAL" clId="{02880622-E27B-4118-A294-F51F01103869}" dt="2022-08-17T09:20:06.218" v="4020" actId="478"/>
          <ac:cxnSpMkLst>
            <pc:docMk/>
            <pc:sldMk cId="2757469352" sldId="552"/>
            <ac:cxnSpMk id="26" creationId="{E7D02ED2-99DE-2BBD-B9D9-2451AD0B738B}"/>
          </ac:cxnSpMkLst>
        </pc:cxnChg>
        <pc:cxnChg chg="add del mod">
          <ac:chgData name="Chan Zhi Wen, Ian" userId="10427a44-90a0-4c20-831c-e237817aaaf3" providerId="ADAL" clId="{02880622-E27B-4118-A294-F51F01103869}" dt="2022-08-17T09:20:06.218" v="4020" actId="478"/>
          <ac:cxnSpMkLst>
            <pc:docMk/>
            <pc:sldMk cId="2757469352" sldId="552"/>
            <ac:cxnSpMk id="28" creationId="{2D1DC86B-8AEC-8163-EB96-C7A8EA21E15C}"/>
          </ac:cxnSpMkLst>
        </pc:cxnChg>
        <pc:cxnChg chg="add mod">
          <ac:chgData name="Chan Zhi Wen, Ian" userId="10427a44-90a0-4c20-831c-e237817aaaf3" providerId="ADAL" clId="{02880622-E27B-4118-A294-F51F01103869}" dt="2022-08-17T09:20:42.997" v="4052" actId="14100"/>
          <ac:cxnSpMkLst>
            <pc:docMk/>
            <pc:sldMk cId="2757469352" sldId="552"/>
            <ac:cxnSpMk id="32" creationId="{77D0EE02-EE64-ED0A-ED22-2D8E50F43556}"/>
          </ac:cxnSpMkLst>
        </pc:cxnChg>
        <pc:cxnChg chg="add mod">
          <ac:chgData name="Chan Zhi Wen, Ian" userId="10427a44-90a0-4c20-831c-e237817aaaf3" providerId="ADAL" clId="{02880622-E27B-4118-A294-F51F01103869}" dt="2022-08-17T09:21:26.999" v="4129" actId="14100"/>
          <ac:cxnSpMkLst>
            <pc:docMk/>
            <pc:sldMk cId="2757469352" sldId="552"/>
            <ac:cxnSpMk id="34" creationId="{720F967F-2A0F-EA93-B3D9-E8C8FB17DA4A}"/>
          </ac:cxnSpMkLst>
        </pc:cxnChg>
      </pc:sldChg>
      <pc:sldChg chg="modSp add mod ord">
        <pc:chgData name="Chan Zhi Wen, Ian" userId="10427a44-90a0-4c20-831c-e237817aaaf3" providerId="ADAL" clId="{02880622-E27B-4118-A294-F51F01103869}" dt="2022-08-17T09:19:54.505" v="4017"/>
        <pc:sldMkLst>
          <pc:docMk/>
          <pc:sldMk cId="3869930399" sldId="553"/>
        </pc:sldMkLst>
        <pc:spChg chg="mod">
          <ac:chgData name="Chan Zhi Wen, Ian" userId="10427a44-90a0-4c20-831c-e237817aaaf3" providerId="ADAL" clId="{02880622-E27B-4118-A294-F51F01103869}" dt="2022-08-17T09:19:46.129" v="3989" actId="20577"/>
          <ac:spMkLst>
            <pc:docMk/>
            <pc:sldMk cId="3869930399" sldId="553"/>
            <ac:spMk id="3" creationId="{E6CD1D97-2687-4B15-BF3D-D09058FCEB2F}"/>
          </ac:spMkLst>
        </pc:spChg>
        <pc:spChg chg="mod">
          <ac:chgData name="Chan Zhi Wen, Ian" userId="10427a44-90a0-4c20-831c-e237817aaaf3" providerId="ADAL" clId="{02880622-E27B-4118-A294-F51F01103869}" dt="2022-08-17T09:19:52.486" v="4015" actId="1036"/>
          <ac:spMkLst>
            <pc:docMk/>
            <pc:sldMk cId="3869930399" sldId="553"/>
            <ac:spMk id="7" creationId="{478C96E5-6703-ACA6-B018-58FE37AA65C6}"/>
          </ac:spMkLst>
        </pc:spChg>
        <pc:spChg chg="mod">
          <ac:chgData name="Chan Zhi Wen, Ian" userId="10427a44-90a0-4c20-831c-e237817aaaf3" providerId="ADAL" clId="{02880622-E27B-4118-A294-F51F01103869}" dt="2022-08-17T09:19:52.486" v="4015" actId="1036"/>
          <ac:spMkLst>
            <pc:docMk/>
            <pc:sldMk cId="3869930399" sldId="553"/>
            <ac:spMk id="14" creationId="{3851061A-9809-741E-D2CC-68C57177525A}"/>
          </ac:spMkLst>
        </pc:spChg>
        <pc:spChg chg="mod">
          <ac:chgData name="Chan Zhi Wen, Ian" userId="10427a44-90a0-4c20-831c-e237817aaaf3" providerId="ADAL" clId="{02880622-E27B-4118-A294-F51F01103869}" dt="2022-08-17T09:19:52.486" v="4015" actId="1036"/>
          <ac:spMkLst>
            <pc:docMk/>
            <pc:sldMk cId="3869930399" sldId="553"/>
            <ac:spMk id="25" creationId="{69647E32-7351-A718-237B-B73822232260}"/>
          </ac:spMkLst>
        </pc:spChg>
        <pc:picChg chg="mod">
          <ac:chgData name="Chan Zhi Wen, Ian" userId="10427a44-90a0-4c20-831c-e237817aaaf3" providerId="ADAL" clId="{02880622-E27B-4118-A294-F51F01103869}" dt="2022-08-17T09:19:52.486" v="4015" actId="1036"/>
          <ac:picMkLst>
            <pc:docMk/>
            <pc:sldMk cId="3869930399" sldId="553"/>
            <ac:picMk id="6" creationId="{F8C11F10-8CAB-709F-62BB-D9CA4CF90D51}"/>
          </ac:picMkLst>
        </pc:picChg>
        <pc:cxnChg chg="mod">
          <ac:chgData name="Chan Zhi Wen, Ian" userId="10427a44-90a0-4c20-831c-e237817aaaf3" providerId="ADAL" clId="{02880622-E27B-4118-A294-F51F01103869}" dt="2022-08-17T09:19:52.486" v="4015" actId="1036"/>
          <ac:cxnSpMkLst>
            <pc:docMk/>
            <pc:sldMk cId="3869930399" sldId="553"/>
            <ac:cxnSpMk id="8" creationId="{674C1D00-232E-1B34-2E6A-C5DA22EAB1DE}"/>
          </ac:cxnSpMkLst>
        </pc:cxnChg>
        <pc:cxnChg chg="mod">
          <ac:chgData name="Chan Zhi Wen, Ian" userId="10427a44-90a0-4c20-831c-e237817aaaf3" providerId="ADAL" clId="{02880622-E27B-4118-A294-F51F01103869}" dt="2022-08-17T09:19:52.486" v="4015" actId="1036"/>
          <ac:cxnSpMkLst>
            <pc:docMk/>
            <pc:sldMk cId="3869930399" sldId="553"/>
            <ac:cxnSpMk id="10" creationId="{25127A40-9CC0-0AD4-3AAB-410A36BD615A}"/>
          </ac:cxnSpMkLst>
        </pc:cxnChg>
        <pc:cxnChg chg="mod">
          <ac:chgData name="Chan Zhi Wen, Ian" userId="10427a44-90a0-4c20-831c-e237817aaaf3" providerId="ADAL" clId="{02880622-E27B-4118-A294-F51F01103869}" dt="2022-08-17T09:19:52.486" v="4015" actId="1036"/>
          <ac:cxnSpMkLst>
            <pc:docMk/>
            <pc:sldMk cId="3869930399" sldId="553"/>
            <ac:cxnSpMk id="19" creationId="{4D652213-B7D7-A990-3AC1-66E2EA5A2524}"/>
          </ac:cxnSpMkLst>
        </pc:cxnChg>
        <pc:cxnChg chg="mod">
          <ac:chgData name="Chan Zhi Wen, Ian" userId="10427a44-90a0-4c20-831c-e237817aaaf3" providerId="ADAL" clId="{02880622-E27B-4118-A294-F51F01103869}" dt="2022-08-17T09:19:52.486" v="4015" actId="1036"/>
          <ac:cxnSpMkLst>
            <pc:docMk/>
            <pc:sldMk cId="3869930399" sldId="553"/>
            <ac:cxnSpMk id="26" creationId="{E7D02ED2-99DE-2BBD-B9D9-2451AD0B738B}"/>
          </ac:cxnSpMkLst>
        </pc:cxnChg>
        <pc:cxnChg chg="mod">
          <ac:chgData name="Chan Zhi Wen, Ian" userId="10427a44-90a0-4c20-831c-e237817aaaf3" providerId="ADAL" clId="{02880622-E27B-4118-A294-F51F01103869}" dt="2022-08-17T09:19:52.486" v="4015" actId="1036"/>
          <ac:cxnSpMkLst>
            <pc:docMk/>
            <pc:sldMk cId="3869930399" sldId="553"/>
            <ac:cxnSpMk id="28" creationId="{2D1DC86B-8AEC-8163-EB96-C7A8EA21E15C}"/>
          </ac:cxnSpMkLst>
        </pc:cxnChg>
      </pc:sldChg>
      <pc:sldChg chg="addSp delSp modSp add mod">
        <pc:chgData name="Chan Zhi Wen, Ian" userId="10427a44-90a0-4c20-831c-e237817aaaf3" providerId="ADAL" clId="{02880622-E27B-4118-A294-F51F01103869}" dt="2022-08-19T10:56:28.081" v="22900" actId="20577"/>
        <pc:sldMkLst>
          <pc:docMk/>
          <pc:sldMk cId="2890593145" sldId="554"/>
        </pc:sldMkLst>
        <pc:spChg chg="mod">
          <ac:chgData name="Chan Zhi Wen, Ian" userId="10427a44-90a0-4c20-831c-e237817aaaf3" providerId="ADAL" clId="{02880622-E27B-4118-A294-F51F01103869}" dt="2022-08-19T10:56:28.081" v="22900" actId="20577"/>
          <ac:spMkLst>
            <pc:docMk/>
            <pc:sldMk cId="2890593145" sldId="554"/>
            <ac:spMk id="3" creationId="{E6CD1D97-2687-4B15-BF3D-D09058FCEB2F}"/>
          </ac:spMkLst>
        </pc:spChg>
        <pc:spChg chg="add mod">
          <ac:chgData name="Chan Zhi Wen, Ian" userId="10427a44-90a0-4c20-831c-e237817aaaf3" providerId="ADAL" clId="{02880622-E27B-4118-A294-F51F01103869}" dt="2022-08-17T09:27:57.991" v="4671" actId="1036"/>
          <ac:spMkLst>
            <pc:docMk/>
            <pc:sldMk cId="2890593145" sldId="554"/>
            <ac:spMk id="6" creationId="{7E1E69D5-3209-2D74-7742-99220F677156}"/>
          </ac:spMkLst>
        </pc:spChg>
        <pc:spChg chg="add mod">
          <ac:chgData name="Chan Zhi Wen, Ian" userId="10427a44-90a0-4c20-831c-e237817aaaf3" providerId="ADAL" clId="{02880622-E27B-4118-A294-F51F01103869}" dt="2022-08-17T09:33:48.160" v="4811" actId="404"/>
          <ac:spMkLst>
            <pc:docMk/>
            <pc:sldMk cId="2890593145" sldId="554"/>
            <ac:spMk id="7" creationId="{F1E20DB0-9FEA-DFD2-B3F4-C396BA99B4CE}"/>
          </ac:spMkLst>
        </pc:spChg>
        <pc:spChg chg="add mod">
          <ac:chgData name="Chan Zhi Wen, Ian" userId="10427a44-90a0-4c20-831c-e237817aaaf3" providerId="ADAL" clId="{02880622-E27B-4118-A294-F51F01103869}" dt="2022-08-17T09:33:48.160" v="4811" actId="404"/>
          <ac:spMkLst>
            <pc:docMk/>
            <pc:sldMk cId="2890593145" sldId="554"/>
            <ac:spMk id="8" creationId="{54D4EAA9-3A1D-1320-D9B0-B686797E6B77}"/>
          </ac:spMkLst>
        </pc:spChg>
        <pc:spChg chg="add mod">
          <ac:chgData name="Chan Zhi Wen, Ian" userId="10427a44-90a0-4c20-831c-e237817aaaf3" providerId="ADAL" clId="{02880622-E27B-4118-A294-F51F01103869}" dt="2022-08-17T09:33:48.160" v="4811" actId="404"/>
          <ac:spMkLst>
            <pc:docMk/>
            <pc:sldMk cId="2890593145" sldId="554"/>
            <ac:spMk id="9" creationId="{5FCFE7C0-BBF8-B825-6D26-0AB7C652022C}"/>
          </ac:spMkLst>
        </pc:spChg>
        <pc:spChg chg="add mod">
          <ac:chgData name="Chan Zhi Wen, Ian" userId="10427a44-90a0-4c20-831c-e237817aaaf3" providerId="ADAL" clId="{02880622-E27B-4118-A294-F51F01103869}" dt="2022-08-17T09:25:30.887" v="4406" actId="1035"/>
          <ac:spMkLst>
            <pc:docMk/>
            <pc:sldMk cId="2890593145" sldId="554"/>
            <ac:spMk id="13" creationId="{DD80678F-323C-04C8-D802-9F5497C87444}"/>
          </ac:spMkLst>
        </pc:spChg>
        <pc:spChg chg="add mod">
          <ac:chgData name="Chan Zhi Wen, Ian" userId="10427a44-90a0-4c20-831c-e237817aaaf3" providerId="ADAL" clId="{02880622-E27B-4118-A294-F51F01103869}" dt="2022-08-17T09:34:09.292" v="4831" actId="20577"/>
          <ac:spMkLst>
            <pc:docMk/>
            <pc:sldMk cId="2890593145" sldId="554"/>
            <ac:spMk id="20" creationId="{C740333B-1700-AE5C-ADF6-0320D8A32DDF}"/>
          </ac:spMkLst>
        </pc:spChg>
        <pc:spChg chg="add mod">
          <ac:chgData name="Chan Zhi Wen, Ian" userId="10427a44-90a0-4c20-831c-e237817aaaf3" providerId="ADAL" clId="{02880622-E27B-4118-A294-F51F01103869}" dt="2022-08-17T09:30:45.183" v="4803" actId="1038"/>
          <ac:spMkLst>
            <pc:docMk/>
            <pc:sldMk cId="2890593145" sldId="554"/>
            <ac:spMk id="25" creationId="{DDFDCC2B-CCBB-C60E-AF9E-53D5C25C8AA6}"/>
          </ac:spMkLst>
        </pc:spChg>
        <pc:spChg chg="del">
          <ac:chgData name="Chan Zhi Wen, Ian" userId="10427a44-90a0-4c20-831c-e237817aaaf3" providerId="ADAL" clId="{02880622-E27B-4118-A294-F51F01103869}" dt="2022-08-17T09:23:36.894" v="4210" actId="478"/>
          <ac:spMkLst>
            <pc:docMk/>
            <pc:sldMk cId="2890593145" sldId="554"/>
            <ac:spMk id="31" creationId="{6694E918-CCBA-38BE-BD75-9E73F92319C3}"/>
          </ac:spMkLst>
        </pc:spChg>
        <pc:spChg chg="del">
          <ac:chgData name="Chan Zhi Wen, Ian" userId="10427a44-90a0-4c20-831c-e237817aaaf3" providerId="ADAL" clId="{02880622-E27B-4118-A294-F51F01103869}" dt="2022-08-17T09:23:36.894" v="4210" actId="478"/>
          <ac:spMkLst>
            <pc:docMk/>
            <pc:sldMk cId="2890593145" sldId="554"/>
            <ac:spMk id="38" creationId="{E1DC0C0A-A898-8777-8EE0-9CBE616F231C}"/>
          </ac:spMkLst>
        </pc:spChg>
        <pc:spChg chg="del">
          <ac:chgData name="Chan Zhi Wen, Ian" userId="10427a44-90a0-4c20-831c-e237817aaaf3" providerId="ADAL" clId="{02880622-E27B-4118-A294-F51F01103869}" dt="2022-08-17T09:24:00.213" v="4228" actId="478"/>
          <ac:spMkLst>
            <pc:docMk/>
            <pc:sldMk cId="2890593145" sldId="554"/>
            <ac:spMk id="40" creationId="{5E3CFC94-113C-E56D-5779-8E8B9E5FD4EF}"/>
          </ac:spMkLst>
        </pc:spChg>
        <pc:spChg chg="del">
          <ac:chgData name="Chan Zhi Wen, Ian" userId="10427a44-90a0-4c20-831c-e237817aaaf3" providerId="ADAL" clId="{02880622-E27B-4118-A294-F51F01103869}" dt="2022-08-17T09:24:00.213" v="4228" actId="478"/>
          <ac:spMkLst>
            <pc:docMk/>
            <pc:sldMk cId="2890593145" sldId="554"/>
            <ac:spMk id="42" creationId="{73FCB536-109E-E6B2-A0CA-53E887446A29}"/>
          </ac:spMkLst>
        </pc:spChg>
        <pc:spChg chg="del">
          <ac:chgData name="Chan Zhi Wen, Ian" userId="10427a44-90a0-4c20-831c-e237817aaaf3" providerId="ADAL" clId="{02880622-E27B-4118-A294-F51F01103869}" dt="2022-08-17T09:24:00.213" v="4228" actId="478"/>
          <ac:spMkLst>
            <pc:docMk/>
            <pc:sldMk cId="2890593145" sldId="554"/>
            <ac:spMk id="43" creationId="{3E6884F0-5753-AEFF-B1E4-B9D84F7C2638}"/>
          </ac:spMkLst>
        </pc:spChg>
        <pc:spChg chg="del">
          <ac:chgData name="Chan Zhi Wen, Ian" userId="10427a44-90a0-4c20-831c-e237817aaaf3" providerId="ADAL" clId="{02880622-E27B-4118-A294-F51F01103869}" dt="2022-08-17T09:24:00.213" v="4228" actId="478"/>
          <ac:spMkLst>
            <pc:docMk/>
            <pc:sldMk cId="2890593145" sldId="554"/>
            <ac:spMk id="44" creationId="{B918BBB0-9112-F2F9-35FE-2AE5959C99F5}"/>
          </ac:spMkLst>
        </pc:spChg>
        <pc:spChg chg="del">
          <ac:chgData name="Chan Zhi Wen, Ian" userId="10427a44-90a0-4c20-831c-e237817aaaf3" providerId="ADAL" clId="{02880622-E27B-4118-A294-F51F01103869}" dt="2022-08-17T09:24:00.213" v="4228" actId="478"/>
          <ac:spMkLst>
            <pc:docMk/>
            <pc:sldMk cId="2890593145" sldId="554"/>
            <ac:spMk id="45" creationId="{0054424C-4DDA-E223-3D9B-974F1380C976}"/>
          </ac:spMkLst>
        </pc:spChg>
        <pc:spChg chg="del">
          <ac:chgData name="Chan Zhi Wen, Ian" userId="10427a44-90a0-4c20-831c-e237817aaaf3" providerId="ADAL" clId="{02880622-E27B-4118-A294-F51F01103869}" dt="2022-08-17T09:24:00.213" v="4228" actId="478"/>
          <ac:spMkLst>
            <pc:docMk/>
            <pc:sldMk cId="2890593145" sldId="554"/>
            <ac:spMk id="46" creationId="{CF3EFFA1-CA4C-0374-3103-14AD5A21F375}"/>
          </ac:spMkLst>
        </pc:spChg>
        <pc:spChg chg="del">
          <ac:chgData name="Chan Zhi Wen, Ian" userId="10427a44-90a0-4c20-831c-e237817aaaf3" providerId="ADAL" clId="{02880622-E27B-4118-A294-F51F01103869}" dt="2022-08-17T09:24:00.213" v="4228" actId="478"/>
          <ac:spMkLst>
            <pc:docMk/>
            <pc:sldMk cId="2890593145" sldId="554"/>
            <ac:spMk id="47" creationId="{1A045797-C7E8-74E7-C8B4-2D414EB6B969}"/>
          </ac:spMkLst>
        </pc:spChg>
        <pc:spChg chg="del">
          <ac:chgData name="Chan Zhi Wen, Ian" userId="10427a44-90a0-4c20-831c-e237817aaaf3" providerId="ADAL" clId="{02880622-E27B-4118-A294-F51F01103869}" dt="2022-08-17T09:24:00.213" v="4228" actId="478"/>
          <ac:spMkLst>
            <pc:docMk/>
            <pc:sldMk cId="2890593145" sldId="554"/>
            <ac:spMk id="48" creationId="{2107CCA5-D1ED-3535-8FAD-2A97EC1EF49A}"/>
          </ac:spMkLst>
        </pc:spChg>
        <pc:spChg chg="del">
          <ac:chgData name="Chan Zhi Wen, Ian" userId="10427a44-90a0-4c20-831c-e237817aaaf3" providerId="ADAL" clId="{02880622-E27B-4118-A294-F51F01103869}" dt="2022-08-17T09:24:00.213" v="4228" actId="478"/>
          <ac:spMkLst>
            <pc:docMk/>
            <pc:sldMk cId="2890593145" sldId="554"/>
            <ac:spMk id="49" creationId="{C69AB786-D44C-271E-3375-30EE8D3E0120}"/>
          </ac:spMkLst>
        </pc:spChg>
        <pc:picChg chg="add mod">
          <ac:chgData name="Chan Zhi Wen, Ian" userId="10427a44-90a0-4c20-831c-e237817aaaf3" providerId="ADAL" clId="{02880622-E27B-4118-A294-F51F01103869}" dt="2022-08-17T09:27:57.991" v="4671" actId="1036"/>
          <ac:picMkLst>
            <pc:docMk/>
            <pc:sldMk cId="2890593145" sldId="554"/>
            <ac:picMk id="4" creationId="{CD78A936-CCCB-F10C-FFD8-9CCB9A8F08EE}"/>
          </ac:picMkLst>
        </pc:picChg>
        <pc:picChg chg="add mod">
          <ac:chgData name="Chan Zhi Wen, Ian" userId="10427a44-90a0-4c20-831c-e237817aaaf3" providerId="ADAL" clId="{02880622-E27B-4118-A294-F51F01103869}" dt="2022-08-17T09:30:45.183" v="4803" actId="1038"/>
          <ac:picMkLst>
            <pc:docMk/>
            <pc:sldMk cId="2890593145" sldId="554"/>
            <ac:picMk id="22" creationId="{41E9FFB4-28A7-276D-A52E-1608BDC522AA}"/>
          </ac:picMkLst>
        </pc:picChg>
        <pc:picChg chg="add mod">
          <ac:chgData name="Chan Zhi Wen, Ian" userId="10427a44-90a0-4c20-831c-e237817aaaf3" providerId="ADAL" clId="{02880622-E27B-4118-A294-F51F01103869}" dt="2022-08-17T09:30:45.183" v="4803" actId="1038"/>
          <ac:picMkLst>
            <pc:docMk/>
            <pc:sldMk cId="2890593145" sldId="554"/>
            <ac:picMk id="24" creationId="{52C2EFD8-97FA-06C1-B640-5B893D7BF58D}"/>
          </ac:picMkLst>
        </pc:picChg>
        <pc:picChg chg="del">
          <ac:chgData name="Chan Zhi Wen, Ian" userId="10427a44-90a0-4c20-831c-e237817aaaf3" providerId="ADAL" clId="{02880622-E27B-4118-A294-F51F01103869}" dt="2022-08-17T09:24:00.213" v="4228" actId="478"/>
          <ac:picMkLst>
            <pc:docMk/>
            <pc:sldMk cId="2890593145" sldId="554"/>
            <ac:picMk id="39" creationId="{FB4C947D-20B5-5473-B52B-95DA37F84CAB}"/>
          </ac:picMkLst>
        </pc:picChg>
        <pc:picChg chg="del">
          <ac:chgData name="Chan Zhi Wen, Ian" userId="10427a44-90a0-4c20-831c-e237817aaaf3" providerId="ADAL" clId="{02880622-E27B-4118-A294-F51F01103869}" dt="2022-08-17T09:24:00.213" v="4228" actId="478"/>
          <ac:picMkLst>
            <pc:docMk/>
            <pc:sldMk cId="2890593145" sldId="554"/>
            <ac:picMk id="41" creationId="{160ACABE-5C8F-BA71-3A0C-9257167AEF29}"/>
          </ac:picMkLst>
        </pc:picChg>
        <pc:cxnChg chg="add mod">
          <ac:chgData name="Chan Zhi Wen, Ian" userId="10427a44-90a0-4c20-831c-e237817aaaf3" providerId="ADAL" clId="{02880622-E27B-4118-A294-F51F01103869}" dt="2022-08-17T09:27:57.991" v="4671" actId="1036"/>
          <ac:cxnSpMkLst>
            <pc:docMk/>
            <pc:sldMk cId="2890593145" sldId="554"/>
            <ac:cxnSpMk id="10" creationId="{58421A8F-1753-1ADD-CD7B-095467497ED8}"/>
          </ac:cxnSpMkLst>
        </pc:cxnChg>
        <pc:cxnChg chg="add mod">
          <ac:chgData name="Chan Zhi Wen, Ian" userId="10427a44-90a0-4c20-831c-e237817aaaf3" providerId="ADAL" clId="{02880622-E27B-4118-A294-F51F01103869}" dt="2022-08-17T09:27:57.991" v="4671" actId="1036"/>
          <ac:cxnSpMkLst>
            <pc:docMk/>
            <pc:sldMk cId="2890593145" sldId="554"/>
            <ac:cxnSpMk id="11" creationId="{E3924FBB-3453-E493-5AD5-F88999B82D38}"/>
          </ac:cxnSpMkLst>
        </pc:cxnChg>
        <pc:cxnChg chg="add mod">
          <ac:chgData name="Chan Zhi Wen, Ian" userId="10427a44-90a0-4c20-831c-e237817aaaf3" providerId="ADAL" clId="{02880622-E27B-4118-A294-F51F01103869}" dt="2022-08-17T09:27:57.991" v="4671" actId="1036"/>
          <ac:cxnSpMkLst>
            <pc:docMk/>
            <pc:sldMk cId="2890593145" sldId="554"/>
            <ac:cxnSpMk id="12" creationId="{75DA37BB-1F52-477C-E7B8-86E8B1415CB1}"/>
          </ac:cxnSpMkLst>
        </pc:cxnChg>
        <pc:cxnChg chg="add mod">
          <ac:chgData name="Chan Zhi Wen, Ian" userId="10427a44-90a0-4c20-831c-e237817aaaf3" providerId="ADAL" clId="{02880622-E27B-4118-A294-F51F01103869}" dt="2022-08-17T09:34:05.698" v="4816" actId="14100"/>
          <ac:cxnSpMkLst>
            <pc:docMk/>
            <pc:sldMk cId="2890593145" sldId="554"/>
            <ac:cxnSpMk id="14" creationId="{58FC0403-10D6-BA37-BA56-EB8F1CC5AB85}"/>
          </ac:cxnSpMkLst>
        </pc:cxnChg>
        <pc:cxnChg chg="add mod">
          <ac:chgData name="Chan Zhi Wen, Ian" userId="10427a44-90a0-4c20-831c-e237817aaaf3" providerId="ADAL" clId="{02880622-E27B-4118-A294-F51F01103869}" dt="2022-08-17T09:34:03.009" v="4815" actId="14100"/>
          <ac:cxnSpMkLst>
            <pc:docMk/>
            <pc:sldMk cId="2890593145" sldId="554"/>
            <ac:cxnSpMk id="17" creationId="{F9681624-596B-C223-8CCC-A2F834DE2516}"/>
          </ac:cxnSpMkLst>
        </pc:cxnChg>
        <pc:cxnChg chg="del">
          <ac:chgData name="Chan Zhi Wen, Ian" userId="10427a44-90a0-4c20-831c-e237817aaaf3" providerId="ADAL" clId="{02880622-E27B-4118-A294-F51F01103869}" dt="2022-08-17T09:23:37.938" v="4211" actId="478"/>
          <ac:cxnSpMkLst>
            <pc:docMk/>
            <pc:sldMk cId="2890593145" sldId="554"/>
            <ac:cxnSpMk id="32" creationId="{77D0EE02-EE64-ED0A-ED22-2D8E50F43556}"/>
          </ac:cxnSpMkLst>
        </pc:cxnChg>
        <pc:cxnChg chg="del">
          <ac:chgData name="Chan Zhi Wen, Ian" userId="10427a44-90a0-4c20-831c-e237817aaaf3" providerId="ADAL" clId="{02880622-E27B-4118-A294-F51F01103869}" dt="2022-08-17T09:23:36.894" v="4210" actId="478"/>
          <ac:cxnSpMkLst>
            <pc:docMk/>
            <pc:sldMk cId="2890593145" sldId="554"/>
            <ac:cxnSpMk id="34" creationId="{720F967F-2A0F-EA93-B3D9-E8C8FB17DA4A}"/>
          </ac:cxnSpMkLst>
        </pc:cxnChg>
      </pc:sldChg>
      <pc:sldChg chg="addSp delSp modSp add mod">
        <pc:chgData name="Chan Zhi Wen, Ian" userId="10427a44-90a0-4c20-831c-e237817aaaf3" providerId="ADAL" clId="{02880622-E27B-4118-A294-F51F01103869}" dt="2022-08-17T09:55:55.683" v="6568" actId="20577"/>
        <pc:sldMkLst>
          <pc:docMk/>
          <pc:sldMk cId="4255950265" sldId="555"/>
        </pc:sldMkLst>
        <pc:spChg chg="mod">
          <ac:chgData name="Chan Zhi Wen, Ian" userId="10427a44-90a0-4c20-831c-e237817aaaf3" providerId="ADAL" clId="{02880622-E27B-4118-A294-F51F01103869}" dt="2022-08-17T09:36:04.196" v="4899" actId="20577"/>
          <ac:spMkLst>
            <pc:docMk/>
            <pc:sldMk cId="4255950265" sldId="555"/>
            <ac:spMk id="2" creationId="{FCF73F3D-7CBD-46D3-AD51-D6E4EA1B7A38}"/>
          </ac:spMkLst>
        </pc:spChg>
        <pc:spChg chg="mod">
          <ac:chgData name="Chan Zhi Wen, Ian" userId="10427a44-90a0-4c20-831c-e237817aaaf3" providerId="ADAL" clId="{02880622-E27B-4118-A294-F51F01103869}" dt="2022-08-17T09:55:55.683" v="6568" actId="20577"/>
          <ac:spMkLst>
            <pc:docMk/>
            <pc:sldMk cId="4255950265" sldId="555"/>
            <ac:spMk id="3" creationId="{E6CD1D97-2687-4B15-BF3D-D09058FCEB2F}"/>
          </ac:spMkLst>
        </pc:spChg>
        <pc:spChg chg="del">
          <ac:chgData name="Chan Zhi Wen, Ian" userId="10427a44-90a0-4c20-831c-e237817aaaf3" providerId="ADAL" clId="{02880622-E27B-4118-A294-F51F01103869}" dt="2022-08-17T09:36:09.891" v="4901" actId="478"/>
          <ac:spMkLst>
            <pc:docMk/>
            <pc:sldMk cId="4255950265" sldId="555"/>
            <ac:spMk id="6" creationId="{7E1E69D5-3209-2D74-7742-99220F677156}"/>
          </ac:spMkLst>
        </pc:spChg>
        <pc:spChg chg="del">
          <ac:chgData name="Chan Zhi Wen, Ian" userId="10427a44-90a0-4c20-831c-e237817aaaf3" providerId="ADAL" clId="{02880622-E27B-4118-A294-F51F01103869}" dt="2022-08-17T09:36:09.891" v="4901" actId="478"/>
          <ac:spMkLst>
            <pc:docMk/>
            <pc:sldMk cId="4255950265" sldId="555"/>
            <ac:spMk id="7" creationId="{F1E20DB0-9FEA-DFD2-B3F4-C396BA99B4CE}"/>
          </ac:spMkLst>
        </pc:spChg>
        <pc:spChg chg="del">
          <ac:chgData name="Chan Zhi Wen, Ian" userId="10427a44-90a0-4c20-831c-e237817aaaf3" providerId="ADAL" clId="{02880622-E27B-4118-A294-F51F01103869}" dt="2022-08-17T09:36:09.891" v="4901" actId="478"/>
          <ac:spMkLst>
            <pc:docMk/>
            <pc:sldMk cId="4255950265" sldId="555"/>
            <ac:spMk id="8" creationId="{54D4EAA9-3A1D-1320-D9B0-B686797E6B77}"/>
          </ac:spMkLst>
        </pc:spChg>
        <pc:spChg chg="del">
          <ac:chgData name="Chan Zhi Wen, Ian" userId="10427a44-90a0-4c20-831c-e237817aaaf3" providerId="ADAL" clId="{02880622-E27B-4118-A294-F51F01103869}" dt="2022-08-17T09:36:09.891" v="4901" actId="478"/>
          <ac:spMkLst>
            <pc:docMk/>
            <pc:sldMk cId="4255950265" sldId="555"/>
            <ac:spMk id="9" creationId="{5FCFE7C0-BBF8-B825-6D26-0AB7C652022C}"/>
          </ac:spMkLst>
        </pc:spChg>
        <pc:spChg chg="del">
          <ac:chgData name="Chan Zhi Wen, Ian" userId="10427a44-90a0-4c20-831c-e237817aaaf3" providerId="ADAL" clId="{02880622-E27B-4118-A294-F51F01103869}" dt="2022-08-17T09:36:06.944" v="4900" actId="478"/>
          <ac:spMkLst>
            <pc:docMk/>
            <pc:sldMk cId="4255950265" sldId="555"/>
            <ac:spMk id="13" creationId="{DD80678F-323C-04C8-D802-9F5497C87444}"/>
          </ac:spMkLst>
        </pc:spChg>
        <pc:spChg chg="add mod">
          <ac:chgData name="Chan Zhi Wen, Ian" userId="10427a44-90a0-4c20-831c-e237817aaaf3" providerId="ADAL" clId="{02880622-E27B-4118-A294-F51F01103869}" dt="2022-08-17T09:39:40.643" v="5202" actId="1035"/>
          <ac:spMkLst>
            <pc:docMk/>
            <pc:sldMk cId="4255950265" sldId="555"/>
            <ac:spMk id="16" creationId="{1EF72479-25AF-1E7B-EE52-CF9388C6D0EC}"/>
          </ac:spMkLst>
        </pc:spChg>
        <pc:spChg chg="del">
          <ac:chgData name="Chan Zhi Wen, Ian" userId="10427a44-90a0-4c20-831c-e237817aaaf3" providerId="ADAL" clId="{02880622-E27B-4118-A294-F51F01103869}" dt="2022-08-17T09:36:09.891" v="4901" actId="478"/>
          <ac:spMkLst>
            <pc:docMk/>
            <pc:sldMk cId="4255950265" sldId="555"/>
            <ac:spMk id="20" creationId="{C740333B-1700-AE5C-ADF6-0320D8A32DDF}"/>
          </ac:spMkLst>
        </pc:spChg>
        <pc:spChg chg="del">
          <ac:chgData name="Chan Zhi Wen, Ian" userId="10427a44-90a0-4c20-831c-e237817aaaf3" providerId="ADAL" clId="{02880622-E27B-4118-A294-F51F01103869}" dt="2022-08-17T09:36:09.891" v="4901" actId="478"/>
          <ac:spMkLst>
            <pc:docMk/>
            <pc:sldMk cId="4255950265" sldId="555"/>
            <ac:spMk id="25" creationId="{DDFDCC2B-CCBB-C60E-AF9E-53D5C25C8AA6}"/>
          </ac:spMkLst>
        </pc:spChg>
        <pc:picChg chg="del">
          <ac:chgData name="Chan Zhi Wen, Ian" userId="10427a44-90a0-4c20-831c-e237817aaaf3" providerId="ADAL" clId="{02880622-E27B-4118-A294-F51F01103869}" dt="2022-08-17T09:36:09.891" v="4901" actId="478"/>
          <ac:picMkLst>
            <pc:docMk/>
            <pc:sldMk cId="4255950265" sldId="555"/>
            <ac:picMk id="4" creationId="{CD78A936-CCCB-F10C-FFD8-9CCB9A8F08EE}"/>
          </ac:picMkLst>
        </pc:picChg>
        <pc:picChg chg="add mod">
          <ac:chgData name="Chan Zhi Wen, Ian" userId="10427a44-90a0-4c20-831c-e237817aaaf3" providerId="ADAL" clId="{02880622-E27B-4118-A294-F51F01103869}" dt="2022-08-17T09:39:25.207" v="5165" actId="1076"/>
          <ac:picMkLst>
            <pc:docMk/>
            <pc:sldMk cId="4255950265" sldId="555"/>
            <ac:picMk id="15" creationId="{6B6DC5B4-1881-0330-CD4A-169D318217C7}"/>
          </ac:picMkLst>
        </pc:picChg>
        <pc:picChg chg="del">
          <ac:chgData name="Chan Zhi Wen, Ian" userId="10427a44-90a0-4c20-831c-e237817aaaf3" providerId="ADAL" clId="{02880622-E27B-4118-A294-F51F01103869}" dt="2022-08-17T09:36:09.891" v="4901" actId="478"/>
          <ac:picMkLst>
            <pc:docMk/>
            <pc:sldMk cId="4255950265" sldId="555"/>
            <ac:picMk id="22" creationId="{41E9FFB4-28A7-276D-A52E-1608BDC522AA}"/>
          </ac:picMkLst>
        </pc:picChg>
        <pc:picChg chg="del">
          <ac:chgData name="Chan Zhi Wen, Ian" userId="10427a44-90a0-4c20-831c-e237817aaaf3" providerId="ADAL" clId="{02880622-E27B-4118-A294-F51F01103869}" dt="2022-08-17T09:36:09.891" v="4901" actId="478"/>
          <ac:picMkLst>
            <pc:docMk/>
            <pc:sldMk cId="4255950265" sldId="555"/>
            <ac:picMk id="24" creationId="{52C2EFD8-97FA-06C1-B640-5B893D7BF58D}"/>
          </ac:picMkLst>
        </pc:picChg>
        <pc:cxnChg chg="del">
          <ac:chgData name="Chan Zhi Wen, Ian" userId="10427a44-90a0-4c20-831c-e237817aaaf3" providerId="ADAL" clId="{02880622-E27B-4118-A294-F51F01103869}" dt="2022-08-17T09:36:09.891" v="4901" actId="478"/>
          <ac:cxnSpMkLst>
            <pc:docMk/>
            <pc:sldMk cId="4255950265" sldId="555"/>
            <ac:cxnSpMk id="10" creationId="{58421A8F-1753-1ADD-CD7B-095467497ED8}"/>
          </ac:cxnSpMkLst>
        </pc:cxnChg>
        <pc:cxnChg chg="del">
          <ac:chgData name="Chan Zhi Wen, Ian" userId="10427a44-90a0-4c20-831c-e237817aaaf3" providerId="ADAL" clId="{02880622-E27B-4118-A294-F51F01103869}" dt="2022-08-17T09:36:09.891" v="4901" actId="478"/>
          <ac:cxnSpMkLst>
            <pc:docMk/>
            <pc:sldMk cId="4255950265" sldId="555"/>
            <ac:cxnSpMk id="11" creationId="{E3924FBB-3453-E493-5AD5-F88999B82D38}"/>
          </ac:cxnSpMkLst>
        </pc:cxnChg>
        <pc:cxnChg chg="del">
          <ac:chgData name="Chan Zhi Wen, Ian" userId="10427a44-90a0-4c20-831c-e237817aaaf3" providerId="ADAL" clId="{02880622-E27B-4118-A294-F51F01103869}" dt="2022-08-17T09:36:09.891" v="4901" actId="478"/>
          <ac:cxnSpMkLst>
            <pc:docMk/>
            <pc:sldMk cId="4255950265" sldId="555"/>
            <ac:cxnSpMk id="12" creationId="{75DA37BB-1F52-477C-E7B8-86E8B1415CB1}"/>
          </ac:cxnSpMkLst>
        </pc:cxnChg>
        <pc:cxnChg chg="del">
          <ac:chgData name="Chan Zhi Wen, Ian" userId="10427a44-90a0-4c20-831c-e237817aaaf3" providerId="ADAL" clId="{02880622-E27B-4118-A294-F51F01103869}" dt="2022-08-17T09:36:09.891" v="4901" actId="478"/>
          <ac:cxnSpMkLst>
            <pc:docMk/>
            <pc:sldMk cId="4255950265" sldId="555"/>
            <ac:cxnSpMk id="14" creationId="{58FC0403-10D6-BA37-BA56-EB8F1CC5AB85}"/>
          </ac:cxnSpMkLst>
        </pc:cxnChg>
        <pc:cxnChg chg="del">
          <ac:chgData name="Chan Zhi Wen, Ian" userId="10427a44-90a0-4c20-831c-e237817aaaf3" providerId="ADAL" clId="{02880622-E27B-4118-A294-F51F01103869}" dt="2022-08-17T09:36:09.891" v="4901" actId="478"/>
          <ac:cxnSpMkLst>
            <pc:docMk/>
            <pc:sldMk cId="4255950265" sldId="555"/>
            <ac:cxnSpMk id="17" creationId="{F9681624-596B-C223-8CCC-A2F834DE2516}"/>
          </ac:cxnSpMkLst>
        </pc:cxnChg>
        <pc:cxnChg chg="add mod">
          <ac:chgData name="Chan Zhi Wen, Ian" userId="10427a44-90a0-4c20-831c-e237817aaaf3" providerId="ADAL" clId="{02880622-E27B-4118-A294-F51F01103869}" dt="2022-08-17T09:39:30.253" v="5167" actId="208"/>
          <ac:cxnSpMkLst>
            <pc:docMk/>
            <pc:sldMk cId="4255950265" sldId="555"/>
            <ac:cxnSpMk id="18" creationId="{AF0772CA-E878-AC8D-04AB-96A84742FEDB}"/>
          </ac:cxnSpMkLst>
        </pc:cxnChg>
      </pc:sldChg>
      <pc:sldChg chg="addSp delSp modSp add mod">
        <pc:chgData name="Chan Zhi Wen, Ian" userId="10427a44-90a0-4c20-831c-e237817aaaf3" providerId="ADAL" clId="{02880622-E27B-4118-A294-F51F01103869}" dt="2022-08-19T10:48:32.354" v="22892" actId="20577"/>
        <pc:sldMkLst>
          <pc:docMk/>
          <pc:sldMk cId="862889232" sldId="556"/>
        </pc:sldMkLst>
        <pc:spChg chg="mod">
          <ac:chgData name="Chan Zhi Wen, Ian" userId="10427a44-90a0-4c20-831c-e237817aaaf3" providerId="ADAL" clId="{02880622-E27B-4118-A294-F51F01103869}" dt="2022-08-19T10:48:32.354" v="22892" actId="20577"/>
          <ac:spMkLst>
            <pc:docMk/>
            <pc:sldMk cId="862889232" sldId="556"/>
            <ac:spMk id="3" creationId="{E6CD1D97-2687-4B15-BF3D-D09058FCEB2F}"/>
          </ac:spMkLst>
        </pc:spChg>
        <pc:spChg chg="add mod">
          <ac:chgData name="Chan Zhi Wen, Ian" userId="10427a44-90a0-4c20-831c-e237817aaaf3" providerId="ADAL" clId="{02880622-E27B-4118-A294-F51F01103869}" dt="2022-08-17T09:41:52.901" v="5391" actId="1038"/>
          <ac:spMkLst>
            <pc:docMk/>
            <pc:sldMk cId="862889232" sldId="556"/>
            <ac:spMk id="7" creationId="{D2119128-D837-F8C3-5BD1-57EFC4C4441A}"/>
          </ac:spMkLst>
        </pc:spChg>
        <pc:spChg chg="add mod">
          <ac:chgData name="Chan Zhi Wen, Ian" userId="10427a44-90a0-4c20-831c-e237817aaaf3" providerId="ADAL" clId="{02880622-E27B-4118-A294-F51F01103869}" dt="2022-08-17T09:47:05.208" v="5714" actId="1076"/>
          <ac:spMkLst>
            <pc:docMk/>
            <pc:sldMk cId="862889232" sldId="556"/>
            <ac:spMk id="10" creationId="{D9720146-DB6D-75EE-455A-CFCDE5A13796}"/>
          </ac:spMkLst>
        </pc:spChg>
        <pc:spChg chg="add del mod">
          <ac:chgData name="Chan Zhi Wen, Ian" userId="10427a44-90a0-4c20-831c-e237817aaaf3" providerId="ADAL" clId="{02880622-E27B-4118-A294-F51F01103869}" dt="2022-08-17T09:46:28.849" v="5703" actId="478"/>
          <ac:spMkLst>
            <pc:docMk/>
            <pc:sldMk cId="862889232" sldId="556"/>
            <ac:spMk id="12" creationId="{BBFC5B5C-59B6-FE61-39AA-566213BAB40D}"/>
          </ac:spMkLst>
        </pc:spChg>
        <pc:spChg chg="del">
          <ac:chgData name="Chan Zhi Wen, Ian" userId="10427a44-90a0-4c20-831c-e237817aaaf3" providerId="ADAL" clId="{02880622-E27B-4118-A294-F51F01103869}" dt="2022-08-17T09:41:05.272" v="5344" actId="478"/>
          <ac:spMkLst>
            <pc:docMk/>
            <pc:sldMk cId="862889232" sldId="556"/>
            <ac:spMk id="16" creationId="{1EF72479-25AF-1E7B-EE52-CF9388C6D0EC}"/>
          </ac:spMkLst>
        </pc:spChg>
        <pc:spChg chg="add mod">
          <ac:chgData name="Chan Zhi Wen, Ian" userId="10427a44-90a0-4c20-831c-e237817aaaf3" providerId="ADAL" clId="{02880622-E27B-4118-A294-F51F01103869}" dt="2022-08-18T03:48:12.183" v="8656" actId="1036"/>
          <ac:spMkLst>
            <pc:docMk/>
            <pc:sldMk cId="862889232" sldId="556"/>
            <ac:spMk id="20" creationId="{43B227FE-ADE7-F526-2E11-9045CD598262}"/>
          </ac:spMkLst>
        </pc:spChg>
        <pc:picChg chg="add mod">
          <ac:chgData name="Chan Zhi Wen, Ian" userId="10427a44-90a0-4c20-831c-e237817aaaf3" providerId="ADAL" clId="{02880622-E27B-4118-A294-F51F01103869}" dt="2022-08-17T09:44:26.002" v="5570" actId="1035"/>
          <ac:picMkLst>
            <pc:docMk/>
            <pc:sldMk cId="862889232" sldId="556"/>
            <ac:picMk id="6" creationId="{4CDF455A-75C0-A9F2-9AB4-C97DDAB6589D}"/>
          </ac:picMkLst>
        </pc:picChg>
        <pc:picChg chg="add mod modCrop">
          <ac:chgData name="Chan Zhi Wen, Ian" userId="10427a44-90a0-4c20-831c-e237817aaaf3" providerId="ADAL" clId="{02880622-E27B-4118-A294-F51F01103869}" dt="2022-08-17T09:46:09.285" v="5654" actId="1076"/>
          <ac:picMkLst>
            <pc:docMk/>
            <pc:sldMk cId="862889232" sldId="556"/>
            <ac:picMk id="9" creationId="{0B8DF612-A433-6149-21D1-282A89BDD089}"/>
          </ac:picMkLst>
        </pc:picChg>
        <pc:picChg chg="del">
          <ac:chgData name="Chan Zhi Wen, Ian" userId="10427a44-90a0-4c20-831c-e237817aaaf3" providerId="ADAL" clId="{02880622-E27B-4118-A294-F51F01103869}" dt="2022-08-17T09:41:05.272" v="5344" actId="478"/>
          <ac:picMkLst>
            <pc:docMk/>
            <pc:sldMk cId="862889232" sldId="556"/>
            <ac:picMk id="15" creationId="{6B6DC5B4-1881-0330-CD4A-169D318217C7}"/>
          </ac:picMkLst>
        </pc:picChg>
        <pc:cxnChg chg="add mod">
          <ac:chgData name="Chan Zhi Wen, Ian" userId="10427a44-90a0-4c20-831c-e237817aaaf3" providerId="ADAL" clId="{02880622-E27B-4118-A294-F51F01103869}" dt="2022-08-17T09:44:31.195" v="5571" actId="14100"/>
          <ac:cxnSpMkLst>
            <pc:docMk/>
            <pc:sldMk cId="862889232" sldId="556"/>
            <ac:cxnSpMk id="8" creationId="{CF78D595-1819-6DA9-7DDE-2B615A1E3A13}"/>
          </ac:cxnSpMkLst>
        </pc:cxnChg>
        <pc:cxnChg chg="add mod">
          <ac:chgData name="Chan Zhi Wen, Ian" userId="10427a44-90a0-4c20-831c-e237817aaaf3" providerId="ADAL" clId="{02880622-E27B-4118-A294-F51F01103869}" dt="2022-08-17T09:47:08.129" v="5715" actId="14100"/>
          <ac:cxnSpMkLst>
            <pc:docMk/>
            <pc:sldMk cId="862889232" sldId="556"/>
            <ac:cxnSpMk id="11" creationId="{9EC9BE8B-D951-0E7E-23F8-72BC3047720B}"/>
          </ac:cxnSpMkLst>
        </pc:cxnChg>
        <pc:cxnChg chg="del">
          <ac:chgData name="Chan Zhi Wen, Ian" userId="10427a44-90a0-4c20-831c-e237817aaaf3" providerId="ADAL" clId="{02880622-E27B-4118-A294-F51F01103869}" dt="2022-08-17T09:41:05.272" v="5344" actId="478"/>
          <ac:cxnSpMkLst>
            <pc:docMk/>
            <pc:sldMk cId="862889232" sldId="556"/>
            <ac:cxnSpMk id="18" creationId="{AF0772CA-E878-AC8D-04AB-96A84742FEDB}"/>
          </ac:cxnSpMkLst>
        </pc:cxnChg>
      </pc:sldChg>
      <pc:sldChg chg="addSp delSp modSp add mod">
        <pc:chgData name="Chan Zhi Wen, Ian" userId="10427a44-90a0-4c20-831c-e237817aaaf3" providerId="ADAL" clId="{02880622-E27B-4118-A294-F51F01103869}" dt="2022-08-18T00:47:03.331" v="6806" actId="14100"/>
        <pc:sldMkLst>
          <pc:docMk/>
          <pc:sldMk cId="3066500415" sldId="557"/>
        </pc:sldMkLst>
        <pc:spChg chg="mod">
          <ac:chgData name="Chan Zhi Wen, Ian" userId="10427a44-90a0-4c20-831c-e237817aaaf3" providerId="ADAL" clId="{02880622-E27B-4118-A294-F51F01103869}" dt="2022-08-17T09:56:04.701" v="6575" actId="20577"/>
          <ac:spMkLst>
            <pc:docMk/>
            <pc:sldMk cId="3066500415" sldId="557"/>
            <ac:spMk id="3" creationId="{E6CD1D97-2687-4B15-BF3D-D09058FCEB2F}"/>
          </ac:spMkLst>
        </pc:spChg>
        <pc:spChg chg="del">
          <ac:chgData name="Chan Zhi Wen, Ian" userId="10427a44-90a0-4c20-831c-e237817aaaf3" providerId="ADAL" clId="{02880622-E27B-4118-A294-F51F01103869}" dt="2022-08-17T09:50:50.509" v="6037" actId="478"/>
          <ac:spMkLst>
            <pc:docMk/>
            <pc:sldMk cId="3066500415" sldId="557"/>
            <ac:spMk id="7" creationId="{D2119128-D837-F8C3-5BD1-57EFC4C4441A}"/>
          </ac:spMkLst>
        </pc:spChg>
        <pc:spChg chg="mod ord">
          <ac:chgData name="Chan Zhi Wen, Ian" userId="10427a44-90a0-4c20-831c-e237817aaaf3" providerId="ADAL" clId="{02880622-E27B-4118-A294-F51F01103869}" dt="2022-08-17T09:52:31.288" v="6217" actId="1035"/>
          <ac:spMkLst>
            <pc:docMk/>
            <pc:sldMk cId="3066500415" sldId="557"/>
            <ac:spMk id="10" creationId="{D9720146-DB6D-75EE-455A-CFCDE5A13796}"/>
          </ac:spMkLst>
        </pc:spChg>
        <pc:spChg chg="add mod">
          <ac:chgData name="Chan Zhi Wen, Ian" userId="10427a44-90a0-4c20-831c-e237817aaaf3" providerId="ADAL" clId="{02880622-E27B-4118-A294-F51F01103869}" dt="2022-08-18T00:46:45.321" v="6805" actId="20577"/>
          <ac:spMkLst>
            <pc:docMk/>
            <pc:sldMk cId="3066500415" sldId="557"/>
            <ac:spMk id="18" creationId="{11A04B49-E237-F02B-43B1-06A7734FD349}"/>
          </ac:spMkLst>
        </pc:spChg>
        <pc:spChg chg="del">
          <ac:chgData name="Chan Zhi Wen, Ian" userId="10427a44-90a0-4c20-831c-e237817aaaf3" providerId="ADAL" clId="{02880622-E27B-4118-A294-F51F01103869}" dt="2022-08-17T09:54:08.541" v="6416" actId="478"/>
          <ac:spMkLst>
            <pc:docMk/>
            <pc:sldMk cId="3066500415" sldId="557"/>
            <ac:spMk id="20" creationId="{43B227FE-ADE7-F526-2E11-9045CD598262}"/>
          </ac:spMkLst>
        </pc:spChg>
        <pc:spChg chg="add del mod">
          <ac:chgData name="Chan Zhi Wen, Ian" userId="10427a44-90a0-4c20-831c-e237817aaaf3" providerId="ADAL" clId="{02880622-E27B-4118-A294-F51F01103869}" dt="2022-08-17T09:53:03.784" v="6273" actId="478"/>
          <ac:spMkLst>
            <pc:docMk/>
            <pc:sldMk cId="3066500415" sldId="557"/>
            <ac:spMk id="21" creationId="{6EB656BC-BD98-5C7B-8D99-2CE4992FC901}"/>
          </ac:spMkLst>
        </pc:spChg>
        <pc:spChg chg="add mod">
          <ac:chgData name="Chan Zhi Wen, Ian" userId="10427a44-90a0-4c20-831c-e237817aaaf3" providerId="ADAL" clId="{02880622-E27B-4118-A294-F51F01103869}" dt="2022-08-17T09:53:44.307" v="6365" actId="14100"/>
          <ac:spMkLst>
            <pc:docMk/>
            <pc:sldMk cId="3066500415" sldId="557"/>
            <ac:spMk id="23" creationId="{2D61E17A-0679-52FD-8766-B208022B0A13}"/>
          </ac:spMkLst>
        </pc:spChg>
        <pc:grpChg chg="add mod">
          <ac:chgData name="Chan Zhi Wen, Ian" userId="10427a44-90a0-4c20-831c-e237817aaaf3" providerId="ADAL" clId="{02880622-E27B-4118-A294-F51F01103869}" dt="2022-08-17T09:51:07.103" v="6043" actId="164"/>
          <ac:grpSpMkLst>
            <pc:docMk/>
            <pc:sldMk cId="3066500415" sldId="557"/>
            <ac:grpSpMk id="12" creationId="{9782447D-3C99-2B77-01D3-85A6BB1E061C}"/>
          </ac:grpSpMkLst>
        </pc:grpChg>
        <pc:picChg chg="add mod">
          <ac:chgData name="Chan Zhi Wen, Ian" userId="10427a44-90a0-4c20-831c-e237817aaaf3" providerId="ADAL" clId="{02880622-E27B-4118-A294-F51F01103869}" dt="2022-08-17T09:55:48.871" v="6564" actId="1037"/>
          <ac:picMkLst>
            <pc:docMk/>
            <pc:sldMk cId="3066500415" sldId="557"/>
            <ac:picMk id="4" creationId="{2B7CE760-826D-755E-C79B-9A3E15CBE076}"/>
          </ac:picMkLst>
        </pc:picChg>
        <pc:picChg chg="del">
          <ac:chgData name="Chan Zhi Wen, Ian" userId="10427a44-90a0-4c20-831c-e237817aaaf3" providerId="ADAL" clId="{02880622-E27B-4118-A294-F51F01103869}" dt="2022-08-17T09:50:50.509" v="6037" actId="478"/>
          <ac:picMkLst>
            <pc:docMk/>
            <pc:sldMk cId="3066500415" sldId="557"/>
            <ac:picMk id="6" creationId="{4CDF455A-75C0-A9F2-9AB4-C97DDAB6589D}"/>
          </ac:picMkLst>
        </pc:picChg>
        <pc:picChg chg="del">
          <ac:chgData name="Chan Zhi Wen, Ian" userId="10427a44-90a0-4c20-831c-e237817aaaf3" providerId="ADAL" clId="{02880622-E27B-4118-A294-F51F01103869}" dt="2022-08-17T09:50:53.081" v="6038" actId="478"/>
          <ac:picMkLst>
            <pc:docMk/>
            <pc:sldMk cId="3066500415" sldId="557"/>
            <ac:picMk id="9" creationId="{0B8DF612-A433-6149-21D1-282A89BDD089}"/>
          </ac:picMkLst>
        </pc:picChg>
        <pc:cxnChg chg="del">
          <ac:chgData name="Chan Zhi Wen, Ian" userId="10427a44-90a0-4c20-831c-e237817aaaf3" providerId="ADAL" clId="{02880622-E27B-4118-A294-F51F01103869}" dt="2022-08-17T09:50:50.509" v="6037" actId="478"/>
          <ac:cxnSpMkLst>
            <pc:docMk/>
            <pc:sldMk cId="3066500415" sldId="557"/>
            <ac:cxnSpMk id="8" creationId="{CF78D595-1819-6DA9-7DDE-2B615A1E3A13}"/>
          </ac:cxnSpMkLst>
        </pc:cxnChg>
        <pc:cxnChg chg="mod ord">
          <ac:chgData name="Chan Zhi Wen, Ian" userId="10427a44-90a0-4c20-831c-e237817aaaf3" providerId="ADAL" clId="{02880622-E27B-4118-A294-F51F01103869}" dt="2022-08-18T00:47:03.331" v="6806" actId="14100"/>
          <ac:cxnSpMkLst>
            <pc:docMk/>
            <pc:sldMk cId="3066500415" sldId="557"/>
            <ac:cxnSpMk id="11" creationId="{9EC9BE8B-D951-0E7E-23F8-72BC3047720B}"/>
          </ac:cxnSpMkLst>
        </pc:cxnChg>
        <pc:cxnChg chg="add mod">
          <ac:chgData name="Chan Zhi Wen, Ian" userId="10427a44-90a0-4c20-831c-e237817aaaf3" providerId="ADAL" clId="{02880622-E27B-4118-A294-F51F01103869}" dt="2022-08-17T09:52:44.149" v="6222" actId="14100"/>
          <ac:cxnSpMkLst>
            <pc:docMk/>
            <pc:sldMk cId="3066500415" sldId="557"/>
            <ac:cxnSpMk id="15" creationId="{DF08BD65-D4C7-E866-B738-043EDE9C062D}"/>
          </ac:cxnSpMkLst>
        </pc:cxnChg>
        <pc:cxnChg chg="add mod">
          <ac:chgData name="Chan Zhi Wen, Ian" userId="10427a44-90a0-4c20-831c-e237817aaaf3" providerId="ADAL" clId="{02880622-E27B-4118-A294-F51F01103869}" dt="2022-08-17T09:53:18.562" v="6321" actId="14100"/>
          <ac:cxnSpMkLst>
            <pc:docMk/>
            <pc:sldMk cId="3066500415" sldId="557"/>
            <ac:cxnSpMk id="19" creationId="{10DD4FD0-9B23-0DE5-D951-48632C46D62B}"/>
          </ac:cxnSpMkLst>
        </pc:cxnChg>
        <pc:cxnChg chg="add mod">
          <ac:chgData name="Chan Zhi Wen, Ian" userId="10427a44-90a0-4c20-831c-e237817aaaf3" providerId="ADAL" clId="{02880622-E27B-4118-A294-F51F01103869}" dt="2022-08-17T09:53:39.227" v="6364" actId="1076"/>
          <ac:cxnSpMkLst>
            <pc:docMk/>
            <pc:sldMk cId="3066500415" sldId="557"/>
            <ac:cxnSpMk id="24" creationId="{4A5B1023-F501-7EF1-9E0C-15F26ACDF73F}"/>
          </ac:cxnSpMkLst>
        </pc:cxnChg>
      </pc:sldChg>
      <pc:sldChg chg="addSp delSp modSp add mod">
        <pc:chgData name="Chan Zhi Wen, Ian" userId="10427a44-90a0-4c20-831c-e237817aaaf3" providerId="ADAL" clId="{02880622-E27B-4118-A294-F51F01103869}" dt="2022-08-18T01:03:16.201" v="6883" actId="22"/>
        <pc:sldMkLst>
          <pc:docMk/>
          <pc:sldMk cId="1502862333" sldId="558"/>
        </pc:sldMkLst>
        <pc:spChg chg="mod">
          <ac:chgData name="Chan Zhi Wen, Ian" userId="10427a44-90a0-4c20-831c-e237817aaaf3" providerId="ADAL" clId="{02880622-E27B-4118-A294-F51F01103869}" dt="2022-08-17T09:56:32.216" v="6593" actId="20577"/>
          <ac:spMkLst>
            <pc:docMk/>
            <pc:sldMk cId="1502862333" sldId="558"/>
            <ac:spMk id="2" creationId="{A26C2038-4E1A-4E26-99ED-E98533277339}"/>
          </ac:spMkLst>
        </pc:spChg>
        <pc:spChg chg="mod">
          <ac:chgData name="Chan Zhi Wen, Ian" userId="10427a44-90a0-4c20-831c-e237817aaaf3" providerId="ADAL" clId="{02880622-E27B-4118-A294-F51F01103869}" dt="2022-08-18T00:58:32.307" v="6862" actId="207"/>
          <ac:spMkLst>
            <pc:docMk/>
            <pc:sldMk cId="1502862333" sldId="558"/>
            <ac:spMk id="3" creationId="{DA13C78F-C99F-42FA-823B-98A8A52EC600}"/>
          </ac:spMkLst>
        </pc:spChg>
        <pc:spChg chg="add del">
          <ac:chgData name="Chan Zhi Wen, Ian" userId="10427a44-90a0-4c20-831c-e237817aaaf3" providerId="ADAL" clId="{02880622-E27B-4118-A294-F51F01103869}" dt="2022-08-18T01:03:16.201" v="6883" actId="22"/>
          <ac:spMkLst>
            <pc:docMk/>
            <pc:sldMk cId="1502862333" sldId="558"/>
            <ac:spMk id="5" creationId="{F19EBB13-990C-8E13-9785-71A6946DC729}"/>
          </ac:spMkLst>
        </pc:spChg>
      </pc:sldChg>
      <pc:sldChg chg="addSp delSp modSp add mod">
        <pc:chgData name="Chan Zhi Wen, Ian" userId="10427a44-90a0-4c20-831c-e237817aaaf3" providerId="ADAL" clId="{02880622-E27B-4118-A294-F51F01103869}" dt="2022-08-19T02:15:28.933" v="21956" actId="478"/>
        <pc:sldMkLst>
          <pc:docMk/>
          <pc:sldMk cId="215344148" sldId="559"/>
        </pc:sldMkLst>
        <pc:spChg chg="add del mod">
          <ac:chgData name="Chan Zhi Wen, Ian" userId="10427a44-90a0-4c20-831c-e237817aaaf3" providerId="ADAL" clId="{02880622-E27B-4118-A294-F51F01103869}" dt="2022-08-19T02:15:26.772" v="21955" actId="478"/>
          <ac:spMkLst>
            <pc:docMk/>
            <pc:sldMk cId="215344148" sldId="559"/>
            <ac:spMk id="4" creationId="{0DD428BE-AE1B-207C-5C5D-C2F6BD30E9F1}"/>
          </ac:spMkLst>
        </pc:spChg>
        <pc:spChg chg="del">
          <ac:chgData name="Chan Zhi Wen, Ian" userId="10427a44-90a0-4c20-831c-e237817aaaf3" providerId="ADAL" clId="{02880622-E27B-4118-A294-F51F01103869}" dt="2022-08-19T02:15:28.933" v="21956" actId="478"/>
          <ac:spMkLst>
            <pc:docMk/>
            <pc:sldMk cId="215344148" sldId="559"/>
            <ac:spMk id="6" creationId="{FF73373D-EE6F-3337-FA71-3B1E5E4836BF}"/>
          </ac:spMkLst>
        </pc:spChg>
      </pc:sldChg>
      <pc:sldChg chg="modSp add mod">
        <pc:chgData name="Chan Zhi Wen, Ian" userId="10427a44-90a0-4c20-831c-e237817aaaf3" providerId="ADAL" clId="{02880622-E27B-4118-A294-F51F01103869}" dt="2022-08-18T00:54:06.151" v="6842" actId="6549"/>
        <pc:sldMkLst>
          <pc:docMk/>
          <pc:sldMk cId="1311142258" sldId="560"/>
        </pc:sldMkLst>
        <pc:spChg chg="mod">
          <ac:chgData name="Chan Zhi Wen, Ian" userId="10427a44-90a0-4c20-831c-e237817aaaf3" providerId="ADAL" clId="{02880622-E27B-4118-A294-F51F01103869}" dt="2022-08-18T00:54:06.151" v="6842" actId="6549"/>
          <ac:spMkLst>
            <pc:docMk/>
            <pc:sldMk cId="1311142258" sldId="560"/>
            <ac:spMk id="3" creationId="{6F5FD510-41FE-471E-BA39-1ED6C093BFB6}"/>
          </ac:spMkLst>
        </pc:spChg>
      </pc:sldChg>
      <pc:sldChg chg="addSp modSp add mod">
        <pc:chgData name="Chan Zhi Wen, Ian" userId="10427a44-90a0-4c20-831c-e237817aaaf3" providerId="ADAL" clId="{02880622-E27B-4118-A294-F51F01103869}" dt="2022-08-18T02:58:17.611" v="7650" actId="5793"/>
        <pc:sldMkLst>
          <pc:docMk/>
          <pc:sldMk cId="839598047" sldId="561"/>
        </pc:sldMkLst>
        <pc:spChg chg="mod">
          <ac:chgData name="Chan Zhi Wen, Ian" userId="10427a44-90a0-4c20-831c-e237817aaaf3" providerId="ADAL" clId="{02880622-E27B-4118-A294-F51F01103869}" dt="2022-08-18T01:03:34.884" v="6924" actId="20577"/>
          <ac:spMkLst>
            <pc:docMk/>
            <pc:sldMk cId="839598047" sldId="561"/>
            <ac:spMk id="2" creationId="{FCF73F3D-7CBD-46D3-AD51-D6E4EA1B7A38}"/>
          </ac:spMkLst>
        </pc:spChg>
        <pc:spChg chg="mod">
          <ac:chgData name="Chan Zhi Wen, Ian" userId="10427a44-90a0-4c20-831c-e237817aaaf3" providerId="ADAL" clId="{02880622-E27B-4118-A294-F51F01103869}" dt="2022-08-18T02:58:17.611" v="7650" actId="5793"/>
          <ac:spMkLst>
            <pc:docMk/>
            <pc:sldMk cId="839598047" sldId="561"/>
            <ac:spMk id="3" creationId="{E6CD1D97-2687-4B15-BF3D-D09058FCEB2F}"/>
          </ac:spMkLst>
        </pc:spChg>
        <pc:spChg chg="add mod">
          <ac:chgData name="Chan Zhi Wen, Ian" userId="10427a44-90a0-4c20-831c-e237817aaaf3" providerId="ADAL" clId="{02880622-E27B-4118-A294-F51F01103869}" dt="2022-08-18T01:39:34.068" v="7410" actId="1035"/>
          <ac:spMkLst>
            <pc:docMk/>
            <pc:sldMk cId="839598047" sldId="561"/>
            <ac:spMk id="7" creationId="{AD471000-6664-5C54-4172-E286764C2D04}"/>
          </ac:spMkLst>
        </pc:spChg>
        <pc:spChg chg="add mod">
          <ac:chgData name="Chan Zhi Wen, Ian" userId="10427a44-90a0-4c20-831c-e237817aaaf3" providerId="ADAL" clId="{02880622-E27B-4118-A294-F51F01103869}" dt="2022-08-18T01:39:34.068" v="7410" actId="1035"/>
          <ac:spMkLst>
            <pc:docMk/>
            <pc:sldMk cId="839598047" sldId="561"/>
            <ac:spMk id="8" creationId="{0EE23F69-CD33-761E-0FB5-0DFBCE28BC5C}"/>
          </ac:spMkLst>
        </pc:spChg>
        <pc:picChg chg="add mod">
          <ac:chgData name="Chan Zhi Wen, Ian" userId="10427a44-90a0-4c20-831c-e237817aaaf3" providerId="ADAL" clId="{02880622-E27B-4118-A294-F51F01103869}" dt="2022-08-18T01:39:34.068" v="7410" actId="1035"/>
          <ac:picMkLst>
            <pc:docMk/>
            <pc:sldMk cId="839598047" sldId="561"/>
            <ac:picMk id="4" creationId="{3F3301C8-9EE6-BEF8-7A67-CADE89207C52}"/>
          </ac:picMkLst>
        </pc:picChg>
        <pc:picChg chg="add mod">
          <ac:chgData name="Chan Zhi Wen, Ian" userId="10427a44-90a0-4c20-831c-e237817aaaf3" providerId="ADAL" clId="{02880622-E27B-4118-A294-F51F01103869}" dt="2022-08-18T01:39:34.068" v="7410" actId="1035"/>
          <ac:picMkLst>
            <pc:docMk/>
            <pc:sldMk cId="839598047" sldId="561"/>
            <ac:picMk id="6" creationId="{941CFE23-52B3-0C30-92DA-77A8CA273E3F}"/>
          </ac:picMkLst>
        </pc:picChg>
        <pc:picChg chg="add mod">
          <ac:chgData name="Chan Zhi Wen, Ian" userId="10427a44-90a0-4c20-831c-e237817aaaf3" providerId="ADAL" clId="{02880622-E27B-4118-A294-F51F01103869}" dt="2022-08-18T01:43:44.452" v="7645" actId="1038"/>
          <ac:picMkLst>
            <pc:docMk/>
            <pc:sldMk cId="839598047" sldId="561"/>
            <ac:picMk id="9" creationId="{82DE78A0-635C-46F7-15A8-A1B74D3CF0DA}"/>
          </ac:picMkLst>
        </pc:picChg>
        <pc:picChg chg="add mod">
          <ac:chgData name="Chan Zhi Wen, Ian" userId="10427a44-90a0-4c20-831c-e237817aaaf3" providerId="ADAL" clId="{02880622-E27B-4118-A294-F51F01103869}" dt="2022-08-18T01:43:44.452" v="7645" actId="1038"/>
          <ac:picMkLst>
            <pc:docMk/>
            <pc:sldMk cId="839598047" sldId="561"/>
            <ac:picMk id="10" creationId="{9CFCE0C4-0A4F-83E4-6337-A564D11C8590}"/>
          </ac:picMkLst>
        </pc:picChg>
      </pc:sldChg>
      <pc:sldChg chg="addSp delSp modSp add mod">
        <pc:chgData name="Chan Zhi Wen, Ian" userId="10427a44-90a0-4c20-831c-e237817aaaf3" providerId="ADAL" clId="{02880622-E27B-4118-A294-F51F01103869}" dt="2022-08-18T06:31:16.193" v="15516" actId="14100"/>
        <pc:sldMkLst>
          <pc:docMk/>
          <pc:sldMk cId="370936664" sldId="562"/>
        </pc:sldMkLst>
        <pc:spChg chg="mod">
          <ac:chgData name="Chan Zhi Wen, Ian" userId="10427a44-90a0-4c20-831c-e237817aaaf3" providerId="ADAL" clId="{02880622-E27B-4118-A294-F51F01103869}" dt="2022-08-18T03:14:07.862" v="7657"/>
          <ac:spMkLst>
            <pc:docMk/>
            <pc:sldMk cId="370936664" sldId="562"/>
            <ac:spMk id="2" creationId="{FCF73F3D-7CBD-46D3-AD51-D6E4EA1B7A38}"/>
          </ac:spMkLst>
        </pc:spChg>
        <pc:spChg chg="mod">
          <ac:chgData name="Chan Zhi Wen, Ian" userId="10427a44-90a0-4c20-831c-e237817aaaf3" providerId="ADAL" clId="{02880622-E27B-4118-A294-F51F01103869}" dt="2022-08-18T04:56:04.880" v="11178" actId="20577"/>
          <ac:spMkLst>
            <pc:docMk/>
            <pc:sldMk cId="370936664" sldId="562"/>
            <ac:spMk id="3" creationId="{E6CD1D97-2687-4B15-BF3D-D09058FCEB2F}"/>
          </ac:spMkLst>
        </pc:spChg>
        <pc:spChg chg="del">
          <ac:chgData name="Chan Zhi Wen, Ian" userId="10427a44-90a0-4c20-831c-e237817aaaf3" providerId="ADAL" clId="{02880622-E27B-4118-A294-F51F01103869}" dt="2022-08-18T03:14:20.032" v="7660" actId="478"/>
          <ac:spMkLst>
            <pc:docMk/>
            <pc:sldMk cId="370936664" sldId="562"/>
            <ac:spMk id="7" creationId="{AD471000-6664-5C54-4172-E286764C2D04}"/>
          </ac:spMkLst>
        </pc:spChg>
        <pc:spChg chg="del">
          <ac:chgData name="Chan Zhi Wen, Ian" userId="10427a44-90a0-4c20-831c-e237817aaaf3" providerId="ADAL" clId="{02880622-E27B-4118-A294-F51F01103869}" dt="2022-08-18T03:14:20.032" v="7660" actId="478"/>
          <ac:spMkLst>
            <pc:docMk/>
            <pc:sldMk cId="370936664" sldId="562"/>
            <ac:spMk id="8" creationId="{0EE23F69-CD33-761E-0FB5-0DFBCE28BC5C}"/>
          </ac:spMkLst>
        </pc:spChg>
        <pc:spChg chg="add mod">
          <ac:chgData name="Chan Zhi Wen, Ian" userId="10427a44-90a0-4c20-831c-e237817aaaf3" providerId="ADAL" clId="{02880622-E27B-4118-A294-F51F01103869}" dt="2022-08-18T03:37:04.554" v="8108" actId="1037"/>
          <ac:spMkLst>
            <pc:docMk/>
            <pc:sldMk cId="370936664" sldId="562"/>
            <ac:spMk id="11" creationId="{282F81CF-12D6-902B-5EC9-0A538F0C1594}"/>
          </ac:spMkLst>
        </pc:spChg>
        <pc:spChg chg="add mod">
          <ac:chgData name="Chan Zhi Wen, Ian" userId="10427a44-90a0-4c20-831c-e237817aaaf3" providerId="ADAL" clId="{02880622-E27B-4118-A294-F51F01103869}" dt="2022-08-18T03:36:43.847" v="8064" actId="1036"/>
          <ac:spMkLst>
            <pc:docMk/>
            <pc:sldMk cId="370936664" sldId="562"/>
            <ac:spMk id="13" creationId="{291BF0FD-E647-CC43-38B9-2349EBADC883}"/>
          </ac:spMkLst>
        </pc:spChg>
        <pc:spChg chg="add mod ord">
          <ac:chgData name="Chan Zhi Wen, Ian" userId="10427a44-90a0-4c20-831c-e237817aaaf3" providerId="ADAL" clId="{02880622-E27B-4118-A294-F51F01103869}" dt="2022-08-18T05:40:27.411" v="13094" actId="1038"/>
          <ac:spMkLst>
            <pc:docMk/>
            <pc:sldMk cId="370936664" sldId="562"/>
            <ac:spMk id="15" creationId="{B20CA427-8A9C-1542-7798-CED744FBDB0F}"/>
          </ac:spMkLst>
        </pc:spChg>
        <pc:spChg chg="add mod">
          <ac:chgData name="Chan Zhi Wen, Ian" userId="10427a44-90a0-4c20-831c-e237817aaaf3" providerId="ADAL" clId="{02880622-E27B-4118-A294-F51F01103869}" dt="2022-08-18T03:37:12.039" v="8117" actId="1037"/>
          <ac:spMkLst>
            <pc:docMk/>
            <pc:sldMk cId="370936664" sldId="562"/>
            <ac:spMk id="17" creationId="{9596EE0C-9563-F6B8-BED5-77883A4CD514}"/>
          </ac:spMkLst>
        </pc:spChg>
        <pc:spChg chg="add del">
          <ac:chgData name="Chan Zhi Wen, Ian" userId="10427a44-90a0-4c20-831c-e237817aaaf3" providerId="ADAL" clId="{02880622-E27B-4118-A294-F51F01103869}" dt="2022-08-18T04:56:37.862" v="11238"/>
          <ac:spMkLst>
            <pc:docMk/>
            <pc:sldMk cId="370936664" sldId="562"/>
            <ac:spMk id="34" creationId="{973C7381-028C-A71F-00E4-6CBA6CB3D5DF}"/>
          </ac:spMkLst>
        </pc:spChg>
        <pc:spChg chg="add del mod">
          <ac:chgData name="Chan Zhi Wen, Ian" userId="10427a44-90a0-4c20-831c-e237817aaaf3" providerId="ADAL" clId="{02880622-E27B-4118-A294-F51F01103869}" dt="2022-08-18T04:56:45.615" v="11242"/>
          <ac:spMkLst>
            <pc:docMk/>
            <pc:sldMk cId="370936664" sldId="562"/>
            <ac:spMk id="35" creationId="{2839C2BD-0D19-69B6-3FD5-59ADF957595A}"/>
          </ac:spMkLst>
        </pc:spChg>
        <pc:spChg chg="add mod">
          <ac:chgData name="Chan Zhi Wen, Ian" userId="10427a44-90a0-4c20-831c-e237817aaaf3" providerId="ADAL" clId="{02880622-E27B-4118-A294-F51F01103869}" dt="2022-08-18T05:41:35.485" v="13121" actId="1035"/>
          <ac:spMkLst>
            <pc:docMk/>
            <pc:sldMk cId="370936664" sldId="562"/>
            <ac:spMk id="41" creationId="{083A03B8-0430-3C97-E8D3-DD1D5F67A5ED}"/>
          </ac:spMkLst>
        </pc:spChg>
        <pc:picChg chg="del">
          <ac:chgData name="Chan Zhi Wen, Ian" userId="10427a44-90a0-4c20-831c-e237817aaaf3" providerId="ADAL" clId="{02880622-E27B-4118-A294-F51F01103869}" dt="2022-08-18T03:14:20.032" v="7660" actId="478"/>
          <ac:picMkLst>
            <pc:docMk/>
            <pc:sldMk cId="370936664" sldId="562"/>
            <ac:picMk id="4" creationId="{3F3301C8-9EE6-BEF8-7A67-CADE89207C52}"/>
          </ac:picMkLst>
        </pc:picChg>
        <pc:picChg chg="del">
          <ac:chgData name="Chan Zhi Wen, Ian" userId="10427a44-90a0-4c20-831c-e237817aaaf3" providerId="ADAL" clId="{02880622-E27B-4118-A294-F51F01103869}" dt="2022-08-18T03:14:20.032" v="7660" actId="478"/>
          <ac:picMkLst>
            <pc:docMk/>
            <pc:sldMk cId="370936664" sldId="562"/>
            <ac:picMk id="6" creationId="{941CFE23-52B3-0C30-92DA-77A8CA273E3F}"/>
          </ac:picMkLst>
        </pc:picChg>
        <pc:picChg chg="del">
          <ac:chgData name="Chan Zhi Wen, Ian" userId="10427a44-90a0-4c20-831c-e237817aaaf3" providerId="ADAL" clId="{02880622-E27B-4118-A294-F51F01103869}" dt="2022-08-18T03:14:21.901" v="7661" actId="478"/>
          <ac:picMkLst>
            <pc:docMk/>
            <pc:sldMk cId="370936664" sldId="562"/>
            <ac:picMk id="9" creationId="{82DE78A0-635C-46F7-15A8-A1B74D3CF0DA}"/>
          </ac:picMkLst>
        </pc:picChg>
        <pc:picChg chg="del">
          <ac:chgData name="Chan Zhi Wen, Ian" userId="10427a44-90a0-4c20-831c-e237817aaaf3" providerId="ADAL" clId="{02880622-E27B-4118-A294-F51F01103869}" dt="2022-08-18T03:14:21.901" v="7661" actId="478"/>
          <ac:picMkLst>
            <pc:docMk/>
            <pc:sldMk cId="370936664" sldId="562"/>
            <ac:picMk id="10" creationId="{9CFCE0C4-0A4F-83E4-6337-A564D11C8590}"/>
          </ac:picMkLst>
        </pc:picChg>
        <pc:picChg chg="add mod">
          <ac:chgData name="Chan Zhi Wen, Ian" userId="10427a44-90a0-4c20-831c-e237817aaaf3" providerId="ADAL" clId="{02880622-E27B-4118-A294-F51F01103869}" dt="2022-08-18T05:40:19.727" v="13076" actId="1076"/>
          <ac:picMkLst>
            <pc:docMk/>
            <pc:sldMk cId="370936664" sldId="562"/>
            <ac:picMk id="37" creationId="{47719859-D454-C632-38EC-D30FB2379D9C}"/>
          </ac:picMkLst>
        </pc:picChg>
        <pc:picChg chg="add del mod">
          <ac:chgData name="Chan Zhi Wen, Ian" userId="10427a44-90a0-4c20-831c-e237817aaaf3" providerId="ADAL" clId="{02880622-E27B-4118-A294-F51F01103869}" dt="2022-08-18T06:31:07.066" v="15511" actId="478"/>
          <ac:picMkLst>
            <pc:docMk/>
            <pc:sldMk cId="370936664" sldId="562"/>
            <ac:picMk id="40" creationId="{44BCE06D-013C-6E3D-62DE-BD9978657A50}"/>
          </ac:picMkLst>
        </pc:picChg>
        <pc:picChg chg="add mod">
          <ac:chgData name="Chan Zhi Wen, Ian" userId="10427a44-90a0-4c20-831c-e237817aaaf3" providerId="ADAL" clId="{02880622-E27B-4118-A294-F51F01103869}" dt="2022-08-18T06:31:16.193" v="15516" actId="14100"/>
          <ac:picMkLst>
            <pc:docMk/>
            <pc:sldMk cId="370936664" sldId="562"/>
            <ac:picMk id="43" creationId="{A1E17CB3-C0D4-F181-3523-6E37C8EDE777}"/>
          </ac:picMkLst>
        </pc:picChg>
        <pc:cxnChg chg="add mod">
          <ac:chgData name="Chan Zhi Wen, Ian" userId="10427a44-90a0-4c20-831c-e237817aaaf3" providerId="ADAL" clId="{02880622-E27B-4118-A294-F51F01103869}" dt="2022-08-18T03:37:01.665" v="8104" actId="14100"/>
          <ac:cxnSpMkLst>
            <pc:docMk/>
            <pc:sldMk cId="370936664" sldId="562"/>
            <ac:cxnSpMk id="12" creationId="{60F2A4B7-F958-BB68-780D-BD3F5CA890C2}"/>
          </ac:cxnSpMkLst>
        </pc:cxnChg>
        <pc:cxnChg chg="add mod">
          <ac:chgData name="Chan Zhi Wen, Ian" userId="10427a44-90a0-4c20-831c-e237817aaaf3" providerId="ADAL" clId="{02880622-E27B-4118-A294-F51F01103869}" dt="2022-08-18T03:36:49.608" v="8065" actId="14100"/>
          <ac:cxnSpMkLst>
            <pc:docMk/>
            <pc:sldMk cId="370936664" sldId="562"/>
            <ac:cxnSpMk id="14" creationId="{2A96E981-6B7A-2532-4D3B-D479EE1103FA}"/>
          </ac:cxnSpMkLst>
        </pc:cxnChg>
        <pc:cxnChg chg="add mod ord">
          <ac:chgData name="Chan Zhi Wen, Ian" userId="10427a44-90a0-4c20-831c-e237817aaaf3" providerId="ADAL" clId="{02880622-E27B-4118-A294-F51F01103869}" dt="2022-08-18T05:40:31.481" v="13095" actId="14100"/>
          <ac:cxnSpMkLst>
            <pc:docMk/>
            <pc:sldMk cId="370936664" sldId="562"/>
            <ac:cxnSpMk id="16" creationId="{7EC99570-30B6-674F-759C-D71ACEAB0E19}"/>
          </ac:cxnSpMkLst>
        </pc:cxnChg>
        <pc:cxnChg chg="add mod">
          <ac:chgData name="Chan Zhi Wen, Ian" userId="10427a44-90a0-4c20-831c-e237817aaaf3" providerId="ADAL" clId="{02880622-E27B-4118-A294-F51F01103869}" dt="2022-08-18T03:37:08.104" v="8109" actId="14100"/>
          <ac:cxnSpMkLst>
            <pc:docMk/>
            <pc:sldMk cId="370936664" sldId="562"/>
            <ac:cxnSpMk id="18" creationId="{2B0795A2-2E3D-16B3-4CE2-12BE6842807F}"/>
          </ac:cxnSpMkLst>
        </pc:cxnChg>
      </pc:sldChg>
      <pc:sldChg chg="addSp delSp modSp add mod">
        <pc:chgData name="Chan Zhi Wen, Ian" userId="10427a44-90a0-4c20-831c-e237817aaaf3" providerId="ADAL" clId="{02880622-E27B-4118-A294-F51F01103869}" dt="2022-08-18T04:03:54.916" v="8796" actId="1076"/>
        <pc:sldMkLst>
          <pc:docMk/>
          <pc:sldMk cId="1530743555" sldId="563"/>
        </pc:sldMkLst>
        <pc:spChg chg="mod">
          <ac:chgData name="Chan Zhi Wen, Ian" userId="10427a44-90a0-4c20-831c-e237817aaaf3" providerId="ADAL" clId="{02880622-E27B-4118-A294-F51F01103869}" dt="2022-08-18T03:40:17.375" v="8130"/>
          <ac:spMkLst>
            <pc:docMk/>
            <pc:sldMk cId="1530743555" sldId="563"/>
            <ac:spMk id="2" creationId="{FCF73F3D-7CBD-46D3-AD51-D6E4EA1B7A38}"/>
          </ac:spMkLst>
        </pc:spChg>
        <pc:spChg chg="mod">
          <ac:chgData name="Chan Zhi Wen, Ian" userId="10427a44-90a0-4c20-831c-e237817aaaf3" providerId="ADAL" clId="{02880622-E27B-4118-A294-F51F01103869}" dt="2022-08-18T04:03:03.076" v="8791" actId="20577"/>
          <ac:spMkLst>
            <pc:docMk/>
            <pc:sldMk cId="1530743555" sldId="563"/>
            <ac:spMk id="3" creationId="{E6CD1D97-2687-4B15-BF3D-D09058FCEB2F}"/>
          </ac:spMkLst>
        </pc:spChg>
        <pc:spChg chg="del">
          <ac:chgData name="Chan Zhi Wen, Ian" userId="10427a44-90a0-4c20-831c-e237817aaaf3" providerId="ADAL" clId="{02880622-E27B-4118-A294-F51F01103869}" dt="2022-08-18T03:40:23.720" v="8131" actId="478"/>
          <ac:spMkLst>
            <pc:docMk/>
            <pc:sldMk cId="1530743555" sldId="563"/>
            <ac:spMk id="7" creationId="{AD471000-6664-5C54-4172-E286764C2D04}"/>
          </ac:spMkLst>
        </pc:spChg>
        <pc:spChg chg="del">
          <ac:chgData name="Chan Zhi Wen, Ian" userId="10427a44-90a0-4c20-831c-e237817aaaf3" providerId="ADAL" clId="{02880622-E27B-4118-A294-F51F01103869}" dt="2022-08-18T03:40:23.720" v="8131" actId="478"/>
          <ac:spMkLst>
            <pc:docMk/>
            <pc:sldMk cId="1530743555" sldId="563"/>
            <ac:spMk id="8" creationId="{0EE23F69-CD33-761E-0FB5-0DFBCE28BC5C}"/>
          </ac:spMkLst>
        </pc:spChg>
        <pc:spChg chg="add mod">
          <ac:chgData name="Chan Zhi Wen, Ian" userId="10427a44-90a0-4c20-831c-e237817aaaf3" providerId="ADAL" clId="{02880622-E27B-4118-A294-F51F01103869}" dt="2022-08-18T04:03:54.916" v="8796" actId="1076"/>
          <ac:spMkLst>
            <pc:docMk/>
            <pc:sldMk cId="1530743555" sldId="563"/>
            <ac:spMk id="15" creationId="{B8F2D242-25D7-8CBE-FED7-04C169DB312D}"/>
          </ac:spMkLst>
        </pc:spChg>
        <pc:spChg chg="add mod">
          <ac:chgData name="Chan Zhi Wen, Ian" userId="10427a44-90a0-4c20-831c-e237817aaaf3" providerId="ADAL" clId="{02880622-E27B-4118-A294-F51F01103869}" dt="2022-08-18T03:45:53.650" v="8368" actId="1035"/>
          <ac:spMkLst>
            <pc:docMk/>
            <pc:sldMk cId="1530743555" sldId="563"/>
            <ac:spMk id="16" creationId="{AB440877-3881-35DB-007B-3C738C55FE2D}"/>
          </ac:spMkLst>
        </pc:spChg>
        <pc:picChg chg="del">
          <ac:chgData name="Chan Zhi Wen, Ian" userId="10427a44-90a0-4c20-831c-e237817aaaf3" providerId="ADAL" clId="{02880622-E27B-4118-A294-F51F01103869}" dt="2022-08-18T03:40:23.720" v="8131" actId="478"/>
          <ac:picMkLst>
            <pc:docMk/>
            <pc:sldMk cId="1530743555" sldId="563"/>
            <ac:picMk id="4" creationId="{3F3301C8-9EE6-BEF8-7A67-CADE89207C52}"/>
          </ac:picMkLst>
        </pc:picChg>
        <pc:picChg chg="del">
          <ac:chgData name="Chan Zhi Wen, Ian" userId="10427a44-90a0-4c20-831c-e237817aaaf3" providerId="ADAL" clId="{02880622-E27B-4118-A294-F51F01103869}" dt="2022-08-18T03:40:23.720" v="8131" actId="478"/>
          <ac:picMkLst>
            <pc:docMk/>
            <pc:sldMk cId="1530743555" sldId="563"/>
            <ac:picMk id="6" creationId="{941CFE23-52B3-0C30-92DA-77A8CA273E3F}"/>
          </ac:picMkLst>
        </pc:picChg>
        <pc:picChg chg="del">
          <ac:chgData name="Chan Zhi Wen, Ian" userId="10427a44-90a0-4c20-831c-e237817aaaf3" providerId="ADAL" clId="{02880622-E27B-4118-A294-F51F01103869}" dt="2022-08-18T03:40:23.720" v="8131" actId="478"/>
          <ac:picMkLst>
            <pc:docMk/>
            <pc:sldMk cId="1530743555" sldId="563"/>
            <ac:picMk id="9" creationId="{82DE78A0-635C-46F7-15A8-A1B74D3CF0DA}"/>
          </ac:picMkLst>
        </pc:picChg>
        <pc:picChg chg="del">
          <ac:chgData name="Chan Zhi Wen, Ian" userId="10427a44-90a0-4c20-831c-e237817aaaf3" providerId="ADAL" clId="{02880622-E27B-4118-A294-F51F01103869}" dt="2022-08-18T03:40:23.720" v="8131" actId="478"/>
          <ac:picMkLst>
            <pc:docMk/>
            <pc:sldMk cId="1530743555" sldId="563"/>
            <ac:picMk id="10" creationId="{9CFCE0C4-0A4F-83E4-6337-A564D11C8590}"/>
          </ac:picMkLst>
        </pc:picChg>
        <pc:picChg chg="add mod">
          <ac:chgData name="Chan Zhi Wen, Ian" userId="10427a44-90a0-4c20-831c-e237817aaaf3" providerId="ADAL" clId="{02880622-E27B-4118-A294-F51F01103869}" dt="2022-08-18T03:44:49.718" v="8204" actId="1038"/>
          <ac:picMkLst>
            <pc:docMk/>
            <pc:sldMk cId="1530743555" sldId="563"/>
            <ac:picMk id="12" creationId="{8CE17BC2-B196-F4EC-AFB7-66AC7202D2C9}"/>
          </ac:picMkLst>
        </pc:picChg>
        <pc:picChg chg="add mod">
          <ac:chgData name="Chan Zhi Wen, Ian" userId="10427a44-90a0-4c20-831c-e237817aaaf3" providerId="ADAL" clId="{02880622-E27B-4118-A294-F51F01103869}" dt="2022-08-18T03:43:56.955" v="8182" actId="1076"/>
          <ac:picMkLst>
            <pc:docMk/>
            <pc:sldMk cId="1530743555" sldId="563"/>
            <ac:picMk id="14" creationId="{7C0A027C-49D0-81E9-FE9D-3EE9655FDCEA}"/>
          </ac:picMkLst>
        </pc:picChg>
        <pc:cxnChg chg="add mod">
          <ac:chgData name="Chan Zhi Wen, Ian" userId="10427a44-90a0-4c20-831c-e237817aaaf3" providerId="ADAL" clId="{02880622-E27B-4118-A294-F51F01103869}" dt="2022-08-18T03:45:36.752" v="8320" actId="14100"/>
          <ac:cxnSpMkLst>
            <pc:docMk/>
            <pc:sldMk cId="1530743555" sldId="563"/>
            <ac:cxnSpMk id="17" creationId="{4251713D-FCBB-4F54-C50E-CACAFCC6FBCB}"/>
          </ac:cxnSpMkLst>
        </pc:cxnChg>
      </pc:sldChg>
      <pc:sldChg chg="addSp delSp modSp add mod">
        <pc:chgData name="Chan Zhi Wen, Ian" userId="10427a44-90a0-4c20-831c-e237817aaaf3" providerId="ADAL" clId="{02880622-E27B-4118-A294-F51F01103869}" dt="2022-08-18T04:10:22.895" v="9287" actId="20577"/>
        <pc:sldMkLst>
          <pc:docMk/>
          <pc:sldMk cId="3913903815" sldId="564"/>
        </pc:sldMkLst>
        <pc:spChg chg="mod">
          <ac:chgData name="Chan Zhi Wen, Ian" userId="10427a44-90a0-4c20-831c-e237817aaaf3" providerId="ADAL" clId="{02880622-E27B-4118-A294-F51F01103869}" dt="2022-08-18T04:10:22.895" v="9287" actId="20577"/>
          <ac:spMkLst>
            <pc:docMk/>
            <pc:sldMk cId="3913903815" sldId="564"/>
            <ac:spMk id="3" creationId="{E6CD1D97-2687-4B15-BF3D-D09058FCEB2F}"/>
          </ac:spMkLst>
        </pc:spChg>
        <pc:spChg chg="add mod">
          <ac:chgData name="Chan Zhi Wen, Ian" userId="10427a44-90a0-4c20-831c-e237817aaaf3" providerId="ADAL" clId="{02880622-E27B-4118-A294-F51F01103869}" dt="2022-08-18T04:06:07.829" v="8942" actId="1037"/>
          <ac:spMkLst>
            <pc:docMk/>
            <pc:sldMk cId="3913903815" sldId="564"/>
            <ac:spMk id="7" creationId="{7020C79E-6984-396D-51EB-ADD095E6C41A}"/>
          </ac:spMkLst>
        </pc:spChg>
        <pc:spChg chg="del">
          <ac:chgData name="Chan Zhi Wen, Ian" userId="10427a44-90a0-4c20-831c-e237817aaaf3" providerId="ADAL" clId="{02880622-E27B-4118-A294-F51F01103869}" dt="2022-08-18T03:48:46.003" v="8658" actId="478"/>
          <ac:spMkLst>
            <pc:docMk/>
            <pc:sldMk cId="3913903815" sldId="564"/>
            <ac:spMk id="15" creationId="{B8F2D242-25D7-8CBE-FED7-04C169DB312D}"/>
          </ac:spMkLst>
        </pc:spChg>
        <pc:spChg chg="mod ord">
          <ac:chgData name="Chan Zhi Wen, Ian" userId="10427a44-90a0-4c20-831c-e237817aaaf3" providerId="ADAL" clId="{02880622-E27B-4118-A294-F51F01103869}" dt="2022-08-18T04:09:50.573" v="9240" actId="1037"/>
          <ac:spMkLst>
            <pc:docMk/>
            <pc:sldMk cId="3913903815" sldId="564"/>
            <ac:spMk id="16" creationId="{AB440877-3881-35DB-007B-3C738C55FE2D}"/>
          </ac:spMkLst>
        </pc:spChg>
        <pc:grpChg chg="add mod">
          <ac:chgData name="Chan Zhi Wen, Ian" userId="10427a44-90a0-4c20-831c-e237817aaaf3" providerId="ADAL" clId="{02880622-E27B-4118-A294-F51F01103869}" dt="2022-08-18T04:07:12.653" v="8949" actId="164"/>
          <ac:grpSpMkLst>
            <pc:docMk/>
            <pc:sldMk cId="3913903815" sldId="564"/>
            <ac:grpSpMk id="10" creationId="{BA4718DD-1EC3-C63C-D40A-A925760076C8}"/>
          </ac:grpSpMkLst>
        </pc:grpChg>
        <pc:picChg chg="add mod">
          <ac:chgData name="Chan Zhi Wen, Ian" userId="10427a44-90a0-4c20-831c-e237817aaaf3" providerId="ADAL" clId="{02880622-E27B-4118-A294-F51F01103869}" dt="2022-08-18T04:05:37.983" v="8829" actId="1076"/>
          <ac:picMkLst>
            <pc:docMk/>
            <pc:sldMk cId="3913903815" sldId="564"/>
            <ac:picMk id="6" creationId="{C92A01BC-71B8-3DD2-DD71-C3821B8FE95B}"/>
          </ac:picMkLst>
        </pc:picChg>
        <pc:picChg chg="add mod">
          <ac:chgData name="Chan Zhi Wen, Ian" userId="10427a44-90a0-4c20-831c-e237817aaaf3" providerId="ADAL" clId="{02880622-E27B-4118-A294-F51F01103869}" dt="2022-08-18T04:10:17.506" v="9286" actId="1036"/>
          <ac:picMkLst>
            <pc:docMk/>
            <pc:sldMk cId="3913903815" sldId="564"/>
            <ac:picMk id="9" creationId="{FFF5EBCC-D214-9135-D6C9-5D5B801D6F70}"/>
          </ac:picMkLst>
        </pc:picChg>
        <pc:picChg chg="del">
          <ac:chgData name="Chan Zhi Wen, Ian" userId="10427a44-90a0-4c20-831c-e237817aaaf3" providerId="ADAL" clId="{02880622-E27B-4118-A294-F51F01103869}" dt="2022-08-18T03:49:15.665" v="8726" actId="478"/>
          <ac:picMkLst>
            <pc:docMk/>
            <pc:sldMk cId="3913903815" sldId="564"/>
            <ac:picMk id="12" creationId="{8CE17BC2-B196-F4EC-AFB7-66AC7202D2C9}"/>
          </ac:picMkLst>
        </pc:picChg>
        <pc:picChg chg="del">
          <ac:chgData name="Chan Zhi Wen, Ian" userId="10427a44-90a0-4c20-831c-e237817aaaf3" providerId="ADAL" clId="{02880622-E27B-4118-A294-F51F01103869}" dt="2022-08-18T03:49:14.770" v="8725" actId="478"/>
          <ac:picMkLst>
            <pc:docMk/>
            <pc:sldMk cId="3913903815" sldId="564"/>
            <ac:picMk id="14" creationId="{7C0A027C-49D0-81E9-FE9D-3EE9655FDCEA}"/>
          </ac:picMkLst>
        </pc:picChg>
        <pc:cxnChg chg="mod ord">
          <ac:chgData name="Chan Zhi Wen, Ian" userId="10427a44-90a0-4c20-831c-e237817aaaf3" providerId="ADAL" clId="{02880622-E27B-4118-A294-F51F01103869}" dt="2022-08-18T04:09:50.573" v="9240" actId="1037"/>
          <ac:cxnSpMkLst>
            <pc:docMk/>
            <pc:sldMk cId="3913903815" sldId="564"/>
            <ac:cxnSpMk id="17" creationId="{4251713D-FCBB-4F54-C50E-CACAFCC6FBCB}"/>
          </ac:cxnSpMkLst>
        </pc:cxnChg>
      </pc:sldChg>
      <pc:sldChg chg="addSp delSp modSp add mod">
        <pc:chgData name="Chan Zhi Wen, Ian" userId="10427a44-90a0-4c20-831c-e237817aaaf3" providerId="ADAL" clId="{02880622-E27B-4118-A294-F51F01103869}" dt="2022-08-18T04:26:50.470" v="9950" actId="1038"/>
        <pc:sldMkLst>
          <pc:docMk/>
          <pc:sldMk cId="1802528404" sldId="565"/>
        </pc:sldMkLst>
        <pc:spChg chg="mod">
          <ac:chgData name="Chan Zhi Wen, Ian" userId="10427a44-90a0-4c20-831c-e237817aaaf3" providerId="ADAL" clId="{02880622-E27B-4118-A294-F51F01103869}" dt="2022-08-18T04:11:43.530" v="9367"/>
          <ac:spMkLst>
            <pc:docMk/>
            <pc:sldMk cId="1802528404" sldId="565"/>
            <ac:spMk id="3" creationId="{E6CD1D97-2687-4B15-BF3D-D09058FCEB2F}"/>
          </ac:spMkLst>
        </pc:spChg>
        <pc:spChg chg="add mod">
          <ac:chgData name="Chan Zhi Wen, Ian" userId="10427a44-90a0-4c20-831c-e237817aaaf3" providerId="ADAL" clId="{02880622-E27B-4118-A294-F51F01103869}" dt="2022-08-18T04:26:50.470" v="9950" actId="1038"/>
          <ac:spMkLst>
            <pc:docMk/>
            <pc:sldMk cId="1802528404" sldId="565"/>
            <ac:spMk id="7" creationId="{452515DE-8852-2828-E701-3EB23F2043CA}"/>
          </ac:spMkLst>
        </pc:spChg>
        <pc:spChg chg="add mod">
          <ac:chgData name="Chan Zhi Wen, Ian" userId="10427a44-90a0-4c20-831c-e237817aaaf3" providerId="ADAL" clId="{02880622-E27B-4118-A294-F51F01103869}" dt="2022-08-18T04:24:32.259" v="9634" actId="1035"/>
          <ac:spMkLst>
            <pc:docMk/>
            <pc:sldMk cId="1802528404" sldId="565"/>
            <ac:spMk id="9" creationId="{5C023BB5-5CEB-FF57-794C-1D01B6EC24F8}"/>
          </ac:spMkLst>
        </pc:spChg>
        <pc:spChg chg="add del mod">
          <ac:chgData name="Chan Zhi Wen, Ian" userId="10427a44-90a0-4c20-831c-e237817aaaf3" providerId="ADAL" clId="{02880622-E27B-4118-A294-F51F01103869}" dt="2022-08-18T04:20:25.591" v="9484" actId="478"/>
          <ac:spMkLst>
            <pc:docMk/>
            <pc:sldMk cId="1802528404" sldId="565"/>
            <ac:spMk id="10" creationId="{E4FB5690-28BD-12AD-6D8D-814EB28F1935}"/>
          </ac:spMkLst>
        </pc:spChg>
        <pc:spChg chg="del">
          <ac:chgData name="Chan Zhi Wen, Ian" userId="10427a44-90a0-4c20-831c-e237817aaaf3" providerId="ADAL" clId="{02880622-E27B-4118-A294-F51F01103869}" dt="2022-08-18T04:11:17.718" v="9347" actId="478"/>
          <ac:spMkLst>
            <pc:docMk/>
            <pc:sldMk cId="1802528404" sldId="565"/>
            <ac:spMk id="15" creationId="{B8F2D242-25D7-8CBE-FED7-04C169DB312D}"/>
          </ac:spMkLst>
        </pc:spChg>
        <pc:spChg chg="del">
          <ac:chgData name="Chan Zhi Wen, Ian" userId="10427a44-90a0-4c20-831c-e237817aaaf3" providerId="ADAL" clId="{02880622-E27B-4118-A294-F51F01103869}" dt="2022-08-18T04:13:57.328" v="9372" actId="478"/>
          <ac:spMkLst>
            <pc:docMk/>
            <pc:sldMk cId="1802528404" sldId="565"/>
            <ac:spMk id="16" creationId="{AB440877-3881-35DB-007B-3C738C55FE2D}"/>
          </ac:spMkLst>
        </pc:spChg>
        <pc:spChg chg="add mod">
          <ac:chgData name="Chan Zhi Wen, Ian" userId="10427a44-90a0-4c20-831c-e237817aaaf3" providerId="ADAL" clId="{02880622-E27B-4118-A294-F51F01103869}" dt="2022-08-18T04:25:01.264" v="9702" actId="1036"/>
          <ac:spMkLst>
            <pc:docMk/>
            <pc:sldMk cId="1802528404" sldId="565"/>
            <ac:spMk id="18" creationId="{F281473A-252E-6C16-3455-21795BED725D}"/>
          </ac:spMkLst>
        </pc:spChg>
        <pc:picChg chg="add del mod">
          <ac:chgData name="Chan Zhi Wen, Ian" userId="10427a44-90a0-4c20-831c-e237817aaaf3" providerId="ADAL" clId="{02880622-E27B-4118-A294-F51F01103869}" dt="2022-08-18T04:14:48.621" v="9377" actId="1076"/>
          <ac:picMkLst>
            <pc:docMk/>
            <pc:sldMk cId="1802528404" sldId="565"/>
            <ac:picMk id="6" creationId="{3CE50DF7-CDF3-6FB9-D6B3-156F8C27DF88}"/>
          </ac:picMkLst>
        </pc:picChg>
        <pc:picChg chg="del">
          <ac:chgData name="Chan Zhi Wen, Ian" userId="10427a44-90a0-4c20-831c-e237817aaaf3" providerId="ADAL" clId="{02880622-E27B-4118-A294-F51F01103869}" dt="2022-08-18T04:13:57.328" v="9372" actId="478"/>
          <ac:picMkLst>
            <pc:docMk/>
            <pc:sldMk cId="1802528404" sldId="565"/>
            <ac:picMk id="12" creationId="{8CE17BC2-B196-F4EC-AFB7-66AC7202D2C9}"/>
          </ac:picMkLst>
        </pc:picChg>
        <pc:picChg chg="del">
          <ac:chgData name="Chan Zhi Wen, Ian" userId="10427a44-90a0-4c20-831c-e237817aaaf3" providerId="ADAL" clId="{02880622-E27B-4118-A294-F51F01103869}" dt="2022-08-18T04:14:17.411" v="9376" actId="478"/>
          <ac:picMkLst>
            <pc:docMk/>
            <pc:sldMk cId="1802528404" sldId="565"/>
            <ac:picMk id="14" creationId="{7C0A027C-49D0-81E9-FE9D-3EE9655FDCEA}"/>
          </ac:picMkLst>
        </pc:picChg>
        <pc:cxnChg chg="add mod">
          <ac:chgData name="Chan Zhi Wen, Ian" userId="10427a44-90a0-4c20-831c-e237817aaaf3" providerId="ADAL" clId="{02880622-E27B-4118-A294-F51F01103869}" dt="2022-08-18T04:25:16.748" v="9703" actId="14100"/>
          <ac:cxnSpMkLst>
            <pc:docMk/>
            <pc:sldMk cId="1802528404" sldId="565"/>
            <ac:cxnSpMk id="8" creationId="{D295E1B8-EFE0-683B-C10F-3EB3312A3896}"/>
          </ac:cxnSpMkLst>
        </pc:cxnChg>
        <pc:cxnChg chg="add mod">
          <ac:chgData name="Chan Zhi Wen, Ian" userId="10427a44-90a0-4c20-831c-e237817aaaf3" providerId="ADAL" clId="{02880622-E27B-4118-A294-F51F01103869}" dt="2022-08-18T04:23:00.013" v="9564" actId="14100"/>
          <ac:cxnSpMkLst>
            <pc:docMk/>
            <pc:sldMk cId="1802528404" sldId="565"/>
            <ac:cxnSpMk id="13" creationId="{44EBC37B-4685-6763-7F70-578239792DD3}"/>
          </ac:cxnSpMkLst>
        </pc:cxnChg>
        <pc:cxnChg chg="del">
          <ac:chgData name="Chan Zhi Wen, Ian" userId="10427a44-90a0-4c20-831c-e237817aaaf3" providerId="ADAL" clId="{02880622-E27B-4118-A294-F51F01103869}" dt="2022-08-18T04:13:57.328" v="9372" actId="478"/>
          <ac:cxnSpMkLst>
            <pc:docMk/>
            <pc:sldMk cId="1802528404" sldId="565"/>
            <ac:cxnSpMk id="17" creationId="{4251713D-FCBB-4F54-C50E-CACAFCC6FBCB}"/>
          </ac:cxnSpMkLst>
        </pc:cxnChg>
      </pc:sldChg>
      <pc:sldChg chg="add del">
        <pc:chgData name="Chan Zhi Wen, Ian" userId="10427a44-90a0-4c20-831c-e237817aaaf3" providerId="ADAL" clId="{02880622-E27B-4118-A294-F51F01103869}" dt="2022-08-18T04:10:55.328" v="9293" actId="47"/>
        <pc:sldMkLst>
          <pc:docMk/>
          <pc:sldMk cId="2263591391" sldId="565"/>
        </pc:sldMkLst>
      </pc:sldChg>
      <pc:sldChg chg="addSp delSp modSp add mod">
        <pc:chgData name="Chan Zhi Wen, Ian" userId="10427a44-90a0-4c20-831c-e237817aaaf3" providerId="ADAL" clId="{02880622-E27B-4118-A294-F51F01103869}" dt="2022-08-18T06:25:58.952" v="15420" actId="207"/>
        <pc:sldMkLst>
          <pc:docMk/>
          <pc:sldMk cId="1528254975" sldId="566"/>
        </pc:sldMkLst>
        <pc:spChg chg="mod">
          <ac:chgData name="Chan Zhi Wen, Ian" userId="10427a44-90a0-4c20-831c-e237817aaaf3" providerId="ADAL" clId="{02880622-E27B-4118-A294-F51F01103869}" dt="2022-08-18T04:30:09.147" v="10003" actId="20577"/>
          <ac:spMkLst>
            <pc:docMk/>
            <pc:sldMk cId="1528254975" sldId="566"/>
            <ac:spMk id="2" creationId="{FCF73F3D-7CBD-46D3-AD51-D6E4EA1B7A38}"/>
          </ac:spMkLst>
        </pc:spChg>
        <pc:spChg chg="mod">
          <ac:chgData name="Chan Zhi Wen, Ian" userId="10427a44-90a0-4c20-831c-e237817aaaf3" providerId="ADAL" clId="{02880622-E27B-4118-A294-F51F01103869}" dt="2022-08-18T06:25:58.952" v="15420" actId="207"/>
          <ac:spMkLst>
            <pc:docMk/>
            <pc:sldMk cId="1528254975" sldId="566"/>
            <ac:spMk id="3" creationId="{E6CD1D97-2687-4B15-BF3D-D09058FCEB2F}"/>
          </ac:spMkLst>
        </pc:spChg>
        <pc:spChg chg="add mod">
          <ac:chgData name="Chan Zhi Wen, Ian" userId="10427a44-90a0-4c20-831c-e237817aaaf3" providerId="ADAL" clId="{02880622-E27B-4118-A294-F51F01103869}" dt="2022-08-18T06:25:46.674" v="15418" actId="113"/>
          <ac:spMkLst>
            <pc:docMk/>
            <pc:sldMk cId="1528254975" sldId="566"/>
            <ac:spMk id="4" creationId="{CE6769C3-402A-937E-5AC8-7CD990262A89}"/>
          </ac:spMkLst>
        </pc:spChg>
        <pc:spChg chg="del">
          <ac:chgData name="Chan Zhi Wen, Ian" userId="10427a44-90a0-4c20-831c-e237817aaaf3" providerId="ADAL" clId="{02880622-E27B-4118-A294-F51F01103869}" dt="2022-08-18T04:31:37.524" v="10076" actId="478"/>
          <ac:spMkLst>
            <pc:docMk/>
            <pc:sldMk cId="1528254975" sldId="566"/>
            <ac:spMk id="7" creationId="{452515DE-8852-2828-E701-3EB23F2043CA}"/>
          </ac:spMkLst>
        </pc:spChg>
        <pc:spChg chg="del">
          <ac:chgData name="Chan Zhi Wen, Ian" userId="10427a44-90a0-4c20-831c-e237817aaaf3" providerId="ADAL" clId="{02880622-E27B-4118-A294-F51F01103869}" dt="2022-08-18T04:31:37.524" v="10076" actId="478"/>
          <ac:spMkLst>
            <pc:docMk/>
            <pc:sldMk cId="1528254975" sldId="566"/>
            <ac:spMk id="9" creationId="{5C023BB5-5CEB-FF57-794C-1D01B6EC24F8}"/>
          </ac:spMkLst>
        </pc:spChg>
        <pc:spChg chg="add mod">
          <ac:chgData name="Chan Zhi Wen, Ian" userId="10427a44-90a0-4c20-831c-e237817aaaf3" providerId="ADAL" clId="{02880622-E27B-4118-A294-F51F01103869}" dt="2022-08-18T06:25:45.421" v="15417" actId="113"/>
          <ac:spMkLst>
            <pc:docMk/>
            <pc:sldMk cId="1528254975" sldId="566"/>
            <ac:spMk id="10" creationId="{ABE48134-2C62-01E9-EC31-C3F45256E711}"/>
          </ac:spMkLst>
        </pc:spChg>
        <pc:spChg chg="add mod">
          <ac:chgData name="Chan Zhi Wen, Ian" userId="10427a44-90a0-4c20-831c-e237817aaaf3" providerId="ADAL" clId="{02880622-E27B-4118-A294-F51F01103869}" dt="2022-08-18T04:44:25.981" v="10961" actId="1035"/>
          <ac:spMkLst>
            <pc:docMk/>
            <pc:sldMk cId="1528254975" sldId="566"/>
            <ac:spMk id="11" creationId="{5B67FB87-D131-D327-E061-1CB7E81D11FB}"/>
          </ac:spMkLst>
        </pc:spChg>
        <pc:spChg chg="del">
          <ac:chgData name="Chan Zhi Wen, Ian" userId="10427a44-90a0-4c20-831c-e237817aaaf3" providerId="ADAL" clId="{02880622-E27B-4118-A294-F51F01103869}" dt="2022-08-18T04:31:37.524" v="10076" actId="478"/>
          <ac:spMkLst>
            <pc:docMk/>
            <pc:sldMk cId="1528254975" sldId="566"/>
            <ac:spMk id="18" creationId="{F281473A-252E-6C16-3455-21795BED725D}"/>
          </ac:spMkLst>
        </pc:spChg>
        <pc:picChg chg="del">
          <ac:chgData name="Chan Zhi Wen, Ian" userId="10427a44-90a0-4c20-831c-e237817aaaf3" providerId="ADAL" clId="{02880622-E27B-4118-A294-F51F01103869}" dt="2022-08-18T04:31:04.250" v="10004" actId="478"/>
          <ac:picMkLst>
            <pc:docMk/>
            <pc:sldMk cId="1528254975" sldId="566"/>
            <ac:picMk id="6" creationId="{3CE50DF7-CDF3-6FB9-D6B3-156F8C27DF88}"/>
          </ac:picMkLst>
        </pc:picChg>
        <pc:cxnChg chg="del">
          <ac:chgData name="Chan Zhi Wen, Ian" userId="10427a44-90a0-4c20-831c-e237817aaaf3" providerId="ADAL" clId="{02880622-E27B-4118-A294-F51F01103869}" dt="2022-08-18T04:31:37.524" v="10076" actId="478"/>
          <ac:cxnSpMkLst>
            <pc:docMk/>
            <pc:sldMk cId="1528254975" sldId="566"/>
            <ac:cxnSpMk id="8" creationId="{D295E1B8-EFE0-683B-C10F-3EB3312A3896}"/>
          </ac:cxnSpMkLst>
        </pc:cxnChg>
        <pc:cxnChg chg="del">
          <ac:chgData name="Chan Zhi Wen, Ian" userId="10427a44-90a0-4c20-831c-e237817aaaf3" providerId="ADAL" clId="{02880622-E27B-4118-A294-F51F01103869}" dt="2022-08-18T04:31:37.524" v="10076" actId="478"/>
          <ac:cxnSpMkLst>
            <pc:docMk/>
            <pc:sldMk cId="1528254975" sldId="566"/>
            <ac:cxnSpMk id="13" creationId="{44EBC37B-4685-6763-7F70-578239792DD3}"/>
          </ac:cxnSpMkLst>
        </pc:cxnChg>
      </pc:sldChg>
      <pc:sldChg chg="addSp delSp modSp add mod">
        <pc:chgData name="Chan Zhi Wen, Ian" userId="10427a44-90a0-4c20-831c-e237817aaaf3" providerId="ADAL" clId="{02880622-E27B-4118-A294-F51F01103869}" dt="2022-08-19T03:09:07.534" v="22751" actId="1035"/>
        <pc:sldMkLst>
          <pc:docMk/>
          <pc:sldMk cId="1554446753" sldId="567"/>
        </pc:sldMkLst>
        <pc:spChg chg="mod">
          <ac:chgData name="Chan Zhi Wen, Ian" userId="10427a44-90a0-4c20-831c-e237817aaaf3" providerId="ADAL" clId="{02880622-E27B-4118-A294-F51F01103869}" dt="2022-08-18T09:24:42.472" v="19856" actId="20577"/>
          <ac:spMkLst>
            <pc:docMk/>
            <pc:sldMk cId="1554446753" sldId="567"/>
            <ac:spMk id="3" creationId="{E6CD1D97-2687-4B15-BF3D-D09058FCEB2F}"/>
          </ac:spMkLst>
        </pc:spChg>
        <pc:spChg chg="del">
          <ac:chgData name="Chan Zhi Wen, Ian" userId="10427a44-90a0-4c20-831c-e237817aaaf3" providerId="ADAL" clId="{02880622-E27B-4118-A294-F51F01103869}" dt="2022-08-18T04:41:12.775" v="10647" actId="478"/>
          <ac:spMkLst>
            <pc:docMk/>
            <pc:sldMk cId="1554446753" sldId="567"/>
            <ac:spMk id="4" creationId="{CE6769C3-402A-937E-5AC8-7CD990262A89}"/>
          </ac:spMkLst>
        </pc:spChg>
        <pc:spChg chg="add mod">
          <ac:chgData name="Chan Zhi Wen, Ian" userId="10427a44-90a0-4c20-831c-e237817aaaf3" providerId="ADAL" clId="{02880622-E27B-4118-A294-F51F01103869}" dt="2022-08-19T03:09:07.534" v="22751" actId="1035"/>
          <ac:spMkLst>
            <pc:docMk/>
            <pc:sldMk cId="1554446753" sldId="567"/>
            <ac:spMk id="4" creationId="{FC2177FB-76F3-1FFB-2AD4-F1BC0D07301A}"/>
          </ac:spMkLst>
        </pc:spChg>
        <pc:spChg chg="del">
          <ac:chgData name="Chan Zhi Wen, Ian" userId="10427a44-90a0-4c20-831c-e237817aaaf3" providerId="ADAL" clId="{02880622-E27B-4118-A294-F51F01103869}" dt="2022-08-18T04:41:10.998" v="10646" actId="478"/>
          <ac:spMkLst>
            <pc:docMk/>
            <pc:sldMk cId="1554446753" sldId="567"/>
            <ac:spMk id="10" creationId="{ABE48134-2C62-01E9-EC31-C3F45256E711}"/>
          </ac:spMkLst>
        </pc:spChg>
      </pc:sldChg>
      <pc:sldChg chg="addSp modSp add mod">
        <pc:chgData name="Chan Zhi Wen, Ian" userId="10427a44-90a0-4c20-831c-e237817aaaf3" providerId="ADAL" clId="{02880622-E27B-4118-A294-F51F01103869}" dt="2022-08-18T08:13:18.182" v="18495" actId="20577"/>
        <pc:sldMkLst>
          <pc:docMk/>
          <pc:sldMk cId="2883417566" sldId="568"/>
        </pc:sldMkLst>
        <pc:spChg chg="mod">
          <ac:chgData name="Chan Zhi Wen, Ian" userId="10427a44-90a0-4c20-831c-e237817aaaf3" providerId="ADAL" clId="{02880622-E27B-4118-A294-F51F01103869}" dt="2022-08-18T06:26:05.222" v="15421" actId="207"/>
          <ac:spMkLst>
            <pc:docMk/>
            <pc:sldMk cId="2883417566" sldId="568"/>
            <ac:spMk id="2" creationId="{FCF73F3D-7CBD-46D3-AD51-D6E4EA1B7A38}"/>
          </ac:spMkLst>
        </pc:spChg>
        <pc:spChg chg="mod">
          <ac:chgData name="Chan Zhi Wen, Ian" userId="10427a44-90a0-4c20-831c-e237817aaaf3" providerId="ADAL" clId="{02880622-E27B-4118-A294-F51F01103869}" dt="2022-08-18T08:13:18.182" v="18495" actId="20577"/>
          <ac:spMkLst>
            <pc:docMk/>
            <pc:sldMk cId="2883417566" sldId="568"/>
            <ac:spMk id="3" creationId="{E6CD1D97-2687-4B15-BF3D-D09058FCEB2F}"/>
          </ac:spMkLst>
        </pc:spChg>
        <pc:spChg chg="add mod">
          <ac:chgData name="Chan Zhi Wen, Ian" userId="10427a44-90a0-4c20-831c-e237817aaaf3" providerId="ADAL" clId="{02880622-E27B-4118-A294-F51F01103869}" dt="2022-08-18T07:21:07.884" v="18332" actId="1038"/>
          <ac:spMkLst>
            <pc:docMk/>
            <pc:sldMk cId="2883417566" sldId="568"/>
            <ac:spMk id="12" creationId="{9E91E4B5-3AB4-DD25-8578-78A152CEFBB9}"/>
          </ac:spMkLst>
        </pc:spChg>
        <pc:spChg chg="add mod">
          <ac:chgData name="Chan Zhi Wen, Ian" userId="10427a44-90a0-4c20-831c-e237817aaaf3" providerId="ADAL" clId="{02880622-E27B-4118-A294-F51F01103869}" dt="2022-08-18T05:26:29.817" v="12353" actId="1038"/>
          <ac:spMkLst>
            <pc:docMk/>
            <pc:sldMk cId="2883417566" sldId="568"/>
            <ac:spMk id="16" creationId="{04DBC653-D1A3-DCE1-AF53-F6CA9C38D31B}"/>
          </ac:spMkLst>
        </pc:spChg>
        <pc:spChg chg="add mod">
          <ac:chgData name="Chan Zhi Wen, Ian" userId="10427a44-90a0-4c20-831c-e237817aaaf3" providerId="ADAL" clId="{02880622-E27B-4118-A294-F51F01103869}" dt="2022-08-18T07:20:47.333" v="18320" actId="1035"/>
          <ac:spMkLst>
            <pc:docMk/>
            <pc:sldMk cId="2883417566" sldId="568"/>
            <ac:spMk id="18" creationId="{C35B2D13-00C0-CB6E-D55F-CAE969583B77}"/>
          </ac:spMkLst>
        </pc:spChg>
        <pc:spChg chg="add mod">
          <ac:chgData name="Chan Zhi Wen, Ian" userId="10427a44-90a0-4c20-831c-e237817aaaf3" providerId="ADAL" clId="{02880622-E27B-4118-A294-F51F01103869}" dt="2022-08-18T07:20:51.792" v="18322" actId="1035"/>
          <ac:spMkLst>
            <pc:docMk/>
            <pc:sldMk cId="2883417566" sldId="568"/>
            <ac:spMk id="19" creationId="{5A045930-D29D-7D92-DE8E-59A09D134EBE}"/>
          </ac:spMkLst>
        </pc:spChg>
        <pc:spChg chg="add mod">
          <ac:chgData name="Chan Zhi Wen, Ian" userId="10427a44-90a0-4c20-831c-e237817aaaf3" providerId="ADAL" clId="{02880622-E27B-4118-A294-F51F01103869}" dt="2022-08-18T07:20:28.662" v="18302" actId="1037"/>
          <ac:spMkLst>
            <pc:docMk/>
            <pc:sldMk cId="2883417566" sldId="568"/>
            <ac:spMk id="20" creationId="{85D5F5B0-856D-C593-EDE7-01622715B072}"/>
          </ac:spMkLst>
        </pc:spChg>
        <pc:picChg chg="add mod">
          <ac:chgData name="Chan Zhi Wen, Ian" userId="10427a44-90a0-4c20-831c-e237817aaaf3" providerId="ADAL" clId="{02880622-E27B-4118-A294-F51F01103869}" dt="2022-08-18T07:20:38.382" v="18310" actId="1036"/>
          <ac:picMkLst>
            <pc:docMk/>
            <pc:sldMk cId="2883417566" sldId="568"/>
            <ac:picMk id="6" creationId="{E08E00A1-D8AD-3B2E-8D7B-0DD90D1348C3}"/>
          </ac:picMkLst>
        </pc:picChg>
        <pc:picChg chg="add mod">
          <ac:chgData name="Chan Zhi Wen, Ian" userId="10427a44-90a0-4c20-831c-e237817aaaf3" providerId="ADAL" clId="{02880622-E27B-4118-A294-F51F01103869}" dt="2022-08-18T07:20:51.792" v="18322" actId="1035"/>
          <ac:picMkLst>
            <pc:docMk/>
            <pc:sldMk cId="2883417566" sldId="568"/>
            <ac:picMk id="8" creationId="{1CE375B1-8A22-7C95-1A3C-43733856DEBE}"/>
          </ac:picMkLst>
        </pc:picChg>
        <pc:picChg chg="add mod">
          <ac:chgData name="Chan Zhi Wen, Ian" userId="10427a44-90a0-4c20-831c-e237817aaaf3" providerId="ADAL" clId="{02880622-E27B-4118-A294-F51F01103869}" dt="2022-08-18T07:20:23.675" v="18296" actId="1036"/>
          <ac:picMkLst>
            <pc:docMk/>
            <pc:sldMk cId="2883417566" sldId="568"/>
            <ac:picMk id="10" creationId="{54EC5D2B-4464-A920-B41E-D02FA8975C01}"/>
          </ac:picMkLst>
        </pc:picChg>
        <pc:cxnChg chg="add mod">
          <ac:chgData name="Chan Zhi Wen, Ian" userId="10427a44-90a0-4c20-831c-e237817aaaf3" providerId="ADAL" clId="{02880622-E27B-4118-A294-F51F01103869}" dt="2022-08-18T07:21:02.891" v="18327" actId="14100"/>
          <ac:cxnSpMkLst>
            <pc:docMk/>
            <pc:sldMk cId="2883417566" sldId="568"/>
            <ac:cxnSpMk id="11" creationId="{1C114852-A9B1-5590-4AAC-90B2224B049E}"/>
          </ac:cxnSpMkLst>
        </pc:cxnChg>
        <pc:cxnChg chg="add mod">
          <ac:chgData name="Chan Zhi Wen, Ian" userId="10427a44-90a0-4c20-831c-e237817aaaf3" providerId="ADAL" clId="{02880622-E27B-4118-A294-F51F01103869}" dt="2022-08-18T07:21:13.271" v="18333" actId="14100"/>
          <ac:cxnSpMkLst>
            <pc:docMk/>
            <pc:sldMk cId="2883417566" sldId="568"/>
            <ac:cxnSpMk id="15" creationId="{515C261E-2241-0EBA-F68F-62E6C3B0923C}"/>
          </ac:cxnSpMkLst>
        </pc:cxnChg>
      </pc:sldChg>
      <pc:sldChg chg="addSp delSp modSp add mod">
        <pc:chgData name="Chan Zhi Wen, Ian" userId="10427a44-90a0-4c20-831c-e237817aaaf3" providerId="ADAL" clId="{02880622-E27B-4118-A294-F51F01103869}" dt="2022-08-18T05:10:32.685" v="12059" actId="1038"/>
        <pc:sldMkLst>
          <pc:docMk/>
          <pc:sldMk cId="1758851691" sldId="569"/>
        </pc:sldMkLst>
        <pc:spChg chg="mod">
          <ac:chgData name="Chan Zhi Wen, Ian" userId="10427a44-90a0-4c20-831c-e237817aaaf3" providerId="ADAL" clId="{02880622-E27B-4118-A294-F51F01103869}" dt="2022-08-18T05:08:50.655" v="11900" actId="20577"/>
          <ac:spMkLst>
            <pc:docMk/>
            <pc:sldMk cId="1758851691" sldId="569"/>
            <ac:spMk id="2" creationId="{FCF73F3D-7CBD-46D3-AD51-D6E4EA1B7A38}"/>
          </ac:spMkLst>
        </pc:spChg>
        <pc:spChg chg="mod">
          <ac:chgData name="Chan Zhi Wen, Ian" userId="10427a44-90a0-4c20-831c-e237817aaaf3" providerId="ADAL" clId="{02880622-E27B-4118-A294-F51F01103869}" dt="2022-08-18T05:10:26.680" v="12054" actId="20577"/>
          <ac:spMkLst>
            <pc:docMk/>
            <pc:sldMk cId="1758851691" sldId="569"/>
            <ac:spMk id="3" creationId="{E6CD1D97-2687-4B15-BF3D-D09058FCEB2F}"/>
          </ac:spMkLst>
        </pc:spChg>
        <pc:spChg chg="add del">
          <ac:chgData name="Chan Zhi Wen, Ian" userId="10427a44-90a0-4c20-831c-e237817aaaf3" providerId="ADAL" clId="{02880622-E27B-4118-A294-F51F01103869}" dt="2022-08-18T05:05:23.805" v="11765" actId="478"/>
          <ac:spMkLst>
            <pc:docMk/>
            <pc:sldMk cId="1758851691" sldId="569"/>
            <ac:spMk id="5" creationId="{BFCBBBBF-EF3C-4A25-9C0B-86A634D46223}"/>
          </ac:spMkLst>
        </pc:spChg>
        <pc:spChg chg="del">
          <ac:chgData name="Chan Zhi Wen, Ian" userId="10427a44-90a0-4c20-831c-e237817aaaf3" providerId="ADAL" clId="{02880622-E27B-4118-A294-F51F01103869}" dt="2022-08-18T04:57:45.053" v="11294" actId="478"/>
          <ac:spMkLst>
            <pc:docMk/>
            <pc:sldMk cId="1758851691" sldId="569"/>
            <ac:spMk id="11" creationId="{282F81CF-12D6-902B-5EC9-0A538F0C1594}"/>
          </ac:spMkLst>
        </pc:spChg>
        <pc:spChg chg="del">
          <ac:chgData name="Chan Zhi Wen, Ian" userId="10427a44-90a0-4c20-831c-e237817aaaf3" providerId="ADAL" clId="{02880622-E27B-4118-A294-F51F01103869}" dt="2022-08-18T04:57:45.053" v="11294" actId="478"/>
          <ac:spMkLst>
            <pc:docMk/>
            <pc:sldMk cId="1758851691" sldId="569"/>
            <ac:spMk id="13" creationId="{291BF0FD-E647-CC43-38B9-2349EBADC883}"/>
          </ac:spMkLst>
        </pc:spChg>
        <pc:spChg chg="del">
          <ac:chgData name="Chan Zhi Wen, Ian" userId="10427a44-90a0-4c20-831c-e237817aaaf3" providerId="ADAL" clId="{02880622-E27B-4118-A294-F51F01103869}" dt="2022-08-18T04:57:45.053" v="11294" actId="478"/>
          <ac:spMkLst>
            <pc:docMk/>
            <pc:sldMk cId="1758851691" sldId="569"/>
            <ac:spMk id="15" creationId="{B20CA427-8A9C-1542-7798-CED744FBDB0F}"/>
          </ac:spMkLst>
        </pc:spChg>
        <pc:spChg chg="del">
          <ac:chgData name="Chan Zhi Wen, Ian" userId="10427a44-90a0-4c20-831c-e237817aaaf3" providerId="ADAL" clId="{02880622-E27B-4118-A294-F51F01103869}" dt="2022-08-18T04:57:45.053" v="11294" actId="478"/>
          <ac:spMkLst>
            <pc:docMk/>
            <pc:sldMk cId="1758851691" sldId="569"/>
            <ac:spMk id="17" creationId="{9596EE0C-9563-F6B8-BED5-77883A4CD514}"/>
          </ac:spMkLst>
        </pc:spChg>
        <pc:picChg chg="add del mod">
          <ac:chgData name="Chan Zhi Wen, Ian" userId="10427a44-90a0-4c20-831c-e237817aaaf3" providerId="ADAL" clId="{02880622-E27B-4118-A294-F51F01103869}" dt="2022-08-18T05:04:27.439" v="11682" actId="478"/>
          <ac:picMkLst>
            <pc:docMk/>
            <pc:sldMk cId="1758851691" sldId="569"/>
            <ac:picMk id="6" creationId="{6A8598E9-4E8B-EEEF-301D-75A058C216BB}"/>
          </ac:picMkLst>
        </pc:picChg>
        <pc:picChg chg="add mod">
          <ac:chgData name="Chan Zhi Wen, Ian" userId="10427a44-90a0-4c20-831c-e237817aaaf3" providerId="ADAL" clId="{02880622-E27B-4118-A294-F51F01103869}" dt="2022-08-18T05:10:32.685" v="12059" actId="1038"/>
          <ac:picMkLst>
            <pc:docMk/>
            <pc:sldMk cId="1758851691" sldId="569"/>
            <ac:picMk id="8" creationId="{BF8928CD-38BA-2436-0D2F-532C178C9E0A}"/>
          </ac:picMkLst>
        </pc:picChg>
        <pc:picChg chg="add mod">
          <ac:chgData name="Chan Zhi Wen, Ian" userId="10427a44-90a0-4c20-831c-e237817aaaf3" providerId="ADAL" clId="{02880622-E27B-4118-A294-F51F01103869}" dt="2022-08-18T05:10:32.685" v="12059" actId="1038"/>
          <ac:picMkLst>
            <pc:docMk/>
            <pc:sldMk cId="1758851691" sldId="569"/>
            <ac:picMk id="10" creationId="{07B91FB3-2304-F683-9E3F-65098E850627}"/>
          </ac:picMkLst>
        </pc:picChg>
        <pc:picChg chg="del">
          <ac:chgData name="Chan Zhi Wen, Ian" userId="10427a44-90a0-4c20-831c-e237817aaaf3" providerId="ADAL" clId="{02880622-E27B-4118-A294-F51F01103869}" dt="2022-08-18T04:57:40.614" v="11293" actId="478"/>
          <ac:picMkLst>
            <pc:docMk/>
            <pc:sldMk cId="1758851691" sldId="569"/>
            <ac:picMk id="37" creationId="{47719859-D454-C632-38EC-D30FB2379D9C}"/>
          </ac:picMkLst>
        </pc:picChg>
        <pc:cxnChg chg="del">
          <ac:chgData name="Chan Zhi Wen, Ian" userId="10427a44-90a0-4c20-831c-e237817aaaf3" providerId="ADAL" clId="{02880622-E27B-4118-A294-F51F01103869}" dt="2022-08-18T04:57:45.053" v="11294" actId="478"/>
          <ac:cxnSpMkLst>
            <pc:docMk/>
            <pc:sldMk cId="1758851691" sldId="569"/>
            <ac:cxnSpMk id="12" creationId="{60F2A4B7-F958-BB68-780D-BD3F5CA890C2}"/>
          </ac:cxnSpMkLst>
        </pc:cxnChg>
        <pc:cxnChg chg="del">
          <ac:chgData name="Chan Zhi Wen, Ian" userId="10427a44-90a0-4c20-831c-e237817aaaf3" providerId="ADAL" clId="{02880622-E27B-4118-A294-F51F01103869}" dt="2022-08-18T04:57:45.053" v="11294" actId="478"/>
          <ac:cxnSpMkLst>
            <pc:docMk/>
            <pc:sldMk cId="1758851691" sldId="569"/>
            <ac:cxnSpMk id="14" creationId="{2A96E981-6B7A-2532-4D3B-D479EE1103FA}"/>
          </ac:cxnSpMkLst>
        </pc:cxnChg>
        <pc:cxnChg chg="del">
          <ac:chgData name="Chan Zhi Wen, Ian" userId="10427a44-90a0-4c20-831c-e237817aaaf3" providerId="ADAL" clId="{02880622-E27B-4118-A294-F51F01103869}" dt="2022-08-18T04:57:45.053" v="11294" actId="478"/>
          <ac:cxnSpMkLst>
            <pc:docMk/>
            <pc:sldMk cId="1758851691" sldId="569"/>
            <ac:cxnSpMk id="16" creationId="{7EC99570-30B6-674F-759C-D71ACEAB0E19}"/>
          </ac:cxnSpMkLst>
        </pc:cxnChg>
        <pc:cxnChg chg="del">
          <ac:chgData name="Chan Zhi Wen, Ian" userId="10427a44-90a0-4c20-831c-e237817aaaf3" providerId="ADAL" clId="{02880622-E27B-4118-A294-F51F01103869}" dt="2022-08-18T04:57:45.053" v="11294" actId="478"/>
          <ac:cxnSpMkLst>
            <pc:docMk/>
            <pc:sldMk cId="1758851691" sldId="569"/>
            <ac:cxnSpMk id="18" creationId="{2B0795A2-2E3D-16B3-4CE2-12BE6842807F}"/>
          </ac:cxnSpMkLst>
        </pc:cxnChg>
      </pc:sldChg>
      <pc:sldChg chg="addSp delSp modSp add mod">
        <pc:chgData name="Chan Zhi Wen, Ian" userId="10427a44-90a0-4c20-831c-e237817aaaf3" providerId="ADAL" clId="{02880622-E27B-4118-A294-F51F01103869}" dt="2022-08-19T02:57:47.560" v="22566" actId="1076"/>
        <pc:sldMkLst>
          <pc:docMk/>
          <pc:sldMk cId="517299351" sldId="570"/>
        </pc:sldMkLst>
        <pc:spChg chg="mod">
          <ac:chgData name="Chan Zhi Wen, Ian" userId="10427a44-90a0-4c20-831c-e237817aaaf3" providerId="ADAL" clId="{02880622-E27B-4118-A294-F51F01103869}" dt="2022-08-18T06:26:10.975" v="15422" actId="207"/>
          <ac:spMkLst>
            <pc:docMk/>
            <pc:sldMk cId="517299351" sldId="570"/>
            <ac:spMk id="2" creationId="{FCF73F3D-7CBD-46D3-AD51-D6E4EA1B7A38}"/>
          </ac:spMkLst>
        </pc:spChg>
        <pc:spChg chg="mod">
          <ac:chgData name="Chan Zhi Wen, Ian" userId="10427a44-90a0-4c20-831c-e237817aaaf3" providerId="ADAL" clId="{02880622-E27B-4118-A294-F51F01103869}" dt="2022-08-19T02:57:06.370" v="22407" actId="20577"/>
          <ac:spMkLst>
            <pc:docMk/>
            <pc:sldMk cId="517299351" sldId="570"/>
            <ac:spMk id="3" creationId="{E6CD1D97-2687-4B15-BF3D-D09058FCEB2F}"/>
          </ac:spMkLst>
        </pc:spChg>
        <pc:spChg chg="add mod">
          <ac:chgData name="Chan Zhi Wen, Ian" userId="10427a44-90a0-4c20-831c-e237817aaaf3" providerId="ADAL" clId="{02880622-E27B-4118-A294-F51F01103869}" dt="2022-08-19T02:57:47.560" v="22566" actId="1076"/>
          <ac:spMkLst>
            <pc:docMk/>
            <pc:sldMk cId="517299351" sldId="570"/>
            <ac:spMk id="4" creationId="{4364A47D-FE8A-E1A9-695B-29A1A34EB30D}"/>
          </ac:spMkLst>
        </pc:spChg>
        <pc:spChg chg="add mod">
          <ac:chgData name="Chan Zhi Wen, Ian" userId="10427a44-90a0-4c20-831c-e237817aaaf3" providerId="ADAL" clId="{02880622-E27B-4118-A294-F51F01103869}" dt="2022-08-18T06:13:31.252" v="15287" actId="1038"/>
          <ac:spMkLst>
            <pc:docMk/>
            <pc:sldMk cId="517299351" sldId="570"/>
            <ac:spMk id="9" creationId="{F2ADFF1A-7A25-904E-BB1C-3A07608D71B0}"/>
          </ac:spMkLst>
        </pc:spChg>
        <pc:spChg chg="mod">
          <ac:chgData name="Chan Zhi Wen, Ian" userId="10427a44-90a0-4c20-831c-e237817aaaf3" providerId="ADAL" clId="{02880622-E27B-4118-A294-F51F01103869}" dt="2022-08-18T06:14:31.345" v="15306" actId="1037"/>
          <ac:spMkLst>
            <pc:docMk/>
            <pc:sldMk cId="517299351" sldId="570"/>
            <ac:spMk id="12" creationId="{9E91E4B5-3AB4-DD25-8578-78A152CEFBB9}"/>
          </ac:spMkLst>
        </pc:spChg>
        <pc:spChg chg="del">
          <ac:chgData name="Chan Zhi Wen, Ian" userId="10427a44-90a0-4c20-831c-e237817aaaf3" providerId="ADAL" clId="{02880622-E27B-4118-A294-F51F01103869}" dt="2022-08-18T05:29:42.093" v="12402" actId="478"/>
          <ac:spMkLst>
            <pc:docMk/>
            <pc:sldMk cId="517299351" sldId="570"/>
            <ac:spMk id="16" creationId="{04DBC653-D1A3-DCE1-AF53-F6CA9C38D31B}"/>
          </ac:spMkLst>
        </pc:spChg>
        <pc:spChg chg="add mod">
          <ac:chgData name="Chan Zhi Wen, Ian" userId="10427a44-90a0-4c20-831c-e237817aaaf3" providerId="ADAL" clId="{02880622-E27B-4118-A294-F51F01103869}" dt="2022-08-18T06:13:31.252" v="15287" actId="1038"/>
          <ac:spMkLst>
            <pc:docMk/>
            <pc:sldMk cId="517299351" sldId="570"/>
            <ac:spMk id="17" creationId="{5FAF2AFD-A3C6-B959-3F95-73A8F2FDBBD2}"/>
          </ac:spMkLst>
        </pc:spChg>
        <pc:spChg chg="add mod">
          <ac:chgData name="Chan Zhi Wen, Ian" userId="10427a44-90a0-4c20-831c-e237817aaaf3" providerId="ADAL" clId="{02880622-E27B-4118-A294-F51F01103869}" dt="2022-08-18T06:13:31.252" v="15287" actId="1038"/>
          <ac:spMkLst>
            <pc:docMk/>
            <pc:sldMk cId="517299351" sldId="570"/>
            <ac:spMk id="20" creationId="{2FBFE896-6A46-A293-677E-24DADF184348}"/>
          </ac:spMkLst>
        </pc:spChg>
        <pc:spChg chg="add del">
          <ac:chgData name="Chan Zhi Wen, Ian" userId="10427a44-90a0-4c20-831c-e237817aaaf3" providerId="ADAL" clId="{02880622-E27B-4118-A294-F51F01103869}" dt="2022-08-18T05:34:03.550" v="12608"/>
          <ac:spMkLst>
            <pc:docMk/>
            <pc:sldMk cId="517299351" sldId="570"/>
            <ac:spMk id="21" creationId="{25924C60-5B1A-5540-28B1-E3BE5830E89D}"/>
          </ac:spMkLst>
        </pc:spChg>
        <pc:spChg chg="add del mod">
          <ac:chgData name="Chan Zhi Wen, Ian" userId="10427a44-90a0-4c20-831c-e237817aaaf3" providerId="ADAL" clId="{02880622-E27B-4118-A294-F51F01103869}" dt="2022-08-18T05:34:37.187" v="12614" actId="478"/>
          <ac:spMkLst>
            <pc:docMk/>
            <pc:sldMk cId="517299351" sldId="570"/>
            <ac:spMk id="24" creationId="{9294834C-4BEF-F972-2DD4-D02BE180A0B7}"/>
          </ac:spMkLst>
        </pc:spChg>
        <pc:spChg chg="add mod">
          <ac:chgData name="Chan Zhi Wen, Ian" userId="10427a44-90a0-4c20-831c-e237817aaaf3" providerId="ADAL" clId="{02880622-E27B-4118-A294-F51F01103869}" dt="2022-08-18T06:13:31.252" v="15287" actId="1038"/>
          <ac:spMkLst>
            <pc:docMk/>
            <pc:sldMk cId="517299351" sldId="570"/>
            <ac:spMk id="25" creationId="{3554F63D-8206-3A13-1471-CC4494BAE454}"/>
          </ac:spMkLst>
        </pc:spChg>
        <pc:spChg chg="add mod">
          <ac:chgData name="Chan Zhi Wen, Ian" userId="10427a44-90a0-4c20-831c-e237817aaaf3" providerId="ADAL" clId="{02880622-E27B-4118-A294-F51F01103869}" dt="2022-08-19T02:55:59.357" v="22371" actId="1035"/>
          <ac:spMkLst>
            <pc:docMk/>
            <pc:sldMk cId="517299351" sldId="570"/>
            <ac:spMk id="28" creationId="{C50C225F-C728-2618-7AE8-E38B33525621}"/>
          </ac:spMkLst>
        </pc:spChg>
        <pc:spChg chg="add del mod">
          <ac:chgData name="Chan Zhi Wen, Ian" userId="10427a44-90a0-4c20-831c-e237817aaaf3" providerId="ADAL" clId="{02880622-E27B-4118-A294-F51F01103869}" dt="2022-08-18T05:37:45.928" v="12924"/>
          <ac:spMkLst>
            <pc:docMk/>
            <pc:sldMk cId="517299351" sldId="570"/>
            <ac:spMk id="31" creationId="{555C86BA-1816-FD50-244A-5C6F0469DDE3}"/>
          </ac:spMkLst>
        </pc:spChg>
        <pc:picChg chg="del">
          <ac:chgData name="Chan Zhi Wen, Ian" userId="10427a44-90a0-4c20-831c-e237817aaaf3" providerId="ADAL" clId="{02880622-E27B-4118-A294-F51F01103869}" dt="2022-08-18T05:30:55.202" v="12447" actId="478"/>
          <ac:picMkLst>
            <pc:docMk/>
            <pc:sldMk cId="517299351" sldId="570"/>
            <ac:picMk id="6" creationId="{E08E00A1-D8AD-3B2E-8D7B-0DD90D1348C3}"/>
          </ac:picMkLst>
        </pc:picChg>
        <pc:picChg chg="add mod">
          <ac:chgData name="Chan Zhi Wen, Ian" userId="10427a44-90a0-4c20-831c-e237817aaaf3" providerId="ADAL" clId="{02880622-E27B-4118-A294-F51F01103869}" dt="2022-08-18T06:13:31.252" v="15287" actId="1038"/>
          <ac:picMkLst>
            <pc:docMk/>
            <pc:sldMk cId="517299351" sldId="570"/>
            <ac:picMk id="7" creationId="{ECC33474-971D-B73F-5DDF-B0F4B1B4EEEE}"/>
          </ac:picMkLst>
        </pc:picChg>
        <pc:picChg chg="del">
          <ac:chgData name="Chan Zhi Wen, Ian" userId="10427a44-90a0-4c20-831c-e237817aaaf3" providerId="ADAL" clId="{02880622-E27B-4118-A294-F51F01103869}" dt="2022-08-18T05:30:55.202" v="12447" actId="478"/>
          <ac:picMkLst>
            <pc:docMk/>
            <pc:sldMk cId="517299351" sldId="570"/>
            <ac:picMk id="8" creationId="{1CE375B1-8A22-7C95-1A3C-43733856DEBE}"/>
          </ac:picMkLst>
        </pc:picChg>
        <pc:picChg chg="del">
          <ac:chgData name="Chan Zhi Wen, Ian" userId="10427a44-90a0-4c20-831c-e237817aaaf3" providerId="ADAL" clId="{02880622-E27B-4118-A294-F51F01103869}" dt="2022-08-18T05:30:55.202" v="12447" actId="478"/>
          <ac:picMkLst>
            <pc:docMk/>
            <pc:sldMk cId="517299351" sldId="570"/>
            <ac:picMk id="10" creationId="{54EC5D2B-4464-A920-B41E-D02FA8975C01}"/>
          </ac:picMkLst>
        </pc:picChg>
        <pc:picChg chg="add mod">
          <ac:chgData name="Chan Zhi Wen, Ian" userId="10427a44-90a0-4c20-831c-e237817aaaf3" providerId="ADAL" clId="{02880622-E27B-4118-A294-F51F01103869}" dt="2022-08-18T06:13:31.252" v="15287" actId="1038"/>
          <ac:picMkLst>
            <pc:docMk/>
            <pc:sldMk cId="517299351" sldId="570"/>
            <ac:picMk id="14" creationId="{9AF2D685-64FF-3DEC-873D-E4185262B43D}"/>
          </ac:picMkLst>
        </pc:picChg>
        <pc:picChg chg="add mod">
          <ac:chgData name="Chan Zhi Wen, Ian" userId="10427a44-90a0-4c20-831c-e237817aaaf3" providerId="ADAL" clId="{02880622-E27B-4118-A294-F51F01103869}" dt="2022-08-18T06:13:31.252" v="15287" actId="1038"/>
          <ac:picMkLst>
            <pc:docMk/>
            <pc:sldMk cId="517299351" sldId="570"/>
            <ac:picMk id="19" creationId="{7F019E08-4F47-75B5-07C3-E35BBAF4E67F}"/>
          </ac:picMkLst>
        </pc:picChg>
        <pc:picChg chg="add mod">
          <ac:chgData name="Chan Zhi Wen, Ian" userId="10427a44-90a0-4c20-831c-e237817aaaf3" providerId="ADAL" clId="{02880622-E27B-4118-A294-F51F01103869}" dt="2022-08-18T06:13:31.252" v="15287" actId="1038"/>
          <ac:picMkLst>
            <pc:docMk/>
            <pc:sldMk cId="517299351" sldId="570"/>
            <ac:picMk id="23" creationId="{481A1248-A2E3-B418-6E41-C2FC048E9F3A}"/>
          </ac:picMkLst>
        </pc:picChg>
        <pc:picChg chg="add mod">
          <ac:chgData name="Chan Zhi Wen, Ian" userId="10427a44-90a0-4c20-831c-e237817aaaf3" providerId="ADAL" clId="{02880622-E27B-4118-A294-F51F01103869}" dt="2022-08-19T02:55:59.357" v="22371" actId="1035"/>
          <ac:picMkLst>
            <pc:docMk/>
            <pc:sldMk cId="517299351" sldId="570"/>
            <ac:picMk id="27" creationId="{BAEDC293-3F1D-3BAD-1E01-F255FAA9447F}"/>
          </ac:picMkLst>
        </pc:picChg>
        <pc:cxnChg chg="mod">
          <ac:chgData name="Chan Zhi Wen, Ian" userId="10427a44-90a0-4c20-831c-e237817aaaf3" providerId="ADAL" clId="{02880622-E27B-4118-A294-F51F01103869}" dt="2022-08-18T06:14:28.236" v="15302" actId="14100"/>
          <ac:cxnSpMkLst>
            <pc:docMk/>
            <pc:sldMk cId="517299351" sldId="570"/>
            <ac:cxnSpMk id="11" creationId="{1C114852-A9B1-5590-4AAC-90B2224B049E}"/>
          </ac:cxnSpMkLst>
        </pc:cxnChg>
        <pc:cxnChg chg="del">
          <ac:chgData name="Chan Zhi Wen, Ian" userId="10427a44-90a0-4c20-831c-e237817aaaf3" providerId="ADAL" clId="{02880622-E27B-4118-A294-F51F01103869}" dt="2022-08-18T05:29:42.093" v="12402" actId="478"/>
          <ac:cxnSpMkLst>
            <pc:docMk/>
            <pc:sldMk cId="517299351" sldId="570"/>
            <ac:cxnSpMk id="15" creationId="{515C261E-2241-0EBA-F68F-62E6C3B0923C}"/>
          </ac:cxnSpMkLst>
        </pc:cxnChg>
      </pc:sldChg>
      <pc:sldChg chg="addSp delSp modSp add mod modAnim">
        <pc:chgData name="Chan Zhi Wen, Ian" userId="10427a44-90a0-4c20-831c-e237817aaaf3" providerId="ADAL" clId="{02880622-E27B-4118-A294-F51F01103869}" dt="2022-08-18T08:12:36.785" v="18438" actId="14100"/>
        <pc:sldMkLst>
          <pc:docMk/>
          <pc:sldMk cId="4277686208" sldId="571"/>
        </pc:sldMkLst>
        <pc:spChg chg="mod">
          <ac:chgData name="Chan Zhi Wen, Ian" userId="10427a44-90a0-4c20-831c-e237817aaaf3" providerId="ADAL" clId="{02880622-E27B-4118-A294-F51F01103869}" dt="2022-08-18T06:26:25.566" v="15424" actId="207"/>
          <ac:spMkLst>
            <pc:docMk/>
            <pc:sldMk cId="4277686208" sldId="571"/>
            <ac:spMk id="2" creationId="{FCF73F3D-7CBD-46D3-AD51-D6E4EA1B7A38}"/>
          </ac:spMkLst>
        </pc:spChg>
        <pc:spChg chg="mod">
          <ac:chgData name="Chan Zhi Wen, Ian" userId="10427a44-90a0-4c20-831c-e237817aaaf3" providerId="ADAL" clId="{02880622-E27B-4118-A294-F51F01103869}" dt="2022-08-18T08:12:18.067" v="18433" actId="20577"/>
          <ac:spMkLst>
            <pc:docMk/>
            <pc:sldMk cId="4277686208" sldId="571"/>
            <ac:spMk id="3" creationId="{E6CD1D97-2687-4B15-BF3D-D09058FCEB2F}"/>
          </ac:spMkLst>
        </pc:spChg>
        <pc:spChg chg="add mod">
          <ac:chgData name="Chan Zhi Wen, Ian" userId="10427a44-90a0-4c20-831c-e237817aaaf3" providerId="ADAL" clId="{02880622-E27B-4118-A294-F51F01103869}" dt="2022-08-18T06:05:28.837" v="14126" actId="1035"/>
          <ac:spMkLst>
            <pc:docMk/>
            <pc:sldMk cId="4277686208" sldId="571"/>
            <ac:spMk id="8" creationId="{BB86DF04-1ECA-BF0F-8D7E-BA43452C01EC}"/>
          </ac:spMkLst>
        </pc:spChg>
        <pc:spChg chg="del">
          <ac:chgData name="Chan Zhi Wen, Ian" userId="10427a44-90a0-4c20-831c-e237817aaaf3" providerId="ADAL" clId="{02880622-E27B-4118-A294-F51F01103869}" dt="2022-08-18T05:38:00.591" v="12927" actId="478"/>
          <ac:spMkLst>
            <pc:docMk/>
            <pc:sldMk cId="4277686208" sldId="571"/>
            <ac:spMk id="9" creationId="{F2ADFF1A-7A25-904E-BB1C-3A07608D71B0}"/>
          </ac:spMkLst>
        </pc:spChg>
        <pc:spChg chg="mod">
          <ac:chgData name="Chan Zhi Wen, Ian" userId="10427a44-90a0-4c20-831c-e237817aaaf3" providerId="ADAL" clId="{02880622-E27B-4118-A294-F51F01103869}" dt="2022-08-18T05:56:04.804" v="13667" actId="1036"/>
          <ac:spMkLst>
            <pc:docMk/>
            <pc:sldMk cId="4277686208" sldId="571"/>
            <ac:spMk id="12" creationId="{9E91E4B5-3AB4-DD25-8578-78A152CEFBB9}"/>
          </ac:spMkLst>
        </pc:spChg>
        <pc:spChg chg="del mod">
          <ac:chgData name="Chan Zhi Wen, Ian" userId="10427a44-90a0-4c20-831c-e237817aaaf3" providerId="ADAL" clId="{02880622-E27B-4118-A294-F51F01103869}" dt="2022-08-18T05:49:15.832" v="13284" actId="478"/>
          <ac:spMkLst>
            <pc:docMk/>
            <pc:sldMk cId="4277686208" sldId="571"/>
            <ac:spMk id="17" creationId="{5FAF2AFD-A3C6-B959-3F95-73A8F2FDBBD2}"/>
          </ac:spMkLst>
        </pc:spChg>
        <pc:spChg chg="del">
          <ac:chgData name="Chan Zhi Wen, Ian" userId="10427a44-90a0-4c20-831c-e237817aaaf3" providerId="ADAL" clId="{02880622-E27B-4118-A294-F51F01103869}" dt="2022-08-18T05:38:00.591" v="12927" actId="478"/>
          <ac:spMkLst>
            <pc:docMk/>
            <pc:sldMk cId="4277686208" sldId="571"/>
            <ac:spMk id="20" creationId="{2FBFE896-6A46-A293-677E-24DADF184348}"/>
          </ac:spMkLst>
        </pc:spChg>
        <pc:spChg chg="add mod">
          <ac:chgData name="Chan Zhi Wen, Ian" userId="10427a44-90a0-4c20-831c-e237817aaaf3" providerId="ADAL" clId="{02880622-E27B-4118-A294-F51F01103869}" dt="2022-08-18T08:12:28.409" v="18436" actId="1076"/>
          <ac:spMkLst>
            <pc:docMk/>
            <pc:sldMk cId="4277686208" sldId="571"/>
            <ac:spMk id="21" creationId="{6C1574F8-550A-5F27-402C-D45BBBC8474B}"/>
          </ac:spMkLst>
        </pc:spChg>
        <pc:spChg chg="add mod">
          <ac:chgData name="Chan Zhi Wen, Ian" userId="10427a44-90a0-4c20-831c-e237817aaaf3" providerId="ADAL" clId="{02880622-E27B-4118-A294-F51F01103869}" dt="2022-08-18T05:53:28.742" v="13519" actId="1038"/>
          <ac:spMkLst>
            <pc:docMk/>
            <pc:sldMk cId="4277686208" sldId="571"/>
            <ac:spMk id="24" creationId="{2477CB13-2739-9A99-B10C-184BB7682439}"/>
          </ac:spMkLst>
        </pc:spChg>
        <pc:spChg chg="del mod">
          <ac:chgData name="Chan Zhi Wen, Ian" userId="10427a44-90a0-4c20-831c-e237817aaaf3" providerId="ADAL" clId="{02880622-E27B-4118-A294-F51F01103869}" dt="2022-08-18T05:49:15.832" v="13284" actId="478"/>
          <ac:spMkLst>
            <pc:docMk/>
            <pc:sldMk cId="4277686208" sldId="571"/>
            <ac:spMk id="25" creationId="{3554F63D-8206-3A13-1471-CC4494BAE454}"/>
          </ac:spMkLst>
        </pc:spChg>
        <pc:spChg chg="del">
          <ac:chgData name="Chan Zhi Wen, Ian" userId="10427a44-90a0-4c20-831c-e237817aaaf3" providerId="ADAL" clId="{02880622-E27B-4118-A294-F51F01103869}" dt="2022-08-18T05:38:00.591" v="12927" actId="478"/>
          <ac:spMkLst>
            <pc:docMk/>
            <pc:sldMk cId="4277686208" sldId="571"/>
            <ac:spMk id="28" creationId="{C50C225F-C728-2618-7AE8-E38B33525621}"/>
          </ac:spMkLst>
        </pc:spChg>
        <pc:spChg chg="add mod">
          <ac:chgData name="Chan Zhi Wen, Ian" userId="10427a44-90a0-4c20-831c-e237817aaaf3" providerId="ADAL" clId="{02880622-E27B-4118-A294-F51F01103869}" dt="2022-08-18T06:05:27.489" v="14125" actId="1036"/>
          <ac:spMkLst>
            <pc:docMk/>
            <pc:sldMk cId="4277686208" sldId="571"/>
            <ac:spMk id="40" creationId="{16AFC9CA-050A-9958-0FBE-E8419AA1763B}"/>
          </ac:spMkLst>
        </pc:spChg>
        <pc:picChg chg="add del mod">
          <ac:chgData name="Chan Zhi Wen, Ian" userId="10427a44-90a0-4c20-831c-e237817aaaf3" providerId="ADAL" clId="{02880622-E27B-4118-A294-F51F01103869}" dt="2022-08-18T05:54:47.667" v="13543" actId="478"/>
          <ac:picMkLst>
            <pc:docMk/>
            <pc:sldMk cId="4277686208" sldId="571"/>
            <ac:picMk id="6" creationId="{305B7B14-A693-0979-2257-EA57EC1ED59C}"/>
          </ac:picMkLst>
        </pc:picChg>
        <pc:picChg chg="del">
          <ac:chgData name="Chan Zhi Wen, Ian" userId="10427a44-90a0-4c20-831c-e237817aaaf3" providerId="ADAL" clId="{02880622-E27B-4118-A294-F51F01103869}" dt="2022-08-18T05:38:00.591" v="12927" actId="478"/>
          <ac:picMkLst>
            <pc:docMk/>
            <pc:sldMk cId="4277686208" sldId="571"/>
            <ac:picMk id="7" creationId="{ECC33474-971D-B73F-5DDF-B0F4B1B4EEEE}"/>
          </ac:picMkLst>
        </pc:picChg>
        <pc:picChg chg="add del mod">
          <ac:chgData name="Chan Zhi Wen, Ian" userId="10427a44-90a0-4c20-831c-e237817aaaf3" providerId="ADAL" clId="{02880622-E27B-4118-A294-F51F01103869}" dt="2022-08-18T05:54:48.235" v="13544" actId="478"/>
          <ac:picMkLst>
            <pc:docMk/>
            <pc:sldMk cId="4277686208" sldId="571"/>
            <ac:picMk id="13" creationId="{6333ADB1-C69D-3DD1-F231-72A142214DA8}"/>
          </ac:picMkLst>
        </pc:picChg>
        <pc:picChg chg="del mod">
          <ac:chgData name="Chan Zhi Wen, Ian" userId="10427a44-90a0-4c20-831c-e237817aaaf3" providerId="ADAL" clId="{02880622-E27B-4118-A294-F51F01103869}" dt="2022-08-18T05:49:15.832" v="13284" actId="478"/>
          <ac:picMkLst>
            <pc:docMk/>
            <pc:sldMk cId="4277686208" sldId="571"/>
            <ac:picMk id="14" creationId="{9AF2D685-64FF-3DEC-873D-E4185262B43D}"/>
          </ac:picMkLst>
        </pc:picChg>
        <pc:picChg chg="del">
          <ac:chgData name="Chan Zhi Wen, Ian" userId="10427a44-90a0-4c20-831c-e237817aaaf3" providerId="ADAL" clId="{02880622-E27B-4118-A294-F51F01103869}" dt="2022-08-18T05:38:00.591" v="12927" actId="478"/>
          <ac:picMkLst>
            <pc:docMk/>
            <pc:sldMk cId="4277686208" sldId="571"/>
            <ac:picMk id="19" creationId="{7F019E08-4F47-75B5-07C3-E35BBAF4E67F}"/>
          </ac:picMkLst>
        </pc:picChg>
        <pc:picChg chg="del mod">
          <ac:chgData name="Chan Zhi Wen, Ian" userId="10427a44-90a0-4c20-831c-e237817aaaf3" providerId="ADAL" clId="{02880622-E27B-4118-A294-F51F01103869}" dt="2022-08-18T05:49:15.832" v="13284" actId="478"/>
          <ac:picMkLst>
            <pc:docMk/>
            <pc:sldMk cId="4277686208" sldId="571"/>
            <ac:picMk id="23" creationId="{481A1248-A2E3-B418-6E41-C2FC048E9F3A}"/>
          </ac:picMkLst>
        </pc:picChg>
        <pc:picChg chg="del">
          <ac:chgData name="Chan Zhi Wen, Ian" userId="10427a44-90a0-4c20-831c-e237817aaaf3" providerId="ADAL" clId="{02880622-E27B-4118-A294-F51F01103869}" dt="2022-08-18T05:38:00.591" v="12927" actId="478"/>
          <ac:picMkLst>
            <pc:docMk/>
            <pc:sldMk cId="4277686208" sldId="571"/>
            <ac:picMk id="27" creationId="{BAEDC293-3F1D-3BAD-1E01-F255FAA9447F}"/>
          </ac:picMkLst>
        </pc:picChg>
        <pc:picChg chg="add del mod">
          <ac:chgData name="Chan Zhi Wen, Ian" userId="10427a44-90a0-4c20-831c-e237817aaaf3" providerId="ADAL" clId="{02880622-E27B-4118-A294-F51F01103869}" dt="2022-08-18T05:54:48.707" v="13545" actId="478"/>
          <ac:picMkLst>
            <pc:docMk/>
            <pc:sldMk cId="4277686208" sldId="571"/>
            <ac:picMk id="29" creationId="{51E52CCE-4D9B-1F20-FEA0-6D00A63E024B}"/>
          </ac:picMkLst>
        </pc:picChg>
        <pc:picChg chg="add mod">
          <ac:chgData name="Chan Zhi Wen, Ian" userId="10427a44-90a0-4c20-831c-e237817aaaf3" providerId="ADAL" clId="{02880622-E27B-4118-A294-F51F01103869}" dt="2022-08-18T05:55:29.591" v="13565" actId="1076"/>
          <ac:picMkLst>
            <pc:docMk/>
            <pc:sldMk cId="4277686208" sldId="571"/>
            <ac:picMk id="31" creationId="{8429C301-53F2-1A0E-2929-BEE7BE5053C6}"/>
          </ac:picMkLst>
        </pc:picChg>
        <pc:picChg chg="add mod">
          <ac:chgData name="Chan Zhi Wen, Ian" userId="10427a44-90a0-4c20-831c-e237817aaaf3" providerId="ADAL" clId="{02880622-E27B-4118-A294-F51F01103869}" dt="2022-08-18T05:58:31.310" v="13753" actId="1035"/>
          <ac:picMkLst>
            <pc:docMk/>
            <pc:sldMk cId="4277686208" sldId="571"/>
            <ac:picMk id="35" creationId="{6CBC6079-E164-51C7-BA81-4D485758329E}"/>
          </ac:picMkLst>
        </pc:picChg>
        <pc:picChg chg="add mod">
          <ac:chgData name="Chan Zhi Wen, Ian" userId="10427a44-90a0-4c20-831c-e237817aaaf3" providerId="ADAL" clId="{02880622-E27B-4118-A294-F51F01103869}" dt="2022-08-18T05:58:31.310" v="13753" actId="1035"/>
          <ac:picMkLst>
            <pc:docMk/>
            <pc:sldMk cId="4277686208" sldId="571"/>
            <ac:picMk id="37" creationId="{5B2A5EA5-68AE-5300-D847-85AE6698EA01}"/>
          </ac:picMkLst>
        </pc:picChg>
        <pc:picChg chg="add mod">
          <ac:chgData name="Chan Zhi Wen, Ian" userId="10427a44-90a0-4c20-831c-e237817aaaf3" providerId="ADAL" clId="{02880622-E27B-4118-A294-F51F01103869}" dt="2022-08-18T05:58:31.310" v="13753" actId="1035"/>
          <ac:picMkLst>
            <pc:docMk/>
            <pc:sldMk cId="4277686208" sldId="571"/>
            <ac:picMk id="39" creationId="{C102FDA4-C669-4D46-5256-FE30E22F8C05}"/>
          </ac:picMkLst>
        </pc:picChg>
        <pc:picChg chg="add mod">
          <ac:chgData name="Chan Zhi Wen, Ian" userId="10427a44-90a0-4c20-831c-e237817aaaf3" providerId="ADAL" clId="{02880622-E27B-4118-A294-F51F01103869}" dt="2022-08-18T05:59:41.402" v="13837" actId="1076"/>
          <ac:picMkLst>
            <pc:docMk/>
            <pc:sldMk cId="4277686208" sldId="571"/>
            <ac:picMk id="42" creationId="{249FA9D0-066F-E077-1FBC-60DE0FCB915A}"/>
          </ac:picMkLst>
        </pc:picChg>
        <pc:cxnChg chg="mod">
          <ac:chgData name="Chan Zhi Wen, Ian" userId="10427a44-90a0-4c20-831c-e237817aaaf3" providerId="ADAL" clId="{02880622-E27B-4118-A294-F51F01103869}" dt="2022-08-18T05:55:47.345" v="13589" actId="14100"/>
          <ac:cxnSpMkLst>
            <pc:docMk/>
            <pc:sldMk cId="4277686208" sldId="571"/>
            <ac:cxnSpMk id="11" creationId="{1C114852-A9B1-5590-4AAC-90B2224B049E}"/>
          </ac:cxnSpMkLst>
        </pc:cxnChg>
        <pc:cxnChg chg="add mod">
          <ac:chgData name="Chan Zhi Wen, Ian" userId="10427a44-90a0-4c20-831c-e237817aaaf3" providerId="ADAL" clId="{02880622-E27B-4118-A294-F51F01103869}" dt="2022-08-18T08:12:36.785" v="18438" actId="14100"/>
          <ac:cxnSpMkLst>
            <pc:docMk/>
            <pc:sldMk cId="4277686208" sldId="571"/>
            <ac:cxnSpMk id="15" creationId="{A6AB4E5F-59A8-E282-E845-0DB4F85A93D0}"/>
          </ac:cxnSpMkLst>
        </pc:cxnChg>
      </pc:sldChg>
      <pc:sldChg chg="addSp delSp modSp add mod delAnim">
        <pc:chgData name="Chan Zhi Wen, Ian" userId="10427a44-90a0-4c20-831c-e237817aaaf3" providerId="ADAL" clId="{02880622-E27B-4118-A294-F51F01103869}" dt="2022-08-18T06:26:42.582" v="15426" actId="207"/>
        <pc:sldMkLst>
          <pc:docMk/>
          <pc:sldMk cId="2905162342" sldId="572"/>
        </pc:sldMkLst>
        <pc:spChg chg="mod">
          <ac:chgData name="Chan Zhi Wen, Ian" userId="10427a44-90a0-4c20-831c-e237817aaaf3" providerId="ADAL" clId="{02880622-E27B-4118-A294-F51F01103869}" dt="2022-08-18T06:26:42.582" v="15426" actId="207"/>
          <ac:spMkLst>
            <pc:docMk/>
            <pc:sldMk cId="2905162342" sldId="572"/>
            <ac:spMk id="2" creationId="{FCF73F3D-7CBD-46D3-AD51-D6E4EA1B7A38}"/>
          </ac:spMkLst>
        </pc:spChg>
        <pc:spChg chg="mod">
          <ac:chgData name="Chan Zhi Wen, Ian" userId="10427a44-90a0-4c20-831c-e237817aaaf3" providerId="ADAL" clId="{02880622-E27B-4118-A294-F51F01103869}" dt="2022-08-18T06:15:00.535" v="15312" actId="20577"/>
          <ac:spMkLst>
            <pc:docMk/>
            <pc:sldMk cId="2905162342" sldId="572"/>
            <ac:spMk id="3" creationId="{E6CD1D97-2687-4B15-BF3D-D09058FCEB2F}"/>
          </ac:spMkLst>
        </pc:spChg>
        <pc:spChg chg="del">
          <ac:chgData name="Chan Zhi Wen, Ian" userId="10427a44-90a0-4c20-831c-e237817aaaf3" providerId="ADAL" clId="{02880622-E27B-4118-A294-F51F01103869}" dt="2022-08-18T06:00:33.793" v="13849" actId="478"/>
          <ac:spMkLst>
            <pc:docMk/>
            <pc:sldMk cId="2905162342" sldId="572"/>
            <ac:spMk id="8" creationId="{BB86DF04-1ECA-BF0F-8D7E-BA43452C01EC}"/>
          </ac:spMkLst>
        </pc:spChg>
        <pc:spChg chg="add mod">
          <ac:chgData name="Chan Zhi Wen, Ian" userId="10427a44-90a0-4c20-831c-e237817aaaf3" providerId="ADAL" clId="{02880622-E27B-4118-A294-F51F01103869}" dt="2022-08-18T06:07:54.052" v="14545" actId="1038"/>
          <ac:spMkLst>
            <pc:docMk/>
            <pc:sldMk cId="2905162342" sldId="572"/>
            <ac:spMk id="10" creationId="{563395EC-65A6-B73E-D90D-A5B2B5598984}"/>
          </ac:spMkLst>
        </pc:spChg>
        <pc:spChg chg="del">
          <ac:chgData name="Chan Zhi Wen, Ian" userId="10427a44-90a0-4c20-831c-e237817aaaf3" providerId="ADAL" clId="{02880622-E27B-4118-A294-F51F01103869}" dt="2022-08-18T06:00:33.793" v="13849" actId="478"/>
          <ac:spMkLst>
            <pc:docMk/>
            <pc:sldMk cId="2905162342" sldId="572"/>
            <ac:spMk id="12" creationId="{9E91E4B5-3AB4-DD25-8578-78A152CEFBB9}"/>
          </ac:spMkLst>
        </pc:spChg>
        <pc:spChg chg="add mod">
          <ac:chgData name="Chan Zhi Wen, Ian" userId="10427a44-90a0-4c20-831c-e237817aaaf3" providerId="ADAL" clId="{02880622-E27B-4118-A294-F51F01103869}" dt="2022-08-18T06:07:50.039" v="14525" actId="1038"/>
          <ac:spMkLst>
            <pc:docMk/>
            <pc:sldMk cId="2905162342" sldId="572"/>
            <ac:spMk id="13" creationId="{1FDB7BC5-8858-988A-49C7-6344318B9C48}"/>
          </ac:spMkLst>
        </pc:spChg>
        <pc:spChg chg="add mod">
          <ac:chgData name="Chan Zhi Wen, Ian" userId="10427a44-90a0-4c20-831c-e237817aaaf3" providerId="ADAL" clId="{02880622-E27B-4118-A294-F51F01103869}" dt="2022-08-18T06:08:21.201" v="14601" actId="1038"/>
          <ac:spMkLst>
            <pc:docMk/>
            <pc:sldMk cId="2905162342" sldId="572"/>
            <ac:spMk id="16" creationId="{B1D52988-40BD-819F-65D8-FC34A1E73F9D}"/>
          </ac:spMkLst>
        </pc:spChg>
        <pc:spChg chg="add mod">
          <ac:chgData name="Chan Zhi Wen, Ian" userId="10427a44-90a0-4c20-831c-e237817aaaf3" providerId="ADAL" clId="{02880622-E27B-4118-A294-F51F01103869}" dt="2022-08-18T06:08:34.128" v="14616" actId="1038"/>
          <ac:spMkLst>
            <pc:docMk/>
            <pc:sldMk cId="2905162342" sldId="572"/>
            <ac:spMk id="19" creationId="{DCE41E20-A203-CBBC-E6DB-6FD39442AB1D}"/>
          </ac:spMkLst>
        </pc:spChg>
        <pc:spChg chg="del">
          <ac:chgData name="Chan Zhi Wen, Ian" userId="10427a44-90a0-4c20-831c-e237817aaaf3" providerId="ADAL" clId="{02880622-E27B-4118-A294-F51F01103869}" dt="2022-08-18T06:00:33.793" v="13849" actId="478"/>
          <ac:spMkLst>
            <pc:docMk/>
            <pc:sldMk cId="2905162342" sldId="572"/>
            <ac:spMk id="21" creationId="{6C1574F8-550A-5F27-402C-D45BBBC8474B}"/>
          </ac:spMkLst>
        </pc:spChg>
        <pc:spChg chg="del">
          <ac:chgData name="Chan Zhi Wen, Ian" userId="10427a44-90a0-4c20-831c-e237817aaaf3" providerId="ADAL" clId="{02880622-E27B-4118-A294-F51F01103869}" dt="2022-08-18T06:00:35.974" v="13850" actId="478"/>
          <ac:spMkLst>
            <pc:docMk/>
            <pc:sldMk cId="2905162342" sldId="572"/>
            <ac:spMk id="24" creationId="{2477CB13-2739-9A99-B10C-184BB7682439}"/>
          </ac:spMkLst>
        </pc:spChg>
        <pc:spChg chg="add mod">
          <ac:chgData name="Chan Zhi Wen, Ian" userId="10427a44-90a0-4c20-831c-e237817aaaf3" providerId="ADAL" clId="{02880622-E27B-4118-A294-F51F01103869}" dt="2022-08-18T06:10:13.640" v="14997" actId="1037"/>
          <ac:spMkLst>
            <pc:docMk/>
            <pc:sldMk cId="2905162342" sldId="572"/>
            <ac:spMk id="25" creationId="{70DE6304-8045-E4CB-DD6D-EF21E80F1F95}"/>
          </ac:spMkLst>
        </pc:spChg>
        <pc:spChg chg="add mod">
          <ac:chgData name="Chan Zhi Wen, Ian" userId="10427a44-90a0-4c20-831c-e237817aaaf3" providerId="ADAL" clId="{02880622-E27B-4118-A294-F51F01103869}" dt="2022-08-18T06:11:12.415" v="15113" actId="1036"/>
          <ac:spMkLst>
            <pc:docMk/>
            <pc:sldMk cId="2905162342" sldId="572"/>
            <ac:spMk id="30" creationId="{60DA6F24-F740-D8D9-C9AE-FEE0B409F1FD}"/>
          </ac:spMkLst>
        </pc:spChg>
        <pc:spChg chg="del">
          <ac:chgData name="Chan Zhi Wen, Ian" userId="10427a44-90a0-4c20-831c-e237817aaaf3" providerId="ADAL" clId="{02880622-E27B-4118-A294-F51F01103869}" dt="2022-08-18T06:00:33.793" v="13849" actId="478"/>
          <ac:spMkLst>
            <pc:docMk/>
            <pc:sldMk cId="2905162342" sldId="572"/>
            <ac:spMk id="40" creationId="{16AFC9CA-050A-9958-0FBE-E8419AA1763B}"/>
          </ac:spMkLst>
        </pc:spChg>
        <pc:picChg chg="add mod">
          <ac:chgData name="Chan Zhi Wen, Ian" userId="10427a44-90a0-4c20-831c-e237817aaaf3" providerId="ADAL" clId="{02880622-E27B-4118-A294-F51F01103869}" dt="2022-08-18T06:07:50.039" v="14525" actId="1038"/>
          <ac:picMkLst>
            <pc:docMk/>
            <pc:sldMk cId="2905162342" sldId="572"/>
            <ac:picMk id="6" creationId="{96A3C4D8-7318-B29F-3702-94FBA9EED002}"/>
          </ac:picMkLst>
        </pc:picChg>
        <pc:picChg chg="add mod">
          <ac:chgData name="Chan Zhi Wen, Ian" userId="10427a44-90a0-4c20-831c-e237817aaaf3" providerId="ADAL" clId="{02880622-E27B-4118-A294-F51F01103869}" dt="2022-08-18T06:07:54.052" v="14545" actId="1038"/>
          <ac:picMkLst>
            <pc:docMk/>
            <pc:sldMk cId="2905162342" sldId="572"/>
            <ac:picMk id="9" creationId="{5FEC59E6-E501-8187-F2C0-0496CAAF7CDA}"/>
          </ac:picMkLst>
        </pc:picChg>
        <pc:picChg chg="del">
          <ac:chgData name="Chan Zhi Wen, Ian" userId="10427a44-90a0-4c20-831c-e237817aaaf3" providerId="ADAL" clId="{02880622-E27B-4118-A294-F51F01103869}" dt="2022-08-18T06:00:33.793" v="13849" actId="478"/>
          <ac:picMkLst>
            <pc:docMk/>
            <pc:sldMk cId="2905162342" sldId="572"/>
            <ac:picMk id="31" creationId="{8429C301-53F2-1A0E-2929-BEE7BE5053C6}"/>
          </ac:picMkLst>
        </pc:picChg>
        <pc:picChg chg="del">
          <ac:chgData name="Chan Zhi Wen, Ian" userId="10427a44-90a0-4c20-831c-e237817aaaf3" providerId="ADAL" clId="{02880622-E27B-4118-A294-F51F01103869}" dt="2022-08-18T06:00:33.793" v="13849" actId="478"/>
          <ac:picMkLst>
            <pc:docMk/>
            <pc:sldMk cId="2905162342" sldId="572"/>
            <ac:picMk id="35" creationId="{6CBC6079-E164-51C7-BA81-4D485758329E}"/>
          </ac:picMkLst>
        </pc:picChg>
        <pc:picChg chg="del">
          <ac:chgData name="Chan Zhi Wen, Ian" userId="10427a44-90a0-4c20-831c-e237817aaaf3" providerId="ADAL" clId="{02880622-E27B-4118-A294-F51F01103869}" dt="2022-08-18T06:00:33.793" v="13849" actId="478"/>
          <ac:picMkLst>
            <pc:docMk/>
            <pc:sldMk cId="2905162342" sldId="572"/>
            <ac:picMk id="37" creationId="{5B2A5EA5-68AE-5300-D847-85AE6698EA01}"/>
          </ac:picMkLst>
        </pc:picChg>
        <pc:picChg chg="del">
          <ac:chgData name="Chan Zhi Wen, Ian" userId="10427a44-90a0-4c20-831c-e237817aaaf3" providerId="ADAL" clId="{02880622-E27B-4118-A294-F51F01103869}" dt="2022-08-18T06:00:33.793" v="13849" actId="478"/>
          <ac:picMkLst>
            <pc:docMk/>
            <pc:sldMk cId="2905162342" sldId="572"/>
            <ac:picMk id="39" creationId="{C102FDA4-C669-4D46-5256-FE30E22F8C05}"/>
          </ac:picMkLst>
        </pc:picChg>
        <pc:picChg chg="del">
          <ac:chgData name="Chan Zhi Wen, Ian" userId="10427a44-90a0-4c20-831c-e237817aaaf3" providerId="ADAL" clId="{02880622-E27B-4118-A294-F51F01103869}" dt="2022-08-18T06:01:56.111" v="14072" actId="478"/>
          <ac:picMkLst>
            <pc:docMk/>
            <pc:sldMk cId="2905162342" sldId="572"/>
            <ac:picMk id="42" creationId="{249FA9D0-066F-E077-1FBC-60DE0FCB915A}"/>
          </ac:picMkLst>
        </pc:picChg>
        <pc:cxnChg chg="del">
          <ac:chgData name="Chan Zhi Wen, Ian" userId="10427a44-90a0-4c20-831c-e237817aaaf3" providerId="ADAL" clId="{02880622-E27B-4118-A294-F51F01103869}" dt="2022-08-18T06:00:33.793" v="13849" actId="478"/>
          <ac:cxnSpMkLst>
            <pc:docMk/>
            <pc:sldMk cId="2905162342" sldId="572"/>
            <ac:cxnSpMk id="11" creationId="{1C114852-A9B1-5590-4AAC-90B2224B049E}"/>
          </ac:cxnSpMkLst>
        </pc:cxnChg>
        <pc:cxnChg chg="add mod">
          <ac:chgData name="Chan Zhi Wen, Ian" userId="10427a44-90a0-4c20-831c-e237817aaaf3" providerId="ADAL" clId="{02880622-E27B-4118-A294-F51F01103869}" dt="2022-08-18T06:08:17.504" v="14591" actId="14100"/>
          <ac:cxnSpMkLst>
            <pc:docMk/>
            <pc:sldMk cId="2905162342" sldId="572"/>
            <ac:cxnSpMk id="14" creationId="{884B9BF3-1306-1BC1-A80E-BED9150E9422}"/>
          </ac:cxnSpMkLst>
        </pc:cxnChg>
        <pc:cxnChg chg="del">
          <ac:chgData name="Chan Zhi Wen, Ian" userId="10427a44-90a0-4c20-831c-e237817aaaf3" providerId="ADAL" clId="{02880622-E27B-4118-A294-F51F01103869}" dt="2022-08-18T06:00:33.793" v="13849" actId="478"/>
          <ac:cxnSpMkLst>
            <pc:docMk/>
            <pc:sldMk cId="2905162342" sldId="572"/>
            <ac:cxnSpMk id="15" creationId="{A6AB4E5F-59A8-E282-E845-0DB4F85A93D0}"/>
          </ac:cxnSpMkLst>
        </pc:cxnChg>
        <pc:cxnChg chg="add mod">
          <ac:chgData name="Chan Zhi Wen, Ian" userId="10427a44-90a0-4c20-831c-e237817aaaf3" providerId="ADAL" clId="{02880622-E27B-4118-A294-F51F01103869}" dt="2022-08-18T06:08:30.875" v="14605" actId="14100"/>
          <ac:cxnSpMkLst>
            <pc:docMk/>
            <pc:sldMk cId="2905162342" sldId="572"/>
            <ac:cxnSpMk id="22" creationId="{19DFEBF5-65FD-C3C3-ACAF-A16BDD8B4BA7}"/>
          </ac:cxnSpMkLst>
        </pc:cxnChg>
        <pc:cxnChg chg="add mod">
          <ac:chgData name="Chan Zhi Wen, Ian" userId="10427a44-90a0-4c20-831c-e237817aaaf3" providerId="ADAL" clId="{02880622-E27B-4118-A294-F51F01103869}" dt="2022-08-18T06:10:09.930" v="14987" actId="14100"/>
          <ac:cxnSpMkLst>
            <pc:docMk/>
            <pc:sldMk cId="2905162342" sldId="572"/>
            <ac:cxnSpMk id="26" creationId="{57C43028-434E-C442-6818-ED831E6CFAD3}"/>
          </ac:cxnSpMkLst>
        </pc:cxnChg>
        <pc:cxnChg chg="add mod">
          <ac:chgData name="Chan Zhi Wen, Ian" userId="10427a44-90a0-4c20-831c-e237817aaaf3" providerId="ADAL" clId="{02880622-E27B-4118-A294-F51F01103869}" dt="2022-08-18T06:11:07.943" v="15110" actId="14100"/>
          <ac:cxnSpMkLst>
            <pc:docMk/>
            <pc:sldMk cId="2905162342" sldId="572"/>
            <ac:cxnSpMk id="28" creationId="{9A5AB635-496C-667B-BEAD-322E0CD697CF}"/>
          </ac:cxnSpMkLst>
        </pc:cxnChg>
      </pc:sldChg>
      <pc:sldChg chg="addSp delSp modSp add mod">
        <pc:chgData name="Chan Zhi Wen, Ian" userId="10427a44-90a0-4c20-831c-e237817aaaf3" providerId="ADAL" clId="{02880622-E27B-4118-A294-F51F01103869}" dt="2022-08-18T08:11:36.715" v="18418" actId="14100"/>
        <pc:sldMkLst>
          <pc:docMk/>
          <pc:sldMk cId="3284411755" sldId="573"/>
        </pc:sldMkLst>
        <pc:spChg chg="mod">
          <ac:chgData name="Chan Zhi Wen, Ian" userId="10427a44-90a0-4c20-831c-e237817aaaf3" providerId="ADAL" clId="{02880622-E27B-4118-A294-F51F01103869}" dt="2022-08-18T06:26:51.449" v="15428" actId="207"/>
          <ac:spMkLst>
            <pc:docMk/>
            <pc:sldMk cId="3284411755" sldId="573"/>
            <ac:spMk id="2" creationId="{FCF73F3D-7CBD-46D3-AD51-D6E4EA1B7A38}"/>
          </ac:spMkLst>
        </pc:spChg>
        <pc:spChg chg="mod">
          <ac:chgData name="Chan Zhi Wen, Ian" userId="10427a44-90a0-4c20-831c-e237817aaaf3" providerId="ADAL" clId="{02880622-E27B-4118-A294-F51F01103869}" dt="2022-08-18T08:11:28.015" v="18416" actId="20577"/>
          <ac:spMkLst>
            <pc:docMk/>
            <pc:sldMk cId="3284411755" sldId="573"/>
            <ac:spMk id="3" creationId="{E6CD1D97-2687-4B15-BF3D-D09058FCEB2F}"/>
          </ac:spMkLst>
        </pc:spChg>
        <pc:spChg chg="del">
          <ac:chgData name="Chan Zhi Wen, Ian" userId="10427a44-90a0-4c20-831c-e237817aaaf3" providerId="ADAL" clId="{02880622-E27B-4118-A294-F51F01103869}" dt="2022-08-18T06:32:26.366" v="15517" actId="478"/>
          <ac:spMkLst>
            <pc:docMk/>
            <pc:sldMk cId="3284411755" sldId="573"/>
            <ac:spMk id="10" creationId="{563395EC-65A6-B73E-D90D-A5B2B5598984}"/>
          </ac:spMkLst>
        </pc:spChg>
        <pc:spChg chg="del">
          <ac:chgData name="Chan Zhi Wen, Ian" userId="10427a44-90a0-4c20-831c-e237817aaaf3" providerId="ADAL" clId="{02880622-E27B-4118-A294-F51F01103869}" dt="2022-08-18T06:32:26.366" v="15517" actId="478"/>
          <ac:spMkLst>
            <pc:docMk/>
            <pc:sldMk cId="3284411755" sldId="573"/>
            <ac:spMk id="13" creationId="{1FDB7BC5-8858-988A-49C7-6344318B9C48}"/>
          </ac:spMkLst>
        </pc:spChg>
        <pc:spChg chg="del">
          <ac:chgData name="Chan Zhi Wen, Ian" userId="10427a44-90a0-4c20-831c-e237817aaaf3" providerId="ADAL" clId="{02880622-E27B-4118-A294-F51F01103869}" dt="2022-08-18T06:27:28.744" v="15510" actId="478"/>
          <ac:spMkLst>
            <pc:docMk/>
            <pc:sldMk cId="3284411755" sldId="573"/>
            <ac:spMk id="16" creationId="{B1D52988-40BD-819F-65D8-FC34A1E73F9D}"/>
          </ac:spMkLst>
        </pc:spChg>
        <pc:spChg chg="del">
          <ac:chgData name="Chan Zhi Wen, Ian" userId="10427a44-90a0-4c20-831c-e237817aaaf3" providerId="ADAL" clId="{02880622-E27B-4118-A294-F51F01103869}" dt="2022-08-18T06:27:26.721" v="15509" actId="478"/>
          <ac:spMkLst>
            <pc:docMk/>
            <pc:sldMk cId="3284411755" sldId="573"/>
            <ac:spMk id="19" creationId="{DCE41E20-A203-CBBC-E6DB-6FD39442AB1D}"/>
          </ac:spMkLst>
        </pc:spChg>
        <pc:spChg chg="add mod">
          <ac:chgData name="Chan Zhi Wen, Ian" userId="10427a44-90a0-4c20-831c-e237817aaaf3" providerId="ADAL" clId="{02880622-E27B-4118-A294-F51F01103869}" dt="2022-08-18T06:43:29.108" v="16023" actId="1037"/>
          <ac:spMkLst>
            <pc:docMk/>
            <pc:sldMk cId="3284411755" sldId="573"/>
            <ac:spMk id="23" creationId="{89A98A25-ACBE-C315-4599-8B82EFB633F0}"/>
          </ac:spMkLst>
        </pc:spChg>
        <pc:spChg chg="add mod">
          <ac:chgData name="Chan Zhi Wen, Ian" userId="10427a44-90a0-4c20-831c-e237817aaaf3" providerId="ADAL" clId="{02880622-E27B-4118-A294-F51F01103869}" dt="2022-08-18T06:43:26.622" v="16022" actId="1038"/>
          <ac:spMkLst>
            <pc:docMk/>
            <pc:sldMk cId="3284411755" sldId="573"/>
            <ac:spMk id="24" creationId="{7394EEDA-3B7A-29A9-0AE8-5C82005078A0}"/>
          </ac:spMkLst>
        </pc:spChg>
        <pc:spChg chg="del">
          <ac:chgData name="Chan Zhi Wen, Ian" userId="10427a44-90a0-4c20-831c-e237817aaaf3" providerId="ADAL" clId="{02880622-E27B-4118-A294-F51F01103869}" dt="2022-08-18T06:27:26.721" v="15509" actId="478"/>
          <ac:spMkLst>
            <pc:docMk/>
            <pc:sldMk cId="3284411755" sldId="573"/>
            <ac:spMk id="25" creationId="{70DE6304-8045-E4CB-DD6D-EF21E80F1F95}"/>
          </ac:spMkLst>
        </pc:spChg>
        <pc:spChg chg="add mod">
          <ac:chgData name="Chan Zhi Wen, Ian" userId="10427a44-90a0-4c20-831c-e237817aaaf3" providerId="ADAL" clId="{02880622-E27B-4118-A294-F51F01103869}" dt="2022-08-18T06:44:26.747" v="16076" actId="1035"/>
          <ac:spMkLst>
            <pc:docMk/>
            <pc:sldMk cId="3284411755" sldId="573"/>
            <ac:spMk id="29" creationId="{3E2FE50D-4005-FB29-19DF-E1824A264CCC}"/>
          </ac:spMkLst>
        </pc:spChg>
        <pc:spChg chg="del">
          <ac:chgData name="Chan Zhi Wen, Ian" userId="10427a44-90a0-4c20-831c-e237817aaaf3" providerId="ADAL" clId="{02880622-E27B-4118-A294-F51F01103869}" dt="2022-08-18T06:32:26.366" v="15517" actId="478"/>
          <ac:spMkLst>
            <pc:docMk/>
            <pc:sldMk cId="3284411755" sldId="573"/>
            <ac:spMk id="30" creationId="{60DA6F24-F740-D8D9-C9AE-FEE0B409F1FD}"/>
          </ac:spMkLst>
        </pc:spChg>
        <pc:picChg chg="del">
          <ac:chgData name="Chan Zhi Wen, Ian" userId="10427a44-90a0-4c20-831c-e237817aaaf3" providerId="ADAL" clId="{02880622-E27B-4118-A294-F51F01103869}" dt="2022-08-18T06:32:26.366" v="15517" actId="478"/>
          <ac:picMkLst>
            <pc:docMk/>
            <pc:sldMk cId="3284411755" sldId="573"/>
            <ac:picMk id="6" creationId="{96A3C4D8-7318-B29F-3702-94FBA9EED002}"/>
          </ac:picMkLst>
        </pc:picChg>
        <pc:picChg chg="add mod">
          <ac:chgData name="Chan Zhi Wen, Ian" userId="10427a44-90a0-4c20-831c-e237817aaaf3" providerId="ADAL" clId="{02880622-E27B-4118-A294-F51F01103869}" dt="2022-08-18T08:11:36.715" v="18418" actId="14100"/>
          <ac:picMkLst>
            <pc:docMk/>
            <pc:sldMk cId="3284411755" sldId="573"/>
            <ac:picMk id="7" creationId="{7FDFE4E3-7B4B-E32A-1E47-76ADB9BFA6A3}"/>
          </ac:picMkLst>
        </pc:picChg>
        <pc:picChg chg="del">
          <ac:chgData name="Chan Zhi Wen, Ian" userId="10427a44-90a0-4c20-831c-e237817aaaf3" providerId="ADAL" clId="{02880622-E27B-4118-A294-F51F01103869}" dt="2022-08-18T06:32:26.366" v="15517" actId="478"/>
          <ac:picMkLst>
            <pc:docMk/>
            <pc:sldMk cId="3284411755" sldId="573"/>
            <ac:picMk id="9" creationId="{5FEC59E6-E501-8187-F2C0-0496CAAF7CDA}"/>
          </ac:picMkLst>
        </pc:picChg>
        <pc:picChg chg="add mod modCrop">
          <ac:chgData name="Chan Zhi Wen, Ian" userId="10427a44-90a0-4c20-831c-e237817aaaf3" providerId="ADAL" clId="{02880622-E27B-4118-A294-F51F01103869}" dt="2022-08-18T06:43:07.294" v="15987" actId="1035"/>
          <ac:picMkLst>
            <pc:docMk/>
            <pc:sldMk cId="3284411755" sldId="573"/>
            <ac:picMk id="11" creationId="{7A7AAD6F-626F-AF3F-AAD8-AEE1DB7E27DB}"/>
          </ac:picMkLst>
        </pc:picChg>
        <pc:picChg chg="add mod modCrop">
          <ac:chgData name="Chan Zhi Wen, Ian" userId="10427a44-90a0-4c20-831c-e237817aaaf3" providerId="ADAL" clId="{02880622-E27B-4118-A294-F51F01103869}" dt="2022-08-18T06:43:07.294" v="15987" actId="1035"/>
          <ac:picMkLst>
            <pc:docMk/>
            <pc:sldMk cId="3284411755" sldId="573"/>
            <ac:picMk id="15" creationId="{F49D1FEF-3622-395B-E53E-AFA7FBE75A16}"/>
          </ac:picMkLst>
        </pc:picChg>
        <pc:picChg chg="add del mod">
          <ac:chgData name="Chan Zhi Wen, Ian" userId="10427a44-90a0-4c20-831c-e237817aaaf3" providerId="ADAL" clId="{02880622-E27B-4118-A294-F51F01103869}" dt="2022-08-18T06:43:47.148" v="16028" actId="478"/>
          <ac:picMkLst>
            <pc:docMk/>
            <pc:sldMk cId="3284411755" sldId="573"/>
            <ac:picMk id="18" creationId="{2E0EAEA1-4284-966F-E014-2C4E38639822}"/>
          </ac:picMkLst>
        </pc:picChg>
        <pc:picChg chg="add del mod">
          <ac:chgData name="Chan Zhi Wen, Ian" userId="10427a44-90a0-4c20-831c-e237817aaaf3" providerId="ADAL" clId="{02880622-E27B-4118-A294-F51F01103869}" dt="2022-08-18T06:43:47.148" v="16028" actId="478"/>
          <ac:picMkLst>
            <pc:docMk/>
            <pc:sldMk cId="3284411755" sldId="573"/>
            <ac:picMk id="21" creationId="{B4FCCD83-111C-903A-7CBC-CCC477AC0E18}"/>
          </ac:picMkLst>
        </pc:picChg>
        <pc:cxnChg chg="del">
          <ac:chgData name="Chan Zhi Wen, Ian" userId="10427a44-90a0-4c20-831c-e237817aaaf3" providerId="ADAL" clId="{02880622-E27B-4118-A294-F51F01103869}" dt="2022-08-18T06:27:28.744" v="15510" actId="478"/>
          <ac:cxnSpMkLst>
            <pc:docMk/>
            <pc:sldMk cId="3284411755" sldId="573"/>
            <ac:cxnSpMk id="14" creationId="{884B9BF3-1306-1BC1-A80E-BED9150E9422}"/>
          </ac:cxnSpMkLst>
        </pc:cxnChg>
        <pc:cxnChg chg="del">
          <ac:chgData name="Chan Zhi Wen, Ian" userId="10427a44-90a0-4c20-831c-e237817aaaf3" providerId="ADAL" clId="{02880622-E27B-4118-A294-F51F01103869}" dt="2022-08-18T06:27:26.721" v="15509" actId="478"/>
          <ac:cxnSpMkLst>
            <pc:docMk/>
            <pc:sldMk cId="3284411755" sldId="573"/>
            <ac:cxnSpMk id="22" creationId="{19DFEBF5-65FD-C3C3-ACAF-A16BDD8B4BA7}"/>
          </ac:cxnSpMkLst>
        </pc:cxnChg>
        <pc:cxnChg chg="del">
          <ac:chgData name="Chan Zhi Wen, Ian" userId="10427a44-90a0-4c20-831c-e237817aaaf3" providerId="ADAL" clId="{02880622-E27B-4118-A294-F51F01103869}" dt="2022-08-18T06:27:26.721" v="15509" actId="478"/>
          <ac:cxnSpMkLst>
            <pc:docMk/>
            <pc:sldMk cId="3284411755" sldId="573"/>
            <ac:cxnSpMk id="26" creationId="{57C43028-434E-C442-6818-ED831E6CFAD3}"/>
          </ac:cxnSpMkLst>
        </pc:cxnChg>
        <pc:cxnChg chg="add mod">
          <ac:chgData name="Chan Zhi Wen, Ian" userId="10427a44-90a0-4c20-831c-e237817aaaf3" providerId="ADAL" clId="{02880622-E27B-4118-A294-F51F01103869}" dt="2022-08-18T06:44:24.487" v="16071" actId="1036"/>
          <ac:cxnSpMkLst>
            <pc:docMk/>
            <pc:sldMk cId="3284411755" sldId="573"/>
            <ac:cxnSpMk id="27" creationId="{3E60F4BE-B56B-6EFD-DD29-0EB10E1DF8FC}"/>
          </ac:cxnSpMkLst>
        </pc:cxnChg>
        <pc:cxnChg chg="del">
          <ac:chgData name="Chan Zhi Wen, Ian" userId="10427a44-90a0-4c20-831c-e237817aaaf3" providerId="ADAL" clId="{02880622-E27B-4118-A294-F51F01103869}" dt="2022-08-18T06:32:26.366" v="15517" actId="478"/>
          <ac:cxnSpMkLst>
            <pc:docMk/>
            <pc:sldMk cId="3284411755" sldId="573"/>
            <ac:cxnSpMk id="28" creationId="{9A5AB635-496C-667B-BEAD-322E0CD697CF}"/>
          </ac:cxnSpMkLst>
        </pc:cxnChg>
      </pc:sldChg>
      <pc:sldChg chg="addSp delSp modSp add mod">
        <pc:chgData name="Chan Zhi Wen, Ian" userId="10427a44-90a0-4c20-831c-e237817aaaf3" providerId="ADAL" clId="{02880622-E27B-4118-A294-F51F01103869}" dt="2022-08-18T06:55:24.877" v="17069" actId="20577"/>
        <pc:sldMkLst>
          <pc:docMk/>
          <pc:sldMk cId="3078868725" sldId="574"/>
        </pc:sldMkLst>
        <pc:spChg chg="mod">
          <ac:chgData name="Chan Zhi Wen, Ian" userId="10427a44-90a0-4c20-831c-e237817aaaf3" providerId="ADAL" clId="{02880622-E27B-4118-A294-F51F01103869}" dt="2022-08-18T06:55:24.877" v="17069" actId="20577"/>
          <ac:spMkLst>
            <pc:docMk/>
            <pc:sldMk cId="3078868725" sldId="574"/>
            <ac:spMk id="3" creationId="{E6CD1D97-2687-4B15-BF3D-D09058FCEB2F}"/>
          </ac:spMkLst>
        </pc:spChg>
        <pc:spChg chg="add mod">
          <ac:chgData name="Chan Zhi Wen, Ian" userId="10427a44-90a0-4c20-831c-e237817aaaf3" providerId="ADAL" clId="{02880622-E27B-4118-A294-F51F01103869}" dt="2022-08-18T06:53:15.762" v="17031" actId="1036"/>
          <ac:spMkLst>
            <pc:docMk/>
            <pc:sldMk cId="3078868725" sldId="574"/>
            <ac:spMk id="4" creationId="{E28E59E1-8478-31BB-9FF0-5D868B5EE3B8}"/>
          </ac:spMkLst>
        </pc:spChg>
        <pc:spChg chg="add mod">
          <ac:chgData name="Chan Zhi Wen, Ian" userId="10427a44-90a0-4c20-831c-e237817aaaf3" providerId="ADAL" clId="{02880622-E27B-4118-A294-F51F01103869}" dt="2022-08-18T06:53:15.762" v="17031" actId="1036"/>
          <ac:spMkLst>
            <pc:docMk/>
            <pc:sldMk cId="3078868725" sldId="574"/>
            <ac:spMk id="6" creationId="{DD7526C1-9F02-4980-E472-83DE88FBA654}"/>
          </ac:spMkLst>
        </pc:spChg>
        <pc:spChg chg="add mod">
          <ac:chgData name="Chan Zhi Wen, Ian" userId="10427a44-90a0-4c20-831c-e237817aaaf3" providerId="ADAL" clId="{02880622-E27B-4118-A294-F51F01103869}" dt="2022-08-18T06:54:17.401" v="17068" actId="1035"/>
          <ac:spMkLst>
            <pc:docMk/>
            <pc:sldMk cId="3078868725" sldId="574"/>
            <ac:spMk id="9" creationId="{6AA046CE-510E-C3D7-8C0D-CDB31B5CCC0D}"/>
          </ac:spMkLst>
        </pc:spChg>
        <pc:spChg chg="add mod">
          <ac:chgData name="Chan Zhi Wen, Ian" userId="10427a44-90a0-4c20-831c-e237817aaaf3" providerId="ADAL" clId="{02880622-E27B-4118-A294-F51F01103869}" dt="2022-08-18T06:53:53.891" v="17063" actId="1038"/>
          <ac:spMkLst>
            <pc:docMk/>
            <pc:sldMk cId="3078868725" sldId="574"/>
            <ac:spMk id="19" creationId="{6238FD1C-3254-4A3A-3155-CFC16E010DFA}"/>
          </ac:spMkLst>
        </pc:spChg>
        <pc:picChg chg="del">
          <ac:chgData name="Chan Zhi Wen, Ian" userId="10427a44-90a0-4c20-831c-e237817aaaf3" providerId="ADAL" clId="{02880622-E27B-4118-A294-F51F01103869}" dt="2022-08-18T06:43:37.837" v="16026" actId="478"/>
          <ac:picMkLst>
            <pc:docMk/>
            <pc:sldMk cId="3078868725" sldId="574"/>
            <ac:picMk id="7" creationId="{7FDFE4E3-7B4B-E32A-1E47-76ADB9BFA6A3}"/>
          </ac:picMkLst>
        </pc:picChg>
        <pc:picChg chg="del">
          <ac:chgData name="Chan Zhi Wen, Ian" userId="10427a44-90a0-4c20-831c-e237817aaaf3" providerId="ADAL" clId="{02880622-E27B-4118-A294-F51F01103869}" dt="2022-08-18T06:43:37.837" v="16026" actId="478"/>
          <ac:picMkLst>
            <pc:docMk/>
            <pc:sldMk cId="3078868725" sldId="574"/>
            <ac:picMk id="11" creationId="{7A7AAD6F-626F-AF3F-AAD8-AEE1DB7E27DB}"/>
          </ac:picMkLst>
        </pc:picChg>
        <pc:picChg chg="del">
          <ac:chgData name="Chan Zhi Wen, Ian" userId="10427a44-90a0-4c20-831c-e237817aaaf3" providerId="ADAL" clId="{02880622-E27B-4118-A294-F51F01103869}" dt="2022-08-18T06:43:37.837" v="16026" actId="478"/>
          <ac:picMkLst>
            <pc:docMk/>
            <pc:sldMk cId="3078868725" sldId="574"/>
            <ac:picMk id="15" creationId="{F49D1FEF-3622-395B-E53E-AFA7FBE75A16}"/>
          </ac:picMkLst>
        </pc:picChg>
        <pc:picChg chg="mod">
          <ac:chgData name="Chan Zhi Wen, Ian" userId="10427a44-90a0-4c20-831c-e237817aaaf3" providerId="ADAL" clId="{02880622-E27B-4118-A294-F51F01103869}" dt="2022-08-18T06:53:15.762" v="17031" actId="1036"/>
          <ac:picMkLst>
            <pc:docMk/>
            <pc:sldMk cId="3078868725" sldId="574"/>
            <ac:picMk id="18" creationId="{2E0EAEA1-4284-966F-E014-2C4E38639822}"/>
          </ac:picMkLst>
        </pc:picChg>
        <pc:picChg chg="mod">
          <ac:chgData name="Chan Zhi Wen, Ian" userId="10427a44-90a0-4c20-831c-e237817aaaf3" providerId="ADAL" clId="{02880622-E27B-4118-A294-F51F01103869}" dt="2022-08-18T06:53:15.762" v="17031" actId="1036"/>
          <ac:picMkLst>
            <pc:docMk/>
            <pc:sldMk cId="3078868725" sldId="574"/>
            <ac:picMk id="21" creationId="{B4FCCD83-111C-903A-7CBC-CCC477AC0E18}"/>
          </ac:picMkLst>
        </pc:picChg>
        <pc:cxnChg chg="add mod">
          <ac:chgData name="Chan Zhi Wen, Ian" userId="10427a44-90a0-4c20-831c-e237817aaaf3" providerId="ADAL" clId="{02880622-E27B-4118-A294-F51F01103869}" dt="2022-08-18T06:54:15.636" v="17067" actId="14100"/>
          <ac:cxnSpMkLst>
            <pc:docMk/>
            <pc:sldMk cId="3078868725" sldId="574"/>
            <ac:cxnSpMk id="8" creationId="{0E736CAC-A168-BA39-B772-29A28D3ADBA3}"/>
          </ac:cxnSpMkLst>
        </pc:cxnChg>
        <pc:cxnChg chg="add mod">
          <ac:chgData name="Chan Zhi Wen, Ian" userId="10427a44-90a0-4c20-831c-e237817aaaf3" providerId="ADAL" clId="{02880622-E27B-4118-A294-F51F01103869}" dt="2022-08-18T06:54:03.165" v="17065" actId="14100"/>
          <ac:cxnSpMkLst>
            <pc:docMk/>
            <pc:sldMk cId="3078868725" sldId="574"/>
            <ac:cxnSpMk id="14" creationId="{D9DA6498-6A99-3B0E-4780-456B1EB56C4A}"/>
          </ac:cxnSpMkLst>
        </pc:cxnChg>
      </pc:sldChg>
      <pc:sldChg chg="addSp delSp modSp add mod">
        <pc:chgData name="Chan Zhi Wen, Ian" userId="10427a44-90a0-4c20-831c-e237817aaaf3" providerId="ADAL" clId="{02880622-E27B-4118-A294-F51F01103869}" dt="2022-08-18T07:13:27.117" v="18025" actId="20577"/>
        <pc:sldMkLst>
          <pc:docMk/>
          <pc:sldMk cId="2410984357" sldId="575"/>
        </pc:sldMkLst>
        <pc:spChg chg="mod">
          <ac:chgData name="Chan Zhi Wen, Ian" userId="10427a44-90a0-4c20-831c-e237817aaaf3" providerId="ADAL" clId="{02880622-E27B-4118-A294-F51F01103869}" dt="2022-08-18T07:13:27.117" v="18025" actId="20577"/>
          <ac:spMkLst>
            <pc:docMk/>
            <pc:sldMk cId="2410984357" sldId="575"/>
            <ac:spMk id="3" creationId="{E6CD1D97-2687-4B15-BF3D-D09058FCEB2F}"/>
          </ac:spMkLst>
        </pc:spChg>
        <pc:spChg chg="del">
          <ac:chgData name="Chan Zhi Wen, Ian" userId="10427a44-90a0-4c20-831c-e237817aaaf3" providerId="ADAL" clId="{02880622-E27B-4118-A294-F51F01103869}" dt="2022-08-18T06:55:49.596" v="17095" actId="478"/>
          <ac:spMkLst>
            <pc:docMk/>
            <pc:sldMk cId="2410984357" sldId="575"/>
            <ac:spMk id="4" creationId="{E28E59E1-8478-31BB-9FF0-5D868B5EE3B8}"/>
          </ac:spMkLst>
        </pc:spChg>
        <pc:spChg chg="mod">
          <ac:chgData name="Chan Zhi Wen, Ian" userId="10427a44-90a0-4c20-831c-e237817aaaf3" providerId="ADAL" clId="{02880622-E27B-4118-A294-F51F01103869}" dt="2022-08-18T07:09:18.274" v="17652" actId="1037"/>
          <ac:spMkLst>
            <pc:docMk/>
            <pc:sldMk cId="2410984357" sldId="575"/>
            <ac:spMk id="6" creationId="{DD7526C1-9F02-4980-E472-83DE88FBA654}"/>
          </ac:spMkLst>
        </pc:spChg>
        <pc:spChg chg="del">
          <ac:chgData name="Chan Zhi Wen, Ian" userId="10427a44-90a0-4c20-831c-e237817aaaf3" providerId="ADAL" clId="{02880622-E27B-4118-A294-F51F01103869}" dt="2022-08-18T06:55:47.750" v="17094" actId="478"/>
          <ac:spMkLst>
            <pc:docMk/>
            <pc:sldMk cId="2410984357" sldId="575"/>
            <ac:spMk id="9" creationId="{6AA046CE-510E-C3D7-8C0D-CDB31B5CCC0D}"/>
          </ac:spMkLst>
        </pc:spChg>
        <pc:spChg chg="add mod">
          <ac:chgData name="Chan Zhi Wen, Ian" userId="10427a44-90a0-4c20-831c-e237817aaaf3" providerId="ADAL" clId="{02880622-E27B-4118-A294-F51F01103869}" dt="2022-08-18T07:03:56.591" v="17518" actId="164"/>
          <ac:spMkLst>
            <pc:docMk/>
            <pc:sldMk cId="2410984357" sldId="575"/>
            <ac:spMk id="11" creationId="{42779926-6665-DB89-043D-9BE05C348EB4}"/>
          </ac:spMkLst>
        </pc:spChg>
        <pc:spChg chg="add mod">
          <ac:chgData name="Chan Zhi Wen, Ian" userId="10427a44-90a0-4c20-831c-e237817aaaf3" providerId="ADAL" clId="{02880622-E27B-4118-A294-F51F01103869}" dt="2022-08-18T07:03:56.591" v="17518" actId="164"/>
          <ac:spMkLst>
            <pc:docMk/>
            <pc:sldMk cId="2410984357" sldId="575"/>
            <ac:spMk id="12" creationId="{3C5000F0-6F57-5226-7133-E9D097D2CE95}"/>
          </ac:spMkLst>
        </pc:spChg>
        <pc:spChg chg="add mod">
          <ac:chgData name="Chan Zhi Wen, Ian" userId="10427a44-90a0-4c20-831c-e237817aaaf3" providerId="ADAL" clId="{02880622-E27B-4118-A294-F51F01103869}" dt="2022-08-18T07:09:18.274" v="17652" actId="1037"/>
          <ac:spMkLst>
            <pc:docMk/>
            <pc:sldMk cId="2410984357" sldId="575"/>
            <ac:spMk id="15" creationId="{E8D370FD-57FA-F45E-6BEB-9C5A2054B784}"/>
          </ac:spMkLst>
        </pc:spChg>
        <pc:spChg chg="add del mod">
          <ac:chgData name="Chan Zhi Wen, Ian" userId="10427a44-90a0-4c20-831c-e237817aaaf3" providerId="ADAL" clId="{02880622-E27B-4118-A294-F51F01103869}" dt="2022-08-18T07:02:09.427" v="17250" actId="478"/>
          <ac:spMkLst>
            <pc:docMk/>
            <pc:sldMk cId="2410984357" sldId="575"/>
            <ac:spMk id="17" creationId="{13AE8567-254D-1352-C713-E1215761AFC0}"/>
          </ac:spMkLst>
        </pc:spChg>
        <pc:spChg chg="del">
          <ac:chgData name="Chan Zhi Wen, Ian" userId="10427a44-90a0-4c20-831c-e237817aaaf3" providerId="ADAL" clId="{02880622-E27B-4118-A294-F51F01103869}" dt="2022-08-18T06:55:47.750" v="17094" actId="478"/>
          <ac:spMkLst>
            <pc:docMk/>
            <pc:sldMk cId="2410984357" sldId="575"/>
            <ac:spMk id="19" creationId="{6238FD1C-3254-4A3A-3155-CFC16E010DFA}"/>
          </ac:spMkLst>
        </pc:spChg>
        <pc:grpChg chg="add mod">
          <ac:chgData name="Chan Zhi Wen, Ian" userId="10427a44-90a0-4c20-831c-e237817aaaf3" providerId="ADAL" clId="{02880622-E27B-4118-A294-F51F01103869}" dt="2022-08-18T07:09:18.274" v="17652" actId="1037"/>
          <ac:grpSpMkLst>
            <pc:docMk/>
            <pc:sldMk cId="2410984357" sldId="575"/>
            <ac:grpSpMk id="20" creationId="{60762D66-F06B-4777-4BF1-B21266170151}"/>
          </ac:grpSpMkLst>
        </pc:grpChg>
        <pc:picChg chg="add mod">
          <ac:chgData name="Chan Zhi Wen, Ian" userId="10427a44-90a0-4c20-831c-e237817aaaf3" providerId="ADAL" clId="{02880622-E27B-4118-A294-F51F01103869}" dt="2022-08-18T07:03:56.591" v="17518" actId="164"/>
          <ac:picMkLst>
            <pc:docMk/>
            <pc:sldMk cId="2410984357" sldId="575"/>
            <ac:picMk id="10" creationId="{1AA46AC1-5857-2DA3-6012-B1DBD1578D34}"/>
          </ac:picMkLst>
        </pc:picChg>
        <pc:picChg chg="del">
          <ac:chgData name="Chan Zhi Wen, Ian" userId="10427a44-90a0-4c20-831c-e237817aaaf3" providerId="ADAL" clId="{02880622-E27B-4118-A294-F51F01103869}" dt="2022-08-18T06:55:47.750" v="17094" actId="478"/>
          <ac:picMkLst>
            <pc:docMk/>
            <pc:sldMk cId="2410984357" sldId="575"/>
            <ac:picMk id="18" creationId="{2E0EAEA1-4284-966F-E014-2C4E38639822}"/>
          </ac:picMkLst>
        </pc:picChg>
        <pc:picChg chg="del">
          <ac:chgData name="Chan Zhi Wen, Ian" userId="10427a44-90a0-4c20-831c-e237817aaaf3" providerId="ADAL" clId="{02880622-E27B-4118-A294-F51F01103869}" dt="2022-08-18T06:55:47.750" v="17094" actId="478"/>
          <ac:picMkLst>
            <pc:docMk/>
            <pc:sldMk cId="2410984357" sldId="575"/>
            <ac:picMk id="21" creationId="{B4FCCD83-111C-903A-7CBC-CCC477AC0E18}"/>
          </ac:picMkLst>
        </pc:picChg>
        <pc:picChg chg="add del mod">
          <ac:chgData name="Chan Zhi Wen, Ian" userId="10427a44-90a0-4c20-831c-e237817aaaf3" providerId="ADAL" clId="{02880622-E27B-4118-A294-F51F01103869}" dt="2022-08-18T07:08:34.434" v="17601" actId="478"/>
          <ac:picMkLst>
            <pc:docMk/>
            <pc:sldMk cId="2410984357" sldId="575"/>
            <ac:picMk id="25" creationId="{211E47AC-2EA3-2C9D-6551-1C7FE94648A7}"/>
          </ac:picMkLst>
        </pc:picChg>
        <pc:picChg chg="add del mod">
          <ac:chgData name="Chan Zhi Wen, Ian" userId="10427a44-90a0-4c20-831c-e237817aaaf3" providerId="ADAL" clId="{02880622-E27B-4118-A294-F51F01103869}" dt="2022-08-18T07:08:34.434" v="17601" actId="478"/>
          <ac:picMkLst>
            <pc:docMk/>
            <pc:sldMk cId="2410984357" sldId="575"/>
            <ac:picMk id="27" creationId="{93AA893C-841C-6D37-0472-835D0596B21B}"/>
          </ac:picMkLst>
        </pc:picChg>
        <pc:picChg chg="add del mod">
          <ac:chgData name="Chan Zhi Wen, Ian" userId="10427a44-90a0-4c20-831c-e237817aaaf3" providerId="ADAL" clId="{02880622-E27B-4118-A294-F51F01103869}" dt="2022-08-18T07:08:34.434" v="17601" actId="478"/>
          <ac:picMkLst>
            <pc:docMk/>
            <pc:sldMk cId="2410984357" sldId="575"/>
            <ac:picMk id="29" creationId="{3B0352D6-8FB7-5DC3-3AA8-593967A0A52A}"/>
          </ac:picMkLst>
        </pc:picChg>
        <pc:cxnChg chg="del">
          <ac:chgData name="Chan Zhi Wen, Ian" userId="10427a44-90a0-4c20-831c-e237817aaaf3" providerId="ADAL" clId="{02880622-E27B-4118-A294-F51F01103869}" dt="2022-08-18T06:55:47.750" v="17094" actId="478"/>
          <ac:cxnSpMkLst>
            <pc:docMk/>
            <pc:sldMk cId="2410984357" sldId="575"/>
            <ac:cxnSpMk id="8" creationId="{0E736CAC-A168-BA39-B772-29A28D3ADBA3}"/>
          </ac:cxnSpMkLst>
        </pc:cxnChg>
        <pc:cxnChg chg="add mod">
          <ac:chgData name="Chan Zhi Wen, Ian" userId="10427a44-90a0-4c20-831c-e237817aaaf3" providerId="ADAL" clId="{02880622-E27B-4118-A294-F51F01103869}" dt="2022-08-18T07:09:18.274" v="17652" actId="1037"/>
          <ac:cxnSpMkLst>
            <pc:docMk/>
            <pc:sldMk cId="2410984357" sldId="575"/>
            <ac:cxnSpMk id="13" creationId="{55F63F03-706F-1B41-DECC-DBF888C3CAFC}"/>
          </ac:cxnSpMkLst>
        </pc:cxnChg>
        <pc:cxnChg chg="del">
          <ac:chgData name="Chan Zhi Wen, Ian" userId="10427a44-90a0-4c20-831c-e237817aaaf3" providerId="ADAL" clId="{02880622-E27B-4118-A294-F51F01103869}" dt="2022-08-18T06:55:47.750" v="17094" actId="478"/>
          <ac:cxnSpMkLst>
            <pc:docMk/>
            <pc:sldMk cId="2410984357" sldId="575"/>
            <ac:cxnSpMk id="14" creationId="{D9DA6498-6A99-3B0E-4780-456B1EB56C4A}"/>
          </ac:cxnSpMkLst>
        </pc:cxnChg>
      </pc:sldChg>
      <pc:sldChg chg="addSp delSp modSp add mod">
        <pc:chgData name="Chan Zhi Wen, Ian" userId="10427a44-90a0-4c20-831c-e237817aaaf3" providerId="ADAL" clId="{02880622-E27B-4118-A294-F51F01103869}" dt="2022-08-18T07:15:18.581" v="18235" actId="1076"/>
        <pc:sldMkLst>
          <pc:docMk/>
          <pc:sldMk cId="3646390194" sldId="576"/>
        </pc:sldMkLst>
        <pc:spChg chg="mod">
          <ac:chgData name="Chan Zhi Wen, Ian" userId="10427a44-90a0-4c20-831c-e237817aaaf3" providerId="ADAL" clId="{02880622-E27B-4118-A294-F51F01103869}" dt="2022-08-18T07:13:52.349" v="18084" actId="20577"/>
          <ac:spMkLst>
            <pc:docMk/>
            <pc:sldMk cId="3646390194" sldId="576"/>
            <ac:spMk id="3" creationId="{E6CD1D97-2687-4B15-BF3D-D09058FCEB2F}"/>
          </ac:spMkLst>
        </pc:spChg>
        <pc:spChg chg="add mod">
          <ac:chgData name="Chan Zhi Wen, Ian" userId="10427a44-90a0-4c20-831c-e237817aaaf3" providerId="ADAL" clId="{02880622-E27B-4118-A294-F51F01103869}" dt="2022-08-18T07:14:50.366" v="18219" actId="1038"/>
          <ac:spMkLst>
            <pc:docMk/>
            <pc:sldMk cId="3646390194" sldId="576"/>
            <ac:spMk id="4" creationId="{D60CEA4F-AA39-1209-547E-BE8BC4301A1C}"/>
          </ac:spMkLst>
        </pc:spChg>
        <pc:spChg chg="mod ord">
          <ac:chgData name="Chan Zhi Wen, Ian" userId="10427a44-90a0-4c20-831c-e237817aaaf3" providerId="ADAL" clId="{02880622-E27B-4118-A294-F51F01103869}" dt="2022-08-18T07:14:50.366" v="18219" actId="1038"/>
          <ac:spMkLst>
            <pc:docMk/>
            <pc:sldMk cId="3646390194" sldId="576"/>
            <ac:spMk id="6" creationId="{DD7526C1-9F02-4980-E472-83DE88FBA654}"/>
          </ac:spMkLst>
        </pc:spChg>
        <pc:spChg chg="add mod">
          <ac:chgData name="Chan Zhi Wen, Ian" userId="10427a44-90a0-4c20-831c-e237817aaaf3" providerId="ADAL" clId="{02880622-E27B-4118-A294-F51F01103869}" dt="2022-08-18T07:14:50.366" v="18219" actId="1038"/>
          <ac:spMkLst>
            <pc:docMk/>
            <pc:sldMk cId="3646390194" sldId="576"/>
            <ac:spMk id="7" creationId="{65C73D2B-1847-C3DE-5901-408D2BE91F11}"/>
          </ac:spMkLst>
        </pc:spChg>
        <pc:spChg chg="add del mod">
          <ac:chgData name="Chan Zhi Wen, Ian" userId="10427a44-90a0-4c20-831c-e237817aaaf3" providerId="ADAL" clId="{02880622-E27B-4118-A294-F51F01103869}" dt="2022-08-18T07:11:44.306" v="17856"/>
          <ac:spMkLst>
            <pc:docMk/>
            <pc:sldMk cId="3646390194" sldId="576"/>
            <ac:spMk id="8" creationId="{9D3DDD2D-B991-0F3A-F460-970D1709DCF2}"/>
          </ac:spMkLst>
        </pc:spChg>
        <pc:spChg chg="add mod">
          <ac:chgData name="Chan Zhi Wen, Ian" userId="10427a44-90a0-4c20-831c-e237817aaaf3" providerId="ADAL" clId="{02880622-E27B-4118-A294-F51F01103869}" dt="2022-08-18T07:15:18.581" v="18235" actId="1076"/>
          <ac:spMkLst>
            <pc:docMk/>
            <pc:sldMk cId="3646390194" sldId="576"/>
            <ac:spMk id="14" creationId="{E3B86568-161E-EB5F-ED3D-31C8DADD4347}"/>
          </ac:spMkLst>
        </pc:spChg>
        <pc:spChg chg="del">
          <ac:chgData name="Chan Zhi Wen, Ian" userId="10427a44-90a0-4c20-831c-e237817aaaf3" providerId="ADAL" clId="{02880622-E27B-4118-A294-F51F01103869}" dt="2022-08-18T07:10:09.957" v="17725" actId="478"/>
          <ac:spMkLst>
            <pc:docMk/>
            <pc:sldMk cId="3646390194" sldId="576"/>
            <ac:spMk id="15" creationId="{E8D370FD-57FA-F45E-6BEB-9C5A2054B784}"/>
          </ac:spMkLst>
        </pc:spChg>
        <pc:grpChg chg="del">
          <ac:chgData name="Chan Zhi Wen, Ian" userId="10427a44-90a0-4c20-831c-e237817aaaf3" providerId="ADAL" clId="{02880622-E27B-4118-A294-F51F01103869}" dt="2022-08-18T07:09:30.521" v="17654" actId="478"/>
          <ac:grpSpMkLst>
            <pc:docMk/>
            <pc:sldMk cId="3646390194" sldId="576"/>
            <ac:grpSpMk id="20" creationId="{60762D66-F06B-4777-4BF1-B21266170151}"/>
          </ac:grpSpMkLst>
        </pc:grpChg>
        <pc:picChg chg="mod">
          <ac:chgData name="Chan Zhi Wen, Ian" userId="10427a44-90a0-4c20-831c-e237817aaaf3" providerId="ADAL" clId="{02880622-E27B-4118-A294-F51F01103869}" dt="2022-08-18T07:14:50.366" v="18219" actId="1038"/>
          <ac:picMkLst>
            <pc:docMk/>
            <pc:sldMk cId="3646390194" sldId="576"/>
            <ac:picMk id="25" creationId="{211E47AC-2EA3-2C9D-6551-1C7FE94648A7}"/>
          </ac:picMkLst>
        </pc:picChg>
        <pc:picChg chg="mod">
          <ac:chgData name="Chan Zhi Wen, Ian" userId="10427a44-90a0-4c20-831c-e237817aaaf3" providerId="ADAL" clId="{02880622-E27B-4118-A294-F51F01103869}" dt="2022-08-18T07:14:50.366" v="18219" actId="1038"/>
          <ac:picMkLst>
            <pc:docMk/>
            <pc:sldMk cId="3646390194" sldId="576"/>
            <ac:picMk id="27" creationId="{93AA893C-841C-6D37-0472-835D0596B21B}"/>
          </ac:picMkLst>
        </pc:picChg>
        <pc:picChg chg="mod">
          <ac:chgData name="Chan Zhi Wen, Ian" userId="10427a44-90a0-4c20-831c-e237817aaaf3" providerId="ADAL" clId="{02880622-E27B-4118-A294-F51F01103869}" dt="2022-08-18T07:14:50.366" v="18219" actId="1038"/>
          <ac:picMkLst>
            <pc:docMk/>
            <pc:sldMk cId="3646390194" sldId="576"/>
            <ac:picMk id="29" creationId="{3B0352D6-8FB7-5DC3-3AA8-593967A0A52A}"/>
          </ac:picMkLst>
        </pc:picChg>
        <pc:cxnChg chg="add mod">
          <ac:chgData name="Chan Zhi Wen, Ian" userId="10427a44-90a0-4c20-831c-e237817aaaf3" providerId="ADAL" clId="{02880622-E27B-4118-A294-F51F01103869}" dt="2022-08-18T07:15:00.215" v="18222" actId="14100"/>
          <ac:cxnSpMkLst>
            <pc:docMk/>
            <pc:sldMk cId="3646390194" sldId="576"/>
            <ac:cxnSpMk id="9" creationId="{97BD8853-0AD2-4965-9BF3-295835362293}"/>
          </ac:cxnSpMkLst>
        </pc:cxnChg>
        <pc:cxnChg chg="del">
          <ac:chgData name="Chan Zhi Wen, Ian" userId="10427a44-90a0-4c20-831c-e237817aaaf3" providerId="ADAL" clId="{02880622-E27B-4118-A294-F51F01103869}" dt="2022-08-18T07:09:30.521" v="17654" actId="478"/>
          <ac:cxnSpMkLst>
            <pc:docMk/>
            <pc:sldMk cId="3646390194" sldId="576"/>
            <ac:cxnSpMk id="13" creationId="{55F63F03-706F-1B41-DECC-DBF888C3CAFC}"/>
          </ac:cxnSpMkLst>
        </pc:cxnChg>
        <pc:cxnChg chg="add mod">
          <ac:chgData name="Chan Zhi Wen, Ian" userId="10427a44-90a0-4c20-831c-e237817aaaf3" providerId="ADAL" clId="{02880622-E27B-4118-A294-F51F01103869}" dt="2022-08-18T07:15:10.184" v="18226" actId="14100"/>
          <ac:cxnSpMkLst>
            <pc:docMk/>
            <pc:sldMk cId="3646390194" sldId="576"/>
            <ac:cxnSpMk id="18" creationId="{0EFF64FF-0DF9-7B2E-C6B8-1744CD6FF5BE}"/>
          </ac:cxnSpMkLst>
        </pc:cxnChg>
      </pc:sldChg>
      <pc:sldChg chg="addSp delSp modSp add mod">
        <pc:chgData name="Chan Zhi Wen, Ian" userId="10427a44-90a0-4c20-831c-e237817aaaf3" providerId="ADAL" clId="{02880622-E27B-4118-A294-F51F01103869}" dt="2022-08-19T01:47:40.397" v="20825" actId="20577"/>
        <pc:sldMkLst>
          <pc:docMk/>
          <pc:sldMk cId="3630115153" sldId="577"/>
        </pc:sldMkLst>
        <pc:spChg chg="mod">
          <ac:chgData name="Chan Zhi Wen, Ian" userId="10427a44-90a0-4c20-831c-e237817aaaf3" providerId="ADAL" clId="{02880622-E27B-4118-A294-F51F01103869}" dt="2022-08-18T07:11:57.311" v="17859" actId="20577"/>
          <ac:spMkLst>
            <pc:docMk/>
            <pc:sldMk cId="3630115153" sldId="577"/>
            <ac:spMk id="2" creationId="{FCF73F3D-7CBD-46D3-AD51-D6E4EA1B7A38}"/>
          </ac:spMkLst>
        </pc:spChg>
        <pc:spChg chg="mod">
          <ac:chgData name="Chan Zhi Wen, Ian" userId="10427a44-90a0-4c20-831c-e237817aaaf3" providerId="ADAL" clId="{02880622-E27B-4118-A294-F51F01103869}" dt="2022-08-19T01:47:40.397" v="20825" actId="20577"/>
          <ac:spMkLst>
            <pc:docMk/>
            <pc:sldMk cId="3630115153" sldId="577"/>
            <ac:spMk id="3" creationId="{E6CD1D97-2687-4B15-BF3D-D09058FCEB2F}"/>
          </ac:spMkLst>
        </pc:spChg>
        <pc:spChg chg="del">
          <ac:chgData name="Chan Zhi Wen, Ian" userId="10427a44-90a0-4c20-831c-e237817aaaf3" providerId="ADAL" clId="{02880622-E27B-4118-A294-F51F01103869}" dt="2022-08-18T07:15:40.683" v="18236" actId="478"/>
          <ac:spMkLst>
            <pc:docMk/>
            <pc:sldMk cId="3630115153" sldId="577"/>
            <ac:spMk id="4" creationId="{D60CEA4F-AA39-1209-547E-BE8BC4301A1C}"/>
          </ac:spMkLst>
        </pc:spChg>
        <pc:spChg chg="del mod">
          <ac:chgData name="Chan Zhi Wen, Ian" userId="10427a44-90a0-4c20-831c-e237817aaaf3" providerId="ADAL" clId="{02880622-E27B-4118-A294-F51F01103869}" dt="2022-08-18T08:26:56.517" v="18640" actId="478"/>
          <ac:spMkLst>
            <pc:docMk/>
            <pc:sldMk cId="3630115153" sldId="577"/>
            <ac:spMk id="6" creationId="{DD7526C1-9F02-4980-E472-83DE88FBA654}"/>
          </ac:spMkLst>
        </pc:spChg>
        <pc:spChg chg="del">
          <ac:chgData name="Chan Zhi Wen, Ian" userId="10427a44-90a0-4c20-831c-e237817aaaf3" providerId="ADAL" clId="{02880622-E27B-4118-A294-F51F01103869}" dt="2022-08-18T07:15:40.683" v="18236" actId="478"/>
          <ac:spMkLst>
            <pc:docMk/>
            <pc:sldMk cId="3630115153" sldId="577"/>
            <ac:spMk id="7" creationId="{65C73D2B-1847-C3DE-5901-408D2BE91F11}"/>
          </ac:spMkLst>
        </pc:spChg>
        <pc:spChg chg="add mod ord">
          <ac:chgData name="Chan Zhi Wen, Ian" userId="10427a44-90a0-4c20-831c-e237817aaaf3" providerId="ADAL" clId="{02880622-E27B-4118-A294-F51F01103869}" dt="2022-08-18T09:26:57.259" v="19934" actId="166"/>
          <ac:spMkLst>
            <pc:docMk/>
            <pc:sldMk cId="3630115153" sldId="577"/>
            <ac:spMk id="10" creationId="{D8F4F20F-ABD4-2571-5078-70DD4FB11613}"/>
          </ac:spMkLst>
        </pc:spChg>
        <pc:spChg chg="add mod">
          <ac:chgData name="Chan Zhi Wen, Ian" userId="10427a44-90a0-4c20-831c-e237817aaaf3" providerId="ADAL" clId="{02880622-E27B-4118-A294-F51F01103869}" dt="2022-08-18T08:31:13.849" v="18831" actId="1035"/>
          <ac:spMkLst>
            <pc:docMk/>
            <pc:sldMk cId="3630115153" sldId="577"/>
            <ac:spMk id="13" creationId="{B0B194C9-2CF6-4656-EC58-E8CD9A33BD5F}"/>
          </ac:spMkLst>
        </pc:spChg>
        <pc:spChg chg="add mod">
          <ac:chgData name="Chan Zhi Wen, Ian" userId="10427a44-90a0-4c20-831c-e237817aaaf3" providerId="ADAL" clId="{02880622-E27B-4118-A294-F51F01103869}" dt="2022-08-18T08:31:17.849" v="18833" actId="1035"/>
          <ac:spMkLst>
            <pc:docMk/>
            <pc:sldMk cId="3630115153" sldId="577"/>
            <ac:spMk id="18" creationId="{F2E4BD27-C422-E153-E587-00E3B57AFCA9}"/>
          </ac:spMkLst>
        </pc:spChg>
        <pc:spChg chg="add mod">
          <ac:chgData name="Chan Zhi Wen, Ian" userId="10427a44-90a0-4c20-831c-e237817aaaf3" providerId="ADAL" clId="{02880622-E27B-4118-A294-F51F01103869}" dt="2022-08-18T08:32:36.822" v="18844"/>
          <ac:spMkLst>
            <pc:docMk/>
            <pc:sldMk cId="3630115153" sldId="577"/>
            <ac:spMk id="21" creationId="{5B33D13F-BA37-F9CC-C5F8-83CBD6B42824}"/>
          </ac:spMkLst>
        </pc:spChg>
        <pc:picChg chg="add del mod">
          <ac:chgData name="Chan Zhi Wen, Ian" userId="10427a44-90a0-4c20-831c-e237817aaaf3" providerId="ADAL" clId="{02880622-E27B-4118-A294-F51F01103869}" dt="2022-08-18T08:29:49.923" v="18727" actId="478"/>
          <ac:picMkLst>
            <pc:docMk/>
            <pc:sldMk cId="3630115153" sldId="577"/>
            <ac:picMk id="9" creationId="{D0B19427-4E6D-B5F5-82B6-18C09D3107C1}"/>
          </ac:picMkLst>
        </pc:picChg>
        <pc:picChg chg="add mod">
          <ac:chgData name="Chan Zhi Wen, Ian" userId="10427a44-90a0-4c20-831c-e237817aaaf3" providerId="ADAL" clId="{02880622-E27B-4118-A294-F51F01103869}" dt="2022-08-18T08:31:13.849" v="18831" actId="1035"/>
          <ac:picMkLst>
            <pc:docMk/>
            <pc:sldMk cId="3630115153" sldId="577"/>
            <ac:picMk id="12" creationId="{6276ADCB-C884-0E41-8E7C-DCC57C0F7B3C}"/>
          </ac:picMkLst>
        </pc:picChg>
        <pc:picChg chg="add mod">
          <ac:chgData name="Chan Zhi Wen, Ian" userId="10427a44-90a0-4c20-831c-e237817aaaf3" providerId="ADAL" clId="{02880622-E27B-4118-A294-F51F01103869}" dt="2022-08-18T08:31:17.849" v="18833" actId="1035"/>
          <ac:picMkLst>
            <pc:docMk/>
            <pc:sldMk cId="3630115153" sldId="577"/>
            <ac:picMk id="15" creationId="{AB8A6EDB-34B9-3A47-7455-569AB0E96989}"/>
          </ac:picMkLst>
        </pc:picChg>
        <pc:picChg chg="add del mod">
          <ac:chgData name="Chan Zhi Wen, Ian" userId="10427a44-90a0-4c20-831c-e237817aaaf3" providerId="ADAL" clId="{02880622-E27B-4118-A294-F51F01103869}" dt="2022-08-18T08:32:14.101" v="18837" actId="478"/>
          <ac:picMkLst>
            <pc:docMk/>
            <pc:sldMk cId="3630115153" sldId="577"/>
            <ac:picMk id="17" creationId="{9D513F40-677F-F18F-C19E-7EDD6CB992F8}"/>
          </ac:picMkLst>
        </pc:picChg>
        <pc:picChg chg="add del mod">
          <ac:chgData name="Chan Zhi Wen, Ian" userId="10427a44-90a0-4c20-831c-e237817aaaf3" providerId="ADAL" clId="{02880622-E27B-4118-A294-F51F01103869}" dt="2022-08-18T09:26:42.166" v="19929" actId="478"/>
          <ac:picMkLst>
            <pc:docMk/>
            <pc:sldMk cId="3630115153" sldId="577"/>
            <ac:picMk id="20" creationId="{12C6C80C-3806-A985-B3B2-F196D1C41BDE}"/>
          </ac:picMkLst>
        </pc:picChg>
        <pc:picChg chg="add mod">
          <ac:chgData name="Chan Zhi Wen, Ian" userId="10427a44-90a0-4c20-831c-e237817aaaf3" providerId="ADAL" clId="{02880622-E27B-4118-A294-F51F01103869}" dt="2022-08-18T09:26:59.682" v="19936" actId="1037"/>
          <ac:picMkLst>
            <pc:docMk/>
            <pc:sldMk cId="3630115153" sldId="577"/>
            <ac:picMk id="23" creationId="{BFDD952A-C739-2C4D-9B7C-192BAA5E52DF}"/>
          </ac:picMkLst>
        </pc:picChg>
        <pc:picChg chg="del mod">
          <ac:chgData name="Chan Zhi Wen, Ian" userId="10427a44-90a0-4c20-831c-e237817aaaf3" providerId="ADAL" clId="{02880622-E27B-4118-A294-F51F01103869}" dt="2022-08-18T08:26:56.517" v="18640" actId="478"/>
          <ac:picMkLst>
            <pc:docMk/>
            <pc:sldMk cId="3630115153" sldId="577"/>
            <ac:picMk id="25" creationId="{211E47AC-2EA3-2C9D-6551-1C7FE94648A7}"/>
          </ac:picMkLst>
        </pc:picChg>
        <pc:picChg chg="del">
          <ac:chgData name="Chan Zhi Wen, Ian" userId="10427a44-90a0-4c20-831c-e237817aaaf3" providerId="ADAL" clId="{02880622-E27B-4118-A294-F51F01103869}" dt="2022-08-18T07:15:40.683" v="18236" actId="478"/>
          <ac:picMkLst>
            <pc:docMk/>
            <pc:sldMk cId="3630115153" sldId="577"/>
            <ac:picMk id="27" creationId="{93AA893C-841C-6D37-0472-835D0596B21B}"/>
          </ac:picMkLst>
        </pc:picChg>
        <pc:picChg chg="del">
          <ac:chgData name="Chan Zhi Wen, Ian" userId="10427a44-90a0-4c20-831c-e237817aaaf3" providerId="ADAL" clId="{02880622-E27B-4118-A294-F51F01103869}" dt="2022-08-18T07:15:40.683" v="18236" actId="478"/>
          <ac:picMkLst>
            <pc:docMk/>
            <pc:sldMk cId="3630115153" sldId="577"/>
            <ac:picMk id="29" creationId="{3B0352D6-8FB7-5DC3-3AA8-593967A0A52A}"/>
          </ac:picMkLst>
        </pc:picChg>
      </pc:sldChg>
      <pc:sldChg chg="addSp delSp modSp add mod">
        <pc:chgData name="Chan Zhi Wen, Ian" userId="10427a44-90a0-4c20-831c-e237817aaaf3" providerId="ADAL" clId="{02880622-E27B-4118-A294-F51F01103869}" dt="2022-08-18T09:30:34.687" v="20145" actId="22"/>
        <pc:sldMkLst>
          <pc:docMk/>
          <pc:sldMk cId="2341471549" sldId="578"/>
        </pc:sldMkLst>
        <pc:spChg chg="mod">
          <ac:chgData name="Chan Zhi Wen, Ian" userId="10427a44-90a0-4c20-831c-e237817aaaf3" providerId="ADAL" clId="{02880622-E27B-4118-A294-F51F01103869}" dt="2022-08-18T09:25:35.307" v="19925" actId="20577"/>
          <ac:spMkLst>
            <pc:docMk/>
            <pc:sldMk cId="2341471549" sldId="578"/>
            <ac:spMk id="3" creationId="{E6CD1D97-2687-4B15-BF3D-D09058FCEB2F}"/>
          </ac:spMkLst>
        </pc:spChg>
        <pc:spChg chg="del">
          <ac:chgData name="Chan Zhi Wen, Ian" userId="10427a44-90a0-4c20-831c-e237817aaaf3" providerId="ADAL" clId="{02880622-E27B-4118-A294-F51F01103869}" dt="2022-08-18T08:36:31.363" v="18922" actId="478"/>
          <ac:spMkLst>
            <pc:docMk/>
            <pc:sldMk cId="2341471549" sldId="578"/>
            <ac:spMk id="10" creationId="{D8F4F20F-ABD4-2571-5078-70DD4FB11613}"/>
          </ac:spMkLst>
        </pc:spChg>
        <pc:spChg chg="del">
          <ac:chgData name="Chan Zhi Wen, Ian" userId="10427a44-90a0-4c20-831c-e237817aaaf3" providerId="ADAL" clId="{02880622-E27B-4118-A294-F51F01103869}" dt="2022-08-18T08:36:31.363" v="18922" actId="478"/>
          <ac:spMkLst>
            <pc:docMk/>
            <pc:sldMk cId="2341471549" sldId="578"/>
            <ac:spMk id="13" creationId="{B0B194C9-2CF6-4656-EC58-E8CD9A33BD5F}"/>
          </ac:spMkLst>
        </pc:spChg>
        <pc:spChg chg="add mod">
          <ac:chgData name="Chan Zhi Wen, Ian" userId="10427a44-90a0-4c20-831c-e237817aaaf3" providerId="ADAL" clId="{02880622-E27B-4118-A294-F51F01103869}" dt="2022-08-18T09:07:49.979" v="19442" actId="1038"/>
          <ac:spMkLst>
            <pc:docMk/>
            <pc:sldMk cId="2341471549" sldId="578"/>
            <ac:spMk id="14" creationId="{B2F9E106-ADA0-8582-6EB6-86F1118BBCEC}"/>
          </ac:spMkLst>
        </pc:spChg>
        <pc:spChg chg="add del">
          <ac:chgData name="Chan Zhi Wen, Ian" userId="10427a44-90a0-4c20-831c-e237817aaaf3" providerId="ADAL" clId="{02880622-E27B-4118-A294-F51F01103869}" dt="2022-08-18T09:30:34.687" v="20145" actId="22"/>
          <ac:spMkLst>
            <pc:docMk/>
            <pc:sldMk cId="2341471549" sldId="578"/>
            <ac:spMk id="17" creationId="{415D4C1D-9D5C-16AC-E51D-43F2C1DED57E}"/>
          </ac:spMkLst>
        </pc:spChg>
        <pc:spChg chg="mod ord">
          <ac:chgData name="Chan Zhi Wen, Ian" userId="10427a44-90a0-4c20-831c-e237817aaaf3" providerId="ADAL" clId="{02880622-E27B-4118-A294-F51F01103869}" dt="2022-08-18T09:07:49.979" v="19442" actId="1038"/>
          <ac:spMkLst>
            <pc:docMk/>
            <pc:sldMk cId="2341471549" sldId="578"/>
            <ac:spMk id="18" creationId="{F2E4BD27-C422-E153-E587-00E3B57AFCA9}"/>
          </ac:spMkLst>
        </pc:spChg>
        <pc:spChg chg="del">
          <ac:chgData name="Chan Zhi Wen, Ian" userId="10427a44-90a0-4c20-831c-e237817aaaf3" providerId="ADAL" clId="{02880622-E27B-4118-A294-F51F01103869}" dt="2022-08-18T08:34:12.234" v="18870" actId="478"/>
          <ac:spMkLst>
            <pc:docMk/>
            <pc:sldMk cId="2341471549" sldId="578"/>
            <ac:spMk id="21" creationId="{5B33D13F-BA37-F9CC-C5F8-83CBD6B42824}"/>
          </ac:spMkLst>
        </pc:spChg>
        <pc:picChg chg="add mod">
          <ac:chgData name="Chan Zhi Wen, Ian" userId="10427a44-90a0-4c20-831c-e237817aaaf3" providerId="ADAL" clId="{02880622-E27B-4118-A294-F51F01103869}" dt="2022-08-18T09:24:07.408" v="19831" actId="1076"/>
          <ac:picMkLst>
            <pc:docMk/>
            <pc:sldMk cId="2341471549" sldId="578"/>
            <ac:picMk id="6" creationId="{54B04D35-0502-5E79-B8C6-5596133B694E}"/>
          </ac:picMkLst>
        </pc:picChg>
        <pc:picChg chg="add mod">
          <ac:chgData name="Chan Zhi Wen, Ian" userId="10427a44-90a0-4c20-831c-e237817aaaf3" providerId="ADAL" clId="{02880622-E27B-4118-A294-F51F01103869}" dt="2022-08-18T09:07:45.451" v="19436" actId="1038"/>
          <ac:picMkLst>
            <pc:docMk/>
            <pc:sldMk cId="2341471549" sldId="578"/>
            <ac:picMk id="8" creationId="{105C7DAB-7E89-5E53-A14F-9C8F84174A09}"/>
          </ac:picMkLst>
        </pc:picChg>
        <pc:picChg chg="add mod">
          <ac:chgData name="Chan Zhi Wen, Ian" userId="10427a44-90a0-4c20-831c-e237817aaaf3" providerId="ADAL" clId="{02880622-E27B-4118-A294-F51F01103869}" dt="2022-08-18T09:06:47.909" v="19346" actId="1038"/>
          <ac:picMkLst>
            <pc:docMk/>
            <pc:sldMk cId="2341471549" sldId="578"/>
            <ac:picMk id="11" creationId="{7A88B458-0B91-8719-F8CD-F1C5B815FC2E}"/>
          </ac:picMkLst>
        </pc:picChg>
        <pc:picChg chg="del">
          <ac:chgData name="Chan Zhi Wen, Ian" userId="10427a44-90a0-4c20-831c-e237817aaaf3" providerId="ADAL" clId="{02880622-E27B-4118-A294-F51F01103869}" dt="2022-08-18T08:36:31.363" v="18922" actId="478"/>
          <ac:picMkLst>
            <pc:docMk/>
            <pc:sldMk cId="2341471549" sldId="578"/>
            <ac:picMk id="12" creationId="{6276ADCB-C884-0E41-8E7C-DCC57C0F7B3C}"/>
          </ac:picMkLst>
        </pc:picChg>
        <pc:picChg chg="del mod">
          <ac:chgData name="Chan Zhi Wen, Ian" userId="10427a44-90a0-4c20-831c-e237817aaaf3" providerId="ADAL" clId="{02880622-E27B-4118-A294-F51F01103869}" dt="2022-08-18T09:04:54.573" v="19137" actId="478"/>
          <ac:picMkLst>
            <pc:docMk/>
            <pc:sldMk cId="2341471549" sldId="578"/>
            <ac:picMk id="15" creationId="{AB8A6EDB-34B9-3A47-7455-569AB0E96989}"/>
          </ac:picMkLst>
        </pc:picChg>
        <pc:picChg chg="del">
          <ac:chgData name="Chan Zhi Wen, Ian" userId="10427a44-90a0-4c20-831c-e237817aaaf3" providerId="ADAL" clId="{02880622-E27B-4118-A294-F51F01103869}" dt="2022-08-18T08:36:31.363" v="18922" actId="478"/>
          <ac:picMkLst>
            <pc:docMk/>
            <pc:sldMk cId="2341471549" sldId="578"/>
            <ac:picMk id="20" creationId="{12C6C80C-3806-A985-B3B2-F196D1C41BDE}"/>
          </ac:picMkLst>
        </pc:picChg>
      </pc:sldChg>
      <pc:sldChg chg="addSp delSp modSp add mod ord">
        <pc:chgData name="Chan Zhi Wen, Ian" userId="10427a44-90a0-4c20-831c-e237817aaaf3" providerId="ADAL" clId="{02880622-E27B-4118-A294-F51F01103869}" dt="2022-08-18T09:25:13.184" v="19907" actId="14100"/>
        <pc:sldMkLst>
          <pc:docMk/>
          <pc:sldMk cId="3760574002" sldId="579"/>
        </pc:sldMkLst>
        <pc:spChg chg="mod">
          <ac:chgData name="Chan Zhi Wen, Ian" userId="10427a44-90a0-4c20-831c-e237817aaaf3" providerId="ADAL" clId="{02880622-E27B-4118-A294-F51F01103869}" dt="2022-08-18T09:25:03.556" v="19906" actId="20577"/>
          <ac:spMkLst>
            <pc:docMk/>
            <pc:sldMk cId="3760574002" sldId="579"/>
            <ac:spMk id="3" creationId="{E6CD1D97-2687-4B15-BF3D-D09058FCEB2F}"/>
          </ac:spMkLst>
        </pc:spChg>
        <pc:spChg chg="add mod">
          <ac:chgData name="Chan Zhi Wen, Ian" userId="10427a44-90a0-4c20-831c-e237817aaaf3" providerId="ADAL" clId="{02880622-E27B-4118-A294-F51F01103869}" dt="2022-08-18T09:17:50.866" v="19539"/>
          <ac:spMkLst>
            <pc:docMk/>
            <pc:sldMk cId="3760574002" sldId="579"/>
            <ac:spMk id="9" creationId="{D58624F1-0BED-B94D-AF2C-7B30928D5824}"/>
          </ac:spMkLst>
        </pc:spChg>
        <pc:spChg chg="del">
          <ac:chgData name="Chan Zhi Wen, Ian" userId="10427a44-90a0-4c20-831c-e237817aaaf3" providerId="ADAL" clId="{02880622-E27B-4118-A294-F51F01103869}" dt="2022-08-18T09:17:20.748" v="19527" actId="478"/>
          <ac:spMkLst>
            <pc:docMk/>
            <pc:sldMk cId="3760574002" sldId="579"/>
            <ac:spMk id="14" creationId="{B2F9E106-ADA0-8582-6EB6-86F1118BBCEC}"/>
          </ac:spMkLst>
        </pc:spChg>
        <pc:spChg chg="add mod">
          <ac:chgData name="Chan Zhi Wen, Ian" userId="10427a44-90a0-4c20-831c-e237817aaaf3" providerId="ADAL" clId="{02880622-E27B-4118-A294-F51F01103869}" dt="2022-08-18T09:22:58.544" v="19763" actId="1035"/>
          <ac:spMkLst>
            <pc:docMk/>
            <pc:sldMk cId="3760574002" sldId="579"/>
            <ac:spMk id="16" creationId="{8ADBE8E4-3DC4-2B97-6F2C-10A9BA82E58C}"/>
          </ac:spMkLst>
        </pc:spChg>
        <pc:spChg chg="add mod">
          <ac:chgData name="Chan Zhi Wen, Ian" userId="10427a44-90a0-4c20-831c-e237817aaaf3" providerId="ADAL" clId="{02880622-E27B-4118-A294-F51F01103869}" dt="2022-08-18T09:22:58.544" v="19763" actId="1035"/>
          <ac:spMkLst>
            <pc:docMk/>
            <pc:sldMk cId="3760574002" sldId="579"/>
            <ac:spMk id="17" creationId="{C7FFDB37-BA07-ED39-E9D1-2640ACFE6D43}"/>
          </ac:spMkLst>
        </pc:spChg>
        <pc:spChg chg="del">
          <ac:chgData name="Chan Zhi Wen, Ian" userId="10427a44-90a0-4c20-831c-e237817aaaf3" providerId="ADAL" clId="{02880622-E27B-4118-A294-F51F01103869}" dt="2022-08-18T09:17:20.748" v="19527" actId="478"/>
          <ac:spMkLst>
            <pc:docMk/>
            <pc:sldMk cId="3760574002" sldId="579"/>
            <ac:spMk id="18" creationId="{F2E4BD27-C422-E153-E587-00E3B57AFCA9}"/>
          </ac:spMkLst>
        </pc:spChg>
        <pc:picChg chg="del">
          <ac:chgData name="Chan Zhi Wen, Ian" userId="10427a44-90a0-4c20-831c-e237817aaaf3" providerId="ADAL" clId="{02880622-E27B-4118-A294-F51F01103869}" dt="2022-08-18T09:17:21.945" v="19528" actId="478"/>
          <ac:picMkLst>
            <pc:docMk/>
            <pc:sldMk cId="3760574002" sldId="579"/>
            <ac:picMk id="6" creationId="{54B04D35-0502-5E79-B8C6-5596133B694E}"/>
          </ac:picMkLst>
        </pc:picChg>
        <pc:picChg chg="add mod">
          <ac:chgData name="Chan Zhi Wen, Ian" userId="10427a44-90a0-4c20-831c-e237817aaaf3" providerId="ADAL" clId="{02880622-E27B-4118-A294-F51F01103869}" dt="2022-08-18T09:25:13.184" v="19907" actId="14100"/>
          <ac:picMkLst>
            <pc:docMk/>
            <pc:sldMk cId="3760574002" sldId="579"/>
            <ac:picMk id="7" creationId="{78AE50DA-84D8-AD51-9EB1-C99802BE5513}"/>
          </ac:picMkLst>
        </pc:picChg>
        <pc:picChg chg="del">
          <ac:chgData name="Chan Zhi Wen, Ian" userId="10427a44-90a0-4c20-831c-e237817aaaf3" providerId="ADAL" clId="{02880622-E27B-4118-A294-F51F01103869}" dt="2022-08-18T09:17:20.748" v="19527" actId="478"/>
          <ac:picMkLst>
            <pc:docMk/>
            <pc:sldMk cId="3760574002" sldId="579"/>
            <ac:picMk id="8" creationId="{105C7DAB-7E89-5E53-A14F-9C8F84174A09}"/>
          </ac:picMkLst>
        </pc:picChg>
        <pc:picChg chg="del">
          <ac:chgData name="Chan Zhi Wen, Ian" userId="10427a44-90a0-4c20-831c-e237817aaaf3" providerId="ADAL" clId="{02880622-E27B-4118-A294-F51F01103869}" dt="2022-08-18T09:17:20.748" v="19527" actId="478"/>
          <ac:picMkLst>
            <pc:docMk/>
            <pc:sldMk cId="3760574002" sldId="579"/>
            <ac:picMk id="11" creationId="{7A88B458-0B91-8719-F8CD-F1C5B815FC2E}"/>
          </ac:picMkLst>
        </pc:picChg>
        <pc:picChg chg="add mod">
          <ac:chgData name="Chan Zhi Wen, Ian" userId="10427a44-90a0-4c20-831c-e237817aaaf3" providerId="ADAL" clId="{02880622-E27B-4118-A294-F51F01103869}" dt="2022-08-18T09:21:15.479" v="19689" actId="1038"/>
          <ac:picMkLst>
            <pc:docMk/>
            <pc:sldMk cId="3760574002" sldId="579"/>
            <ac:picMk id="12" creationId="{14FCA3A3-C8D2-7F6F-B342-C838A02E1602}"/>
          </ac:picMkLst>
        </pc:picChg>
        <pc:picChg chg="add mod">
          <ac:chgData name="Chan Zhi Wen, Ian" userId="10427a44-90a0-4c20-831c-e237817aaaf3" providerId="ADAL" clId="{02880622-E27B-4118-A294-F51F01103869}" dt="2022-08-18T09:21:15.479" v="19689" actId="1038"/>
          <ac:picMkLst>
            <pc:docMk/>
            <pc:sldMk cId="3760574002" sldId="579"/>
            <ac:picMk id="15" creationId="{FB2DA8B1-F9FD-BA67-AF68-0050CA35BBBC}"/>
          </ac:picMkLst>
        </pc:picChg>
      </pc:sldChg>
      <pc:sldChg chg="delSp modSp add mod">
        <pc:chgData name="Chan Zhi Wen, Ian" userId="10427a44-90a0-4c20-831c-e237817aaaf3" providerId="ADAL" clId="{02880622-E27B-4118-A294-F51F01103869}" dt="2022-08-19T01:46:16.479" v="20804" actId="20577"/>
        <pc:sldMkLst>
          <pc:docMk/>
          <pc:sldMk cId="2221245975" sldId="580"/>
        </pc:sldMkLst>
        <pc:spChg chg="mod">
          <ac:chgData name="Chan Zhi Wen, Ian" userId="10427a44-90a0-4c20-831c-e237817aaaf3" providerId="ADAL" clId="{02880622-E27B-4118-A294-F51F01103869}" dt="2022-08-18T13:42:52.024" v="20463" actId="1076"/>
          <ac:spMkLst>
            <pc:docMk/>
            <pc:sldMk cId="2221245975" sldId="580"/>
            <ac:spMk id="2" creationId="{FCF73F3D-7CBD-46D3-AD51-D6E4EA1B7A38}"/>
          </ac:spMkLst>
        </pc:spChg>
        <pc:spChg chg="mod">
          <ac:chgData name="Chan Zhi Wen, Ian" userId="10427a44-90a0-4c20-831c-e237817aaaf3" providerId="ADAL" clId="{02880622-E27B-4118-A294-F51F01103869}" dt="2022-08-19T01:46:16.479" v="20804" actId="20577"/>
          <ac:spMkLst>
            <pc:docMk/>
            <pc:sldMk cId="2221245975" sldId="580"/>
            <ac:spMk id="3" creationId="{E6CD1D97-2687-4B15-BF3D-D09058FCEB2F}"/>
          </ac:spMkLst>
        </pc:spChg>
        <pc:spChg chg="del">
          <ac:chgData name="Chan Zhi Wen, Ian" userId="10427a44-90a0-4c20-831c-e237817aaaf3" providerId="ADAL" clId="{02880622-E27B-4118-A294-F51F01103869}" dt="2022-08-18T09:22:27.892" v="19726" actId="478"/>
          <ac:spMkLst>
            <pc:docMk/>
            <pc:sldMk cId="2221245975" sldId="580"/>
            <ac:spMk id="9" creationId="{D58624F1-0BED-B94D-AF2C-7B30928D5824}"/>
          </ac:spMkLst>
        </pc:spChg>
        <pc:spChg chg="del">
          <ac:chgData name="Chan Zhi Wen, Ian" userId="10427a44-90a0-4c20-831c-e237817aaaf3" providerId="ADAL" clId="{02880622-E27B-4118-A294-F51F01103869}" dt="2022-08-18T09:28:31.929" v="19940" actId="478"/>
          <ac:spMkLst>
            <pc:docMk/>
            <pc:sldMk cId="2221245975" sldId="580"/>
            <ac:spMk id="16" creationId="{8ADBE8E4-3DC4-2B97-6F2C-10A9BA82E58C}"/>
          </ac:spMkLst>
        </pc:spChg>
        <pc:spChg chg="del">
          <ac:chgData name="Chan Zhi Wen, Ian" userId="10427a44-90a0-4c20-831c-e237817aaaf3" providerId="ADAL" clId="{02880622-E27B-4118-A294-F51F01103869}" dt="2022-08-18T09:28:31.929" v="19940" actId="478"/>
          <ac:spMkLst>
            <pc:docMk/>
            <pc:sldMk cId="2221245975" sldId="580"/>
            <ac:spMk id="17" creationId="{C7FFDB37-BA07-ED39-E9D1-2640ACFE6D43}"/>
          </ac:spMkLst>
        </pc:spChg>
        <pc:picChg chg="del">
          <ac:chgData name="Chan Zhi Wen, Ian" userId="10427a44-90a0-4c20-831c-e237817aaaf3" providerId="ADAL" clId="{02880622-E27B-4118-A294-F51F01103869}" dt="2022-08-18T09:28:31.929" v="19940" actId="478"/>
          <ac:picMkLst>
            <pc:docMk/>
            <pc:sldMk cId="2221245975" sldId="580"/>
            <ac:picMk id="7" creationId="{78AE50DA-84D8-AD51-9EB1-C99802BE5513}"/>
          </ac:picMkLst>
        </pc:picChg>
        <pc:picChg chg="del">
          <ac:chgData name="Chan Zhi Wen, Ian" userId="10427a44-90a0-4c20-831c-e237817aaaf3" providerId="ADAL" clId="{02880622-E27B-4118-A294-F51F01103869}" dt="2022-08-18T09:28:31.929" v="19940" actId="478"/>
          <ac:picMkLst>
            <pc:docMk/>
            <pc:sldMk cId="2221245975" sldId="580"/>
            <ac:picMk id="12" creationId="{14FCA3A3-C8D2-7F6F-B342-C838A02E1602}"/>
          </ac:picMkLst>
        </pc:picChg>
        <pc:picChg chg="del">
          <ac:chgData name="Chan Zhi Wen, Ian" userId="10427a44-90a0-4c20-831c-e237817aaaf3" providerId="ADAL" clId="{02880622-E27B-4118-A294-F51F01103869}" dt="2022-08-18T09:28:31.929" v="19940" actId="478"/>
          <ac:picMkLst>
            <pc:docMk/>
            <pc:sldMk cId="2221245975" sldId="580"/>
            <ac:picMk id="15" creationId="{FB2DA8B1-F9FD-BA67-AF68-0050CA35BBBC}"/>
          </ac:picMkLst>
        </pc:picChg>
      </pc:sldChg>
      <pc:sldChg chg="addSp modSp add mod">
        <pc:chgData name="Chan Zhi Wen, Ian" userId="10427a44-90a0-4c20-831c-e237817aaaf3" providerId="ADAL" clId="{02880622-E27B-4118-A294-F51F01103869}" dt="2022-08-18T09:35:10.327" v="20368" actId="20577"/>
        <pc:sldMkLst>
          <pc:docMk/>
          <pc:sldMk cId="2504331177" sldId="581"/>
        </pc:sldMkLst>
        <pc:spChg chg="mod">
          <ac:chgData name="Chan Zhi Wen, Ian" userId="10427a44-90a0-4c20-831c-e237817aaaf3" providerId="ADAL" clId="{02880622-E27B-4118-A294-F51F01103869}" dt="2022-08-18T09:35:10.327" v="20368" actId="20577"/>
          <ac:spMkLst>
            <pc:docMk/>
            <pc:sldMk cId="2504331177" sldId="581"/>
            <ac:spMk id="3" creationId="{E6CD1D97-2687-4B15-BF3D-D09058FCEB2F}"/>
          </ac:spMkLst>
        </pc:spChg>
        <pc:picChg chg="add mod">
          <ac:chgData name="Chan Zhi Wen, Ian" userId="10427a44-90a0-4c20-831c-e237817aaaf3" providerId="ADAL" clId="{02880622-E27B-4118-A294-F51F01103869}" dt="2022-08-18T09:34:36.761" v="20328" actId="1035"/>
          <ac:picMkLst>
            <pc:docMk/>
            <pc:sldMk cId="2504331177" sldId="581"/>
            <ac:picMk id="4" creationId="{B4A7779F-1189-751B-258A-2B883FBA1C9E}"/>
          </ac:picMkLst>
        </pc:picChg>
        <pc:picChg chg="add mod">
          <ac:chgData name="Chan Zhi Wen, Ian" userId="10427a44-90a0-4c20-831c-e237817aaaf3" providerId="ADAL" clId="{02880622-E27B-4118-A294-F51F01103869}" dt="2022-08-18T09:34:35.528" v="20325" actId="1036"/>
          <ac:picMkLst>
            <pc:docMk/>
            <pc:sldMk cId="2504331177" sldId="581"/>
            <ac:picMk id="6" creationId="{3570F9F1-6A38-B15F-A6DB-173E3277AEFA}"/>
          </ac:picMkLst>
        </pc:picChg>
      </pc:sldChg>
      <pc:sldChg chg="addSp delSp modSp add mod modAnim">
        <pc:chgData name="Chan Zhi Wen, Ian" userId="10427a44-90a0-4c20-831c-e237817aaaf3" providerId="ADAL" clId="{02880622-E27B-4118-A294-F51F01103869}" dt="2022-08-19T07:29:43.376" v="22841" actId="20577"/>
        <pc:sldMkLst>
          <pc:docMk/>
          <pc:sldMk cId="4169231199" sldId="582"/>
        </pc:sldMkLst>
        <pc:spChg chg="mod">
          <ac:chgData name="Chan Zhi Wen, Ian" userId="10427a44-90a0-4c20-831c-e237817aaaf3" providerId="ADAL" clId="{02880622-E27B-4118-A294-F51F01103869}" dt="2022-08-19T01:50:54.048" v="20953"/>
          <ac:spMkLst>
            <pc:docMk/>
            <pc:sldMk cId="4169231199" sldId="582"/>
            <ac:spMk id="2" creationId="{FCF73F3D-7CBD-46D3-AD51-D6E4EA1B7A38}"/>
          </ac:spMkLst>
        </pc:spChg>
        <pc:spChg chg="mod">
          <ac:chgData name="Chan Zhi Wen, Ian" userId="10427a44-90a0-4c20-831c-e237817aaaf3" providerId="ADAL" clId="{02880622-E27B-4118-A294-F51F01103869}" dt="2022-08-19T07:29:43.376" v="22841" actId="20577"/>
          <ac:spMkLst>
            <pc:docMk/>
            <pc:sldMk cId="4169231199" sldId="582"/>
            <ac:spMk id="3" creationId="{E6CD1D97-2687-4B15-BF3D-D09058FCEB2F}"/>
          </ac:spMkLst>
        </pc:spChg>
        <pc:spChg chg="add mod">
          <ac:chgData name="Chan Zhi Wen, Ian" userId="10427a44-90a0-4c20-831c-e237817aaaf3" providerId="ADAL" clId="{02880622-E27B-4118-A294-F51F01103869}" dt="2022-08-19T01:49:03.306" v="20865" actId="403"/>
          <ac:spMkLst>
            <pc:docMk/>
            <pc:sldMk cId="4169231199" sldId="582"/>
            <ac:spMk id="6" creationId="{8A71E506-5002-BE0B-4369-58B5D1CAADEA}"/>
          </ac:spMkLst>
        </pc:spChg>
        <pc:spChg chg="mod ord">
          <ac:chgData name="Chan Zhi Wen, Ian" userId="10427a44-90a0-4c20-831c-e237817aaaf3" providerId="ADAL" clId="{02880622-E27B-4118-A294-F51F01103869}" dt="2022-08-19T01:55:37.989" v="21109" actId="1037"/>
          <ac:spMkLst>
            <pc:docMk/>
            <pc:sldMk cId="4169231199" sldId="582"/>
            <ac:spMk id="10" creationId="{02A26855-E867-FC04-FCD5-FB31FAAA9B4A}"/>
          </ac:spMkLst>
        </pc:spChg>
        <pc:spChg chg="mod ord">
          <ac:chgData name="Chan Zhi Wen, Ian" userId="10427a44-90a0-4c20-831c-e237817aaaf3" providerId="ADAL" clId="{02880622-E27B-4118-A294-F51F01103869}" dt="2022-08-19T01:55:34.290" v="21104" actId="1036"/>
          <ac:spMkLst>
            <pc:docMk/>
            <pc:sldMk cId="4169231199" sldId="582"/>
            <ac:spMk id="11" creationId="{9110D092-04BA-9251-B294-2A05AFE1C271}"/>
          </ac:spMkLst>
        </pc:spChg>
        <pc:spChg chg="mod">
          <ac:chgData name="Chan Zhi Wen, Ian" userId="10427a44-90a0-4c20-831c-e237817aaaf3" providerId="ADAL" clId="{02880622-E27B-4118-A294-F51F01103869}" dt="2022-08-19T01:56:14.364" v="21139" actId="1036"/>
          <ac:spMkLst>
            <pc:docMk/>
            <pc:sldMk cId="4169231199" sldId="582"/>
            <ac:spMk id="12" creationId="{C4C90A55-0692-412B-2B96-3162ACE5EA83}"/>
          </ac:spMkLst>
        </pc:spChg>
        <pc:spChg chg="mod">
          <ac:chgData name="Chan Zhi Wen, Ian" userId="10427a44-90a0-4c20-831c-e237817aaaf3" providerId="ADAL" clId="{02880622-E27B-4118-A294-F51F01103869}" dt="2022-08-19T01:56:10.347" v="21138" actId="1076"/>
          <ac:spMkLst>
            <pc:docMk/>
            <pc:sldMk cId="4169231199" sldId="582"/>
            <ac:spMk id="18" creationId="{66FD0866-EE4D-6944-D934-16C14E8A7430}"/>
          </ac:spMkLst>
        </pc:spChg>
        <pc:picChg chg="mod">
          <ac:chgData name="Chan Zhi Wen, Ian" userId="10427a44-90a0-4c20-831c-e237817aaaf3" providerId="ADAL" clId="{02880622-E27B-4118-A294-F51F01103869}" dt="2022-08-19T01:49:07.185" v="20869" actId="1036"/>
          <ac:picMkLst>
            <pc:docMk/>
            <pc:sldMk cId="4169231199" sldId="582"/>
            <ac:picMk id="4" creationId="{0968F88A-7396-888D-BDB1-9843673FF801}"/>
          </ac:picMkLst>
        </pc:picChg>
        <pc:picChg chg="del mod">
          <ac:chgData name="Chan Zhi Wen, Ian" userId="10427a44-90a0-4c20-831c-e237817aaaf3" providerId="ADAL" clId="{02880622-E27B-4118-A294-F51F01103869}" dt="2022-08-19T01:54:56.904" v="21057" actId="478"/>
          <ac:picMkLst>
            <pc:docMk/>
            <pc:sldMk cId="4169231199" sldId="582"/>
            <ac:picMk id="7" creationId="{9BDF6ED8-E901-1E8A-FC26-5B9DC30556C6}"/>
          </ac:picMkLst>
        </pc:picChg>
        <pc:picChg chg="del mod">
          <ac:chgData name="Chan Zhi Wen, Ian" userId="10427a44-90a0-4c20-831c-e237817aaaf3" providerId="ADAL" clId="{02880622-E27B-4118-A294-F51F01103869}" dt="2022-08-19T01:54:58.720" v="21059" actId="478"/>
          <ac:picMkLst>
            <pc:docMk/>
            <pc:sldMk cId="4169231199" sldId="582"/>
            <ac:picMk id="9" creationId="{0D191438-27E1-4104-9192-73E02FA32EFE}"/>
          </ac:picMkLst>
        </pc:picChg>
        <pc:picChg chg="add mod">
          <ac:chgData name="Chan Zhi Wen, Ian" userId="10427a44-90a0-4c20-831c-e237817aaaf3" providerId="ADAL" clId="{02880622-E27B-4118-A294-F51F01103869}" dt="2022-08-19T01:55:23.623" v="21066" actId="1076"/>
          <ac:picMkLst>
            <pc:docMk/>
            <pc:sldMk cId="4169231199" sldId="582"/>
            <ac:picMk id="14" creationId="{9461B62B-9DD7-35E4-8278-BD5498A2F013}"/>
          </ac:picMkLst>
        </pc:picChg>
        <pc:picChg chg="add mod">
          <ac:chgData name="Chan Zhi Wen, Ian" userId="10427a44-90a0-4c20-831c-e237817aaaf3" providerId="ADAL" clId="{02880622-E27B-4118-A294-F51F01103869}" dt="2022-08-19T01:55:23.623" v="21066" actId="1076"/>
          <ac:picMkLst>
            <pc:docMk/>
            <pc:sldMk cId="4169231199" sldId="582"/>
            <ac:picMk id="16" creationId="{9F39ED44-9CA8-DCE4-0517-0F52E0A13E48}"/>
          </ac:picMkLst>
        </pc:picChg>
        <pc:cxnChg chg="mod">
          <ac:chgData name="Chan Zhi Wen, Ian" userId="10427a44-90a0-4c20-831c-e237817aaaf3" providerId="ADAL" clId="{02880622-E27B-4118-A294-F51F01103869}" dt="2022-08-19T01:56:10.347" v="21138" actId="1076"/>
          <ac:cxnSpMkLst>
            <pc:docMk/>
            <pc:sldMk cId="4169231199" sldId="582"/>
            <ac:cxnSpMk id="19" creationId="{160C14B6-6918-D473-C664-9675164BED85}"/>
          </ac:cxnSpMkLst>
        </pc:cxnChg>
      </pc:sldChg>
      <pc:sldChg chg="modSp add mod">
        <pc:chgData name="Chan Zhi Wen, Ian" userId="10427a44-90a0-4c20-831c-e237817aaaf3" providerId="ADAL" clId="{02880622-E27B-4118-A294-F51F01103869}" dt="2022-08-19T03:33:59.015" v="22830"/>
        <pc:sldMkLst>
          <pc:docMk/>
          <pc:sldMk cId="2873481316" sldId="583"/>
        </pc:sldMkLst>
        <pc:spChg chg="mod">
          <ac:chgData name="Chan Zhi Wen, Ian" userId="10427a44-90a0-4c20-831c-e237817aaaf3" providerId="ADAL" clId="{02880622-E27B-4118-A294-F51F01103869}" dt="2022-08-19T03:33:59.015" v="22830"/>
          <ac:spMkLst>
            <pc:docMk/>
            <pc:sldMk cId="2873481316" sldId="583"/>
            <ac:spMk id="3" creationId="{E6CD1D97-2687-4B15-BF3D-D09058FCEB2F}"/>
          </ac:spMkLst>
        </pc:spChg>
      </pc:sldChg>
      <pc:sldChg chg="modSp mod">
        <pc:chgData name="Chan Zhi Wen, Ian" userId="10427a44-90a0-4c20-831c-e237817aaaf3" providerId="ADAL" clId="{02880622-E27B-4118-A294-F51F01103869}" dt="2022-08-19T01:57:41.982" v="21150" actId="207"/>
        <pc:sldMkLst>
          <pc:docMk/>
          <pc:sldMk cId="2226832758" sldId="585"/>
        </pc:sldMkLst>
        <pc:spChg chg="mod">
          <ac:chgData name="Chan Zhi Wen, Ian" userId="10427a44-90a0-4c20-831c-e237817aaaf3" providerId="ADAL" clId="{02880622-E27B-4118-A294-F51F01103869}" dt="2022-08-19T01:57:41.982" v="21150" actId="207"/>
          <ac:spMkLst>
            <pc:docMk/>
            <pc:sldMk cId="2226832758" sldId="585"/>
            <ac:spMk id="3" creationId="{E6CD1D97-2687-4B15-BF3D-D09058FCEB2F}"/>
          </ac:spMkLst>
        </pc:spChg>
      </pc:sldChg>
      <pc:sldChg chg="addSp modSp mod">
        <pc:chgData name="Chan Zhi Wen, Ian" userId="10427a44-90a0-4c20-831c-e237817aaaf3" providerId="ADAL" clId="{02880622-E27B-4118-A294-F51F01103869}" dt="2022-08-19T01:58:17.131" v="21160" actId="207"/>
        <pc:sldMkLst>
          <pc:docMk/>
          <pc:sldMk cId="3488320437" sldId="586"/>
        </pc:sldMkLst>
        <pc:spChg chg="mod">
          <ac:chgData name="Chan Zhi Wen, Ian" userId="10427a44-90a0-4c20-831c-e237817aaaf3" providerId="ADAL" clId="{02880622-E27B-4118-A294-F51F01103869}" dt="2022-08-19T01:58:17.131" v="21160" actId="207"/>
          <ac:spMkLst>
            <pc:docMk/>
            <pc:sldMk cId="3488320437" sldId="586"/>
            <ac:spMk id="3" creationId="{E6CD1D97-2687-4B15-BF3D-D09058FCEB2F}"/>
          </ac:spMkLst>
        </pc:spChg>
        <pc:spChg chg="add mod">
          <ac:chgData name="Chan Zhi Wen, Ian" userId="10427a44-90a0-4c20-831c-e237817aaaf3" providerId="ADAL" clId="{02880622-E27B-4118-A294-F51F01103869}" dt="2022-08-19T01:43:43.717" v="20803" actId="1036"/>
          <ac:spMkLst>
            <pc:docMk/>
            <pc:sldMk cId="3488320437" sldId="586"/>
            <ac:spMk id="4" creationId="{27521EF5-7D76-5497-D78B-92F4386C82D3}"/>
          </ac:spMkLst>
        </pc:spChg>
        <pc:spChg chg="mod">
          <ac:chgData name="Chan Zhi Wen, Ian" userId="10427a44-90a0-4c20-831c-e237817aaaf3" providerId="ADAL" clId="{02880622-E27B-4118-A294-F51F01103869}" dt="2022-08-19T01:42:59.215" v="20655" actId="1037"/>
          <ac:spMkLst>
            <pc:docMk/>
            <pc:sldMk cId="3488320437" sldId="586"/>
            <ac:spMk id="10" creationId="{02A26855-E867-FC04-FCD5-FB31FAAA9B4A}"/>
          </ac:spMkLst>
        </pc:spChg>
        <pc:picChg chg="mod">
          <ac:chgData name="Chan Zhi Wen, Ian" userId="10427a44-90a0-4c20-831c-e237817aaaf3" providerId="ADAL" clId="{02880622-E27B-4118-A294-F51F01103869}" dt="2022-08-19T01:42:59.215" v="20655" actId="1037"/>
          <ac:picMkLst>
            <pc:docMk/>
            <pc:sldMk cId="3488320437" sldId="586"/>
            <ac:picMk id="8" creationId="{D98BD53C-4234-AD52-F33C-EA102B95B091}"/>
          </ac:picMkLst>
        </pc:picChg>
        <pc:cxnChg chg="add mod">
          <ac:chgData name="Chan Zhi Wen, Ian" userId="10427a44-90a0-4c20-831c-e237817aaaf3" providerId="ADAL" clId="{02880622-E27B-4118-A294-F51F01103869}" dt="2022-08-19T01:43:05.921" v="20657" actId="14100"/>
          <ac:cxnSpMkLst>
            <pc:docMk/>
            <pc:sldMk cId="3488320437" sldId="586"/>
            <ac:cxnSpMk id="6" creationId="{2C4AA667-CD5A-63C5-84C5-2329ECC37A8B}"/>
          </ac:cxnSpMkLst>
        </pc:cxnChg>
      </pc:sldChg>
      <pc:sldChg chg="addSp modSp mod modAnim">
        <pc:chgData name="Chan Zhi Wen, Ian" userId="10427a44-90a0-4c20-831c-e237817aaaf3" providerId="ADAL" clId="{02880622-E27B-4118-A294-F51F01103869}" dt="2022-08-19T01:58:59.683" v="21168" actId="1076"/>
        <pc:sldMkLst>
          <pc:docMk/>
          <pc:sldMk cId="3715521438" sldId="587"/>
        </pc:sldMkLst>
        <pc:spChg chg="mod">
          <ac:chgData name="Chan Zhi Wen, Ian" userId="10427a44-90a0-4c20-831c-e237817aaaf3" providerId="ADAL" clId="{02880622-E27B-4118-A294-F51F01103869}" dt="2022-08-19T01:58:44.232" v="21165" actId="207"/>
          <ac:spMkLst>
            <pc:docMk/>
            <pc:sldMk cId="3715521438" sldId="587"/>
            <ac:spMk id="3" creationId="{E6CD1D97-2687-4B15-BF3D-D09058FCEB2F}"/>
          </ac:spMkLst>
        </pc:spChg>
        <pc:spChg chg="add mod">
          <ac:chgData name="Chan Zhi Wen, Ian" userId="10427a44-90a0-4c20-831c-e237817aaaf3" providerId="ADAL" clId="{02880622-E27B-4118-A294-F51F01103869}" dt="2022-08-19T01:58:54.291" v="21166"/>
          <ac:spMkLst>
            <pc:docMk/>
            <pc:sldMk cId="3715521438" sldId="587"/>
            <ac:spMk id="6" creationId="{A5421B5C-1297-D5DC-231C-895F283EB71C}"/>
          </ac:spMkLst>
        </pc:spChg>
        <pc:picChg chg="mod">
          <ac:chgData name="Chan Zhi Wen, Ian" userId="10427a44-90a0-4c20-831c-e237817aaaf3" providerId="ADAL" clId="{02880622-E27B-4118-A294-F51F01103869}" dt="2022-08-19T01:58:59.683" v="21168" actId="1076"/>
          <ac:picMkLst>
            <pc:docMk/>
            <pc:sldMk cId="3715521438" sldId="587"/>
            <ac:picMk id="4" creationId="{0968F88A-7396-888D-BDB1-9843673FF801}"/>
          </ac:picMkLst>
        </pc:picChg>
      </pc:sldChg>
      <pc:sldChg chg="modSp mod">
        <pc:chgData name="Chan Zhi Wen, Ian" userId="10427a44-90a0-4c20-831c-e237817aaaf3" providerId="ADAL" clId="{02880622-E27B-4118-A294-F51F01103869}" dt="2022-08-19T01:59:54.349" v="21193" actId="20577"/>
        <pc:sldMkLst>
          <pc:docMk/>
          <pc:sldMk cId="1324269347" sldId="588"/>
        </pc:sldMkLst>
        <pc:spChg chg="mod">
          <ac:chgData name="Chan Zhi Wen, Ian" userId="10427a44-90a0-4c20-831c-e237817aaaf3" providerId="ADAL" clId="{02880622-E27B-4118-A294-F51F01103869}" dt="2022-08-19T01:59:34.334" v="21182" actId="20577"/>
          <ac:spMkLst>
            <pc:docMk/>
            <pc:sldMk cId="1324269347" sldId="588"/>
            <ac:spMk id="3" creationId="{E6CD1D97-2687-4B15-BF3D-D09058FCEB2F}"/>
          </ac:spMkLst>
        </pc:spChg>
        <pc:spChg chg="mod">
          <ac:chgData name="Chan Zhi Wen, Ian" userId="10427a44-90a0-4c20-831c-e237817aaaf3" providerId="ADAL" clId="{02880622-E27B-4118-A294-F51F01103869}" dt="2022-08-19T01:59:54.349" v="21193" actId="20577"/>
          <ac:spMkLst>
            <pc:docMk/>
            <pc:sldMk cId="1324269347" sldId="588"/>
            <ac:spMk id="21" creationId="{3ED9462C-0D77-8EA5-D841-990C68687A38}"/>
          </ac:spMkLst>
        </pc:spChg>
      </pc:sldChg>
      <pc:sldChg chg="modSp mod">
        <pc:chgData name="Chan Zhi Wen, Ian" userId="10427a44-90a0-4c20-831c-e237817aaaf3" providerId="ADAL" clId="{02880622-E27B-4118-A294-F51F01103869}" dt="2022-08-19T01:57:58.586" v="21153" actId="207"/>
        <pc:sldMkLst>
          <pc:docMk/>
          <pc:sldMk cId="3644365033" sldId="589"/>
        </pc:sldMkLst>
        <pc:spChg chg="mod">
          <ac:chgData name="Chan Zhi Wen, Ian" userId="10427a44-90a0-4c20-831c-e237817aaaf3" providerId="ADAL" clId="{02880622-E27B-4118-A294-F51F01103869}" dt="2022-08-19T01:57:58.586" v="21153" actId="207"/>
          <ac:spMkLst>
            <pc:docMk/>
            <pc:sldMk cId="3644365033" sldId="589"/>
            <ac:spMk id="3" creationId="{E6CD1D97-2687-4B15-BF3D-D09058FCEB2F}"/>
          </ac:spMkLst>
        </pc:spChg>
      </pc:sldChg>
      <pc:sldChg chg="modSp mod">
        <pc:chgData name="Chan Zhi Wen, Ian" userId="10427a44-90a0-4c20-831c-e237817aaaf3" providerId="ADAL" clId="{02880622-E27B-4118-A294-F51F01103869}" dt="2022-08-19T02:00:35.150" v="21251" actId="207"/>
        <pc:sldMkLst>
          <pc:docMk/>
          <pc:sldMk cId="863442347" sldId="590"/>
        </pc:sldMkLst>
        <pc:spChg chg="mod">
          <ac:chgData name="Chan Zhi Wen, Ian" userId="10427a44-90a0-4c20-831c-e237817aaaf3" providerId="ADAL" clId="{02880622-E27B-4118-A294-F51F01103869}" dt="2022-08-19T02:00:35.150" v="21251" actId="207"/>
          <ac:spMkLst>
            <pc:docMk/>
            <pc:sldMk cId="863442347" sldId="590"/>
            <ac:spMk id="3" creationId="{E6CD1D97-2687-4B15-BF3D-D09058FCEB2F}"/>
          </ac:spMkLst>
        </pc:spChg>
      </pc:sldChg>
      <pc:sldChg chg="modSp mod">
        <pc:chgData name="Chan Zhi Wen, Ian" userId="10427a44-90a0-4c20-831c-e237817aaaf3" providerId="ADAL" clId="{02880622-E27B-4118-A294-F51F01103869}" dt="2022-08-19T02:01:22.009" v="21305" actId="207"/>
        <pc:sldMkLst>
          <pc:docMk/>
          <pc:sldMk cId="2858192135" sldId="591"/>
        </pc:sldMkLst>
        <pc:spChg chg="mod">
          <ac:chgData name="Chan Zhi Wen, Ian" userId="10427a44-90a0-4c20-831c-e237817aaaf3" providerId="ADAL" clId="{02880622-E27B-4118-A294-F51F01103869}" dt="2022-08-19T02:01:22.009" v="21305" actId="207"/>
          <ac:spMkLst>
            <pc:docMk/>
            <pc:sldMk cId="2858192135" sldId="591"/>
            <ac:spMk id="3" creationId="{E6CD1D97-2687-4B15-BF3D-D09058FCEB2F}"/>
          </ac:spMkLst>
        </pc:spChg>
      </pc:sldChg>
      <pc:sldChg chg="addSp delSp modSp mod">
        <pc:chgData name="Chan Zhi Wen, Ian" userId="10427a44-90a0-4c20-831c-e237817aaaf3" providerId="ADAL" clId="{02880622-E27B-4118-A294-F51F01103869}" dt="2022-08-19T03:31:23.585" v="22829" actId="20577"/>
        <pc:sldMkLst>
          <pc:docMk/>
          <pc:sldMk cId="2639125341" sldId="592"/>
        </pc:sldMkLst>
        <pc:spChg chg="mod">
          <ac:chgData name="Chan Zhi Wen, Ian" userId="10427a44-90a0-4c20-831c-e237817aaaf3" providerId="ADAL" clId="{02880622-E27B-4118-A294-F51F01103869}" dt="2022-08-19T03:31:23.585" v="22829" actId="20577"/>
          <ac:spMkLst>
            <pc:docMk/>
            <pc:sldMk cId="2639125341" sldId="592"/>
            <ac:spMk id="3" creationId="{E6CD1D97-2687-4B15-BF3D-D09058FCEB2F}"/>
          </ac:spMkLst>
        </pc:spChg>
        <pc:spChg chg="ord">
          <ac:chgData name="Chan Zhi Wen, Ian" userId="10427a44-90a0-4c20-831c-e237817aaaf3" providerId="ADAL" clId="{02880622-E27B-4118-A294-F51F01103869}" dt="2022-08-19T03:31:02.382" v="22758" actId="166"/>
          <ac:spMkLst>
            <pc:docMk/>
            <pc:sldMk cId="2639125341" sldId="592"/>
            <ac:spMk id="12" creationId="{9EA45511-BE83-C828-E010-612A99C2875E}"/>
          </ac:spMkLst>
        </pc:spChg>
        <pc:picChg chg="add mod">
          <ac:chgData name="Chan Zhi Wen, Ian" userId="10427a44-90a0-4c20-831c-e237817aaaf3" providerId="ADAL" clId="{02880622-E27B-4118-A294-F51F01103869}" dt="2022-08-19T03:30:59.005" v="22757" actId="1076"/>
          <ac:picMkLst>
            <pc:docMk/>
            <pc:sldMk cId="2639125341" sldId="592"/>
            <ac:picMk id="7" creationId="{DA3B8E27-1354-ED8B-371F-35F7DD3270F1}"/>
          </ac:picMkLst>
        </pc:picChg>
        <pc:picChg chg="del">
          <ac:chgData name="Chan Zhi Wen, Ian" userId="10427a44-90a0-4c20-831c-e237817aaaf3" providerId="ADAL" clId="{02880622-E27B-4118-A294-F51F01103869}" dt="2022-08-19T03:30:50.836" v="22753" actId="478"/>
          <ac:picMkLst>
            <pc:docMk/>
            <pc:sldMk cId="2639125341" sldId="592"/>
            <ac:picMk id="10" creationId="{2CB922EC-117E-0E59-978F-BBC7B4B5DA3D}"/>
          </ac:picMkLst>
        </pc:picChg>
      </pc:sldChg>
      <pc:sldChg chg="modSp mod">
        <pc:chgData name="Chan Zhi Wen, Ian" userId="10427a44-90a0-4c20-831c-e237817aaaf3" providerId="ADAL" clId="{02880622-E27B-4118-A294-F51F01103869}" dt="2022-08-19T02:04:54.759" v="21650" actId="20577"/>
        <pc:sldMkLst>
          <pc:docMk/>
          <pc:sldMk cId="3660066949" sldId="593"/>
        </pc:sldMkLst>
        <pc:spChg chg="mod">
          <ac:chgData name="Chan Zhi Wen, Ian" userId="10427a44-90a0-4c20-831c-e237817aaaf3" providerId="ADAL" clId="{02880622-E27B-4118-A294-F51F01103869}" dt="2022-08-19T02:04:54.759" v="21650" actId="20577"/>
          <ac:spMkLst>
            <pc:docMk/>
            <pc:sldMk cId="3660066949" sldId="593"/>
            <ac:spMk id="3" creationId="{E6CD1D97-2687-4B15-BF3D-D09058FCEB2F}"/>
          </ac:spMkLst>
        </pc:spChg>
        <pc:picChg chg="mod">
          <ac:chgData name="Chan Zhi Wen, Ian" userId="10427a44-90a0-4c20-831c-e237817aaaf3" providerId="ADAL" clId="{02880622-E27B-4118-A294-F51F01103869}" dt="2022-08-19T02:04:08.086" v="21521" actId="1076"/>
          <ac:picMkLst>
            <pc:docMk/>
            <pc:sldMk cId="3660066949" sldId="593"/>
            <ac:picMk id="7" creationId="{44C8663E-AD85-A6E9-4D28-DF3E3FC095EE}"/>
          </ac:picMkLst>
        </pc:picChg>
      </pc:sldChg>
      <pc:sldChg chg="addSp delSp mod">
        <pc:chgData name="Chan Zhi Wen, Ian" userId="10427a44-90a0-4c20-831c-e237817aaaf3" providerId="ADAL" clId="{02880622-E27B-4118-A294-F51F01103869}" dt="2022-08-19T02:32:18.425" v="22222" actId="478"/>
        <pc:sldMkLst>
          <pc:docMk/>
          <pc:sldMk cId="3937152468" sldId="600"/>
        </pc:sldMkLst>
        <pc:spChg chg="add del">
          <ac:chgData name="Chan Zhi Wen, Ian" userId="10427a44-90a0-4c20-831c-e237817aaaf3" providerId="ADAL" clId="{02880622-E27B-4118-A294-F51F01103869}" dt="2022-08-19T02:30:14.966" v="22215" actId="478"/>
          <ac:spMkLst>
            <pc:docMk/>
            <pc:sldMk cId="3937152468" sldId="600"/>
            <ac:spMk id="4" creationId="{0DD428BE-AE1B-207C-5C5D-C2F6BD30E9F1}"/>
          </ac:spMkLst>
        </pc:spChg>
        <pc:spChg chg="del">
          <ac:chgData name="Chan Zhi Wen, Ian" userId="10427a44-90a0-4c20-831c-e237817aaaf3" providerId="ADAL" clId="{02880622-E27B-4118-A294-F51F01103869}" dt="2022-08-19T02:32:18.425" v="22222" actId="478"/>
          <ac:spMkLst>
            <pc:docMk/>
            <pc:sldMk cId="3937152468" sldId="600"/>
            <ac:spMk id="6" creationId="{C0AF751C-3CCB-814C-8D7B-501235CBF1C2}"/>
          </ac:spMkLst>
        </pc:spChg>
      </pc:sldChg>
      <pc:sldChg chg="addSp delSp modSp add mod">
        <pc:chgData name="Chan Zhi Wen, Ian" userId="10427a44-90a0-4c20-831c-e237817aaaf3" providerId="ADAL" clId="{02880622-E27B-4118-A294-F51F01103869}" dt="2022-08-19T02:11:58.349" v="21944" actId="1036"/>
        <pc:sldMkLst>
          <pc:docMk/>
          <pc:sldMk cId="2903361858" sldId="601"/>
        </pc:sldMkLst>
        <pc:spChg chg="mod">
          <ac:chgData name="Chan Zhi Wen, Ian" userId="10427a44-90a0-4c20-831c-e237817aaaf3" providerId="ADAL" clId="{02880622-E27B-4118-A294-F51F01103869}" dt="2022-08-19T02:07:13.749" v="21674" actId="207"/>
          <ac:spMkLst>
            <pc:docMk/>
            <pc:sldMk cId="2903361858" sldId="601"/>
            <ac:spMk id="2" creationId="{FCF73F3D-7CBD-46D3-AD51-D6E4EA1B7A38}"/>
          </ac:spMkLst>
        </pc:spChg>
        <pc:spChg chg="mod">
          <ac:chgData name="Chan Zhi Wen, Ian" userId="10427a44-90a0-4c20-831c-e237817aaaf3" providerId="ADAL" clId="{02880622-E27B-4118-A294-F51F01103869}" dt="2022-08-19T02:10:28.175" v="21765"/>
          <ac:spMkLst>
            <pc:docMk/>
            <pc:sldMk cId="2903361858" sldId="601"/>
            <ac:spMk id="3" creationId="{E6CD1D97-2687-4B15-BF3D-D09058FCEB2F}"/>
          </ac:spMkLst>
        </pc:spChg>
        <pc:spChg chg="del">
          <ac:chgData name="Chan Zhi Wen, Ian" userId="10427a44-90a0-4c20-831c-e237817aaaf3" providerId="ADAL" clId="{02880622-E27B-4118-A294-F51F01103869}" dt="2022-08-19T02:10:05.580" v="21760" actId="478"/>
          <ac:spMkLst>
            <pc:docMk/>
            <pc:sldMk cId="2903361858" sldId="601"/>
            <ac:spMk id="4" creationId="{D60CEA4F-AA39-1209-547E-BE8BC4301A1C}"/>
          </ac:spMkLst>
        </pc:spChg>
        <pc:spChg chg="mod">
          <ac:chgData name="Chan Zhi Wen, Ian" userId="10427a44-90a0-4c20-831c-e237817aaaf3" providerId="ADAL" clId="{02880622-E27B-4118-A294-F51F01103869}" dt="2022-08-19T02:11:04.286" v="21796" actId="1035"/>
          <ac:spMkLst>
            <pc:docMk/>
            <pc:sldMk cId="2903361858" sldId="601"/>
            <ac:spMk id="6" creationId="{DD7526C1-9F02-4980-E472-83DE88FBA654}"/>
          </ac:spMkLst>
        </pc:spChg>
        <pc:spChg chg="del">
          <ac:chgData name="Chan Zhi Wen, Ian" userId="10427a44-90a0-4c20-831c-e237817aaaf3" providerId="ADAL" clId="{02880622-E27B-4118-A294-F51F01103869}" dt="2022-08-19T02:10:07.188" v="21761" actId="478"/>
          <ac:spMkLst>
            <pc:docMk/>
            <pc:sldMk cId="2903361858" sldId="601"/>
            <ac:spMk id="7" creationId="{65C73D2B-1847-C3DE-5901-408D2BE91F11}"/>
          </ac:spMkLst>
        </pc:spChg>
        <pc:spChg chg="add mod">
          <ac:chgData name="Chan Zhi Wen, Ian" userId="10427a44-90a0-4c20-831c-e237817aaaf3" providerId="ADAL" clId="{02880622-E27B-4118-A294-F51F01103869}" dt="2022-08-19T02:11:58.349" v="21944" actId="1036"/>
          <ac:spMkLst>
            <pc:docMk/>
            <pc:sldMk cId="2903361858" sldId="601"/>
            <ac:spMk id="11" creationId="{BEAAC7AC-429A-A85A-7547-141C7A35F838}"/>
          </ac:spMkLst>
        </pc:spChg>
        <pc:spChg chg="del">
          <ac:chgData name="Chan Zhi Wen, Ian" userId="10427a44-90a0-4c20-831c-e237817aaaf3" providerId="ADAL" clId="{02880622-E27B-4118-A294-F51F01103869}" dt="2022-08-19T02:10:58.791" v="21791" actId="478"/>
          <ac:spMkLst>
            <pc:docMk/>
            <pc:sldMk cId="2903361858" sldId="601"/>
            <ac:spMk id="14" creationId="{E3B86568-161E-EB5F-ED3D-31C8DADD4347}"/>
          </ac:spMkLst>
        </pc:spChg>
        <pc:picChg chg="add mod">
          <ac:chgData name="Chan Zhi Wen, Ian" userId="10427a44-90a0-4c20-831c-e237817aaaf3" providerId="ADAL" clId="{02880622-E27B-4118-A294-F51F01103869}" dt="2022-08-19T02:11:04.286" v="21796" actId="1035"/>
          <ac:picMkLst>
            <pc:docMk/>
            <pc:sldMk cId="2903361858" sldId="601"/>
            <ac:picMk id="10" creationId="{5DEC1006-3842-1EFD-F888-A8A7031AA67C}"/>
          </ac:picMkLst>
        </pc:picChg>
        <pc:picChg chg="del">
          <ac:chgData name="Chan Zhi Wen, Ian" userId="10427a44-90a0-4c20-831c-e237817aaaf3" providerId="ADAL" clId="{02880622-E27B-4118-A294-F51F01103869}" dt="2022-08-19T02:10:33.167" v="21766" actId="478"/>
          <ac:picMkLst>
            <pc:docMk/>
            <pc:sldMk cId="2903361858" sldId="601"/>
            <ac:picMk id="25" creationId="{211E47AC-2EA3-2C9D-6551-1C7FE94648A7}"/>
          </ac:picMkLst>
        </pc:picChg>
        <pc:picChg chg="del">
          <ac:chgData name="Chan Zhi Wen, Ian" userId="10427a44-90a0-4c20-831c-e237817aaaf3" providerId="ADAL" clId="{02880622-E27B-4118-A294-F51F01103869}" dt="2022-08-19T02:10:05.580" v="21760" actId="478"/>
          <ac:picMkLst>
            <pc:docMk/>
            <pc:sldMk cId="2903361858" sldId="601"/>
            <ac:picMk id="27" creationId="{93AA893C-841C-6D37-0472-835D0596B21B}"/>
          </ac:picMkLst>
        </pc:picChg>
        <pc:picChg chg="del">
          <ac:chgData name="Chan Zhi Wen, Ian" userId="10427a44-90a0-4c20-831c-e237817aaaf3" providerId="ADAL" clId="{02880622-E27B-4118-A294-F51F01103869}" dt="2022-08-19T02:10:05.580" v="21760" actId="478"/>
          <ac:picMkLst>
            <pc:docMk/>
            <pc:sldMk cId="2903361858" sldId="601"/>
            <ac:picMk id="29" creationId="{3B0352D6-8FB7-5DC3-3AA8-593967A0A52A}"/>
          </ac:picMkLst>
        </pc:picChg>
        <pc:cxnChg chg="del">
          <ac:chgData name="Chan Zhi Wen, Ian" userId="10427a44-90a0-4c20-831c-e237817aaaf3" providerId="ADAL" clId="{02880622-E27B-4118-A294-F51F01103869}" dt="2022-08-19T02:10:58.791" v="21791" actId="478"/>
          <ac:cxnSpMkLst>
            <pc:docMk/>
            <pc:sldMk cId="2903361858" sldId="601"/>
            <ac:cxnSpMk id="9" creationId="{97BD8853-0AD2-4965-9BF3-295835362293}"/>
          </ac:cxnSpMkLst>
        </pc:cxnChg>
        <pc:cxnChg chg="add mod">
          <ac:chgData name="Chan Zhi Wen, Ian" userId="10427a44-90a0-4c20-831c-e237817aaaf3" providerId="ADAL" clId="{02880622-E27B-4118-A294-F51F01103869}" dt="2022-08-19T02:11:48.724" v="21905" actId="14100"/>
          <ac:cxnSpMkLst>
            <pc:docMk/>
            <pc:sldMk cId="2903361858" sldId="601"/>
            <ac:cxnSpMk id="12" creationId="{89C093F9-D214-C49D-37DC-78B072E08408}"/>
          </ac:cxnSpMkLst>
        </pc:cxnChg>
        <pc:cxnChg chg="del">
          <ac:chgData name="Chan Zhi Wen, Ian" userId="10427a44-90a0-4c20-831c-e237817aaaf3" providerId="ADAL" clId="{02880622-E27B-4118-A294-F51F01103869}" dt="2022-08-19T02:10:58.791" v="21791" actId="478"/>
          <ac:cxnSpMkLst>
            <pc:docMk/>
            <pc:sldMk cId="2903361858" sldId="601"/>
            <ac:cxnSpMk id="18" creationId="{0EFF64FF-0DF9-7B2E-C6B8-1744CD6FF5BE}"/>
          </ac:cxnSpMkLst>
        </pc:cxnChg>
      </pc:sldChg>
      <pc:sldChg chg="addSp modSp add mod modNotes">
        <pc:chgData name="Chan Zhi Wen, Ian" userId="10427a44-90a0-4c20-831c-e237817aaaf3" providerId="ADAL" clId="{02880622-E27B-4118-A294-F51F01103869}" dt="2022-08-19T02:15:19.057" v="21954" actId="20577"/>
        <pc:sldMkLst>
          <pc:docMk/>
          <pc:sldMk cId="1205043677" sldId="602"/>
        </pc:sldMkLst>
        <pc:picChg chg="add mod replST">
          <ac:chgData name="Chan Zhi Wen, Ian" userId="10427a44-90a0-4c20-831c-e237817aaaf3" providerId="ADAL" clId="{02880622-E27B-4118-A294-F51F01103869}" dt="2022-08-19T02:15:19.019" v="21952"/>
          <ac:picMkLst>
            <pc:docMk/>
            <pc:sldMk cId="1205043677" sldId="602"/>
            <ac:picMk id="3" creationId="{19886781-9F94-E645-8CE4-B20BEDC10D97}"/>
          </ac:picMkLst>
        </pc:picChg>
      </pc:sldChg>
      <pc:sldChg chg="addSp modSp add mod modNotes">
        <pc:chgData name="Chan Zhi Wen, Ian" userId="10427a44-90a0-4c20-831c-e237817aaaf3" providerId="ADAL" clId="{02880622-E27B-4118-A294-F51F01103869}" dt="2022-08-19T02:27:15.468" v="22198" actId="20577"/>
        <pc:sldMkLst>
          <pc:docMk/>
          <pc:sldMk cId="2954116206" sldId="603"/>
        </pc:sldMkLst>
        <pc:picChg chg="add mod replST">
          <ac:chgData name="Chan Zhi Wen, Ian" userId="10427a44-90a0-4c20-831c-e237817aaaf3" providerId="ADAL" clId="{02880622-E27B-4118-A294-F51F01103869}" dt="2022-08-19T02:27:15.450" v="22196"/>
          <ac:picMkLst>
            <pc:docMk/>
            <pc:sldMk cId="2954116206" sldId="603"/>
            <ac:picMk id="3" creationId="{48A87FF7-9995-685A-1009-E7DFE0E8A810}"/>
          </ac:picMkLst>
        </pc:picChg>
      </pc:sldChg>
      <pc:sldChg chg="addSp modSp add mod ord modNotes">
        <pc:chgData name="Chan Zhi Wen, Ian" userId="10427a44-90a0-4c20-831c-e237817aaaf3" providerId="ADAL" clId="{02880622-E27B-4118-A294-F51F01103869}" dt="2022-08-19T02:27:19.913" v="22206"/>
        <pc:sldMkLst>
          <pc:docMk/>
          <pc:sldMk cId="2519533705" sldId="604"/>
        </pc:sldMkLst>
        <pc:picChg chg="add mod replST">
          <ac:chgData name="Chan Zhi Wen, Ian" userId="10427a44-90a0-4c20-831c-e237817aaaf3" providerId="ADAL" clId="{02880622-E27B-4118-A294-F51F01103869}" dt="2022-08-19T02:27:15.525" v="22202"/>
          <ac:picMkLst>
            <pc:docMk/>
            <pc:sldMk cId="2519533705" sldId="604"/>
            <ac:picMk id="3" creationId="{D8E69B78-A5A1-EC79-E0AF-6539BFD26CC0}"/>
          </ac:picMkLst>
        </pc:picChg>
      </pc:sldChg>
      <pc:sldChg chg="addSp modSp add mod modNotes">
        <pc:chgData name="Chan Zhi Wen, Ian" userId="10427a44-90a0-4c20-831c-e237817aaaf3" providerId="ADAL" clId="{02880622-E27B-4118-A294-F51F01103869}" dt="2022-08-19T02:29:50.561" v="22212" actId="20577"/>
        <pc:sldMkLst>
          <pc:docMk/>
          <pc:sldMk cId="3638833813" sldId="605"/>
        </pc:sldMkLst>
        <pc:picChg chg="add mod replST">
          <ac:chgData name="Chan Zhi Wen, Ian" userId="10427a44-90a0-4c20-831c-e237817aaaf3" providerId="ADAL" clId="{02880622-E27B-4118-A294-F51F01103869}" dt="2022-08-19T02:29:50.541" v="22210"/>
          <ac:picMkLst>
            <pc:docMk/>
            <pc:sldMk cId="3638833813" sldId="605"/>
            <ac:picMk id="3" creationId="{F0433212-8C1A-D8AF-1B9E-71239C651DF0}"/>
          </ac:picMkLst>
        </pc:picChg>
      </pc:sldChg>
      <pc:sldChg chg="addSp modSp add del mod modNotes">
        <pc:chgData name="Chan Zhi Wen, Ian" userId="10427a44-90a0-4c20-831c-e237817aaaf3" providerId="ADAL" clId="{02880622-E27B-4118-A294-F51F01103869}" dt="2022-08-19T02:32:29.177" v="22223" actId="47"/>
        <pc:sldMkLst>
          <pc:docMk/>
          <pc:sldMk cId="628788120" sldId="606"/>
        </pc:sldMkLst>
        <pc:picChg chg="add mod replST">
          <ac:chgData name="Chan Zhi Wen, Ian" userId="10427a44-90a0-4c20-831c-e237817aaaf3" providerId="ADAL" clId="{02880622-E27B-4118-A294-F51F01103869}" dt="2022-08-19T02:32:15.470" v="22219"/>
          <ac:picMkLst>
            <pc:docMk/>
            <pc:sldMk cId="628788120" sldId="606"/>
            <ac:picMk id="3" creationId="{F5034E50-DA57-1635-D341-361F3D0E6142}"/>
          </ac:picMkLst>
        </pc:picChg>
      </pc:sldChg>
      <pc:sldChg chg="addSp modSp add mod modNotes">
        <pc:chgData name="Chan Zhi Wen, Ian" userId="10427a44-90a0-4c20-831c-e237817aaaf3" providerId="ADAL" clId="{02880622-E27B-4118-A294-F51F01103869}" dt="2022-08-19T02:36:13.865" v="22236" actId="20577"/>
        <pc:sldMkLst>
          <pc:docMk/>
          <pc:sldMk cId="1120513407" sldId="606"/>
        </pc:sldMkLst>
        <pc:picChg chg="add mod replST">
          <ac:chgData name="Chan Zhi Wen, Ian" userId="10427a44-90a0-4c20-831c-e237817aaaf3" providerId="ADAL" clId="{02880622-E27B-4118-A294-F51F01103869}" dt="2022-08-19T02:36:13.843" v="22234"/>
          <ac:picMkLst>
            <pc:docMk/>
            <pc:sldMk cId="1120513407" sldId="606"/>
            <ac:picMk id="3" creationId="{7D3FC79E-74A3-384C-5D05-51FA1C8206F8}"/>
          </ac:picMkLst>
        </pc:picChg>
      </pc:sldChg>
      <pc:sldChg chg="addSp modSp add del mod modNotes">
        <pc:chgData name="Chan Zhi Wen, Ian" userId="10427a44-90a0-4c20-831c-e237817aaaf3" providerId="ADAL" clId="{02880622-E27B-4118-A294-F51F01103869}" dt="2022-08-19T02:34:04.969" v="22230" actId="47"/>
        <pc:sldMkLst>
          <pc:docMk/>
          <pc:sldMk cId="1203937713" sldId="606"/>
        </pc:sldMkLst>
        <pc:picChg chg="add mod replST">
          <ac:chgData name="Chan Zhi Wen, Ian" userId="10427a44-90a0-4c20-831c-e237817aaaf3" providerId="ADAL" clId="{02880622-E27B-4118-A294-F51F01103869}" dt="2022-08-19T02:32:58.079" v="22227"/>
          <ac:picMkLst>
            <pc:docMk/>
            <pc:sldMk cId="1203937713" sldId="606"/>
            <ac:picMk id="3" creationId="{20520806-DA2F-83C0-D7FF-5929348FB3DE}"/>
          </ac:picMkLst>
        </pc:picChg>
      </pc:sldChg>
      <pc:sldChg chg="addSp modSp add mod modNotes">
        <pc:chgData name="Chan Zhi Wen, Ian" userId="10427a44-90a0-4c20-831c-e237817aaaf3" providerId="ADAL" clId="{02880622-E27B-4118-A294-F51F01103869}" dt="2022-08-19T02:36:13.948" v="22242" actId="20577"/>
        <pc:sldMkLst>
          <pc:docMk/>
          <pc:sldMk cId="3233466937" sldId="607"/>
        </pc:sldMkLst>
        <pc:picChg chg="add mod replST">
          <ac:chgData name="Chan Zhi Wen, Ian" userId="10427a44-90a0-4c20-831c-e237817aaaf3" providerId="ADAL" clId="{02880622-E27B-4118-A294-F51F01103869}" dt="2022-08-19T02:36:13.923" v="22240"/>
          <ac:picMkLst>
            <pc:docMk/>
            <pc:sldMk cId="3233466937" sldId="607"/>
            <ac:picMk id="3" creationId="{18541BE3-6B93-2F63-CDF7-DFBB876238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14EFB-6F1F-4EC0-9143-ED7831031714}" type="datetimeFigureOut">
              <a:rPr lang="en-SG" smtClean="0"/>
              <a:t>10/1/2023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8E070-4C2A-4A59-A0BC-F943F128A76C}" type="slidenum">
              <a:rPr lang="en-SG" smtClean="0"/>
              <a:t>‹#›</a:t>
            </a:fld>
            <a:endParaRPr lang="en-SG"/>
          </a:p>
        </p:txBody>
      </p:sp>
    </p:spTree>
    <p:extLst>
      <p:ext uri="{BB962C8B-B14F-4D97-AF65-F5344CB8AC3E}">
        <p14:creationId xmlns:p14="http://schemas.microsoft.com/office/powerpoint/2010/main" val="372146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ourier New" panose="02070309020205020404" pitchFamily="49" charset="0"/>
                <a:cs typeface="Courier New" panose="02070309020205020404" pitchFamily="49" charset="0"/>
              </a:rPr>
              <a:t>“data1[2:4,])” should be “data1[,2:4])”</a:t>
            </a:r>
            <a:endParaRPr lang="en-SG" dirty="0"/>
          </a:p>
        </p:txBody>
      </p:sp>
      <p:sp>
        <p:nvSpPr>
          <p:cNvPr id="4" name="Slide Number Placeholder 3"/>
          <p:cNvSpPr>
            <a:spLocks noGrp="1"/>
          </p:cNvSpPr>
          <p:nvPr>
            <p:ph type="sldNum" sz="quarter" idx="5"/>
          </p:nvPr>
        </p:nvSpPr>
        <p:spPr/>
        <p:txBody>
          <a:bodyPr/>
          <a:lstStyle/>
          <a:p>
            <a:fld id="{2E68E070-4C2A-4A59-A0BC-F943F128A76C}" type="slidenum">
              <a:rPr lang="en-SG" smtClean="0"/>
              <a:t>28</a:t>
            </a:fld>
            <a:endParaRPr lang="en-SG"/>
          </a:p>
        </p:txBody>
      </p:sp>
    </p:spTree>
    <p:extLst>
      <p:ext uri="{BB962C8B-B14F-4D97-AF65-F5344CB8AC3E}">
        <p14:creationId xmlns:p14="http://schemas.microsoft.com/office/powerpoint/2010/main" val="3012592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E68E070-4C2A-4A59-A0BC-F943F128A76C}" type="slidenum">
              <a:rPr lang="en-SG" smtClean="0"/>
              <a:t>34</a:t>
            </a:fld>
            <a:endParaRPr lang="en-SG"/>
          </a:p>
        </p:txBody>
      </p:sp>
    </p:spTree>
    <p:extLst>
      <p:ext uri="{BB962C8B-B14F-4D97-AF65-F5344CB8AC3E}">
        <p14:creationId xmlns:p14="http://schemas.microsoft.com/office/powerpoint/2010/main" val="7094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x should be elevation and y should be richness</a:t>
            </a:r>
          </a:p>
        </p:txBody>
      </p:sp>
      <p:sp>
        <p:nvSpPr>
          <p:cNvPr id="4" name="Slide Number Placeholder 3"/>
          <p:cNvSpPr>
            <a:spLocks noGrp="1"/>
          </p:cNvSpPr>
          <p:nvPr>
            <p:ph type="sldNum" sz="quarter" idx="5"/>
          </p:nvPr>
        </p:nvSpPr>
        <p:spPr/>
        <p:txBody>
          <a:bodyPr/>
          <a:lstStyle/>
          <a:p>
            <a:fld id="{2E68E070-4C2A-4A59-A0BC-F943F128A76C}" type="slidenum">
              <a:rPr lang="en-SG" smtClean="0"/>
              <a:t>41</a:t>
            </a:fld>
            <a:endParaRPr lang="en-SG"/>
          </a:p>
        </p:txBody>
      </p:sp>
    </p:spTree>
    <p:extLst>
      <p:ext uri="{BB962C8B-B14F-4D97-AF65-F5344CB8AC3E}">
        <p14:creationId xmlns:p14="http://schemas.microsoft.com/office/powerpoint/2010/main" val="3578641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“Week” should be “week” and “Pop” should be “pop”</a:t>
            </a:r>
          </a:p>
        </p:txBody>
      </p:sp>
      <p:sp>
        <p:nvSpPr>
          <p:cNvPr id="4" name="Slide Number Placeholder 3"/>
          <p:cNvSpPr>
            <a:spLocks noGrp="1"/>
          </p:cNvSpPr>
          <p:nvPr>
            <p:ph type="sldNum" sz="quarter" idx="5"/>
          </p:nvPr>
        </p:nvSpPr>
        <p:spPr/>
        <p:txBody>
          <a:bodyPr/>
          <a:lstStyle/>
          <a:p>
            <a:fld id="{2E68E070-4C2A-4A59-A0BC-F943F128A76C}" type="slidenum">
              <a:rPr lang="en-SG" smtClean="0"/>
              <a:t>42</a:t>
            </a:fld>
            <a:endParaRPr lang="en-SG"/>
          </a:p>
        </p:txBody>
      </p:sp>
    </p:spTree>
    <p:extLst>
      <p:ext uri="{BB962C8B-B14F-4D97-AF65-F5344CB8AC3E}">
        <p14:creationId xmlns:p14="http://schemas.microsoft.com/office/powerpoint/2010/main" val="1442736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0FAC-6FB8-44E4-A6B7-ABB18B187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A37A81D-610D-401C-81CB-33A81A6BE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1C330B9-DFE2-4023-AAC8-29E3FF75EDB3}"/>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5" name="Footer Placeholder 4">
            <a:extLst>
              <a:ext uri="{FF2B5EF4-FFF2-40B4-BE49-F238E27FC236}">
                <a16:creationId xmlns:a16="http://schemas.microsoft.com/office/drawing/2014/main" id="{72F60E6F-8AA8-446A-B92A-5E7F6A28064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811487-56D2-4038-AAE9-6B04F269C8AA}"/>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99122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2E15-58AD-4D4E-8C3C-62F8A632F17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5B4B842-33E3-4BFC-9D34-3C690038D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30D858-BB97-4C42-B8B6-0B181E658962}"/>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5" name="Footer Placeholder 4">
            <a:extLst>
              <a:ext uri="{FF2B5EF4-FFF2-40B4-BE49-F238E27FC236}">
                <a16:creationId xmlns:a16="http://schemas.microsoft.com/office/drawing/2014/main" id="{9ECE7E44-E0A4-497E-97CE-F576C85F374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6977024-03C5-42DD-80A9-CC904FBA4B52}"/>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417190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333DA-123F-448E-A89E-910FC7CDF8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73C5BE3-D1E7-4914-9EBB-17A15E2C6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B082398-3A77-47EC-969D-4B091F2D3802}"/>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5" name="Footer Placeholder 4">
            <a:extLst>
              <a:ext uri="{FF2B5EF4-FFF2-40B4-BE49-F238E27FC236}">
                <a16:creationId xmlns:a16="http://schemas.microsoft.com/office/drawing/2014/main" id="{CC4367F2-1E0A-4D65-9E22-46D9E39ECD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898A46-9CF4-4AEA-8AE9-C2136365864A}"/>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132702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R.programming | Stellar Technologies and Media">
            <a:extLst>
              <a:ext uri="{FF2B5EF4-FFF2-40B4-BE49-F238E27FC236}">
                <a16:creationId xmlns:a16="http://schemas.microsoft.com/office/drawing/2014/main" id="{804EE929-7E82-4BDD-880B-0B9E49FCE656}"/>
              </a:ext>
            </a:extLst>
          </p:cNvPr>
          <p:cNvPicPr>
            <a:picLocks noChangeAspect="1" noChangeArrowheads="1"/>
          </p:cNvPicPr>
          <p:nvPr userDrawn="1"/>
        </p:nvPicPr>
        <p:blipFill>
          <a:blip r:embed="rId2">
            <a:lum bright="70000" contrast="-70000"/>
            <a:alphaModFix amt="40000"/>
            <a:extLst>
              <a:ext uri="{28A0092B-C50C-407E-A947-70E740481C1C}">
                <a14:useLocalDpi xmlns:a14="http://schemas.microsoft.com/office/drawing/2010/main" val="0"/>
              </a:ext>
            </a:extLst>
          </a:blip>
          <a:srcRect/>
          <a:stretch>
            <a:fillRect/>
          </a:stretch>
        </p:blipFill>
        <p:spPr bwMode="auto">
          <a:xfrm>
            <a:off x="-228602" y="-3209194"/>
            <a:ext cx="12766434" cy="127664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8767644-56ED-4FF3-A878-175B9DE5C5CC}"/>
              </a:ext>
            </a:extLst>
          </p:cNvPr>
          <p:cNvSpPr>
            <a:spLocks noGrp="1"/>
          </p:cNvSpPr>
          <p:nvPr>
            <p:ph type="title"/>
          </p:nvPr>
        </p:nvSpPr>
        <p:spPr>
          <a:xfrm>
            <a:off x="77583" y="107219"/>
            <a:ext cx="12036834" cy="549275"/>
          </a:xfrm>
        </p:spPr>
        <p:txBody>
          <a:bodyPr>
            <a:normAutofit/>
          </a:bodyPr>
          <a:lstStyle>
            <a:lvl1pPr algn="l" defTabSz="914400" rtl="0" eaLnBrk="1" latinLnBrk="0" hangingPunct="1">
              <a:lnSpc>
                <a:spcPct val="90000"/>
              </a:lnSpc>
              <a:spcBef>
                <a:spcPct val="0"/>
              </a:spcBef>
              <a:buNone/>
              <a:defRPr lang="en-SG" sz="2800" b="1" kern="1200" dirty="0">
                <a:solidFill>
                  <a:schemeClr val="accent5">
                    <a:lumMod val="75000"/>
                  </a:schemeClr>
                </a:solidFill>
                <a:latin typeface="Agency FB" panose="020B0503020202020204" pitchFamily="34" charset="0"/>
                <a:ea typeface="+mj-ea"/>
                <a:cs typeface="+mj-cs"/>
              </a:defRPr>
            </a:lvl1p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00CB49CA-8EFF-4B03-9590-08DD8452D86E}"/>
              </a:ext>
            </a:extLst>
          </p:cNvPr>
          <p:cNvSpPr>
            <a:spLocks noGrp="1"/>
          </p:cNvSpPr>
          <p:nvPr>
            <p:ph idx="1"/>
          </p:nvPr>
        </p:nvSpPr>
        <p:spPr>
          <a:xfrm>
            <a:off x="77583" y="767101"/>
            <a:ext cx="12036834" cy="6074077"/>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C04E42FA-5415-4C82-BA1B-E3F6A525DE26}"/>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5" name="Footer Placeholder 4">
            <a:extLst>
              <a:ext uri="{FF2B5EF4-FFF2-40B4-BE49-F238E27FC236}">
                <a16:creationId xmlns:a16="http://schemas.microsoft.com/office/drawing/2014/main" id="{BFBBBA8E-9BEC-4701-941B-D7C81D5F9AC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959FF8B-02C9-43DC-8EE7-B090B251661E}"/>
              </a:ext>
            </a:extLst>
          </p:cNvPr>
          <p:cNvSpPr>
            <a:spLocks noGrp="1"/>
          </p:cNvSpPr>
          <p:nvPr>
            <p:ph type="sldNum" sz="quarter" idx="12"/>
          </p:nvPr>
        </p:nvSpPr>
        <p:spPr>
          <a:xfrm>
            <a:off x="9448800" y="6492875"/>
            <a:ext cx="2743200" cy="365125"/>
          </a:xfrm>
        </p:spPr>
        <p:txBody>
          <a:bodyPr/>
          <a:lstStyle/>
          <a:p>
            <a:fld id="{22ED52BF-7FCA-4473-BF5B-F54186FD57EF}" type="slidenum">
              <a:rPr lang="en-SG" smtClean="0"/>
              <a:t>‹#›</a:t>
            </a:fld>
            <a:endParaRPr lang="en-SG" dirty="0"/>
          </a:p>
        </p:txBody>
      </p:sp>
    </p:spTree>
    <p:extLst>
      <p:ext uri="{BB962C8B-B14F-4D97-AF65-F5344CB8AC3E}">
        <p14:creationId xmlns:p14="http://schemas.microsoft.com/office/powerpoint/2010/main" val="19656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23EDAF-C814-471F-BE93-DE5D86E2A0A7}"/>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AE8318E1-F4FF-41DD-83E4-279E2A6521B5}"/>
              </a:ext>
            </a:extLst>
          </p:cNvPr>
          <p:cNvSpPr>
            <a:spLocks noGrp="1"/>
          </p:cNvSpPr>
          <p:nvPr>
            <p:ph type="title"/>
          </p:nvPr>
        </p:nvSpPr>
        <p:spPr>
          <a:xfrm>
            <a:off x="831850" y="1709738"/>
            <a:ext cx="10515600" cy="2852737"/>
          </a:xfrm>
        </p:spPr>
        <p:txBody>
          <a:bodyPr anchor="b"/>
          <a:lstStyle>
            <a:lvl1pPr algn="ctr">
              <a:defRPr lang="en-US" sz="6000" b="1" kern="1200" dirty="0" smtClean="0">
                <a:solidFill>
                  <a:schemeClr val="bg1"/>
                </a:solidFill>
                <a:latin typeface="Agency FB" panose="020B0503020202020204" pitchFamily="34" charset="0"/>
                <a:ea typeface="+mj-ea"/>
                <a:cs typeface="+mj-cs"/>
              </a:defRPr>
            </a:lvl1p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E2EF027E-9F31-46C5-83AC-3BE0E2C71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76255C-5334-44F0-BD03-D2893359F371}"/>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5" name="Footer Placeholder 4">
            <a:extLst>
              <a:ext uri="{FF2B5EF4-FFF2-40B4-BE49-F238E27FC236}">
                <a16:creationId xmlns:a16="http://schemas.microsoft.com/office/drawing/2014/main" id="{8E8BBC10-79AA-4554-A515-59B996BF47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04AD076-EC6F-468B-995E-53B03B792ABF}"/>
              </a:ext>
            </a:extLst>
          </p:cNvPr>
          <p:cNvSpPr>
            <a:spLocks noGrp="1"/>
          </p:cNvSpPr>
          <p:nvPr>
            <p:ph type="sldNum" sz="quarter" idx="12"/>
          </p:nvPr>
        </p:nvSpPr>
        <p:spPr>
          <a:xfrm>
            <a:off x="9448800" y="6492875"/>
            <a:ext cx="2743200" cy="365125"/>
          </a:xfrm>
        </p:spPr>
        <p:txBody>
          <a:bodyPr/>
          <a:lstStyle/>
          <a:p>
            <a:fld id="{22ED52BF-7FCA-4473-BF5B-F54186FD57EF}" type="slidenum">
              <a:rPr lang="en-SG" smtClean="0"/>
              <a:t>‹#›</a:t>
            </a:fld>
            <a:endParaRPr lang="en-SG"/>
          </a:p>
        </p:txBody>
      </p:sp>
      <p:pic>
        <p:nvPicPr>
          <p:cNvPr id="8" name="Picture 2" descr="R.programming | Stellar Technologies and Media">
            <a:extLst>
              <a:ext uri="{FF2B5EF4-FFF2-40B4-BE49-F238E27FC236}">
                <a16:creationId xmlns:a16="http://schemas.microsoft.com/office/drawing/2014/main" id="{E0BEBC5F-061D-44A3-84C0-A2D04DAD4009}"/>
              </a:ext>
            </a:extLst>
          </p:cNvPr>
          <p:cNvPicPr>
            <a:picLocks noChangeAspect="1" noChangeArrowheads="1"/>
          </p:cNvPicPr>
          <p:nvPr userDrawn="1"/>
        </p:nvPicPr>
        <p:blipFill>
          <a:blip r:embed="rId2">
            <a:lum bright="70000" contrast="-70000"/>
            <a:alphaModFix amt="50000"/>
            <a:extLst>
              <a:ext uri="{28A0092B-C50C-407E-A947-70E740481C1C}">
                <a14:useLocalDpi xmlns:a14="http://schemas.microsoft.com/office/drawing/2010/main" val="0"/>
              </a:ext>
            </a:extLst>
          </a:blip>
          <a:srcRect/>
          <a:stretch>
            <a:fillRect/>
          </a:stretch>
        </p:blipFill>
        <p:spPr bwMode="auto">
          <a:xfrm>
            <a:off x="8153400" y="-787400"/>
            <a:ext cx="4460875" cy="446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77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3B3F-DCFA-4CB1-BED7-1ECCA0A860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B8A9E63B-6F80-4768-A8B1-4D3F48824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70C527F-4AC5-4126-84D7-DB286FD1C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991F15E-A0AB-4F7D-8B64-93D7DD5F00E7}"/>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6" name="Footer Placeholder 5">
            <a:extLst>
              <a:ext uri="{FF2B5EF4-FFF2-40B4-BE49-F238E27FC236}">
                <a16:creationId xmlns:a16="http://schemas.microsoft.com/office/drawing/2014/main" id="{1FFC4004-1584-468B-A3A1-45EEAF8E2B2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D8F0134-B48B-4CCC-9856-AD59AA4941DD}"/>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370180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EF169-36CB-49C0-A256-C6244E56483E}"/>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3D4AADA-2C07-4BEE-9463-41D4956EB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CA1A0-62A4-4953-B63D-C46A03388F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4DB4BDD-16F3-46BD-8417-50C6E2654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3E3C84-7EA3-4DCB-8441-1E13D7382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870489F-A6BB-44CB-92F6-A628217D8191}"/>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8" name="Footer Placeholder 7">
            <a:extLst>
              <a:ext uri="{FF2B5EF4-FFF2-40B4-BE49-F238E27FC236}">
                <a16:creationId xmlns:a16="http://schemas.microsoft.com/office/drawing/2014/main" id="{5BA0F9D7-F1AF-42A8-9DDC-1B12436AEE3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A18B566-5C0A-4F27-8867-4A3FCFEF02F7}"/>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57241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B1F0-CC63-4514-A805-06679CB4120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C3CD70B8-D91B-4E5A-9E26-70CCCAC5D71A}"/>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4" name="Footer Placeholder 3">
            <a:extLst>
              <a:ext uri="{FF2B5EF4-FFF2-40B4-BE49-F238E27FC236}">
                <a16:creationId xmlns:a16="http://schemas.microsoft.com/office/drawing/2014/main" id="{78B7C3A4-2E05-4480-B1C7-C86B8E08504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93F7DB4-18E1-4FD5-B684-5D5668B7BF86}"/>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63355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043C6-6F10-44D5-ACC6-29B2A37C87E7}"/>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3" name="Footer Placeholder 2">
            <a:extLst>
              <a:ext uri="{FF2B5EF4-FFF2-40B4-BE49-F238E27FC236}">
                <a16:creationId xmlns:a16="http://schemas.microsoft.com/office/drawing/2014/main" id="{463D6B36-865B-4D94-B757-F689370E52D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9747BD3-9EDE-4CD8-8DD1-F35FF093C9D3}"/>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156802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5C1D-221C-4DDB-BF8F-511308312C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60D02A7-B374-4012-BEEE-E4280210F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BC7E8FA-073C-4D3B-80AB-1F3B80D58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C01C7-DD0F-4B41-86C0-CC3CA437ED31}"/>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6" name="Footer Placeholder 5">
            <a:extLst>
              <a:ext uri="{FF2B5EF4-FFF2-40B4-BE49-F238E27FC236}">
                <a16:creationId xmlns:a16="http://schemas.microsoft.com/office/drawing/2014/main" id="{C89AC27B-924D-42F0-8F4F-D1C5D35E5EA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322EE04-19F5-4DF5-80F3-F65901D65D4C}"/>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2453328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5D75-FA84-4975-BF03-145A770A5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BF465C9-BA10-49DC-A588-BE888B106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FF2BEA6-8E58-465D-BD9A-7163C4006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290F9-BDEB-4FCE-8D10-95183C1E6899}"/>
              </a:ext>
            </a:extLst>
          </p:cNvPr>
          <p:cNvSpPr>
            <a:spLocks noGrp="1"/>
          </p:cNvSpPr>
          <p:nvPr>
            <p:ph type="dt" sz="half" idx="10"/>
          </p:nvPr>
        </p:nvSpPr>
        <p:spPr/>
        <p:txBody>
          <a:bodyPr/>
          <a:lstStyle/>
          <a:p>
            <a:fld id="{C233E8FA-765D-43AC-9581-E4BA951905BD}" type="datetimeFigureOut">
              <a:rPr lang="en-SG" smtClean="0"/>
              <a:t>10/1/2023</a:t>
            </a:fld>
            <a:endParaRPr lang="en-SG"/>
          </a:p>
        </p:txBody>
      </p:sp>
      <p:sp>
        <p:nvSpPr>
          <p:cNvPr id="6" name="Footer Placeholder 5">
            <a:extLst>
              <a:ext uri="{FF2B5EF4-FFF2-40B4-BE49-F238E27FC236}">
                <a16:creationId xmlns:a16="http://schemas.microsoft.com/office/drawing/2014/main" id="{3BB1B770-E816-47FD-81D3-A987886839B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5DACB4E-8B2D-41E3-9B39-7E1CC388B87E}"/>
              </a:ext>
            </a:extLst>
          </p:cNvPr>
          <p:cNvSpPr>
            <a:spLocks noGrp="1"/>
          </p:cNvSpPr>
          <p:nvPr>
            <p:ph type="sldNum" sz="quarter" idx="12"/>
          </p:nvPr>
        </p:nvSpPr>
        <p:spPr/>
        <p:txBody>
          <a:bodyPr/>
          <a:lstStyle/>
          <a:p>
            <a:fld id="{22ED52BF-7FCA-4473-BF5B-F54186FD57EF}" type="slidenum">
              <a:rPr lang="en-SG" smtClean="0"/>
              <a:t>‹#›</a:t>
            </a:fld>
            <a:endParaRPr lang="en-SG"/>
          </a:p>
        </p:txBody>
      </p:sp>
    </p:spTree>
    <p:extLst>
      <p:ext uri="{BB962C8B-B14F-4D97-AF65-F5344CB8AC3E}">
        <p14:creationId xmlns:p14="http://schemas.microsoft.com/office/powerpoint/2010/main" val="399896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EF41D3-B5A2-4B62-8761-B08CEAF42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101CC31-DBF6-4BED-9FC1-5E29BB246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8F13611-81E2-4750-B334-A21617556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33E8FA-765D-43AC-9581-E4BA951905BD}" type="datetimeFigureOut">
              <a:rPr lang="en-SG" smtClean="0"/>
              <a:t>10/1/2023</a:t>
            </a:fld>
            <a:endParaRPr lang="en-SG"/>
          </a:p>
        </p:txBody>
      </p:sp>
      <p:sp>
        <p:nvSpPr>
          <p:cNvPr id="5" name="Footer Placeholder 4">
            <a:extLst>
              <a:ext uri="{FF2B5EF4-FFF2-40B4-BE49-F238E27FC236}">
                <a16:creationId xmlns:a16="http://schemas.microsoft.com/office/drawing/2014/main" id="{36095BA5-6C9F-4B49-8A12-433348D96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052A4B3-972C-4A3B-92CE-F17BA6FB3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ED52BF-7FCA-4473-BF5B-F54186FD57EF}" type="slidenum">
              <a:rPr lang="en-SG" smtClean="0"/>
              <a:t>‹#›</a:t>
            </a:fld>
            <a:endParaRPr lang="en-SG"/>
          </a:p>
        </p:txBody>
      </p:sp>
    </p:spTree>
    <p:extLst>
      <p:ext uri="{BB962C8B-B14F-4D97-AF65-F5344CB8AC3E}">
        <p14:creationId xmlns:p14="http://schemas.microsoft.com/office/powerpoint/2010/main" val="2958860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D704-AC16-4E9C-85E5-2F85FA028E67}"/>
              </a:ext>
            </a:extLst>
          </p:cNvPr>
          <p:cNvSpPr>
            <a:spLocks noGrp="1"/>
          </p:cNvSpPr>
          <p:nvPr>
            <p:ph type="ctrTitle"/>
          </p:nvPr>
        </p:nvSpPr>
        <p:spPr>
          <a:xfrm>
            <a:off x="222740" y="386499"/>
            <a:ext cx="9144000" cy="3271101"/>
          </a:xfrm>
        </p:spPr>
        <p:txBody>
          <a:bodyPr>
            <a:normAutofit/>
          </a:bodyPr>
          <a:lstStyle/>
          <a:p>
            <a:pPr algn="l"/>
            <a:br>
              <a:rPr lang="en-US" sz="7200" dirty="0">
                <a:solidFill>
                  <a:schemeClr val="accent5">
                    <a:lumMod val="50000"/>
                  </a:schemeClr>
                </a:solidFill>
                <a:latin typeface="Agency FB" panose="020B0503020202020204" pitchFamily="34" charset="0"/>
              </a:rPr>
            </a:br>
            <a:r>
              <a:rPr lang="en-US" sz="7200" dirty="0">
                <a:solidFill>
                  <a:schemeClr val="accent5">
                    <a:lumMod val="50000"/>
                  </a:schemeClr>
                </a:solidFill>
                <a:latin typeface="Agency FB" panose="020B0503020202020204" pitchFamily="34" charset="0"/>
              </a:rPr>
              <a:t>Data Exploration &amp; </a:t>
            </a:r>
            <a:r>
              <a:rPr lang="en-US" sz="7200" dirty="0" err="1">
                <a:solidFill>
                  <a:schemeClr val="accent5">
                    <a:lumMod val="50000"/>
                  </a:schemeClr>
                </a:solidFill>
                <a:latin typeface="Agency FB" panose="020B0503020202020204" pitchFamily="34" charset="0"/>
              </a:rPr>
              <a:t>Visualisation</a:t>
            </a:r>
            <a:endParaRPr lang="en-SG" sz="7200" dirty="0"/>
          </a:p>
        </p:txBody>
      </p:sp>
      <p:sp>
        <p:nvSpPr>
          <p:cNvPr id="5" name="Subtitle 2">
            <a:extLst>
              <a:ext uri="{FF2B5EF4-FFF2-40B4-BE49-F238E27FC236}">
                <a16:creationId xmlns:a16="http://schemas.microsoft.com/office/drawing/2014/main" id="{5BA0A55E-EE45-43C3-A86E-2D4E7FD139E0}"/>
              </a:ext>
            </a:extLst>
          </p:cNvPr>
          <p:cNvSpPr txBox="1">
            <a:spLocks/>
          </p:cNvSpPr>
          <p:nvPr/>
        </p:nvSpPr>
        <p:spPr>
          <a:xfrm>
            <a:off x="240134" y="4880510"/>
            <a:ext cx="56388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9600" dirty="0">
                <a:solidFill>
                  <a:srgbClr val="2167BA"/>
                </a:solidFill>
                <a:latin typeface="Bauhaus 93" panose="04030905020B02020C02" pitchFamily="82" charset="0"/>
              </a:rPr>
              <a:t>LSM3257</a:t>
            </a:r>
          </a:p>
          <a:p>
            <a:pPr algn="l"/>
            <a:endParaRPr lang="en-SG" dirty="0"/>
          </a:p>
        </p:txBody>
      </p:sp>
      <p:sp>
        <p:nvSpPr>
          <p:cNvPr id="6" name="TextBox 5">
            <a:extLst>
              <a:ext uri="{FF2B5EF4-FFF2-40B4-BE49-F238E27FC236}">
                <a16:creationId xmlns:a16="http://schemas.microsoft.com/office/drawing/2014/main" id="{7938CE11-A92B-44C0-9EB1-98C096858EDE}"/>
              </a:ext>
            </a:extLst>
          </p:cNvPr>
          <p:cNvSpPr txBox="1"/>
          <p:nvPr/>
        </p:nvSpPr>
        <p:spPr>
          <a:xfrm>
            <a:off x="240134" y="6098376"/>
            <a:ext cx="5638800" cy="646331"/>
          </a:xfrm>
          <a:prstGeom prst="rect">
            <a:avLst/>
          </a:prstGeom>
          <a:noFill/>
        </p:spPr>
        <p:txBody>
          <a:bodyPr wrap="square" rtlCol="0">
            <a:spAutoFit/>
          </a:bodyPr>
          <a:lstStyle/>
          <a:p>
            <a:r>
              <a:rPr lang="en-US" sz="3600" dirty="0">
                <a:solidFill>
                  <a:schemeClr val="accent5">
                    <a:lumMod val="50000"/>
                  </a:schemeClr>
                </a:solidFill>
                <a:latin typeface="Agency FB" panose="020B0503020202020204" pitchFamily="34" charset="0"/>
              </a:rPr>
              <a:t>AY22/23; Sem 2 | Ian Z.W. Chan</a:t>
            </a:r>
          </a:p>
        </p:txBody>
      </p:sp>
      <p:sp>
        <p:nvSpPr>
          <p:cNvPr id="7" name="TextBox 6">
            <a:extLst>
              <a:ext uri="{FF2B5EF4-FFF2-40B4-BE49-F238E27FC236}">
                <a16:creationId xmlns:a16="http://schemas.microsoft.com/office/drawing/2014/main" id="{5730E69B-5CB0-4B9D-98FA-66B11F4AE7DD}"/>
              </a:ext>
            </a:extLst>
          </p:cNvPr>
          <p:cNvSpPr txBox="1"/>
          <p:nvPr/>
        </p:nvSpPr>
        <p:spPr>
          <a:xfrm>
            <a:off x="240134" y="4412399"/>
            <a:ext cx="5638800" cy="646331"/>
          </a:xfrm>
          <a:prstGeom prst="rect">
            <a:avLst/>
          </a:prstGeom>
          <a:noFill/>
        </p:spPr>
        <p:txBody>
          <a:bodyPr wrap="square" rtlCol="0">
            <a:spAutoFit/>
          </a:bodyPr>
          <a:lstStyle/>
          <a:p>
            <a:r>
              <a:rPr lang="en-US" sz="3600" dirty="0">
                <a:solidFill>
                  <a:schemeClr val="accent5">
                    <a:lumMod val="50000"/>
                  </a:schemeClr>
                </a:solidFill>
                <a:latin typeface="Agency FB" panose="020B0503020202020204" pitchFamily="34" charset="0"/>
              </a:rPr>
              <a:t>Lecture 2</a:t>
            </a:r>
          </a:p>
        </p:txBody>
      </p:sp>
      <p:pic>
        <p:nvPicPr>
          <p:cNvPr id="9" name="Picture 2" descr="R.programming | Stellar Technologies and Media">
            <a:extLst>
              <a:ext uri="{FF2B5EF4-FFF2-40B4-BE49-F238E27FC236}">
                <a16:creationId xmlns:a16="http://schemas.microsoft.com/office/drawing/2014/main" id="{BD93CFAA-7404-4B38-9BB9-5A49D0242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662" y="684192"/>
            <a:ext cx="6806522" cy="680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92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A deeper look</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US" dirty="0"/>
              <a:t>To get information on each variable in the dataset:</a:t>
            </a:r>
          </a:p>
          <a:p>
            <a:pPr marL="0" indent="0">
              <a:buNone/>
            </a:pPr>
            <a:r>
              <a:rPr lang="en-US" sz="2000" dirty="0">
                <a:latin typeface="Courier New" panose="02070309020205020404" pitchFamily="49" charset="0"/>
                <a:cs typeface="Courier New" panose="02070309020205020404" pitchFamily="49" charset="0"/>
              </a:rPr>
              <a:t>str(</a:t>
            </a:r>
            <a:r>
              <a:rPr lang="en-US" sz="2000" dirty="0" err="1">
                <a:latin typeface="Courier New" panose="02070309020205020404" pitchFamily="49" charset="0"/>
                <a:cs typeface="Courier New" panose="02070309020205020404" pitchFamily="49" charset="0"/>
              </a:rPr>
              <a:t>exampleData</a:t>
            </a:r>
            <a:r>
              <a:rPr lang="en-US"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10</a:t>
            </a:fld>
            <a:endParaRPr lang="en-SG" dirty="0"/>
          </a:p>
        </p:txBody>
      </p:sp>
      <p:pic>
        <p:nvPicPr>
          <p:cNvPr id="4" name="Picture 3">
            <a:extLst>
              <a:ext uri="{FF2B5EF4-FFF2-40B4-BE49-F238E27FC236}">
                <a16:creationId xmlns:a16="http://schemas.microsoft.com/office/drawing/2014/main" id="{28C38858-0603-AFE2-E89E-5310E232D17E}"/>
              </a:ext>
            </a:extLst>
          </p:cNvPr>
          <p:cNvPicPr>
            <a:picLocks noChangeAspect="1"/>
          </p:cNvPicPr>
          <p:nvPr/>
        </p:nvPicPr>
        <p:blipFill>
          <a:blip r:embed="rId2"/>
          <a:stretch>
            <a:fillRect/>
          </a:stretch>
        </p:blipFill>
        <p:spPr>
          <a:xfrm>
            <a:off x="3143699" y="1329468"/>
            <a:ext cx="6006340" cy="1631500"/>
          </a:xfrm>
          <a:prstGeom prst="rect">
            <a:avLst/>
          </a:prstGeom>
        </p:spPr>
      </p:pic>
      <p:sp>
        <p:nvSpPr>
          <p:cNvPr id="6" name="Content Placeholder 2">
            <a:extLst>
              <a:ext uri="{FF2B5EF4-FFF2-40B4-BE49-F238E27FC236}">
                <a16:creationId xmlns:a16="http://schemas.microsoft.com/office/drawing/2014/main" id="{0963EF70-30CA-3BE5-3DFE-75BE49E484F3}"/>
              </a:ext>
            </a:extLst>
          </p:cNvPr>
          <p:cNvSpPr txBox="1">
            <a:spLocks/>
          </p:cNvSpPr>
          <p:nvPr/>
        </p:nvSpPr>
        <p:spPr>
          <a:xfrm>
            <a:off x="1322640" y="3420750"/>
            <a:ext cx="9593017" cy="3050066"/>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400" b="1" u="sng" dirty="0">
                <a:solidFill>
                  <a:schemeClr val="accent1"/>
                </a:solidFill>
              </a:rPr>
              <a:t>Important Variable Types (for storage in R)</a:t>
            </a:r>
          </a:p>
          <a:p>
            <a:pPr marL="0" indent="0">
              <a:buFont typeface="Arial" panose="020B0604020202020204" pitchFamily="34" charset="0"/>
              <a:buNone/>
            </a:pPr>
            <a:r>
              <a:rPr lang="en-US" sz="2400" dirty="0">
                <a:solidFill>
                  <a:schemeClr val="accent1"/>
                </a:solidFill>
              </a:rPr>
              <a:t>“num”: Numeric – numbers in general</a:t>
            </a:r>
          </a:p>
          <a:p>
            <a:pPr marL="0" indent="0">
              <a:buFont typeface="Arial" panose="020B0604020202020204" pitchFamily="34" charset="0"/>
              <a:buNone/>
            </a:pPr>
            <a:r>
              <a:rPr lang="en-US" sz="2400" dirty="0">
                <a:solidFill>
                  <a:schemeClr val="accent1"/>
                </a:solidFill>
              </a:rPr>
              <a:t>“int”: Integer – whole numbers only</a:t>
            </a:r>
          </a:p>
          <a:p>
            <a:pPr marL="0" indent="0">
              <a:buFont typeface="Arial" panose="020B0604020202020204" pitchFamily="34" charset="0"/>
              <a:buNone/>
            </a:pPr>
            <a:r>
              <a:rPr lang="en-US" sz="2400" dirty="0">
                <a:solidFill>
                  <a:schemeClr val="accent1"/>
                </a:solidFill>
              </a:rPr>
              <a:t>“chr”: Character – a string of text as data</a:t>
            </a:r>
          </a:p>
          <a:p>
            <a:pPr marL="0" indent="0">
              <a:buFont typeface="Arial" panose="020B0604020202020204" pitchFamily="34" charset="0"/>
              <a:buNone/>
            </a:pPr>
            <a:r>
              <a:rPr lang="en-US" sz="2400" dirty="0">
                <a:solidFill>
                  <a:schemeClr val="accent1"/>
                </a:solidFill>
              </a:rPr>
              <a:t>“factor”: special type of string for categorical (usually explanatory) variables</a:t>
            </a:r>
          </a:p>
          <a:p>
            <a:pPr marL="0" indent="0">
              <a:buFont typeface="Arial" panose="020B0604020202020204" pitchFamily="34" charset="0"/>
              <a:buNone/>
            </a:pPr>
            <a:r>
              <a:rPr lang="en-US" sz="2400" dirty="0">
                <a:solidFill>
                  <a:schemeClr val="accent1"/>
                </a:solidFill>
              </a:rPr>
              <a:t>“</a:t>
            </a:r>
            <a:r>
              <a:rPr lang="en-US" sz="2400" dirty="0" err="1">
                <a:solidFill>
                  <a:schemeClr val="accent1"/>
                </a:solidFill>
              </a:rPr>
              <a:t>logi</a:t>
            </a:r>
            <a:r>
              <a:rPr lang="en-US" sz="2400" dirty="0">
                <a:solidFill>
                  <a:schemeClr val="accent1"/>
                </a:solidFill>
              </a:rPr>
              <a:t>”: Logical – TRUE (T or 1) and FALSE (F or 0) only</a:t>
            </a:r>
          </a:p>
          <a:p>
            <a:pPr marL="0" indent="0">
              <a:buFont typeface="Arial" panose="020B0604020202020204" pitchFamily="34" charset="0"/>
              <a:buNone/>
            </a:pPr>
            <a:r>
              <a:rPr lang="en-US" sz="1400" dirty="0">
                <a:solidFill>
                  <a:schemeClr val="accent1"/>
                </a:solidFill>
              </a:rPr>
              <a:t>Note: 2 more variable types (“complex” and “raw”) are not discussed here, unlikely you will need them. </a:t>
            </a:r>
          </a:p>
        </p:txBody>
      </p:sp>
    </p:spTree>
    <p:extLst>
      <p:ext uri="{BB962C8B-B14F-4D97-AF65-F5344CB8AC3E}">
        <p14:creationId xmlns:p14="http://schemas.microsoft.com/office/powerpoint/2010/main" val="374989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A deeper look</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endParaRPr lang="en-US"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11</a:t>
            </a:fld>
            <a:endParaRPr lang="en-SG" dirty="0"/>
          </a:p>
        </p:txBody>
      </p:sp>
      <p:pic>
        <p:nvPicPr>
          <p:cNvPr id="10" name="Picture 9">
            <a:extLst>
              <a:ext uri="{FF2B5EF4-FFF2-40B4-BE49-F238E27FC236}">
                <a16:creationId xmlns:a16="http://schemas.microsoft.com/office/drawing/2014/main" id="{EDADD52B-53B6-0A51-3395-E86B84089314}"/>
              </a:ext>
            </a:extLst>
          </p:cNvPr>
          <p:cNvPicPr>
            <a:picLocks noChangeAspect="1"/>
          </p:cNvPicPr>
          <p:nvPr/>
        </p:nvPicPr>
        <p:blipFill>
          <a:blip r:embed="rId2"/>
          <a:stretch>
            <a:fillRect/>
          </a:stretch>
        </p:blipFill>
        <p:spPr>
          <a:xfrm>
            <a:off x="2772898" y="2606148"/>
            <a:ext cx="7267671" cy="1974115"/>
          </a:xfrm>
          <a:prstGeom prst="rect">
            <a:avLst/>
          </a:prstGeom>
        </p:spPr>
      </p:pic>
      <p:sp>
        <p:nvSpPr>
          <p:cNvPr id="11" name="Content Placeholder 2">
            <a:extLst>
              <a:ext uri="{FF2B5EF4-FFF2-40B4-BE49-F238E27FC236}">
                <a16:creationId xmlns:a16="http://schemas.microsoft.com/office/drawing/2014/main" id="{81F1C6F0-7F89-759B-32A3-69D6CADFE899}"/>
              </a:ext>
            </a:extLst>
          </p:cNvPr>
          <p:cNvSpPr txBox="1">
            <a:spLocks/>
          </p:cNvSpPr>
          <p:nvPr/>
        </p:nvSpPr>
        <p:spPr>
          <a:xfrm>
            <a:off x="6639201" y="1301042"/>
            <a:ext cx="1831285"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err="1">
                <a:solidFill>
                  <a:srgbClr val="FF0000"/>
                </a:solidFill>
              </a:rPr>
              <a:t>data.frame</a:t>
            </a:r>
            <a:r>
              <a:rPr lang="en-SG" sz="1800" dirty="0">
                <a:solidFill>
                  <a:srgbClr val="FF0000"/>
                </a:solidFill>
              </a:rPr>
              <a:t> type object</a:t>
            </a:r>
          </a:p>
        </p:txBody>
      </p:sp>
      <p:cxnSp>
        <p:nvCxnSpPr>
          <p:cNvPr id="13" name="Straight Arrow Connector 12">
            <a:extLst>
              <a:ext uri="{FF2B5EF4-FFF2-40B4-BE49-F238E27FC236}">
                <a16:creationId xmlns:a16="http://schemas.microsoft.com/office/drawing/2014/main" id="{D127720D-2A25-D3E5-2192-EC43CEF0A362}"/>
              </a:ext>
            </a:extLst>
          </p:cNvPr>
          <p:cNvCxnSpPr>
            <a:cxnSpLocks/>
          </p:cNvCxnSpPr>
          <p:nvPr/>
        </p:nvCxnSpPr>
        <p:spPr>
          <a:xfrm flipH="1">
            <a:off x="4323040" y="1884434"/>
            <a:ext cx="2316163" cy="10636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85F6E849-24BE-A27F-42F0-1B5DE98AECDB}"/>
              </a:ext>
            </a:extLst>
          </p:cNvPr>
          <p:cNvSpPr txBox="1">
            <a:spLocks/>
          </p:cNvSpPr>
          <p:nvPr/>
        </p:nvSpPr>
        <p:spPr>
          <a:xfrm>
            <a:off x="8558459" y="1301042"/>
            <a:ext cx="1831285"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7 rows, 6 columns</a:t>
            </a:r>
          </a:p>
        </p:txBody>
      </p:sp>
      <p:cxnSp>
        <p:nvCxnSpPr>
          <p:cNvPr id="16" name="Straight Arrow Connector 15">
            <a:extLst>
              <a:ext uri="{FF2B5EF4-FFF2-40B4-BE49-F238E27FC236}">
                <a16:creationId xmlns:a16="http://schemas.microsoft.com/office/drawing/2014/main" id="{41E2920C-BA1D-B6BF-3CDB-21D27443EA39}"/>
              </a:ext>
            </a:extLst>
          </p:cNvPr>
          <p:cNvCxnSpPr>
            <a:cxnSpLocks/>
          </p:cNvCxnSpPr>
          <p:nvPr/>
        </p:nvCxnSpPr>
        <p:spPr>
          <a:xfrm flipH="1">
            <a:off x="7703633" y="1884434"/>
            <a:ext cx="960494" cy="997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D1E444CB-D9A3-E9D8-31FF-DA23E6E8F47A}"/>
              </a:ext>
            </a:extLst>
          </p:cNvPr>
          <p:cNvSpPr txBox="1">
            <a:spLocks/>
          </p:cNvSpPr>
          <p:nvPr/>
        </p:nvSpPr>
        <p:spPr>
          <a:xfrm>
            <a:off x="1568308" y="1309419"/>
            <a:ext cx="3470706"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&lt;name&gt; is chr because of the “ ” (so if you write “1.2” or “T”, it will also become char type)</a:t>
            </a:r>
          </a:p>
        </p:txBody>
      </p:sp>
      <p:cxnSp>
        <p:nvCxnSpPr>
          <p:cNvPr id="18" name="Straight Arrow Connector 17">
            <a:extLst>
              <a:ext uri="{FF2B5EF4-FFF2-40B4-BE49-F238E27FC236}">
                <a16:creationId xmlns:a16="http://schemas.microsoft.com/office/drawing/2014/main" id="{E29B5173-E14F-3A78-7C00-2EFA6C53CEEE}"/>
              </a:ext>
            </a:extLst>
          </p:cNvPr>
          <p:cNvCxnSpPr>
            <a:cxnSpLocks/>
          </p:cNvCxnSpPr>
          <p:nvPr/>
        </p:nvCxnSpPr>
        <p:spPr>
          <a:xfrm>
            <a:off x="2664099" y="2072540"/>
            <a:ext cx="543560" cy="1143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1E1BEE3D-B59D-9400-A727-D86FE5851EB6}"/>
              </a:ext>
            </a:extLst>
          </p:cNvPr>
          <p:cNvSpPr txBox="1">
            <a:spLocks/>
          </p:cNvSpPr>
          <p:nvPr/>
        </p:nvSpPr>
        <p:spPr>
          <a:xfrm>
            <a:off x="677245" y="2640353"/>
            <a:ext cx="1818092" cy="195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All numbers (with or without decimals) stored as </a:t>
            </a:r>
            <a:r>
              <a:rPr lang="en-SG" sz="1800" dirty="0" err="1">
                <a:solidFill>
                  <a:srgbClr val="FF0000"/>
                </a:solidFill>
              </a:rPr>
              <a:t>num</a:t>
            </a:r>
            <a:r>
              <a:rPr lang="en-SG" sz="1800" dirty="0">
                <a:solidFill>
                  <a:srgbClr val="FF0000"/>
                </a:solidFill>
              </a:rPr>
              <a:t> by default</a:t>
            </a:r>
          </a:p>
        </p:txBody>
      </p:sp>
      <p:cxnSp>
        <p:nvCxnSpPr>
          <p:cNvPr id="20" name="Straight Arrow Connector 19">
            <a:extLst>
              <a:ext uri="{FF2B5EF4-FFF2-40B4-BE49-F238E27FC236}">
                <a16:creationId xmlns:a16="http://schemas.microsoft.com/office/drawing/2014/main" id="{1EF4FFA5-6D6E-FC91-E91C-C5BA3A1B224C}"/>
              </a:ext>
            </a:extLst>
          </p:cNvPr>
          <p:cNvCxnSpPr>
            <a:cxnSpLocks/>
          </p:cNvCxnSpPr>
          <p:nvPr/>
        </p:nvCxnSpPr>
        <p:spPr>
          <a:xfrm>
            <a:off x="2333390" y="3312412"/>
            <a:ext cx="854710" cy="165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83739D-2C86-C189-55E6-67E557621872}"/>
              </a:ext>
            </a:extLst>
          </p:cNvPr>
          <p:cNvCxnSpPr>
            <a:cxnSpLocks/>
          </p:cNvCxnSpPr>
          <p:nvPr/>
        </p:nvCxnSpPr>
        <p:spPr>
          <a:xfrm>
            <a:off x="2333390" y="3311141"/>
            <a:ext cx="877570" cy="420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BC485B0-6B07-F0A2-0649-4E6B7A13C9A1}"/>
              </a:ext>
            </a:extLst>
          </p:cNvPr>
          <p:cNvCxnSpPr>
            <a:cxnSpLocks/>
          </p:cNvCxnSpPr>
          <p:nvPr/>
        </p:nvCxnSpPr>
        <p:spPr>
          <a:xfrm flipV="1">
            <a:off x="2344833" y="4024247"/>
            <a:ext cx="854710" cy="978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9569DBCF-8549-E5F0-54DF-6A441F4D956D}"/>
              </a:ext>
            </a:extLst>
          </p:cNvPr>
          <p:cNvSpPr txBox="1">
            <a:spLocks/>
          </p:cNvSpPr>
          <p:nvPr/>
        </p:nvSpPr>
        <p:spPr>
          <a:xfrm>
            <a:off x="6473752" y="4632259"/>
            <a:ext cx="3086938" cy="1476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sz="1800" dirty="0">
              <a:solidFill>
                <a:srgbClr val="FF0000"/>
              </a:solidFill>
            </a:endParaRPr>
          </a:p>
        </p:txBody>
      </p:sp>
      <p:sp>
        <p:nvSpPr>
          <p:cNvPr id="28" name="Content Placeholder 2">
            <a:extLst>
              <a:ext uri="{FF2B5EF4-FFF2-40B4-BE49-F238E27FC236}">
                <a16:creationId xmlns:a16="http://schemas.microsoft.com/office/drawing/2014/main" id="{34873AAC-0F1E-A6AE-968F-5A27931BC2E1}"/>
              </a:ext>
            </a:extLst>
          </p:cNvPr>
          <p:cNvSpPr txBox="1">
            <a:spLocks/>
          </p:cNvSpPr>
          <p:nvPr/>
        </p:nvSpPr>
        <p:spPr>
          <a:xfrm>
            <a:off x="724560" y="4882004"/>
            <a:ext cx="1870144" cy="9785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&lt;checked&gt; (T or F) was detected as </a:t>
            </a:r>
            <a:r>
              <a:rPr lang="en-SG" sz="1800" dirty="0" err="1">
                <a:solidFill>
                  <a:srgbClr val="FF0000"/>
                </a:solidFill>
              </a:rPr>
              <a:t>logi</a:t>
            </a:r>
            <a:r>
              <a:rPr lang="en-SG" sz="1800" dirty="0">
                <a:solidFill>
                  <a:srgbClr val="FF0000"/>
                </a:solidFill>
              </a:rPr>
              <a:t> and stored as TRUE or FALSE</a:t>
            </a:r>
          </a:p>
        </p:txBody>
      </p:sp>
      <p:cxnSp>
        <p:nvCxnSpPr>
          <p:cNvPr id="4" name="Straight Arrow Connector 3">
            <a:extLst>
              <a:ext uri="{FF2B5EF4-FFF2-40B4-BE49-F238E27FC236}">
                <a16:creationId xmlns:a16="http://schemas.microsoft.com/office/drawing/2014/main" id="{757C93E4-0B81-43F8-1076-D9A94422D95C}"/>
              </a:ext>
            </a:extLst>
          </p:cNvPr>
          <p:cNvCxnSpPr>
            <a:cxnSpLocks/>
          </p:cNvCxnSpPr>
          <p:nvPr/>
        </p:nvCxnSpPr>
        <p:spPr>
          <a:xfrm flipV="1">
            <a:off x="3669004" y="4632259"/>
            <a:ext cx="0" cy="1476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72D5CF0-69E9-8F6A-0C03-9AD6A89D621E}"/>
              </a:ext>
            </a:extLst>
          </p:cNvPr>
          <p:cNvSpPr txBox="1">
            <a:spLocks/>
          </p:cNvSpPr>
          <p:nvPr/>
        </p:nvSpPr>
        <p:spPr>
          <a:xfrm>
            <a:off x="3303661" y="6058706"/>
            <a:ext cx="2611650" cy="1148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is the list of variables that are in the </a:t>
            </a:r>
            <a:r>
              <a:rPr lang="en-SG" sz="1800" dirty="0" err="1">
                <a:solidFill>
                  <a:srgbClr val="FF0000"/>
                </a:solidFill>
              </a:rPr>
              <a:t>dataframe</a:t>
            </a:r>
            <a:endParaRPr lang="en-SG" sz="1800" dirty="0">
              <a:solidFill>
                <a:srgbClr val="FF0000"/>
              </a:solidFill>
            </a:endParaRPr>
          </a:p>
        </p:txBody>
      </p:sp>
      <p:cxnSp>
        <p:nvCxnSpPr>
          <p:cNvPr id="12" name="Straight Arrow Connector 11">
            <a:extLst>
              <a:ext uri="{FF2B5EF4-FFF2-40B4-BE49-F238E27FC236}">
                <a16:creationId xmlns:a16="http://schemas.microsoft.com/office/drawing/2014/main" id="{AF3B6B4F-AF62-D763-F6BF-AE6FB56666AE}"/>
              </a:ext>
            </a:extLst>
          </p:cNvPr>
          <p:cNvCxnSpPr>
            <a:cxnSpLocks/>
          </p:cNvCxnSpPr>
          <p:nvPr/>
        </p:nvCxnSpPr>
        <p:spPr>
          <a:xfrm flipV="1">
            <a:off x="5152492" y="4632259"/>
            <a:ext cx="0" cy="4154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9D1AFFC4-2FF5-AC1F-92C8-D9CC7FD168FA}"/>
              </a:ext>
            </a:extLst>
          </p:cNvPr>
          <p:cNvSpPr txBox="1">
            <a:spLocks/>
          </p:cNvSpPr>
          <p:nvPr/>
        </p:nvSpPr>
        <p:spPr>
          <a:xfrm>
            <a:off x="4798634" y="5013296"/>
            <a:ext cx="2611650" cy="1148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tells you what type each variable is stored as</a:t>
            </a:r>
          </a:p>
        </p:txBody>
      </p:sp>
    </p:spTree>
    <p:extLst>
      <p:ext uri="{BB962C8B-B14F-4D97-AF65-F5344CB8AC3E}">
        <p14:creationId xmlns:p14="http://schemas.microsoft.com/office/powerpoint/2010/main" val="347157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POP QUIZ!!</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sz="1800" dirty="0"/>
              <a:t>(NOT graded, don’t worry) </a:t>
            </a:r>
          </a:p>
          <a:p>
            <a:pPr marL="0" indent="0" algn="ctr">
              <a:buNone/>
            </a:pPr>
            <a:endParaRPr lang="en-SG" b="1" dirty="0"/>
          </a:p>
          <a:p>
            <a:pPr marL="0" indent="0" algn="ctr">
              <a:buNone/>
            </a:pPr>
            <a:r>
              <a:rPr lang="en-SG" sz="3600" b="1" dirty="0"/>
              <a:t>Go to pollev.com/</a:t>
            </a:r>
            <a:r>
              <a:rPr lang="en-SG" sz="3600" b="1" dirty="0" err="1"/>
              <a:t>izwc</a:t>
            </a:r>
            <a:endParaRPr lang="en-SG" sz="3600" b="1" dirty="0"/>
          </a:p>
          <a:p>
            <a:pPr marL="0" indent="0">
              <a:buNone/>
            </a:pPr>
            <a:endParaRPr lang="en-US" dirty="0">
              <a:cs typeface="Courier New" panose="02070309020205020404" pitchFamily="49" charset="0"/>
            </a:endParaRPr>
          </a:p>
          <a:p>
            <a:pPr marL="0" indent="0" algn="ctr">
              <a:buNone/>
            </a:pPr>
            <a:r>
              <a:rPr lang="en-US" dirty="0">
                <a:cs typeface="Courier New" panose="02070309020205020404" pitchFamily="49" charset="0"/>
              </a:rPr>
              <a:t>Can you find the mistakes in this dataset?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12</a:t>
            </a:fld>
            <a:endParaRPr lang="en-SG" dirty="0"/>
          </a:p>
        </p:txBody>
      </p:sp>
      <p:pic>
        <p:nvPicPr>
          <p:cNvPr id="10" name="Picture 9">
            <a:extLst>
              <a:ext uri="{FF2B5EF4-FFF2-40B4-BE49-F238E27FC236}">
                <a16:creationId xmlns:a16="http://schemas.microsoft.com/office/drawing/2014/main" id="{EDADD52B-53B6-0A51-3395-E86B84089314}"/>
              </a:ext>
            </a:extLst>
          </p:cNvPr>
          <p:cNvPicPr>
            <a:picLocks noChangeAspect="1"/>
          </p:cNvPicPr>
          <p:nvPr/>
        </p:nvPicPr>
        <p:blipFill>
          <a:blip r:embed="rId2"/>
          <a:stretch>
            <a:fillRect/>
          </a:stretch>
        </p:blipFill>
        <p:spPr>
          <a:xfrm>
            <a:off x="912814" y="3386546"/>
            <a:ext cx="10640597" cy="2890303"/>
          </a:xfrm>
          <a:prstGeom prst="rect">
            <a:avLst/>
          </a:prstGeom>
        </p:spPr>
      </p:pic>
    </p:spTree>
    <p:extLst>
      <p:ext uri="{BB962C8B-B14F-4D97-AF65-F5344CB8AC3E}">
        <p14:creationId xmlns:p14="http://schemas.microsoft.com/office/powerpoint/2010/main" val="1144752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Can you find the mistakes in the dataset?</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endParaRPr lang="en-US"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13</a:t>
            </a:fld>
            <a:endParaRPr lang="en-SG" dirty="0"/>
          </a:p>
        </p:txBody>
      </p:sp>
      <p:pic>
        <p:nvPicPr>
          <p:cNvPr id="10" name="Picture 9">
            <a:extLst>
              <a:ext uri="{FF2B5EF4-FFF2-40B4-BE49-F238E27FC236}">
                <a16:creationId xmlns:a16="http://schemas.microsoft.com/office/drawing/2014/main" id="{EDADD52B-53B6-0A51-3395-E86B84089314}"/>
              </a:ext>
            </a:extLst>
          </p:cNvPr>
          <p:cNvPicPr>
            <a:picLocks noChangeAspect="1"/>
          </p:cNvPicPr>
          <p:nvPr/>
        </p:nvPicPr>
        <p:blipFill>
          <a:blip r:embed="rId2"/>
          <a:stretch>
            <a:fillRect/>
          </a:stretch>
        </p:blipFill>
        <p:spPr>
          <a:xfrm>
            <a:off x="2772898" y="2606148"/>
            <a:ext cx="7267671" cy="1974115"/>
          </a:xfrm>
          <a:prstGeom prst="rect">
            <a:avLst/>
          </a:prstGeom>
        </p:spPr>
      </p:pic>
      <p:cxnSp>
        <p:nvCxnSpPr>
          <p:cNvPr id="21" name="Straight Arrow Connector 20">
            <a:extLst>
              <a:ext uri="{FF2B5EF4-FFF2-40B4-BE49-F238E27FC236}">
                <a16:creationId xmlns:a16="http://schemas.microsoft.com/office/drawing/2014/main" id="{0C69226C-981E-3840-B704-EE0094CF4085}"/>
              </a:ext>
            </a:extLst>
          </p:cNvPr>
          <p:cNvCxnSpPr>
            <a:cxnSpLocks/>
          </p:cNvCxnSpPr>
          <p:nvPr/>
        </p:nvCxnSpPr>
        <p:spPr>
          <a:xfrm flipH="1">
            <a:off x="6988308" y="1858274"/>
            <a:ext cx="1718158" cy="13978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7686F9-0B6C-01F4-1C32-C106237BC646}"/>
              </a:ext>
            </a:extLst>
          </p:cNvPr>
          <p:cNvSpPr txBox="1">
            <a:spLocks/>
          </p:cNvSpPr>
          <p:nvPr/>
        </p:nvSpPr>
        <p:spPr>
          <a:xfrm>
            <a:off x="7972416" y="1277472"/>
            <a:ext cx="2949304"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NA = “Not Available” (missing values) = bad!</a:t>
            </a:r>
          </a:p>
        </p:txBody>
      </p:sp>
      <p:cxnSp>
        <p:nvCxnSpPr>
          <p:cNvPr id="23" name="Straight Arrow Connector 22">
            <a:extLst>
              <a:ext uri="{FF2B5EF4-FFF2-40B4-BE49-F238E27FC236}">
                <a16:creationId xmlns:a16="http://schemas.microsoft.com/office/drawing/2014/main" id="{10400DAB-65F4-4453-598F-8B645F32E7BF}"/>
              </a:ext>
            </a:extLst>
          </p:cNvPr>
          <p:cNvCxnSpPr>
            <a:cxnSpLocks/>
          </p:cNvCxnSpPr>
          <p:nvPr/>
        </p:nvCxnSpPr>
        <p:spPr>
          <a:xfrm flipH="1">
            <a:off x="8261185" y="1817019"/>
            <a:ext cx="550948" cy="1956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205622BC-A8B8-85B0-45BB-50A4391BFF33}"/>
              </a:ext>
            </a:extLst>
          </p:cNvPr>
          <p:cNvSpPr txBox="1">
            <a:spLocks/>
          </p:cNvSpPr>
          <p:nvPr/>
        </p:nvSpPr>
        <p:spPr>
          <a:xfrm>
            <a:off x="3459637" y="1581362"/>
            <a:ext cx="2370539"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4">
                    <a:lumMod val="75000"/>
                  </a:schemeClr>
                </a:solidFill>
              </a:rPr>
              <a:t>Could be int type (not a big difference)</a:t>
            </a:r>
          </a:p>
        </p:txBody>
      </p:sp>
      <p:cxnSp>
        <p:nvCxnSpPr>
          <p:cNvPr id="25" name="Straight Arrow Connector 24">
            <a:extLst>
              <a:ext uri="{FF2B5EF4-FFF2-40B4-BE49-F238E27FC236}">
                <a16:creationId xmlns:a16="http://schemas.microsoft.com/office/drawing/2014/main" id="{5A6A3AAB-BF6F-393C-11E6-3AA1C2FB9F9A}"/>
              </a:ext>
            </a:extLst>
          </p:cNvPr>
          <p:cNvCxnSpPr>
            <a:cxnSpLocks/>
          </p:cNvCxnSpPr>
          <p:nvPr/>
        </p:nvCxnSpPr>
        <p:spPr>
          <a:xfrm>
            <a:off x="4294593" y="2122413"/>
            <a:ext cx="543560" cy="114300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31A43A15-E0C4-9200-CC9C-5A9903B9F47B}"/>
              </a:ext>
            </a:extLst>
          </p:cNvPr>
          <p:cNvSpPr txBox="1">
            <a:spLocks/>
          </p:cNvSpPr>
          <p:nvPr/>
        </p:nvSpPr>
        <p:spPr>
          <a:xfrm>
            <a:off x="1615181" y="5167091"/>
            <a:ext cx="2803911" cy="9123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chemeClr val="accent4">
                    <a:lumMod val="75000"/>
                  </a:schemeClr>
                </a:solidFill>
              </a:rPr>
              <a:t>Probably better to be factor type because it represents two different groups</a:t>
            </a:r>
          </a:p>
        </p:txBody>
      </p:sp>
      <p:cxnSp>
        <p:nvCxnSpPr>
          <p:cNvPr id="27" name="Straight Arrow Connector 26">
            <a:extLst>
              <a:ext uri="{FF2B5EF4-FFF2-40B4-BE49-F238E27FC236}">
                <a16:creationId xmlns:a16="http://schemas.microsoft.com/office/drawing/2014/main" id="{3DC69AFF-BCA3-C63F-1664-35452431A43C}"/>
              </a:ext>
            </a:extLst>
          </p:cNvPr>
          <p:cNvCxnSpPr>
            <a:cxnSpLocks/>
          </p:cNvCxnSpPr>
          <p:nvPr/>
        </p:nvCxnSpPr>
        <p:spPr>
          <a:xfrm flipV="1">
            <a:off x="3855637" y="4658832"/>
            <a:ext cx="991605" cy="588015"/>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C5A091CB-26CD-A4B8-F42A-E8AC2D5A1C34}"/>
              </a:ext>
            </a:extLst>
          </p:cNvPr>
          <p:cNvSpPr txBox="1">
            <a:spLocks/>
          </p:cNvSpPr>
          <p:nvPr/>
        </p:nvSpPr>
        <p:spPr>
          <a:xfrm>
            <a:off x="7352412" y="5002327"/>
            <a:ext cx="4376526" cy="1493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800" dirty="0">
                <a:solidFill>
                  <a:srgbClr val="FF0000"/>
                </a:solidFill>
              </a:rPr>
              <a:t>&lt;passed&gt; was supposed to be </a:t>
            </a:r>
            <a:r>
              <a:rPr lang="en-SG" sz="1800" dirty="0" err="1">
                <a:solidFill>
                  <a:srgbClr val="FF0000"/>
                </a:solidFill>
              </a:rPr>
              <a:t>logi</a:t>
            </a:r>
            <a:r>
              <a:rPr lang="en-SG" sz="1800" dirty="0">
                <a:solidFill>
                  <a:srgbClr val="FF0000"/>
                </a:solidFill>
              </a:rPr>
              <a:t> but was detected as chr because the first observation was stored as “T”</a:t>
            </a:r>
          </a:p>
          <a:p>
            <a:pPr marL="0" indent="0">
              <a:buFont typeface="Arial" panose="020B0604020202020204" pitchFamily="34" charset="0"/>
              <a:buNone/>
            </a:pPr>
            <a:r>
              <a:rPr lang="en-SG" sz="1800" dirty="0">
                <a:solidFill>
                  <a:srgbClr val="FF0000"/>
                </a:solidFill>
              </a:rPr>
              <a:t>Needs to be </a:t>
            </a:r>
            <a:r>
              <a:rPr lang="en-SG" sz="1800" dirty="0" err="1">
                <a:solidFill>
                  <a:srgbClr val="FF0000"/>
                </a:solidFill>
              </a:rPr>
              <a:t>logi</a:t>
            </a:r>
            <a:r>
              <a:rPr lang="en-SG" sz="1800" dirty="0">
                <a:solidFill>
                  <a:srgbClr val="FF0000"/>
                </a:solidFill>
              </a:rPr>
              <a:t> type so that this is recognised as TRUE and FALSE</a:t>
            </a:r>
          </a:p>
        </p:txBody>
      </p:sp>
      <p:sp>
        <p:nvSpPr>
          <p:cNvPr id="30" name="Rectangle 29">
            <a:extLst>
              <a:ext uri="{FF2B5EF4-FFF2-40B4-BE49-F238E27FC236}">
                <a16:creationId xmlns:a16="http://schemas.microsoft.com/office/drawing/2014/main" id="{BA665D95-59E4-B8B3-277F-FF10453F92B0}"/>
              </a:ext>
            </a:extLst>
          </p:cNvPr>
          <p:cNvSpPr/>
          <p:nvPr/>
        </p:nvSpPr>
        <p:spPr>
          <a:xfrm>
            <a:off x="6506023" y="3313817"/>
            <a:ext cx="482285" cy="3161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Rectangle 30">
            <a:extLst>
              <a:ext uri="{FF2B5EF4-FFF2-40B4-BE49-F238E27FC236}">
                <a16:creationId xmlns:a16="http://schemas.microsoft.com/office/drawing/2014/main" id="{8B0BE036-6E3F-EB4F-C201-492EC8BF9EC8}"/>
              </a:ext>
            </a:extLst>
          </p:cNvPr>
          <p:cNvSpPr/>
          <p:nvPr/>
        </p:nvSpPr>
        <p:spPr>
          <a:xfrm>
            <a:off x="7810679" y="3823026"/>
            <a:ext cx="482285" cy="3161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Rectangle 31">
            <a:extLst>
              <a:ext uri="{FF2B5EF4-FFF2-40B4-BE49-F238E27FC236}">
                <a16:creationId xmlns:a16="http://schemas.microsoft.com/office/drawing/2014/main" id="{1ED51136-99DB-6D07-EF4E-73A1E09BB695}"/>
              </a:ext>
            </a:extLst>
          </p:cNvPr>
          <p:cNvSpPr/>
          <p:nvPr/>
        </p:nvSpPr>
        <p:spPr>
          <a:xfrm>
            <a:off x="4864892" y="3301768"/>
            <a:ext cx="482285" cy="3161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82700A3E-A070-4896-5E72-8D2BB4F92751}"/>
              </a:ext>
            </a:extLst>
          </p:cNvPr>
          <p:cNvSpPr/>
          <p:nvPr/>
        </p:nvSpPr>
        <p:spPr>
          <a:xfrm>
            <a:off x="4883311" y="4353294"/>
            <a:ext cx="482285" cy="3161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a:extLst>
              <a:ext uri="{FF2B5EF4-FFF2-40B4-BE49-F238E27FC236}">
                <a16:creationId xmlns:a16="http://schemas.microsoft.com/office/drawing/2014/main" id="{C1DCA3FB-AC55-012F-E291-084D1A1F1E06}"/>
              </a:ext>
            </a:extLst>
          </p:cNvPr>
          <p:cNvSpPr/>
          <p:nvPr/>
        </p:nvSpPr>
        <p:spPr>
          <a:xfrm>
            <a:off x="4883311" y="4037133"/>
            <a:ext cx="1134667" cy="3161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6" name="Straight Arrow Connector 35">
            <a:extLst>
              <a:ext uri="{FF2B5EF4-FFF2-40B4-BE49-F238E27FC236}">
                <a16:creationId xmlns:a16="http://schemas.microsoft.com/office/drawing/2014/main" id="{F8E910E8-2E32-46CF-1B50-CDB59F3CCCED}"/>
              </a:ext>
            </a:extLst>
          </p:cNvPr>
          <p:cNvCxnSpPr>
            <a:cxnSpLocks/>
          </p:cNvCxnSpPr>
          <p:nvPr/>
        </p:nvCxnSpPr>
        <p:spPr>
          <a:xfrm flipH="1" flipV="1">
            <a:off x="6028870" y="4368223"/>
            <a:ext cx="1718158" cy="7269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38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Correct mistakes, </a:t>
            </a:r>
            <a:br>
              <a:rPr lang="en-SG" dirty="0"/>
            </a:br>
            <a:r>
              <a:rPr lang="en-SG" dirty="0"/>
              <a:t>Look for outliers and</a:t>
            </a:r>
            <a:br>
              <a:rPr lang="en-SG" dirty="0"/>
            </a:br>
            <a:r>
              <a:rPr lang="en-SG" dirty="0"/>
              <a:t>Look for the unexpected</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57827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Changing variable types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US" dirty="0"/>
              <a:t>Changing &lt;</a:t>
            </a:r>
            <a:r>
              <a:rPr lang="en-US" dirty="0" err="1"/>
              <a:t>numOfTrials</a:t>
            </a:r>
            <a:r>
              <a:rPr lang="en-US" dirty="0"/>
              <a:t>&gt; to int type (not really a mistake):</a:t>
            </a:r>
            <a:endParaRPr lang="en-US" sz="2000" dirty="0">
              <a:latin typeface="Courier New" panose="02070309020205020404" pitchFamily="49" charset="0"/>
              <a:cs typeface="Courier New" panose="02070309020205020404" pitchFamily="49" charset="0"/>
            </a:endParaRPr>
          </a:p>
          <a:p>
            <a:pPr marL="0" indent="0">
              <a:buNone/>
            </a:pPr>
            <a:r>
              <a:rPr lang="en-US" sz="2000" dirty="0" err="1">
                <a:latin typeface="Courier New" panose="02070309020205020404" pitchFamily="49" charset="0"/>
                <a:cs typeface="Courier New" panose="02070309020205020404" pitchFamily="49" charset="0"/>
              </a:rPr>
              <a:t>exampleData$numOfTrials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as.integer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exampleData$numOfTrials</a:t>
            </a:r>
            <a:r>
              <a:rPr lang="en-US" sz="2000" dirty="0">
                <a:latin typeface="Courier New" panose="02070309020205020404" pitchFamily="49" charset="0"/>
                <a:cs typeface="Courier New" panose="02070309020205020404" pitchFamily="49" charset="0"/>
              </a:rPr>
              <a:t>)</a:t>
            </a:r>
          </a:p>
          <a:p>
            <a:pPr marL="0" indent="0">
              <a:buNone/>
            </a:pPr>
            <a:r>
              <a:rPr lang="en-US" dirty="0"/>
              <a:t>Changing &lt;passed&gt; to </a:t>
            </a:r>
            <a:r>
              <a:rPr lang="en-US" dirty="0" err="1"/>
              <a:t>logi</a:t>
            </a:r>
            <a:r>
              <a:rPr lang="en-US" dirty="0"/>
              <a:t> type:</a:t>
            </a:r>
            <a:endParaRPr lang="en-US" dirty="0">
              <a:latin typeface="Courier New" panose="02070309020205020404" pitchFamily="49" charset="0"/>
              <a:cs typeface="Courier New" panose="02070309020205020404" pitchFamily="49" charset="0"/>
            </a:endParaRPr>
          </a:p>
          <a:p>
            <a:pPr marL="0" indent="0">
              <a:buNone/>
            </a:pPr>
            <a:r>
              <a:rPr lang="en-US" sz="2000" dirty="0" err="1">
                <a:latin typeface="Courier New" panose="02070309020205020404" pitchFamily="49" charset="0"/>
                <a:cs typeface="Courier New" panose="02070309020205020404" pitchFamily="49" charset="0"/>
              </a:rPr>
              <a:t>exampleData$passed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as.logical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exampleData$passed</a:t>
            </a:r>
            <a:r>
              <a:rPr lang="en-US" sz="2000" dirty="0">
                <a:latin typeface="Courier New" panose="02070309020205020404" pitchFamily="49" charset="0"/>
                <a:cs typeface="Courier New" panose="02070309020205020404" pitchFamily="49" charset="0"/>
              </a:rPr>
              <a:t>)</a:t>
            </a:r>
          </a:p>
          <a:p>
            <a:pPr marL="0" indent="0">
              <a:buNone/>
            </a:pPr>
            <a:r>
              <a:rPr lang="en-US" dirty="0"/>
              <a:t>Changing &lt;group&gt; to factor type: </a:t>
            </a:r>
          </a:p>
          <a:p>
            <a:pPr marL="0" indent="0">
              <a:buNone/>
            </a:pPr>
            <a:r>
              <a:rPr lang="en-US" sz="2000" dirty="0" err="1">
                <a:latin typeface="Courier New" panose="02070309020205020404" pitchFamily="49" charset="0"/>
                <a:cs typeface="Courier New" panose="02070309020205020404" pitchFamily="49" charset="0"/>
              </a:rPr>
              <a:t>exampleData$group</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as.factor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exampleData$group</a:t>
            </a:r>
            <a:r>
              <a:rPr lang="en-US" sz="2000" dirty="0">
                <a:latin typeface="Courier New" panose="02070309020205020404" pitchFamily="49" charset="0"/>
                <a:cs typeface="Courier New" panose="02070309020205020404" pitchFamily="49" charset="0"/>
              </a:rPr>
              <a:t>)</a:t>
            </a:r>
          </a:p>
          <a:p>
            <a:pPr marL="0" indent="0">
              <a:buNone/>
            </a:pPr>
            <a:r>
              <a:rPr lang="en-US" dirty="0"/>
              <a:t>Check by calling str() again: </a:t>
            </a:r>
          </a:p>
          <a:p>
            <a:pPr marL="0" indent="0">
              <a:buNone/>
            </a:pPr>
            <a:r>
              <a:rPr lang="en-US" sz="2000" dirty="0">
                <a:latin typeface="Courier New" panose="02070309020205020404" pitchFamily="49" charset="0"/>
                <a:cs typeface="Courier New" panose="02070309020205020404" pitchFamily="49" charset="0"/>
              </a:rPr>
              <a:t>str(</a:t>
            </a:r>
            <a:r>
              <a:rPr lang="en-US" sz="2000" dirty="0" err="1">
                <a:latin typeface="Courier New" panose="02070309020205020404" pitchFamily="49" charset="0"/>
                <a:cs typeface="Courier New" panose="02070309020205020404" pitchFamily="49" charset="0"/>
              </a:rPr>
              <a:t>exampleData</a:t>
            </a:r>
            <a:r>
              <a:rPr lang="en-US"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15</a:t>
            </a:fld>
            <a:endParaRPr lang="en-SG" dirty="0"/>
          </a:p>
        </p:txBody>
      </p:sp>
      <p:pic>
        <p:nvPicPr>
          <p:cNvPr id="6" name="Picture 5">
            <a:extLst>
              <a:ext uri="{FF2B5EF4-FFF2-40B4-BE49-F238E27FC236}">
                <a16:creationId xmlns:a16="http://schemas.microsoft.com/office/drawing/2014/main" id="{022C798E-75F6-9AC3-20EA-5985B7A672F3}"/>
              </a:ext>
            </a:extLst>
          </p:cNvPr>
          <p:cNvPicPr>
            <a:picLocks noChangeAspect="1"/>
          </p:cNvPicPr>
          <p:nvPr/>
        </p:nvPicPr>
        <p:blipFill>
          <a:blip r:embed="rId2"/>
          <a:stretch>
            <a:fillRect/>
          </a:stretch>
        </p:blipFill>
        <p:spPr>
          <a:xfrm>
            <a:off x="6222745" y="4824321"/>
            <a:ext cx="4955121" cy="1289293"/>
          </a:xfrm>
          <a:prstGeom prst="rect">
            <a:avLst/>
          </a:prstGeom>
        </p:spPr>
      </p:pic>
      <p:pic>
        <p:nvPicPr>
          <p:cNvPr id="7" name="Picture 6">
            <a:extLst>
              <a:ext uri="{FF2B5EF4-FFF2-40B4-BE49-F238E27FC236}">
                <a16:creationId xmlns:a16="http://schemas.microsoft.com/office/drawing/2014/main" id="{BAE9BB76-18B7-5E41-9F62-F3B46C356DB9}"/>
              </a:ext>
            </a:extLst>
          </p:cNvPr>
          <p:cNvPicPr>
            <a:picLocks noChangeAspect="1"/>
          </p:cNvPicPr>
          <p:nvPr/>
        </p:nvPicPr>
        <p:blipFill>
          <a:blip r:embed="rId3"/>
          <a:stretch>
            <a:fillRect/>
          </a:stretch>
        </p:blipFill>
        <p:spPr>
          <a:xfrm>
            <a:off x="706191" y="4823502"/>
            <a:ext cx="4746514" cy="1289294"/>
          </a:xfrm>
          <a:prstGeom prst="rect">
            <a:avLst/>
          </a:prstGeom>
        </p:spPr>
      </p:pic>
      <p:sp>
        <p:nvSpPr>
          <p:cNvPr id="8" name="Content Placeholder 2">
            <a:extLst>
              <a:ext uri="{FF2B5EF4-FFF2-40B4-BE49-F238E27FC236}">
                <a16:creationId xmlns:a16="http://schemas.microsoft.com/office/drawing/2014/main" id="{B6CB9CC4-7215-24FD-4EC2-37BEA3EAB5D4}"/>
              </a:ext>
            </a:extLst>
          </p:cNvPr>
          <p:cNvSpPr txBox="1">
            <a:spLocks/>
          </p:cNvSpPr>
          <p:nvPr/>
        </p:nvSpPr>
        <p:spPr>
          <a:xfrm>
            <a:off x="677782" y="4513092"/>
            <a:ext cx="3021363" cy="5102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Before</a:t>
            </a:r>
            <a:endParaRPr lang="en-SG" sz="2000" dirty="0"/>
          </a:p>
          <a:p>
            <a:pPr marL="0" indent="0">
              <a:buFont typeface="Arial" panose="020B0604020202020204" pitchFamily="34" charset="0"/>
              <a:buNone/>
            </a:pPr>
            <a:endParaRPr lang="en-SG" sz="2000" dirty="0"/>
          </a:p>
        </p:txBody>
      </p:sp>
      <p:sp>
        <p:nvSpPr>
          <p:cNvPr id="9" name="Content Placeholder 2">
            <a:extLst>
              <a:ext uri="{FF2B5EF4-FFF2-40B4-BE49-F238E27FC236}">
                <a16:creationId xmlns:a16="http://schemas.microsoft.com/office/drawing/2014/main" id="{2B7AE984-320C-0BBB-DB67-E93DA32FAA20}"/>
              </a:ext>
            </a:extLst>
          </p:cNvPr>
          <p:cNvSpPr txBox="1">
            <a:spLocks/>
          </p:cNvSpPr>
          <p:nvPr/>
        </p:nvSpPr>
        <p:spPr>
          <a:xfrm>
            <a:off x="6170281" y="4513092"/>
            <a:ext cx="3021362" cy="5102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After</a:t>
            </a:r>
            <a:endParaRPr lang="en-SG" sz="2000" dirty="0"/>
          </a:p>
          <a:p>
            <a:pPr marL="0" indent="0">
              <a:buFont typeface="Arial" panose="020B0604020202020204" pitchFamily="34" charset="0"/>
              <a:buNone/>
            </a:pPr>
            <a:endParaRPr lang="en-SG" sz="2000" dirty="0"/>
          </a:p>
        </p:txBody>
      </p:sp>
      <p:cxnSp>
        <p:nvCxnSpPr>
          <p:cNvPr id="10" name="Straight Arrow Connector 9">
            <a:extLst>
              <a:ext uri="{FF2B5EF4-FFF2-40B4-BE49-F238E27FC236}">
                <a16:creationId xmlns:a16="http://schemas.microsoft.com/office/drawing/2014/main" id="{81179A47-B64C-1799-6CF0-5E4290C690A0}"/>
              </a:ext>
            </a:extLst>
          </p:cNvPr>
          <p:cNvCxnSpPr>
            <a:cxnSpLocks/>
          </p:cNvCxnSpPr>
          <p:nvPr/>
        </p:nvCxnSpPr>
        <p:spPr>
          <a:xfrm>
            <a:off x="7122827" y="4170341"/>
            <a:ext cx="487039" cy="119571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8279026-81A8-75AE-98A6-D22755546F78}"/>
              </a:ext>
            </a:extLst>
          </p:cNvPr>
          <p:cNvSpPr txBox="1">
            <a:spLocks/>
          </p:cNvSpPr>
          <p:nvPr/>
        </p:nvSpPr>
        <p:spPr>
          <a:xfrm>
            <a:off x="5872792" y="3876062"/>
            <a:ext cx="1831285"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00B050"/>
                </a:solidFill>
              </a:rPr>
              <a:t>Changed to int</a:t>
            </a:r>
          </a:p>
        </p:txBody>
      </p:sp>
      <p:cxnSp>
        <p:nvCxnSpPr>
          <p:cNvPr id="13" name="Straight Arrow Connector 12">
            <a:extLst>
              <a:ext uri="{FF2B5EF4-FFF2-40B4-BE49-F238E27FC236}">
                <a16:creationId xmlns:a16="http://schemas.microsoft.com/office/drawing/2014/main" id="{117E30DD-DD1F-58B8-EE93-63A175ED9317}"/>
              </a:ext>
            </a:extLst>
          </p:cNvPr>
          <p:cNvCxnSpPr>
            <a:cxnSpLocks/>
          </p:cNvCxnSpPr>
          <p:nvPr/>
        </p:nvCxnSpPr>
        <p:spPr>
          <a:xfrm flipH="1">
            <a:off x="7923841" y="3804139"/>
            <a:ext cx="455182" cy="19716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C320512-AC8B-5FF4-FC09-75E60840DB4A}"/>
              </a:ext>
            </a:extLst>
          </p:cNvPr>
          <p:cNvSpPr txBox="1">
            <a:spLocks/>
          </p:cNvSpPr>
          <p:nvPr/>
        </p:nvSpPr>
        <p:spPr>
          <a:xfrm>
            <a:off x="7599467" y="3525759"/>
            <a:ext cx="1831285"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00B050"/>
                </a:solidFill>
              </a:rPr>
              <a:t>Changed to </a:t>
            </a:r>
            <a:r>
              <a:rPr lang="en-SG" sz="1800" dirty="0" err="1">
                <a:solidFill>
                  <a:srgbClr val="00B050"/>
                </a:solidFill>
              </a:rPr>
              <a:t>logi</a:t>
            </a:r>
            <a:endParaRPr lang="en-SG" sz="1800" dirty="0">
              <a:solidFill>
                <a:srgbClr val="00B050"/>
              </a:solidFill>
            </a:endParaRPr>
          </a:p>
        </p:txBody>
      </p:sp>
      <p:cxnSp>
        <p:nvCxnSpPr>
          <p:cNvPr id="19" name="Straight Arrow Connector 18">
            <a:extLst>
              <a:ext uri="{FF2B5EF4-FFF2-40B4-BE49-F238E27FC236}">
                <a16:creationId xmlns:a16="http://schemas.microsoft.com/office/drawing/2014/main" id="{B505C6FD-C9E6-FF89-5160-654ED758A9B5}"/>
              </a:ext>
            </a:extLst>
          </p:cNvPr>
          <p:cNvCxnSpPr>
            <a:cxnSpLocks/>
          </p:cNvCxnSpPr>
          <p:nvPr/>
        </p:nvCxnSpPr>
        <p:spPr>
          <a:xfrm flipH="1">
            <a:off x="8120711" y="4164983"/>
            <a:ext cx="1462765" cy="177535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DFC25AE5-519E-E9E4-E8F3-C126221C9539}"/>
              </a:ext>
            </a:extLst>
          </p:cNvPr>
          <p:cNvSpPr txBox="1">
            <a:spLocks/>
          </p:cNvSpPr>
          <p:nvPr/>
        </p:nvSpPr>
        <p:spPr>
          <a:xfrm>
            <a:off x="9524867" y="3711046"/>
            <a:ext cx="2681185" cy="1353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00B050"/>
                </a:solidFill>
              </a:rPr>
              <a:t>Changed to Factor: see that is lists how many levels there are—this is useful to us</a:t>
            </a:r>
          </a:p>
        </p:txBody>
      </p:sp>
      <p:sp>
        <p:nvSpPr>
          <p:cNvPr id="22" name="Content Placeholder 2">
            <a:extLst>
              <a:ext uri="{FF2B5EF4-FFF2-40B4-BE49-F238E27FC236}">
                <a16:creationId xmlns:a16="http://schemas.microsoft.com/office/drawing/2014/main" id="{D282828E-537D-8AEC-42A8-417A1BD712F6}"/>
              </a:ext>
            </a:extLst>
          </p:cNvPr>
          <p:cNvSpPr txBox="1">
            <a:spLocks/>
          </p:cNvSpPr>
          <p:nvPr/>
        </p:nvSpPr>
        <p:spPr>
          <a:xfrm>
            <a:off x="9566370" y="159732"/>
            <a:ext cx="2426463" cy="2284728"/>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solidFill>
                  <a:schemeClr val="accent1"/>
                </a:solidFill>
              </a:rPr>
              <a:t>Commands for coercing variables to different types</a:t>
            </a:r>
          </a:p>
          <a:p>
            <a:pPr marL="0" indent="0">
              <a:buFont typeface="Arial" panose="020B0604020202020204" pitchFamily="34" charset="0"/>
              <a:buNone/>
            </a:pPr>
            <a:r>
              <a:rPr lang="en-US" sz="1600" dirty="0" err="1">
                <a:solidFill>
                  <a:schemeClr val="accent1"/>
                </a:solidFill>
              </a:rPr>
              <a:t>as.numeric</a:t>
            </a:r>
            <a:r>
              <a:rPr lang="en-US" sz="1600" dirty="0">
                <a:solidFill>
                  <a:schemeClr val="accent1"/>
                </a:solidFill>
              </a:rPr>
              <a:t>()</a:t>
            </a:r>
          </a:p>
          <a:p>
            <a:pPr marL="0" indent="0">
              <a:buFont typeface="Arial" panose="020B0604020202020204" pitchFamily="34" charset="0"/>
              <a:buNone/>
            </a:pPr>
            <a:r>
              <a:rPr lang="en-US" sz="1600" dirty="0" err="1">
                <a:solidFill>
                  <a:schemeClr val="accent1"/>
                </a:solidFill>
              </a:rPr>
              <a:t>as.integer</a:t>
            </a:r>
            <a:r>
              <a:rPr lang="en-US" sz="1600" dirty="0">
                <a:solidFill>
                  <a:schemeClr val="accent1"/>
                </a:solidFill>
              </a:rPr>
              <a:t>()</a:t>
            </a:r>
          </a:p>
          <a:p>
            <a:pPr marL="0" indent="0">
              <a:buFont typeface="Arial" panose="020B0604020202020204" pitchFamily="34" charset="0"/>
              <a:buNone/>
            </a:pPr>
            <a:r>
              <a:rPr lang="en-US" sz="1600" dirty="0" err="1">
                <a:solidFill>
                  <a:schemeClr val="accent1"/>
                </a:solidFill>
              </a:rPr>
              <a:t>as.character</a:t>
            </a:r>
            <a:r>
              <a:rPr lang="en-US" sz="1600" dirty="0">
                <a:solidFill>
                  <a:schemeClr val="accent1"/>
                </a:solidFill>
              </a:rPr>
              <a:t>()</a:t>
            </a:r>
          </a:p>
          <a:p>
            <a:pPr marL="0" indent="0">
              <a:buFont typeface="Arial" panose="020B0604020202020204" pitchFamily="34" charset="0"/>
              <a:buNone/>
            </a:pPr>
            <a:r>
              <a:rPr lang="en-US" sz="1600" dirty="0" err="1">
                <a:solidFill>
                  <a:schemeClr val="accent1"/>
                </a:solidFill>
              </a:rPr>
              <a:t>as.factor</a:t>
            </a:r>
            <a:r>
              <a:rPr lang="en-US" sz="1600" dirty="0">
                <a:solidFill>
                  <a:schemeClr val="accent1"/>
                </a:solidFill>
              </a:rPr>
              <a:t>()</a:t>
            </a:r>
          </a:p>
          <a:p>
            <a:pPr marL="0" indent="0">
              <a:buFont typeface="Arial" panose="020B0604020202020204" pitchFamily="34" charset="0"/>
              <a:buNone/>
            </a:pPr>
            <a:r>
              <a:rPr lang="en-US" sz="1600" dirty="0" err="1">
                <a:solidFill>
                  <a:schemeClr val="accent1"/>
                </a:solidFill>
              </a:rPr>
              <a:t>as.logical</a:t>
            </a:r>
            <a:r>
              <a:rPr lang="en-US" sz="1600" dirty="0">
                <a:solidFill>
                  <a:schemeClr val="accent1"/>
                </a:solidFill>
              </a:rPr>
              <a:t>()</a:t>
            </a:r>
          </a:p>
        </p:txBody>
      </p:sp>
      <p:sp>
        <p:nvSpPr>
          <p:cNvPr id="23" name="Arrow: Right 22">
            <a:extLst>
              <a:ext uri="{FF2B5EF4-FFF2-40B4-BE49-F238E27FC236}">
                <a16:creationId xmlns:a16="http://schemas.microsoft.com/office/drawing/2014/main" id="{7AB4D1CE-F621-BDD9-4A53-89312FB6F50B}"/>
              </a:ext>
            </a:extLst>
          </p:cNvPr>
          <p:cNvSpPr/>
          <p:nvPr/>
        </p:nvSpPr>
        <p:spPr>
          <a:xfrm>
            <a:off x="5566370" y="5366055"/>
            <a:ext cx="578792" cy="301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4" name="Straight Arrow Connector 23">
            <a:extLst>
              <a:ext uri="{FF2B5EF4-FFF2-40B4-BE49-F238E27FC236}">
                <a16:creationId xmlns:a16="http://schemas.microsoft.com/office/drawing/2014/main" id="{CD191E25-5CFE-9272-DFF5-CB8649514878}"/>
              </a:ext>
            </a:extLst>
          </p:cNvPr>
          <p:cNvCxnSpPr>
            <a:cxnSpLocks/>
          </p:cNvCxnSpPr>
          <p:nvPr/>
        </p:nvCxnSpPr>
        <p:spPr>
          <a:xfrm flipH="1">
            <a:off x="5566370" y="2766349"/>
            <a:ext cx="2033097" cy="355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5CAB9723-1AC7-E4A9-7265-4FC3F15A8D81}"/>
              </a:ext>
            </a:extLst>
          </p:cNvPr>
          <p:cNvSpPr txBox="1">
            <a:spLocks/>
          </p:cNvSpPr>
          <p:nvPr/>
        </p:nvSpPr>
        <p:spPr>
          <a:xfrm>
            <a:off x="7542092" y="2590227"/>
            <a:ext cx="4434876"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My general advice is to change all categorical explanatory variables to factor type (we’ll see why later)</a:t>
            </a:r>
          </a:p>
        </p:txBody>
      </p:sp>
    </p:spTree>
    <p:extLst>
      <p:ext uri="{BB962C8B-B14F-4D97-AF65-F5344CB8AC3E}">
        <p14:creationId xmlns:p14="http://schemas.microsoft.com/office/powerpoint/2010/main" val="771213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Dealing with NAs (missing values)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dirty="0"/>
              <a:t>Quick search for NAs:</a:t>
            </a:r>
          </a:p>
          <a:p>
            <a:pPr marL="0" indent="0">
              <a:buNone/>
            </a:pPr>
            <a:r>
              <a:rPr lang="en-SG" sz="2000" dirty="0">
                <a:latin typeface="Courier New" panose="02070309020205020404" pitchFamily="49" charset="0"/>
                <a:cs typeface="Courier New" panose="02070309020205020404" pitchFamily="49" charset="0"/>
              </a:rPr>
              <a:t>apply(is.na(</a:t>
            </a:r>
            <a:r>
              <a:rPr lang="en-SG" sz="2000" dirty="0" err="1">
                <a:latin typeface="Courier New" panose="02070309020205020404" pitchFamily="49" charset="0"/>
                <a:cs typeface="Courier New" panose="02070309020205020404" pitchFamily="49" charset="0"/>
              </a:rPr>
              <a:t>exampleData</a:t>
            </a:r>
            <a:r>
              <a:rPr lang="en-SG" sz="2000" dirty="0">
                <a:latin typeface="Courier New" panose="02070309020205020404" pitchFamily="49" charset="0"/>
                <a:cs typeface="Courier New" panose="02070309020205020404" pitchFamily="49" charset="0"/>
              </a:rPr>
              <a:t>),2,which)</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What to do when you have NAs? This is a difficult question!</a:t>
            </a:r>
          </a:p>
          <a:p>
            <a:pPr marL="0" indent="0">
              <a:buNone/>
            </a:pPr>
            <a:r>
              <a:rPr lang="en-SG" sz="2400" dirty="0"/>
              <a:t>- Do nothing and keep everything: this won’t work because NAs tend to cause errors</a:t>
            </a:r>
          </a:p>
          <a:p>
            <a:pPr marL="0" indent="0">
              <a:buNone/>
            </a:pPr>
            <a:r>
              <a:rPr lang="en-SG" sz="2400" dirty="0"/>
              <a:t>- Safest course of action: remove the whole row but this costs you a lot of data</a:t>
            </a:r>
          </a:p>
          <a:p>
            <a:pPr marL="0" indent="0">
              <a:buNone/>
            </a:pPr>
            <a:r>
              <a:rPr lang="en-SG" sz="2400" dirty="0"/>
              <a:t>- Somewhere in the middle: remove observations that are NAs when that variable is being analysed but not otherwise</a:t>
            </a:r>
          </a:p>
          <a:p>
            <a:pPr marL="0" indent="0" algn="ctr">
              <a:buNone/>
            </a:pPr>
            <a:r>
              <a:rPr lang="en-SG" b="1" dirty="0"/>
              <a:t>There is a choice!: Data analysis is an art form</a:t>
            </a: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16</a:t>
            </a:fld>
            <a:endParaRPr lang="en-SG" dirty="0"/>
          </a:p>
        </p:txBody>
      </p:sp>
      <p:pic>
        <p:nvPicPr>
          <p:cNvPr id="12" name="Picture 11">
            <a:extLst>
              <a:ext uri="{FF2B5EF4-FFF2-40B4-BE49-F238E27FC236}">
                <a16:creationId xmlns:a16="http://schemas.microsoft.com/office/drawing/2014/main" id="{D431C3B4-02FF-7730-853B-37F950A9C413}"/>
              </a:ext>
            </a:extLst>
          </p:cNvPr>
          <p:cNvPicPr>
            <a:picLocks noChangeAspect="1"/>
          </p:cNvPicPr>
          <p:nvPr/>
        </p:nvPicPr>
        <p:blipFill>
          <a:blip r:embed="rId2"/>
          <a:stretch>
            <a:fillRect/>
          </a:stretch>
        </p:blipFill>
        <p:spPr>
          <a:xfrm>
            <a:off x="7067156" y="630069"/>
            <a:ext cx="2948470" cy="2884172"/>
          </a:xfrm>
          <a:prstGeom prst="rect">
            <a:avLst/>
          </a:prstGeom>
        </p:spPr>
      </p:pic>
      <p:sp>
        <p:nvSpPr>
          <p:cNvPr id="15" name="Content Placeholder 2">
            <a:extLst>
              <a:ext uri="{FF2B5EF4-FFF2-40B4-BE49-F238E27FC236}">
                <a16:creationId xmlns:a16="http://schemas.microsoft.com/office/drawing/2014/main" id="{245B4D4B-569B-81D7-4D34-E7855FFA06C8}"/>
              </a:ext>
            </a:extLst>
          </p:cNvPr>
          <p:cNvSpPr txBox="1">
            <a:spLocks/>
          </p:cNvSpPr>
          <p:nvPr/>
        </p:nvSpPr>
        <p:spPr>
          <a:xfrm>
            <a:off x="5124845" y="773354"/>
            <a:ext cx="1755213" cy="1066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1800" dirty="0">
                <a:solidFill>
                  <a:srgbClr val="FF0000"/>
                </a:solidFill>
              </a:rPr>
              <a:t>Variable name</a:t>
            </a:r>
          </a:p>
        </p:txBody>
      </p:sp>
      <p:cxnSp>
        <p:nvCxnSpPr>
          <p:cNvPr id="16" name="Straight Arrow Connector 15">
            <a:extLst>
              <a:ext uri="{FF2B5EF4-FFF2-40B4-BE49-F238E27FC236}">
                <a16:creationId xmlns:a16="http://schemas.microsoft.com/office/drawing/2014/main" id="{FFAB6898-9B64-63B7-DF48-8B67983259D2}"/>
              </a:ext>
            </a:extLst>
          </p:cNvPr>
          <p:cNvCxnSpPr>
            <a:cxnSpLocks/>
          </p:cNvCxnSpPr>
          <p:nvPr/>
        </p:nvCxnSpPr>
        <p:spPr>
          <a:xfrm>
            <a:off x="6682883" y="1032724"/>
            <a:ext cx="390664" cy="2739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DD7E84A4-32BE-0D89-3EC9-276E1D41F416}"/>
              </a:ext>
            </a:extLst>
          </p:cNvPr>
          <p:cNvSpPr txBox="1">
            <a:spLocks/>
          </p:cNvSpPr>
          <p:nvPr/>
        </p:nvSpPr>
        <p:spPr>
          <a:xfrm>
            <a:off x="10202724" y="1553107"/>
            <a:ext cx="1755213" cy="1066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Row number of observation that is NA</a:t>
            </a:r>
          </a:p>
        </p:txBody>
      </p:sp>
      <p:cxnSp>
        <p:nvCxnSpPr>
          <p:cNvPr id="18" name="Straight Arrow Connector 17">
            <a:extLst>
              <a:ext uri="{FF2B5EF4-FFF2-40B4-BE49-F238E27FC236}">
                <a16:creationId xmlns:a16="http://schemas.microsoft.com/office/drawing/2014/main" id="{907C2200-BB94-6D06-82BE-5059BE7F965F}"/>
              </a:ext>
            </a:extLst>
          </p:cNvPr>
          <p:cNvCxnSpPr>
            <a:cxnSpLocks/>
          </p:cNvCxnSpPr>
          <p:nvPr/>
        </p:nvCxnSpPr>
        <p:spPr>
          <a:xfrm flipH="1" flipV="1">
            <a:off x="7509289" y="1493656"/>
            <a:ext cx="2693435" cy="2315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44067B0B-F8CC-ABE5-DB36-3B39B2DD2ECE}"/>
              </a:ext>
            </a:extLst>
          </p:cNvPr>
          <p:cNvSpPr txBox="1">
            <a:spLocks/>
          </p:cNvSpPr>
          <p:nvPr/>
        </p:nvSpPr>
        <p:spPr>
          <a:xfrm>
            <a:off x="10202724" y="2870316"/>
            <a:ext cx="1755213" cy="1066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No missing values</a:t>
            </a:r>
          </a:p>
        </p:txBody>
      </p:sp>
      <p:cxnSp>
        <p:nvCxnSpPr>
          <p:cNvPr id="23" name="Straight Arrow Connector 22">
            <a:extLst>
              <a:ext uri="{FF2B5EF4-FFF2-40B4-BE49-F238E27FC236}">
                <a16:creationId xmlns:a16="http://schemas.microsoft.com/office/drawing/2014/main" id="{BAF4087F-CE7E-A905-D180-FE441A497476}"/>
              </a:ext>
            </a:extLst>
          </p:cNvPr>
          <p:cNvCxnSpPr>
            <a:cxnSpLocks/>
          </p:cNvCxnSpPr>
          <p:nvPr/>
        </p:nvCxnSpPr>
        <p:spPr>
          <a:xfrm flipH="1" flipV="1">
            <a:off x="7881581" y="2928454"/>
            <a:ext cx="2402371" cy="524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79D45176-4150-30A6-920F-F2EE5E23FC4A}"/>
              </a:ext>
            </a:extLst>
          </p:cNvPr>
          <p:cNvSpPr txBox="1">
            <a:spLocks/>
          </p:cNvSpPr>
          <p:nvPr/>
        </p:nvSpPr>
        <p:spPr>
          <a:xfrm>
            <a:off x="916842" y="1985944"/>
            <a:ext cx="5244454" cy="1363450"/>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u="sng" dirty="0">
                <a:solidFill>
                  <a:schemeClr val="accent1"/>
                </a:solidFill>
              </a:rPr>
              <a:t>Important errors to find and solve</a:t>
            </a:r>
          </a:p>
          <a:p>
            <a:pPr marL="0" indent="0">
              <a:buFont typeface="Arial" panose="020B0604020202020204" pitchFamily="34" charset="0"/>
              <a:buNone/>
            </a:pPr>
            <a:r>
              <a:rPr lang="en-US" sz="1600" dirty="0">
                <a:solidFill>
                  <a:schemeClr val="accent1"/>
                </a:solidFill>
              </a:rPr>
              <a:t>NA: missing value. Use is.na()</a:t>
            </a:r>
          </a:p>
          <a:p>
            <a:pPr marL="0" indent="0">
              <a:buFont typeface="Arial" panose="020B0604020202020204" pitchFamily="34" charset="0"/>
              <a:buNone/>
            </a:pPr>
            <a:r>
              <a:rPr lang="en-US" sz="1600" dirty="0" err="1">
                <a:solidFill>
                  <a:schemeClr val="accent1"/>
                </a:solidFill>
              </a:rPr>
              <a:t>NaN</a:t>
            </a:r>
            <a:r>
              <a:rPr lang="en-US" sz="1600" dirty="0">
                <a:solidFill>
                  <a:schemeClr val="accent1"/>
                </a:solidFill>
              </a:rPr>
              <a:t>: not a number, e.g. 0/0 in numeric vectors. Use </a:t>
            </a:r>
            <a:r>
              <a:rPr lang="en-US" sz="1600" dirty="0" err="1">
                <a:solidFill>
                  <a:schemeClr val="accent1"/>
                </a:solidFill>
              </a:rPr>
              <a:t>is.nan</a:t>
            </a:r>
            <a:r>
              <a:rPr lang="en-US" sz="1600" dirty="0">
                <a:solidFill>
                  <a:schemeClr val="accent1"/>
                </a:solidFill>
              </a:rPr>
              <a:t>()</a:t>
            </a:r>
          </a:p>
          <a:p>
            <a:pPr marL="0" indent="0">
              <a:buFont typeface="Arial" panose="020B0604020202020204" pitchFamily="34" charset="0"/>
              <a:buNone/>
            </a:pPr>
            <a:r>
              <a:rPr lang="en-US" sz="1600" dirty="0">
                <a:solidFill>
                  <a:schemeClr val="accent1"/>
                </a:solidFill>
              </a:rPr>
              <a:t>Inf: infinite, e.g. 1/0. Use </a:t>
            </a:r>
            <a:r>
              <a:rPr lang="en-US" sz="1600" dirty="0" err="1">
                <a:solidFill>
                  <a:schemeClr val="accent1"/>
                </a:solidFill>
              </a:rPr>
              <a:t>is.infinite</a:t>
            </a:r>
            <a:r>
              <a:rPr lang="en-US" sz="1600" dirty="0">
                <a:solidFill>
                  <a:schemeClr val="accent1"/>
                </a:solidFill>
              </a:rPr>
              <a:t>()</a:t>
            </a:r>
          </a:p>
        </p:txBody>
      </p:sp>
    </p:spTree>
    <p:extLst>
      <p:ext uri="{BB962C8B-B14F-4D97-AF65-F5344CB8AC3E}">
        <p14:creationId xmlns:p14="http://schemas.microsoft.com/office/powerpoint/2010/main" val="594098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Looking for outliers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dirty="0"/>
              <a:t>Using summary tables:</a:t>
            </a:r>
          </a:p>
          <a:p>
            <a:pPr marL="0" indent="0">
              <a:buNone/>
            </a:pPr>
            <a:r>
              <a:rPr lang="en-SG" sz="2000" dirty="0">
                <a:latin typeface="Courier New" panose="02070309020205020404" pitchFamily="49" charset="0"/>
                <a:cs typeface="Courier New" panose="02070309020205020404" pitchFamily="49" charset="0"/>
              </a:rPr>
              <a:t>summary(</a:t>
            </a:r>
            <a:r>
              <a:rPr lang="en-SG" sz="2000" dirty="0" err="1">
                <a:latin typeface="Courier New" panose="02070309020205020404" pitchFamily="49" charset="0"/>
                <a:cs typeface="Courier New" panose="02070309020205020404" pitchFamily="49" charset="0"/>
              </a:rPr>
              <a:t>exampleData</a:t>
            </a:r>
            <a:r>
              <a:rPr lang="en-SG" sz="2000" dirty="0">
                <a:latin typeface="Courier New" panose="02070309020205020404" pitchFamily="49" charset="0"/>
                <a:cs typeface="Courier New" panose="02070309020205020404" pitchFamily="49" charset="0"/>
              </a:rPr>
              <a:t>) #produces a quick summary of each variable</a:t>
            </a: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17</a:t>
            </a:fld>
            <a:endParaRPr lang="en-SG" dirty="0"/>
          </a:p>
        </p:txBody>
      </p:sp>
      <p:pic>
        <p:nvPicPr>
          <p:cNvPr id="6" name="Picture 5">
            <a:extLst>
              <a:ext uri="{FF2B5EF4-FFF2-40B4-BE49-F238E27FC236}">
                <a16:creationId xmlns:a16="http://schemas.microsoft.com/office/drawing/2014/main" id="{F8C11F10-8CAB-709F-62BB-D9CA4CF90D51}"/>
              </a:ext>
            </a:extLst>
          </p:cNvPr>
          <p:cNvPicPr>
            <a:picLocks noChangeAspect="1"/>
          </p:cNvPicPr>
          <p:nvPr/>
        </p:nvPicPr>
        <p:blipFill>
          <a:blip r:embed="rId2"/>
          <a:stretch>
            <a:fillRect/>
          </a:stretch>
        </p:blipFill>
        <p:spPr>
          <a:xfrm>
            <a:off x="2265782" y="2835705"/>
            <a:ext cx="7640116" cy="1467055"/>
          </a:xfrm>
          <a:prstGeom prst="rect">
            <a:avLst/>
          </a:prstGeom>
        </p:spPr>
      </p:pic>
      <p:sp>
        <p:nvSpPr>
          <p:cNvPr id="7" name="Content Placeholder 2">
            <a:extLst>
              <a:ext uri="{FF2B5EF4-FFF2-40B4-BE49-F238E27FC236}">
                <a16:creationId xmlns:a16="http://schemas.microsoft.com/office/drawing/2014/main" id="{478C96E5-6703-ACA6-B018-58FE37AA65C6}"/>
              </a:ext>
            </a:extLst>
          </p:cNvPr>
          <p:cNvSpPr txBox="1">
            <a:spLocks/>
          </p:cNvSpPr>
          <p:nvPr/>
        </p:nvSpPr>
        <p:spPr>
          <a:xfrm>
            <a:off x="8525274" y="3972015"/>
            <a:ext cx="2949304" cy="8405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rPr>
              <a:t>Number in each category: outliers don’t apply to this type of variable</a:t>
            </a:r>
            <a:endParaRPr lang="en-SG" sz="2000" dirty="0">
              <a:solidFill>
                <a:srgbClr val="FF0000"/>
              </a:solidFill>
            </a:endParaRPr>
          </a:p>
        </p:txBody>
      </p:sp>
      <p:cxnSp>
        <p:nvCxnSpPr>
          <p:cNvPr id="8" name="Straight Arrow Connector 7">
            <a:extLst>
              <a:ext uri="{FF2B5EF4-FFF2-40B4-BE49-F238E27FC236}">
                <a16:creationId xmlns:a16="http://schemas.microsoft.com/office/drawing/2014/main" id="{674C1D00-232E-1B34-2E6A-C5DA22EAB1DE}"/>
              </a:ext>
            </a:extLst>
          </p:cNvPr>
          <p:cNvCxnSpPr>
            <a:cxnSpLocks/>
          </p:cNvCxnSpPr>
          <p:nvPr/>
        </p:nvCxnSpPr>
        <p:spPr>
          <a:xfrm flipH="1" flipV="1">
            <a:off x="8619028" y="3624689"/>
            <a:ext cx="467678" cy="433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5127A40-9CC0-0AD4-3AAB-410A36BD615A}"/>
              </a:ext>
            </a:extLst>
          </p:cNvPr>
          <p:cNvCxnSpPr>
            <a:cxnSpLocks/>
          </p:cNvCxnSpPr>
          <p:nvPr/>
        </p:nvCxnSpPr>
        <p:spPr>
          <a:xfrm flipV="1">
            <a:off x="9396535" y="3569232"/>
            <a:ext cx="42105" cy="4210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851061A-9809-741E-D2CC-68C57177525A}"/>
              </a:ext>
            </a:extLst>
          </p:cNvPr>
          <p:cNvSpPr txBox="1">
            <a:spLocks/>
          </p:cNvSpPr>
          <p:nvPr/>
        </p:nvSpPr>
        <p:spPr>
          <a:xfrm>
            <a:off x="6995385" y="2513722"/>
            <a:ext cx="4287766"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rPr>
              <a:t>Shows NAs (many ways to skin a cat)</a:t>
            </a:r>
            <a:endParaRPr lang="en-SG" sz="2000" dirty="0">
              <a:solidFill>
                <a:srgbClr val="FF0000"/>
              </a:solidFill>
            </a:endParaRPr>
          </a:p>
        </p:txBody>
      </p:sp>
      <p:cxnSp>
        <p:nvCxnSpPr>
          <p:cNvPr id="19" name="Straight Arrow Connector 18">
            <a:extLst>
              <a:ext uri="{FF2B5EF4-FFF2-40B4-BE49-F238E27FC236}">
                <a16:creationId xmlns:a16="http://schemas.microsoft.com/office/drawing/2014/main" id="{4D652213-B7D7-A990-3AC1-66E2EA5A2524}"/>
              </a:ext>
            </a:extLst>
          </p:cNvPr>
          <p:cNvCxnSpPr>
            <a:cxnSpLocks/>
          </p:cNvCxnSpPr>
          <p:nvPr/>
        </p:nvCxnSpPr>
        <p:spPr>
          <a:xfrm flipH="1">
            <a:off x="7231197" y="2788920"/>
            <a:ext cx="352818" cy="887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69647E32-7351-A718-237B-B73822232260}"/>
              </a:ext>
            </a:extLst>
          </p:cNvPr>
          <p:cNvSpPr txBox="1">
            <a:spLocks/>
          </p:cNvSpPr>
          <p:nvPr/>
        </p:nvSpPr>
        <p:spPr>
          <a:xfrm>
            <a:off x="996009" y="3758476"/>
            <a:ext cx="2200303"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rPr>
              <a:t>Is the Min or </a:t>
            </a:r>
            <a:r>
              <a:rPr lang="en-US" sz="2000">
                <a:solidFill>
                  <a:srgbClr val="FF0000"/>
                </a:solidFill>
              </a:rPr>
              <a:t>Max very far out?</a:t>
            </a:r>
            <a:endParaRPr lang="en-SG" sz="2000" dirty="0">
              <a:solidFill>
                <a:srgbClr val="FF0000"/>
              </a:solidFill>
            </a:endParaRPr>
          </a:p>
        </p:txBody>
      </p:sp>
      <p:cxnSp>
        <p:nvCxnSpPr>
          <p:cNvPr id="26" name="Straight Arrow Connector 25">
            <a:extLst>
              <a:ext uri="{FF2B5EF4-FFF2-40B4-BE49-F238E27FC236}">
                <a16:creationId xmlns:a16="http://schemas.microsoft.com/office/drawing/2014/main" id="{E7D02ED2-99DE-2BBD-B9D9-2451AD0B738B}"/>
              </a:ext>
            </a:extLst>
          </p:cNvPr>
          <p:cNvCxnSpPr>
            <a:cxnSpLocks/>
          </p:cNvCxnSpPr>
          <p:nvPr/>
        </p:nvCxnSpPr>
        <p:spPr>
          <a:xfrm flipV="1">
            <a:off x="2937730" y="3259507"/>
            <a:ext cx="988433" cy="6687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D1DC86B-8AEC-8163-EB96-C7A8EA21E15C}"/>
              </a:ext>
            </a:extLst>
          </p:cNvPr>
          <p:cNvCxnSpPr>
            <a:cxnSpLocks/>
          </p:cNvCxnSpPr>
          <p:nvPr/>
        </p:nvCxnSpPr>
        <p:spPr>
          <a:xfrm>
            <a:off x="2935725" y="3928302"/>
            <a:ext cx="990438" cy="124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930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Looking for outliers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dirty="0"/>
              <a:t>Visually using boxplots:</a:t>
            </a:r>
          </a:p>
          <a:p>
            <a:pPr marL="0" indent="0">
              <a:buNone/>
            </a:pPr>
            <a:r>
              <a:rPr lang="en-US" sz="2000" dirty="0">
                <a:latin typeface="Courier New" panose="02070309020205020404" pitchFamily="49" charset="0"/>
                <a:cs typeface="Courier New" panose="02070309020205020404" pitchFamily="49" charset="0"/>
              </a:rPr>
              <a:t>boxplot(</a:t>
            </a:r>
            <a:r>
              <a:rPr lang="en-US" sz="2000" dirty="0" err="1">
                <a:latin typeface="Courier New" panose="02070309020205020404" pitchFamily="49" charset="0"/>
                <a:cs typeface="Courier New" panose="02070309020205020404" pitchFamily="49" charset="0"/>
              </a:rPr>
              <a:t>exampleData$numOfTrials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boxplot(</a:t>
            </a:r>
            <a:r>
              <a:rPr lang="en-US" sz="2000" dirty="0" err="1">
                <a:latin typeface="Courier New" panose="02070309020205020404" pitchFamily="49" charset="0"/>
                <a:cs typeface="Courier New" panose="02070309020205020404" pitchFamily="49" charset="0"/>
              </a:rPr>
              <a:t>exampleData$length</a:t>
            </a:r>
            <a:r>
              <a:rPr lang="en-US" sz="2000" dirty="0">
                <a:latin typeface="Courier New" panose="02070309020205020404" pitchFamily="49" charset="0"/>
                <a:cs typeface="Courier New" panose="02070309020205020404" pitchFamily="49" charset="0"/>
              </a:rPr>
              <a:t>)</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r>
              <a:rPr lang="en-SG" dirty="0"/>
              <a:t>Outlier: any point which is either &gt; Q3 + 1.5*IQR or &lt; Q1 – 1.5*IQR</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18</a:t>
            </a:fld>
            <a:endParaRPr lang="en-SG" dirty="0"/>
          </a:p>
        </p:txBody>
      </p:sp>
      <p:sp>
        <p:nvSpPr>
          <p:cNvPr id="31" name="Content Placeholder 2">
            <a:extLst>
              <a:ext uri="{FF2B5EF4-FFF2-40B4-BE49-F238E27FC236}">
                <a16:creationId xmlns:a16="http://schemas.microsoft.com/office/drawing/2014/main" id="{6694E918-CCBA-38BE-BD75-9E73F92319C3}"/>
              </a:ext>
            </a:extLst>
          </p:cNvPr>
          <p:cNvSpPr txBox="1">
            <a:spLocks/>
          </p:cNvSpPr>
          <p:nvPr/>
        </p:nvSpPr>
        <p:spPr>
          <a:xfrm>
            <a:off x="4853561" y="340166"/>
            <a:ext cx="2796919" cy="840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rPr>
              <a:t>This is the function to plot boxplots in basic R</a:t>
            </a:r>
            <a:endParaRPr lang="en-SG" sz="2000" dirty="0">
              <a:solidFill>
                <a:srgbClr val="FF0000"/>
              </a:solidFill>
            </a:endParaRPr>
          </a:p>
        </p:txBody>
      </p:sp>
      <p:cxnSp>
        <p:nvCxnSpPr>
          <p:cNvPr id="32" name="Straight Arrow Connector 31">
            <a:extLst>
              <a:ext uri="{FF2B5EF4-FFF2-40B4-BE49-F238E27FC236}">
                <a16:creationId xmlns:a16="http://schemas.microsoft.com/office/drawing/2014/main" id="{77D0EE02-EE64-ED0A-ED22-2D8E50F43556}"/>
              </a:ext>
            </a:extLst>
          </p:cNvPr>
          <p:cNvCxnSpPr>
            <a:cxnSpLocks/>
          </p:cNvCxnSpPr>
          <p:nvPr/>
        </p:nvCxnSpPr>
        <p:spPr>
          <a:xfrm flipH="1">
            <a:off x="1239520" y="844566"/>
            <a:ext cx="3647769" cy="548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20F967F-2A0F-EA93-B3D9-E8C8FB17DA4A}"/>
              </a:ext>
            </a:extLst>
          </p:cNvPr>
          <p:cNvCxnSpPr>
            <a:cxnSpLocks/>
          </p:cNvCxnSpPr>
          <p:nvPr/>
        </p:nvCxnSpPr>
        <p:spPr>
          <a:xfrm flipH="1" flipV="1">
            <a:off x="4853561" y="1595120"/>
            <a:ext cx="775079" cy="2641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E1DC0C0A-A898-8777-8EE0-9CBE616F231C}"/>
              </a:ext>
            </a:extLst>
          </p:cNvPr>
          <p:cNvSpPr txBox="1">
            <a:spLocks/>
          </p:cNvSpPr>
          <p:nvPr/>
        </p:nvSpPr>
        <p:spPr>
          <a:xfrm>
            <a:off x="5540180" y="1679581"/>
            <a:ext cx="3690575" cy="3522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FF0000"/>
                </a:solidFill>
              </a:rPr>
              <a:t>This is a VECTOR of NUMBERS</a:t>
            </a:r>
            <a:endParaRPr lang="en-SG" sz="2000" dirty="0">
              <a:solidFill>
                <a:srgbClr val="FF0000"/>
              </a:solidFill>
            </a:endParaRPr>
          </a:p>
        </p:txBody>
      </p:sp>
      <p:pic>
        <p:nvPicPr>
          <p:cNvPr id="39" name="Picture 38">
            <a:extLst>
              <a:ext uri="{FF2B5EF4-FFF2-40B4-BE49-F238E27FC236}">
                <a16:creationId xmlns:a16="http://schemas.microsoft.com/office/drawing/2014/main" id="{FB4C947D-20B5-5473-B52B-95DA37F84CAB}"/>
              </a:ext>
            </a:extLst>
          </p:cNvPr>
          <p:cNvPicPr>
            <a:picLocks noChangeAspect="1"/>
          </p:cNvPicPr>
          <p:nvPr/>
        </p:nvPicPr>
        <p:blipFill>
          <a:blip r:embed="rId2"/>
          <a:stretch>
            <a:fillRect/>
          </a:stretch>
        </p:blipFill>
        <p:spPr>
          <a:xfrm>
            <a:off x="5031130" y="2146826"/>
            <a:ext cx="3944073" cy="3944073"/>
          </a:xfrm>
          <a:prstGeom prst="rect">
            <a:avLst/>
          </a:prstGeom>
        </p:spPr>
      </p:pic>
      <p:sp>
        <p:nvSpPr>
          <p:cNvPr id="40" name="Content Placeholder 2">
            <a:extLst>
              <a:ext uri="{FF2B5EF4-FFF2-40B4-BE49-F238E27FC236}">
                <a16:creationId xmlns:a16="http://schemas.microsoft.com/office/drawing/2014/main" id="{5E3CFC94-113C-E56D-5779-8E8B9E5FD4EF}"/>
              </a:ext>
            </a:extLst>
          </p:cNvPr>
          <p:cNvSpPr txBox="1">
            <a:spLocks/>
          </p:cNvSpPr>
          <p:nvPr/>
        </p:nvSpPr>
        <p:spPr>
          <a:xfrm>
            <a:off x="5557247" y="2146826"/>
            <a:ext cx="3109467" cy="1066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400" dirty="0" err="1">
                <a:solidFill>
                  <a:schemeClr val="accent1"/>
                </a:solidFill>
              </a:rPr>
              <a:t>exampleData$Length</a:t>
            </a:r>
            <a:endParaRPr lang="en-SG" sz="2400" dirty="0">
              <a:solidFill>
                <a:schemeClr val="accent1"/>
              </a:solidFill>
            </a:endParaRPr>
          </a:p>
        </p:txBody>
      </p:sp>
      <p:pic>
        <p:nvPicPr>
          <p:cNvPr id="41" name="Picture 40">
            <a:extLst>
              <a:ext uri="{FF2B5EF4-FFF2-40B4-BE49-F238E27FC236}">
                <a16:creationId xmlns:a16="http://schemas.microsoft.com/office/drawing/2014/main" id="{160ACABE-5C8F-BA71-3A0C-9257167AEF29}"/>
              </a:ext>
            </a:extLst>
          </p:cNvPr>
          <p:cNvPicPr>
            <a:picLocks noChangeAspect="1"/>
          </p:cNvPicPr>
          <p:nvPr/>
        </p:nvPicPr>
        <p:blipFill>
          <a:blip r:embed="rId3"/>
          <a:stretch>
            <a:fillRect/>
          </a:stretch>
        </p:blipFill>
        <p:spPr>
          <a:xfrm>
            <a:off x="977100" y="2146826"/>
            <a:ext cx="3944074" cy="3944074"/>
          </a:xfrm>
          <a:prstGeom prst="rect">
            <a:avLst/>
          </a:prstGeom>
        </p:spPr>
      </p:pic>
      <p:sp>
        <p:nvSpPr>
          <p:cNvPr id="42" name="Content Placeholder 2">
            <a:extLst>
              <a:ext uri="{FF2B5EF4-FFF2-40B4-BE49-F238E27FC236}">
                <a16:creationId xmlns:a16="http://schemas.microsoft.com/office/drawing/2014/main" id="{73FCB536-109E-E6B2-A0CA-53E887446A29}"/>
              </a:ext>
            </a:extLst>
          </p:cNvPr>
          <p:cNvSpPr txBox="1">
            <a:spLocks/>
          </p:cNvSpPr>
          <p:nvPr/>
        </p:nvSpPr>
        <p:spPr>
          <a:xfrm>
            <a:off x="1169969" y="2146825"/>
            <a:ext cx="3762455" cy="1066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400" dirty="0" err="1">
                <a:solidFill>
                  <a:schemeClr val="accent1"/>
                </a:solidFill>
              </a:rPr>
              <a:t>exampleData$numOfTrials</a:t>
            </a:r>
            <a:endParaRPr lang="en-SG" sz="2400" dirty="0">
              <a:solidFill>
                <a:schemeClr val="accent1"/>
              </a:solidFill>
            </a:endParaRPr>
          </a:p>
        </p:txBody>
      </p:sp>
      <p:sp>
        <p:nvSpPr>
          <p:cNvPr id="43" name="Content Placeholder 2">
            <a:extLst>
              <a:ext uri="{FF2B5EF4-FFF2-40B4-BE49-F238E27FC236}">
                <a16:creationId xmlns:a16="http://schemas.microsoft.com/office/drawing/2014/main" id="{3E6884F0-5753-AEFF-B1E4-B9D84F7C2638}"/>
              </a:ext>
            </a:extLst>
          </p:cNvPr>
          <p:cNvSpPr txBox="1">
            <a:spLocks/>
          </p:cNvSpPr>
          <p:nvPr/>
        </p:nvSpPr>
        <p:spPr>
          <a:xfrm>
            <a:off x="4803100" y="3424490"/>
            <a:ext cx="1755213" cy="404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2000" dirty="0">
                <a:solidFill>
                  <a:schemeClr val="accent1"/>
                </a:solidFill>
              </a:rPr>
              <a:t>Median</a:t>
            </a:r>
          </a:p>
        </p:txBody>
      </p:sp>
      <p:sp>
        <p:nvSpPr>
          <p:cNvPr id="44" name="Content Placeholder 2">
            <a:extLst>
              <a:ext uri="{FF2B5EF4-FFF2-40B4-BE49-F238E27FC236}">
                <a16:creationId xmlns:a16="http://schemas.microsoft.com/office/drawing/2014/main" id="{B918BBB0-9112-F2F9-35FE-2AE5959C99F5}"/>
              </a:ext>
            </a:extLst>
          </p:cNvPr>
          <p:cNvSpPr txBox="1">
            <a:spLocks/>
          </p:cNvSpPr>
          <p:nvPr/>
        </p:nvSpPr>
        <p:spPr>
          <a:xfrm>
            <a:off x="4803099" y="2865486"/>
            <a:ext cx="1755213" cy="395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2000" dirty="0">
                <a:solidFill>
                  <a:schemeClr val="accent1"/>
                </a:solidFill>
              </a:rPr>
              <a:t>Q3</a:t>
            </a:r>
          </a:p>
        </p:txBody>
      </p:sp>
      <p:sp>
        <p:nvSpPr>
          <p:cNvPr id="45" name="Content Placeholder 2">
            <a:extLst>
              <a:ext uri="{FF2B5EF4-FFF2-40B4-BE49-F238E27FC236}">
                <a16:creationId xmlns:a16="http://schemas.microsoft.com/office/drawing/2014/main" id="{0054424C-4DDA-E223-3D9B-974F1380C976}"/>
              </a:ext>
            </a:extLst>
          </p:cNvPr>
          <p:cNvSpPr txBox="1">
            <a:spLocks/>
          </p:cNvSpPr>
          <p:nvPr/>
        </p:nvSpPr>
        <p:spPr>
          <a:xfrm>
            <a:off x="4792939" y="4980286"/>
            <a:ext cx="1755213" cy="395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2000" dirty="0">
                <a:solidFill>
                  <a:schemeClr val="accent1"/>
                </a:solidFill>
              </a:rPr>
              <a:t>Q1</a:t>
            </a:r>
          </a:p>
        </p:txBody>
      </p:sp>
      <p:sp>
        <p:nvSpPr>
          <p:cNvPr id="46" name="Content Placeholder 2">
            <a:extLst>
              <a:ext uri="{FF2B5EF4-FFF2-40B4-BE49-F238E27FC236}">
                <a16:creationId xmlns:a16="http://schemas.microsoft.com/office/drawing/2014/main" id="{CF3EFFA1-CA4C-0374-3103-14AD5A21F375}"/>
              </a:ext>
            </a:extLst>
          </p:cNvPr>
          <p:cNvSpPr txBox="1">
            <a:spLocks/>
          </p:cNvSpPr>
          <p:nvPr/>
        </p:nvSpPr>
        <p:spPr>
          <a:xfrm>
            <a:off x="5128376" y="5203419"/>
            <a:ext cx="1755213" cy="395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2000" dirty="0">
                <a:solidFill>
                  <a:schemeClr val="accent1"/>
                </a:solidFill>
              </a:rPr>
              <a:t>Min</a:t>
            </a:r>
          </a:p>
        </p:txBody>
      </p:sp>
      <p:sp>
        <p:nvSpPr>
          <p:cNvPr id="47" name="Content Placeholder 2">
            <a:extLst>
              <a:ext uri="{FF2B5EF4-FFF2-40B4-BE49-F238E27FC236}">
                <a16:creationId xmlns:a16="http://schemas.microsoft.com/office/drawing/2014/main" id="{1A045797-C7E8-74E7-C8B4-2D414EB6B969}"/>
              </a:ext>
            </a:extLst>
          </p:cNvPr>
          <p:cNvSpPr txBox="1">
            <a:spLocks/>
          </p:cNvSpPr>
          <p:nvPr/>
        </p:nvSpPr>
        <p:spPr>
          <a:xfrm>
            <a:off x="5128376" y="2543671"/>
            <a:ext cx="1755213" cy="395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2000" dirty="0">
                <a:solidFill>
                  <a:schemeClr val="accent1"/>
                </a:solidFill>
              </a:rPr>
              <a:t>Max</a:t>
            </a:r>
          </a:p>
        </p:txBody>
      </p:sp>
      <p:sp>
        <p:nvSpPr>
          <p:cNvPr id="48" name="Content Placeholder 2">
            <a:extLst>
              <a:ext uri="{FF2B5EF4-FFF2-40B4-BE49-F238E27FC236}">
                <a16:creationId xmlns:a16="http://schemas.microsoft.com/office/drawing/2014/main" id="{2107CCA5-D1ED-3535-8FAD-2A97EC1EF49A}"/>
              </a:ext>
            </a:extLst>
          </p:cNvPr>
          <p:cNvSpPr txBox="1">
            <a:spLocks/>
          </p:cNvSpPr>
          <p:nvPr/>
        </p:nvSpPr>
        <p:spPr>
          <a:xfrm>
            <a:off x="7835216" y="3903661"/>
            <a:ext cx="728394" cy="609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dirty="0">
                <a:solidFill>
                  <a:schemeClr val="accent1"/>
                </a:solidFill>
              </a:rPr>
              <a:t>IQR</a:t>
            </a:r>
          </a:p>
        </p:txBody>
      </p:sp>
      <p:sp>
        <p:nvSpPr>
          <p:cNvPr id="49" name="Right Bracket 48">
            <a:extLst>
              <a:ext uri="{FF2B5EF4-FFF2-40B4-BE49-F238E27FC236}">
                <a16:creationId xmlns:a16="http://schemas.microsoft.com/office/drawing/2014/main" id="{C69AB786-D44C-271E-3375-30EE8D3E0120}"/>
              </a:ext>
            </a:extLst>
          </p:cNvPr>
          <p:cNvSpPr/>
          <p:nvPr/>
        </p:nvSpPr>
        <p:spPr>
          <a:xfrm>
            <a:off x="7786448" y="3020453"/>
            <a:ext cx="48768" cy="2182966"/>
          </a:xfrm>
          <a:prstGeom prst="rightBracket">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sz="2000"/>
          </a:p>
        </p:txBody>
      </p:sp>
      <p:sp>
        <p:nvSpPr>
          <p:cNvPr id="4" name="Content Placeholder 2">
            <a:extLst>
              <a:ext uri="{FF2B5EF4-FFF2-40B4-BE49-F238E27FC236}">
                <a16:creationId xmlns:a16="http://schemas.microsoft.com/office/drawing/2014/main" id="{A05460C6-1D1C-65ED-B785-9E47DA35653C}"/>
              </a:ext>
            </a:extLst>
          </p:cNvPr>
          <p:cNvSpPr txBox="1">
            <a:spLocks/>
          </p:cNvSpPr>
          <p:nvPr/>
        </p:nvSpPr>
        <p:spPr>
          <a:xfrm>
            <a:off x="9138155" y="4540313"/>
            <a:ext cx="2872087" cy="1200329"/>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1"/>
                </a:solidFill>
              </a:rPr>
              <a:t>Note: when there are potential outliers, the whiskers plot the biggest and smallest non-outliers instead of the maximum and minimum values.</a:t>
            </a:r>
          </a:p>
        </p:txBody>
      </p:sp>
    </p:spTree>
    <p:extLst>
      <p:ext uri="{BB962C8B-B14F-4D97-AF65-F5344CB8AC3E}">
        <p14:creationId xmlns:p14="http://schemas.microsoft.com/office/powerpoint/2010/main" val="2757469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Looking for outliers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dirty="0"/>
              <a:t>Another dataset:</a:t>
            </a:r>
          </a:p>
          <a:p>
            <a:pPr marL="0" indent="0">
              <a:buNone/>
            </a:pPr>
            <a:r>
              <a:rPr lang="en-US" sz="2000" dirty="0" err="1">
                <a:latin typeface="Courier New" panose="02070309020205020404" pitchFamily="49" charset="0"/>
                <a:cs typeface="Courier New" panose="02070309020205020404" pitchFamily="49" charset="0"/>
              </a:rPr>
              <a:t>outlierExample</a:t>
            </a:r>
            <a:r>
              <a:rPr lang="en-US" sz="2000" dirty="0">
                <a:latin typeface="Courier New" panose="02070309020205020404" pitchFamily="49" charset="0"/>
                <a:cs typeface="Courier New" panose="02070309020205020404" pitchFamily="49" charset="0"/>
              </a:rPr>
              <a:t>=c(124,143,145,165,135,136,127,152,146,146,135,115,251)</a:t>
            </a:r>
          </a:p>
          <a:p>
            <a:pPr marL="0" indent="0">
              <a:buNone/>
            </a:pPr>
            <a:r>
              <a:rPr lang="en-US" sz="2000" dirty="0">
                <a:latin typeface="Courier New" panose="02070309020205020404" pitchFamily="49" charset="0"/>
                <a:cs typeface="Courier New" panose="02070309020205020404" pitchFamily="49" charset="0"/>
              </a:rPr>
              <a:t>boxplot(</a:t>
            </a:r>
            <a:r>
              <a:rPr lang="en-US" sz="2000" dirty="0" err="1">
                <a:latin typeface="Courier New" panose="02070309020205020404" pitchFamily="49" charset="0"/>
                <a:cs typeface="Courier New" panose="02070309020205020404" pitchFamily="49" charset="0"/>
              </a:rPr>
              <a:t>outlierExample</a:t>
            </a:r>
            <a:r>
              <a:rPr lang="en-US" sz="2000" dirty="0">
                <a:latin typeface="Courier New" panose="02070309020205020404" pitchFamily="49" charset="0"/>
                <a:cs typeface="Courier New" panose="02070309020205020404" pitchFamily="49" charset="0"/>
              </a:rPr>
              <a:t>)</a:t>
            </a:r>
          </a:p>
          <a:p>
            <a:pPr marL="0" indent="0">
              <a:buNone/>
            </a:pPr>
            <a:endParaRPr lang="en-SG" dirty="0"/>
          </a:p>
          <a:p>
            <a:pPr marL="0" indent="0">
              <a:buNone/>
            </a:pPr>
            <a:r>
              <a:rPr lang="en-SG" dirty="0"/>
              <a:t>Based on the values of the whiskers, you might try</a:t>
            </a:r>
            <a:br>
              <a:rPr lang="en-SG" dirty="0"/>
            </a:br>
            <a:r>
              <a:rPr lang="en-SG" dirty="0"/>
              <a:t> to identify the outliers manually:</a:t>
            </a:r>
          </a:p>
          <a:p>
            <a:pPr marL="0" indent="0">
              <a:buNone/>
            </a:pPr>
            <a:r>
              <a:rPr lang="en-US" sz="2000" dirty="0">
                <a:latin typeface="Courier New" panose="02070309020205020404" pitchFamily="49" charset="0"/>
                <a:cs typeface="Courier New" panose="02070309020205020404" pitchFamily="49" charset="0"/>
              </a:rPr>
              <a:t>which(</a:t>
            </a:r>
            <a:r>
              <a:rPr lang="en-US" sz="2000" dirty="0" err="1">
                <a:latin typeface="Courier New" panose="02070309020205020404" pitchFamily="49" charset="0"/>
                <a:cs typeface="Courier New" panose="02070309020205020404" pitchFamily="49" charset="0"/>
              </a:rPr>
              <a:t>outlierExample</a:t>
            </a:r>
            <a:r>
              <a:rPr lang="en-US" sz="2000" dirty="0">
                <a:latin typeface="Courier New" panose="02070309020205020404" pitchFamily="49" charset="0"/>
                <a:cs typeface="Courier New" panose="02070309020205020404" pitchFamily="49" charset="0"/>
              </a:rPr>
              <a:t>&lt;120)</a:t>
            </a:r>
          </a:p>
          <a:p>
            <a:pPr marL="0" indent="0">
              <a:buNone/>
            </a:pPr>
            <a:r>
              <a:rPr lang="en-US" sz="2000" dirty="0">
                <a:latin typeface="Courier New" panose="02070309020205020404" pitchFamily="49" charset="0"/>
                <a:cs typeface="Courier New" panose="02070309020205020404" pitchFamily="49" charset="0"/>
              </a:rPr>
              <a:t>which(</a:t>
            </a:r>
            <a:r>
              <a:rPr lang="en-US" sz="2000" dirty="0" err="1">
                <a:latin typeface="Courier New" panose="02070309020205020404" pitchFamily="49" charset="0"/>
                <a:cs typeface="Courier New" panose="02070309020205020404" pitchFamily="49" charset="0"/>
              </a:rPr>
              <a:t>outlierExample</a:t>
            </a:r>
            <a:r>
              <a:rPr lang="en-US" sz="2000" dirty="0">
                <a:latin typeface="Courier New" panose="02070309020205020404" pitchFamily="49" charset="0"/>
                <a:cs typeface="Courier New" panose="02070309020205020404" pitchFamily="49" charset="0"/>
              </a:rPr>
              <a:t>&gt;160)</a:t>
            </a:r>
          </a:p>
          <a:p>
            <a:pPr marL="0" indent="0">
              <a:buNone/>
            </a:pPr>
            <a:endParaRPr lang="en-SG" dirty="0"/>
          </a:p>
          <a:p>
            <a:pPr marL="0" indent="0">
              <a:buNone/>
            </a:pPr>
            <a:r>
              <a:rPr lang="en-SG" dirty="0"/>
              <a:t>Or you can use the formula to automatically</a:t>
            </a:r>
            <a:br>
              <a:rPr lang="en-SG" dirty="0"/>
            </a:br>
            <a:r>
              <a:rPr lang="en-SG" dirty="0"/>
              <a:t> calculate the whiskers (same result as above):</a:t>
            </a:r>
          </a:p>
          <a:p>
            <a:pPr marL="0" indent="0">
              <a:buNone/>
            </a:pPr>
            <a:r>
              <a:rPr lang="en-SG" sz="2000" dirty="0">
                <a:latin typeface="Courier New" panose="02070309020205020404" pitchFamily="49" charset="0"/>
                <a:cs typeface="Courier New" panose="02070309020205020404" pitchFamily="49" charset="0"/>
              </a:rPr>
              <a:t>which(</a:t>
            </a:r>
            <a:r>
              <a:rPr lang="en-SG" sz="2000" dirty="0" err="1">
                <a:latin typeface="Courier New" panose="02070309020205020404" pitchFamily="49" charset="0"/>
                <a:cs typeface="Courier New" panose="02070309020205020404" pitchFamily="49" charset="0"/>
              </a:rPr>
              <a:t>outlierExample</a:t>
            </a:r>
            <a:r>
              <a:rPr lang="en-SG" sz="2000" dirty="0">
                <a:latin typeface="Courier New" panose="02070309020205020404" pitchFamily="49" charset="0"/>
                <a:cs typeface="Courier New" panose="02070309020205020404" pitchFamily="49" charset="0"/>
              </a:rPr>
              <a:t>&lt;quantile(outlierExample,0.25)-1.5*IQR(</a:t>
            </a:r>
            <a:r>
              <a:rPr lang="en-SG" sz="2000" dirty="0" err="1">
                <a:latin typeface="Courier New" panose="02070309020205020404" pitchFamily="49" charset="0"/>
                <a:cs typeface="Courier New" panose="02070309020205020404" pitchFamily="49" charset="0"/>
              </a:rPr>
              <a:t>outlierExample</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which(</a:t>
            </a:r>
            <a:r>
              <a:rPr lang="en-SG" sz="2000" dirty="0" err="1">
                <a:latin typeface="Courier New" panose="02070309020205020404" pitchFamily="49" charset="0"/>
                <a:cs typeface="Courier New" panose="02070309020205020404" pitchFamily="49" charset="0"/>
              </a:rPr>
              <a:t>outlierExample</a:t>
            </a:r>
            <a:r>
              <a:rPr lang="en-SG" sz="2000" dirty="0">
                <a:latin typeface="Courier New" panose="02070309020205020404" pitchFamily="49" charset="0"/>
                <a:cs typeface="Courier New" panose="02070309020205020404" pitchFamily="49" charset="0"/>
              </a:rPr>
              <a:t>&gt;quantile(outlierExample,0.75)+1.5*IQR(</a:t>
            </a:r>
            <a:r>
              <a:rPr lang="en-SG" sz="2000" dirty="0" err="1">
                <a:latin typeface="Courier New" panose="02070309020205020404" pitchFamily="49" charset="0"/>
                <a:cs typeface="Courier New" panose="02070309020205020404" pitchFamily="49" charset="0"/>
              </a:rPr>
              <a:t>outlierExample</a:t>
            </a:r>
            <a:r>
              <a:rPr lang="en-SG"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19</a:t>
            </a:fld>
            <a:endParaRPr lang="en-SG" dirty="0"/>
          </a:p>
        </p:txBody>
      </p:sp>
      <p:pic>
        <p:nvPicPr>
          <p:cNvPr id="4" name="Picture 3">
            <a:extLst>
              <a:ext uri="{FF2B5EF4-FFF2-40B4-BE49-F238E27FC236}">
                <a16:creationId xmlns:a16="http://schemas.microsoft.com/office/drawing/2014/main" id="{CD78A936-CCCB-F10C-FFD8-9CCB9A8F08EE}"/>
              </a:ext>
            </a:extLst>
          </p:cNvPr>
          <p:cNvPicPr>
            <a:picLocks noChangeAspect="1"/>
          </p:cNvPicPr>
          <p:nvPr/>
        </p:nvPicPr>
        <p:blipFill rotWithShape="1">
          <a:blip r:embed="rId2"/>
          <a:srcRect b="6685"/>
          <a:stretch/>
        </p:blipFill>
        <p:spPr>
          <a:xfrm>
            <a:off x="7982855" y="1774545"/>
            <a:ext cx="3944074" cy="3680407"/>
          </a:xfrm>
          <a:prstGeom prst="rect">
            <a:avLst/>
          </a:prstGeom>
        </p:spPr>
      </p:pic>
      <p:sp>
        <p:nvSpPr>
          <p:cNvPr id="6" name="Content Placeholder 2">
            <a:extLst>
              <a:ext uri="{FF2B5EF4-FFF2-40B4-BE49-F238E27FC236}">
                <a16:creationId xmlns:a16="http://schemas.microsoft.com/office/drawing/2014/main" id="{7E1E69D5-3209-2D74-7742-99220F677156}"/>
              </a:ext>
            </a:extLst>
          </p:cNvPr>
          <p:cNvSpPr txBox="1">
            <a:spLocks/>
          </p:cNvSpPr>
          <p:nvPr/>
        </p:nvSpPr>
        <p:spPr>
          <a:xfrm>
            <a:off x="8559482" y="1785074"/>
            <a:ext cx="3109467" cy="1066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2400" dirty="0" err="1">
                <a:solidFill>
                  <a:schemeClr val="accent1"/>
                </a:solidFill>
              </a:rPr>
              <a:t>outlierExample</a:t>
            </a:r>
            <a:endParaRPr lang="en-SG" sz="2400" dirty="0">
              <a:solidFill>
                <a:schemeClr val="accent1"/>
              </a:solidFill>
            </a:endParaRPr>
          </a:p>
        </p:txBody>
      </p:sp>
      <p:sp>
        <p:nvSpPr>
          <p:cNvPr id="7" name="Content Placeholder 2">
            <a:extLst>
              <a:ext uri="{FF2B5EF4-FFF2-40B4-BE49-F238E27FC236}">
                <a16:creationId xmlns:a16="http://schemas.microsoft.com/office/drawing/2014/main" id="{F1E20DB0-9FEA-DFD2-B3F4-C396BA99B4CE}"/>
              </a:ext>
            </a:extLst>
          </p:cNvPr>
          <p:cNvSpPr txBox="1">
            <a:spLocks/>
          </p:cNvSpPr>
          <p:nvPr/>
        </p:nvSpPr>
        <p:spPr>
          <a:xfrm>
            <a:off x="7384134" y="4102475"/>
            <a:ext cx="2460854" cy="395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1800" dirty="0">
                <a:solidFill>
                  <a:srgbClr val="FF0000"/>
                </a:solidFill>
              </a:rPr>
              <a:t>Biggest non-outlier</a:t>
            </a:r>
          </a:p>
        </p:txBody>
      </p:sp>
      <p:sp>
        <p:nvSpPr>
          <p:cNvPr id="8" name="Content Placeholder 2">
            <a:extLst>
              <a:ext uri="{FF2B5EF4-FFF2-40B4-BE49-F238E27FC236}">
                <a16:creationId xmlns:a16="http://schemas.microsoft.com/office/drawing/2014/main" id="{54D4EAA9-3A1D-1320-D9B0-B686797E6B77}"/>
              </a:ext>
            </a:extLst>
          </p:cNvPr>
          <p:cNvSpPr txBox="1">
            <a:spLocks/>
          </p:cNvSpPr>
          <p:nvPr/>
        </p:nvSpPr>
        <p:spPr>
          <a:xfrm>
            <a:off x="10300054" y="2880495"/>
            <a:ext cx="1136194" cy="848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Potential outliers</a:t>
            </a:r>
          </a:p>
        </p:txBody>
      </p:sp>
      <p:sp>
        <p:nvSpPr>
          <p:cNvPr id="9" name="Content Placeholder 2">
            <a:extLst>
              <a:ext uri="{FF2B5EF4-FFF2-40B4-BE49-F238E27FC236}">
                <a16:creationId xmlns:a16="http://schemas.microsoft.com/office/drawing/2014/main" id="{5FCFE7C0-BBF8-B825-6D26-0AB7C652022C}"/>
              </a:ext>
            </a:extLst>
          </p:cNvPr>
          <p:cNvSpPr txBox="1">
            <a:spLocks/>
          </p:cNvSpPr>
          <p:nvPr/>
        </p:nvSpPr>
        <p:spPr>
          <a:xfrm>
            <a:off x="7409534" y="4666355"/>
            <a:ext cx="2460854" cy="3958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SG" sz="1800" dirty="0">
                <a:solidFill>
                  <a:srgbClr val="FF0000"/>
                </a:solidFill>
              </a:rPr>
              <a:t>Smallest non-outlier</a:t>
            </a:r>
          </a:p>
        </p:txBody>
      </p:sp>
      <p:cxnSp>
        <p:nvCxnSpPr>
          <p:cNvPr id="10" name="Straight Arrow Connector 9">
            <a:extLst>
              <a:ext uri="{FF2B5EF4-FFF2-40B4-BE49-F238E27FC236}">
                <a16:creationId xmlns:a16="http://schemas.microsoft.com/office/drawing/2014/main" id="{58421A8F-1753-1ADD-CD7B-095467497ED8}"/>
              </a:ext>
            </a:extLst>
          </p:cNvPr>
          <p:cNvCxnSpPr>
            <a:cxnSpLocks/>
          </p:cNvCxnSpPr>
          <p:nvPr/>
        </p:nvCxnSpPr>
        <p:spPr>
          <a:xfrm flipH="1" flipV="1">
            <a:off x="10104474" y="2385573"/>
            <a:ext cx="297180" cy="5283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924FBB-3453-E493-5AD5-F88999B82D38}"/>
              </a:ext>
            </a:extLst>
          </p:cNvPr>
          <p:cNvCxnSpPr>
            <a:cxnSpLocks/>
          </p:cNvCxnSpPr>
          <p:nvPr/>
        </p:nvCxnSpPr>
        <p:spPr>
          <a:xfrm flipH="1">
            <a:off x="10089869" y="3441532"/>
            <a:ext cx="311785" cy="567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5DA37BB-1F52-477C-E7B8-86E8B1415CB1}"/>
              </a:ext>
            </a:extLst>
          </p:cNvPr>
          <p:cNvCxnSpPr>
            <a:cxnSpLocks/>
          </p:cNvCxnSpPr>
          <p:nvPr/>
        </p:nvCxnSpPr>
        <p:spPr>
          <a:xfrm flipH="1">
            <a:off x="10089869" y="3460811"/>
            <a:ext cx="435611" cy="15308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DD80678F-323C-04C8-D802-9F5497C87444}"/>
              </a:ext>
            </a:extLst>
          </p:cNvPr>
          <p:cNvSpPr txBox="1">
            <a:spLocks/>
          </p:cNvSpPr>
          <p:nvPr/>
        </p:nvSpPr>
        <p:spPr>
          <a:xfrm>
            <a:off x="5051947" y="60909"/>
            <a:ext cx="7074463" cy="1200329"/>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accent1"/>
                </a:solidFill>
              </a:rPr>
              <a:t>What to do with outliers?: </a:t>
            </a:r>
            <a:r>
              <a:rPr lang="en-US" sz="2000" b="1" dirty="0">
                <a:solidFill>
                  <a:schemeClr val="accent1"/>
                </a:solidFill>
              </a:rPr>
              <a:t>It depends!</a:t>
            </a:r>
            <a:r>
              <a:rPr lang="en-US" sz="2000" dirty="0">
                <a:solidFill>
                  <a:schemeClr val="accent1"/>
                </a:solidFill>
              </a:rPr>
              <a:t> We decide whether or not to remove the outliers based on (1) whether or not they represent legitimate data (some outliers are legitimate, some not), and (2) how and how much they affect the analysis/model.  </a:t>
            </a:r>
          </a:p>
        </p:txBody>
      </p:sp>
      <p:cxnSp>
        <p:nvCxnSpPr>
          <p:cNvPr id="14" name="Straight Arrow Connector 13">
            <a:extLst>
              <a:ext uri="{FF2B5EF4-FFF2-40B4-BE49-F238E27FC236}">
                <a16:creationId xmlns:a16="http://schemas.microsoft.com/office/drawing/2014/main" id="{58FC0403-10D6-BA37-BA56-EB8F1CC5AB85}"/>
              </a:ext>
            </a:extLst>
          </p:cNvPr>
          <p:cNvCxnSpPr>
            <a:cxnSpLocks/>
          </p:cNvCxnSpPr>
          <p:nvPr/>
        </p:nvCxnSpPr>
        <p:spPr>
          <a:xfrm flipH="1" flipV="1">
            <a:off x="3803072" y="3753467"/>
            <a:ext cx="227908" cy="5487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681624-596B-C223-8CCC-A2F834DE2516}"/>
              </a:ext>
            </a:extLst>
          </p:cNvPr>
          <p:cNvCxnSpPr>
            <a:cxnSpLocks/>
          </p:cNvCxnSpPr>
          <p:nvPr/>
        </p:nvCxnSpPr>
        <p:spPr>
          <a:xfrm flipH="1" flipV="1">
            <a:off x="3781425" y="4144892"/>
            <a:ext cx="245484" cy="1699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740333B-1700-AE5C-ADF6-0320D8A32DDF}"/>
              </a:ext>
            </a:extLst>
          </p:cNvPr>
          <p:cNvSpPr txBox="1">
            <a:spLocks/>
          </p:cNvSpPr>
          <p:nvPr/>
        </p:nvSpPr>
        <p:spPr>
          <a:xfrm>
            <a:off x="2480265" y="4226750"/>
            <a:ext cx="3190039" cy="637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Choose these values based on the whiskers in the boxplot</a:t>
            </a:r>
          </a:p>
        </p:txBody>
      </p:sp>
      <p:pic>
        <p:nvPicPr>
          <p:cNvPr id="22" name="Picture 21">
            <a:extLst>
              <a:ext uri="{FF2B5EF4-FFF2-40B4-BE49-F238E27FC236}">
                <a16:creationId xmlns:a16="http://schemas.microsoft.com/office/drawing/2014/main" id="{41E9FFB4-28A7-276D-A52E-1608BDC522AA}"/>
              </a:ext>
            </a:extLst>
          </p:cNvPr>
          <p:cNvPicPr>
            <a:picLocks noChangeAspect="1"/>
          </p:cNvPicPr>
          <p:nvPr/>
        </p:nvPicPr>
        <p:blipFill>
          <a:blip r:embed="rId3"/>
          <a:stretch>
            <a:fillRect/>
          </a:stretch>
        </p:blipFill>
        <p:spPr>
          <a:xfrm>
            <a:off x="5788690" y="3630049"/>
            <a:ext cx="1779884" cy="514843"/>
          </a:xfrm>
          <a:prstGeom prst="rect">
            <a:avLst/>
          </a:prstGeom>
        </p:spPr>
      </p:pic>
      <p:pic>
        <p:nvPicPr>
          <p:cNvPr id="24" name="Picture 23">
            <a:extLst>
              <a:ext uri="{FF2B5EF4-FFF2-40B4-BE49-F238E27FC236}">
                <a16:creationId xmlns:a16="http://schemas.microsoft.com/office/drawing/2014/main" id="{52C2EFD8-97FA-06C1-B640-5B893D7BF58D}"/>
              </a:ext>
            </a:extLst>
          </p:cNvPr>
          <p:cNvPicPr>
            <a:picLocks noChangeAspect="1"/>
          </p:cNvPicPr>
          <p:nvPr/>
        </p:nvPicPr>
        <p:blipFill>
          <a:blip r:embed="rId4"/>
          <a:stretch>
            <a:fillRect/>
          </a:stretch>
        </p:blipFill>
        <p:spPr>
          <a:xfrm>
            <a:off x="5788690" y="4302232"/>
            <a:ext cx="1903615" cy="507141"/>
          </a:xfrm>
          <a:prstGeom prst="rect">
            <a:avLst/>
          </a:prstGeom>
        </p:spPr>
      </p:pic>
    </p:spTree>
    <p:extLst>
      <p:ext uri="{BB962C8B-B14F-4D97-AF65-F5344CB8AC3E}">
        <p14:creationId xmlns:p14="http://schemas.microsoft.com/office/powerpoint/2010/main" val="289059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Summary (Learning Objectives)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fontScale="92500" lnSpcReduction="10000"/>
          </a:bodyPr>
          <a:lstStyle/>
          <a:p>
            <a:pPr marL="0" indent="0">
              <a:buNone/>
            </a:pPr>
            <a:r>
              <a:rPr lang="en-SG" dirty="0"/>
              <a:t>Importance of data exploration</a:t>
            </a:r>
          </a:p>
          <a:p>
            <a:pPr marL="0" indent="0">
              <a:buNone/>
            </a:pPr>
            <a:r>
              <a:rPr lang="en-SG" sz="2400" dirty="0"/>
              <a:t>- </a:t>
            </a:r>
            <a:r>
              <a:rPr lang="en-SG" sz="2400" dirty="0">
                <a:solidFill>
                  <a:schemeClr val="accent4">
                    <a:lumMod val="75000"/>
                  </a:schemeClr>
                </a:solidFill>
                <a:highlight>
                  <a:srgbClr val="FFFF00"/>
                </a:highlight>
              </a:rPr>
              <a:t>The Golden Rule</a:t>
            </a:r>
          </a:p>
          <a:p>
            <a:pPr marL="0" indent="0">
              <a:buNone/>
            </a:pPr>
            <a:r>
              <a:rPr lang="en-SG" sz="2400" dirty="0"/>
              <a:t>- Loading datasets into R</a:t>
            </a:r>
          </a:p>
          <a:p>
            <a:pPr marL="0" indent="0">
              <a:buNone/>
            </a:pPr>
            <a:endParaRPr lang="en-SG" sz="1300" dirty="0"/>
          </a:p>
          <a:p>
            <a:pPr marL="0" indent="0">
              <a:buNone/>
            </a:pPr>
            <a:r>
              <a:rPr lang="en-SG" dirty="0"/>
              <a:t>3 steps in data exploration:</a:t>
            </a:r>
          </a:p>
          <a:p>
            <a:pPr marL="0" indent="0">
              <a:buNone/>
            </a:pPr>
            <a:r>
              <a:rPr lang="en-SG" sz="2400" dirty="0"/>
              <a:t>1) Understand your variables</a:t>
            </a:r>
          </a:p>
          <a:p>
            <a:pPr marL="0" indent="0">
              <a:buNone/>
            </a:pPr>
            <a:r>
              <a:rPr lang="en-SG" sz="2000" dirty="0"/>
              <a:t>- Variable types (R storage): </a:t>
            </a:r>
            <a:r>
              <a:rPr lang="en-SG" sz="2000" dirty="0" err="1"/>
              <a:t>num</a:t>
            </a:r>
            <a:r>
              <a:rPr lang="en-SG" sz="2000" dirty="0"/>
              <a:t>, int, chr, </a:t>
            </a:r>
            <a:r>
              <a:rPr lang="en-SG" sz="2000" dirty="0" err="1"/>
              <a:t>logi</a:t>
            </a:r>
            <a:r>
              <a:rPr lang="en-SG" sz="2000" dirty="0"/>
              <a:t>, Factor</a:t>
            </a:r>
          </a:p>
          <a:p>
            <a:pPr marL="0" indent="0">
              <a:buNone/>
            </a:pPr>
            <a:r>
              <a:rPr lang="en-SG" sz="2400" dirty="0"/>
              <a:t>2) Correct mistakes, Look for outliers, Look for the unexpected</a:t>
            </a:r>
          </a:p>
          <a:p>
            <a:pPr marL="0" indent="0">
              <a:buNone/>
            </a:pPr>
            <a:r>
              <a:rPr lang="en-SG" sz="2400" dirty="0"/>
              <a:t>3) Look for patterns (data visualisation)</a:t>
            </a:r>
          </a:p>
          <a:p>
            <a:pPr marL="0" indent="0">
              <a:buNone/>
            </a:pPr>
            <a:r>
              <a:rPr lang="en-SG" sz="2000" dirty="0"/>
              <a:t>- Variable types (data types): categorical, continuous</a:t>
            </a:r>
          </a:p>
          <a:p>
            <a:pPr marL="0" indent="0">
              <a:buNone/>
            </a:pPr>
            <a:r>
              <a:rPr lang="en-SG" sz="2000" dirty="0"/>
              <a:t>- One variables</a:t>
            </a:r>
          </a:p>
          <a:p>
            <a:pPr marL="0" indent="0">
              <a:buNone/>
            </a:pPr>
            <a:r>
              <a:rPr lang="en-SG" sz="2000" dirty="0"/>
              <a:t>- Two variables</a:t>
            </a:r>
          </a:p>
          <a:p>
            <a:pPr marL="0" indent="0">
              <a:buNone/>
            </a:pPr>
            <a:r>
              <a:rPr lang="en-SG" sz="2000" dirty="0"/>
              <a:t>- Three variables</a:t>
            </a:r>
          </a:p>
          <a:p>
            <a:pPr marL="0" indent="0">
              <a:buNone/>
            </a:pPr>
            <a:r>
              <a:rPr lang="en-SG" sz="2000" dirty="0"/>
              <a:t>- Survival curves</a:t>
            </a:r>
          </a:p>
          <a:p>
            <a:pPr marL="0" indent="0">
              <a:buNone/>
            </a:pPr>
            <a:endParaRPr lang="en-SG" sz="1300" dirty="0"/>
          </a:p>
          <a:p>
            <a:pPr marL="0" indent="0">
              <a:buNone/>
            </a:pPr>
            <a:r>
              <a:rPr lang="en-SG" dirty="0"/>
              <a:t>Plotting aesthetics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a:t>
            </a:fld>
            <a:endParaRPr lang="en-SG" dirty="0"/>
          </a:p>
        </p:txBody>
      </p:sp>
    </p:spTree>
    <p:extLst>
      <p:ext uri="{BB962C8B-B14F-4D97-AF65-F5344CB8AC3E}">
        <p14:creationId xmlns:p14="http://schemas.microsoft.com/office/powerpoint/2010/main" val="36699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Looking for the unexpected</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US" dirty="0"/>
              <a:t>Requires some prior knowledge/expectations of the data that you collected</a:t>
            </a:r>
          </a:p>
          <a:p>
            <a:pPr marL="0" indent="0">
              <a:buNone/>
            </a:pPr>
            <a:r>
              <a:rPr lang="en-US" sz="2400" dirty="0"/>
              <a:t>- Must always make sure that these are reasonable</a:t>
            </a:r>
          </a:p>
          <a:p>
            <a:pPr marL="0" indent="0">
              <a:buNone/>
            </a:pPr>
            <a:endParaRPr lang="en-US" dirty="0"/>
          </a:p>
          <a:p>
            <a:pPr marL="0" indent="0">
              <a:buNone/>
            </a:pPr>
            <a:r>
              <a:rPr lang="en-US" dirty="0"/>
              <a:t>Example 1: you expect there to be more crabs with more trials and fewer crabs with less trials</a:t>
            </a:r>
          </a:p>
          <a:p>
            <a:pPr marL="0" indent="0">
              <a:buNone/>
            </a:pPr>
            <a:r>
              <a:rPr lang="en-SG" sz="2000" dirty="0">
                <a:latin typeface="Courier New" panose="02070309020205020404" pitchFamily="49" charset="0"/>
                <a:cs typeface="Courier New" panose="02070309020205020404" pitchFamily="49" charset="0"/>
              </a:rPr>
              <a:t>hist(</a:t>
            </a:r>
            <a:r>
              <a:rPr lang="en-SG" sz="2000" dirty="0" err="1">
                <a:latin typeface="Courier New" panose="02070309020205020404" pitchFamily="49" charset="0"/>
                <a:cs typeface="Courier New" panose="02070309020205020404" pitchFamily="49" charset="0"/>
              </a:rPr>
              <a:t>exampleData$numOfTrials</a:t>
            </a:r>
            <a:r>
              <a:rPr lang="en-SG" sz="2000" dirty="0">
                <a:latin typeface="Courier New" panose="02070309020205020404" pitchFamily="49" charset="0"/>
                <a:cs typeface="Courier New" panose="02070309020205020404" pitchFamily="49" charset="0"/>
              </a:rPr>
              <a:t>) #Plot counts of each category in a histogram</a:t>
            </a:r>
            <a:endParaRPr lang="en-SG" dirty="0">
              <a:latin typeface="Courier New" panose="02070309020205020404" pitchFamily="49" charset="0"/>
              <a:cs typeface="Courier New" panose="02070309020205020404" pitchFamily="49" charset="0"/>
            </a:endParaRPr>
          </a:p>
          <a:p>
            <a:pPr marL="0" indent="0">
              <a:buNone/>
            </a:pPr>
            <a:endParaRPr lang="en-US"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20</a:t>
            </a:fld>
            <a:endParaRPr lang="en-SG" dirty="0"/>
          </a:p>
        </p:txBody>
      </p:sp>
      <p:pic>
        <p:nvPicPr>
          <p:cNvPr id="15" name="Picture 14" descr="Chart, histogram&#10;&#10;Description automatically generated">
            <a:extLst>
              <a:ext uri="{FF2B5EF4-FFF2-40B4-BE49-F238E27FC236}">
                <a16:creationId xmlns:a16="http://schemas.microsoft.com/office/drawing/2014/main" id="{6B6DC5B4-1881-0330-CD4A-169D318217C7}"/>
              </a:ext>
            </a:extLst>
          </p:cNvPr>
          <p:cNvPicPr>
            <a:picLocks noChangeAspect="1"/>
          </p:cNvPicPr>
          <p:nvPr/>
        </p:nvPicPr>
        <p:blipFill>
          <a:blip r:embed="rId2"/>
          <a:stretch>
            <a:fillRect/>
          </a:stretch>
        </p:blipFill>
        <p:spPr>
          <a:xfrm>
            <a:off x="4502038" y="3667161"/>
            <a:ext cx="3078736" cy="3078736"/>
          </a:xfrm>
          <a:prstGeom prst="rect">
            <a:avLst/>
          </a:prstGeom>
        </p:spPr>
      </p:pic>
      <p:sp>
        <p:nvSpPr>
          <p:cNvPr id="16" name="Content Placeholder 2">
            <a:extLst>
              <a:ext uri="{FF2B5EF4-FFF2-40B4-BE49-F238E27FC236}">
                <a16:creationId xmlns:a16="http://schemas.microsoft.com/office/drawing/2014/main" id="{1EF72479-25AF-1E7B-EE52-CF9388C6D0EC}"/>
              </a:ext>
            </a:extLst>
          </p:cNvPr>
          <p:cNvSpPr txBox="1">
            <a:spLocks/>
          </p:cNvSpPr>
          <p:nvPr/>
        </p:nvSpPr>
        <p:spPr>
          <a:xfrm>
            <a:off x="2251261" y="4231450"/>
            <a:ext cx="2012835" cy="1129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Is this decreasing trend </a:t>
            </a:r>
            <a:r>
              <a:rPr lang="en-SG" sz="1800">
                <a:solidFill>
                  <a:srgbClr val="FF0000"/>
                </a:solidFill>
              </a:rPr>
              <a:t>expected?</a:t>
            </a:r>
            <a:endParaRPr lang="en-SG" sz="1800" dirty="0">
              <a:solidFill>
                <a:srgbClr val="FF0000"/>
              </a:solidFill>
            </a:endParaRPr>
          </a:p>
        </p:txBody>
      </p:sp>
      <p:cxnSp>
        <p:nvCxnSpPr>
          <p:cNvPr id="18" name="Straight Arrow Connector 17">
            <a:extLst>
              <a:ext uri="{FF2B5EF4-FFF2-40B4-BE49-F238E27FC236}">
                <a16:creationId xmlns:a16="http://schemas.microsoft.com/office/drawing/2014/main" id="{AF0772CA-E878-AC8D-04AB-96A84742FEDB}"/>
              </a:ext>
            </a:extLst>
          </p:cNvPr>
          <p:cNvCxnSpPr>
            <a:cxnSpLocks/>
          </p:cNvCxnSpPr>
          <p:nvPr/>
        </p:nvCxnSpPr>
        <p:spPr>
          <a:xfrm>
            <a:off x="3917919" y="4651214"/>
            <a:ext cx="1198091" cy="2680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950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Looking for the unexpected</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US" dirty="0"/>
              <a:t>Example 2: you expect there to be roughly equal number of crabs who passed vs. failed the course</a:t>
            </a:r>
          </a:p>
          <a:p>
            <a:pPr marL="0" indent="0">
              <a:buNone/>
            </a:pPr>
            <a:r>
              <a:rPr lang="en-SG" sz="2000" dirty="0">
                <a:latin typeface="Courier New" panose="02070309020205020404" pitchFamily="49" charset="0"/>
                <a:cs typeface="Courier New" panose="02070309020205020404" pitchFamily="49" charset="0"/>
              </a:rPr>
              <a:t>table(</a:t>
            </a:r>
            <a:r>
              <a:rPr lang="en-SG" sz="2000" dirty="0" err="1">
                <a:latin typeface="Courier New" panose="02070309020205020404" pitchFamily="49" charset="0"/>
                <a:cs typeface="Courier New" panose="02070309020205020404" pitchFamily="49" charset="0"/>
              </a:rPr>
              <a:t>exampleData$passed</a:t>
            </a:r>
            <a:r>
              <a:rPr lang="en-SG" sz="2000" dirty="0">
                <a:latin typeface="Courier New" panose="02070309020205020404" pitchFamily="49" charset="0"/>
                <a:cs typeface="Courier New" panose="02070309020205020404" pitchFamily="49" charset="0"/>
              </a:rPr>
              <a:t>) #List the number of observations in each category</a:t>
            </a:r>
            <a:endParaRPr lang="en-SG" dirty="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a:p>
            <a:pPr marL="0" indent="0">
              <a:buNone/>
            </a:pPr>
            <a:endParaRPr lang="en-US" dirty="0"/>
          </a:p>
          <a:p>
            <a:pPr marL="0" indent="0">
              <a:buNone/>
            </a:pPr>
            <a:r>
              <a:rPr lang="en-US" dirty="0"/>
              <a:t>Example 3: I expect two variables to increase together</a:t>
            </a:r>
          </a:p>
          <a:p>
            <a:pPr marL="0" indent="0">
              <a:buNone/>
            </a:pPr>
            <a:r>
              <a:rPr lang="en-US" sz="2000" dirty="0">
                <a:latin typeface="Courier New" panose="02070309020205020404" pitchFamily="49" charset="0"/>
                <a:cs typeface="Courier New" panose="02070309020205020404" pitchFamily="49" charset="0"/>
              </a:rPr>
              <a:t>plot(</a:t>
            </a:r>
            <a:r>
              <a:rPr lang="en-US" sz="2000" dirty="0" err="1">
                <a:latin typeface="Courier New" panose="02070309020205020404" pitchFamily="49" charset="0"/>
                <a:cs typeface="Courier New" panose="02070309020205020404" pitchFamily="49" charset="0"/>
              </a:rPr>
              <a:t>exampleData$numOfTrials~exampleData$length</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plot(</a:t>
            </a:r>
            <a:r>
              <a:rPr lang="en-US" sz="2000" dirty="0" err="1">
                <a:latin typeface="Courier New" panose="02070309020205020404" pitchFamily="49" charset="0"/>
                <a:cs typeface="Courier New" panose="02070309020205020404" pitchFamily="49" charset="0"/>
              </a:rPr>
              <a:t>exampleData$length,exampleData$numOfTrials</a:t>
            </a:r>
            <a:r>
              <a:rPr lang="en-US" sz="2000" dirty="0">
                <a:latin typeface="Courier New" panose="02070309020205020404" pitchFamily="49" charset="0"/>
                <a:cs typeface="Courier New" panose="02070309020205020404" pitchFamily="49" charset="0"/>
              </a:rPr>
              <a:t>)</a:t>
            </a:r>
          </a:p>
          <a:p>
            <a:pPr marL="0" indent="0">
              <a:buNone/>
            </a:pPr>
            <a:endParaRPr lang="en-SG"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21</a:t>
            </a:fld>
            <a:endParaRPr lang="en-SG" dirty="0"/>
          </a:p>
        </p:txBody>
      </p:sp>
      <p:pic>
        <p:nvPicPr>
          <p:cNvPr id="6" name="Picture 5">
            <a:extLst>
              <a:ext uri="{FF2B5EF4-FFF2-40B4-BE49-F238E27FC236}">
                <a16:creationId xmlns:a16="http://schemas.microsoft.com/office/drawing/2014/main" id="{4CDF455A-75C0-A9F2-9AB4-C97DDAB6589D}"/>
              </a:ext>
            </a:extLst>
          </p:cNvPr>
          <p:cNvPicPr>
            <a:picLocks noChangeAspect="1"/>
          </p:cNvPicPr>
          <p:nvPr/>
        </p:nvPicPr>
        <p:blipFill>
          <a:blip r:embed="rId2"/>
          <a:stretch>
            <a:fillRect/>
          </a:stretch>
        </p:blipFill>
        <p:spPr>
          <a:xfrm>
            <a:off x="5612851" y="2075209"/>
            <a:ext cx="2853721" cy="788833"/>
          </a:xfrm>
          <a:prstGeom prst="rect">
            <a:avLst/>
          </a:prstGeom>
        </p:spPr>
      </p:pic>
      <p:sp>
        <p:nvSpPr>
          <p:cNvPr id="7" name="Content Placeholder 2">
            <a:extLst>
              <a:ext uri="{FF2B5EF4-FFF2-40B4-BE49-F238E27FC236}">
                <a16:creationId xmlns:a16="http://schemas.microsoft.com/office/drawing/2014/main" id="{D2119128-D837-F8C3-5BD1-57EFC4C4441A}"/>
              </a:ext>
            </a:extLst>
          </p:cNvPr>
          <p:cNvSpPr txBox="1">
            <a:spLocks/>
          </p:cNvSpPr>
          <p:nvPr/>
        </p:nvSpPr>
        <p:spPr>
          <a:xfrm>
            <a:off x="2673178" y="2125602"/>
            <a:ext cx="2012835" cy="1129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is not equal. Can you trust the data?</a:t>
            </a:r>
          </a:p>
        </p:txBody>
      </p:sp>
      <p:cxnSp>
        <p:nvCxnSpPr>
          <p:cNvPr id="8" name="Straight Arrow Connector 7">
            <a:extLst>
              <a:ext uri="{FF2B5EF4-FFF2-40B4-BE49-F238E27FC236}">
                <a16:creationId xmlns:a16="http://schemas.microsoft.com/office/drawing/2014/main" id="{CF78D595-1819-6DA9-7DDE-2B615A1E3A13}"/>
              </a:ext>
            </a:extLst>
          </p:cNvPr>
          <p:cNvCxnSpPr>
            <a:cxnSpLocks/>
          </p:cNvCxnSpPr>
          <p:nvPr/>
        </p:nvCxnSpPr>
        <p:spPr>
          <a:xfrm>
            <a:off x="4420856" y="2545366"/>
            <a:ext cx="1191995" cy="515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descr="Chart, line chart, scatter chart&#10;&#10;Description automatically generated">
            <a:extLst>
              <a:ext uri="{FF2B5EF4-FFF2-40B4-BE49-F238E27FC236}">
                <a16:creationId xmlns:a16="http://schemas.microsoft.com/office/drawing/2014/main" id="{0B8DF612-A433-6149-21D1-282A89BDD089}"/>
              </a:ext>
            </a:extLst>
          </p:cNvPr>
          <p:cNvPicPr>
            <a:picLocks noChangeAspect="1"/>
          </p:cNvPicPr>
          <p:nvPr/>
        </p:nvPicPr>
        <p:blipFill rotWithShape="1">
          <a:blip r:embed="rId3"/>
          <a:srcRect r="51106"/>
          <a:stretch/>
        </p:blipFill>
        <p:spPr>
          <a:xfrm>
            <a:off x="9310335" y="3870995"/>
            <a:ext cx="2295850" cy="2552942"/>
          </a:xfrm>
          <a:prstGeom prst="rect">
            <a:avLst/>
          </a:prstGeom>
        </p:spPr>
      </p:pic>
      <p:sp>
        <p:nvSpPr>
          <p:cNvPr id="10" name="Content Placeholder 2">
            <a:extLst>
              <a:ext uri="{FF2B5EF4-FFF2-40B4-BE49-F238E27FC236}">
                <a16:creationId xmlns:a16="http://schemas.microsoft.com/office/drawing/2014/main" id="{D9720146-DB6D-75EE-455A-CFCDE5A13796}"/>
              </a:ext>
            </a:extLst>
          </p:cNvPr>
          <p:cNvSpPr txBox="1">
            <a:spLocks/>
          </p:cNvSpPr>
          <p:nvPr/>
        </p:nvSpPr>
        <p:spPr>
          <a:xfrm>
            <a:off x="9010306" y="2369578"/>
            <a:ext cx="3086164" cy="1770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is clearly not increasing together! Can I trust my data?</a:t>
            </a:r>
          </a:p>
          <a:p>
            <a:pPr marL="0" indent="0">
              <a:buFont typeface="Arial" panose="020B0604020202020204" pitchFamily="34" charset="0"/>
              <a:buNone/>
            </a:pPr>
            <a:r>
              <a:rPr lang="en-SG" sz="1800" dirty="0">
                <a:solidFill>
                  <a:srgbClr val="FF0000"/>
                </a:solidFill>
              </a:rPr>
              <a:t>Also, Why are there no values in the middle? Are there missing datapoints? Sus!</a:t>
            </a:r>
          </a:p>
        </p:txBody>
      </p:sp>
      <p:cxnSp>
        <p:nvCxnSpPr>
          <p:cNvPr id="11" name="Straight Arrow Connector 10">
            <a:extLst>
              <a:ext uri="{FF2B5EF4-FFF2-40B4-BE49-F238E27FC236}">
                <a16:creationId xmlns:a16="http://schemas.microsoft.com/office/drawing/2014/main" id="{9EC9BE8B-D951-0E7E-23F8-72BC3047720B}"/>
              </a:ext>
            </a:extLst>
          </p:cNvPr>
          <p:cNvCxnSpPr>
            <a:cxnSpLocks/>
          </p:cNvCxnSpPr>
          <p:nvPr/>
        </p:nvCxnSpPr>
        <p:spPr>
          <a:xfrm flipH="1">
            <a:off x="10553388" y="3802057"/>
            <a:ext cx="267012" cy="10919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43B227FE-ADE7-F526-2E11-9045CD598262}"/>
              </a:ext>
            </a:extLst>
          </p:cNvPr>
          <p:cNvSpPr txBox="1">
            <a:spLocks/>
          </p:cNvSpPr>
          <p:nvPr/>
        </p:nvSpPr>
        <p:spPr>
          <a:xfrm>
            <a:off x="766464" y="5267075"/>
            <a:ext cx="7736847" cy="1235210"/>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600" dirty="0"/>
              <a:t>Note the difference in the syntax above: “</a:t>
            </a:r>
            <a:r>
              <a:rPr lang="en-SG" sz="1600" dirty="0" err="1"/>
              <a:t>y~x</a:t>
            </a:r>
            <a:r>
              <a:rPr lang="en-SG" sz="1600" dirty="0"/>
              <a:t>” but “</a:t>
            </a:r>
            <a:r>
              <a:rPr lang="en-SG" sz="1600" dirty="0" err="1"/>
              <a:t>x,y</a:t>
            </a:r>
            <a:r>
              <a:rPr lang="en-SG" sz="1600" dirty="0"/>
              <a:t>”. They both produce the same plot, you can choose which way you prefer. </a:t>
            </a:r>
          </a:p>
          <a:p>
            <a:pPr marL="0" indent="0">
              <a:buNone/>
            </a:pPr>
            <a:r>
              <a:rPr lang="en-SG" sz="1600" dirty="0"/>
              <a:t>Note 2: by convention, the x-variable predicts (i.e. affects, influences) the y-variable.</a:t>
            </a:r>
          </a:p>
          <a:p>
            <a:pPr marL="0" indent="0">
              <a:buNone/>
            </a:pPr>
            <a:r>
              <a:rPr lang="en-SG" sz="1600" dirty="0"/>
              <a:t>Note 3: Verbally, we usually say “plot the &lt;y-variable&gt; against the &lt;x-variable&gt;”.</a:t>
            </a:r>
          </a:p>
        </p:txBody>
      </p:sp>
    </p:spTree>
    <p:extLst>
      <p:ext uri="{BB962C8B-B14F-4D97-AF65-F5344CB8AC3E}">
        <p14:creationId xmlns:p14="http://schemas.microsoft.com/office/powerpoint/2010/main" val="86288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Looking for the unexpected</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US" dirty="0"/>
              <a:t>Example 4: I expect data the &lt;length&gt; of &lt;group&gt; 1 to be much greater than the &lt;length&gt; of &lt;group&gt; 2</a:t>
            </a:r>
          </a:p>
          <a:p>
            <a:pPr marL="0" indent="0">
              <a:buNone/>
            </a:pPr>
            <a:r>
              <a:rPr lang="en-US" sz="2000" dirty="0">
                <a:latin typeface="Courier New" panose="02070309020205020404" pitchFamily="49" charset="0"/>
                <a:cs typeface="Courier New" panose="02070309020205020404" pitchFamily="49" charset="0"/>
              </a:rPr>
              <a:t>boxplot(</a:t>
            </a:r>
            <a:r>
              <a:rPr lang="en-US" sz="2000" dirty="0" err="1">
                <a:latin typeface="Courier New" panose="02070309020205020404" pitchFamily="49" charset="0"/>
                <a:cs typeface="Courier New" panose="02070309020205020404" pitchFamily="49" charset="0"/>
              </a:rPr>
              <a:t>exampleData$length~exampleData$group</a:t>
            </a:r>
            <a:r>
              <a:rPr lang="en-US" sz="2000" dirty="0">
                <a:latin typeface="Courier New" panose="02070309020205020404" pitchFamily="49" charset="0"/>
                <a:cs typeface="Courier New" panose="02070309020205020404" pitchFamily="49" charset="0"/>
              </a:rPr>
              <a:t>)</a:t>
            </a:r>
          </a:p>
          <a:p>
            <a:pPr marL="0" indent="0">
              <a:buNone/>
            </a:pPr>
            <a:endParaRPr lang="en-SG" dirty="0">
              <a:latin typeface="Courier New" panose="02070309020205020404" pitchFamily="49" charset="0"/>
              <a:cs typeface="Courier New" panose="02070309020205020404" pitchFamily="49"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Question:</a:t>
            </a:r>
            <a:r>
              <a:rPr lang="en-US" dirty="0"/>
              <a:t> How did we know which plot to use to look for these expected or unexpected patterns?</a:t>
            </a:r>
            <a:endParaRPr lang="en-US" sz="2000" dirty="0">
              <a:latin typeface="Courier New" panose="02070309020205020404" pitchFamily="49" charset="0"/>
              <a:cs typeface="Courier New" panose="02070309020205020404" pitchFamily="49" charset="0"/>
            </a:endParaRPr>
          </a:p>
          <a:p>
            <a:pPr marL="0" indent="0">
              <a:buNone/>
            </a:pPr>
            <a:r>
              <a:rPr lang="en-SG" b="1" dirty="0"/>
              <a:t>Answer:</a:t>
            </a:r>
            <a:r>
              <a:rPr lang="en-SG" dirty="0"/>
              <a:t> Variable types! (in terms of data type, NOT storage in R)</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22</a:t>
            </a:fld>
            <a:endParaRPr lang="en-SG" dirty="0"/>
          </a:p>
        </p:txBody>
      </p:sp>
      <p:pic>
        <p:nvPicPr>
          <p:cNvPr id="4" name="Picture 3" descr="Chart, box and whisker chart&#10;&#10;Description automatically generated">
            <a:extLst>
              <a:ext uri="{FF2B5EF4-FFF2-40B4-BE49-F238E27FC236}">
                <a16:creationId xmlns:a16="http://schemas.microsoft.com/office/drawing/2014/main" id="{2B7CE760-826D-755E-C79B-9A3E15CBE076}"/>
              </a:ext>
            </a:extLst>
          </p:cNvPr>
          <p:cNvPicPr>
            <a:picLocks noChangeAspect="1"/>
          </p:cNvPicPr>
          <p:nvPr/>
        </p:nvPicPr>
        <p:blipFill>
          <a:blip r:embed="rId2"/>
          <a:stretch>
            <a:fillRect/>
          </a:stretch>
        </p:blipFill>
        <p:spPr>
          <a:xfrm>
            <a:off x="8013884" y="1283590"/>
            <a:ext cx="3587284" cy="3587284"/>
          </a:xfrm>
          <a:prstGeom prst="rect">
            <a:avLst/>
          </a:prstGeom>
        </p:spPr>
      </p:pic>
      <p:sp>
        <p:nvSpPr>
          <p:cNvPr id="10" name="Content Placeholder 2">
            <a:extLst>
              <a:ext uri="{FF2B5EF4-FFF2-40B4-BE49-F238E27FC236}">
                <a16:creationId xmlns:a16="http://schemas.microsoft.com/office/drawing/2014/main" id="{D9720146-DB6D-75EE-455A-CFCDE5A13796}"/>
              </a:ext>
            </a:extLst>
          </p:cNvPr>
          <p:cNvSpPr txBox="1">
            <a:spLocks/>
          </p:cNvSpPr>
          <p:nvPr/>
        </p:nvSpPr>
        <p:spPr>
          <a:xfrm>
            <a:off x="4450113" y="3105540"/>
            <a:ext cx="3549802" cy="908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is indeed what I see… &lt;group&gt; 1 has much greater &lt;length&gt; than &lt;group&gt; 2. Great!</a:t>
            </a:r>
          </a:p>
        </p:txBody>
      </p:sp>
      <p:cxnSp>
        <p:nvCxnSpPr>
          <p:cNvPr id="11" name="Straight Arrow Connector 10">
            <a:extLst>
              <a:ext uri="{FF2B5EF4-FFF2-40B4-BE49-F238E27FC236}">
                <a16:creationId xmlns:a16="http://schemas.microsoft.com/office/drawing/2014/main" id="{9EC9BE8B-D951-0E7E-23F8-72BC3047720B}"/>
              </a:ext>
            </a:extLst>
          </p:cNvPr>
          <p:cNvCxnSpPr>
            <a:cxnSpLocks/>
          </p:cNvCxnSpPr>
          <p:nvPr/>
        </p:nvCxnSpPr>
        <p:spPr>
          <a:xfrm flipV="1">
            <a:off x="7778187" y="2270545"/>
            <a:ext cx="826022" cy="9472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08BD65-D4C7-E866-B738-043EDE9C062D}"/>
              </a:ext>
            </a:extLst>
          </p:cNvPr>
          <p:cNvCxnSpPr>
            <a:cxnSpLocks/>
          </p:cNvCxnSpPr>
          <p:nvPr/>
        </p:nvCxnSpPr>
        <p:spPr>
          <a:xfrm flipV="1">
            <a:off x="2673752" y="1927380"/>
            <a:ext cx="745320" cy="51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11A04B49-E237-F02B-43B1-06A7734FD349}"/>
              </a:ext>
            </a:extLst>
          </p:cNvPr>
          <p:cNvSpPr txBox="1">
            <a:spLocks/>
          </p:cNvSpPr>
          <p:nvPr/>
        </p:nvSpPr>
        <p:spPr>
          <a:xfrm>
            <a:off x="1639392" y="2395461"/>
            <a:ext cx="6046198" cy="908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Plot this data, grouped by this data (the grouping variable)</a:t>
            </a:r>
          </a:p>
        </p:txBody>
      </p:sp>
      <p:cxnSp>
        <p:nvCxnSpPr>
          <p:cNvPr id="19" name="Straight Arrow Connector 18">
            <a:extLst>
              <a:ext uri="{FF2B5EF4-FFF2-40B4-BE49-F238E27FC236}">
                <a16:creationId xmlns:a16="http://schemas.microsoft.com/office/drawing/2014/main" id="{10DD4FD0-9B23-0DE5-D951-48632C46D62B}"/>
              </a:ext>
            </a:extLst>
          </p:cNvPr>
          <p:cNvCxnSpPr>
            <a:cxnSpLocks/>
          </p:cNvCxnSpPr>
          <p:nvPr/>
        </p:nvCxnSpPr>
        <p:spPr>
          <a:xfrm flipV="1">
            <a:off x="4884516" y="1972023"/>
            <a:ext cx="1319504" cy="51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2D61E17A-0679-52FD-8766-B208022B0A13}"/>
              </a:ext>
            </a:extLst>
          </p:cNvPr>
          <p:cNvSpPr txBox="1">
            <a:spLocks/>
          </p:cNvSpPr>
          <p:nvPr/>
        </p:nvSpPr>
        <p:spPr>
          <a:xfrm>
            <a:off x="3777842" y="1306486"/>
            <a:ext cx="2318158" cy="908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Separated by this tilde</a:t>
            </a:r>
          </a:p>
        </p:txBody>
      </p:sp>
      <p:cxnSp>
        <p:nvCxnSpPr>
          <p:cNvPr id="24" name="Straight Arrow Connector 23">
            <a:extLst>
              <a:ext uri="{FF2B5EF4-FFF2-40B4-BE49-F238E27FC236}">
                <a16:creationId xmlns:a16="http://schemas.microsoft.com/office/drawing/2014/main" id="{4A5B1023-F501-7EF1-9E0C-15F26ACDF73F}"/>
              </a:ext>
            </a:extLst>
          </p:cNvPr>
          <p:cNvCxnSpPr>
            <a:cxnSpLocks/>
          </p:cNvCxnSpPr>
          <p:nvPr/>
        </p:nvCxnSpPr>
        <p:spPr>
          <a:xfrm>
            <a:off x="4221044" y="1574090"/>
            <a:ext cx="0" cy="2177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500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Before we start…</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pPr algn="ctr"/>
            <a:r>
              <a:rPr lang="en-SG" dirty="0">
                <a:solidFill>
                  <a:schemeClr val="bg1"/>
                </a:solidFill>
              </a:rPr>
              <a:t>ggplot2 and exporting figures from R Studio</a:t>
            </a:r>
          </a:p>
        </p:txBody>
      </p:sp>
    </p:spTree>
    <p:extLst>
      <p:ext uri="{BB962C8B-B14F-4D97-AF65-F5344CB8AC3E}">
        <p14:creationId xmlns:p14="http://schemas.microsoft.com/office/powerpoint/2010/main" val="997638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Before we start!: basic R vs. ggplot2</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Basic R can produce plots but there’s a package called ggplot2 that is widely used</a:t>
            </a:r>
          </a:p>
          <a:p>
            <a:pPr marL="0" indent="0">
              <a:buNone/>
            </a:pPr>
            <a:r>
              <a:rPr lang="en-US" sz="2400" dirty="0"/>
              <a:t>- Both can do similar things</a:t>
            </a:r>
          </a:p>
          <a:p>
            <a:pPr marL="0" indent="0">
              <a:buNone/>
            </a:pPr>
            <a:r>
              <a:rPr lang="en-US" sz="2400" dirty="0"/>
              <a:t>- Basic R is shorter to code</a:t>
            </a:r>
          </a:p>
          <a:p>
            <a:pPr marL="0" indent="0">
              <a:buNone/>
            </a:pPr>
            <a:r>
              <a:rPr lang="en-US" sz="2400" dirty="0"/>
              <a:t>- ggplot2 looks better by default and can</a:t>
            </a:r>
            <a:br>
              <a:rPr lang="en-US" sz="2400" dirty="0"/>
            </a:br>
            <a:r>
              <a:rPr lang="en-US" sz="2400" dirty="0"/>
              <a:t> produce complex graphs more readily</a:t>
            </a:r>
            <a:br>
              <a:rPr lang="en-US" sz="2400" dirty="0"/>
            </a:br>
            <a:r>
              <a:rPr lang="en-US" sz="2400" dirty="0"/>
              <a:t> (so I focus on ggplot2)</a:t>
            </a:r>
          </a:p>
          <a:p>
            <a:pPr marL="0" indent="0">
              <a:buNone/>
            </a:pPr>
            <a:endParaRPr lang="en-US" dirty="0"/>
          </a:p>
          <a:p>
            <a:pPr marL="0" indent="0">
              <a:buNone/>
            </a:pPr>
            <a:r>
              <a:rPr lang="en-US" dirty="0"/>
              <a:t>My take…</a:t>
            </a:r>
          </a:p>
          <a:p>
            <a:pPr marL="0" indent="0">
              <a:buNone/>
            </a:pPr>
            <a:r>
              <a:rPr lang="en-US" sz="2400" dirty="0"/>
              <a:t>- If you want to just take a quick look at something (Looking for the unexpected): Basic R</a:t>
            </a:r>
          </a:p>
          <a:p>
            <a:pPr marL="0" indent="0">
              <a:buNone/>
            </a:pPr>
            <a:r>
              <a:rPr lang="en-US" sz="2400" dirty="0"/>
              <a:t>- If you’re going to use the output directly from R in your report/publication: ggplot2</a:t>
            </a:r>
          </a:p>
          <a:p>
            <a:pPr marL="0" indent="0">
              <a:buNone/>
            </a:pPr>
            <a:r>
              <a:rPr lang="en-US" sz="2400" dirty="0"/>
              <a:t>- If you’re going to modify this output in another program first (some researchers do this), e.g. with Adobe Illustrator, Photoshop, </a:t>
            </a:r>
            <a:r>
              <a:rPr lang="en-US" sz="2400" dirty="0" err="1"/>
              <a:t>Powerpoint</a:t>
            </a:r>
            <a:r>
              <a:rPr lang="en-US" sz="2400" dirty="0"/>
              <a:t>: Basic R</a:t>
            </a:r>
          </a:p>
          <a:p>
            <a:pPr marL="0" indent="0" algn="ctr">
              <a:buNone/>
            </a:pPr>
            <a:r>
              <a:rPr lang="en-US" dirty="0"/>
              <a:t>Whichever you choose, </a:t>
            </a:r>
            <a:r>
              <a:rPr lang="en-US" b="1" dirty="0"/>
              <a:t>DO NOT</a:t>
            </a:r>
            <a:r>
              <a:rPr lang="en-US" dirty="0"/>
              <a:t> use default plots from Excel</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24</a:t>
            </a:fld>
            <a:endParaRPr lang="en-SG" dirty="0"/>
          </a:p>
        </p:txBody>
      </p:sp>
      <p:pic>
        <p:nvPicPr>
          <p:cNvPr id="4" name="Picture 3" descr="Chart, scatter chart&#10;&#10;Description automatically generated">
            <a:extLst>
              <a:ext uri="{FF2B5EF4-FFF2-40B4-BE49-F238E27FC236}">
                <a16:creationId xmlns:a16="http://schemas.microsoft.com/office/drawing/2014/main" id="{3F3301C8-9EE6-BEF8-7A67-CADE89207C52}"/>
              </a:ext>
            </a:extLst>
          </p:cNvPr>
          <p:cNvPicPr>
            <a:picLocks noChangeAspect="1"/>
          </p:cNvPicPr>
          <p:nvPr/>
        </p:nvPicPr>
        <p:blipFill>
          <a:blip r:embed="rId2"/>
          <a:stretch>
            <a:fillRect/>
          </a:stretch>
        </p:blipFill>
        <p:spPr>
          <a:xfrm>
            <a:off x="9026823" y="1459292"/>
            <a:ext cx="2814400" cy="2814400"/>
          </a:xfrm>
          <a:prstGeom prst="rect">
            <a:avLst/>
          </a:prstGeom>
        </p:spPr>
      </p:pic>
      <p:pic>
        <p:nvPicPr>
          <p:cNvPr id="6" name="Picture 5" descr="Chart, scatter chart&#10;&#10;Description automatically generated">
            <a:extLst>
              <a:ext uri="{FF2B5EF4-FFF2-40B4-BE49-F238E27FC236}">
                <a16:creationId xmlns:a16="http://schemas.microsoft.com/office/drawing/2014/main" id="{941CFE23-52B3-0C30-92DA-77A8CA273E3F}"/>
              </a:ext>
            </a:extLst>
          </p:cNvPr>
          <p:cNvPicPr>
            <a:picLocks noChangeAspect="1"/>
          </p:cNvPicPr>
          <p:nvPr/>
        </p:nvPicPr>
        <p:blipFill>
          <a:blip r:embed="rId3"/>
          <a:stretch>
            <a:fillRect/>
          </a:stretch>
        </p:blipFill>
        <p:spPr>
          <a:xfrm>
            <a:off x="6076711" y="1459292"/>
            <a:ext cx="2814400" cy="2814400"/>
          </a:xfrm>
          <a:prstGeom prst="rect">
            <a:avLst/>
          </a:prstGeom>
        </p:spPr>
      </p:pic>
      <p:sp>
        <p:nvSpPr>
          <p:cNvPr id="7" name="Content Placeholder 2">
            <a:extLst>
              <a:ext uri="{FF2B5EF4-FFF2-40B4-BE49-F238E27FC236}">
                <a16:creationId xmlns:a16="http://schemas.microsoft.com/office/drawing/2014/main" id="{AD471000-6664-5C54-4172-E286764C2D04}"/>
              </a:ext>
            </a:extLst>
          </p:cNvPr>
          <p:cNvSpPr txBox="1">
            <a:spLocks/>
          </p:cNvSpPr>
          <p:nvPr/>
        </p:nvSpPr>
        <p:spPr>
          <a:xfrm>
            <a:off x="6676949" y="1205528"/>
            <a:ext cx="1719812" cy="51723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b="1" dirty="0">
                <a:solidFill>
                  <a:schemeClr val="accent1"/>
                </a:solidFill>
              </a:rPr>
              <a:t>ggplot2 default</a:t>
            </a:r>
          </a:p>
        </p:txBody>
      </p:sp>
      <p:sp>
        <p:nvSpPr>
          <p:cNvPr id="8" name="Content Placeholder 2">
            <a:extLst>
              <a:ext uri="{FF2B5EF4-FFF2-40B4-BE49-F238E27FC236}">
                <a16:creationId xmlns:a16="http://schemas.microsoft.com/office/drawing/2014/main" id="{0EE23F69-CD33-761E-0FB5-0DFBCE28BC5C}"/>
              </a:ext>
            </a:extLst>
          </p:cNvPr>
          <p:cNvSpPr txBox="1">
            <a:spLocks/>
          </p:cNvSpPr>
          <p:nvPr/>
        </p:nvSpPr>
        <p:spPr>
          <a:xfrm>
            <a:off x="9532757" y="1170802"/>
            <a:ext cx="1719812"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Basic R default</a:t>
            </a:r>
          </a:p>
        </p:txBody>
      </p:sp>
      <p:pic>
        <p:nvPicPr>
          <p:cNvPr id="9" name="Picture 2" descr="Review: 'Batman v Superman' ... v Fun? - The New York Times">
            <a:extLst>
              <a:ext uri="{FF2B5EF4-FFF2-40B4-BE49-F238E27FC236}">
                <a16:creationId xmlns:a16="http://schemas.microsoft.com/office/drawing/2014/main" id="{82DE78A0-635C-46F7-15A8-A1B74D3CF0D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875818" y="5990026"/>
            <a:ext cx="815911" cy="8186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eview: 'Batman v Superman' ... v Fun? - The New York Times">
            <a:extLst>
              <a:ext uri="{FF2B5EF4-FFF2-40B4-BE49-F238E27FC236}">
                <a16:creationId xmlns:a16="http://schemas.microsoft.com/office/drawing/2014/main" id="{9CFCE0C4-0A4F-83E4-6337-A564D11C85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a:stretch/>
        </p:blipFill>
        <p:spPr bwMode="auto">
          <a:xfrm>
            <a:off x="10523421" y="5990026"/>
            <a:ext cx="815911" cy="818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598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Basics of ggplot2 </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Installing ggplot2 and loading the dataset:</a:t>
            </a:r>
          </a:p>
          <a:p>
            <a:pPr marL="0" indent="0">
              <a:buNone/>
            </a:pPr>
            <a:r>
              <a:rPr lang="en-SG" sz="2000" dirty="0" err="1">
                <a:latin typeface="Courier New" panose="02070309020205020404" pitchFamily="49" charset="0"/>
                <a:cs typeface="Courier New" panose="02070309020205020404" pitchFamily="49" charset="0"/>
              </a:rPr>
              <a:t>install.packages</a:t>
            </a:r>
            <a:r>
              <a:rPr lang="en-SG" sz="2000" dirty="0">
                <a:latin typeface="Courier New" panose="02070309020205020404" pitchFamily="49" charset="0"/>
                <a:cs typeface="Courier New" panose="02070309020205020404" pitchFamily="49" charset="0"/>
              </a:rPr>
              <a:t>("ggplot2")</a:t>
            </a:r>
          </a:p>
          <a:p>
            <a:pPr marL="0" indent="0">
              <a:buNone/>
            </a:pPr>
            <a:r>
              <a:rPr lang="en-SG" sz="2000" dirty="0">
                <a:latin typeface="Courier New" panose="02070309020205020404" pitchFamily="49" charset="0"/>
                <a:cs typeface="Courier New" panose="02070309020205020404" pitchFamily="49" charset="0"/>
              </a:rPr>
              <a:t>library(ggplot2)</a:t>
            </a:r>
          </a:p>
          <a:p>
            <a:pPr marL="0" indent="0">
              <a:buNone/>
            </a:pPr>
            <a:r>
              <a:rPr lang="en-US" sz="2000" dirty="0">
                <a:latin typeface="Courier New" panose="02070309020205020404" pitchFamily="49" charset="0"/>
                <a:cs typeface="Courier New" panose="02070309020205020404" pitchFamily="49" charset="0"/>
              </a:rPr>
              <a:t>data1=</a:t>
            </a:r>
            <a:r>
              <a:rPr lang="en-US" sz="2000" dirty="0" err="1">
                <a:latin typeface="Courier New" panose="02070309020205020404" pitchFamily="49" charset="0"/>
                <a:cs typeface="Courier New" panose="02070309020205020404" pitchFamily="49" charset="0"/>
              </a:rPr>
              <a:t>read_excel</a:t>
            </a:r>
            <a:r>
              <a:rPr lang="en-US" sz="2000" dirty="0">
                <a:latin typeface="Courier New" panose="02070309020205020404" pitchFamily="49" charset="0"/>
                <a:cs typeface="Courier New" panose="02070309020205020404" pitchFamily="49" charset="0"/>
              </a:rPr>
              <a:t>("protectedAreas.xlsx") #make sure “</a:t>
            </a:r>
            <a:r>
              <a:rPr lang="en-US" sz="2000" dirty="0" err="1">
                <a:latin typeface="Courier New" panose="02070309020205020404" pitchFamily="49" charset="0"/>
                <a:cs typeface="Courier New" panose="02070309020205020404" pitchFamily="49" charset="0"/>
              </a:rPr>
              <a:t>readxl</a:t>
            </a:r>
            <a:r>
              <a:rPr lang="en-US" sz="2000" dirty="0">
                <a:latin typeface="Courier New" panose="02070309020205020404" pitchFamily="49" charset="0"/>
                <a:cs typeface="Courier New" panose="02070309020205020404" pitchFamily="49" charset="0"/>
              </a:rPr>
              <a:t>” is loaded</a:t>
            </a:r>
            <a:endParaRPr lang="en-SG" dirty="0"/>
          </a:p>
          <a:p>
            <a:pPr marL="0" indent="0">
              <a:buNone/>
            </a:pPr>
            <a:endParaRPr lang="en-SG" dirty="0"/>
          </a:p>
          <a:p>
            <a:pPr marL="0" indent="0">
              <a:buNone/>
            </a:pPr>
            <a:r>
              <a:rPr lang="en-SG" dirty="0"/>
              <a:t>Typical code to plot a figure:</a:t>
            </a:r>
          </a:p>
          <a:p>
            <a:pPr marL="0" indent="0">
              <a:buNone/>
            </a:pP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(data1, </a:t>
            </a:r>
            <a:r>
              <a:rPr lang="en-SG" sz="2000" dirty="0" err="1">
                <a:latin typeface="Courier New" panose="02070309020205020404" pitchFamily="49" charset="0"/>
                <a:cs typeface="Courier New" panose="02070309020205020404" pitchFamily="49" charset="0"/>
              </a:rPr>
              <a:t>aes</a:t>
            </a:r>
            <a:r>
              <a:rPr lang="en-SG" sz="2000" dirty="0">
                <a:latin typeface="Courier New" panose="02070309020205020404" pitchFamily="49" charset="0"/>
                <a:cs typeface="Courier New" panose="02070309020205020404" pitchFamily="49" charset="0"/>
              </a:rPr>
              <a:t>(x=elevation, y=temp)) + </a:t>
            </a:r>
            <a:r>
              <a:rPr lang="en-SG" sz="2000" dirty="0" err="1">
                <a:latin typeface="Courier New" panose="02070309020205020404" pitchFamily="49" charset="0"/>
                <a:cs typeface="Courier New" panose="02070309020205020404" pitchFamily="49" charset="0"/>
              </a:rPr>
              <a:t>geom_point</a:t>
            </a:r>
            <a:r>
              <a:rPr lang="en-SG" sz="2000" dirty="0">
                <a:latin typeface="Courier New" panose="02070309020205020404" pitchFamily="49" charset="0"/>
                <a:cs typeface="Courier New" panose="02070309020205020404" pitchFamily="49" charset="0"/>
              </a:rPr>
              <a:t>()</a:t>
            </a:r>
          </a:p>
          <a:p>
            <a:pPr marL="0" indent="0">
              <a:buNone/>
            </a:pPr>
            <a:r>
              <a:rPr lang="en-SG" dirty="0"/>
              <a:t>Some like to add line breaks to make it easier to see:</a:t>
            </a:r>
            <a:endParaRPr lang="en-SG" sz="2000" dirty="0"/>
          </a:p>
          <a:p>
            <a:pPr marL="0" indent="0">
              <a:buNone/>
            </a:pP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(data1, </a:t>
            </a:r>
            <a:r>
              <a:rPr lang="en-SG" sz="2000" dirty="0" err="1">
                <a:latin typeface="Courier New" panose="02070309020205020404" pitchFamily="49" charset="0"/>
                <a:cs typeface="Courier New" panose="02070309020205020404" pitchFamily="49" charset="0"/>
              </a:rPr>
              <a:t>aes</a:t>
            </a:r>
            <a:r>
              <a:rPr lang="en-SG" sz="2000" dirty="0">
                <a:latin typeface="Courier New" panose="02070309020205020404" pitchFamily="49" charset="0"/>
                <a:cs typeface="Courier New" panose="02070309020205020404" pitchFamily="49" charset="0"/>
              </a:rPr>
              <a:t>(x=elevation, y=temp)) +</a:t>
            </a:r>
          </a:p>
          <a:p>
            <a:pPr marL="0" indent="0">
              <a:buNone/>
            </a:pPr>
            <a:r>
              <a:rPr lang="en-SG" sz="2000" dirty="0" err="1">
                <a:latin typeface="Courier New" panose="02070309020205020404" pitchFamily="49" charset="0"/>
                <a:cs typeface="Courier New" panose="02070309020205020404" pitchFamily="49" charset="0"/>
              </a:rPr>
              <a:t>geom_point</a:t>
            </a:r>
            <a:r>
              <a:rPr lang="en-SG" sz="2000" dirty="0">
                <a:latin typeface="Courier New" panose="02070309020205020404" pitchFamily="49" charset="0"/>
                <a:cs typeface="Courier New" panose="02070309020205020404" pitchFamily="49" charset="0"/>
              </a:rPr>
              <a:t>()</a:t>
            </a:r>
          </a:p>
          <a:p>
            <a:pPr marL="0" indent="0">
              <a:buNone/>
            </a:pPr>
            <a:r>
              <a:rPr lang="en-SG" dirty="0"/>
              <a:t>Some like to store the “core figure” in an object and then add layers to it:</a:t>
            </a:r>
          </a:p>
          <a:p>
            <a:pPr marL="0" indent="0">
              <a:buNone/>
            </a:pPr>
            <a:r>
              <a:rPr lang="en-SG" sz="2000" dirty="0" err="1">
                <a:latin typeface="Courier New" panose="02070309020205020404" pitchFamily="49" charset="0"/>
                <a:cs typeface="Courier New" panose="02070309020205020404" pitchFamily="49" charset="0"/>
              </a:rPr>
              <a:t>plotEx</a:t>
            </a:r>
            <a:r>
              <a:rPr lang="en-SG" sz="2000" dirty="0">
                <a:latin typeface="Courier New" panose="02070309020205020404" pitchFamily="49" charset="0"/>
                <a:cs typeface="Courier New" panose="02070309020205020404" pitchFamily="49" charset="0"/>
              </a:rPr>
              <a:t> = </a:t>
            </a: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(data1, </a:t>
            </a:r>
            <a:r>
              <a:rPr lang="en-SG" sz="2000" dirty="0" err="1">
                <a:latin typeface="Courier New" panose="02070309020205020404" pitchFamily="49" charset="0"/>
                <a:cs typeface="Courier New" panose="02070309020205020404" pitchFamily="49" charset="0"/>
              </a:rPr>
              <a:t>aes</a:t>
            </a:r>
            <a:r>
              <a:rPr lang="en-SG" sz="2000" dirty="0">
                <a:latin typeface="Courier New" panose="02070309020205020404" pitchFamily="49" charset="0"/>
                <a:cs typeface="Courier New" panose="02070309020205020404" pitchFamily="49" charset="0"/>
              </a:rPr>
              <a:t>(x=elevation, y=temp))  #this is the “core figure”</a:t>
            </a:r>
          </a:p>
          <a:p>
            <a:pPr marL="0" indent="0">
              <a:buNone/>
            </a:pPr>
            <a:r>
              <a:rPr lang="en-SG" sz="2000" dirty="0" err="1">
                <a:latin typeface="Courier New" panose="02070309020205020404" pitchFamily="49" charset="0"/>
                <a:cs typeface="Courier New" panose="02070309020205020404" pitchFamily="49" charset="0"/>
              </a:rPr>
              <a:t>plotEx</a:t>
            </a:r>
            <a:r>
              <a:rPr lang="en-SG" sz="2000" dirty="0">
                <a:latin typeface="Courier New" panose="02070309020205020404" pitchFamily="49" charset="0"/>
                <a:cs typeface="Courier New" panose="02070309020205020404" pitchFamily="49" charset="0"/>
              </a:rPr>
              <a:t> + </a:t>
            </a:r>
            <a:r>
              <a:rPr lang="en-SG" sz="2000" dirty="0" err="1">
                <a:latin typeface="Courier New" panose="02070309020205020404" pitchFamily="49" charset="0"/>
                <a:cs typeface="Courier New" panose="02070309020205020404" pitchFamily="49" charset="0"/>
              </a:rPr>
              <a:t>geom_point</a:t>
            </a:r>
            <a:r>
              <a:rPr lang="en-SG" sz="2000" dirty="0">
                <a:latin typeface="Courier New" panose="02070309020205020404" pitchFamily="49" charset="0"/>
                <a:cs typeface="Courier New" panose="02070309020205020404" pitchFamily="49" charset="0"/>
              </a:rPr>
              <a:t>() #this plots the</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25</a:t>
            </a:fld>
            <a:endParaRPr lang="en-SG" dirty="0"/>
          </a:p>
        </p:txBody>
      </p:sp>
      <p:sp>
        <p:nvSpPr>
          <p:cNvPr id="11" name="Content Placeholder 2">
            <a:extLst>
              <a:ext uri="{FF2B5EF4-FFF2-40B4-BE49-F238E27FC236}">
                <a16:creationId xmlns:a16="http://schemas.microsoft.com/office/drawing/2014/main" id="{282F81CF-12D6-902B-5EC9-0A538F0C1594}"/>
              </a:ext>
            </a:extLst>
          </p:cNvPr>
          <p:cNvSpPr txBox="1">
            <a:spLocks/>
          </p:cNvSpPr>
          <p:nvPr/>
        </p:nvSpPr>
        <p:spPr>
          <a:xfrm>
            <a:off x="3606094" y="2597741"/>
            <a:ext cx="1450589" cy="692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dirty="0">
                <a:solidFill>
                  <a:srgbClr val="FF0000"/>
                </a:solidFill>
              </a:rPr>
              <a:t>Dataset to be used</a:t>
            </a:r>
          </a:p>
        </p:txBody>
      </p:sp>
      <p:cxnSp>
        <p:nvCxnSpPr>
          <p:cNvPr id="12" name="Straight Arrow Connector 11">
            <a:extLst>
              <a:ext uri="{FF2B5EF4-FFF2-40B4-BE49-F238E27FC236}">
                <a16:creationId xmlns:a16="http://schemas.microsoft.com/office/drawing/2014/main" id="{60F2A4B7-F958-BB68-780D-BD3F5CA890C2}"/>
              </a:ext>
            </a:extLst>
          </p:cNvPr>
          <p:cNvCxnSpPr>
            <a:cxnSpLocks/>
          </p:cNvCxnSpPr>
          <p:nvPr/>
        </p:nvCxnSpPr>
        <p:spPr>
          <a:xfrm flipH="1">
            <a:off x="1999651" y="2756600"/>
            <a:ext cx="1704248" cy="810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291BF0FD-E647-CC43-38B9-2349EBADC883}"/>
              </a:ext>
            </a:extLst>
          </p:cNvPr>
          <p:cNvSpPr txBox="1">
            <a:spLocks/>
          </p:cNvSpPr>
          <p:nvPr/>
        </p:nvSpPr>
        <p:spPr>
          <a:xfrm>
            <a:off x="6469546" y="2624500"/>
            <a:ext cx="2257766" cy="6926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Specify the data for the X and Y axes</a:t>
            </a:r>
          </a:p>
        </p:txBody>
      </p:sp>
      <p:cxnSp>
        <p:nvCxnSpPr>
          <p:cNvPr id="14" name="Straight Arrow Connector 13">
            <a:extLst>
              <a:ext uri="{FF2B5EF4-FFF2-40B4-BE49-F238E27FC236}">
                <a16:creationId xmlns:a16="http://schemas.microsoft.com/office/drawing/2014/main" id="{2A96E981-6B7A-2532-4D3B-D479EE1103FA}"/>
              </a:ext>
            </a:extLst>
          </p:cNvPr>
          <p:cNvCxnSpPr>
            <a:cxnSpLocks/>
          </p:cNvCxnSpPr>
          <p:nvPr/>
        </p:nvCxnSpPr>
        <p:spPr>
          <a:xfrm flipH="1">
            <a:off x="4777992" y="2756600"/>
            <a:ext cx="1691553" cy="8102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596EE0C-9563-F6B8-BED5-77883A4CD514}"/>
              </a:ext>
            </a:extLst>
          </p:cNvPr>
          <p:cNvSpPr txBox="1">
            <a:spLocks/>
          </p:cNvSpPr>
          <p:nvPr/>
        </p:nvSpPr>
        <p:spPr>
          <a:xfrm>
            <a:off x="8950674" y="4196058"/>
            <a:ext cx="2562159" cy="11864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Can split lines but must end with a “+” if it’s not the last line</a:t>
            </a:r>
          </a:p>
        </p:txBody>
      </p:sp>
      <p:cxnSp>
        <p:nvCxnSpPr>
          <p:cNvPr id="18" name="Straight Arrow Connector 17">
            <a:extLst>
              <a:ext uri="{FF2B5EF4-FFF2-40B4-BE49-F238E27FC236}">
                <a16:creationId xmlns:a16="http://schemas.microsoft.com/office/drawing/2014/main" id="{2B0795A2-2E3D-16B3-4CE2-12BE6842807F}"/>
              </a:ext>
            </a:extLst>
          </p:cNvPr>
          <p:cNvCxnSpPr>
            <a:cxnSpLocks/>
          </p:cNvCxnSpPr>
          <p:nvPr/>
        </p:nvCxnSpPr>
        <p:spPr>
          <a:xfrm flipH="1">
            <a:off x="6469545" y="4595151"/>
            <a:ext cx="254117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47719859-D454-C632-38EC-D30FB2379D9C}"/>
              </a:ext>
            </a:extLst>
          </p:cNvPr>
          <p:cNvPicPr>
            <a:picLocks noChangeAspect="1"/>
          </p:cNvPicPr>
          <p:nvPr/>
        </p:nvPicPr>
        <p:blipFill>
          <a:blip r:embed="rId2"/>
          <a:stretch>
            <a:fillRect/>
          </a:stretch>
        </p:blipFill>
        <p:spPr>
          <a:xfrm>
            <a:off x="10394019" y="2658721"/>
            <a:ext cx="1647328" cy="1365770"/>
          </a:xfrm>
          <a:prstGeom prst="rect">
            <a:avLst/>
          </a:prstGeom>
        </p:spPr>
      </p:pic>
      <p:sp>
        <p:nvSpPr>
          <p:cNvPr id="15" name="Content Placeholder 2">
            <a:extLst>
              <a:ext uri="{FF2B5EF4-FFF2-40B4-BE49-F238E27FC236}">
                <a16:creationId xmlns:a16="http://schemas.microsoft.com/office/drawing/2014/main" id="{B20CA427-8A9C-1542-7798-CED744FBDB0F}"/>
              </a:ext>
            </a:extLst>
          </p:cNvPr>
          <p:cNvSpPr txBox="1">
            <a:spLocks/>
          </p:cNvSpPr>
          <p:nvPr/>
        </p:nvSpPr>
        <p:spPr>
          <a:xfrm>
            <a:off x="8862381" y="2985140"/>
            <a:ext cx="1691554" cy="980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Specify the type of figure, this is a scatterplot</a:t>
            </a:r>
          </a:p>
        </p:txBody>
      </p:sp>
      <p:cxnSp>
        <p:nvCxnSpPr>
          <p:cNvPr id="16" name="Straight Arrow Connector 15">
            <a:extLst>
              <a:ext uri="{FF2B5EF4-FFF2-40B4-BE49-F238E27FC236}">
                <a16:creationId xmlns:a16="http://schemas.microsoft.com/office/drawing/2014/main" id="{7EC99570-30B6-674F-759C-D71ACEAB0E19}"/>
              </a:ext>
            </a:extLst>
          </p:cNvPr>
          <p:cNvCxnSpPr>
            <a:cxnSpLocks/>
          </p:cNvCxnSpPr>
          <p:nvPr/>
        </p:nvCxnSpPr>
        <p:spPr>
          <a:xfrm flipH="1">
            <a:off x="8368496" y="3408749"/>
            <a:ext cx="569764" cy="158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083A03B8-0430-3C97-E8D3-DD1D5F67A5ED}"/>
              </a:ext>
            </a:extLst>
          </p:cNvPr>
          <p:cNvSpPr txBox="1">
            <a:spLocks/>
          </p:cNvSpPr>
          <p:nvPr/>
        </p:nvSpPr>
        <p:spPr>
          <a:xfrm>
            <a:off x="6928992" y="5048"/>
            <a:ext cx="1719812"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&lt;data1&gt;</a:t>
            </a:r>
          </a:p>
        </p:txBody>
      </p:sp>
      <p:pic>
        <p:nvPicPr>
          <p:cNvPr id="43" name="Picture 42">
            <a:extLst>
              <a:ext uri="{FF2B5EF4-FFF2-40B4-BE49-F238E27FC236}">
                <a16:creationId xmlns:a16="http://schemas.microsoft.com/office/drawing/2014/main" id="{A1E17CB3-C0D4-F181-3523-6E37C8EDE777}"/>
              </a:ext>
            </a:extLst>
          </p:cNvPr>
          <p:cNvPicPr>
            <a:picLocks noChangeAspect="1"/>
          </p:cNvPicPr>
          <p:nvPr/>
        </p:nvPicPr>
        <p:blipFill>
          <a:blip r:embed="rId3"/>
          <a:stretch>
            <a:fillRect/>
          </a:stretch>
        </p:blipFill>
        <p:spPr>
          <a:xfrm>
            <a:off x="7347778" y="265782"/>
            <a:ext cx="4134950" cy="1637765"/>
          </a:xfrm>
          <a:prstGeom prst="rect">
            <a:avLst/>
          </a:prstGeom>
        </p:spPr>
      </p:pic>
    </p:spTree>
    <p:extLst>
      <p:ext uri="{BB962C8B-B14F-4D97-AF65-F5344CB8AC3E}">
        <p14:creationId xmlns:p14="http://schemas.microsoft.com/office/powerpoint/2010/main" val="37093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How to get a plot out from R Studio</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Method 1: Print entire screen and crop.</a:t>
            </a:r>
          </a:p>
          <a:p>
            <a:pPr marL="0" indent="0">
              <a:buNone/>
            </a:pPr>
            <a:endParaRPr lang="en-SG" dirty="0"/>
          </a:p>
          <a:p>
            <a:pPr marL="0" indent="0">
              <a:buNone/>
            </a:pPr>
            <a:r>
              <a:rPr lang="en-SG" dirty="0"/>
              <a:t>Method 2: With OneNote, press </a:t>
            </a:r>
            <a:r>
              <a:rPr lang="en-SG" u="sng" dirty="0"/>
              <a:t>     (see below)    </a:t>
            </a:r>
            <a:r>
              <a:rPr lang="en-SG" dirty="0"/>
              <a:t> and</a:t>
            </a:r>
            <a:br>
              <a:rPr lang="en-SG" dirty="0"/>
            </a:br>
            <a:r>
              <a:rPr lang="en-SG" dirty="0"/>
              <a:t> select the area of the screen to copy (a screen clipping).</a:t>
            </a:r>
          </a:p>
          <a:p>
            <a:pPr marL="0" indent="0">
              <a:buNone/>
            </a:pPr>
            <a:r>
              <a:rPr lang="en-SG" sz="2400" dirty="0"/>
              <a:t>- In Windows:  [Windows Key][Shift][S] </a:t>
            </a:r>
          </a:p>
          <a:p>
            <a:pPr marL="0" indent="0">
              <a:buNone/>
            </a:pPr>
            <a:r>
              <a:rPr lang="en-SG" sz="2400" dirty="0"/>
              <a:t>- In Mac: [</a:t>
            </a:r>
            <a:r>
              <a:rPr lang="en-SG" sz="2400" dirty="0" err="1"/>
              <a:t>Cmd</a:t>
            </a:r>
            <a:r>
              <a:rPr lang="en-SG" sz="2400" dirty="0"/>
              <a:t>][Ctrl][Shift][4]</a:t>
            </a:r>
          </a:p>
          <a:p>
            <a:pPr marL="0" indent="0">
              <a:buNone/>
            </a:pPr>
            <a:endParaRPr lang="en-SG" dirty="0"/>
          </a:p>
          <a:p>
            <a:pPr marL="0" indent="0">
              <a:buNone/>
            </a:pPr>
            <a:r>
              <a:rPr lang="en-SG" dirty="0"/>
              <a:t>Method 3: In the Explorer window, when a plot appears…</a:t>
            </a:r>
          </a:p>
          <a:p>
            <a:pPr marL="0" indent="0">
              <a:buNone/>
            </a:pPr>
            <a:r>
              <a:rPr lang="en-SG" sz="2400" dirty="0"/>
              <a:t>- Click Export&gt;Choose the option you want</a:t>
            </a:r>
          </a:p>
          <a:p>
            <a:pPr marL="0" indent="0">
              <a:buNone/>
            </a:pPr>
            <a:r>
              <a:rPr lang="en-SG" sz="2400" dirty="0"/>
              <a:t>- For a report/paper: choose Save as image or PDF for higher quality</a:t>
            </a:r>
          </a:p>
          <a:p>
            <a:pPr marL="0" indent="0">
              <a:buNone/>
            </a:pPr>
            <a:r>
              <a:rPr lang="en-SG" sz="2400" dirty="0"/>
              <a:t>- For our assignments: choose Copy to Clipboard, change the size</a:t>
            </a:r>
            <a:br>
              <a:rPr lang="en-SG" sz="2400" dirty="0"/>
            </a:br>
            <a:r>
              <a:rPr lang="en-SG" sz="2400" dirty="0"/>
              <a:t>and click Copy Plot. Then you can easily paste the plot in Word</a:t>
            </a:r>
          </a:p>
          <a:p>
            <a:pPr marL="0" indent="0">
              <a:buNone/>
            </a:pP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26</a:t>
            </a:fld>
            <a:endParaRPr lang="en-SG" dirty="0"/>
          </a:p>
        </p:txBody>
      </p:sp>
      <p:pic>
        <p:nvPicPr>
          <p:cNvPr id="8" name="Picture 7">
            <a:extLst>
              <a:ext uri="{FF2B5EF4-FFF2-40B4-BE49-F238E27FC236}">
                <a16:creationId xmlns:a16="http://schemas.microsoft.com/office/drawing/2014/main" id="{BF8928CD-38BA-2436-0D2F-532C178C9E0A}"/>
              </a:ext>
            </a:extLst>
          </p:cNvPr>
          <p:cNvPicPr>
            <a:picLocks noChangeAspect="1"/>
          </p:cNvPicPr>
          <p:nvPr/>
        </p:nvPicPr>
        <p:blipFill>
          <a:blip r:embed="rId2"/>
          <a:stretch>
            <a:fillRect/>
          </a:stretch>
        </p:blipFill>
        <p:spPr>
          <a:xfrm>
            <a:off x="8645780" y="175245"/>
            <a:ext cx="3448318" cy="3311751"/>
          </a:xfrm>
          <a:prstGeom prst="rect">
            <a:avLst/>
          </a:prstGeom>
        </p:spPr>
      </p:pic>
      <p:pic>
        <p:nvPicPr>
          <p:cNvPr id="10" name="Picture 9">
            <a:extLst>
              <a:ext uri="{FF2B5EF4-FFF2-40B4-BE49-F238E27FC236}">
                <a16:creationId xmlns:a16="http://schemas.microsoft.com/office/drawing/2014/main" id="{07B91FB3-2304-F683-9E3F-65098E850627}"/>
              </a:ext>
            </a:extLst>
          </p:cNvPr>
          <p:cNvPicPr>
            <a:picLocks noChangeAspect="1"/>
          </p:cNvPicPr>
          <p:nvPr/>
        </p:nvPicPr>
        <p:blipFill>
          <a:blip r:embed="rId3"/>
          <a:stretch>
            <a:fillRect/>
          </a:stretch>
        </p:blipFill>
        <p:spPr>
          <a:xfrm>
            <a:off x="8645780" y="3576515"/>
            <a:ext cx="3448318" cy="3162121"/>
          </a:xfrm>
          <a:prstGeom prst="rect">
            <a:avLst/>
          </a:prstGeom>
        </p:spPr>
      </p:pic>
    </p:spTree>
    <p:extLst>
      <p:ext uri="{BB962C8B-B14F-4D97-AF65-F5344CB8AC3E}">
        <p14:creationId xmlns:p14="http://schemas.microsoft.com/office/powerpoint/2010/main" val="1758851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Look for patterns</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pPr algn="ctr"/>
            <a:r>
              <a:rPr lang="en-SG" dirty="0">
                <a:solidFill>
                  <a:schemeClr val="bg1"/>
                </a:solidFill>
              </a:rPr>
              <a:t>Data visualisation</a:t>
            </a:r>
          </a:p>
        </p:txBody>
      </p:sp>
    </p:spTree>
    <p:extLst>
      <p:ext uri="{BB962C8B-B14F-4D97-AF65-F5344CB8AC3E}">
        <p14:creationId xmlns:p14="http://schemas.microsoft.com/office/powerpoint/2010/main" val="1502862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Quick overview of entire dataset</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Paris plot (plot every numeric variable against every numeric variable):</a:t>
            </a:r>
          </a:p>
          <a:p>
            <a:pPr marL="0" indent="0">
              <a:buNone/>
            </a:pPr>
            <a:r>
              <a:rPr lang="en-US" sz="2000" dirty="0">
                <a:latin typeface="Courier New" panose="02070309020205020404" pitchFamily="49" charset="0"/>
                <a:cs typeface="Courier New" panose="02070309020205020404" pitchFamily="49" charset="0"/>
              </a:rPr>
              <a:t>pairs(data1) #does not work because there are non-numeric variables</a:t>
            </a:r>
          </a:p>
          <a:p>
            <a:pPr marL="0" indent="0">
              <a:buNone/>
            </a:pPr>
            <a:r>
              <a:rPr lang="en-US" sz="2000" dirty="0">
                <a:latin typeface="Courier New" panose="02070309020205020404" pitchFamily="49" charset="0"/>
                <a:cs typeface="Courier New" panose="02070309020205020404" pitchFamily="49" charset="0"/>
              </a:rPr>
              <a:t>str(data1) #to choose only the numeric variables</a:t>
            </a:r>
          </a:p>
          <a:p>
            <a:pPr marL="0" indent="0">
              <a:buNone/>
            </a:pPr>
            <a:r>
              <a:rPr lang="en-US" sz="2000" dirty="0">
                <a:latin typeface="Courier New" panose="02070309020205020404" pitchFamily="49" charset="0"/>
                <a:cs typeface="Courier New" panose="02070309020205020404" pitchFamily="49" charset="0"/>
              </a:rPr>
              <a:t>pairs(data1[2:4,]) #this is the basic R version</a:t>
            </a: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28</a:t>
            </a:fld>
            <a:endParaRPr lang="en-SG" dirty="0"/>
          </a:p>
        </p:txBody>
      </p:sp>
      <p:pic>
        <p:nvPicPr>
          <p:cNvPr id="12" name="Picture 11">
            <a:extLst>
              <a:ext uri="{FF2B5EF4-FFF2-40B4-BE49-F238E27FC236}">
                <a16:creationId xmlns:a16="http://schemas.microsoft.com/office/drawing/2014/main" id="{8CE17BC2-B196-F4EC-AFB7-66AC7202D2C9}"/>
              </a:ext>
            </a:extLst>
          </p:cNvPr>
          <p:cNvPicPr>
            <a:picLocks noChangeAspect="1"/>
          </p:cNvPicPr>
          <p:nvPr/>
        </p:nvPicPr>
        <p:blipFill>
          <a:blip r:embed="rId3"/>
          <a:stretch>
            <a:fillRect/>
          </a:stretch>
        </p:blipFill>
        <p:spPr>
          <a:xfrm>
            <a:off x="2291371" y="2692371"/>
            <a:ext cx="4715776" cy="3878891"/>
          </a:xfrm>
          <a:prstGeom prst="rect">
            <a:avLst/>
          </a:prstGeom>
        </p:spPr>
      </p:pic>
      <p:pic>
        <p:nvPicPr>
          <p:cNvPr id="14" name="Picture 13">
            <a:extLst>
              <a:ext uri="{FF2B5EF4-FFF2-40B4-BE49-F238E27FC236}">
                <a16:creationId xmlns:a16="http://schemas.microsoft.com/office/drawing/2014/main" id="{7C0A027C-49D0-81E9-FE9D-3EE9655FDCEA}"/>
              </a:ext>
            </a:extLst>
          </p:cNvPr>
          <p:cNvPicPr>
            <a:picLocks noChangeAspect="1"/>
          </p:cNvPicPr>
          <p:nvPr/>
        </p:nvPicPr>
        <p:blipFill>
          <a:blip r:embed="rId4"/>
          <a:stretch>
            <a:fillRect/>
          </a:stretch>
        </p:blipFill>
        <p:spPr>
          <a:xfrm>
            <a:off x="8557967" y="1672264"/>
            <a:ext cx="3501871" cy="1190637"/>
          </a:xfrm>
          <a:prstGeom prst="rect">
            <a:avLst/>
          </a:prstGeom>
        </p:spPr>
      </p:pic>
      <p:sp>
        <p:nvSpPr>
          <p:cNvPr id="15" name="Content Placeholder 2">
            <a:extLst>
              <a:ext uri="{FF2B5EF4-FFF2-40B4-BE49-F238E27FC236}">
                <a16:creationId xmlns:a16="http://schemas.microsoft.com/office/drawing/2014/main" id="{B8F2D242-25D7-8CBE-FED7-04C169DB312D}"/>
              </a:ext>
            </a:extLst>
          </p:cNvPr>
          <p:cNvSpPr txBox="1">
            <a:spLocks/>
          </p:cNvSpPr>
          <p:nvPr/>
        </p:nvSpPr>
        <p:spPr>
          <a:xfrm>
            <a:off x="10626901" y="16822"/>
            <a:ext cx="1526307" cy="802271"/>
          </a:xfrm>
          <a:prstGeom prst="rect">
            <a:avLst/>
          </a:prstGeom>
          <a:solidFill>
            <a:srgbClr val="FF0000"/>
          </a:solid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400" b="1" u="sng" dirty="0">
                <a:solidFill>
                  <a:schemeClr val="bg1"/>
                </a:solidFill>
              </a:rPr>
              <a:t>Debugging Time!</a:t>
            </a:r>
          </a:p>
          <a:p>
            <a:pPr marL="0" indent="0">
              <a:buFont typeface="Arial" panose="020B0604020202020204" pitchFamily="34" charset="0"/>
              <a:buNone/>
            </a:pPr>
            <a:r>
              <a:rPr lang="en-SG" sz="1400" dirty="0">
                <a:solidFill>
                  <a:schemeClr val="bg1"/>
                </a:solidFill>
                <a:sym typeface="Wingdings" panose="05000000000000000000" pitchFamily="2" charset="2"/>
              </a:rPr>
              <a:t>Can you spot the error in this slide?</a:t>
            </a:r>
          </a:p>
        </p:txBody>
      </p:sp>
      <p:sp>
        <p:nvSpPr>
          <p:cNvPr id="16" name="Content Placeholder 2">
            <a:extLst>
              <a:ext uri="{FF2B5EF4-FFF2-40B4-BE49-F238E27FC236}">
                <a16:creationId xmlns:a16="http://schemas.microsoft.com/office/drawing/2014/main" id="{AB440877-3881-35DB-007B-3C738C55FE2D}"/>
              </a:ext>
            </a:extLst>
          </p:cNvPr>
          <p:cNvSpPr txBox="1">
            <a:spLocks/>
          </p:cNvSpPr>
          <p:nvPr/>
        </p:nvSpPr>
        <p:spPr>
          <a:xfrm>
            <a:off x="227913" y="4730633"/>
            <a:ext cx="1992150" cy="1633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Maybe a weak pattern between &lt;elevation&gt; on x-axis and &lt;temp&gt; on y-axis but it is not clear</a:t>
            </a:r>
          </a:p>
        </p:txBody>
      </p:sp>
      <p:cxnSp>
        <p:nvCxnSpPr>
          <p:cNvPr id="17" name="Straight Arrow Connector 16">
            <a:extLst>
              <a:ext uri="{FF2B5EF4-FFF2-40B4-BE49-F238E27FC236}">
                <a16:creationId xmlns:a16="http://schemas.microsoft.com/office/drawing/2014/main" id="{4251713D-FCBB-4F54-C50E-CACAFCC6FBCB}"/>
              </a:ext>
            </a:extLst>
          </p:cNvPr>
          <p:cNvCxnSpPr>
            <a:cxnSpLocks/>
          </p:cNvCxnSpPr>
          <p:nvPr/>
        </p:nvCxnSpPr>
        <p:spPr>
          <a:xfrm flipV="1">
            <a:off x="1863524" y="5504688"/>
            <a:ext cx="1062556" cy="1090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0743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Quick overview of entire dataset</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Calculating correlations between all pairs of numeric variables:</a:t>
            </a:r>
          </a:p>
          <a:p>
            <a:pPr marL="0" indent="0">
              <a:buNone/>
            </a:pPr>
            <a:r>
              <a:rPr lang="en-US" sz="2000" dirty="0">
                <a:latin typeface="Courier New" panose="02070309020205020404" pitchFamily="49" charset="0"/>
                <a:cs typeface="Courier New" panose="02070309020205020404" pitchFamily="49" charset="0"/>
              </a:rPr>
              <a:t>require(</a:t>
            </a:r>
            <a:r>
              <a:rPr lang="en-US" sz="2000" dirty="0" err="1">
                <a:latin typeface="Courier New" panose="02070309020205020404" pitchFamily="49" charset="0"/>
                <a:cs typeface="Courier New" panose="02070309020205020404" pitchFamily="49" charset="0"/>
              </a:rPr>
              <a:t>GGally</a:t>
            </a:r>
            <a:r>
              <a:rPr lang="en-US" sz="2000" dirty="0">
                <a:latin typeface="Courier New" panose="02070309020205020404" pitchFamily="49" charset="0"/>
                <a:cs typeface="Courier New" panose="02070309020205020404" pitchFamily="49" charset="0"/>
              </a:rPr>
              <a:t>) #install this package first</a:t>
            </a:r>
          </a:p>
          <a:p>
            <a:pPr marL="0" indent="0">
              <a:buNone/>
            </a:pPr>
            <a:r>
              <a:rPr lang="en-US" sz="2000" dirty="0" err="1">
                <a:latin typeface="Courier New" panose="02070309020205020404" pitchFamily="49" charset="0"/>
                <a:cs typeface="Courier New" panose="02070309020205020404" pitchFamily="49" charset="0"/>
              </a:rPr>
              <a:t>ggpairs</a:t>
            </a:r>
            <a:r>
              <a:rPr lang="en-US" sz="2000" dirty="0">
                <a:latin typeface="Courier New" panose="02070309020205020404" pitchFamily="49" charset="0"/>
                <a:cs typeface="Courier New" panose="02070309020205020404" pitchFamily="49" charset="0"/>
              </a:rPr>
              <a:t>(data1[,2:4]) #this is the </a:t>
            </a: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 version</a:t>
            </a:r>
          </a:p>
          <a:p>
            <a:pPr marL="0" indent="0">
              <a:buNone/>
            </a:pPr>
            <a:r>
              <a:rPr lang="en-US" sz="2000" dirty="0" err="1">
                <a:latin typeface="Courier New" panose="02070309020205020404" pitchFamily="49" charset="0"/>
                <a:cs typeface="Courier New" panose="02070309020205020404" pitchFamily="49" charset="0"/>
              </a:rPr>
              <a:t>corrData</a:t>
            </a:r>
            <a:r>
              <a:rPr lang="en-US" sz="2000" dirty="0">
                <a:latin typeface="Courier New" panose="02070309020205020404" pitchFamily="49" charset="0"/>
                <a:cs typeface="Courier New" panose="02070309020205020404" pitchFamily="49" charset="0"/>
              </a:rPr>
              <a:t> = data1[,2:4]</a:t>
            </a:r>
          </a:p>
          <a:p>
            <a:pPr marL="0" indent="0">
              <a:buNone/>
            </a:pPr>
            <a:r>
              <a:rPr lang="en-US" sz="2000" dirty="0" err="1">
                <a:latin typeface="Courier New" panose="02070309020205020404" pitchFamily="49" charset="0"/>
                <a:cs typeface="Courier New" panose="02070309020205020404" pitchFamily="49" charset="0"/>
              </a:rPr>
              <a:t>ggcorr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corrData</a:t>
            </a:r>
            <a:r>
              <a:rPr lang="en-US" sz="2000" dirty="0">
                <a:latin typeface="Courier New" panose="02070309020205020404" pitchFamily="49" charset="0"/>
                <a:cs typeface="Courier New" panose="02070309020205020404" pitchFamily="49" charset="0"/>
              </a:rPr>
              <a:t>, palette = "</a:t>
            </a:r>
            <a:r>
              <a:rPr lang="en-US" sz="2000" dirty="0" err="1">
                <a:latin typeface="Courier New" panose="02070309020205020404" pitchFamily="49" charset="0"/>
                <a:cs typeface="Courier New" panose="02070309020205020404" pitchFamily="49" charset="0"/>
              </a:rPr>
              <a:t>RdBu</a:t>
            </a:r>
            <a:r>
              <a:rPr lang="en-US" sz="2000" dirty="0">
                <a:latin typeface="Courier New" panose="02070309020205020404" pitchFamily="49" charset="0"/>
                <a:cs typeface="Courier New" panose="02070309020205020404" pitchFamily="49" charset="0"/>
              </a:rPr>
              <a:t>", label = TRUE)</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#this plots the correlation plot below</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29</a:t>
            </a:fld>
            <a:endParaRPr lang="en-SG" dirty="0"/>
          </a:p>
        </p:txBody>
      </p:sp>
      <p:pic>
        <p:nvPicPr>
          <p:cNvPr id="6" name="Picture 5">
            <a:extLst>
              <a:ext uri="{FF2B5EF4-FFF2-40B4-BE49-F238E27FC236}">
                <a16:creationId xmlns:a16="http://schemas.microsoft.com/office/drawing/2014/main" id="{C92A01BC-71B8-3DD2-DD71-C3821B8FE95B}"/>
              </a:ext>
            </a:extLst>
          </p:cNvPr>
          <p:cNvPicPr>
            <a:picLocks noChangeAspect="1"/>
          </p:cNvPicPr>
          <p:nvPr/>
        </p:nvPicPr>
        <p:blipFill>
          <a:blip r:embed="rId2"/>
          <a:stretch>
            <a:fillRect/>
          </a:stretch>
        </p:blipFill>
        <p:spPr>
          <a:xfrm>
            <a:off x="7810030" y="1264710"/>
            <a:ext cx="4260737" cy="3526883"/>
          </a:xfrm>
          <a:prstGeom prst="rect">
            <a:avLst/>
          </a:prstGeom>
        </p:spPr>
      </p:pic>
      <p:sp>
        <p:nvSpPr>
          <p:cNvPr id="7" name="Content Placeholder 2">
            <a:extLst>
              <a:ext uri="{FF2B5EF4-FFF2-40B4-BE49-F238E27FC236}">
                <a16:creationId xmlns:a16="http://schemas.microsoft.com/office/drawing/2014/main" id="{7020C79E-6984-396D-51EB-ADD095E6C41A}"/>
              </a:ext>
            </a:extLst>
          </p:cNvPr>
          <p:cNvSpPr txBox="1">
            <a:spLocks/>
          </p:cNvSpPr>
          <p:nvPr/>
        </p:nvSpPr>
        <p:spPr>
          <a:xfrm>
            <a:off x="9838798" y="199270"/>
            <a:ext cx="2316446" cy="1227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Looks much more sophisticated than the basic R version in the previous slide</a:t>
            </a:r>
          </a:p>
        </p:txBody>
      </p:sp>
      <p:pic>
        <p:nvPicPr>
          <p:cNvPr id="9" name="Picture 8">
            <a:extLst>
              <a:ext uri="{FF2B5EF4-FFF2-40B4-BE49-F238E27FC236}">
                <a16:creationId xmlns:a16="http://schemas.microsoft.com/office/drawing/2014/main" id="{FFF5EBCC-D214-9135-D6C9-5D5B801D6F70}"/>
              </a:ext>
            </a:extLst>
          </p:cNvPr>
          <p:cNvPicPr>
            <a:picLocks noChangeAspect="1"/>
          </p:cNvPicPr>
          <p:nvPr/>
        </p:nvPicPr>
        <p:blipFill>
          <a:blip r:embed="rId3"/>
          <a:stretch>
            <a:fillRect/>
          </a:stretch>
        </p:blipFill>
        <p:spPr>
          <a:xfrm>
            <a:off x="708242" y="3129751"/>
            <a:ext cx="4950878" cy="3609177"/>
          </a:xfrm>
          <a:prstGeom prst="rect">
            <a:avLst/>
          </a:prstGeom>
        </p:spPr>
      </p:pic>
      <p:sp>
        <p:nvSpPr>
          <p:cNvPr id="16" name="Content Placeholder 2">
            <a:extLst>
              <a:ext uri="{FF2B5EF4-FFF2-40B4-BE49-F238E27FC236}">
                <a16:creationId xmlns:a16="http://schemas.microsoft.com/office/drawing/2014/main" id="{AB440877-3881-35DB-007B-3C738C55FE2D}"/>
              </a:ext>
            </a:extLst>
          </p:cNvPr>
          <p:cNvSpPr txBox="1">
            <a:spLocks/>
          </p:cNvSpPr>
          <p:nvPr/>
        </p:nvSpPr>
        <p:spPr>
          <a:xfrm>
            <a:off x="6156272" y="5219671"/>
            <a:ext cx="3790368" cy="16332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R</a:t>
            </a:r>
            <a:r>
              <a:rPr lang="en-SG" sz="1800" baseline="30000" dirty="0">
                <a:solidFill>
                  <a:srgbClr val="FF0000"/>
                </a:solidFill>
              </a:rPr>
              <a:t>2</a:t>
            </a:r>
            <a:r>
              <a:rPr lang="en-SG" sz="1800" dirty="0">
                <a:solidFill>
                  <a:srgbClr val="FF0000"/>
                </a:solidFill>
              </a:rPr>
              <a:t> value: looks like there is some correlation between &lt;elevation&gt; and &lt;temp&gt; (which makes sense) but it is a positive correlation (which is a bit strange).</a:t>
            </a:r>
          </a:p>
        </p:txBody>
      </p:sp>
      <p:cxnSp>
        <p:nvCxnSpPr>
          <p:cNvPr id="17" name="Straight Arrow Connector 16">
            <a:extLst>
              <a:ext uri="{FF2B5EF4-FFF2-40B4-BE49-F238E27FC236}">
                <a16:creationId xmlns:a16="http://schemas.microsoft.com/office/drawing/2014/main" id="{4251713D-FCBB-4F54-C50E-CACAFCC6FBCB}"/>
              </a:ext>
            </a:extLst>
          </p:cNvPr>
          <p:cNvCxnSpPr>
            <a:cxnSpLocks/>
          </p:cNvCxnSpPr>
          <p:nvPr/>
        </p:nvCxnSpPr>
        <p:spPr>
          <a:xfrm flipH="1">
            <a:off x="4155440" y="5862320"/>
            <a:ext cx="20726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90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Importance of data exploration</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3666354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Quick overview of entire dataset</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err="1"/>
              <a:t>GGally</a:t>
            </a:r>
            <a:r>
              <a:rPr lang="en-SG" dirty="0"/>
              <a:t> can do a pairs plot for all variable types (not just numeric):</a:t>
            </a:r>
          </a:p>
          <a:p>
            <a:pPr marL="0" indent="0">
              <a:buNone/>
            </a:pPr>
            <a:r>
              <a:rPr lang="en-US" sz="2000" dirty="0" err="1">
                <a:latin typeface="Courier New" panose="02070309020205020404" pitchFamily="49" charset="0"/>
                <a:cs typeface="Courier New" panose="02070309020205020404" pitchFamily="49" charset="0"/>
              </a:rPr>
              <a:t>ggpairs</a:t>
            </a:r>
            <a:r>
              <a:rPr lang="en-US" sz="2000" dirty="0">
                <a:latin typeface="Courier New" panose="02070309020205020404" pitchFamily="49" charset="0"/>
                <a:cs typeface="Courier New" panose="02070309020205020404" pitchFamily="49" charset="0"/>
              </a:rPr>
              <a:t>(data1)</a:t>
            </a: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30</a:t>
            </a:fld>
            <a:endParaRPr lang="en-SG" dirty="0"/>
          </a:p>
        </p:txBody>
      </p:sp>
      <p:pic>
        <p:nvPicPr>
          <p:cNvPr id="6" name="Picture 5">
            <a:extLst>
              <a:ext uri="{FF2B5EF4-FFF2-40B4-BE49-F238E27FC236}">
                <a16:creationId xmlns:a16="http://schemas.microsoft.com/office/drawing/2014/main" id="{3CE50DF7-CDF3-6FB9-D6B3-156F8C27DF88}"/>
              </a:ext>
            </a:extLst>
          </p:cNvPr>
          <p:cNvPicPr>
            <a:picLocks noChangeAspect="1"/>
          </p:cNvPicPr>
          <p:nvPr/>
        </p:nvPicPr>
        <p:blipFill>
          <a:blip r:embed="rId2"/>
          <a:stretch>
            <a:fillRect/>
          </a:stretch>
        </p:blipFill>
        <p:spPr>
          <a:xfrm>
            <a:off x="3114704" y="1546532"/>
            <a:ext cx="5962592" cy="4946343"/>
          </a:xfrm>
          <a:prstGeom prst="rect">
            <a:avLst/>
          </a:prstGeom>
        </p:spPr>
      </p:pic>
      <p:sp>
        <p:nvSpPr>
          <p:cNvPr id="7" name="Content Placeholder 2">
            <a:extLst>
              <a:ext uri="{FF2B5EF4-FFF2-40B4-BE49-F238E27FC236}">
                <a16:creationId xmlns:a16="http://schemas.microsoft.com/office/drawing/2014/main" id="{452515DE-8852-2828-E701-3EB23F2043CA}"/>
              </a:ext>
            </a:extLst>
          </p:cNvPr>
          <p:cNvSpPr txBox="1">
            <a:spLocks/>
          </p:cNvSpPr>
          <p:nvPr/>
        </p:nvSpPr>
        <p:spPr>
          <a:xfrm>
            <a:off x="9148416" y="1332482"/>
            <a:ext cx="2702560" cy="46619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There are two very important lessons we can learn from this plot!</a:t>
            </a:r>
          </a:p>
          <a:p>
            <a:pPr marL="0" indent="0">
              <a:buFont typeface="Arial" panose="020B0604020202020204" pitchFamily="34" charset="0"/>
              <a:buNone/>
            </a:pPr>
            <a:endParaRPr lang="en-SG" sz="1800" dirty="0">
              <a:solidFill>
                <a:srgbClr val="FF0000"/>
              </a:solidFill>
            </a:endParaRPr>
          </a:p>
          <a:p>
            <a:pPr marL="0" indent="0">
              <a:buFont typeface="Arial" panose="020B0604020202020204" pitchFamily="34" charset="0"/>
              <a:buNone/>
            </a:pPr>
            <a:r>
              <a:rPr lang="en-SG" sz="1800" dirty="0">
                <a:solidFill>
                  <a:srgbClr val="FF0000"/>
                </a:solidFill>
              </a:rPr>
              <a:t>1) Different plots for different variables types (see left)</a:t>
            </a:r>
          </a:p>
          <a:p>
            <a:pPr marL="0" indent="0">
              <a:buFont typeface="Arial" panose="020B0604020202020204" pitchFamily="34" charset="0"/>
              <a:buNone/>
            </a:pPr>
            <a:endParaRPr lang="en-SG" sz="1800" dirty="0">
              <a:solidFill>
                <a:srgbClr val="FF0000"/>
              </a:solidFill>
            </a:endParaRPr>
          </a:p>
          <a:p>
            <a:pPr marL="0" indent="0">
              <a:buFont typeface="Arial" panose="020B0604020202020204" pitchFamily="34" charset="0"/>
              <a:buNone/>
            </a:pPr>
            <a:r>
              <a:rPr lang="en-SG" sz="1800" dirty="0">
                <a:solidFill>
                  <a:srgbClr val="FF0000"/>
                </a:solidFill>
              </a:rPr>
              <a:t>2) The plot that is used depends on the variable/ combination of variables being plotted</a:t>
            </a:r>
          </a:p>
        </p:txBody>
      </p:sp>
      <p:cxnSp>
        <p:nvCxnSpPr>
          <p:cNvPr id="8" name="Straight Arrow Connector 7">
            <a:extLst>
              <a:ext uri="{FF2B5EF4-FFF2-40B4-BE49-F238E27FC236}">
                <a16:creationId xmlns:a16="http://schemas.microsoft.com/office/drawing/2014/main" id="{D295E1B8-EFE0-683B-C10F-3EB3312A3896}"/>
              </a:ext>
            </a:extLst>
          </p:cNvPr>
          <p:cNvCxnSpPr>
            <a:cxnSpLocks/>
          </p:cNvCxnSpPr>
          <p:nvPr/>
        </p:nvCxnSpPr>
        <p:spPr>
          <a:xfrm flipV="1">
            <a:off x="2367280" y="1760237"/>
            <a:ext cx="1489631" cy="5939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C023BB5-5CEB-FF57-794C-1D01B6EC24F8}"/>
              </a:ext>
            </a:extLst>
          </p:cNvPr>
          <p:cNvSpPr txBox="1">
            <a:spLocks/>
          </p:cNvSpPr>
          <p:nvPr/>
        </p:nvSpPr>
        <p:spPr>
          <a:xfrm>
            <a:off x="298884" y="2316115"/>
            <a:ext cx="2444316" cy="175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&lt;site&gt; is a </a:t>
            </a:r>
            <a:r>
              <a:rPr lang="en-SG" sz="1800" u="sng" dirty="0">
                <a:solidFill>
                  <a:srgbClr val="FF0000"/>
                </a:solidFill>
              </a:rPr>
              <a:t>Categorical </a:t>
            </a:r>
            <a:r>
              <a:rPr lang="en-SG" sz="1800" dirty="0">
                <a:solidFill>
                  <a:srgbClr val="FF0000"/>
                </a:solidFill>
              </a:rPr>
              <a:t>variable: it’s possible values are discrete—A, B, C and D</a:t>
            </a:r>
          </a:p>
        </p:txBody>
      </p:sp>
      <p:cxnSp>
        <p:nvCxnSpPr>
          <p:cNvPr id="13" name="Straight Arrow Connector 12">
            <a:extLst>
              <a:ext uri="{FF2B5EF4-FFF2-40B4-BE49-F238E27FC236}">
                <a16:creationId xmlns:a16="http://schemas.microsoft.com/office/drawing/2014/main" id="{44EBC37B-4685-6763-7F70-578239792DD3}"/>
              </a:ext>
            </a:extLst>
          </p:cNvPr>
          <p:cNvCxnSpPr>
            <a:cxnSpLocks/>
          </p:cNvCxnSpPr>
          <p:nvPr/>
        </p:nvCxnSpPr>
        <p:spPr>
          <a:xfrm flipV="1">
            <a:off x="2000993" y="1760237"/>
            <a:ext cx="2723407" cy="2758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F281473A-252E-6C16-3455-21795BED725D}"/>
              </a:ext>
            </a:extLst>
          </p:cNvPr>
          <p:cNvSpPr txBox="1">
            <a:spLocks/>
          </p:cNvSpPr>
          <p:nvPr/>
        </p:nvSpPr>
        <p:spPr>
          <a:xfrm>
            <a:off x="341024" y="4476682"/>
            <a:ext cx="2753360" cy="175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&lt;elevation&gt; is a </a:t>
            </a:r>
            <a:r>
              <a:rPr lang="en-SG" sz="1800" u="sng" dirty="0">
                <a:solidFill>
                  <a:srgbClr val="FF0000"/>
                </a:solidFill>
              </a:rPr>
              <a:t>Continuous</a:t>
            </a:r>
            <a:r>
              <a:rPr lang="en-SG" sz="1800" dirty="0">
                <a:solidFill>
                  <a:srgbClr val="FF0000"/>
                </a:solidFill>
              </a:rPr>
              <a:t> variable: there are infinite possible values between any two values</a:t>
            </a:r>
          </a:p>
        </p:txBody>
      </p:sp>
    </p:spTree>
    <p:extLst>
      <p:ext uri="{BB962C8B-B14F-4D97-AF65-F5344CB8AC3E}">
        <p14:creationId xmlns:p14="http://schemas.microsoft.com/office/powerpoint/2010/main" val="1802528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How to decide what type of plot to do?</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First question: </a:t>
            </a:r>
            <a:r>
              <a:rPr lang="en-SG" b="1" dirty="0"/>
              <a:t>What type </a:t>
            </a:r>
            <a:r>
              <a:rPr lang="en-SG" dirty="0"/>
              <a:t>of variable(s) are you plotting?</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lgn="ctr">
              <a:buNone/>
            </a:pPr>
            <a:r>
              <a:rPr lang="en-SG" b="1" u="sng" dirty="0">
                <a:solidFill>
                  <a:schemeClr val="bg1">
                    <a:lumMod val="50000"/>
                  </a:schemeClr>
                </a:solidFill>
              </a:rPr>
              <a:t>Grey area</a:t>
            </a:r>
          </a:p>
          <a:p>
            <a:pPr marL="0" indent="0" algn="ctr">
              <a:buNone/>
            </a:pPr>
            <a:r>
              <a:rPr lang="en-SG" dirty="0"/>
              <a:t>Counts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31</a:t>
            </a:fld>
            <a:endParaRPr lang="en-SG" dirty="0"/>
          </a:p>
        </p:txBody>
      </p:sp>
      <p:sp>
        <p:nvSpPr>
          <p:cNvPr id="4" name="Content Placeholder 2">
            <a:extLst>
              <a:ext uri="{FF2B5EF4-FFF2-40B4-BE49-F238E27FC236}">
                <a16:creationId xmlns:a16="http://schemas.microsoft.com/office/drawing/2014/main" id="{CE6769C3-402A-937E-5AC8-7CD990262A89}"/>
              </a:ext>
            </a:extLst>
          </p:cNvPr>
          <p:cNvSpPr txBox="1">
            <a:spLocks/>
          </p:cNvSpPr>
          <p:nvPr/>
        </p:nvSpPr>
        <p:spPr>
          <a:xfrm>
            <a:off x="6096000" y="1371600"/>
            <a:ext cx="6018416" cy="5469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b="1" u="sng" dirty="0">
                <a:solidFill>
                  <a:schemeClr val="accent6">
                    <a:lumMod val="75000"/>
                  </a:schemeClr>
                </a:solidFill>
              </a:rPr>
              <a:t>Continuous variables</a:t>
            </a:r>
          </a:p>
          <a:p>
            <a:pPr marL="0" indent="0">
              <a:buNone/>
            </a:pPr>
            <a:r>
              <a:rPr lang="en-SG" dirty="0"/>
              <a:t>Variables with an infinite number of values between any two values</a:t>
            </a:r>
          </a:p>
          <a:p>
            <a:pPr marL="0" indent="0">
              <a:buNone/>
            </a:pPr>
            <a:r>
              <a:rPr lang="en-SG" dirty="0"/>
              <a:t>Examples:</a:t>
            </a:r>
          </a:p>
          <a:p>
            <a:pPr marL="0" indent="0">
              <a:buNone/>
            </a:pPr>
            <a:r>
              <a:rPr lang="en-SG" sz="2400" dirty="0"/>
              <a:t>- Length/Width/Area/Height/Weight</a:t>
            </a:r>
          </a:p>
          <a:p>
            <a:pPr marL="0" indent="0">
              <a:buNone/>
            </a:pPr>
            <a:r>
              <a:rPr lang="en-SG" sz="2400" dirty="0"/>
              <a:t>- Temperature</a:t>
            </a:r>
          </a:p>
          <a:p>
            <a:pPr marL="0" indent="0">
              <a:buNone/>
            </a:pPr>
            <a:r>
              <a:rPr lang="en-SG" sz="2400" dirty="0"/>
              <a:t>- Diversity indices</a:t>
            </a:r>
          </a:p>
        </p:txBody>
      </p:sp>
      <p:sp>
        <p:nvSpPr>
          <p:cNvPr id="10" name="Content Placeholder 2">
            <a:extLst>
              <a:ext uri="{FF2B5EF4-FFF2-40B4-BE49-F238E27FC236}">
                <a16:creationId xmlns:a16="http://schemas.microsoft.com/office/drawing/2014/main" id="{ABE48134-2C62-01E9-EC31-C3F45256E711}"/>
              </a:ext>
            </a:extLst>
          </p:cNvPr>
          <p:cNvSpPr txBox="1">
            <a:spLocks/>
          </p:cNvSpPr>
          <p:nvPr/>
        </p:nvSpPr>
        <p:spPr>
          <a:xfrm>
            <a:off x="270624" y="1371600"/>
            <a:ext cx="5825376" cy="5469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b="1" u="sng" dirty="0">
                <a:solidFill>
                  <a:schemeClr val="accent2">
                    <a:lumMod val="75000"/>
                  </a:schemeClr>
                </a:solidFill>
              </a:rPr>
              <a:t>Categorial variables</a:t>
            </a:r>
          </a:p>
          <a:p>
            <a:pPr marL="0" indent="0">
              <a:buNone/>
            </a:pPr>
            <a:r>
              <a:rPr lang="en-SG" dirty="0"/>
              <a:t>Variables with a finite number of values/groups</a:t>
            </a:r>
          </a:p>
          <a:p>
            <a:pPr marL="0" indent="0">
              <a:buNone/>
            </a:pPr>
            <a:r>
              <a:rPr lang="en-SG" dirty="0"/>
              <a:t>Examples:</a:t>
            </a:r>
          </a:p>
          <a:p>
            <a:pPr marL="0" indent="0">
              <a:buNone/>
            </a:pPr>
            <a:r>
              <a:rPr lang="en-SG" sz="2400" dirty="0"/>
              <a:t>- Colour categories</a:t>
            </a:r>
          </a:p>
          <a:p>
            <a:pPr marL="0" indent="0">
              <a:buNone/>
            </a:pPr>
            <a:r>
              <a:rPr lang="en-SG" sz="2400" dirty="0"/>
              <a:t>- Biological sex</a:t>
            </a:r>
          </a:p>
          <a:p>
            <a:pPr marL="0" indent="0">
              <a:buNone/>
            </a:pPr>
            <a:r>
              <a:rPr lang="en-SG" sz="2400" dirty="0"/>
              <a:t>- True or False</a:t>
            </a:r>
          </a:p>
          <a:p>
            <a:pPr marL="0" indent="0">
              <a:buNone/>
            </a:pPr>
            <a:r>
              <a:rPr lang="en-SG" sz="2400" dirty="0"/>
              <a:t>- Site</a:t>
            </a:r>
          </a:p>
        </p:txBody>
      </p:sp>
      <p:sp>
        <p:nvSpPr>
          <p:cNvPr id="11" name="Content Placeholder 2">
            <a:extLst>
              <a:ext uri="{FF2B5EF4-FFF2-40B4-BE49-F238E27FC236}">
                <a16:creationId xmlns:a16="http://schemas.microsoft.com/office/drawing/2014/main" id="{5B67FB87-D131-D327-E061-1CB7E81D11FB}"/>
              </a:ext>
            </a:extLst>
          </p:cNvPr>
          <p:cNvSpPr txBox="1">
            <a:spLocks/>
          </p:cNvSpPr>
          <p:nvPr/>
        </p:nvSpPr>
        <p:spPr>
          <a:xfrm>
            <a:off x="7667329" y="4762868"/>
            <a:ext cx="4114144" cy="1993366"/>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600" dirty="0"/>
              <a:t>Continuous to Categorical?: sometimes it might be useful to put a continuous variable into bins to convert it to a categorical variable, e.g. ages into age categories. This depends on the study. </a:t>
            </a:r>
          </a:p>
          <a:p>
            <a:pPr marL="0" indent="0">
              <a:buNone/>
            </a:pPr>
            <a:r>
              <a:rPr lang="en-SG" sz="1600" dirty="0"/>
              <a:t>Counts: Few unique and small numbers could be categorical; but many large (not close to zero) numbers could be continuous (more on this in future lectures).</a:t>
            </a:r>
          </a:p>
        </p:txBody>
      </p:sp>
    </p:spTree>
    <p:extLst>
      <p:ext uri="{BB962C8B-B14F-4D97-AF65-F5344CB8AC3E}">
        <p14:creationId xmlns:p14="http://schemas.microsoft.com/office/powerpoint/2010/main" val="1528254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How to decide what type of plot to do?</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Second question: </a:t>
            </a:r>
            <a:r>
              <a:rPr lang="en-SG" b="1" dirty="0"/>
              <a:t>How many </a:t>
            </a:r>
            <a:r>
              <a:rPr lang="en-SG" dirty="0"/>
              <a:t>variables are you plotting?</a:t>
            </a:r>
          </a:p>
          <a:p>
            <a:pPr marL="0" indent="0">
              <a:buNone/>
            </a:pPr>
            <a:r>
              <a:rPr lang="en-SG" dirty="0"/>
              <a:t>1) One variable (i.e. x-axis only)</a:t>
            </a:r>
          </a:p>
          <a:p>
            <a:pPr marL="0" indent="0">
              <a:buNone/>
            </a:pPr>
            <a:r>
              <a:rPr lang="en-SG" sz="2400" dirty="0"/>
              <a:t>- </a:t>
            </a:r>
            <a:r>
              <a:rPr lang="en-SG" sz="2400" b="1" dirty="0">
                <a:solidFill>
                  <a:schemeClr val="accent2">
                    <a:lumMod val="75000"/>
                  </a:schemeClr>
                </a:solidFill>
              </a:rPr>
              <a:t>Categorical</a:t>
            </a:r>
            <a:r>
              <a:rPr lang="en-SG" sz="2400" dirty="0"/>
              <a:t>: bar plot, stacked bar plot, pie chart</a:t>
            </a:r>
          </a:p>
          <a:p>
            <a:pPr marL="0" indent="0">
              <a:buNone/>
            </a:pPr>
            <a:r>
              <a:rPr lang="en-SG" sz="2400" dirty="0"/>
              <a:t>- </a:t>
            </a:r>
            <a:r>
              <a:rPr lang="en-SG" sz="2400" b="1" dirty="0">
                <a:solidFill>
                  <a:schemeClr val="accent6">
                    <a:lumMod val="75000"/>
                  </a:schemeClr>
                </a:solidFill>
              </a:rPr>
              <a:t>Continuous</a:t>
            </a:r>
            <a:r>
              <a:rPr lang="en-SG" sz="2400" dirty="0"/>
              <a:t>: </a:t>
            </a:r>
            <a:r>
              <a:rPr lang="en-SG" sz="2400" spc="-50" dirty="0"/>
              <a:t>histogram, frequency polygon, </a:t>
            </a:r>
            <a:r>
              <a:rPr lang="en-SG" sz="2400" spc="-50" dirty="0" err="1"/>
              <a:t>dotplot</a:t>
            </a:r>
            <a:r>
              <a:rPr lang="en-SG" sz="2400" spc="-50" dirty="0"/>
              <a:t>, density estimate, cumulative density function</a:t>
            </a:r>
          </a:p>
          <a:p>
            <a:pPr marL="0" indent="0">
              <a:buNone/>
            </a:pPr>
            <a:r>
              <a:rPr lang="en-SG" dirty="0"/>
              <a:t>2) Two variables (i.e. x- and y-axes)</a:t>
            </a:r>
          </a:p>
          <a:p>
            <a:pPr marL="0" indent="0">
              <a:buNone/>
            </a:pPr>
            <a:r>
              <a:rPr lang="en-SG" sz="2400" dirty="0"/>
              <a:t>- </a:t>
            </a:r>
            <a:r>
              <a:rPr lang="en-SG" sz="2400" b="1" dirty="0">
                <a:solidFill>
                  <a:schemeClr val="accent2">
                    <a:lumMod val="75000"/>
                  </a:schemeClr>
                </a:solidFill>
              </a:rPr>
              <a:t>Categorical</a:t>
            </a:r>
            <a:r>
              <a:rPr lang="en-SG" sz="2400" dirty="0"/>
              <a:t> vs. </a:t>
            </a:r>
            <a:r>
              <a:rPr lang="en-SG" sz="2400" b="1" dirty="0">
                <a:solidFill>
                  <a:schemeClr val="accent2">
                    <a:lumMod val="75000"/>
                  </a:schemeClr>
                </a:solidFill>
              </a:rPr>
              <a:t>Categorical</a:t>
            </a:r>
            <a:r>
              <a:rPr lang="en-SG" sz="2400" dirty="0"/>
              <a:t>: contingency table (counts and proportions)</a:t>
            </a:r>
          </a:p>
          <a:p>
            <a:pPr marL="0" indent="0">
              <a:buNone/>
            </a:pPr>
            <a:r>
              <a:rPr lang="en-SG" sz="2400" dirty="0"/>
              <a:t>- </a:t>
            </a:r>
            <a:r>
              <a:rPr lang="en-SG" sz="2400" b="1" dirty="0">
                <a:solidFill>
                  <a:schemeClr val="accent2">
                    <a:lumMod val="75000"/>
                  </a:schemeClr>
                </a:solidFill>
              </a:rPr>
              <a:t>Categorical</a:t>
            </a:r>
            <a:r>
              <a:rPr lang="en-SG" sz="2400" dirty="0"/>
              <a:t> vs. </a:t>
            </a:r>
            <a:r>
              <a:rPr lang="en-SG" sz="2400" b="1" dirty="0">
                <a:solidFill>
                  <a:schemeClr val="accent6">
                    <a:lumMod val="75000"/>
                  </a:schemeClr>
                </a:solidFill>
              </a:rPr>
              <a:t>Continuous</a:t>
            </a:r>
            <a:r>
              <a:rPr lang="en-SG" sz="2400" dirty="0"/>
              <a:t>: boxplot, notched boxplot, violin plot</a:t>
            </a:r>
          </a:p>
          <a:p>
            <a:pPr marL="0" indent="0">
              <a:buNone/>
            </a:pPr>
            <a:r>
              <a:rPr lang="en-SG" sz="2400" dirty="0"/>
              <a:t>- </a:t>
            </a:r>
            <a:r>
              <a:rPr lang="en-SG" sz="2400" b="1" dirty="0">
                <a:solidFill>
                  <a:schemeClr val="accent6">
                    <a:lumMod val="75000"/>
                  </a:schemeClr>
                </a:solidFill>
              </a:rPr>
              <a:t>Continuous</a:t>
            </a:r>
            <a:r>
              <a:rPr lang="en-SG" sz="2400" dirty="0"/>
              <a:t> vs. </a:t>
            </a:r>
            <a:r>
              <a:rPr lang="en-SG" sz="2400" b="1" dirty="0">
                <a:solidFill>
                  <a:schemeClr val="accent6">
                    <a:lumMod val="75000"/>
                  </a:schemeClr>
                </a:solidFill>
              </a:rPr>
              <a:t>Continuous</a:t>
            </a:r>
            <a:r>
              <a:rPr lang="en-SG" sz="2400" dirty="0"/>
              <a:t>: scatterplot, time series</a:t>
            </a:r>
            <a:endParaRPr lang="en-SG" sz="2400" b="1" dirty="0">
              <a:solidFill>
                <a:schemeClr val="accent6">
                  <a:lumMod val="75000"/>
                </a:schemeClr>
              </a:solidFill>
            </a:endParaRPr>
          </a:p>
          <a:p>
            <a:pPr marL="0" indent="0">
              <a:buNone/>
            </a:pPr>
            <a:r>
              <a:rPr lang="en-SG" dirty="0"/>
              <a:t>3) Three variables (i.e. x- and y-axes plus another visual)</a:t>
            </a:r>
          </a:p>
          <a:p>
            <a:pPr marL="0" indent="0">
              <a:buNone/>
            </a:pPr>
            <a:r>
              <a:rPr lang="en-SG" sz="2400" dirty="0"/>
              <a:t>- Use the rules in (2) above to decide the main plot; then add size, shape and/or colour</a:t>
            </a:r>
          </a:p>
          <a:p>
            <a:pPr marL="0" indent="0">
              <a:buNone/>
            </a:pPr>
            <a:endParaRPr lang="en-SG" dirty="0"/>
          </a:p>
          <a:p>
            <a:pPr marL="0" indent="0">
              <a:buNone/>
            </a:pPr>
            <a:r>
              <a:rPr lang="en-SG" dirty="0"/>
              <a:t>Other plot types in ecology: Survival curves, Maps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32</a:t>
            </a:fld>
            <a:endParaRPr lang="en-SG" dirty="0"/>
          </a:p>
        </p:txBody>
      </p:sp>
      <p:sp>
        <p:nvSpPr>
          <p:cNvPr id="4" name="Content Placeholder 2">
            <a:extLst>
              <a:ext uri="{FF2B5EF4-FFF2-40B4-BE49-F238E27FC236}">
                <a16:creationId xmlns:a16="http://schemas.microsoft.com/office/drawing/2014/main" id="{FC2177FB-76F3-1FFB-2AD4-F1BC0D07301A}"/>
              </a:ext>
            </a:extLst>
          </p:cNvPr>
          <p:cNvSpPr txBox="1">
            <a:spLocks/>
          </p:cNvSpPr>
          <p:nvPr/>
        </p:nvSpPr>
        <p:spPr>
          <a:xfrm>
            <a:off x="9236134" y="179293"/>
            <a:ext cx="2782195" cy="978729"/>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600" dirty="0"/>
              <a:t>Note: the variable on the x-axis explains/predicts/affects the variable on the y-axis. More on this in the next lecture.</a:t>
            </a:r>
          </a:p>
        </p:txBody>
      </p:sp>
    </p:spTree>
    <p:extLst>
      <p:ext uri="{BB962C8B-B14F-4D97-AF65-F5344CB8AC3E}">
        <p14:creationId xmlns:p14="http://schemas.microsoft.com/office/powerpoint/2010/main" val="3736095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One variable – </a:t>
            </a:r>
            <a:r>
              <a:rPr lang="en-SG" dirty="0">
                <a:solidFill>
                  <a:schemeClr val="accent2">
                    <a:lumMod val="75000"/>
                  </a:schemeClr>
                </a:solidFill>
              </a:rPr>
              <a:t>Categorical</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Purpose: to see count of observations in each category</a:t>
            </a:r>
          </a:p>
          <a:p>
            <a:pPr marL="0" indent="0">
              <a:buNone/>
            </a:pPr>
            <a:r>
              <a:rPr lang="en-SG" u="sng" dirty="0"/>
              <a:t>Example: how many datapoints at each &lt;site&gt;</a:t>
            </a:r>
          </a:p>
          <a:p>
            <a:pPr marL="0" indent="0">
              <a:buNone/>
            </a:pPr>
            <a:r>
              <a:rPr lang="en-SG" dirty="0"/>
              <a:t>Bar plot:</a:t>
            </a:r>
          </a:p>
          <a:p>
            <a:pPr marL="0" indent="0">
              <a:buNone/>
            </a:pP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(data1, </a:t>
            </a:r>
            <a:r>
              <a:rPr lang="en-SG" sz="2000" dirty="0" err="1">
                <a:latin typeface="Courier New" panose="02070309020205020404" pitchFamily="49" charset="0"/>
                <a:cs typeface="Courier New" panose="02070309020205020404" pitchFamily="49" charset="0"/>
              </a:rPr>
              <a:t>aes</a:t>
            </a:r>
            <a:r>
              <a:rPr lang="en-SG" sz="2000" dirty="0">
                <a:latin typeface="Courier New" panose="02070309020205020404" pitchFamily="49" charset="0"/>
                <a:cs typeface="Courier New" panose="02070309020205020404" pitchFamily="49" charset="0"/>
              </a:rPr>
              <a:t>(x=site))+</a:t>
            </a:r>
            <a:r>
              <a:rPr lang="en-SG" sz="2000" dirty="0" err="1">
                <a:latin typeface="Courier New" panose="02070309020205020404" pitchFamily="49" charset="0"/>
                <a:cs typeface="Courier New" panose="02070309020205020404" pitchFamily="49" charset="0"/>
              </a:rPr>
              <a:t>geom_bar</a:t>
            </a:r>
            <a:r>
              <a:rPr lang="en-SG" sz="2000" dirty="0">
                <a:latin typeface="Courier New" panose="02070309020205020404" pitchFamily="49" charset="0"/>
                <a:cs typeface="Courier New" panose="02070309020205020404" pitchFamily="49" charset="0"/>
              </a:rPr>
              <a:t>()</a:t>
            </a:r>
          </a:p>
          <a:p>
            <a:pPr marL="0" indent="0">
              <a:buNone/>
            </a:pPr>
            <a:r>
              <a:rPr lang="en-SG" dirty="0"/>
              <a:t>Stacked bar plot:</a:t>
            </a:r>
          </a:p>
          <a:p>
            <a:pPr marL="0" indent="0">
              <a:buNone/>
            </a:pPr>
            <a:r>
              <a:rPr lang="en-SG" sz="2000" dirty="0">
                <a:latin typeface="Courier New" panose="02070309020205020404" pitchFamily="49" charset="0"/>
                <a:cs typeface="Courier New" panose="02070309020205020404" pitchFamily="49" charset="0"/>
              </a:rPr>
              <a:t>data1$site=</a:t>
            </a:r>
            <a:r>
              <a:rPr lang="en-SG" sz="2000" dirty="0" err="1">
                <a:latin typeface="Courier New" panose="02070309020205020404" pitchFamily="49" charset="0"/>
                <a:cs typeface="Courier New" panose="02070309020205020404" pitchFamily="49" charset="0"/>
              </a:rPr>
              <a:t>as.factor</a:t>
            </a:r>
            <a:r>
              <a:rPr lang="en-SG" sz="2000" dirty="0">
                <a:latin typeface="Courier New" panose="02070309020205020404" pitchFamily="49" charset="0"/>
                <a:cs typeface="Courier New" panose="02070309020205020404" pitchFamily="49" charset="0"/>
              </a:rPr>
              <a:t>(data1$site) #good practice</a:t>
            </a:r>
          </a:p>
          <a:p>
            <a:pPr marL="0" indent="0">
              <a:buNone/>
            </a:pP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(data1, </a:t>
            </a:r>
            <a:r>
              <a:rPr lang="en-SG" sz="2000" dirty="0" err="1">
                <a:latin typeface="Courier New" panose="02070309020205020404" pitchFamily="49" charset="0"/>
                <a:cs typeface="Courier New" panose="02070309020205020404" pitchFamily="49" charset="0"/>
              </a:rPr>
              <a:t>aes</a:t>
            </a:r>
            <a:r>
              <a:rPr lang="en-SG" sz="2000" dirty="0">
                <a:latin typeface="Courier New" panose="02070309020205020404" pitchFamily="49" charset="0"/>
                <a:cs typeface="Courier New" panose="02070309020205020404" pitchFamily="49" charset="0"/>
              </a:rPr>
              <a:t>(x=factor(1), fill=site)) + </a:t>
            </a:r>
          </a:p>
          <a:p>
            <a:pPr marL="0" indent="0">
              <a:buNone/>
            </a:pPr>
            <a:r>
              <a:rPr lang="en-SG" sz="2000" dirty="0" err="1">
                <a:latin typeface="Courier New" panose="02070309020205020404" pitchFamily="49" charset="0"/>
                <a:cs typeface="Courier New" panose="02070309020205020404" pitchFamily="49" charset="0"/>
              </a:rPr>
              <a:t>geom_bar</a:t>
            </a:r>
            <a:r>
              <a:rPr lang="en-SG" sz="2000" dirty="0">
                <a:latin typeface="Courier New" panose="02070309020205020404" pitchFamily="49" charset="0"/>
                <a:cs typeface="Courier New" panose="02070309020205020404" pitchFamily="49" charset="0"/>
              </a:rPr>
              <a:t>() </a:t>
            </a:r>
          </a:p>
          <a:p>
            <a:pPr marL="0" indent="0">
              <a:buNone/>
            </a:pPr>
            <a:r>
              <a:rPr lang="en-SG" sz="2000" dirty="0">
                <a:latin typeface="Courier New" panose="02070309020205020404" pitchFamily="49" charset="0"/>
                <a:cs typeface="Courier New" panose="02070309020205020404" pitchFamily="49" charset="0"/>
              </a:rPr>
              <a:t>#bars side-by-side: </a:t>
            </a:r>
            <a:r>
              <a:rPr lang="en-US" sz="2000" dirty="0" err="1">
                <a:latin typeface="Courier New" panose="02070309020205020404" pitchFamily="49" charset="0"/>
                <a:cs typeface="Courier New" panose="02070309020205020404" pitchFamily="49" charset="0"/>
              </a:rPr>
              <a:t>geom_bar</a:t>
            </a:r>
            <a:r>
              <a:rPr lang="en-US" sz="2000" dirty="0">
                <a:latin typeface="Courier New" panose="02070309020205020404" pitchFamily="49" charset="0"/>
                <a:cs typeface="Courier New" panose="02070309020205020404" pitchFamily="49" charset="0"/>
              </a:rPr>
              <a:t>(position=position_dodge2()) </a:t>
            </a:r>
            <a:r>
              <a:rPr lang="en-SG" sz="2000" dirty="0">
                <a:latin typeface="Courier New" panose="02070309020205020404" pitchFamily="49" charset="0"/>
                <a:cs typeface="Courier New" panose="02070309020205020404" pitchFamily="49" charset="0"/>
              </a:rPr>
              <a:t> </a:t>
            </a:r>
            <a:endParaRPr lang="en-SG" dirty="0"/>
          </a:p>
          <a:p>
            <a:pPr marL="0" indent="0">
              <a:buNone/>
            </a:pPr>
            <a:r>
              <a:rPr lang="en-SG" dirty="0"/>
              <a:t>Pie chart:</a:t>
            </a:r>
          </a:p>
          <a:p>
            <a:pPr marL="0" indent="0">
              <a:buNone/>
            </a:pP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(data1, </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(x=factor(1), fill=site)) + </a:t>
            </a:r>
          </a:p>
          <a:p>
            <a:pPr marL="0" indent="0">
              <a:buNone/>
            </a:pPr>
            <a:r>
              <a:rPr lang="en-US" sz="2000" dirty="0" err="1">
                <a:latin typeface="Courier New" panose="02070309020205020404" pitchFamily="49" charset="0"/>
                <a:cs typeface="Courier New" panose="02070309020205020404" pitchFamily="49" charset="0"/>
              </a:rPr>
              <a:t>geom_bar</a:t>
            </a:r>
            <a:r>
              <a:rPr lang="en-US" sz="2000" dirty="0">
                <a:latin typeface="Courier New" panose="02070309020205020404" pitchFamily="49" charset="0"/>
                <a:cs typeface="Courier New" panose="02070309020205020404" pitchFamily="49" charset="0"/>
              </a:rPr>
              <a:t>() + </a:t>
            </a:r>
          </a:p>
          <a:p>
            <a:pPr marL="0" indent="0">
              <a:buNone/>
            </a:pPr>
            <a:r>
              <a:rPr lang="en-US" sz="2000" dirty="0" err="1">
                <a:latin typeface="Courier New" panose="02070309020205020404" pitchFamily="49" charset="0"/>
                <a:cs typeface="Courier New" panose="02070309020205020404" pitchFamily="49" charset="0"/>
              </a:rPr>
              <a:t>coord_polar</a:t>
            </a:r>
            <a:r>
              <a:rPr lang="en-US" sz="2000" dirty="0">
                <a:latin typeface="Courier New" panose="02070309020205020404" pitchFamily="49" charset="0"/>
                <a:cs typeface="Courier New" panose="02070309020205020404" pitchFamily="49" charset="0"/>
              </a:rPr>
              <a:t>("y")</a:t>
            </a: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33</a:t>
            </a:fld>
            <a:endParaRPr lang="en-SG" dirty="0"/>
          </a:p>
        </p:txBody>
      </p:sp>
      <p:pic>
        <p:nvPicPr>
          <p:cNvPr id="6" name="Picture 5">
            <a:extLst>
              <a:ext uri="{FF2B5EF4-FFF2-40B4-BE49-F238E27FC236}">
                <a16:creationId xmlns:a16="http://schemas.microsoft.com/office/drawing/2014/main" id="{E08E00A1-D8AD-3B2E-8D7B-0DD90D1348C3}"/>
              </a:ext>
            </a:extLst>
          </p:cNvPr>
          <p:cNvPicPr>
            <a:picLocks noChangeAspect="1"/>
          </p:cNvPicPr>
          <p:nvPr/>
        </p:nvPicPr>
        <p:blipFill>
          <a:blip r:embed="rId2"/>
          <a:stretch>
            <a:fillRect/>
          </a:stretch>
        </p:blipFill>
        <p:spPr>
          <a:xfrm>
            <a:off x="9217306" y="180998"/>
            <a:ext cx="2654819" cy="2219263"/>
          </a:xfrm>
          <a:prstGeom prst="rect">
            <a:avLst/>
          </a:prstGeom>
        </p:spPr>
      </p:pic>
      <p:pic>
        <p:nvPicPr>
          <p:cNvPr id="8" name="Picture 7">
            <a:extLst>
              <a:ext uri="{FF2B5EF4-FFF2-40B4-BE49-F238E27FC236}">
                <a16:creationId xmlns:a16="http://schemas.microsoft.com/office/drawing/2014/main" id="{1CE375B1-8A22-7C95-1A3C-43733856DEBE}"/>
              </a:ext>
            </a:extLst>
          </p:cNvPr>
          <p:cNvPicPr>
            <a:picLocks noChangeAspect="1"/>
          </p:cNvPicPr>
          <p:nvPr/>
        </p:nvPicPr>
        <p:blipFill>
          <a:blip r:embed="rId3"/>
          <a:stretch>
            <a:fillRect/>
          </a:stretch>
        </p:blipFill>
        <p:spPr>
          <a:xfrm>
            <a:off x="9217305" y="2612007"/>
            <a:ext cx="2654820" cy="1942720"/>
          </a:xfrm>
          <a:prstGeom prst="rect">
            <a:avLst/>
          </a:prstGeom>
        </p:spPr>
      </p:pic>
      <p:pic>
        <p:nvPicPr>
          <p:cNvPr id="10" name="Picture 9">
            <a:extLst>
              <a:ext uri="{FF2B5EF4-FFF2-40B4-BE49-F238E27FC236}">
                <a16:creationId xmlns:a16="http://schemas.microsoft.com/office/drawing/2014/main" id="{54EC5D2B-4464-A920-B41E-D02FA8975C01}"/>
              </a:ext>
            </a:extLst>
          </p:cNvPr>
          <p:cNvPicPr>
            <a:picLocks noChangeAspect="1"/>
          </p:cNvPicPr>
          <p:nvPr/>
        </p:nvPicPr>
        <p:blipFill>
          <a:blip r:embed="rId4"/>
          <a:stretch>
            <a:fillRect/>
          </a:stretch>
        </p:blipFill>
        <p:spPr>
          <a:xfrm>
            <a:off x="9217305" y="4759797"/>
            <a:ext cx="2654820" cy="2022028"/>
          </a:xfrm>
          <a:prstGeom prst="rect">
            <a:avLst/>
          </a:prstGeom>
        </p:spPr>
      </p:pic>
      <p:cxnSp>
        <p:nvCxnSpPr>
          <p:cNvPr id="11" name="Straight Arrow Connector 10">
            <a:extLst>
              <a:ext uri="{FF2B5EF4-FFF2-40B4-BE49-F238E27FC236}">
                <a16:creationId xmlns:a16="http://schemas.microsoft.com/office/drawing/2014/main" id="{1C114852-A9B1-5590-4AAC-90B2224B049E}"/>
              </a:ext>
            </a:extLst>
          </p:cNvPr>
          <p:cNvCxnSpPr>
            <a:cxnSpLocks/>
          </p:cNvCxnSpPr>
          <p:nvPr/>
        </p:nvCxnSpPr>
        <p:spPr>
          <a:xfrm flipH="1">
            <a:off x="5947956" y="2897176"/>
            <a:ext cx="544284" cy="776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E91E4B5-3AB4-DD25-8578-78A152CEFBB9}"/>
              </a:ext>
            </a:extLst>
          </p:cNvPr>
          <p:cNvSpPr txBox="1">
            <a:spLocks/>
          </p:cNvSpPr>
          <p:nvPr/>
        </p:nvSpPr>
        <p:spPr>
          <a:xfrm>
            <a:off x="5800875" y="2109148"/>
            <a:ext cx="3385950" cy="1043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adds the different colours, known as “fill”, according to the values of &lt;site&gt;</a:t>
            </a:r>
          </a:p>
        </p:txBody>
      </p:sp>
      <p:cxnSp>
        <p:nvCxnSpPr>
          <p:cNvPr id="15" name="Straight Arrow Connector 14">
            <a:extLst>
              <a:ext uri="{FF2B5EF4-FFF2-40B4-BE49-F238E27FC236}">
                <a16:creationId xmlns:a16="http://schemas.microsoft.com/office/drawing/2014/main" id="{515C261E-2241-0EBA-F68F-62E6C3B0923C}"/>
              </a:ext>
            </a:extLst>
          </p:cNvPr>
          <p:cNvCxnSpPr>
            <a:cxnSpLocks/>
          </p:cNvCxnSpPr>
          <p:nvPr/>
        </p:nvCxnSpPr>
        <p:spPr>
          <a:xfrm flipH="1" flipV="1">
            <a:off x="2556026" y="6313612"/>
            <a:ext cx="1820902" cy="285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4DBC653-D1A3-DCE1-AF53-F6CA9C38D31B}"/>
              </a:ext>
            </a:extLst>
          </p:cNvPr>
          <p:cNvSpPr txBox="1">
            <a:spLocks/>
          </p:cNvSpPr>
          <p:nvPr/>
        </p:nvSpPr>
        <p:spPr>
          <a:xfrm>
            <a:off x="4322936" y="6424219"/>
            <a:ext cx="3385950" cy="1043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makes it a pie chart</a:t>
            </a:r>
          </a:p>
        </p:txBody>
      </p:sp>
      <p:sp>
        <p:nvSpPr>
          <p:cNvPr id="18" name="Content Placeholder 2">
            <a:extLst>
              <a:ext uri="{FF2B5EF4-FFF2-40B4-BE49-F238E27FC236}">
                <a16:creationId xmlns:a16="http://schemas.microsoft.com/office/drawing/2014/main" id="{C35B2D13-00C0-CB6E-D55F-CAE969583B77}"/>
              </a:ext>
            </a:extLst>
          </p:cNvPr>
          <p:cNvSpPr txBox="1">
            <a:spLocks/>
          </p:cNvSpPr>
          <p:nvPr/>
        </p:nvSpPr>
        <p:spPr>
          <a:xfrm>
            <a:off x="9713381" y="-42244"/>
            <a:ext cx="1719812"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Bar plot</a:t>
            </a:r>
          </a:p>
        </p:txBody>
      </p:sp>
      <p:sp>
        <p:nvSpPr>
          <p:cNvPr id="19" name="Content Placeholder 2">
            <a:extLst>
              <a:ext uri="{FF2B5EF4-FFF2-40B4-BE49-F238E27FC236}">
                <a16:creationId xmlns:a16="http://schemas.microsoft.com/office/drawing/2014/main" id="{5A045930-D29D-7D92-DE8E-59A09D134EBE}"/>
              </a:ext>
            </a:extLst>
          </p:cNvPr>
          <p:cNvSpPr txBox="1">
            <a:spLocks/>
          </p:cNvSpPr>
          <p:nvPr/>
        </p:nvSpPr>
        <p:spPr>
          <a:xfrm>
            <a:off x="9608948" y="2379939"/>
            <a:ext cx="206808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Stacked bar plot</a:t>
            </a:r>
          </a:p>
        </p:txBody>
      </p:sp>
      <p:sp>
        <p:nvSpPr>
          <p:cNvPr id="20" name="Content Placeholder 2">
            <a:extLst>
              <a:ext uri="{FF2B5EF4-FFF2-40B4-BE49-F238E27FC236}">
                <a16:creationId xmlns:a16="http://schemas.microsoft.com/office/drawing/2014/main" id="{85D5F5B0-856D-C593-EDE7-01622715B072}"/>
              </a:ext>
            </a:extLst>
          </p:cNvPr>
          <p:cNvSpPr txBox="1">
            <a:spLocks/>
          </p:cNvSpPr>
          <p:nvPr/>
        </p:nvSpPr>
        <p:spPr>
          <a:xfrm>
            <a:off x="9608947" y="4574648"/>
            <a:ext cx="206808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Pie chart</a:t>
            </a:r>
          </a:p>
        </p:txBody>
      </p:sp>
      <p:cxnSp>
        <p:nvCxnSpPr>
          <p:cNvPr id="7" name="Straight Arrow Connector 6">
            <a:extLst>
              <a:ext uri="{FF2B5EF4-FFF2-40B4-BE49-F238E27FC236}">
                <a16:creationId xmlns:a16="http://schemas.microsoft.com/office/drawing/2014/main" id="{12364F7C-2042-657E-5D8A-EF78E43E61EC}"/>
              </a:ext>
            </a:extLst>
          </p:cNvPr>
          <p:cNvCxnSpPr>
            <a:cxnSpLocks/>
          </p:cNvCxnSpPr>
          <p:nvPr/>
        </p:nvCxnSpPr>
        <p:spPr>
          <a:xfrm flipH="1" flipV="1">
            <a:off x="4285769" y="3943085"/>
            <a:ext cx="355679" cy="200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CB825986-2DD2-D1C3-7D03-17682891139D}"/>
              </a:ext>
            </a:extLst>
          </p:cNvPr>
          <p:cNvSpPr txBox="1">
            <a:spLocks/>
          </p:cNvSpPr>
          <p:nvPr/>
        </p:nvSpPr>
        <p:spPr>
          <a:xfrm>
            <a:off x="4568023" y="3983165"/>
            <a:ext cx="4649282" cy="345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creates a “dummy” variable to plot the bar</a:t>
            </a:r>
          </a:p>
        </p:txBody>
      </p:sp>
    </p:spTree>
    <p:extLst>
      <p:ext uri="{BB962C8B-B14F-4D97-AF65-F5344CB8AC3E}">
        <p14:creationId xmlns:p14="http://schemas.microsoft.com/office/powerpoint/2010/main" val="2883417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One variable – </a:t>
            </a:r>
            <a:r>
              <a:rPr lang="en-SG" dirty="0">
                <a:solidFill>
                  <a:schemeClr val="accent6">
                    <a:lumMod val="75000"/>
                  </a:schemeClr>
                </a:solidFill>
              </a:rPr>
              <a:t>Continuous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fontScale="92500" lnSpcReduction="20000"/>
          </a:bodyPr>
          <a:lstStyle/>
          <a:p>
            <a:pPr marL="0" indent="0">
              <a:buNone/>
            </a:pPr>
            <a:r>
              <a:rPr lang="en-SG" dirty="0"/>
              <a:t>Purpose: to see how the values are distributed</a:t>
            </a:r>
          </a:p>
          <a:p>
            <a:pPr marL="0" indent="0">
              <a:buNone/>
            </a:pPr>
            <a:r>
              <a:rPr lang="en-SG" u="sng" dirty="0"/>
              <a:t>Example: distribution of &lt;richness&gt;</a:t>
            </a:r>
          </a:p>
          <a:p>
            <a:pPr marL="0" indent="0">
              <a:buNone/>
            </a:pPr>
            <a:r>
              <a:rPr lang="en-SG" dirty="0"/>
              <a:t>Create the core plot:</a:t>
            </a:r>
          </a:p>
          <a:p>
            <a:pPr marL="0" indent="0">
              <a:buNone/>
            </a:pPr>
            <a:r>
              <a:rPr lang="en-SG" sz="2000" dirty="0">
                <a:latin typeface="Courier New" panose="02070309020205020404" pitchFamily="49" charset="0"/>
                <a:cs typeface="Courier New" panose="02070309020205020404" pitchFamily="49" charset="0"/>
              </a:rPr>
              <a:t>b = </a:t>
            </a:r>
            <a:r>
              <a:rPr lang="en-SG" sz="2000" dirty="0" err="1">
                <a:latin typeface="Courier New" panose="02070309020205020404" pitchFamily="49" charset="0"/>
                <a:cs typeface="Courier New" panose="02070309020205020404" pitchFamily="49" charset="0"/>
              </a:rPr>
              <a:t>ggplot</a:t>
            </a:r>
            <a:r>
              <a:rPr lang="en-SG" sz="2000" dirty="0">
                <a:latin typeface="Courier New" panose="02070309020205020404" pitchFamily="49" charset="0"/>
                <a:cs typeface="Courier New" panose="02070309020205020404" pitchFamily="49" charset="0"/>
              </a:rPr>
              <a:t>(data1, </a:t>
            </a:r>
            <a:r>
              <a:rPr lang="en-SG" sz="2000" dirty="0" err="1">
                <a:latin typeface="Courier New" panose="02070309020205020404" pitchFamily="49" charset="0"/>
                <a:cs typeface="Courier New" panose="02070309020205020404" pitchFamily="49" charset="0"/>
              </a:rPr>
              <a:t>aes</a:t>
            </a:r>
            <a:r>
              <a:rPr lang="en-SG" sz="2000" dirty="0">
                <a:latin typeface="Courier New" panose="02070309020205020404" pitchFamily="49" charset="0"/>
                <a:cs typeface="Courier New" panose="02070309020205020404" pitchFamily="49" charset="0"/>
              </a:rPr>
              <a:t>(x=richness))</a:t>
            </a:r>
          </a:p>
          <a:p>
            <a:pPr marL="0" indent="0">
              <a:buNone/>
            </a:pPr>
            <a:endParaRPr lang="en-SG" dirty="0"/>
          </a:p>
          <a:p>
            <a:pPr marL="0" indent="0">
              <a:buNone/>
            </a:pPr>
            <a:r>
              <a:rPr lang="en-SG" dirty="0"/>
              <a:t>Histogram:</a:t>
            </a:r>
          </a:p>
          <a:p>
            <a:pPr marL="0" indent="0">
              <a:lnSpc>
                <a:spcPct val="100000"/>
              </a:lnSpc>
              <a:buNone/>
            </a:pPr>
            <a:r>
              <a:rPr lang="en-SG" sz="2000" dirty="0">
                <a:latin typeface="Courier New" panose="02070309020205020404" pitchFamily="49" charset="0"/>
                <a:cs typeface="Courier New" panose="02070309020205020404" pitchFamily="49" charset="0"/>
              </a:rPr>
              <a:t>b + </a:t>
            </a:r>
            <a:r>
              <a:rPr lang="en-SG" sz="2000" dirty="0" err="1">
                <a:latin typeface="Courier New" panose="02070309020205020404" pitchFamily="49" charset="0"/>
                <a:cs typeface="Courier New" panose="02070309020205020404" pitchFamily="49" charset="0"/>
              </a:rPr>
              <a:t>geom_histogram</a:t>
            </a:r>
            <a:r>
              <a:rPr lang="en-SG" sz="2000" dirty="0">
                <a:latin typeface="Courier New" panose="02070309020205020404" pitchFamily="49" charset="0"/>
                <a:cs typeface="Courier New" panose="02070309020205020404" pitchFamily="49" charset="0"/>
              </a:rPr>
              <a:t>()</a:t>
            </a:r>
          </a:p>
          <a:p>
            <a:pPr marL="0" indent="0">
              <a:buNone/>
            </a:pPr>
            <a:r>
              <a:rPr lang="en-SG" dirty="0"/>
              <a:t>Frequency polygon:</a:t>
            </a:r>
          </a:p>
          <a:p>
            <a:pPr marL="0" indent="0">
              <a:lnSpc>
                <a:spcPct val="110000"/>
              </a:lnSpc>
              <a:buNone/>
            </a:pPr>
            <a:r>
              <a:rPr lang="en-SG" sz="2000" dirty="0">
                <a:latin typeface="Courier New" panose="02070309020205020404" pitchFamily="49" charset="0"/>
                <a:cs typeface="Courier New" panose="02070309020205020404" pitchFamily="49" charset="0"/>
              </a:rPr>
              <a:t>b + </a:t>
            </a:r>
            <a:r>
              <a:rPr lang="en-SG" sz="2000" dirty="0" err="1">
                <a:latin typeface="Courier New" panose="02070309020205020404" pitchFamily="49" charset="0"/>
                <a:cs typeface="Courier New" panose="02070309020205020404" pitchFamily="49" charset="0"/>
              </a:rPr>
              <a:t>geom_freqpoly</a:t>
            </a:r>
            <a:r>
              <a:rPr lang="en-SG" sz="2000" dirty="0">
                <a:latin typeface="Courier New" panose="02070309020205020404" pitchFamily="49" charset="0"/>
                <a:cs typeface="Courier New" panose="02070309020205020404" pitchFamily="49" charset="0"/>
              </a:rPr>
              <a:t>()</a:t>
            </a:r>
          </a:p>
          <a:p>
            <a:pPr marL="0" indent="0">
              <a:buNone/>
            </a:pPr>
            <a:r>
              <a:rPr lang="en-SG" dirty="0" err="1"/>
              <a:t>Dotplot</a:t>
            </a:r>
            <a:r>
              <a:rPr lang="en-SG" dirty="0"/>
              <a:t>:</a:t>
            </a:r>
          </a:p>
          <a:p>
            <a:pPr marL="0" indent="0">
              <a:lnSpc>
                <a:spcPct val="120000"/>
              </a:lnSpc>
              <a:buNone/>
            </a:pPr>
            <a:r>
              <a:rPr lang="en-SG" sz="2000" dirty="0">
                <a:latin typeface="Courier New" panose="02070309020205020404" pitchFamily="49" charset="0"/>
                <a:cs typeface="Courier New" panose="02070309020205020404" pitchFamily="49" charset="0"/>
              </a:rPr>
              <a:t>b + </a:t>
            </a:r>
            <a:r>
              <a:rPr lang="en-SG" sz="2000" dirty="0" err="1">
                <a:latin typeface="Courier New" panose="02070309020205020404" pitchFamily="49" charset="0"/>
                <a:cs typeface="Courier New" panose="02070309020205020404" pitchFamily="49" charset="0"/>
              </a:rPr>
              <a:t>geom_dotplot</a:t>
            </a:r>
            <a:r>
              <a:rPr lang="en-SG" sz="2000" dirty="0">
                <a:latin typeface="Courier New" panose="02070309020205020404" pitchFamily="49" charset="0"/>
                <a:cs typeface="Courier New" panose="02070309020205020404" pitchFamily="49" charset="0"/>
              </a:rPr>
              <a:t>()</a:t>
            </a:r>
          </a:p>
          <a:p>
            <a:pPr marL="0" indent="0">
              <a:buNone/>
            </a:pPr>
            <a:r>
              <a:rPr lang="en-SG" dirty="0"/>
              <a:t>Smoothened density estimate:</a:t>
            </a:r>
          </a:p>
          <a:p>
            <a:pPr marL="0" indent="0">
              <a:lnSpc>
                <a:spcPct val="130000"/>
              </a:lnSpc>
              <a:buNone/>
            </a:pPr>
            <a:r>
              <a:rPr lang="en-SG" sz="2000" dirty="0">
                <a:latin typeface="Courier New" panose="02070309020205020404" pitchFamily="49" charset="0"/>
                <a:cs typeface="Courier New" panose="02070309020205020404" pitchFamily="49" charset="0"/>
              </a:rPr>
              <a:t>b + </a:t>
            </a:r>
            <a:r>
              <a:rPr lang="en-SG" sz="2000" dirty="0" err="1">
                <a:latin typeface="Courier New" panose="02070309020205020404" pitchFamily="49" charset="0"/>
                <a:cs typeface="Courier New" panose="02070309020205020404" pitchFamily="49" charset="0"/>
              </a:rPr>
              <a:t>geom_density</a:t>
            </a:r>
            <a:r>
              <a:rPr lang="en-SG" sz="2000" dirty="0">
                <a:latin typeface="Courier New" panose="02070309020205020404" pitchFamily="49" charset="0"/>
                <a:cs typeface="Courier New" panose="02070309020205020404" pitchFamily="49" charset="0"/>
              </a:rPr>
              <a:t>()</a:t>
            </a:r>
          </a:p>
          <a:p>
            <a:pPr marL="0" indent="0">
              <a:buNone/>
            </a:pPr>
            <a:r>
              <a:rPr lang="en-SG" dirty="0"/>
              <a:t>Cumulative density function:</a:t>
            </a:r>
          </a:p>
          <a:p>
            <a:pPr marL="0" indent="0">
              <a:lnSpc>
                <a:spcPct val="140000"/>
              </a:lnSpc>
              <a:buNone/>
            </a:pPr>
            <a:r>
              <a:rPr lang="en-SG" sz="2000" dirty="0">
                <a:latin typeface="Courier New" panose="02070309020205020404" pitchFamily="49" charset="0"/>
                <a:cs typeface="Courier New" panose="02070309020205020404" pitchFamily="49" charset="0"/>
              </a:rPr>
              <a:t>b + </a:t>
            </a:r>
            <a:r>
              <a:rPr lang="en-SG" sz="2000" dirty="0" err="1">
                <a:latin typeface="Courier New" panose="02070309020205020404" pitchFamily="49" charset="0"/>
                <a:cs typeface="Courier New" panose="02070309020205020404" pitchFamily="49" charset="0"/>
              </a:rPr>
              <a:t>stat_ecdf</a:t>
            </a:r>
            <a:r>
              <a:rPr lang="en-SG" sz="2000" dirty="0">
                <a:latin typeface="Courier New" panose="02070309020205020404" pitchFamily="49" charset="0"/>
                <a:cs typeface="Courier New" panose="02070309020205020404" pitchFamily="49" charset="0"/>
              </a:rPr>
              <a: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34</a:t>
            </a:fld>
            <a:endParaRPr lang="en-SG" dirty="0"/>
          </a:p>
        </p:txBody>
      </p:sp>
      <p:cxnSp>
        <p:nvCxnSpPr>
          <p:cNvPr id="11" name="Straight Arrow Connector 10">
            <a:extLst>
              <a:ext uri="{FF2B5EF4-FFF2-40B4-BE49-F238E27FC236}">
                <a16:creationId xmlns:a16="http://schemas.microsoft.com/office/drawing/2014/main" id="{1C114852-A9B1-5590-4AAC-90B2224B049E}"/>
              </a:ext>
            </a:extLst>
          </p:cNvPr>
          <p:cNvCxnSpPr>
            <a:cxnSpLocks/>
          </p:cNvCxnSpPr>
          <p:nvPr/>
        </p:nvCxnSpPr>
        <p:spPr>
          <a:xfrm flipV="1">
            <a:off x="5903089" y="2330424"/>
            <a:ext cx="681208" cy="3456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E91E4B5-3AB4-DD25-8578-78A152CEFBB9}"/>
              </a:ext>
            </a:extLst>
          </p:cNvPr>
          <p:cNvSpPr txBox="1">
            <a:spLocks/>
          </p:cNvSpPr>
          <p:nvPr/>
        </p:nvSpPr>
        <p:spPr>
          <a:xfrm>
            <a:off x="3975920" y="2513195"/>
            <a:ext cx="2333359" cy="2185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These four plots do pretty much the same thing. Which to use is a matter of personal preference but histograms are most common.</a:t>
            </a:r>
          </a:p>
        </p:txBody>
      </p:sp>
      <p:pic>
        <p:nvPicPr>
          <p:cNvPr id="7" name="Picture 6">
            <a:extLst>
              <a:ext uri="{FF2B5EF4-FFF2-40B4-BE49-F238E27FC236}">
                <a16:creationId xmlns:a16="http://schemas.microsoft.com/office/drawing/2014/main" id="{ECC33474-971D-B73F-5DDF-B0F4B1B4EEEE}"/>
              </a:ext>
            </a:extLst>
          </p:cNvPr>
          <p:cNvPicPr>
            <a:picLocks noChangeAspect="1"/>
          </p:cNvPicPr>
          <p:nvPr/>
        </p:nvPicPr>
        <p:blipFill>
          <a:blip r:embed="rId3"/>
          <a:stretch>
            <a:fillRect/>
          </a:stretch>
        </p:blipFill>
        <p:spPr>
          <a:xfrm>
            <a:off x="6666643" y="263047"/>
            <a:ext cx="2674798" cy="1960585"/>
          </a:xfrm>
          <a:prstGeom prst="rect">
            <a:avLst/>
          </a:prstGeom>
        </p:spPr>
      </p:pic>
      <p:sp>
        <p:nvSpPr>
          <p:cNvPr id="9" name="Content Placeholder 2">
            <a:extLst>
              <a:ext uri="{FF2B5EF4-FFF2-40B4-BE49-F238E27FC236}">
                <a16:creationId xmlns:a16="http://schemas.microsoft.com/office/drawing/2014/main" id="{F2ADFF1A-7A25-904E-BB1C-3A07608D71B0}"/>
              </a:ext>
            </a:extLst>
          </p:cNvPr>
          <p:cNvSpPr txBox="1">
            <a:spLocks/>
          </p:cNvSpPr>
          <p:nvPr/>
        </p:nvSpPr>
        <p:spPr>
          <a:xfrm>
            <a:off x="7214786" y="16822"/>
            <a:ext cx="1719812"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Histogram</a:t>
            </a:r>
          </a:p>
        </p:txBody>
      </p:sp>
      <p:pic>
        <p:nvPicPr>
          <p:cNvPr id="14" name="Picture 13">
            <a:extLst>
              <a:ext uri="{FF2B5EF4-FFF2-40B4-BE49-F238E27FC236}">
                <a16:creationId xmlns:a16="http://schemas.microsoft.com/office/drawing/2014/main" id="{9AF2D685-64FF-3DEC-873D-E4185262B43D}"/>
              </a:ext>
            </a:extLst>
          </p:cNvPr>
          <p:cNvPicPr>
            <a:picLocks noChangeAspect="1"/>
          </p:cNvPicPr>
          <p:nvPr/>
        </p:nvPicPr>
        <p:blipFill>
          <a:blip r:embed="rId4"/>
          <a:stretch>
            <a:fillRect/>
          </a:stretch>
        </p:blipFill>
        <p:spPr>
          <a:xfrm>
            <a:off x="9419024" y="275441"/>
            <a:ext cx="2645948" cy="1948192"/>
          </a:xfrm>
          <a:prstGeom prst="rect">
            <a:avLst/>
          </a:prstGeom>
        </p:spPr>
      </p:pic>
      <p:sp>
        <p:nvSpPr>
          <p:cNvPr id="17" name="Content Placeholder 2">
            <a:extLst>
              <a:ext uri="{FF2B5EF4-FFF2-40B4-BE49-F238E27FC236}">
                <a16:creationId xmlns:a16="http://schemas.microsoft.com/office/drawing/2014/main" id="{5FAF2AFD-A3C6-B959-3F95-73A8F2FDBBD2}"/>
              </a:ext>
            </a:extLst>
          </p:cNvPr>
          <p:cNvSpPr txBox="1">
            <a:spLocks/>
          </p:cNvSpPr>
          <p:nvPr/>
        </p:nvSpPr>
        <p:spPr>
          <a:xfrm>
            <a:off x="9627545" y="16822"/>
            <a:ext cx="2320346"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Frequency polygon</a:t>
            </a:r>
          </a:p>
        </p:txBody>
      </p:sp>
      <p:pic>
        <p:nvPicPr>
          <p:cNvPr id="19" name="Picture 18">
            <a:extLst>
              <a:ext uri="{FF2B5EF4-FFF2-40B4-BE49-F238E27FC236}">
                <a16:creationId xmlns:a16="http://schemas.microsoft.com/office/drawing/2014/main" id="{7F019E08-4F47-75B5-07C3-E35BBAF4E67F}"/>
              </a:ext>
            </a:extLst>
          </p:cNvPr>
          <p:cNvPicPr>
            <a:picLocks noChangeAspect="1"/>
          </p:cNvPicPr>
          <p:nvPr/>
        </p:nvPicPr>
        <p:blipFill>
          <a:blip r:embed="rId5"/>
          <a:stretch>
            <a:fillRect/>
          </a:stretch>
        </p:blipFill>
        <p:spPr>
          <a:xfrm>
            <a:off x="6661880" y="2376614"/>
            <a:ext cx="2681800" cy="1960585"/>
          </a:xfrm>
          <a:prstGeom prst="rect">
            <a:avLst/>
          </a:prstGeom>
        </p:spPr>
      </p:pic>
      <p:sp>
        <p:nvSpPr>
          <p:cNvPr id="20" name="Content Placeholder 2">
            <a:extLst>
              <a:ext uri="{FF2B5EF4-FFF2-40B4-BE49-F238E27FC236}">
                <a16:creationId xmlns:a16="http://schemas.microsoft.com/office/drawing/2014/main" id="{2FBFE896-6A46-A293-677E-24DADF184348}"/>
              </a:ext>
            </a:extLst>
          </p:cNvPr>
          <p:cNvSpPr txBox="1">
            <a:spLocks/>
          </p:cNvSpPr>
          <p:nvPr/>
        </p:nvSpPr>
        <p:spPr>
          <a:xfrm>
            <a:off x="7188594" y="2158812"/>
            <a:ext cx="1719812"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Dot plot</a:t>
            </a:r>
          </a:p>
        </p:txBody>
      </p:sp>
      <p:pic>
        <p:nvPicPr>
          <p:cNvPr id="23" name="Picture 22">
            <a:extLst>
              <a:ext uri="{FF2B5EF4-FFF2-40B4-BE49-F238E27FC236}">
                <a16:creationId xmlns:a16="http://schemas.microsoft.com/office/drawing/2014/main" id="{481A1248-A2E3-B418-6E41-C2FC048E9F3A}"/>
              </a:ext>
            </a:extLst>
          </p:cNvPr>
          <p:cNvPicPr>
            <a:picLocks noChangeAspect="1"/>
          </p:cNvPicPr>
          <p:nvPr/>
        </p:nvPicPr>
        <p:blipFill>
          <a:blip r:embed="rId6"/>
          <a:stretch>
            <a:fillRect/>
          </a:stretch>
        </p:blipFill>
        <p:spPr>
          <a:xfrm>
            <a:off x="9419024" y="2376614"/>
            <a:ext cx="2645948" cy="1953291"/>
          </a:xfrm>
          <a:prstGeom prst="rect">
            <a:avLst/>
          </a:prstGeom>
        </p:spPr>
      </p:pic>
      <p:sp>
        <p:nvSpPr>
          <p:cNvPr id="25" name="Content Placeholder 2">
            <a:extLst>
              <a:ext uri="{FF2B5EF4-FFF2-40B4-BE49-F238E27FC236}">
                <a16:creationId xmlns:a16="http://schemas.microsoft.com/office/drawing/2014/main" id="{3554F63D-8206-3A13-1471-CC4494BAE454}"/>
              </a:ext>
            </a:extLst>
          </p:cNvPr>
          <p:cNvSpPr txBox="1">
            <a:spLocks/>
          </p:cNvSpPr>
          <p:nvPr/>
        </p:nvSpPr>
        <p:spPr>
          <a:xfrm>
            <a:off x="9089109" y="2158812"/>
            <a:ext cx="3397219"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Smoothened density estimate</a:t>
            </a:r>
          </a:p>
        </p:txBody>
      </p:sp>
      <p:pic>
        <p:nvPicPr>
          <p:cNvPr id="27" name="Picture 26">
            <a:extLst>
              <a:ext uri="{FF2B5EF4-FFF2-40B4-BE49-F238E27FC236}">
                <a16:creationId xmlns:a16="http://schemas.microsoft.com/office/drawing/2014/main" id="{BAEDC293-3F1D-3BAD-1E01-F255FAA9447F}"/>
              </a:ext>
            </a:extLst>
          </p:cNvPr>
          <p:cNvPicPr>
            <a:picLocks noChangeAspect="1"/>
          </p:cNvPicPr>
          <p:nvPr/>
        </p:nvPicPr>
        <p:blipFill>
          <a:blip r:embed="rId7"/>
          <a:stretch>
            <a:fillRect/>
          </a:stretch>
        </p:blipFill>
        <p:spPr>
          <a:xfrm>
            <a:off x="8664299" y="4802310"/>
            <a:ext cx="2693187" cy="1960585"/>
          </a:xfrm>
          <a:prstGeom prst="rect">
            <a:avLst/>
          </a:prstGeom>
        </p:spPr>
      </p:pic>
      <p:sp>
        <p:nvSpPr>
          <p:cNvPr id="28" name="Content Placeholder 2">
            <a:extLst>
              <a:ext uri="{FF2B5EF4-FFF2-40B4-BE49-F238E27FC236}">
                <a16:creationId xmlns:a16="http://schemas.microsoft.com/office/drawing/2014/main" id="{C50C225F-C728-2618-7AE8-E38B33525621}"/>
              </a:ext>
            </a:extLst>
          </p:cNvPr>
          <p:cNvSpPr txBox="1">
            <a:spLocks/>
          </p:cNvSpPr>
          <p:nvPr/>
        </p:nvSpPr>
        <p:spPr>
          <a:xfrm>
            <a:off x="8527544" y="4597692"/>
            <a:ext cx="3046751"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Cumulative density function</a:t>
            </a:r>
          </a:p>
        </p:txBody>
      </p:sp>
      <p:sp>
        <p:nvSpPr>
          <p:cNvPr id="4" name="Content Placeholder 2">
            <a:extLst>
              <a:ext uri="{FF2B5EF4-FFF2-40B4-BE49-F238E27FC236}">
                <a16:creationId xmlns:a16="http://schemas.microsoft.com/office/drawing/2014/main" id="{4364A47D-FE8A-E1A9-695B-29A1A34EB30D}"/>
              </a:ext>
            </a:extLst>
          </p:cNvPr>
          <p:cNvSpPr txBox="1">
            <a:spLocks/>
          </p:cNvSpPr>
          <p:nvPr/>
        </p:nvSpPr>
        <p:spPr>
          <a:xfrm>
            <a:off x="4966748" y="5835730"/>
            <a:ext cx="3235098" cy="757130"/>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sz="1600" dirty="0"/>
              <a:t>A single boxplot would also work but is less information (it doesn’t show you where the individual points are)</a:t>
            </a:r>
          </a:p>
        </p:txBody>
      </p:sp>
    </p:spTree>
    <p:extLst>
      <p:ext uri="{BB962C8B-B14F-4D97-AF65-F5344CB8AC3E}">
        <p14:creationId xmlns:p14="http://schemas.microsoft.com/office/powerpoint/2010/main" val="517299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Two variables – </a:t>
            </a:r>
            <a:r>
              <a:rPr lang="en-SG" dirty="0">
                <a:solidFill>
                  <a:schemeClr val="accent2">
                    <a:lumMod val="75000"/>
                  </a:schemeClr>
                </a:solidFill>
              </a:rPr>
              <a:t>Categorical (x)</a:t>
            </a:r>
            <a:r>
              <a:rPr lang="en-SG" dirty="0"/>
              <a:t> vs. </a:t>
            </a:r>
            <a:r>
              <a:rPr lang="en-SG" dirty="0">
                <a:solidFill>
                  <a:schemeClr val="accent2">
                    <a:lumMod val="75000"/>
                  </a:schemeClr>
                </a:solidFill>
              </a:rPr>
              <a:t>Categorical (y)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Purpose: see how the observations are distributed across the various categories</a:t>
            </a:r>
          </a:p>
          <a:p>
            <a:pPr marL="0" indent="0">
              <a:buNone/>
            </a:pPr>
            <a:r>
              <a:rPr lang="en-SG" u="sng" dirty="0"/>
              <a:t>Example: see if &lt;site&gt; affects &lt;impact&gt;</a:t>
            </a:r>
          </a:p>
          <a:p>
            <a:pPr marL="0" indent="0">
              <a:buNone/>
            </a:pPr>
            <a:r>
              <a:rPr lang="en-SG" dirty="0"/>
              <a:t>Contingency table of counts:</a:t>
            </a:r>
          </a:p>
          <a:p>
            <a:pPr marL="0" indent="0">
              <a:buNone/>
            </a:pPr>
            <a:r>
              <a:rPr lang="en-US" sz="2000" dirty="0">
                <a:latin typeface="Courier New" panose="02070309020205020404" pitchFamily="49" charset="0"/>
                <a:cs typeface="Courier New" panose="02070309020205020404" pitchFamily="49" charset="0"/>
              </a:rPr>
              <a:t>tab1=table(data1$site,data1$impact,dnn= c("</a:t>
            </a:r>
            <a:r>
              <a:rPr lang="en-US" sz="2000" dirty="0" err="1">
                <a:latin typeface="Courier New" panose="02070309020205020404" pitchFamily="49" charset="0"/>
                <a:cs typeface="Courier New" panose="02070309020205020404" pitchFamily="49" charset="0"/>
              </a:rPr>
              <a:t>site","impact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tab1 #table of counts</a:t>
            </a:r>
          </a:p>
          <a:p>
            <a:pPr marL="0" indent="0">
              <a:buNone/>
            </a:pPr>
            <a:r>
              <a:rPr lang="en-SG" dirty="0"/>
              <a:t>Contingency table of proportions:</a:t>
            </a:r>
          </a:p>
          <a:p>
            <a:pPr marL="0" indent="0">
              <a:buNone/>
            </a:pPr>
            <a:r>
              <a:rPr lang="en-US" sz="2000" dirty="0" err="1">
                <a:latin typeface="Courier New" panose="02070309020205020404" pitchFamily="49" charset="0"/>
                <a:cs typeface="Courier New" panose="02070309020205020404" pitchFamily="49" charset="0"/>
              </a:rPr>
              <a:t>prop.table</a:t>
            </a:r>
            <a:r>
              <a:rPr lang="en-US" sz="2000" dirty="0">
                <a:latin typeface="Courier New" panose="02070309020205020404" pitchFamily="49" charset="0"/>
                <a:cs typeface="Courier New" panose="02070309020205020404" pitchFamily="49" charset="0"/>
              </a:rPr>
              <a:t>(tab1,1) #rows sum to 1</a:t>
            </a:r>
          </a:p>
          <a:p>
            <a:pPr marL="0" indent="0">
              <a:buNone/>
            </a:pPr>
            <a:r>
              <a:rPr lang="en-US" sz="2000" dirty="0" err="1">
                <a:latin typeface="Courier New" panose="02070309020205020404" pitchFamily="49" charset="0"/>
                <a:cs typeface="Courier New" panose="02070309020205020404" pitchFamily="49" charset="0"/>
              </a:rPr>
              <a:t>prop.table</a:t>
            </a:r>
            <a:r>
              <a:rPr lang="en-US" sz="2000" dirty="0">
                <a:latin typeface="Courier New" panose="02070309020205020404" pitchFamily="49" charset="0"/>
                <a:cs typeface="Courier New" panose="02070309020205020404" pitchFamily="49" charset="0"/>
              </a:rPr>
              <a:t>(tab1,2) #columns sum to 1</a:t>
            </a:r>
          </a:p>
          <a:p>
            <a:pPr marL="0" indent="0">
              <a:buNone/>
            </a:pPr>
            <a:r>
              <a:rPr lang="en-US" sz="2000" dirty="0" err="1">
                <a:latin typeface="Courier New" panose="02070309020205020404" pitchFamily="49" charset="0"/>
                <a:cs typeface="Courier New" panose="02070309020205020404" pitchFamily="49" charset="0"/>
              </a:rPr>
              <a:t>prop.table</a:t>
            </a:r>
            <a:r>
              <a:rPr lang="en-US" sz="2000" dirty="0">
                <a:latin typeface="Courier New" panose="02070309020205020404" pitchFamily="49" charset="0"/>
                <a:cs typeface="Courier New" panose="02070309020205020404" pitchFamily="49" charset="0"/>
              </a:rPr>
              <a:t>(tab1) #all cells sum to 1 </a:t>
            </a:r>
          </a:p>
          <a:p>
            <a:pPr marL="0" indent="0">
              <a:buNone/>
            </a:pPr>
            <a:r>
              <a:rPr lang="en-SG" dirty="0"/>
              <a:t>To add column and/or row totals to the tables:</a:t>
            </a:r>
            <a:endParaRPr lang="en-US" dirty="0">
              <a:latin typeface="Courier New" panose="02070309020205020404" pitchFamily="49" charset="0"/>
              <a:cs typeface="Courier New" panose="02070309020205020404" pitchFamily="49" charset="0"/>
            </a:endParaRPr>
          </a:p>
          <a:p>
            <a:pPr marL="0" indent="0">
              <a:buNone/>
            </a:pPr>
            <a:r>
              <a:rPr lang="en-US" sz="2000" dirty="0" err="1">
                <a:latin typeface="Courier New" panose="02070309020205020404" pitchFamily="49" charset="0"/>
                <a:cs typeface="Courier New" panose="02070309020205020404" pitchFamily="49" charset="0"/>
              </a:rPr>
              <a:t>addmargins</a:t>
            </a:r>
            <a:r>
              <a:rPr lang="en-US" sz="2000" dirty="0">
                <a:latin typeface="Courier New" panose="02070309020205020404" pitchFamily="49" charset="0"/>
                <a:cs typeface="Courier New" panose="02070309020205020404" pitchFamily="49" charset="0"/>
              </a:rPr>
              <a:t>(…,1) #replace the 3 dots with your table</a:t>
            </a:r>
          </a:p>
          <a:p>
            <a:pPr marL="0" indent="0">
              <a:buNone/>
            </a:pPr>
            <a:r>
              <a:rPr lang="en-US" sz="2000" dirty="0">
                <a:latin typeface="Courier New" panose="02070309020205020404" pitchFamily="49" charset="0"/>
                <a:cs typeface="Courier New" panose="02070309020205020404" pitchFamily="49" charset="0"/>
              </a:rPr>
              <a:t>#Note: 1 sums columns, 2 sums rows; opposite from </a:t>
            </a:r>
            <a:r>
              <a:rPr lang="en-US" sz="2000" dirty="0" err="1">
                <a:latin typeface="Courier New" panose="02070309020205020404" pitchFamily="49" charset="0"/>
                <a:cs typeface="Courier New" panose="02070309020205020404" pitchFamily="49" charset="0"/>
              </a:rPr>
              <a:t>prop.table</a:t>
            </a:r>
            <a:r>
              <a:rPr lang="en-US" sz="2000" dirty="0">
                <a:latin typeface="Courier New" panose="02070309020205020404" pitchFamily="49" charset="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addmargins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prop.table</a:t>
            </a:r>
            <a:r>
              <a:rPr lang="en-SG" sz="2000" dirty="0">
                <a:latin typeface="Courier New" panose="02070309020205020404" pitchFamily="49" charset="0"/>
                <a:cs typeface="Courier New" panose="02070309020205020404" pitchFamily="49" charset="0"/>
              </a:rPr>
              <a:t>(tab1),c(1,2)) #sums both columns and rows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35</a:t>
            </a:fld>
            <a:endParaRPr lang="en-SG" dirty="0"/>
          </a:p>
        </p:txBody>
      </p:sp>
      <p:cxnSp>
        <p:nvCxnSpPr>
          <p:cNvPr id="11" name="Straight Arrow Connector 10">
            <a:extLst>
              <a:ext uri="{FF2B5EF4-FFF2-40B4-BE49-F238E27FC236}">
                <a16:creationId xmlns:a16="http://schemas.microsoft.com/office/drawing/2014/main" id="{1C114852-A9B1-5590-4AAC-90B2224B049E}"/>
              </a:ext>
            </a:extLst>
          </p:cNvPr>
          <p:cNvCxnSpPr>
            <a:cxnSpLocks/>
          </p:cNvCxnSpPr>
          <p:nvPr/>
        </p:nvCxnSpPr>
        <p:spPr>
          <a:xfrm flipV="1">
            <a:off x="5910985" y="2597660"/>
            <a:ext cx="0" cy="2918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E91E4B5-3AB4-DD25-8578-78A152CEFBB9}"/>
              </a:ext>
            </a:extLst>
          </p:cNvPr>
          <p:cNvSpPr txBox="1">
            <a:spLocks/>
          </p:cNvSpPr>
          <p:nvPr/>
        </p:nvSpPr>
        <p:spPr>
          <a:xfrm>
            <a:off x="3986245" y="2787425"/>
            <a:ext cx="5998418" cy="442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argument adds the variable names to the table</a:t>
            </a:r>
          </a:p>
        </p:txBody>
      </p:sp>
      <p:sp>
        <p:nvSpPr>
          <p:cNvPr id="8" name="Content Placeholder 2">
            <a:extLst>
              <a:ext uri="{FF2B5EF4-FFF2-40B4-BE49-F238E27FC236}">
                <a16:creationId xmlns:a16="http://schemas.microsoft.com/office/drawing/2014/main" id="{BB86DF04-1ECA-BF0F-8D7E-BA43452C01EC}"/>
              </a:ext>
            </a:extLst>
          </p:cNvPr>
          <p:cNvSpPr txBox="1">
            <a:spLocks/>
          </p:cNvSpPr>
          <p:nvPr/>
        </p:nvSpPr>
        <p:spPr>
          <a:xfrm>
            <a:off x="9731404" y="1238641"/>
            <a:ext cx="2109405" cy="51723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Contingency table </a:t>
            </a:r>
            <a:br>
              <a:rPr lang="en-SG" sz="1800" b="1" dirty="0">
                <a:solidFill>
                  <a:schemeClr val="accent1"/>
                </a:solidFill>
              </a:rPr>
            </a:br>
            <a:r>
              <a:rPr lang="en-SG" sz="1800" b="1" dirty="0">
                <a:solidFill>
                  <a:schemeClr val="accent1"/>
                </a:solidFill>
              </a:rPr>
              <a:t>of counts</a:t>
            </a:r>
          </a:p>
        </p:txBody>
      </p:sp>
      <p:cxnSp>
        <p:nvCxnSpPr>
          <p:cNvPr id="15" name="Straight Arrow Connector 14">
            <a:extLst>
              <a:ext uri="{FF2B5EF4-FFF2-40B4-BE49-F238E27FC236}">
                <a16:creationId xmlns:a16="http://schemas.microsoft.com/office/drawing/2014/main" id="{A6AB4E5F-59A8-E282-E845-0DB4F85A93D0}"/>
              </a:ext>
            </a:extLst>
          </p:cNvPr>
          <p:cNvCxnSpPr>
            <a:cxnSpLocks/>
          </p:cNvCxnSpPr>
          <p:nvPr/>
        </p:nvCxnSpPr>
        <p:spPr>
          <a:xfrm flipH="1">
            <a:off x="1670304" y="1945640"/>
            <a:ext cx="4202176" cy="468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6C1574F8-550A-5F27-402C-D45BBBC8474B}"/>
              </a:ext>
            </a:extLst>
          </p:cNvPr>
          <p:cNvSpPr txBox="1">
            <a:spLocks/>
          </p:cNvSpPr>
          <p:nvPr/>
        </p:nvSpPr>
        <p:spPr>
          <a:xfrm>
            <a:off x="5775402" y="1672649"/>
            <a:ext cx="4042193" cy="8302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Use the table() function in R. To draw pretty tables, or do it yourself in Word.</a:t>
            </a:r>
          </a:p>
        </p:txBody>
      </p:sp>
      <p:sp>
        <p:nvSpPr>
          <p:cNvPr id="24" name="Rectangle: Rounded Corners 23">
            <a:extLst>
              <a:ext uri="{FF2B5EF4-FFF2-40B4-BE49-F238E27FC236}">
                <a16:creationId xmlns:a16="http://schemas.microsoft.com/office/drawing/2014/main" id="{2477CB13-2739-9A99-B10C-184BB7682439}"/>
              </a:ext>
            </a:extLst>
          </p:cNvPr>
          <p:cNvSpPr/>
          <p:nvPr/>
        </p:nvSpPr>
        <p:spPr>
          <a:xfrm>
            <a:off x="4411259" y="6073652"/>
            <a:ext cx="948335" cy="447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Answer</a:t>
            </a:r>
            <a:endParaRPr lang="en-SG" b="1" dirty="0"/>
          </a:p>
        </p:txBody>
      </p:sp>
      <p:pic>
        <p:nvPicPr>
          <p:cNvPr id="31" name="Picture 30">
            <a:extLst>
              <a:ext uri="{FF2B5EF4-FFF2-40B4-BE49-F238E27FC236}">
                <a16:creationId xmlns:a16="http://schemas.microsoft.com/office/drawing/2014/main" id="{8429C301-53F2-1A0E-2929-BEE7BE5053C6}"/>
              </a:ext>
            </a:extLst>
          </p:cNvPr>
          <p:cNvPicPr>
            <a:picLocks noChangeAspect="1"/>
          </p:cNvPicPr>
          <p:nvPr/>
        </p:nvPicPr>
        <p:blipFill>
          <a:blip r:embed="rId2"/>
          <a:stretch>
            <a:fillRect/>
          </a:stretch>
        </p:blipFill>
        <p:spPr>
          <a:xfrm>
            <a:off x="9804281" y="1678988"/>
            <a:ext cx="1981477" cy="1143160"/>
          </a:xfrm>
          <a:prstGeom prst="rect">
            <a:avLst/>
          </a:prstGeom>
        </p:spPr>
      </p:pic>
      <p:pic>
        <p:nvPicPr>
          <p:cNvPr id="35" name="Picture 34">
            <a:extLst>
              <a:ext uri="{FF2B5EF4-FFF2-40B4-BE49-F238E27FC236}">
                <a16:creationId xmlns:a16="http://schemas.microsoft.com/office/drawing/2014/main" id="{6CBC6079-E164-51C7-BA81-4D485758329E}"/>
              </a:ext>
            </a:extLst>
          </p:cNvPr>
          <p:cNvPicPr>
            <a:picLocks noChangeAspect="1"/>
          </p:cNvPicPr>
          <p:nvPr/>
        </p:nvPicPr>
        <p:blipFill>
          <a:blip r:embed="rId3"/>
          <a:stretch>
            <a:fillRect/>
          </a:stretch>
        </p:blipFill>
        <p:spPr>
          <a:xfrm>
            <a:off x="6233386" y="3510913"/>
            <a:ext cx="1762371" cy="1152686"/>
          </a:xfrm>
          <a:prstGeom prst="rect">
            <a:avLst/>
          </a:prstGeom>
        </p:spPr>
      </p:pic>
      <p:pic>
        <p:nvPicPr>
          <p:cNvPr id="37" name="Picture 36">
            <a:extLst>
              <a:ext uri="{FF2B5EF4-FFF2-40B4-BE49-F238E27FC236}">
                <a16:creationId xmlns:a16="http://schemas.microsoft.com/office/drawing/2014/main" id="{5B2A5EA5-68AE-5300-D847-85AE6698EA01}"/>
              </a:ext>
            </a:extLst>
          </p:cNvPr>
          <p:cNvPicPr>
            <a:picLocks noChangeAspect="1"/>
          </p:cNvPicPr>
          <p:nvPr/>
        </p:nvPicPr>
        <p:blipFill>
          <a:blip r:embed="rId4"/>
          <a:stretch>
            <a:fillRect/>
          </a:stretch>
        </p:blipFill>
        <p:spPr>
          <a:xfrm>
            <a:off x="8106787" y="3510912"/>
            <a:ext cx="1762371" cy="1174915"/>
          </a:xfrm>
          <a:prstGeom prst="rect">
            <a:avLst/>
          </a:prstGeom>
        </p:spPr>
      </p:pic>
      <p:pic>
        <p:nvPicPr>
          <p:cNvPr id="39" name="Picture 38">
            <a:extLst>
              <a:ext uri="{FF2B5EF4-FFF2-40B4-BE49-F238E27FC236}">
                <a16:creationId xmlns:a16="http://schemas.microsoft.com/office/drawing/2014/main" id="{C102FDA4-C669-4D46-5256-FE30E22F8C05}"/>
              </a:ext>
            </a:extLst>
          </p:cNvPr>
          <p:cNvPicPr>
            <a:picLocks noChangeAspect="1"/>
          </p:cNvPicPr>
          <p:nvPr/>
        </p:nvPicPr>
        <p:blipFill>
          <a:blip r:embed="rId5"/>
          <a:stretch>
            <a:fillRect/>
          </a:stretch>
        </p:blipFill>
        <p:spPr>
          <a:xfrm>
            <a:off x="9980187" y="3510912"/>
            <a:ext cx="1588577" cy="1152687"/>
          </a:xfrm>
          <a:prstGeom prst="rect">
            <a:avLst/>
          </a:prstGeom>
        </p:spPr>
      </p:pic>
      <p:sp>
        <p:nvSpPr>
          <p:cNvPr id="40" name="Content Placeholder 2">
            <a:extLst>
              <a:ext uri="{FF2B5EF4-FFF2-40B4-BE49-F238E27FC236}">
                <a16:creationId xmlns:a16="http://schemas.microsoft.com/office/drawing/2014/main" id="{16AFC9CA-050A-9958-0FBE-E8419AA1763B}"/>
              </a:ext>
            </a:extLst>
          </p:cNvPr>
          <p:cNvSpPr txBox="1">
            <a:spLocks/>
          </p:cNvSpPr>
          <p:nvPr/>
        </p:nvSpPr>
        <p:spPr>
          <a:xfrm>
            <a:off x="6428028" y="3209320"/>
            <a:ext cx="4973869"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Contingency tables of proportions</a:t>
            </a:r>
          </a:p>
        </p:txBody>
      </p:sp>
      <p:pic>
        <p:nvPicPr>
          <p:cNvPr id="42" name="Picture 41">
            <a:extLst>
              <a:ext uri="{FF2B5EF4-FFF2-40B4-BE49-F238E27FC236}">
                <a16:creationId xmlns:a16="http://schemas.microsoft.com/office/drawing/2014/main" id="{249FA9D0-066F-E077-1FBC-60DE0FCB915A}"/>
              </a:ext>
            </a:extLst>
          </p:cNvPr>
          <p:cNvPicPr>
            <a:picLocks noChangeAspect="1"/>
          </p:cNvPicPr>
          <p:nvPr/>
        </p:nvPicPr>
        <p:blipFill>
          <a:blip r:embed="rId6"/>
          <a:stretch>
            <a:fillRect/>
          </a:stretch>
        </p:blipFill>
        <p:spPr>
          <a:xfrm>
            <a:off x="9872448" y="5175066"/>
            <a:ext cx="2076740" cy="1295581"/>
          </a:xfrm>
          <a:prstGeom prst="rect">
            <a:avLst/>
          </a:prstGeom>
        </p:spPr>
      </p:pic>
    </p:spTree>
    <p:extLst>
      <p:ext uri="{BB962C8B-B14F-4D97-AF65-F5344CB8AC3E}">
        <p14:creationId xmlns:p14="http://schemas.microsoft.com/office/powerpoint/2010/main" val="42776862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Two variables – </a:t>
            </a:r>
            <a:r>
              <a:rPr lang="en-SG" dirty="0">
                <a:solidFill>
                  <a:schemeClr val="accent2">
                    <a:lumMod val="75000"/>
                  </a:schemeClr>
                </a:solidFill>
              </a:rPr>
              <a:t>Categorical (x)</a:t>
            </a:r>
            <a:r>
              <a:rPr lang="en-SG" dirty="0"/>
              <a:t> vs. </a:t>
            </a:r>
            <a:r>
              <a:rPr lang="en-SG" dirty="0">
                <a:solidFill>
                  <a:schemeClr val="accent6">
                    <a:lumMod val="75000"/>
                  </a:schemeClr>
                </a:solidFill>
              </a:rPr>
              <a:t>Continuous (y)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Purpose: see how the values of y are distributed within each category of x</a:t>
            </a:r>
          </a:p>
          <a:p>
            <a:pPr marL="0" indent="0">
              <a:buNone/>
            </a:pPr>
            <a:r>
              <a:rPr lang="en-SG" u="sng" dirty="0"/>
              <a:t>Example: see whether &lt;country&gt; can predict &lt;richness&gt;</a:t>
            </a:r>
          </a:p>
          <a:p>
            <a:pPr marL="0" indent="0">
              <a:buNone/>
            </a:pPr>
            <a:endParaRPr lang="en-SG" dirty="0"/>
          </a:p>
          <a:p>
            <a:pPr marL="0" indent="0">
              <a:buNone/>
            </a:pPr>
            <a:r>
              <a:rPr lang="en-SG" dirty="0"/>
              <a:t>Should &lt;country&gt; be a factor? Is it a factor?</a:t>
            </a:r>
          </a:p>
          <a:p>
            <a:pPr marL="0" indent="0">
              <a:buNone/>
            </a:pPr>
            <a:r>
              <a:rPr lang="en-US" sz="2000" dirty="0">
                <a:latin typeface="Courier New" panose="02070309020205020404" pitchFamily="49" charset="0"/>
                <a:cs typeface="Courier New" panose="02070309020205020404" pitchFamily="49" charset="0"/>
              </a:rPr>
              <a:t>data1$f.country=</a:t>
            </a:r>
            <a:r>
              <a:rPr lang="en-US" sz="2000" dirty="0" err="1">
                <a:latin typeface="Courier New" panose="02070309020205020404" pitchFamily="49" charset="0"/>
                <a:cs typeface="Courier New" panose="02070309020205020404" pitchFamily="49" charset="0"/>
              </a:rPr>
              <a:t>as.factor</a:t>
            </a:r>
            <a:r>
              <a:rPr lang="en-US" sz="2000" dirty="0">
                <a:latin typeface="Courier New" panose="02070309020205020404" pitchFamily="49" charset="0"/>
                <a:cs typeface="Courier New" panose="02070309020205020404" pitchFamily="49" charset="0"/>
              </a:rPr>
              <a:t>(data1$country)</a:t>
            </a:r>
          </a:p>
          <a:p>
            <a:pPr marL="0" indent="0">
              <a:buNone/>
            </a:pPr>
            <a:r>
              <a:rPr lang="en-US" sz="2000" dirty="0">
                <a:latin typeface="Courier New" panose="02070309020205020404" pitchFamily="49" charset="0"/>
                <a:cs typeface="Courier New" panose="02070309020205020404" pitchFamily="49" charset="0"/>
              </a:rPr>
              <a:t>#Creates another variable called &lt;</a:t>
            </a:r>
            <a:r>
              <a:rPr lang="en-US" sz="2000" dirty="0" err="1">
                <a:latin typeface="Courier New" panose="02070309020205020404" pitchFamily="49" charset="0"/>
                <a:cs typeface="Courier New" panose="02070309020205020404" pitchFamily="49" charset="0"/>
              </a:rPr>
              <a:t>f.country</a:t>
            </a:r>
            <a:r>
              <a:rPr lang="en-US" sz="2000" dirty="0">
                <a:latin typeface="Courier New" panose="02070309020205020404" pitchFamily="49" charset="0"/>
                <a:cs typeface="Courier New" panose="02070309020205020404" pitchFamily="49" charset="0"/>
              </a:rPr>
              <a:t>&gt; that is a factor</a:t>
            </a:r>
          </a:p>
          <a:p>
            <a:pPr marL="0" indent="0">
              <a:buNone/>
            </a:pPr>
            <a:r>
              <a:rPr lang="en-US" sz="2000" dirty="0">
                <a:latin typeface="Courier New" panose="02070309020205020404" pitchFamily="49" charset="0"/>
                <a:cs typeface="Courier New" panose="02070309020205020404" pitchFamily="49" charset="0"/>
              </a:rPr>
              <a:t>str(data1)</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36</a:t>
            </a:fld>
            <a:endParaRPr lang="en-SG" dirty="0"/>
          </a:p>
        </p:txBody>
      </p:sp>
      <p:pic>
        <p:nvPicPr>
          <p:cNvPr id="7" name="Picture 6">
            <a:extLst>
              <a:ext uri="{FF2B5EF4-FFF2-40B4-BE49-F238E27FC236}">
                <a16:creationId xmlns:a16="http://schemas.microsoft.com/office/drawing/2014/main" id="{7FDFE4E3-7B4B-E32A-1E47-76ADB9BFA6A3}"/>
              </a:ext>
            </a:extLst>
          </p:cNvPr>
          <p:cNvPicPr>
            <a:picLocks noChangeAspect="1"/>
          </p:cNvPicPr>
          <p:nvPr/>
        </p:nvPicPr>
        <p:blipFill>
          <a:blip r:embed="rId2"/>
          <a:stretch>
            <a:fillRect/>
          </a:stretch>
        </p:blipFill>
        <p:spPr>
          <a:xfrm>
            <a:off x="7376160" y="1720062"/>
            <a:ext cx="4601112" cy="1386762"/>
          </a:xfrm>
          <a:prstGeom prst="rect">
            <a:avLst/>
          </a:prstGeom>
        </p:spPr>
      </p:pic>
      <p:pic>
        <p:nvPicPr>
          <p:cNvPr id="11" name="Picture 10">
            <a:extLst>
              <a:ext uri="{FF2B5EF4-FFF2-40B4-BE49-F238E27FC236}">
                <a16:creationId xmlns:a16="http://schemas.microsoft.com/office/drawing/2014/main" id="{7A7AAD6F-626F-AF3F-AAD8-AEE1DB7E27DB}"/>
              </a:ext>
            </a:extLst>
          </p:cNvPr>
          <p:cNvPicPr>
            <a:picLocks noChangeAspect="1"/>
          </p:cNvPicPr>
          <p:nvPr/>
        </p:nvPicPr>
        <p:blipFill rotWithShape="1">
          <a:blip r:embed="rId3"/>
          <a:srcRect r="2076"/>
          <a:stretch/>
        </p:blipFill>
        <p:spPr>
          <a:xfrm>
            <a:off x="1253438" y="4395036"/>
            <a:ext cx="4876286" cy="1740556"/>
          </a:xfrm>
          <a:prstGeom prst="rect">
            <a:avLst/>
          </a:prstGeom>
        </p:spPr>
      </p:pic>
      <p:pic>
        <p:nvPicPr>
          <p:cNvPr id="15" name="Picture 14">
            <a:extLst>
              <a:ext uri="{FF2B5EF4-FFF2-40B4-BE49-F238E27FC236}">
                <a16:creationId xmlns:a16="http://schemas.microsoft.com/office/drawing/2014/main" id="{F49D1FEF-3622-395B-E53E-AFA7FBE75A16}"/>
              </a:ext>
            </a:extLst>
          </p:cNvPr>
          <p:cNvPicPr>
            <a:picLocks noChangeAspect="1"/>
          </p:cNvPicPr>
          <p:nvPr/>
        </p:nvPicPr>
        <p:blipFill rotWithShape="1">
          <a:blip r:embed="rId4"/>
          <a:srcRect r="20684"/>
          <a:stretch/>
        </p:blipFill>
        <p:spPr>
          <a:xfrm>
            <a:off x="6364425" y="4395076"/>
            <a:ext cx="4462577" cy="1740512"/>
          </a:xfrm>
          <a:prstGeom prst="rect">
            <a:avLst/>
          </a:prstGeom>
        </p:spPr>
      </p:pic>
      <p:sp>
        <p:nvSpPr>
          <p:cNvPr id="23" name="Content Placeholder 2">
            <a:extLst>
              <a:ext uri="{FF2B5EF4-FFF2-40B4-BE49-F238E27FC236}">
                <a16:creationId xmlns:a16="http://schemas.microsoft.com/office/drawing/2014/main" id="{89A98A25-ACBE-C315-4599-8B82EFB633F0}"/>
              </a:ext>
            </a:extLst>
          </p:cNvPr>
          <p:cNvSpPr txBox="1">
            <a:spLocks/>
          </p:cNvSpPr>
          <p:nvPr/>
        </p:nvSpPr>
        <p:spPr>
          <a:xfrm>
            <a:off x="2601397" y="4142745"/>
            <a:ext cx="210940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Before</a:t>
            </a:r>
          </a:p>
        </p:txBody>
      </p:sp>
      <p:sp>
        <p:nvSpPr>
          <p:cNvPr id="24" name="Content Placeholder 2">
            <a:extLst>
              <a:ext uri="{FF2B5EF4-FFF2-40B4-BE49-F238E27FC236}">
                <a16:creationId xmlns:a16="http://schemas.microsoft.com/office/drawing/2014/main" id="{7394EEDA-3B7A-29A9-0AE8-5C82005078A0}"/>
              </a:ext>
            </a:extLst>
          </p:cNvPr>
          <p:cNvSpPr txBox="1">
            <a:spLocks/>
          </p:cNvSpPr>
          <p:nvPr/>
        </p:nvSpPr>
        <p:spPr>
          <a:xfrm>
            <a:off x="7639729" y="4146531"/>
            <a:ext cx="210940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After</a:t>
            </a:r>
          </a:p>
        </p:txBody>
      </p:sp>
      <p:cxnSp>
        <p:nvCxnSpPr>
          <p:cNvPr id="27" name="Straight Arrow Connector 26">
            <a:extLst>
              <a:ext uri="{FF2B5EF4-FFF2-40B4-BE49-F238E27FC236}">
                <a16:creationId xmlns:a16="http://schemas.microsoft.com/office/drawing/2014/main" id="{3E60F4BE-B56B-6EFD-DD29-0EB10E1DF8FC}"/>
              </a:ext>
            </a:extLst>
          </p:cNvPr>
          <p:cNvCxnSpPr>
            <a:cxnSpLocks/>
          </p:cNvCxnSpPr>
          <p:nvPr/>
        </p:nvCxnSpPr>
        <p:spPr>
          <a:xfrm flipV="1">
            <a:off x="7178040" y="6077326"/>
            <a:ext cx="0" cy="2913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3E2FE50D-4005-FB29-19DF-E1824A264CCC}"/>
              </a:ext>
            </a:extLst>
          </p:cNvPr>
          <p:cNvSpPr txBox="1">
            <a:spLocks/>
          </p:cNvSpPr>
          <p:nvPr/>
        </p:nvSpPr>
        <p:spPr>
          <a:xfrm>
            <a:off x="6091882" y="6307735"/>
            <a:ext cx="2869841" cy="442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New variable &lt;</a:t>
            </a:r>
            <a:r>
              <a:rPr lang="en-SG" sz="1800" dirty="0" err="1">
                <a:solidFill>
                  <a:srgbClr val="FF0000"/>
                </a:solidFill>
              </a:rPr>
              <a:t>f.country</a:t>
            </a:r>
            <a:r>
              <a:rPr lang="en-SG" sz="1800" dirty="0">
                <a:solidFill>
                  <a:srgbClr val="FF0000"/>
                </a:solidFill>
              </a:rPr>
              <a:t>&gt;</a:t>
            </a:r>
          </a:p>
        </p:txBody>
      </p:sp>
    </p:spTree>
    <p:extLst>
      <p:ext uri="{BB962C8B-B14F-4D97-AF65-F5344CB8AC3E}">
        <p14:creationId xmlns:p14="http://schemas.microsoft.com/office/powerpoint/2010/main" val="3284411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Two variables – </a:t>
            </a:r>
            <a:r>
              <a:rPr lang="en-SG" dirty="0">
                <a:solidFill>
                  <a:schemeClr val="accent2">
                    <a:lumMod val="75000"/>
                  </a:schemeClr>
                </a:solidFill>
              </a:rPr>
              <a:t>Categorical (x)</a:t>
            </a:r>
            <a:r>
              <a:rPr lang="en-SG" dirty="0"/>
              <a:t> vs. </a:t>
            </a:r>
            <a:r>
              <a:rPr lang="en-SG" dirty="0">
                <a:solidFill>
                  <a:schemeClr val="accent6">
                    <a:lumMod val="75000"/>
                  </a:schemeClr>
                </a:solidFill>
              </a:rPr>
              <a:t>Continuous (y)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Boxplots using both &lt;country&gt; and &lt;</a:t>
            </a:r>
            <a:r>
              <a:rPr lang="en-SG" dirty="0" err="1"/>
              <a:t>f.country</a:t>
            </a:r>
            <a:r>
              <a:rPr lang="en-SG" dirty="0"/>
              <a:t>&gt;:</a:t>
            </a:r>
          </a:p>
          <a:p>
            <a:pPr marL="0" indent="0">
              <a:buNone/>
            </a:pP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(data1,aes(x=</a:t>
            </a:r>
            <a:r>
              <a:rPr lang="en-US" sz="2000" dirty="0" err="1">
                <a:latin typeface="Courier New" panose="02070309020205020404" pitchFamily="49" charset="0"/>
                <a:cs typeface="Courier New" panose="02070309020205020404" pitchFamily="49" charset="0"/>
              </a:rPr>
              <a:t>country,y</a:t>
            </a:r>
            <a:r>
              <a:rPr lang="en-US" sz="2000" dirty="0">
                <a:latin typeface="Courier New" panose="02070309020205020404" pitchFamily="49" charset="0"/>
                <a:cs typeface="Courier New" panose="02070309020205020404" pitchFamily="49" charset="0"/>
              </a:rPr>
              <a:t>=richness)) + </a:t>
            </a:r>
            <a:r>
              <a:rPr lang="en-US" sz="2000" dirty="0" err="1">
                <a:latin typeface="Courier New" panose="02070309020205020404" pitchFamily="49" charset="0"/>
                <a:cs typeface="Courier New" panose="02070309020205020404" pitchFamily="49" charset="0"/>
              </a:rPr>
              <a:t>geom_boxplot</a:t>
            </a:r>
            <a:r>
              <a:rPr lang="en-US" sz="2000" dirty="0">
                <a:latin typeface="Courier New" panose="02070309020205020404" pitchFamily="49" charset="0"/>
                <a:cs typeface="Courier New" panose="02070309020205020404" pitchFamily="49" charset="0"/>
              </a:rPr>
              <a:t>() #gives a warning</a:t>
            </a:r>
          </a:p>
          <a:p>
            <a:pPr marL="0" indent="0">
              <a:buNone/>
            </a:pP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(data1,aes(x=</a:t>
            </a:r>
            <a:r>
              <a:rPr lang="en-US" sz="2000" dirty="0" err="1">
                <a:latin typeface="Courier New" panose="02070309020205020404" pitchFamily="49" charset="0"/>
                <a:cs typeface="Courier New" panose="02070309020205020404" pitchFamily="49" charset="0"/>
              </a:rPr>
              <a:t>f.country,y</a:t>
            </a:r>
            <a:r>
              <a:rPr lang="en-US" sz="2000" dirty="0">
                <a:latin typeface="Courier New" panose="02070309020205020404" pitchFamily="49" charset="0"/>
                <a:cs typeface="Courier New" panose="02070309020205020404" pitchFamily="49" charset="0"/>
              </a:rPr>
              <a:t>=richness)) + </a:t>
            </a:r>
            <a:r>
              <a:rPr lang="en-US" sz="2000" dirty="0" err="1">
                <a:latin typeface="Courier New" panose="02070309020205020404" pitchFamily="49" charset="0"/>
                <a:cs typeface="Courier New" panose="02070309020205020404" pitchFamily="49" charset="0"/>
              </a:rPr>
              <a:t>geom_boxplot</a:t>
            </a:r>
            <a:r>
              <a:rPr lang="en-US" sz="2000" dirty="0">
                <a:latin typeface="Courier New" panose="02070309020205020404" pitchFamily="49" charset="0"/>
                <a:cs typeface="Courier New" panose="02070309020205020404" pitchFamily="49" charset="0"/>
              </a:rPr>
              <a:t>()</a:t>
            </a: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37</a:t>
            </a:fld>
            <a:endParaRPr lang="en-SG" dirty="0"/>
          </a:p>
        </p:txBody>
      </p:sp>
      <p:pic>
        <p:nvPicPr>
          <p:cNvPr id="18" name="Picture 17">
            <a:extLst>
              <a:ext uri="{FF2B5EF4-FFF2-40B4-BE49-F238E27FC236}">
                <a16:creationId xmlns:a16="http://schemas.microsoft.com/office/drawing/2014/main" id="{2E0EAEA1-4284-966F-E014-2C4E38639822}"/>
              </a:ext>
            </a:extLst>
          </p:cNvPr>
          <p:cNvPicPr>
            <a:picLocks noChangeAspect="1"/>
          </p:cNvPicPr>
          <p:nvPr/>
        </p:nvPicPr>
        <p:blipFill>
          <a:blip r:embed="rId2"/>
          <a:stretch>
            <a:fillRect/>
          </a:stretch>
        </p:blipFill>
        <p:spPr>
          <a:xfrm>
            <a:off x="3771354" y="2291858"/>
            <a:ext cx="3858163" cy="3381847"/>
          </a:xfrm>
          <a:prstGeom prst="rect">
            <a:avLst/>
          </a:prstGeom>
        </p:spPr>
      </p:pic>
      <p:pic>
        <p:nvPicPr>
          <p:cNvPr id="21" name="Picture 20">
            <a:extLst>
              <a:ext uri="{FF2B5EF4-FFF2-40B4-BE49-F238E27FC236}">
                <a16:creationId xmlns:a16="http://schemas.microsoft.com/office/drawing/2014/main" id="{B4FCCD83-111C-903A-7CBC-CCC477AC0E18}"/>
              </a:ext>
            </a:extLst>
          </p:cNvPr>
          <p:cNvPicPr>
            <a:picLocks noChangeAspect="1"/>
          </p:cNvPicPr>
          <p:nvPr/>
        </p:nvPicPr>
        <p:blipFill>
          <a:blip r:embed="rId3"/>
          <a:stretch>
            <a:fillRect/>
          </a:stretch>
        </p:blipFill>
        <p:spPr>
          <a:xfrm>
            <a:off x="7886154" y="2291858"/>
            <a:ext cx="3858163" cy="3372321"/>
          </a:xfrm>
          <a:prstGeom prst="rect">
            <a:avLst/>
          </a:prstGeom>
        </p:spPr>
      </p:pic>
      <p:sp>
        <p:nvSpPr>
          <p:cNvPr id="4" name="Content Placeholder 2">
            <a:extLst>
              <a:ext uri="{FF2B5EF4-FFF2-40B4-BE49-F238E27FC236}">
                <a16:creationId xmlns:a16="http://schemas.microsoft.com/office/drawing/2014/main" id="{E28E59E1-8478-31BB-9FF0-5D868B5EE3B8}"/>
              </a:ext>
            </a:extLst>
          </p:cNvPr>
          <p:cNvSpPr txBox="1">
            <a:spLocks/>
          </p:cNvSpPr>
          <p:nvPr/>
        </p:nvSpPr>
        <p:spPr>
          <a:xfrm>
            <a:off x="4736643" y="2033239"/>
            <a:ext cx="210940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a:solidFill>
                  <a:schemeClr val="accent1"/>
                </a:solidFill>
              </a:rPr>
              <a:t>&lt;country&gt;</a:t>
            </a:r>
            <a:endParaRPr lang="en-SG" sz="1800" b="1" dirty="0">
              <a:solidFill>
                <a:schemeClr val="accent1"/>
              </a:solidFill>
            </a:endParaRPr>
          </a:p>
        </p:txBody>
      </p:sp>
      <p:sp>
        <p:nvSpPr>
          <p:cNvPr id="6" name="Content Placeholder 2">
            <a:extLst>
              <a:ext uri="{FF2B5EF4-FFF2-40B4-BE49-F238E27FC236}">
                <a16:creationId xmlns:a16="http://schemas.microsoft.com/office/drawing/2014/main" id="{DD7526C1-9F02-4980-E472-83DE88FBA654}"/>
              </a:ext>
            </a:extLst>
          </p:cNvPr>
          <p:cNvSpPr txBox="1">
            <a:spLocks/>
          </p:cNvSpPr>
          <p:nvPr/>
        </p:nvSpPr>
        <p:spPr>
          <a:xfrm>
            <a:off x="9017896" y="2033239"/>
            <a:ext cx="210940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&lt;</a:t>
            </a:r>
            <a:r>
              <a:rPr lang="en-SG" sz="1800" b="1" dirty="0" err="1">
                <a:solidFill>
                  <a:schemeClr val="accent1"/>
                </a:solidFill>
              </a:rPr>
              <a:t>f.country</a:t>
            </a:r>
            <a:r>
              <a:rPr lang="en-SG" sz="1800" b="1" dirty="0">
                <a:solidFill>
                  <a:schemeClr val="accent1"/>
                </a:solidFill>
              </a:rPr>
              <a:t>&gt;</a:t>
            </a:r>
          </a:p>
        </p:txBody>
      </p:sp>
      <p:cxnSp>
        <p:nvCxnSpPr>
          <p:cNvPr id="8" name="Straight Arrow Connector 7">
            <a:extLst>
              <a:ext uri="{FF2B5EF4-FFF2-40B4-BE49-F238E27FC236}">
                <a16:creationId xmlns:a16="http://schemas.microsoft.com/office/drawing/2014/main" id="{0E736CAC-A168-BA39-B772-29A28D3ADBA3}"/>
              </a:ext>
            </a:extLst>
          </p:cNvPr>
          <p:cNvCxnSpPr>
            <a:cxnSpLocks/>
          </p:cNvCxnSpPr>
          <p:nvPr/>
        </p:nvCxnSpPr>
        <p:spPr>
          <a:xfrm>
            <a:off x="3414532" y="3159889"/>
            <a:ext cx="1322111" cy="8102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6AA046CE-510E-C3D7-8C0D-CDB31B5CCC0D}"/>
              </a:ext>
            </a:extLst>
          </p:cNvPr>
          <p:cNvSpPr txBox="1">
            <a:spLocks/>
          </p:cNvSpPr>
          <p:nvPr/>
        </p:nvSpPr>
        <p:spPr>
          <a:xfrm>
            <a:off x="539123" y="2284214"/>
            <a:ext cx="3067034" cy="38104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looks wrong, it doesn’t fulfil our purpose of seeing how &lt;richness&gt; is distributed in each category (aka level) of &lt;country&gt;: 1 and 2.</a:t>
            </a:r>
          </a:p>
          <a:p>
            <a:pPr marL="0" indent="0">
              <a:buFont typeface="Arial" panose="020B0604020202020204" pitchFamily="34" charset="0"/>
              <a:buNone/>
            </a:pPr>
            <a:r>
              <a:rPr lang="en-SG" sz="1800" dirty="0">
                <a:solidFill>
                  <a:srgbClr val="FF0000"/>
                </a:solidFill>
              </a:rPr>
              <a:t>This is why it’s important to know what variable type your data are stored as in R, and to convert any grouping variables to factor type (especially if you used numbers as group categories).</a:t>
            </a:r>
          </a:p>
        </p:txBody>
      </p:sp>
      <p:cxnSp>
        <p:nvCxnSpPr>
          <p:cNvPr id="14" name="Straight Arrow Connector 13">
            <a:extLst>
              <a:ext uri="{FF2B5EF4-FFF2-40B4-BE49-F238E27FC236}">
                <a16:creationId xmlns:a16="http://schemas.microsoft.com/office/drawing/2014/main" id="{D9DA6498-6A99-3B0E-4780-456B1EB56C4A}"/>
              </a:ext>
            </a:extLst>
          </p:cNvPr>
          <p:cNvCxnSpPr>
            <a:cxnSpLocks/>
          </p:cNvCxnSpPr>
          <p:nvPr/>
        </p:nvCxnSpPr>
        <p:spPr>
          <a:xfrm flipV="1">
            <a:off x="8041064" y="4458878"/>
            <a:ext cx="763571" cy="13480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6238FD1C-3254-4A3A-3155-CFC16E010DFA}"/>
              </a:ext>
            </a:extLst>
          </p:cNvPr>
          <p:cNvSpPr txBox="1">
            <a:spLocks/>
          </p:cNvSpPr>
          <p:nvPr/>
        </p:nvSpPr>
        <p:spPr>
          <a:xfrm>
            <a:off x="7094203" y="5749145"/>
            <a:ext cx="4127302" cy="1019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shows us that, in &lt;country&gt; 1: </a:t>
            </a:r>
            <a:br>
              <a:rPr lang="en-SG" sz="1800" dirty="0">
                <a:solidFill>
                  <a:srgbClr val="FF0000"/>
                </a:solidFill>
              </a:rPr>
            </a:br>
            <a:r>
              <a:rPr lang="en-SG" sz="1800" dirty="0">
                <a:solidFill>
                  <a:srgbClr val="FF0000"/>
                </a:solidFill>
              </a:rPr>
              <a:t>1) Mean &lt;richness&gt; is lower</a:t>
            </a:r>
            <a:br>
              <a:rPr lang="en-SG" sz="1800" dirty="0">
                <a:solidFill>
                  <a:srgbClr val="FF0000"/>
                </a:solidFill>
              </a:rPr>
            </a:br>
            <a:r>
              <a:rPr lang="en-SG" sz="1800" dirty="0">
                <a:solidFill>
                  <a:srgbClr val="FF0000"/>
                </a:solidFill>
              </a:rPr>
              <a:t>2) &lt;richness&gt; may have a wider range</a:t>
            </a:r>
          </a:p>
        </p:txBody>
      </p:sp>
    </p:spTree>
    <p:extLst>
      <p:ext uri="{BB962C8B-B14F-4D97-AF65-F5344CB8AC3E}">
        <p14:creationId xmlns:p14="http://schemas.microsoft.com/office/powerpoint/2010/main" val="3078868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Two variables – </a:t>
            </a:r>
            <a:r>
              <a:rPr lang="en-SG" dirty="0">
                <a:solidFill>
                  <a:schemeClr val="accent2">
                    <a:lumMod val="75000"/>
                  </a:schemeClr>
                </a:solidFill>
              </a:rPr>
              <a:t>Categorical (x)</a:t>
            </a:r>
            <a:r>
              <a:rPr lang="en-SG" dirty="0"/>
              <a:t> vs. </a:t>
            </a:r>
            <a:r>
              <a:rPr lang="en-SG" dirty="0">
                <a:solidFill>
                  <a:schemeClr val="accent6">
                    <a:lumMod val="75000"/>
                  </a:schemeClr>
                </a:solidFill>
              </a:rPr>
              <a:t>Continuous (y)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Notched boxplot (helps to visualise significant differences between groups):</a:t>
            </a:r>
          </a:p>
          <a:p>
            <a:pPr marL="0" indent="0">
              <a:buNone/>
            </a:pPr>
            <a:r>
              <a:rPr lang="en-US" sz="2000" dirty="0">
                <a:latin typeface="Courier New" panose="02070309020205020404" pitchFamily="49" charset="0"/>
                <a:cs typeface="Courier New" panose="02070309020205020404" pitchFamily="49" charset="0"/>
              </a:rPr>
              <a:t>d=</a:t>
            </a: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(data1,aes(x=</a:t>
            </a:r>
            <a:r>
              <a:rPr lang="en-US" sz="2000" dirty="0" err="1">
                <a:latin typeface="Courier New" panose="02070309020205020404" pitchFamily="49" charset="0"/>
                <a:cs typeface="Courier New" panose="02070309020205020404" pitchFamily="49" charset="0"/>
              </a:rPr>
              <a:t>f.country,y</a:t>
            </a:r>
            <a:r>
              <a:rPr lang="en-US" sz="2000" dirty="0">
                <a:latin typeface="Courier New" panose="02070309020205020404" pitchFamily="49" charset="0"/>
                <a:cs typeface="Courier New" panose="02070309020205020404" pitchFamily="49" charset="0"/>
              </a:rPr>
              <a:t>=richness))</a:t>
            </a:r>
          </a:p>
          <a:p>
            <a:pPr marL="0" indent="0">
              <a:buNone/>
            </a:pPr>
            <a:r>
              <a:rPr lang="en-US" sz="2000" dirty="0">
                <a:latin typeface="Courier New" panose="02070309020205020404" pitchFamily="49" charset="0"/>
                <a:cs typeface="Courier New" panose="02070309020205020404" pitchFamily="49" charset="0"/>
              </a:rPr>
              <a:t>d + </a:t>
            </a:r>
            <a:r>
              <a:rPr lang="en-US" sz="2000" dirty="0" err="1">
                <a:latin typeface="Courier New" panose="02070309020205020404" pitchFamily="49" charset="0"/>
                <a:cs typeface="Courier New" panose="02070309020205020404" pitchFamily="49" charset="0"/>
              </a:rPr>
              <a:t>geom_boxplot</a:t>
            </a:r>
            <a:r>
              <a:rPr lang="en-US" sz="2000" dirty="0">
                <a:latin typeface="Courier New" panose="02070309020205020404" pitchFamily="49" charset="0"/>
                <a:cs typeface="Courier New" panose="02070309020205020404" pitchFamily="49" charset="0"/>
              </a:rPr>
              <a:t>(notch=T)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38</a:t>
            </a:fld>
            <a:endParaRPr lang="en-SG" dirty="0"/>
          </a:p>
        </p:txBody>
      </p:sp>
      <p:sp>
        <p:nvSpPr>
          <p:cNvPr id="6" name="Content Placeholder 2">
            <a:extLst>
              <a:ext uri="{FF2B5EF4-FFF2-40B4-BE49-F238E27FC236}">
                <a16:creationId xmlns:a16="http://schemas.microsoft.com/office/drawing/2014/main" id="{DD7526C1-9F02-4980-E472-83DE88FBA654}"/>
              </a:ext>
            </a:extLst>
          </p:cNvPr>
          <p:cNvSpPr txBox="1">
            <a:spLocks/>
          </p:cNvSpPr>
          <p:nvPr/>
        </p:nvSpPr>
        <p:spPr>
          <a:xfrm>
            <a:off x="7773735" y="1742621"/>
            <a:ext cx="210940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Notched boxplot</a:t>
            </a:r>
          </a:p>
        </p:txBody>
      </p:sp>
      <p:grpSp>
        <p:nvGrpSpPr>
          <p:cNvPr id="20" name="Group 19">
            <a:extLst>
              <a:ext uri="{FF2B5EF4-FFF2-40B4-BE49-F238E27FC236}">
                <a16:creationId xmlns:a16="http://schemas.microsoft.com/office/drawing/2014/main" id="{60762D66-F06B-4777-4BF1-B21266170151}"/>
              </a:ext>
            </a:extLst>
          </p:cNvPr>
          <p:cNvGrpSpPr>
            <a:grpSpLocks noChangeAspect="1"/>
          </p:cNvGrpSpPr>
          <p:nvPr/>
        </p:nvGrpSpPr>
        <p:grpSpPr>
          <a:xfrm>
            <a:off x="6317076" y="2007372"/>
            <a:ext cx="4612455" cy="4064440"/>
            <a:chOff x="8149159" y="363327"/>
            <a:chExt cx="2224320" cy="1960044"/>
          </a:xfrm>
        </p:grpSpPr>
        <p:pic>
          <p:nvPicPr>
            <p:cNvPr id="10" name="Picture 9">
              <a:extLst>
                <a:ext uri="{FF2B5EF4-FFF2-40B4-BE49-F238E27FC236}">
                  <a16:creationId xmlns:a16="http://schemas.microsoft.com/office/drawing/2014/main" id="{1AA46AC1-5857-2DA3-6012-B1DBD1578D34}"/>
                </a:ext>
              </a:extLst>
            </p:cNvPr>
            <p:cNvPicPr>
              <a:picLocks noChangeAspect="1"/>
            </p:cNvPicPr>
            <p:nvPr/>
          </p:nvPicPr>
          <p:blipFill>
            <a:blip r:embed="rId2"/>
            <a:stretch>
              <a:fillRect/>
            </a:stretch>
          </p:blipFill>
          <p:spPr>
            <a:xfrm>
              <a:off x="8149159" y="363327"/>
              <a:ext cx="2224320" cy="1960044"/>
            </a:xfrm>
            <a:prstGeom prst="rect">
              <a:avLst/>
            </a:prstGeom>
          </p:spPr>
        </p:pic>
        <p:sp>
          <p:nvSpPr>
            <p:cNvPr id="11" name="Rectangle 10">
              <a:extLst>
                <a:ext uri="{FF2B5EF4-FFF2-40B4-BE49-F238E27FC236}">
                  <a16:creationId xmlns:a16="http://schemas.microsoft.com/office/drawing/2014/main" id="{42779926-6665-DB89-043D-9BE05C348EB4}"/>
                </a:ext>
              </a:extLst>
            </p:cNvPr>
            <p:cNvSpPr/>
            <p:nvPr/>
          </p:nvSpPr>
          <p:spPr>
            <a:xfrm>
              <a:off x="8448674" y="1390209"/>
              <a:ext cx="1066165" cy="219076"/>
            </a:xfrm>
            <a:prstGeom prst="rect">
              <a:avLst/>
            </a:prstGeom>
            <a:solidFill>
              <a:schemeClr val="accent5">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3C5000F0-6F57-5226-7133-E9D097D2CE95}"/>
                </a:ext>
              </a:extLst>
            </p:cNvPr>
            <p:cNvSpPr/>
            <p:nvPr/>
          </p:nvSpPr>
          <p:spPr>
            <a:xfrm>
              <a:off x="9248140" y="1261944"/>
              <a:ext cx="1043117" cy="233040"/>
            </a:xfrm>
            <a:prstGeom prst="rect">
              <a:avLst/>
            </a:prstGeom>
            <a:solidFill>
              <a:schemeClr val="accent4">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3" name="Straight Arrow Connector 12">
            <a:extLst>
              <a:ext uri="{FF2B5EF4-FFF2-40B4-BE49-F238E27FC236}">
                <a16:creationId xmlns:a16="http://schemas.microsoft.com/office/drawing/2014/main" id="{55F63F03-706F-1B41-DECC-DBF888C3CAFC}"/>
              </a:ext>
            </a:extLst>
          </p:cNvPr>
          <p:cNvCxnSpPr>
            <a:cxnSpLocks/>
          </p:cNvCxnSpPr>
          <p:nvPr/>
        </p:nvCxnSpPr>
        <p:spPr>
          <a:xfrm flipV="1">
            <a:off x="5991392" y="4472967"/>
            <a:ext cx="1095208" cy="410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E8D370FD-57FA-F45E-6BEB-9C5A2054B784}"/>
              </a:ext>
            </a:extLst>
          </p:cNvPr>
          <p:cNvSpPr txBox="1">
            <a:spLocks/>
          </p:cNvSpPr>
          <p:nvPr/>
        </p:nvSpPr>
        <p:spPr>
          <a:xfrm>
            <a:off x="1488216" y="4474549"/>
            <a:ext cx="4623749" cy="159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The notches show the 95% confidence interval of the median (the thick line). If the notches of the two boxplots do not overlap, it is </a:t>
            </a:r>
            <a:r>
              <a:rPr lang="en-SG" sz="1800" u="sng" dirty="0">
                <a:solidFill>
                  <a:srgbClr val="FF0000"/>
                </a:solidFill>
              </a:rPr>
              <a:t>likely</a:t>
            </a:r>
            <a:r>
              <a:rPr lang="en-SG" sz="1800" dirty="0">
                <a:solidFill>
                  <a:srgbClr val="FF0000"/>
                </a:solidFill>
              </a:rPr>
              <a:t> that they are significantly different from each other (still need to confirm it using a formal test).</a:t>
            </a:r>
          </a:p>
        </p:txBody>
      </p:sp>
    </p:spTree>
    <p:extLst>
      <p:ext uri="{BB962C8B-B14F-4D97-AF65-F5344CB8AC3E}">
        <p14:creationId xmlns:p14="http://schemas.microsoft.com/office/powerpoint/2010/main" val="2410984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Two variables – </a:t>
            </a:r>
            <a:r>
              <a:rPr lang="en-SG" dirty="0">
                <a:solidFill>
                  <a:schemeClr val="accent2">
                    <a:lumMod val="75000"/>
                  </a:schemeClr>
                </a:solidFill>
              </a:rPr>
              <a:t>Categorical (x)</a:t>
            </a:r>
            <a:r>
              <a:rPr lang="en-SG" dirty="0"/>
              <a:t> vs. </a:t>
            </a:r>
            <a:r>
              <a:rPr lang="en-SG" dirty="0">
                <a:solidFill>
                  <a:schemeClr val="accent6">
                    <a:lumMod val="75000"/>
                  </a:schemeClr>
                </a:solidFill>
              </a:rPr>
              <a:t>Continuous (y)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Violin plot (helps to better visualise the distribution of datapoints):</a:t>
            </a:r>
          </a:p>
          <a:p>
            <a:pPr marL="0" indent="0">
              <a:buNone/>
            </a:pPr>
            <a:r>
              <a:rPr lang="en-US" sz="2000" dirty="0">
                <a:latin typeface="Courier New" panose="02070309020205020404" pitchFamily="49" charset="0"/>
                <a:cs typeface="Courier New" panose="02070309020205020404" pitchFamily="49" charset="0"/>
              </a:rPr>
              <a:t>d + </a:t>
            </a:r>
            <a:r>
              <a:rPr lang="en-US" sz="2000" dirty="0" err="1">
                <a:latin typeface="Courier New" panose="02070309020205020404" pitchFamily="49" charset="0"/>
                <a:cs typeface="Courier New" panose="02070309020205020404" pitchFamily="49" charset="0"/>
              </a:rPr>
              <a:t>geom_violin</a:t>
            </a:r>
            <a:r>
              <a:rPr lang="en-US" sz="2000" dirty="0">
                <a:latin typeface="Courier New" panose="02070309020205020404" pitchFamily="49" charset="0"/>
                <a:cs typeface="Courier New" panose="02070309020205020404" pitchFamily="49" charset="0"/>
              </a:rPr>
              <a:t>()</a:t>
            </a:r>
          </a:p>
          <a:p>
            <a:pPr marL="0" indent="0">
              <a:buNone/>
            </a:pPr>
            <a:endParaRPr lang="en-SG" dirty="0">
              <a:cs typeface="Courier New" panose="02070309020205020404" pitchFamily="49" charset="0"/>
            </a:endParaRPr>
          </a:p>
          <a:p>
            <a:pPr marL="0" indent="0">
              <a:buNone/>
            </a:pPr>
            <a:r>
              <a:rPr lang="en-SG" dirty="0">
                <a:cs typeface="Courier New" panose="02070309020205020404" pitchFamily="49" charset="0"/>
              </a:rPr>
              <a:t>Violin plot with scatter of points:</a:t>
            </a:r>
          </a:p>
          <a:p>
            <a:pPr marL="0" indent="0">
              <a:buNone/>
            </a:pPr>
            <a:r>
              <a:rPr lang="en-US" sz="2000" dirty="0">
                <a:latin typeface="Courier New" panose="02070309020205020404" pitchFamily="49" charset="0"/>
                <a:cs typeface="Courier New" panose="02070309020205020404" pitchFamily="49" charset="0"/>
              </a:rPr>
              <a:t>d + </a:t>
            </a:r>
            <a:r>
              <a:rPr lang="en-US" sz="2000" dirty="0" err="1">
                <a:latin typeface="Courier New" panose="02070309020205020404" pitchFamily="49" charset="0"/>
                <a:cs typeface="Courier New" panose="02070309020205020404" pitchFamily="49" charset="0"/>
              </a:rPr>
              <a:t>geom_violin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endParaRPr lang="en-SG" sz="2000" dirty="0">
              <a:latin typeface="Courier New" panose="02070309020205020404" pitchFamily="49" charset="0"/>
              <a:cs typeface="Courier New" panose="02070309020205020404" pitchFamily="49" charset="0"/>
            </a:endParaRPr>
          </a:p>
          <a:p>
            <a:pPr marL="0" indent="0">
              <a:buNone/>
            </a:pPr>
            <a:r>
              <a:rPr lang="en-SG" sz="2000" dirty="0">
                <a:latin typeface="Courier New" panose="02070309020205020404" pitchFamily="49" charset="0"/>
                <a:cs typeface="Courier New" panose="02070309020205020404" pitchFamily="49" charset="0"/>
              </a:rPr>
              <a:t>d + </a:t>
            </a:r>
            <a:r>
              <a:rPr lang="en-SG" sz="2000" dirty="0" err="1">
                <a:latin typeface="Courier New" panose="02070309020205020404" pitchFamily="49" charset="0"/>
                <a:cs typeface="Courier New" panose="02070309020205020404" pitchFamily="49" charset="0"/>
              </a:rPr>
              <a:t>geom_violin</a:t>
            </a:r>
            <a:r>
              <a:rPr lang="en-SG" sz="2000" dirty="0">
                <a:latin typeface="Courier New" panose="02070309020205020404" pitchFamily="49" charset="0"/>
                <a:cs typeface="Courier New" panose="02070309020205020404" pitchFamily="49" charset="0"/>
              </a:rPr>
              <a:t>() + </a:t>
            </a:r>
            <a:r>
              <a:rPr lang="en-SG" sz="2000" dirty="0" err="1">
                <a:latin typeface="Courier New" panose="02070309020205020404" pitchFamily="49" charset="0"/>
                <a:cs typeface="Courier New" panose="02070309020205020404" pitchFamily="49" charset="0"/>
              </a:rPr>
              <a:t>geom_jitter</a:t>
            </a:r>
            <a:r>
              <a:rPr lang="en-SG" sz="2000" dirty="0">
                <a:latin typeface="Courier New" panose="02070309020205020404" pitchFamily="49" charset="0"/>
                <a:cs typeface="Courier New" panose="02070309020205020404" pitchFamily="49" charset="0"/>
              </a:rPr>
              <a:t>(width=0.1)</a:t>
            </a:r>
          </a:p>
          <a:p>
            <a:pPr marL="0" indent="0">
              <a:buNone/>
            </a:pP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39</a:t>
            </a:fld>
            <a:endParaRPr lang="en-SG" dirty="0"/>
          </a:p>
        </p:txBody>
      </p:sp>
      <p:pic>
        <p:nvPicPr>
          <p:cNvPr id="25" name="Picture 24">
            <a:extLst>
              <a:ext uri="{FF2B5EF4-FFF2-40B4-BE49-F238E27FC236}">
                <a16:creationId xmlns:a16="http://schemas.microsoft.com/office/drawing/2014/main" id="{211E47AC-2EA3-2C9D-6551-1C7FE94648A7}"/>
              </a:ext>
            </a:extLst>
          </p:cNvPr>
          <p:cNvPicPr>
            <a:picLocks noChangeAspect="1"/>
          </p:cNvPicPr>
          <p:nvPr/>
        </p:nvPicPr>
        <p:blipFill>
          <a:blip r:embed="rId2"/>
          <a:stretch>
            <a:fillRect/>
          </a:stretch>
        </p:blipFill>
        <p:spPr>
          <a:xfrm>
            <a:off x="2085702" y="3917380"/>
            <a:ext cx="3235803" cy="2818534"/>
          </a:xfrm>
          <a:prstGeom prst="rect">
            <a:avLst/>
          </a:prstGeom>
        </p:spPr>
      </p:pic>
      <p:pic>
        <p:nvPicPr>
          <p:cNvPr id="29" name="Picture 28">
            <a:extLst>
              <a:ext uri="{FF2B5EF4-FFF2-40B4-BE49-F238E27FC236}">
                <a16:creationId xmlns:a16="http://schemas.microsoft.com/office/drawing/2014/main" id="{3B0352D6-8FB7-5DC3-3AA8-593967A0A52A}"/>
              </a:ext>
            </a:extLst>
          </p:cNvPr>
          <p:cNvPicPr>
            <a:picLocks noChangeAspect="1"/>
          </p:cNvPicPr>
          <p:nvPr/>
        </p:nvPicPr>
        <p:blipFill>
          <a:blip r:embed="rId3"/>
          <a:stretch>
            <a:fillRect/>
          </a:stretch>
        </p:blipFill>
        <p:spPr>
          <a:xfrm>
            <a:off x="8486884" y="3944967"/>
            <a:ext cx="3220059" cy="2794915"/>
          </a:xfrm>
          <a:prstGeom prst="rect">
            <a:avLst/>
          </a:prstGeom>
        </p:spPr>
      </p:pic>
      <p:sp>
        <p:nvSpPr>
          <p:cNvPr id="6" name="Content Placeholder 2">
            <a:extLst>
              <a:ext uri="{FF2B5EF4-FFF2-40B4-BE49-F238E27FC236}">
                <a16:creationId xmlns:a16="http://schemas.microsoft.com/office/drawing/2014/main" id="{DD7526C1-9F02-4980-E472-83DE88FBA654}"/>
              </a:ext>
            </a:extLst>
          </p:cNvPr>
          <p:cNvSpPr txBox="1">
            <a:spLocks/>
          </p:cNvSpPr>
          <p:nvPr/>
        </p:nvSpPr>
        <p:spPr>
          <a:xfrm>
            <a:off x="2744533" y="3604487"/>
            <a:ext cx="210940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Violin plot</a:t>
            </a:r>
          </a:p>
        </p:txBody>
      </p:sp>
      <p:sp>
        <p:nvSpPr>
          <p:cNvPr id="4" name="Content Placeholder 2">
            <a:extLst>
              <a:ext uri="{FF2B5EF4-FFF2-40B4-BE49-F238E27FC236}">
                <a16:creationId xmlns:a16="http://schemas.microsoft.com/office/drawing/2014/main" id="{D60CEA4F-AA39-1209-547E-BE8BC4301A1C}"/>
              </a:ext>
            </a:extLst>
          </p:cNvPr>
          <p:cNvSpPr txBox="1">
            <a:spLocks/>
          </p:cNvSpPr>
          <p:nvPr/>
        </p:nvSpPr>
        <p:spPr>
          <a:xfrm>
            <a:off x="5213031" y="3604487"/>
            <a:ext cx="3397219"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Violin plot with scatterplot on top</a:t>
            </a:r>
          </a:p>
        </p:txBody>
      </p:sp>
      <p:sp>
        <p:nvSpPr>
          <p:cNvPr id="7" name="Content Placeholder 2">
            <a:extLst>
              <a:ext uri="{FF2B5EF4-FFF2-40B4-BE49-F238E27FC236}">
                <a16:creationId xmlns:a16="http://schemas.microsoft.com/office/drawing/2014/main" id="{65C73D2B-1847-C3DE-5901-408D2BE91F11}"/>
              </a:ext>
            </a:extLst>
          </p:cNvPr>
          <p:cNvSpPr txBox="1">
            <a:spLocks/>
          </p:cNvSpPr>
          <p:nvPr/>
        </p:nvSpPr>
        <p:spPr>
          <a:xfrm>
            <a:off x="8537312" y="3604487"/>
            <a:ext cx="3264660"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Previous … with a little jitter</a:t>
            </a:r>
          </a:p>
        </p:txBody>
      </p:sp>
      <p:cxnSp>
        <p:nvCxnSpPr>
          <p:cNvPr id="9" name="Straight Arrow Connector 8">
            <a:extLst>
              <a:ext uri="{FF2B5EF4-FFF2-40B4-BE49-F238E27FC236}">
                <a16:creationId xmlns:a16="http://schemas.microsoft.com/office/drawing/2014/main" id="{97BD8853-0AD2-4965-9BF3-295835362293}"/>
              </a:ext>
            </a:extLst>
          </p:cNvPr>
          <p:cNvCxnSpPr>
            <a:cxnSpLocks/>
          </p:cNvCxnSpPr>
          <p:nvPr/>
        </p:nvCxnSpPr>
        <p:spPr>
          <a:xfrm>
            <a:off x="1955057" y="5257581"/>
            <a:ext cx="888138" cy="2646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E3B86568-161E-EB5F-ED3D-31C8DADD4347}"/>
              </a:ext>
            </a:extLst>
          </p:cNvPr>
          <p:cNvSpPr txBox="1">
            <a:spLocks/>
          </p:cNvSpPr>
          <p:nvPr/>
        </p:nvSpPr>
        <p:spPr>
          <a:xfrm>
            <a:off x="104815" y="4492019"/>
            <a:ext cx="2196177" cy="159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There are more datapoints at these values where the violin plot is fatter</a:t>
            </a:r>
          </a:p>
        </p:txBody>
      </p:sp>
      <p:cxnSp>
        <p:nvCxnSpPr>
          <p:cNvPr id="18" name="Straight Arrow Connector 17">
            <a:extLst>
              <a:ext uri="{FF2B5EF4-FFF2-40B4-BE49-F238E27FC236}">
                <a16:creationId xmlns:a16="http://schemas.microsoft.com/office/drawing/2014/main" id="{0EFF64FF-0DF9-7B2E-C6B8-1744CD6FF5BE}"/>
              </a:ext>
            </a:extLst>
          </p:cNvPr>
          <p:cNvCxnSpPr>
            <a:cxnSpLocks/>
          </p:cNvCxnSpPr>
          <p:nvPr/>
        </p:nvCxnSpPr>
        <p:spPr>
          <a:xfrm flipV="1">
            <a:off x="1932382" y="4804535"/>
            <a:ext cx="1230504" cy="453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384F9DA-98F8-BEFC-8C51-18241DE8047F}"/>
              </a:ext>
            </a:extLst>
          </p:cNvPr>
          <p:cNvPicPr>
            <a:picLocks noChangeAspect="1"/>
          </p:cNvPicPr>
          <p:nvPr/>
        </p:nvPicPr>
        <p:blipFill>
          <a:blip r:embed="rId4"/>
          <a:stretch>
            <a:fillRect/>
          </a:stretch>
        </p:blipFill>
        <p:spPr>
          <a:xfrm>
            <a:off x="5404478" y="3944967"/>
            <a:ext cx="3002508" cy="2794915"/>
          </a:xfrm>
          <a:prstGeom prst="rect">
            <a:avLst/>
          </a:prstGeom>
        </p:spPr>
      </p:pic>
      <p:sp>
        <p:nvSpPr>
          <p:cNvPr id="11" name="Content Placeholder 2">
            <a:extLst>
              <a:ext uri="{FF2B5EF4-FFF2-40B4-BE49-F238E27FC236}">
                <a16:creationId xmlns:a16="http://schemas.microsoft.com/office/drawing/2014/main" id="{00F10807-B871-B3C3-E111-A8D7790CAAA2}"/>
              </a:ext>
            </a:extLst>
          </p:cNvPr>
          <p:cNvSpPr txBox="1">
            <a:spLocks/>
          </p:cNvSpPr>
          <p:nvPr/>
        </p:nvSpPr>
        <p:spPr>
          <a:xfrm>
            <a:off x="6540671" y="1580987"/>
            <a:ext cx="4279729" cy="61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You can plot another type of plot on top of the </a:t>
            </a:r>
            <a:r>
              <a:rPr lang="en-SG" sz="1800">
                <a:solidFill>
                  <a:srgbClr val="FF0000"/>
                </a:solidFill>
              </a:rPr>
              <a:t>original plot</a:t>
            </a:r>
            <a:endParaRPr lang="en-SG" sz="1800" dirty="0">
              <a:solidFill>
                <a:srgbClr val="FF0000"/>
              </a:solidFill>
            </a:endParaRPr>
          </a:p>
        </p:txBody>
      </p:sp>
      <p:cxnSp>
        <p:nvCxnSpPr>
          <p:cNvPr id="12" name="Straight Arrow Connector 11">
            <a:extLst>
              <a:ext uri="{FF2B5EF4-FFF2-40B4-BE49-F238E27FC236}">
                <a16:creationId xmlns:a16="http://schemas.microsoft.com/office/drawing/2014/main" id="{4BEF9E91-EAF5-1C97-5D0D-1D59631C5CC0}"/>
              </a:ext>
            </a:extLst>
          </p:cNvPr>
          <p:cNvCxnSpPr>
            <a:cxnSpLocks/>
          </p:cNvCxnSpPr>
          <p:nvPr/>
        </p:nvCxnSpPr>
        <p:spPr>
          <a:xfrm flipH="1">
            <a:off x="5023413" y="2003264"/>
            <a:ext cx="1517258" cy="832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93C3B893-05F1-A3BC-98E6-1C4C6C2F0ED2}"/>
              </a:ext>
            </a:extLst>
          </p:cNvPr>
          <p:cNvSpPr txBox="1">
            <a:spLocks/>
          </p:cNvSpPr>
          <p:nvPr/>
        </p:nvSpPr>
        <p:spPr>
          <a:xfrm>
            <a:off x="7321543" y="2677141"/>
            <a:ext cx="4279729" cy="1197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To improve the visibility of individual points. But be careful when using jitter: never jitter points when their position matters!</a:t>
            </a:r>
          </a:p>
        </p:txBody>
      </p:sp>
      <p:cxnSp>
        <p:nvCxnSpPr>
          <p:cNvPr id="16" name="Straight Arrow Connector 15">
            <a:extLst>
              <a:ext uri="{FF2B5EF4-FFF2-40B4-BE49-F238E27FC236}">
                <a16:creationId xmlns:a16="http://schemas.microsoft.com/office/drawing/2014/main" id="{78675331-7FA6-F01E-8A66-DE7F35CDF943}"/>
              </a:ext>
            </a:extLst>
          </p:cNvPr>
          <p:cNvCxnSpPr>
            <a:cxnSpLocks/>
          </p:cNvCxnSpPr>
          <p:nvPr/>
        </p:nvCxnSpPr>
        <p:spPr>
          <a:xfrm flipH="1">
            <a:off x="6467250" y="2844587"/>
            <a:ext cx="900593" cy="323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390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Good data exploration builds a strong foundation for our analysis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US" dirty="0"/>
              <a:t>1) Understand the dataset</a:t>
            </a:r>
          </a:p>
          <a:p>
            <a:pPr marL="0" indent="0">
              <a:buNone/>
            </a:pPr>
            <a:r>
              <a:rPr lang="en-US" sz="2400" dirty="0"/>
              <a:t>- Know what variables are in it</a:t>
            </a:r>
          </a:p>
          <a:p>
            <a:pPr marL="0" indent="0">
              <a:buNone/>
            </a:pPr>
            <a:r>
              <a:rPr lang="en-US" sz="2400" dirty="0"/>
              <a:t>- Know how the variables are coded</a:t>
            </a:r>
          </a:p>
          <a:p>
            <a:pPr marL="0" indent="0">
              <a:buNone/>
            </a:pPr>
            <a:endParaRPr lang="en-US" dirty="0"/>
          </a:p>
          <a:p>
            <a:pPr marL="0" indent="0">
              <a:buNone/>
            </a:pPr>
            <a:r>
              <a:rPr lang="en-US" dirty="0"/>
              <a:t>2a) Look for mistakes (e.g. typos, wrong files) and missing values</a:t>
            </a:r>
          </a:p>
          <a:p>
            <a:pPr marL="0" indent="0">
              <a:buNone/>
            </a:pPr>
            <a:r>
              <a:rPr lang="en-US" dirty="0"/>
              <a:t>2b) Look for outliers</a:t>
            </a:r>
          </a:p>
          <a:p>
            <a:pPr marL="0" indent="0">
              <a:buNone/>
            </a:pPr>
            <a:r>
              <a:rPr lang="en-US" sz="2400" dirty="0"/>
              <a:t>- Decide what to do: remove, replace, ignore?</a:t>
            </a:r>
          </a:p>
          <a:p>
            <a:pPr marL="0" indent="0">
              <a:buNone/>
            </a:pPr>
            <a:endParaRPr lang="en-US" dirty="0"/>
          </a:p>
          <a:p>
            <a:pPr marL="0" indent="0">
              <a:buNone/>
            </a:pPr>
            <a:r>
              <a:rPr lang="en-SG" dirty="0"/>
              <a:t>3) Look for obvious patterns or correlations</a:t>
            </a:r>
          </a:p>
          <a:p>
            <a:pPr marL="0" indent="0">
              <a:buNone/>
            </a:pPr>
            <a:r>
              <a:rPr lang="en-SG" sz="2400" dirty="0"/>
              <a:t>- Go back to the biological meaning of the data</a:t>
            </a:r>
          </a:p>
          <a:p>
            <a:pPr marL="0" indent="0">
              <a:buNone/>
            </a:pPr>
            <a:r>
              <a:rPr lang="en-SG" sz="2400" dirty="0"/>
              <a:t>- Helps to avoid “data mining” in later analysis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4</a:t>
            </a:fld>
            <a:endParaRPr lang="en-SG" dirty="0"/>
          </a:p>
        </p:txBody>
      </p:sp>
    </p:spTree>
    <p:extLst>
      <p:ext uri="{BB962C8B-B14F-4D97-AF65-F5344CB8AC3E}">
        <p14:creationId xmlns:p14="http://schemas.microsoft.com/office/powerpoint/2010/main" val="1592151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Two variables – </a:t>
            </a:r>
            <a:r>
              <a:rPr lang="en-SG" dirty="0">
                <a:solidFill>
                  <a:schemeClr val="accent6">
                    <a:lumMod val="75000"/>
                  </a:schemeClr>
                </a:solidFill>
              </a:rPr>
              <a:t>Continuous (x)</a:t>
            </a:r>
            <a:r>
              <a:rPr lang="en-SG" dirty="0"/>
              <a:t> vs. </a:t>
            </a:r>
            <a:r>
              <a:rPr lang="en-SG" dirty="0">
                <a:solidFill>
                  <a:schemeClr val="accent2">
                    <a:lumMod val="75000"/>
                  </a:schemeClr>
                </a:solidFill>
              </a:rPr>
              <a:t>Categorical (y)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Relatively rare, but can be plotted using horizontal boxplots or scatterplots:</a:t>
            </a:r>
          </a:p>
          <a:p>
            <a:pPr marL="0" indent="0">
              <a:buNone/>
            </a:pPr>
            <a:r>
              <a:rPr lang="en-US" sz="2000" dirty="0">
                <a:latin typeface="Courier New" panose="02070309020205020404" pitchFamily="49" charset="0"/>
                <a:cs typeface="Courier New" panose="02070309020205020404" pitchFamily="49" charset="0"/>
              </a:rPr>
              <a:t>d2=</a:t>
            </a: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(data1,aes(x= </a:t>
            </a:r>
            <a:r>
              <a:rPr lang="en-US" sz="2000" dirty="0" err="1">
                <a:latin typeface="Courier New" panose="02070309020205020404" pitchFamily="49" charset="0"/>
                <a:cs typeface="Courier New" panose="02070309020205020404" pitchFamily="49" charset="0"/>
              </a:rPr>
              <a:t>richness,y</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f.country</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d2+geom_boxplot()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40</a:t>
            </a:fld>
            <a:endParaRPr lang="en-SG" dirty="0"/>
          </a:p>
        </p:txBody>
      </p:sp>
      <p:sp>
        <p:nvSpPr>
          <p:cNvPr id="6" name="Content Placeholder 2">
            <a:extLst>
              <a:ext uri="{FF2B5EF4-FFF2-40B4-BE49-F238E27FC236}">
                <a16:creationId xmlns:a16="http://schemas.microsoft.com/office/drawing/2014/main" id="{DD7526C1-9F02-4980-E472-83DE88FBA654}"/>
              </a:ext>
            </a:extLst>
          </p:cNvPr>
          <p:cNvSpPr txBox="1">
            <a:spLocks/>
          </p:cNvSpPr>
          <p:nvPr/>
        </p:nvSpPr>
        <p:spPr>
          <a:xfrm>
            <a:off x="4300519" y="2060070"/>
            <a:ext cx="210940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Horizontal boxplot</a:t>
            </a:r>
          </a:p>
        </p:txBody>
      </p:sp>
      <p:pic>
        <p:nvPicPr>
          <p:cNvPr id="10" name="Picture 9">
            <a:extLst>
              <a:ext uri="{FF2B5EF4-FFF2-40B4-BE49-F238E27FC236}">
                <a16:creationId xmlns:a16="http://schemas.microsoft.com/office/drawing/2014/main" id="{5DEC1006-3842-1EFD-F888-A8A7031AA67C}"/>
              </a:ext>
            </a:extLst>
          </p:cNvPr>
          <p:cNvPicPr>
            <a:picLocks noChangeAspect="1"/>
          </p:cNvPicPr>
          <p:nvPr/>
        </p:nvPicPr>
        <p:blipFill>
          <a:blip r:embed="rId2"/>
          <a:stretch>
            <a:fillRect/>
          </a:stretch>
        </p:blipFill>
        <p:spPr>
          <a:xfrm>
            <a:off x="2870914" y="2318689"/>
            <a:ext cx="4614915" cy="4039461"/>
          </a:xfrm>
          <a:prstGeom prst="rect">
            <a:avLst/>
          </a:prstGeom>
        </p:spPr>
      </p:pic>
      <p:sp>
        <p:nvSpPr>
          <p:cNvPr id="11" name="Content Placeholder 2">
            <a:extLst>
              <a:ext uri="{FF2B5EF4-FFF2-40B4-BE49-F238E27FC236}">
                <a16:creationId xmlns:a16="http://schemas.microsoft.com/office/drawing/2014/main" id="{BEAAC7AC-429A-A85A-7547-141C7A35F838}"/>
              </a:ext>
            </a:extLst>
          </p:cNvPr>
          <p:cNvSpPr txBox="1">
            <a:spLocks/>
          </p:cNvSpPr>
          <p:nvPr/>
        </p:nvSpPr>
        <p:spPr>
          <a:xfrm>
            <a:off x="284373" y="2812467"/>
            <a:ext cx="2415795" cy="1594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Same command as before. R automatically detects the variable types and plots horizontal boxplots</a:t>
            </a:r>
          </a:p>
        </p:txBody>
      </p:sp>
      <p:cxnSp>
        <p:nvCxnSpPr>
          <p:cNvPr id="12" name="Straight Arrow Connector 11">
            <a:extLst>
              <a:ext uri="{FF2B5EF4-FFF2-40B4-BE49-F238E27FC236}">
                <a16:creationId xmlns:a16="http://schemas.microsoft.com/office/drawing/2014/main" id="{89C093F9-D214-C49D-37DC-78B072E08408}"/>
              </a:ext>
            </a:extLst>
          </p:cNvPr>
          <p:cNvCxnSpPr>
            <a:cxnSpLocks/>
          </p:cNvCxnSpPr>
          <p:nvPr/>
        </p:nvCxnSpPr>
        <p:spPr>
          <a:xfrm flipV="1">
            <a:off x="1758488" y="2016665"/>
            <a:ext cx="0" cy="877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6497428-5163-D239-E035-2988C2FFCA50}"/>
              </a:ext>
            </a:extLst>
          </p:cNvPr>
          <p:cNvPicPr>
            <a:picLocks noChangeAspect="1"/>
          </p:cNvPicPr>
          <p:nvPr/>
        </p:nvPicPr>
        <p:blipFill>
          <a:blip r:embed="rId3"/>
          <a:stretch>
            <a:fillRect/>
          </a:stretch>
        </p:blipFill>
        <p:spPr>
          <a:xfrm>
            <a:off x="7738606" y="2318689"/>
            <a:ext cx="4360285" cy="4039462"/>
          </a:xfrm>
          <a:prstGeom prst="rect">
            <a:avLst/>
          </a:prstGeom>
        </p:spPr>
      </p:pic>
      <p:sp>
        <p:nvSpPr>
          <p:cNvPr id="8" name="Content Placeholder 2">
            <a:extLst>
              <a:ext uri="{FF2B5EF4-FFF2-40B4-BE49-F238E27FC236}">
                <a16:creationId xmlns:a16="http://schemas.microsoft.com/office/drawing/2014/main" id="{77D70B6F-CB5B-7D1E-938E-7732FDFBB48B}"/>
              </a:ext>
            </a:extLst>
          </p:cNvPr>
          <p:cNvSpPr txBox="1">
            <a:spLocks/>
          </p:cNvSpPr>
          <p:nvPr/>
        </p:nvSpPr>
        <p:spPr>
          <a:xfrm>
            <a:off x="8977215" y="2060281"/>
            <a:ext cx="210940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Scatterplot</a:t>
            </a:r>
          </a:p>
        </p:txBody>
      </p:sp>
    </p:spTree>
    <p:extLst>
      <p:ext uri="{BB962C8B-B14F-4D97-AF65-F5344CB8AC3E}">
        <p14:creationId xmlns:p14="http://schemas.microsoft.com/office/powerpoint/2010/main" val="2903361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Two variables – </a:t>
            </a:r>
            <a:r>
              <a:rPr lang="en-SG" dirty="0">
                <a:solidFill>
                  <a:schemeClr val="accent6">
                    <a:lumMod val="75000"/>
                  </a:schemeClr>
                </a:solidFill>
              </a:rPr>
              <a:t>Continuous (x)</a:t>
            </a:r>
            <a:r>
              <a:rPr lang="en-SG" dirty="0"/>
              <a:t> vs. </a:t>
            </a:r>
            <a:r>
              <a:rPr lang="en-SG" dirty="0">
                <a:solidFill>
                  <a:schemeClr val="accent6">
                    <a:lumMod val="75000"/>
                  </a:schemeClr>
                </a:solidFill>
              </a:rPr>
              <a:t>Continuous (y)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Purpose: see the relationship between two continuous variables</a:t>
            </a:r>
          </a:p>
          <a:p>
            <a:pPr marL="0" indent="0">
              <a:buNone/>
            </a:pPr>
            <a:r>
              <a:rPr lang="en-SG" u="sng" dirty="0"/>
              <a:t>Example: see if &lt;elevation&gt; can be used to predict &lt;richness&gt;</a:t>
            </a:r>
          </a:p>
          <a:p>
            <a:pPr marL="0" indent="0">
              <a:buNone/>
            </a:pPr>
            <a:r>
              <a:rPr lang="en-SG" dirty="0"/>
              <a:t>Scatterplot:</a:t>
            </a:r>
          </a:p>
          <a:p>
            <a:pPr marL="0" indent="0">
              <a:buNone/>
            </a:pPr>
            <a:r>
              <a:rPr lang="en-US" sz="2000" dirty="0">
                <a:latin typeface="Courier New" panose="02070309020205020404" pitchFamily="49" charset="0"/>
                <a:cs typeface="Courier New" panose="02070309020205020404" pitchFamily="49" charset="0"/>
              </a:rPr>
              <a:t>f=</a:t>
            </a: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(data1,aes(x=</a:t>
            </a:r>
            <a:r>
              <a:rPr lang="en-US" sz="2000" dirty="0" err="1">
                <a:latin typeface="Courier New" panose="02070309020205020404" pitchFamily="49" charset="0"/>
                <a:cs typeface="Courier New" panose="02070309020205020404" pitchFamily="49" charset="0"/>
              </a:rPr>
              <a:t>richness,y</a:t>
            </a:r>
            <a:r>
              <a:rPr lang="en-US" sz="2000" dirty="0">
                <a:latin typeface="Courier New" panose="02070309020205020404" pitchFamily="49" charset="0"/>
                <a:cs typeface="Courier New" panose="02070309020205020404" pitchFamily="49" charset="0"/>
              </a:rPr>
              <a:t>=elevation))</a:t>
            </a:r>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p>
          <a:p>
            <a:pPr marL="0" indent="0">
              <a:buNone/>
            </a:pPr>
            <a:r>
              <a:rPr lang="en-SG" dirty="0">
                <a:cs typeface="Courier New" panose="02070309020205020404" pitchFamily="49" charset="0"/>
              </a:rPr>
              <a:t>Scatterplot with a curve:</a:t>
            </a:r>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geom_smooth</a:t>
            </a:r>
            <a:r>
              <a:rPr lang="en-US" sz="2000" dirty="0">
                <a:latin typeface="Courier New" panose="02070309020205020404" pitchFamily="49" charset="0"/>
                <a:cs typeface="Courier New" panose="02070309020205020404" pitchFamily="49" charset="0"/>
              </a:rPr>
              <a:t>()</a:t>
            </a:r>
            <a:endParaRPr lang="en-SG" sz="2000" dirty="0">
              <a:latin typeface="Courier New" panose="02070309020205020404" pitchFamily="49" charset="0"/>
              <a:cs typeface="Courier New" panose="02070309020205020404" pitchFamily="49" charset="0"/>
            </a:endParaRPr>
          </a:p>
          <a:p>
            <a:pPr marL="0" indent="0">
              <a:buNone/>
            </a:pPr>
            <a:r>
              <a:rPr lang="en-SG" dirty="0">
                <a:cs typeface="Courier New" panose="02070309020205020404" pitchFamily="49" charset="0"/>
              </a:rPr>
              <a:t>Scatterplot with a linear trend line:</a:t>
            </a:r>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geom_smooth</a:t>
            </a:r>
            <a:r>
              <a:rPr lang="en-US" sz="2000" dirty="0">
                <a:latin typeface="Courier New" panose="02070309020205020404" pitchFamily="49" charset="0"/>
                <a:cs typeface="Courier New" panose="02070309020205020404" pitchFamily="49" charset="0"/>
              </a:rPr>
              <a:t>(method=</a:t>
            </a:r>
            <a:r>
              <a:rPr lang="en-US" sz="2000" dirty="0" err="1">
                <a:latin typeface="Courier New" panose="02070309020205020404" pitchFamily="49" charset="0"/>
                <a:cs typeface="Courier New" panose="02070309020205020404" pitchFamily="49" charset="0"/>
              </a:rPr>
              <a:t>lm</a:t>
            </a:r>
            <a:r>
              <a:rPr lang="en-US" sz="2000" dirty="0">
                <a:latin typeface="Courier New" panose="02070309020205020404" pitchFamily="49" charset="0"/>
                <a:cs typeface="Courier New" panose="02070309020205020404" pitchFamily="49" charset="0"/>
              </a:rPr>
              <a:t>)</a:t>
            </a:r>
            <a:endParaRPr lang="en-SG" sz="2000" dirty="0">
              <a:latin typeface="Courier New" panose="02070309020205020404" pitchFamily="49" charset="0"/>
              <a:cs typeface="Courier New" panose="02070309020205020404" pitchFamily="49" charset="0"/>
            </a:endParaRPr>
          </a:p>
          <a:p>
            <a:pPr marL="0" indent="0">
              <a:buNone/>
            </a:pPr>
            <a:r>
              <a:rPr lang="en-SG" dirty="0">
                <a:cs typeface="Courier New" panose="02070309020205020404" pitchFamily="49" charset="0"/>
              </a:rPr>
              <a:t>Scatterplot with a linear line without standard error:</a:t>
            </a:r>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geom_smooth</a:t>
            </a:r>
            <a:r>
              <a:rPr lang="en-US" sz="2000" dirty="0">
                <a:latin typeface="Courier New" panose="02070309020205020404" pitchFamily="49" charset="0"/>
                <a:cs typeface="Courier New" panose="02070309020205020404" pitchFamily="49" charset="0"/>
              </a:rPr>
              <a:t>(method=</a:t>
            </a:r>
            <a:r>
              <a:rPr lang="en-US" sz="2000" dirty="0" err="1">
                <a:latin typeface="Courier New" panose="02070309020205020404" pitchFamily="49" charset="0"/>
                <a:cs typeface="Courier New" panose="02070309020205020404" pitchFamily="49" charset="0"/>
              </a:rPr>
              <a:t>lm,se</a:t>
            </a:r>
            <a:r>
              <a:rPr lang="en-US" sz="2000" dirty="0">
                <a:latin typeface="Courier New" panose="02070309020205020404" pitchFamily="49" charset="0"/>
                <a:cs typeface="Courier New" panose="02070309020205020404" pitchFamily="49" charset="0"/>
              </a:rPr>
              <a:t>=F)</a:t>
            </a: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41</a:t>
            </a:fld>
            <a:endParaRPr lang="en-SG" dirty="0"/>
          </a:p>
        </p:txBody>
      </p:sp>
      <p:pic>
        <p:nvPicPr>
          <p:cNvPr id="12" name="Picture 11">
            <a:extLst>
              <a:ext uri="{FF2B5EF4-FFF2-40B4-BE49-F238E27FC236}">
                <a16:creationId xmlns:a16="http://schemas.microsoft.com/office/drawing/2014/main" id="{6276ADCB-C884-0E41-8E7C-DCC57C0F7B3C}"/>
              </a:ext>
            </a:extLst>
          </p:cNvPr>
          <p:cNvPicPr>
            <a:picLocks noChangeAspect="1"/>
          </p:cNvPicPr>
          <p:nvPr/>
        </p:nvPicPr>
        <p:blipFill>
          <a:blip r:embed="rId3"/>
          <a:stretch>
            <a:fillRect/>
          </a:stretch>
        </p:blipFill>
        <p:spPr>
          <a:xfrm>
            <a:off x="9845861" y="1886860"/>
            <a:ext cx="1984732" cy="1727542"/>
          </a:xfrm>
          <a:prstGeom prst="rect">
            <a:avLst/>
          </a:prstGeom>
        </p:spPr>
      </p:pic>
      <p:sp>
        <p:nvSpPr>
          <p:cNvPr id="13" name="Content Placeholder 2">
            <a:extLst>
              <a:ext uri="{FF2B5EF4-FFF2-40B4-BE49-F238E27FC236}">
                <a16:creationId xmlns:a16="http://schemas.microsoft.com/office/drawing/2014/main" id="{B0B194C9-2CF6-4656-EC58-E8CD9A33BD5F}"/>
              </a:ext>
            </a:extLst>
          </p:cNvPr>
          <p:cNvSpPr txBox="1">
            <a:spLocks/>
          </p:cNvSpPr>
          <p:nvPr/>
        </p:nvSpPr>
        <p:spPr>
          <a:xfrm>
            <a:off x="9562036" y="1651021"/>
            <a:ext cx="2552381"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Scatterplot with a curve</a:t>
            </a:r>
          </a:p>
        </p:txBody>
      </p:sp>
      <p:pic>
        <p:nvPicPr>
          <p:cNvPr id="15" name="Picture 14">
            <a:extLst>
              <a:ext uri="{FF2B5EF4-FFF2-40B4-BE49-F238E27FC236}">
                <a16:creationId xmlns:a16="http://schemas.microsoft.com/office/drawing/2014/main" id="{AB8A6EDB-34B9-3A47-7455-569AB0E96989}"/>
              </a:ext>
            </a:extLst>
          </p:cNvPr>
          <p:cNvPicPr>
            <a:picLocks noChangeAspect="1"/>
          </p:cNvPicPr>
          <p:nvPr/>
        </p:nvPicPr>
        <p:blipFill>
          <a:blip r:embed="rId4"/>
          <a:stretch>
            <a:fillRect/>
          </a:stretch>
        </p:blipFill>
        <p:spPr>
          <a:xfrm>
            <a:off x="8175582" y="3897983"/>
            <a:ext cx="3340558" cy="2876139"/>
          </a:xfrm>
          <a:prstGeom prst="rect">
            <a:avLst/>
          </a:prstGeom>
        </p:spPr>
      </p:pic>
      <p:sp>
        <p:nvSpPr>
          <p:cNvPr id="18" name="Content Placeholder 2">
            <a:extLst>
              <a:ext uri="{FF2B5EF4-FFF2-40B4-BE49-F238E27FC236}">
                <a16:creationId xmlns:a16="http://schemas.microsoft.com/office/drawing/2014/main" id="{F2E4BD27-C422-E153-E587-00E3B57AFCA9}"/>
              </a:ext>
            </a:extLst>
          </p:cNvPr>
          <p:cNvSpPr txBox="1">
            <a:spLocks/>
          </p:cNvSpPr>
          <p:nvPr/>
        </p:nvSpPr>
        <p:spPr>
          <a:xfrm>
            <a:off x="7810535" y="3654878"/>
            <a:ext cx="411063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Scatterplot with a linear trend line</a:t>
            </a:r>
          </a:p>
        </p:txBody>
      </p:sp>
      <p:sp>
        <p:nvSpPr>
          <p:cNvPr id="21" name="Content Placeholder 2">
            <a:extLst>
              <a:ext uri="{FF2B5EF4-FFF2-40B4-BE49-F238E27FC236}">
                <a16:creationId xmlns:a16="http://schemas.microsoft.com/office/drawing/2014/main" id="{5B33D13F-BA37-F9CC-C5F8-83CBD6B42824}"/>
              </a:ext>
            </a:extLst>
          </p:cNvPr>
          <p:cNvSpPr txBox="1">
            <a:spLocks/>
          </p:cNvSpPr>
          <p:nvPr/>
        </p:nvSpPr>
        <p:spPr>
          <a:xfrm>
            <a:off x="10626901" y="16822"/>
            <a:ext cx="1526307" cy="802271"/>
          </a:xfrm>
          <a:prstGeom prst="rect">
            <a:avLst/>
          </a:prstGeom>
          <a:solidFill>
            <a:srgbClr val="FF0000"/>
          </a:solid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400" b="1" u="sng" dirty="0">
                <a:solidFill>
                  <a:schemeClr val="bg1"/>
                </a:solidFill>
              </a:rPr>
              <a:t>Debugging Time!</a:t>
            </a:r>
          </a:p>
          <a:p>
            <a:pPr marL="0" indent="0">
              <a:buFont typeface="Arial" panose="020B0604020202020204" pitchFamily="34" charset="0"/>
              <a:buNone/>
            </a:pPr>
            <a:r>
              <a:rPr lang="en-SG" sz="1400" dirty="0">
                <a:solidFill>
                  <a:schemeClr val="bg1"/>
                </a:solidFill>
                <a:sym typeface="Wingdings" panose="05000000000000000000" pitchFamily="2" charset="2"/>
              </a:rPr>
              <a:t>Can you spot the error in this slide?</a:t>
            </a:r>
          </a:p>
        </p:txBody>
      </p:sp>
      <p:pic>
        <p:nvPicPr>
          <p:cNvPr id="23" name="Picture 22">
            <a:extLst>
              <a:ext uri="{FF2B5EF4-FFF2-40B4-BE49-F238E27FC236}">
                <a16:creationId xmlns:a16="http://schemas.microsoft.com/office/drawing/2014/main" id="{BFDD952A-C739-2C4D-9B7C-192BAA5E52DF}"/>
              </a:ext>
            </a:extLst>
          </p:cNvPr>
          <p:cNvPicPr>
            <a:picLocks noChangeAspect="1"/>
          </p:cNvPicPr>
          <p:nvPr/>
        </p:nvPicPr>
        <p:blipFill>
          <a:blip r:embed="rId5"/>
          <a:stretch>
            <a:fillRect/>
          </a:stretch>
        </p:blipFill>
        <p:spPr>
          <a:xfrm>
            <a:off x="7708236" y="1886860"/>
            <a:ext cx="2000825" cy="1727542"/>
          </a:xfrm>
          <a:prstGeom prst="rect">
            <a:avLst/>
          </a:prstGeom>
        </p:spPr>
      </p:pic>
      <p:sp>
        <p:nvSpPr>
          <p:cNvPr id="10" name="Content Placeholder 2">
            <a:extLst>
              <a:ext uri="{FF2B5EF4-FFF2-40B4-BE49-F238E27FC236}">
                <a16:creationId xmlns:a16="http://schemas.microsoft.com/office/drawing/2014/main" id="{D8F4F20F-ABD4-2571-5078-70DD4FB11613}"/>
              </a:ext>
            </a:extLst>
          </p:cNvPr>
          <p:cNvSpPr txBox="1">
            <a:spLocks/>
          </p:cNvSpPr>
          <p:nvPr/>
        </p:nvSpPr>
        <p:spPr>
          <a:xfrm>
            <a:off x="7693104" y="1651021"/>
            <a:ext cx="210940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Scatterplot</a:t>
            </a:r>
          </a:p>
        </p:txBody>
      </p:sp>
    </p:spTree>
    <p:extLst>
      <p:ext uri="{BB962C8B-B14F-4D97-AF65-F5344CB8AC3E}">
        <p14:creationId xmlns:p14="http://schemas.microsoft.com/office/powerpoint/2010/main" val="3630115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Two variables – </a:t>
            </a:r>
            <a:r>
              <a:rPr lang="en-SG" dirty="0">
                <a:solidFill>
                  <a:schemeClr val="accent6">
                    <a:lumMod val="75000"/>
                  </a:schemeClr>
                </a:solidFill>
              </a:rPr>
              <a:t>Continuous (x)</a:t>
            </a:r>
            <a:r>
              <a:rPr lang="en-SG" dirty="0"/>
              <a:t> vs. </a:t>
            </a:r>
            <a:r>
              <a:rPr lang="en-SG" dirty="0">
                <a:solidFill>
                  <a:schemeClr val="accent6">
                    <a:lumMod val="75000"/>
                  </a:schemeClr>
                </a:solidFill>
              </a:rPr>
              <a:t>Continuous (y)</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SG" dirty="0"/>
              <a:t>Purpose: see the progression from datapoint to datapoint</a:t>
            </a:r>
          </a:p>
          <a:p>
            <a:pPr marL="0" indent="0">
              <a:buNone/>
            </a:pPr>
            <a:r>
              <a:rPr lang="en-SG" u="sng" dirty="0"/>
              <a:t>Example: see how a &lt;pop&gt; grows over &lt;week&gt;</a:t>
            </a:r>
          </a:p>
          <a:p>
            <a:pPr marL="0" indent="0">
              <a:buNone/>
            </a:pPr>
            <a:r>
              <a:rPr lang="en-SG" dirty="0"/>
              <a:t>Time series:</a:t>
            </a:r>
          </a:p>
          <a:p>
            <a:pPr marL="0" indent="0">
              <a:buNone/>
            </a:pPr>
            <a:r>
              <a:rPr lang="en-US" sz="2000" dirty="0">
                <a:latin typeface="Courier New" panose="02070309020205020404" pitchFamily="49" charset="0"/>
                <a:cs typeface="Courier New" panose="02070309020205020404" pitchFamily="49" charset="0"/>
              </a:rPr>
              <a:t>data3=read.csv("population.csv")</a:t>
            </a:r>
          </a:p>
          <a:p>
            <a:pPr marL="0" indent="0">
              <a:buNone/>
            </a:pPr>
            <a:r>
              <a:rPr lang="en-US" sz="2000" dirty="0">
                <a:latin typeface="Courier New" panose="02070309020205020404" pitchFamily="49" charset="0"/>
                <a:cs typeface="Courier New" panose="02070309020205020404" pitchFamily="49" charset="0"/>
              </a:rPr>
              <a:t>h=</a:t>
            </a: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(data3,aes(x=</a:t>
            </a:r>
            <a:r>
              <a:rPr lang="en-US" sz="2000" dirty="0" err="1">
                <a:latin typeface="Courier New" panose="02070309020205020404" pitchFamily="49" charset="0"/>
                <a:cs typeface="Courier New" panose="02070309020205020404" pitchFamily="49" charset="0"/>
              </a:rPr>
              <a:t>Week,y</a:t>
            </a:r>
            <a:r>
              <a:rPr lang="en-US" sz="2000" dirty="0">
                <a:latin typeface="Courier New" panose="02070309020205020404" pitchFamily="49" charset="0"/>
                <a:cs typeface="Courier New" panose="02070309020205020404" pitchFamily="49" charset="0"/>
              </a:rPr>
              <a:t>=Pop))</a:t>
            </a:r>
          </a:p>
          <a:p>
            <a:pPr marL="0" indent="0">
              <a:buNone/>
            </a:pPr>
            <a:r>
              <a:rPr lang="en-US" sz="2000" dirty="0">
                <a:latin typeface="Courier New" panose="02070309020205020404" pitchFamily="49" charset="0"/>
                <a:cs typeface="Courier New" panose="02070309020205020404" pitchFamily="49" charset="0"/>
              </a:rPr>
              <a:t>h + </a:t>
            </a:r>
            <a:r>
              <a:rPr lang="en-US" sz="2000" dirty="0" err="1">
                <a:latin typeface="Courier New" panose="02070309020205020404" pitchFamily="49" charset="0"/>
                <a:cs typeface="Courier New" panose="02070309020205020404" pitchFamily="49" charset="0"/>
              </a:rPr>
              <a:t>geom_line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h + </a:t>
            </a:r>
            <a:r>
              <a:rPr lang="en-US" sz="2000" dirty="0" err="1">
                <a:latin typeface="Courier New" panose="02070309020205020404" pitchFamily="49" charset="0"/>
                <a:cs typeface="Courier New" panose="02070309020205020404" pitchFamily="49" charset="0"/>
              </a:rPr>
              <a:t>geom_area</a:t>
            </a:r>
            <a:r>
              <a:rPr lang="en-US" sz="2000" dirty="0">
                <a:latin typeface="Courier New" panose="02070309020205020404" pitchFamily="49" charset="0"/>
                <a:cs typeface="Courier New" panose="02070309020205020404" pitchFamily="49" charset="0"/>
              </a:rPr>
              <a:t>() #shaded under the line</a:t>
            </a:r>
          </a:p>
          <a:p>
            <a:pPr marL="0" indent="0">
              <a:buNone/>
            </a:pPr>
            <a:r>
              <a:rPr lang="en-SG" dirty="0"/>
              <a:t>Step graph:</a:t>
            </a:r>
          </a:p>
          <a:p>
            <a:pPr marL="0" indent="0">
              <a:buNone/>
            </a:pPr>
            <a:r>
              <a:rPr lang="en-SG" sz="2000" dirty="0">
                <a:latin typeface="Courier New" panose="02070309020205020404" pitchFamily="49" charset="0"/>
                <a:cs typeface="Courier New" panose="02070309020205020404" pitchFamily="49" charset="0"/>
              </a:rPr>
              <a:t>h + </a:t>
            </a:r>
            <a:r>
              <a:rPr lang="en-SG" sz="2000" dirty="0" err="1">
                <a:latin typeface="Courier New" panose="02070309020205020404" pitchFamily="49" charset="0"/>
                <a:cs typeface="Courier New" panose="02070309020205020404" pitchFamily="49" charset="0"/>
              </a:rPr>
              <a:t>geom_step</a:t>
            </a:r>
            <a:r>
              <a:rPr lang="en-SG" sz="2000" dirty="0">
                <a:latin typeface="Courier New" panose="02070309020205020404" pitchFamily="49" charset="0"/>
                <a:cs typeface="Courier New" panose="02070309020205020404" pitchFamily="49" charset="0"/>
              </a:rPr>
              <a:t>()</a:t>
            </a:r>
          </a:p>
          <a:p>
            <a:pPr marL="0" indent="0">
              <a:buNone/>
            </a:pPr>
            <a:endParaRPr lang="en-SG" dirty="0"/>
          </a:p>
          <a:p>
            <a:pPr marL="0" indent="0">
              <a:buNone/>
            </a:pPr>
            <a:r>
              <a:rPr lang="en-SG" dirty="0"/>
              <a:t>The x-variable is usually some</a:t>
            </a:r>
            <a:br>
              <a:rPr lang="en-SG" dirty="0"/>
            </a:br>
            <a:r>
              <a:rPr lang="en-SG" dirty="0"/>
              <a:t> measure of time</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42</a:t>
            </a:fld>
            <a:endParaRPr lang="en-SG" dirty="0"/>
          </a:p>
        </p:txBody>
      </p:sp>
      <p:pic>
        <p:nvPicPr>
          <p:cNvPr id="7" name="Picture 6">
            <a:extLst>
              <a:ext uri="{FF2B5EF4-FFF2-40B4-BE49-F238E27FC236}">
                <a16:creationId xmlns:a16="http://schemas.microsoft.com/office/drawing/2014/main" id="{78AE50DA-84D8-AD51-9EB1-C99802BE5513}"/>
              </a:ext>
            </a:extLst>
          </p:cNvPr>
          <p:cNvPicPr>
            <a:picLocks noChangeAspect="1"/>
          </p:cNvPicPr>
          <p:nvPr/>
        </p:nvPicPr>
        <p:blipFill>
          <a:blip r:embed="rId3"/>
          <a:stretch>
            <a:fillRect/>
          </a:stretch>
        </p:blipFill>
        <p:spPr>
          <a:xfrm>
            <a:off x="7147560" y="1375275"/>
            <a:ext cx="1623182" cy="1799614"/>
          </a:xfrm>
          <a:prstGeom prst="rect">
            <a:avLst/>
          </a:prstGeom>
        </p:spPr>
      </p:pic>
      <p:sp>
        <p:nvSpPr>
          <p:cNvPr id="9" name="Content Placeholder 2">
            <a:extLst>
              <a:ext uri="{FF2B5EF4-FFF2-40B4-BE49-F238E27FC236}">
                <a16:creationId xmlns:a16="http://schemas.microsoft.com/office/drawing/2014/main" id="{D58624F1-0BED-B94D-AF2C-7B30928D5824}"/>
              </a:ext>
            </a:extLst>
          </p:cNvPr>
          <p:cNvSpPr txBox="1">
            <a:spLocks/>
          </p:cNvSpPr>
          <p:nvPr/>
        </p:nvSpPr>
        <p:spPr>
          <a:xfrm>
            <a:off x="10626901" y="16822"/>
            <a:ext cx="1526307" cy="802271"/>
          </a:xfrm>
          <a:prstGeom prst="rect">
            <a:avLst/>
          </a:prstGeom>
          <a:solidFill>
            <a:srgbClr val="FF0000"/>
          </a:solidFill>
          <a:ln>
            <a:solidFill>
              <a:schemeClr val="bg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400" b="1" u="sng" dirty="0">
                <a:solidFill>
                  <a:schemeClr val="bg1"/>
                </a:solidFill>
              </a:rPr>
              <a:t>Debugging Time!</a:t>
            </a:r>
          </a:p>
          <a:p>
            <a:pPr marL="0" indent="0">
              <a:buFont typeface="Arial" panose="020B0604020202020204" pitchFamily="34" charset="0"/>
              <a:buNone/>
            </a:pPr>
            <a:r>
              <a:rPr lang="en-SG" sz="1400" dirty="0">
                <a:solidFill>
                  <a:schemeClr val="bg1"/>
                </a:solidFill>
                <a:sym typeface="Wingdings" panose="05000000000000000000" pitchFamily="2" charset="2"/>
              </a:rPr>
              <a:t>Can you spot the error in this slide?</a:t>
            </a:r>
          </a:p>
        </p:txBody>
      </p:sp>
      <p:pic>
        <p:nvPicPr>
          <p:cNvPr id="12" name="Picture 11">
            <a:extLst>
              <a:ext uri="{FF2B5EF4-FFF2-40B4-BE49-F238E27FC236}">
                <a16:creationId xmlns:a16="http://schemas.microsoft.com/office/drawing/2014/main" id="{14FCA3A3-C8D2-7F6F-B342-C838A02E1602}"/>
              </a:ext>
            </a:extLst>
          </p:cNvPr>
          <p:cNvPicPr>
            <a:picLocks noChangeAspect="1"/>
          </p:cNvPicPr>
          <p:nvPr/>
        </p:nvPicPr>
        <p:blipFill>
          <a:blip r:embed="rId4"/>
          <a:stretch>
            <a:fillRect/>
          </a:stretch>
        </p:blipFill>
        <p:spPr>
          <a:xfrm>
            <a:off x="5426797" y="4019872"/>
            <a:ext cx="3117787" cy="2730909"/>
          </a:xfrm>
          <a:prstGeom prst="rect">
            <a:avLst/>
          </a:prstGeom>
        </p:spPr>
      </p:pic>
      <p:pic>
        <p:nvPicPr>
          <p:cNvPr id="15" name="Picture 14">
            <a:extLst>
              <a:ext uri="{FF2B5EF4-FFF2-40B4-BE49-F238E27FC236}">
                <a16:creationId xmlns:a16="http://schemas.microsoft.com/office/drawing/2014/main" id="{FB2DA8B1-F9FD-BA67-AF68-0050CA35BBBC}"/>
              </a:ext>
            </a:extLst>
          </p:cNvPr>
          <p:cNvPicPr>
            <a:picLocks noChangeAspect="1"/>
          </p:cNvPicPr>
          <p:nvPr/>
        </p:nvPicPr>
        <p:blipFill>
          <a:blip r:embed="rId5"/>
          <a:stretch>
            <a:fillRect/>
          </a:stretch>
        </p:blipFill>
        <p:spPr>
          <a:xfrm>
            <a:off x="8600924" y="4019872"/>
            <a:ext cx="3162917" cy="2730909"/>
          </a:xfrm>
          <a:prstGeom prst="rect">
            <a:avLst/>
          </a:prstGeom>
        </p:spPr>
      </p:pic>
      <p:sp>
        <p:nvSpPr>
          <p:cNvPr id="16" name="Content Placeholder 2">
            <a:extLst>
              <a:ext uri="{FF2B5EF4-FFF2-40B4-BE49-F238E27FC236}">
                <a16:creationId xmlns:a16="http://schemas.microsoft.com/office/drawing/2014/main" id="{8ADBE8E4-3DC4-2B97-6F2C-10A9BA82E58C}"/>
              </a:ext>
            </a:extLst>
          </p:cNvPr>
          <p:cNvSpPr txBox="1">
            <a:spLocks/>
          </p:cNvSpPr>
          <p:nvPr/>
        </p:nvSpPr>
        <p:spPr>
          <a:xfrm>
            <a:off x="5878853" y="3796236"/>
            <a:ext cx="2552381"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Time series</a:t>
            </a:r>
          </a:p>
        </p:txBody>
      </p:sp>
      <p:sp>
        <p:nvSpPr>
          <p:cNvPr id="17" name="Content Placeholder 2">
            <a:extLst>
              <a:ext uri="{FF2B5EF4-FFF2-40B4-BE49-F238E27FC236}">
                <a16:creationId xmlns:a16="http://schemas.microsoft.com/office/drawing/2014/main" id="{C7FFDB37-BA07-ED39-E9D1-2640ACFE6D43}"/>
              </a:ext>
            </a:extLst>
          </p:cNvPr>
          <p:cNvSpPr txBox="1">
            <a:spLocks/>
          </p:cNvSpPr>
          <p:nvPr/>
        </p:nvSpPr>
        <p:spPr>
          <a:xfrm>
            <a:off x="8668671" y="3765756"/>
            <a:ext cx="3088381"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Time series (shaded)</a:t>
            </a:r>
          </a:p>
        </p:txBody>
      </p:sp>
    </p:spTree>
    <p:extLst>
      <p:ext uri="{BB962C8B-B14F-4D97-AF65-F5344CB8AC3E}">
        <p14:creationId xmlns:p14="http://schemas.microsoft.com/office/powerpoint/2010/main" val="3760574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Three (or more) Variables</a:t>
            </a:r>
            <a:endParaRPr lang="en-SG" dirty="0">
              <a:solidFill>
                <a:schemeClr val="accent6">
                  <a:lumMod val="75000"/>
                </a:schemeClr>
              </a:solidFill>
            </a:endParaRP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a:xfrm>
            <a:off x="77583" y="767101"/>
            <a:ext cx="7831977" cy="6074077"/>
          </a:xfrm>
        </p:spPr>
        <p:txBody>
          <a:bodyPr>
            <a:normAutofit/>
          </a:bodyPr>
          <a:lstStyle/>
          <a:p>
            <a:pPr marL="0" indent="0">
              <a:buNone/>
            </a:pPr>
            <a:r>
              <a:rPr lang="en-US" dirty="0"/>
              <a:t>Looks complicated but it’s not! </a:t>
            </a:r>
          </a:p>
          <a:p>
            <a:pPr marL="0" indent="0">
              <a:buNone/>
            </a:pPr>
            <a:r>
              <a:rPr lang="en-US" sz="2400" dirty="0"/>
              <a:t>- The type of figure (e.g. boxplot, scatterplot) is still decided by the two main (x and y) variables—what you just learnt.</a:t>
            </a:r>
          </a:p>
          <a:p>
            <a:pPr marL="0" indent="0">
              <a:buNone/>
            </a:pPr>
            <a:r>
              <a:rPr lang="en-US" sz="2400" dirty="0"/>
              <a:t>- You then vary the </a:t>
            </a:r>
            <a:r>
              <a:rPr lang="en-US" sz="2400" dirty="0" err="1"/>
              <a:t>colour</a:t>
            </a:r>
            <a:r>
              <a:rPr lang="en-US" sz="2400" dirty="0"/>
              <a:t>/shape/size of the elements to represent the third variable.</a:t>
            </a:r>
          </a:p>
          <a:p>
            <a:pPr marL="0" indent="0">
              <a:buNone/>
            </a:pPr>
            <a:endParaRPr lang="en-US" dirty="0"/>
          </a:p>
          <a:p>
            <a:pPr marL="0" indent="0">
              <a:buNone/>
            </a:pPr>
            <a:r>
              <a:rPr lang="en-US" dirty="0"/>
              <a:t>In other words…</a:t>
            </a:r>
          </a:p>
          <a:p>
            <a:pPr marL="0" indent="0">
              <a:buNone/>
            </a:pPr>
            <a:r>
              <a:rPr lang="en-US" sz="2400" dirty="0"/>
              <a:t>Variable 1: values on x-axis</a:t>
            </a:r>
          </a:p>
          <a:p>
            <a:pPr marL="0" indent="0">
              <a:buNone/>
            </a:pPr>
            <a:r>
              <a:rPr lang="en-US" sz="2400" dirty="0"/>
              <a:t>Variable 2: values on y-axis</a:t>
            </a:r>
          </a:p>
          <a:p>
            <a:pPr marL="0" indent="0">
              <a:buNone/>
            </a:pPr>
            <a:r>
              <a:rPr lang="en-US" sz="2400" dirty="0"/>
              <a:t>Variable 3: values represented by </a:t>
            </a:r>
            <a:r>
              <a:rPr lang="en-US" sz="2400" dirty="0" err="1"/>
              <a:t>colour</a:t>
            </a:r>
            <a:r>
              <a:rPr lang="en-US" sz="2400" dirty="0"/>
              <a:t>/shape/size of datapoints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43</a:t>
            </a:fld>
            <a:endParaRPr lang="en-SG" dirty="0"/>
          </a:p>
        </p:txBody>
      </p:sp>
      <p:pic>
        <p:nvPicPr>
          <p:cNvPr id="4" name="Picture 3" descr="Chart, scatter chart&#10;&#10;Description automatically generated">
            <a:extLst>
              <a:ext uri="{FF2B5EF4-FFF2-40B4-BE49-F238E27FC236}">
                <a16:creationId xmlns:a16="http://schemas.microsoft.com/office/drawing/2014/main" id="{B4A7779F-1189-751B-258A-2B883FBA1C9E}"/>
              </a:ext>
            </a:extLst>
          </p:cNvPr>
          <p:cNvPicPr>
            <a:picLocks noChangeAspect="1"/>
          </p:cNvPicPr>
          <p:nvPr/>
        </p:nvPicPr>
        <p:blipFill>
          <a:blip r:embed="rId2"/>
          <a:stretch>
            <a:fillRect/>
          </a:stretch>
        </p:blipFill>
        <p:spPr>
          <a:xfrm>
            <a:off x="8140712" y="3468861"/>
            <a:ext cx="3286737" cy="3286737"/>
          </a:xfrm>
          <a:prstGeom prst="rect">
            <a:avLst/>
          </a:prstGeom>
        </p:spPr>
      </p:pic>
      <p:pic>
        <p:nvPicPr>
          <p:cNvPr id="6" name="Picture 5" descr="Chart, box and whisker chart&#10;&#10;Description automatically generated">
            <a:extLst>
              <a:ext uri="{FF2B5EF4-FFF2-40B4-BE49-F238E27FC236}">
                <a16:creationId xmlns:a16="http://schemas.microsoft.com/office/drawing/2014/main" id="{3570F9F1-6A38-B15F-A6DB-173E3277AEFA}"/>
              </a:ext>
            </a:extLst>
          </p:cNvPr>
          <p:cNvPicPr>
            <a:picLocks noChangeAspect="1"/>
          </p:cNvPicPr>
          <p:nvPr/>
        </p:nvPicPr>
        <p:blipFill>
          <a:blip r:embed="rId3"/>
          <a:stretch>
            <a:fillRect/>
          </a:stretch>
        </p:blipFill>
        <p:spPr>
          <a:xfrm>
            <a:off x="8140712" y="93992"/>
            <a:ext cx="3286737" cy="3286737"/>
          </a:xfrm>
          <a:prstGeom prst="rect">
            <a:avLst/>
          </a:prstGeom>
        </p:spPr>
      </p:pic>
    </p:spTree>
    <p:extLst>
      <p:ext uri="{BB962C8B-B14F-4D97-AF65-F5344CB8AC3E}">
        <p14:creationId xmlns:p14="http://schemas.microsoft.com/office/powerpoint/2010/main" val="2504331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lstStyle/>
          <a:p>
            <a:r>
              <a:rPr lang="en-SG" dirty="0"/>
              <a:t>Three (or more) Variables</a:t>
            </a:r>
            <a:endParaRPr lang="en-SG" dirty="0">
              <a:solidFill>
                <a:schemeClr val="accent6">
                  <a:lumMod val="75000"/>
                </a:schemeClr>
              </a:solidFill>
            </a:endParaRP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How to decide? Go back to basics!</a:t>
            </a:r>
          </a:p>
          <a:p>
            <a:pPr marL="0" indent="0">
              <a:buNone/>
            </a:pPr>
            <a:endParaRPr lang="en-US" dirty="0"/>
          </a:p>
          <a:p>
            <a:pPr marL="0" indent="0">
              <a:buNone/>
            </a:pPr>
            <a:r>
              <a:rPr lang="en-US" b="1" dirty="0"/>
              <a:t>Step 1: What type are your 2 main variables: categorical or continuous?</a:t>
            </a:r>
          </a:p>
          <a:p>
            <a:pPr marL="0" indent="0">
              <a:buNone/>
            </a:pPr>
            <a:r>
              <a:rPr lang="en-US" dirty="0"/>
              <a:t>Choose the type of figure to plot based on this (refer to the slides above)</a:t>
            </a:r>
          </a:p>
          <a:p>
            <a:pPr marL="0" indent="0">
              <a:buNone/>
            </a:pPr>
            <a:endParaRPr lang="en-US" dirty="0"/>
          </a:p>
          <a:p>
            <a:pPr marL="0" indent="0">
              <a:buNone/>
            </a:pPr>
            <a:r>
              <a:rPr lang="en-US" b="1" dirty="0"/>
              <a:t>Step 2: What type is your 3</a:t>
            </a:r>
            <a:r>
              <a:rPr lang="en-US" b="1" baseline="30000" dirty="0"/>
              <a:t>rd</a:t>
            </a:r>
            <a:r>
              <a:rPr lang="en-US" b="1" dirty="0"/>
              <a:t> variable: categorical or continuous?</a:t>
            </a:r>
          </a:p>
          <a:p>
            <a:pPr marL="0" indent="0">
              <a:buNone/>
            </a:pPr>
            <a:r>
              <a:rPr lang="en-US" dirty="0"/>
              <a:t>Choose between </a:t>
            </a:r>
            <a:r>
              <a:rPr lang="en-US" dirty="0" err="1"/>
              <a:t>colour</a:t>
            </a:r>
            <a:r>
              <a:rPr lang="en-US" dirty="0"/>
              <a:t>/shape/size based on this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44</a:t>
            </a:fld>
            <a:endParaRPr lang="en-SG" dirty="0"/>
          </a:p>
        </p:txBody>
      </p:sp>
      <p:graphicFrame>
        <p:nvGraphicFramePr>
          <p:cNvPr id="4" name="Table 5">
            <a:extLst>
              <a:ext uri="{FF2B5EF4-FFF2-40B4-BE49-F238E27FC236}">
                <a16:creationId xmlns:a16="http://schemas.microsoft.com/office/drawing/2014/main" id="{24DF0697-2306-11C2-6C8D-04976A4C6715}"/>
              </a:ext>
            </a:extLst>
          </p:cNvPr>
          <p:cNvGraphicFramePr>
            <a:graphicFrameLocks noGrp="1"/>
          </p:cNvGraphicFramePr>
          <p:nvPr>
            <p:extLst>
              <p:ext uri="{D42A27DB-BD31-4B8C-83A1-F6EECF244321}">
                <p14:modId xmlns:p14="http://schemas.microsoft.com/office/powerpoint/2010/main" val="769274498"/>
              </p:ext>
            </p:extLst>
          </p:nvPr>
        </p:nvGraphicFramePr>
        <p:xfrm>
          <a:off x="2691877" y="4543305"/>
          <a:ext cx="5829955" cy="1280160"/>
        </p:xfrm>
        <a:graphic>
          <a:graphicData uri="http://schemas.openxmlformats.org/drawingml/2006/table">
            <a:tbl>
              <a:tblPr firstRow="1" bandRow="1">
                <a:tableStyleId>{5C22544A-7EE6-4342-B048-85BDC9FD1C3A}</a:tableStyleId>
              </a:tblPr>
              <a:tblGrid>
                <a:gridCol w="1512478">
                  <a:extLst>
                    <a:ext uri="{9D8B030D-6E8A-4147-A177-3AD203B41FA5}">
                      <a16:colId xmlns:a16="http://schemas.microsoft.com/office/drawing/2014/main" val="1729809420"/>
                    </a:ext>
                  </a:extLst>
                </a:gridCol>
                <a:gridCol w="4317477">
                  <a:extLst>
                    <a:ext uri="{9D8B030D-6E8A-4147-A177-3AD203B41FA5}">
                      <a16:colId xmlns:a16="http://schemas.microsoft.com/office/drawing/2014/main" val="781576806"/>
                    </a:ext>
                  </a:extLst>
                </a:gridCol>
              </a:tblGrid>
              <a:tr h="370840">
                <a:tc>
                  <a:txBody>
                    <a:bodyPr/>
                    <a:lstStyle/>
                    <a:p>
                      <a:r>
                        <a:rPr lang="en-SG" dirty="0">
                          <a:solidFill>
                            <a:schemeClr val="accent5">
                              <a:lumMod val="50000"/>
                            </a:schemeClr>
                          </a:solidFill>
                        </a:rPr>
                        <a:t>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SG" b="1" dirty="0">
                          <a:solidFill>
                            <a:schemeClr val="accent5">
                              <a:lumMod val="50000"/>
                            </a:schemeClr>
                          </a:solidFill>
                        </a:rPr>
                        <a:t>Colour</a:t>
                      </a:r>
                      <a:r>
                        <a:rPr lang="en-SG" b="0" dirty="0">
                          <a:solidFill>
                            <a:schemeClr val="accent5">
                              <a:lumMod val="50000"/>
                            </a:schemeClr>
                          </a:solidFill>
                        </a:rPr>
                        <a:t> and </a:t>
                      </a:r>
                      <a:r>
                        <a:rPr lang="en-SG" b="1" dirty="0">
                          <a:solidFill>
                            <a:schemeClr val="accent5">
                              <a:lumMod val="50000"/>
                            </a:schemeClr>
                          </a:solidFill>
                        </a:rPr>
                        <a:t>Shape </a:t>
                      </a:r>
                      <a:r>
                        <a:rPr lang="en-SG" b="0" dirty="0">
                          <a:solidFill>
                            <a:schemeClr val="accent5">
                              <a:lumMod val="50000"/>
                            </a:schemeClr>
                          </a:solidFill>
                        </a:rPr>
                        <a:t>are ideal.</a:t>
                      </a:r>
                    </a:p>
                    <a:p>
                      <a:r>
                        <a:rPr lang="en-SG" b="0" dirty="0">
                          <a:solidFill>
                            <a:schemeClr val="accent5">
                              <a:lumMod val="50000"/>
                            </a:schemeClr>
                          </a:solidFill>
                        </a:rPr>
                        <a:t>Size is possible but a little less effective.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6201423"/>
                  </a:ext>
                </a:extLst>
              </a:tr>
              <a:tr h="370840">
                <a:tc>
                  <a:txBody>
                    <a:bodyPr/>
                    <a:lstStyle/>
                    <a:p>
                      <a:r>
                        <a:rPr lang="en-SG" b="1" dirty="0">
                          <a:solidFill>
                            <a:schemeClr val="accent5">
                              <a:lumMod val="50000"/>
                            </a:schemeClr>
                          </a:solidFill>
                        </a:rPr>
                        <a:t>Continuous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SG" b="1" dirty="0">
                          <a:solidFill>
                            <a:schemeClr val="accent5">
                              <a:lumMod val="50000"/>
                            </a:schemeClr>
                          </a:solidFill>
                        </a:rPr>
                        <a:t>Size</a:t>
                      </a:r>
                      <a:r>
                        <a:rPr lang="en-SG" dirty="0">
                          <a:solidFill>
                            <a:schemeClr val="accent5">
                              <a:lumMod val="50000"/>
                            </a:schemeClr>
                          </a:solidFill>
                        </a:rPr>
                        <a:t> is ideal.</a:t>
                      </a:r>
                    </a:p>
                    <a:p>
                      <a:r>
                        <a:rPr lang="en-SG" dirty="0">
                          <a:solidFill>
                            <a:schemeClr val="accent5">
                              <a:lumMod val="50000"/>
                            </a:schemeClr>
                          </a:solidFill>
                        </a:rPr>
                        <a:t>Colour is also possible.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1870420"/>
                  </a:ext>
                </a:extLst>
              </a:tr>
            </a:tbl>
          </a:graphicData>
        </a:graphic>
      </p:graphicFrame>
    </p:spTree>
    <p:extLst>
      <p:ext uri="{BB962C8B-B14F-4D97-AF65-F5344CB8AC3E}">
        <p14:creationId xmlns:p14="http://schemas.microsoft.com/office/powerpoint/2010/main" val="2221245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lstStyle/>
          <a:p>
            <a:r>
              <a:rPr lang="en-SG" dirty="0"/>
              <a:t>Three (or more) Variables – </a:t>
            </a:r>
            <a:r>
              <a:rPr lang="en-SG" dirty="0">
                <a:solidFill>
                  <a:schemeClr val="accent6">
                    <a:lumMod val="75000"/>
                  </a:schemeClr>
                </a:solidFill>
              </a:rPr>
              <a:t>Continuous (x) </a:t>
            </a:r>
            <a:r>
              <a:rPr lang="en-SG" dirty="0"/>
              <a:t>vs. </a:t>
            </a:r>
            <a:r>
              <a:rPr lang="en-SG" dirty="0">
                <a:solidFill>
                  <a:schemeClr val="accent6">
                    <a:lumMod val="75000"/>
                  </a:schemeClr>
                </a:solidFill>
              </a:rPr>
              <a:t>Continuous (y) </a:t>
            </a:r>
            <a:r>
              <a:rPr lang="en-SG" dirty="0"/>
              <a:t>+ </a:t>
            </a:r>
            <a:r>
              <a:rPr lang="en-SG" dirty="0">
                <a:solidFill>
                  <a:schemeClr val="accent2">
                    <a:lumMod val="75000"/>
                  </a:schemeClr>
                </a:solidFill>
              </a:rPr>
              <a:t>Categorical (colour or shape)</a:t>
            </a:r>
            <a:endParaRPr lang="en-SG" dirty="0">
              <a:solidFill>
                <a:schemeClr val="accent6">
                  <a:lumMod val="75000"/>
                </a:schemeClr>
              </a:solidFill>
            </a:endParaRP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Since it’s </a:t>
            </a:r>
            <a:r>
              <a:rPr lang="en-US" dirty="0">
                <a:solidFill>
                  <a:schemeClr val="accent6">
                    <a:lumMod val="75000"/>
                  </a:schemeClr>
                </a:solidFill>
              </a:rPr>
              <a:t>continuous (x) </a:t>
            </a:r>
            <a:r>
              <a:rPr lang="en-US" dirty="0"/>
              <a:t>vs. </a:t>
            </a:r>
            <a:r>
              <a:rPr lang="en-US" dirty="0">
                <a:solidFill>
                  <a:schemeClr val="accent6">
                    <a:lumMod val="75000"/>
                  </a:schemeClr>
                </a:solidFill>
              </a:rPr>
              <a:t>continuous (y)</a:t>
            </a:r>
            <a:r>
              <a:rPr lang="en-US" dirty="0"/>
              <a:t>: the main plot is a </a:t>
            </a:r>
            <a:r>
              <a:rPr lang="en-US" b="1" dirty="0"/>
              <a:t>Scatterplot</a:t>
            </a:r>
          </a:p>
          <a:p>
            <a:pPr marL="0" indent="0">
              <a:buNone/>
            </a:pPr>
            <a:r>
              <a:rPr lang="en-US" dirty="0">
                <a:solidFill>
                  <a:schemeClr val="accent6">
                    <a:lumMod val="75000"/>
                  </a:schemeClr>
                </a:solidFill>
              </a:rPr>
              <a:t>&lt;elevation&gt; </a:t>
            </a:r>
            <a:r>
              <a:rPr lang="en-US" dirty="0"/>
              <a:t>vs. </a:t>
            </a:r>
            <a:r>
              <a:rPr lang="en-US" dirty="0">
                <a:solidFill>
                  <a:schemeClr val="accent6">
                    <a:lumMod val="75000"/>
                  </a:schemeClr>
                </a:solidFill>
              </a:rPr>
              <a:t>&lt;richness&gt;</a:t>
            </a:r>
            <a:r>
              <a:rPr lang="en-US" dirty="0"/>
              <a:t>:</a:t>
            </a:r>
          </a:p>
          <a:p>
            <a:pPr marL="0" indent="0">
              <a:buNone/>
            </a:pPr>
            <a:r>
              <a:rPr lang="en-US" sz="2000" dirty="0">
                <a:latin typeface="Courier New" panose="02070309020205020404" pitchFamily="49" charset="0"/>
                <a:cs typeface="Courier New" panose="02070309020205020404" pitchFamily="49" charset="0"/>
              </a:rPr>
              <a:t>f=</a:t>
            </a: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(data1,aes(x=</a:t>
            </a:r>
            <a:r>
              <a:rPr lang="en-US" sz="2000" dirty="0" err="1">
                <a:latin typeface="Courier New" panose="02070309020205020404" pitchFamily="49" charset="0"/>
                <a:cs typeface="Courier New" panose="02070309020205020404" pitchFamily="49" charset="0"/>
              </a:rPr>
              <a:t>elevation,y</a:t>
            </a:r>
            <a:r>
              <a:rPr lang="en-US" sz="2000" dirty="0">
                <a:latin typeface="Courier New" panose="02070309020205020404" pitchFamily="49" charset="0"/>
                <a:cs typeface="Courier New" panose="02070309020205020404" pitchFamily="49" charset="0"/>
              </a:rPr>
              <a:t>=richness))</a:t>
            </a:r>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p>
          <a:p>
            <a:pPr marL="0" indent="0">
              <a:buNone/>
            </a:pPr>
            <a:endParaRPr lang="en-US" sz="2400" b="1" dirty="0"/>
          </a:p>
          <a:p>
            <a:pPr marL="0" indent="0">
              <a:buNone/>
            </a:pPr>
            <a:r>
              <a:rPr lang="en-US" dirty="0">
                <a:solidFill>
                  <a:schemeClr val="accent6">
                    <a:lumMod val="75000"/>
                  </a:schemeClr>
                </a:solidFill>
              </a:rPr>
              <a:t>&lt;elevation&gt; </a:t>
            </a:r>
            <a:r>
              <a:rPr lang="en-US" dirty="0"/>
              <a:t>vs. </a:t>
            </a:r>
            <a:r>
              <a:rPr lang="en-US" dirty="0">
                <a:solidFill>
                  <a:schemeClr val="accent6">
                    <a:lumMod val="75000"/>
                  </a:schemeClr>
                </a:solidFill>
              </a:rPr>
              <a:t>&lt;richness&gt;</a:t>
            </a:r>
            <a:r>
              <a:rPr lang="en-US" dirty="0"/>
              <a:t> + </a:t>
            </a:r>
            <a:r>
              <a:rPr lang="en-US" dirty="0">
                <a:solidFill>
                  <a:schemeClr val="accent2">
                    <a:lumMod val="75000"/>
                  </a:schemeClr>
                </a:solidFill>
              </a:rPr>
              <a:t>&lt;site&gt;</a:t>
            </a:r>
            <a:r>
              <a:rPr lang="en-US" dirty="0"/>
              <a:t>:</a:t>
            </a:r>
          </a:p>
          <a:p>
            <a:pPr marL="0" indent="0">
              <a:buNone/>
            </a:pPr>
            <a:r>
              <a:rPr lang="en-US" sz="2400" dirty="0"/>
              <a:t>- Since &lt;site&gt; is categorical, we can use </a:t>
            </a:r>
            <a:r>
              <a:rPr lang="en-US" sz="2400" dirty="0" err="1"/>
              <a:t>colour</a:t>
            </a:r>
            <a:endParaRPr lang="en-US" sz="2400" dirty="0"/>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(col=site))</a:t>
            </a:r>
          </a:p>
          <a:p>
            <a:pPr marL="0" indent="0">
              <a:buNone/>
            </a:pPr>
            <a:endParaRPr lang="en-US" sz="2400" dirty="0"/>
          </a:p>
          <a:p>
            <a:pPr marL="0" indent="0">
              <a:buNone/>
            </a:pPr>
            <a:endParaRPr lang="en-US" sz="2400" dirty="0"/>
          </a:p>
          <a:p>
            <a:pPr marL="0" indent="0">
              <a:buNone/>
            </a:pPr>
            <a:r>
              <a:rPr lang="en-US" dirty="0">
                <a:solidFill>
                  <a:schemeClr val="accent6">
                    <a:lumMod val="75000"/>
                  </a:schemeClr>
                </a:solidFill>
              </a:rPr>
              <a:t>&lt;elevation&gt; </a:t>
            </a:r>
            <a:r>
              <a:rPr lang="en-US" dirty="0"/>
              <a:t>vs. </a:t>
            </a:r>
            <a:r>
              <a:rPr lang="en-US" dirty="0">
                <a:solidFill>
                  <a:schemeClr val="accent6">
                    <a:lumMod val="75000"/>
                  </a:schemeClr>
                </a:solidFill>
              </a:rPr>
              <a:t>&lt;richness&gt; </a:t>
            </a:r>
            <a:r>
              <a:rPr lang="en-US" dirty="0"/>
              <a:t>+ </a:t>
            </a:r>
            <a:r>
              <a:rPr lang="en-US" dirty="0">
                <a:solidFill>
                  <a:schemeClr val="accent2">
                    <a:lumMod val="75000"/>
                  </a:schemeClr>
                </a:solidFill>
              </a:rPr>
              <a:t>&lt;impact&gt;</a:t>
            </a:r>
            <a:r>
              <a:rPr lang="en-US" dirty="0"/>
              <a:t>:</a:t>
            </a:r>
          </a:p>
          <a:p>
            <a:pPr marL="0" indent="0">
              <a:buNone/>
            </a:pPr>
            <a:r>
              <a:rPr lang="en-US" sz="2400" dirty="0"/>
              <a:t>- Since &lt;impact&gt; is categorical, we can use shape</a:t>
            </a:r>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(shape=impact))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45</a:t>
            </a:fld>
            <a:endParaRPr lang="en-SG" dirty="0"/>
          </a:p>
        </p:txBody>
      </p:sp>
      <p:pic>
        <p:nvPicPr>
          <p:cNvPr id="4" name="Picture 3">
            <a:extLst>
              <a:ext uri="{FF2B5EF4-FFF2-40B4-BE49-F238E27FC236}">
                <a16:creationId xmlns:a16="http://schemas.microsoft.com/office/drawing/2014/main" id="{0968F88A-7396-888D-BDB1-9843673FF801}"/>
              </a:ext>
            </a:extLst>
          </p:cNvPr>
          <p:cNvPicPr>
            <a:picLocks noChangeAspect="1"/>
          </p:cNvPicPr>
          <p:nvPr/>
        </p:nvPicPr>
        <p:blipFill>
          <a:blip r:embed="rId2"/>
          <a:stretch>
            <a:fillRect/>
          </a:stretch>
        </p:blipFill>
        <p:spPr>
          <a:xfrm>
            <a:off x="7983058" y="1291556"/>
            <a:ext cx="4040617" cy="1217830"/>
          </a:xfrm>
          <a:prstGeom prst="rect">
            <a:avLst/>
          </a:prstGeom>
        </p:spPr>
      </p:pic>
      <p:sp>
        <p:nvSpPr>
          <p:cNvPr id="12" name="Content Placeholder 2">
            <a:extLst>
              <a:ext uri="{FF2B5EF4-FFF2-40B4-BE49-F238E27FC236}">
                <a16:creationId xmlns:a16="http://schemas.microsoft.com/office/drawing/2014/main" id="{C4C90A55-0692-412B-2B96-3162ACE5EA83}"/>
              </a:ext>
            </a:extLst>
          </p:cNvPr>
          <p:cNvSpPr txBox="1">
            <a:spLocks/>
          </p:cNvSpPr>
          <p:nvPr/>
        </p:nvSpPr>
        <p:spPr>
          <a:xfrm>
            <a:off x="1028632" y="4420125"/>
            <a:ext cx="2314007" cy="959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Just add this </a:t>
            </a:r>
            <a:r>
              <a:rPr lang="en-SG" sz="1800" dirty="0" err="1">
                <a:solidFill>
                  <a:srgbClr val="FF0000"/>
                </a:solidFill>
              </a:rPr>
              <a:t>aes</a:t>
            </a:r>
            <a:r>
              <a:rPr lang="en-SG" sz="1800" dirty="0">
                <a:solidFill>
                  <a:srgbClr val="FF0000"/>
                </a:solidFill>
              </a:rPr>
              <a:t>() argument to the </a:t>
            </a:r>
            <a:r>
              <a:rPr lang="en-SG" sz="1800" dirty="0" err="1">
                <a:solidFill>
                  <a:srgbClr val="FF0000"/>
                </a:solidFill>
              </a:rPr>
              <a:t>geom_point</a:t>
            </a:r>
            <a:r>
              <a:rPr lang="en-SG" sz="1800" dirty="0">
                <a:solidFill>
                  <a:srgbClr val="FF0000"/>
                </a:solidFill>
              </a:rPr>
              <a:t>() function</a:t>
            </a:r>
          </a:p>
        </p:txBody>
      </p:sp>
      <p:cxnSp>
        <p:nvCxnSpPr>
          <p:cNvPr id="13" name="Straight Arrow Connector 12">
            <a:extLst>
              <a:ext uri="{FF2B5EF4-FFF2-40B4-BE49-F238E27FC236}">
                <a16:creationId xmlns:a16="http://schemas.microsoft.com/office/drawing/2014/main" id="{3350C641-BF83-C4BD-246A-5C968A3A9915}"/>
              </a:ext>
            </a:extLst>
          </p:cNvPr>
          <p:cNvCxnSpPr>
            <a:cxnSpLocks/>
          </p:cNvCxnSpPr>
          <p:nvPr/>
        </p:nvCxnSpPr>
        <p:spPr>
          <a:xfrm flipV="1">
            <a:off x="2575560" y="4274820"/>
            <a:ext cx="111975" cy="2552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66FD0866-EE4D-6944-D934-16C14E8A7430}"/>
              </a:ext>
            </a:extLst>
          </p:cNvPr>
          <p:cNvSpPr txBox="1">
            <a:spLocks/>
          </p:cNvSpPr>
          <p:nvPr/>
        </p:nvSpPr>
        <p:spPr>
          <a:xfrm>
            <a:off x="5662295" y="6194972"/>
            <a:ext cx="3961070" cy="4476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Tells R to change the shape of the points according to the values of &lt;impact&gt;</a:t>
            </a:r>
          </a:p>
        </p:txBody>
      </p:sp>
      <p:cxnSp>
        <p:nvCxnSpPr>
          <p:cNvPr id="19" name="Straight Arrow Connector 18">
            <a:extLst>
              <a:ext uri="{FF2B5EF4-FFF2-40B4-BE49-F238E27FC236}">
                <a16:creationId xmlns:a16="http://schemas.microsoft.com/office/drawing/2014/main" id="{160C14B6-6918-D473-C664-9675164BED85}"/>
              </a:ext>
            </a:extLst>
          </p:cNvPr>
          <p:cNvCxnSpPr>
            <a:cxnSpLocks/>
          </p:cNvCxnSpPr>
          <p:nvPr/>
        </p:nvCxnSpPr>
        <p:spPr>
          <a:xfrm flipH="1">
            <a:off x="4981114" y="6364224"/>
            <a:ext cx="766525" cy="940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8A71E506-5002-BE0B-4369-58B5D1CAADEA}"/>
              </a:ext>
            </a:extLst>
          </p:cNvPr>
          <p:cNvSpPr/>
          <p:nvPr/>
        </p:nvSpPr>
        <p:spPr>
          <a:xfrm>
            <a:off x="8906776" y="748100"/>
            <a:ext cx="1680036" cy="447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Answer</a:t>
            </a:r>
            <a:endParaRPr lang="en-SG" sz="2000" b="1" dirty="0"/>
          </a:p>
        </p:txBody>
      </p:sp>
      <p:pic>
        <p:nvPicPr>
          <p:cNvPr id="14" name="Picture 13">
            <a:extLst>
              <a:ext uri="{FF2B5EF4-FFF2-40B4-BE49-F238E27FC236}">
                <a16:creationId xmlns:a16="http://schemas.microsoft.com/office/drawing/2014/main" id="{9461B62B-9DD7-35E4-8278-BD5498A2F013}"/>
              </a:ext>
            </a:extLst>
          </p:cNvPr>
          <p:cNvPicPr>
            <a:picLocks noChangeAspect="1"/>
          </p:cNvPicPr>
          <p:nvPr/>
        </p:nvPicPr>
        <p:blipFill>
          <a:blip r:embed="rId3"/>
          <a:stretch>
            <a:fillRect/>
          </a:stretch>
        </p:blipFill>
        <p:spPr>
          <a:xfrm>
            <a:off x="6409777" y="3601527"/>
            <a:ext cx="2770477" cy="2411466"/>
          </a:xfrm>
          <a:prstGeom prst="rect">
            <a:avLst/>
          </a:prstGeom>
        </p:spPr>
      </p:pic>
      <p:pic>
        <p:nvPicPr>
          <p:cNvPr id="16" name="Picture 15">
            <a:extLst>
              <a:ext uri="{FF2B5EF4-FFF2-40B4-BE49-F238E27FC236}">
                <a16:creationId xmlns:a16="http://schemas.microsoft.com/office/drawing/2014/main" id="{9F39ED44-9CA8-DCE4-0517-0F52E0A13E48}"/>
              </a:ext>
            </a:extLst>
          </p:cNvPr>
          <p:cNvPicPr>
            <a:picLocks noChangeAspect="1"/>
          </p:cNvPicPr>
          <p:nvPr/>
        </p:nvPicPr>
        <p:blipFill>
          <a:blip r:embed="rId4"/>
          <a:stretch>
            <a:fillRect/>
          </a:stretch>
        </p:blipFill>
        <p:spPr>
          <a:xfrm>
            <a:off x="9277290" y="3594535"/>
            <a:ext cx="2746385" cy="2418459"/>
          </a:xfrm>
          <a:prstGeom prst="rect">
            <a:avLst/>
          </a:prstGeom>
        </p:spPr>
      </p:pic>
      <p:sp>
        <p:nvSpPr>
          <p:cNvPr id="10" name="Content Placeholder 2">
            <a:extLst>
              <a:ext uri="{FF2B5EF4-FFF2-40B4-BE49-F238E27FC236}">
                <a16:creationId xmlns:a16="http://schemas.microsoft.com/office/drawing/2014/main" id="{02A26855-E867-FC04-FCD5-FB31FAAA9B4A}"/>
              </a:ext>
            </a:extLst>
          </p:cNvPr>
          <p:cNvSpPr txBox="1">
            <a:spLocks/>
          </p:cNvSpPr>
          <p:nvPr/>
        </p:nvSpPr>
        <p:spPr>
          <a:xfrm>
            <a:off x="6235670" y="3356263"/>
            <a:ext cx="2985009"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col=&lt;site&gt;</a:t>
            </a:r>
          </a:p>
        </p:txBody>
      </p:sp>
      <p:sp>
        <p:nvSpPr>
          <p:cNvPr id="11" name="Content Placeholder 2">
            <a:extLst>
              <a:ext uri="{FF2B5EF4-FFF2-40B4-BE49-F238E27FC236}">
                <a16:creationId xmlns:a16="http://schemas.microsoft.com/office/drawing/2014/main" id="{9110D092-04BA-9251-B294-2A05AFE1C271}"/>
              </a:ext>
            </a:extLst>
          </p:cNvPr>
          <p:cNvSpPr txBox="1">
            <a:spLocks/>
          </p:cNvSpPr>
          <p:nvPr/>
        </p:nvSpPr>
        <p:spPr>
          <a:xfrm>
            <a:off x="9120135" y="3356263"/>
            <a:ext cx="2985009"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shape=&lt;impact&gt;</a:t>
            </a:r>
          </a:p>
        </p:txBody>
      </p:sp>
      <p:sp>
        <p:nvSpPr>
          <p:cNvPr id="15" name="Content Placeholder 2">
            <a:extLst>
              <a:ext uri="{FF2B5EF4-FFF2-40B4-BE49-F238E27FC236}">
                <a16:creationId xmlns:a16="http://schemas.microsoft.com/office/drawing/2014/main" id="{647B4AA5-5765-CBD2-DD60-E637F3C65763}"/>
              </a:ext>
            </a:extLst>
          </p:cNvPr>
          <p:cNvSpPr txBox="1">
            <a:spLocks/>
          </p:cNvSpPr>
          <p:nvPr/>
        </p:nvSpPr>
        <p:spPr>
          <a:xfrm>
            <a:off x="3542266" y="4417695"/>
            <a:ext cx="2770475" cy="4476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Tells R to change the colour of the points according to the values of &lt;site&gt;</a:t>
            </a:r>
          </a:p>
        </p:txBody>
      </p:sp>
      <p:cxnSp>
        <p:nvCxnSpPr>
          <p:cNvPr id="20" name="Straight Arrow Connector 19">
            <a:extLst>
              <a:ext uri="{FF2B5EF4-FFF2-40B4-BE49-F238E27FC236}">
                <a16:creationId xmlns:a16="http://schemas.microsoft.com/office/drawing/2014/main" id="{5B846FB1-3AF5-9095-9F7C-92ECC815ADB6}"/>
              </a:ext>
            </a:extLst>
          </p:cNvPr>
          <p:cNvCxnSpPr>
            <a:cxnSpLocks/>
          </p:cNvCxnSpPr>
          <p:nvPr/>
        </p:nvCxnSpPr>
        <p:spPr>
          <a:xfrm flipH="1" flipV="1">
            <a:off x="3629188" y="4274820"/>
            <a:ext cx="175097" cy="230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2311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lstStyle/>
          <a:p>
            <a:r>
              <a:rPr lang="en-SG" dirty="0"/>
              <a:t>Three (or more) Variables – </a:t>
            </a:r>
            <a:r>
              <a:rPr lang="en-SG" dirty="0">
                <a:solidFill>
                  <a:schemeClr val="accent6">
                    <a:lumMod val="75000"/>
                  </a:schemeClr>
                </a:solidFill>
              </a:rPr>
              <a:t>Continuous (x) </a:t>
            </a:r>
            <a:r>
              <a:rPr lang="en-SG" dirty="0"/>
              <a:t>vs. </a:t>
            </a:r>
            <a:r>
              <a:rPr lang="en-SG" dirty="0">
                <a:solidFill>
                  <a:schemeClr val="accent6">
                    <a:lumMod val="75000"/>
                  </a:schemeClr>
                </a:solidFill>
              </a:rPr>
              <a:t>Continuous (y) </a:t>
            </a:r>
            <a:r>
              <a:rPr lang="en-SG" dirty="0"/>
              <a:t>+ </a:t>
            </a:r>
            <a:r>
              <a:rPr lang="en-SG" dirty="0">
                <a:solidFill>
                  <a:schemeClr val="accent6">
                    <a:lumMod val="75000"/>
                  </a:schemeClr>
                </a:solidFill>
              </a:rPr>
              <a:t>Continuous (size)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solidFill>
                  <a:schemeClr val="accent6">
                    <a:lumMod val="75000"/>
                  </a:schemeClr>
                </a:solidFill>
              </a:rPr>
              <a:t>&lt;elevation&gt; </a:t>
            </a:r>
            <a:r>
              <a:rPr lang="en-US" dirty="0"/>
              <a:t>vs. </a:t>
            </a:r>
            <a:r>
              <a:rPr lang="en-US" dirty="0">
                <a:solidFill>
                  <a:schemeClr val="accent6">
                    <a:lumMod val="75000"/>
                  </a:schemeClr>
                </a:solidFill>
              </a:rPr>
              <a:t>&lt;richness&gt; </a:t>
            </a:r>
            <a:r>
              <a:rPr lang="en-US" dirty="0"/>
              <a:t>+ </a:t>
            </a:r>
            <a:r>
              <a:rPr lang="en-US" dirty="0">
                <a:solidFill>
                  <a:schemeClr val="accent6">
                    <a:lumMod val="75000"/>
                  </a:schemeClr>
                </a:solidFill>
              </a:rPr>
              <a:t>&lt;temp&gt;</a:t>
            </a:r>
            <a:r>
              <a:rPr lang="en-US" dirty="0"/>
              <a:t>:</a:t>
            </a:r>
          </a:p>
          <a:p>
            <a:pPr marL="0" indent="0">
              <a:buNone/>
            </a:pPr>
            <a:r>
              <a:rPr lang="en-US" sz="2400" dirty="0"/>
              <a:t>- &lt;temp&gt; is continuous: we could use size</a:t>
            </a:r>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(size=temp))</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46</a:t>
            </a:fld>
            <a:endParaRPr lang="en-SG" dirty="0"/>
          </a:p>
        </p:txBody>
      </p:sp>
      <p:pic>
        <p:nvPicPr>
          <p:cNvPr id="4" name="Picture 3">
            <a:extLst>
              <a:ext uri="{FF2B5EF4-FFF2-40B4-BE49-F238E27FC236}">
                <a16:creationId xmlns:a16="http://schemas.microsoft.com/office/drawing/2014/main" id="{E7E0B8BE-2A67-6667-7854-869973A1A23D}"/>
              </a:ext>
            </a:extLst>
          </p:cNvPr>
          <p:cNvPicPr>
            <a:picLocks noChangeAspect="1"/>
          </p:cNvPicPr>
          <p:nvPr/>
        </p:nvPicPr>
        <p:blipFill>
          <a:blip r:embed="rId2"/>
          <a:stretch>
            <a:fillRect/>
          </a:stretch>
        </p:blipFill>
        <p:spPr>
          <a:xfrm>
            <a:off x="8015718" y="838856"/>
            <a:ext cx="4040617" cy="1217830"/>
          </a:xfrm>
          <a:prstGeom prst="rect">
            <a:avLst/>
          </a:prstGeom>
        </p:spPr>
      </p:pic>
      <p:pic>
        <p:nvPicPr>
          <p:cNvPr id="7" name="Picture 6">
            <a:extLst>
              <a:ext uri="{FF2B5EF4-FFF2-40B4-BE49-F238E27FC236}">
                <a16:creationId xmlns:a16="http://schemas.microsoft.com/office/drawing/2014/main" id="{D9A33F67-74A6-DDC9-D658-D64900800C48}"/>
              </a:ext>
            </a:extLst>
          </p:cNvPr>
          <p:cNvPicPr>
            <a:picLocks noChangeAspect="1"/>
          </p:cNvPicPr>
          <p:nvPr/>
        </p:nvPicPr>
        <p:blipFill>
          <a:blip r:embed="rId3"/>
          <a:stretch>
            <a:fillRect/>
          </a:stretch>
        </p:blipFill>
        <p:spPr>
          <a:xfrm>
            <a:off x="3658123" y="2383520"/>
            <a:ext cx="4901458" cy="4384691"/>
          </a:xfrm>
          <a:prstGeom prst="rect">
            <a:avLst/>
          </a:prstGeom>
        </p:spPr>
      </p:pic>
      <p:sp>
        <p:nvSpPr>
          <p:cNvPr id="10" name="Content Placeholder 2">
            <a:extLst>
              <a:ext uri="{FF2B5EF4-FFF2-40B4-BE49-F238E27FC236}">
                <a16:creationId xmlns:a16="http://schemas.microsoft.com/office/drawing/2014/main" id="{02A26855-E867-FC04-FCD5-FB31FAAA9B4A}"/>
              </a:ext>
            </a:extLst>
          </p:cNvPr>
          <p:cNvSpPr txBox="1">
            <a:spLocks/>
          </p:cNvSpPr>
          <p:nvPr/>
        </p:nvSpPr>
        <p:spPr>
          <a:xfrm>
            <a:off x="4061002" y="2124902"/>
            <a:ext cx="4110635"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size=&lt;temp&gt;</a:t>
            </a:r>
          </a:p>
        </p:txBody>
      </p:sp>
    </p:spTree>
    <p:extLst>
      <p:ext uri="{BB962C8B-B14F-4D97-AF65-F5344CB8AC3E}">
        <p14:creationId xmlns:p14="http://schemas.microsoft.com/office/powerpoint/2010/main" val="2226832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lstStyle/>
          <a:p>
            <a:r>
              <a:rPr lang="en-SG" dirty="0"/>
              <a:t>Three (or more) Variables – </a:t>
            </a:r>
            <a:r>
              <a:rPr lang="en-SG" dirty="0">
                <a:solidFill>
                  <a:schemeClr val="accent6">
                    <a:lumMod val="75000"/>
                  </a:schemeClr>
                </a:solidFill>
              </a:rPr>
              <a:t>Continuous (x) </a:t>
            </a:r>
            <a:r>
              <a:rPr lang="en-SG" dirty="0"/>
              <a:t>vs. </a:t>
            </a:r>
            <a:r>
              <a:rPr lang="en-SG" dirty="0">
                <a:solidFill>
                  <a:schemeClr val="accent6">
                    <a:lumMod val="75000"/>
                  </a:schemeClr>
                </a:solidFill>
              </a:rPr>
              <a:t>Continuous (y) </a:t>
            </a:r>
            <a:r>
              <a:rPr lang="en-SG" dirty="0"/>
              <a:t>+ </a:t>
            </a:r>
            <a:r>
              <a:rPr lang="en-SG" dirty="0">
                <a:solidFill>
                  <a:schemeClr val="accent6">
                    <a:lumMod val="75000"/>
                  </a:schemeClr>
                </a:solidFill>
              </a:rPr>
              <a:t>Continuous (colour)</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solidFill>
                  <a:schemeClr val="accent6">
                    <a:lumMod val="75000"/>
                  </a:schemeClr>
                </a:solidFill>
              </a:rPr>
              <a:t>&lt;elevation&gt; </a:t>
            </a:r>
            <a:r>
              <a:rPr lang="en-US" dirty="0"/>
              <a:t>vs. </a:t>
            </a:r>
            <a:r>
              <a:rPr lang="en-US" dirty="0">
                <a:solidFill>
                  <a:schemeClr val="accent6">
                    <a:lumMod val="75000"/>
                  </a:schemeClr>
                </a:solidFill>
              </a:rPr>
              <a:t>&lt;richness&gt; </a:t>
            </a:r>
            <a:r>
              <a:rPr lang="en-US" dirty="0"/>
              <a:t>+ </a:t>
            </a:r>
            <a:r>
              <a:rPr lang="en-US" dirty="0">
                <a:solidFill>
                  <a:schemeClr val="accent6">
                    <a:lumMod val="75000"/>
                  </a:schemeClr>
                </a:solidFill>
              </a:rPr>
              <a:t>&lt;temp&gt;</a:t>
            </a:r>
            <a:r>
              <a:rPr lang="en-US" dirty="0"/>
              <a:t>:</a:t>
            </a:r>
          </a:p>
          <a:p>
            <a:pPr marL="0" indent="0">
              <a:buNone/>
            </a:pPr>
            <a:r>
              <a:rPr lang="en-US" sz="2400" dirty="0"/>
              <a:t>- We can also use </a:t>
            </a:r>
            <a:r>
              <a:rPr lang="en-US" sz="2400" dirty="0" err="1"/>
              <a:t>colour</a:t>
            </a:r>
            <a:r>
              <a:rPr lang="en-US" sz="2400" dirty="0"/>
              <a:t> for a continuous variable</a:t>
            </a:r>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(col=temp),size=3)</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47</a:t>
            </a:fld>
            <a:endParaRPr lang="en-SG" dirty="0"/>
          </a:p>
        </p:txBody>
      </p:sp>
      <p:pic>
        <p:nvPicPr>
          <p:cNvPr id="9" name="Picture 8">
            <a:extLst>
              <a:ext uri="{FF2B5EF4-FFF2-40B4-BE49-F238E27FC236}">
                <a16:creationId xmlns:a16="http://schemas.microsoft.com/office/drawing/2014/main" id="{E15FC396-B6CB-6F65-E943-0FCF8E5F7A42}"/>
              </a:ext>
            </a:extLst>
          </p:cNvPr>
          <p:cNvPicPr>
            <a:picLocks noChangeAspect="1"/>
          </p:cNvPicPr>
          <p:nvPr/>
        </p:nvPicPr>
        <p:blipFill>
          <a:blip r:embed="rId2"/>
          <a:stretch>
            <a:fillRect/>
          </a:stretch>
        </p:blipFill>
        <p:spPr>
          <a:xfrm>
            <a:off x="4299614" y="2351240"/>
            <a:ext cx="4889133" cy="4401007"/>
          </a:xfrm>
          <a:prstGeom prst="rect">
            <a:avLst/>
          </a:prstGeom>
        </p:spPr>
      </p:pic>
      <p:sp>
        <p:nvSpPr>
          <p:cNvPr id="10" name="Content Placeholder 2">
            <a:extLst>
              <a:ext uri="{FF2B5EF4-FFF2-40B4-BE49-F238E27FC236}">
                <a16:creationId xmlns:a16="http://schemas.microsoft.com/office/drawing/2014/main" id="{02A26855-E867-FC04-FCD5-FB31FAAA9B4A}"/>
              </a:ext>
            </a:extLst>
          </p:cNvPr>
          <p:cNvSpPr txBox="1">
            <a:spLocks/>
          </p:cNvSpPr>
          <p:nvPr/>
        </p:nvSpPr>
        <p:spPr>
          <a:xfrm>
            <a:off x="4771539" y="2111840"/>
            <a:ext cx="3736941"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SG" sz="1800" b="1" dirty="0">
                <a:solidFill>
                  <a:schemeClr val="accent1"/>
                </a:solidFill>
              </a:rPr>
              <a:t>col=&lt;temp&gt;</a:t>
            </a:r>
          </a:p>
        </p:txBody>
      </p:sp>
      <p:sp>
        <p:nvSpPr>
          <p:cNvPr id="11" name="Content Placeholder 2">
            <a:extLst>
              <a:ext uri="{FF2B5EF4-FFF2-40B4-BE49-F238E27FC236}">
                <a16:creationId xmlns:a16="http://schemas.microsoft.com/office/drawing/2014/main" id="{1E890C62-A770-6FE6-78C3-B60C2FE8EC70}"/>
              </a:ext>
            </a:extLst>
          </p:cNvPr>
          <p:cNvSpPr txBox="1">
            <a:spLocks/>
          </p:cNvSpPr>
          <p:nvPr/>
        </p:nvSpPr>
        <p:spPr>
          <a:xfrm>
            <a:off x="6773321" y="1056230"/>
            <a:ext cx="4442546" cy="959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Make the points bigger and easier to see, note that the size argument is OUTSIDE the </a:t>
            </a:r>
            <a:r>
              <a:rPr lang="en-SG" sz="1800" dirty="0" err="1">
                <a:solidFill>
                  <a:srgbClr val="FF0000"/>
                </a:solidFill>
              </a:rPr>
              <a:t>aes</a:t>
            </a:r>
            <a:r>
              <a:rPr lang="en-SG" sz="1800" dirty="0">
                <a:solidFill>
                  <a:srgbClr val="FF0000"/>
                </a:solidFill>
              </a:rPr>
              <a:t>() brackets.</a:t>
            </a:r>
          </a:p>
        </p:txBody>
      </p:sp>
      <p:cxnSp>
        <p:nvCxnSpPr>
          <p:cNvPr id="12" name="Straight Arrow Connector 11">
            <a:extLst>
              <a:ext uri="{FF2B5EF4-FFF2-40B4-BE49-F238E27FC236}">
                <a16:creationId xmlns:a16="http://schemas.microsoft.com/office/drawing/2014/main" id="{1DBB4A92-A812-93A5-42F5-48F78642F477}"/>
              </a:ext>
            </a:extLst>
          </p:cNvPr>
          <p:cNvCxnSpPr>
            <a:cxnSpLocks/>
          </p:cNvCxnSpPr>
          <p:nvPr/>
        </p:nvCxnSpPr>
        <p:spPr>
          <a:xfrm flipH="1">
            <a:off x="5515970" y="1506609"/>
            <a:ext cx="1315226" cy="3305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CAB1FA9-DAAF-6D5E-027E-025AA6D46E85}"/>
              </a:ext>
            </a:extLst>
          </p:cNvPr>
          <p:cNvSpPr txBox="1">
            <a:spLocks/>
          </p:cNvSpPr>
          <p:nvPr/>
        </p:nvSpPr>
        <p:spPr>
          <a:xfrm>
            <a:off x="501772" y="2454732"/>
            <a:ext cx="3873459" cy="1654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Can tell generally whether &lt;temp&gt; is low or high for each point but difficult to tell the approximate value, so its usefulness is limited. Look for patterns: e.g. are all the darker dots clustered toward one corner, etc.?</a:t>
            </a:r>
          </a:p>
        </p:txBody>
      </p:sp>
      <p:cxnSp>
        <p:nvCxnSpPr>
          <p:cNvPr id="15" name="Straight Arrow Connector 14">
            <a:extLst>
              <a:ext uri="{FF2B5EF4-FFF2-40B4-BE49-F238E27FC236}">
                <a16:creationId xmlns:a16="http://schemas.microsoft.com/office/drawing/2014/main" id="{8DB0A996-AB61-5E2E-E2ED-E92935CF59E2}"/>
              </a:ext>
            </a:extLst>
          </p:cNvPr>
          <p:cNvCxnSpPr>
            <a:cxnSpLocks/>
          </p:cNvCxnSpPr>
          <p:nvPr/>
        </p:nvCxnSpPr>
        <p:spPr>
          <a:xfrm>
            <a:off x="4004836" y="3456308"/>
            <a:ext cx="731978" cy="2969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365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lstStyle/>
          <a:p>
            <a:r>
              <a:rPr lang="en-SG" dirty="0"/>
              <a:t>Three (or more) Variables – </a:t>
            </a:r>
            <a:r>
              <a:rPr lang="en-SG" dirty="0">
                <a:solidFill>
                  <a:schemeClr val="accent6">
                    <a:lumMod val="75000"/>
                  </a:schemeClr>
                </a:solidFill>
              </a:rPr>
              <a:t>Continuous (x) </a:t>
            </a:r>
            <a:r>
              <a:rPr lang="en-SG" dirty="0"/>
              <a:t>vs. </a:t>
            </a:r>
            <a:r>
              <a:rPr lang="en-SG" dirty="0">
                <a:solidFill>
                  <a:schemeClr val="accent6">
                    <a:lumMod val="75000"/>
                  </a:schemeClr>
                </a:solidFill>
              </a:rPr>
              <a:t>Continuous (y) </a:t>
            </a:r>
            <a:r>
              <a:rPr lang="en-SG" dirty="0"/>
              <a:t>+ </a:t>
            </a:r>
            <a:r>
              <a:rPr lang="en-SG" dirty="0">
                <a:solidFill>
                  <a:schemeClr val="accent2">
                    <a:lumMod val="75000"/>
                  </a:schemeClr>
                </a:solidFill>
              </a:rPr>
              <a:t>Every</a:t>
            </a:r>
            <a:r>
              <a:rPr lang="en-SG" dirty="0">
                <a:solidFill>
                  <a:schemeClr val="accent6">
                    <a:lumMod val="75000"/>
                  </a:schemeClr>
                </a:solidFill>
              </a:rPr>
              <a:t>thing!</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solidFill>
                  <a:schemeClr val="accent6">
                    <a:lumMod val="75000"/>
                  </a:schemeClr>
                </a:solidFill>
              </a:rPr>
              <a:t>&lt;elevation&gt; </a:t>
            </a:r>
            <a:r>
              <a:rPr lang="en-US" dirty="0"/>
              <a:t>vs. </a:t>
            </a:r>
            <a:r>
              <a:rPr lang="en-US" dirty="0">
                <a:solidFill>
                  <a:schemeClr val="accent6">
                    <a:lumMod val="75000"/>
                  </a:schemeClr>
                </a:solidFill>
              </a:rPr>
              <a:t>&lt;richness&gt; </a:t>
            </a:r>
            <a:r>
              <a:rPr lang="en-US" dirty="0"/>
              <a:t>+ </a:t>
            </a:r>
            <a:r>
              <a:rPr lang="en-US" dirty="0">
                <a:solidFill>
                  <a:schemeClr val="accent2">
                    <a:lumMod val="75000"/>
                  </a:schemeClr>
                </a:solidFill>
              </a:rPr>
              <a:t>&lt;site&gt;</a:t>
            </a:r>
            <a:r>
              <a:rPr lang="en-US" dirty="0"/>
              <a:t> + </a:t>
            </a:r>
            <a:r>
              <a:rPr lang="en-US" dirty="0">
                <a:solidFill>
                  <a:schemeClr val="accent2">
                    <a:lumMod val="75000"/>
                  </a:schemeClr>
                </a:solidFill>
              </a:rPr>
              <a:t>&lt;impact&gt; </a:t>
            </a:r>
            <a:r>
              <a:rPr lang="en-US" dirty="0"/>
              <a:t>+ </a:t>
            </a:r>
            <a:r>
              <a:rPr lang="en-US" dirty="0">
                <a:solidFill>
                  <a:schemeClr val="accent6">
                    <a:lumMod val="75000"/>
                  </a:schemeClr>
                </a:solidFill>
              </a:rPr>
              <a:t>&lt;temp&gt;</a:t>
            </a:r>
            <a:r>
              <a:rPr lang="en-US" dirty="0"/>
              <a:t>:</a:t>
            </a:r>
          </a:p>
          <a:p>
            <a:pPr marL="0" indent="0">
              <a:buNone/>
            </a:pPr>
            <a:r>
              <a:rPr lang="en-US" sz="2000" dirty="0">
                <a:latin typeface="Courier New" panose="02070309020205020404" pitchFamily="49" charset="0"/>
                <a:cs typeface="Courier New" panose="02070309020205020404" pitchFamily="49" charset="0"/>
              </a:rPr>
              <a:t>f +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a:t>
            </a:r>
            <a:r>
              <a:rPr lang="en-US" sz="2000" dirty="0" err="1">
                <a:latin typeface="Courier New" panose="02070309020205020404" pitchFamily="49" charset="0"/>
                <a:cs typeface="Courier New" panose="02070309020205020404" pitchFamily="49" charset="0"/>
              </a:rPr>
              <a:t>site,shape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impact,size</a:t>
            </a:r>
            <a:r>
              <a:rPr lang="en-US" sz="2000" dirty="0">
                <a:latin typeface="Courier New" panose="02070309020205020404" pitchFamily="49" charset="0"/>
                <a:cs typeface="Courier New" panose="02070309020205020404" pitchFamily="49" charset="0"/>
              </a:rPr>
              <a:t>=temp))</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48</a:t>
            </a:fld>
            <a:endParaRPr lang="en-SG" dirty="0"/>
          </a:p>
        </p:txBody>
      </p:sp>
      <p:sp>
        <p:nvSpPr>
          <p:cNvPr id="10" name="Content Placeholder 2">
            <a:extLst>
              <a:ext uri="{FF2B5EF4-FFF2-40B4-BE49-F238E27FC236}">
                <a16:creationId xmlns:a16="http://schemas.microsoft.com/office/drawing/2014/main" id="{02A26855-E867-FC04-FCD5-FB31FAAA9B4A}"/>
              </a:ext>
            </a:extLst>
          </p:cNvPr>
          <p:cNvSpPr txBox="1">
            <a:spLocks/>
          </p:cNvSpPr>
          <p:nvPr/>
        </p:nvSpPr>
        <p:spPr>
          <a:xfrm>
            <a:off x="1255999" y="1698182"/>
            <a:ext cx="7282242"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SG" sz="1800" b="1" dirty="0">
                <a:solidFill>
                  <a:schemeClr val="accent1"/>
                </a:solidFill>
              </a:rPr>
              <a:t>col=&lt;site&gt;, shape=&lt;impact&gt;, and size=&lt;temp&gt;</a:t>
            </a:r>
          </a:p>
        </p:txBody>
      </p:sp>
      <p:pic>
        <p:nvPicPr>
          <p:cNvPr id="8" name="Picture 7">
            <a:extLst>
              <a:ext uri="{FF2B5EF4-FFF2-40B4-BE49-F238E27FC236}">
                <a16:creationId xmlns:a16="http://schemas.microsoft.com/office/drawing/2014/main" id="{D98BD53C-4234-AD52-F33C-EA102B95B091}"/>
              </a:ext>
            </a:extLst>
          </p:cNvPr>
          <p:cNvPicPr>
            <a:picLocks noChangeAspect="1"/>
          </p:cNvPicPr>
          <p:nvPr/>
        </p:nvPicPr>
        <p:blipFill>
          <a:blip r:embed="rId2"/>
          <a:stretch>
            <a:fillRect/>
          </a:stretch>
        </p:blipFill>
        <p:spPr>
          <a:xfrm>
            <a:off x="2245848" y="1981425"/>
            <a:ext cx="5261906" cy="4723948"/>
          </a:xfrm>
          <a:prstGeom prst="rect">
            <a:avLst/>
          </a:prstGeom>
        </p:spPr>
      </p:pic>
      <p:sp>
        <p:nvSpPr>
          <p:cNvPr id="4" name="Content Placeholder 2">
            <a:extLst>
              <a:ext uri="{FF2B5EF4-FFF2-40B4-BE49-F238E27FC236}">
                <a16:creationId xmlns:a16="http://schemas.microsoft.com/office/drawing/2014/main" id="{27521EF5-7D76-5497-D78B-92F4386C82D3}"/>
              </a:ext>
            </a:extLst>
          </p:cNvPr>
          <p:cNvSpPr txBox="1">
            <a:spLocks/>
          </p:cNvSpPr>
          <p:nvPr/>
        </p:nvSpPr>
        <p:spPr>
          <a:xfrm>
            <a:off x="8806935" y="965680"/>
            <a:ext cx="3038787" cy="289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What’s the difference between this “size” command and the “size” command in the previous slide?</a:t>
            </a:r>
          </a:p>
          <a:p>
            <a:pPr marL="0" indent="0">
              <a:buFont typeface="Arial" panose="020B0604020202020204" pitchFamily="34" charset="0"/>
              <a:buNone/>
            </a:pPr>
            <a:r>
              <a:rPr lang="en-SG" sz="1800" dirty="0">
                <a:solidFill>
                  <a:srgbClr val="FF0000"/>
                </a:solidFill>
              </a:rPr>
              <a:t>Note: you can’t use them together, the overall size command will override this size command (i.e. you lose the information on &lt;temp&gt;)</a:t>
            </a:r>
          </a:p>
        </p:txBody>
      </p:sp>
      <p:cxnSp>
        <p:nvCxnSpPr>
          <p:cNvPr id="6" name="Straight Arrow Connector 5">
            <a:extLst>
              <a:ext uri="{FF2B5EF4-FFF2-40B4-BE49-F238E27FC236}">
                <a16:creationId xmlns:a16="http://schemas.microsoft.com/office/drawing/2014/main" id="{2C4AA667-CD5A-63C5-84C5-2329ECC37A8B}"/>
              </a:ext>
            </a:extLst>
          </p:cNvPr>
          <p:cNvCxnSpPr>
            <a:cxnSpLocks/>
          </p:cNvCxnSpPr>
          <p:nvPr/>
        </p:nvCxnSpPr>
        <p:spPr>
          <a:xfrm flipH="1">
            <a:off x="7740696" y="1133856"/>
            <a:ext cx="1147272" cy="2499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320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normAutofit/>
          </a:bodyPr>
          <a:lstStyle/>
          <a:p>
            <a:r>
              <a:rPr lang="en-SG" dirty="0"/>
              <a:t>Three (or more) Variables – </a:t>
            </a:r>
            <a:r>
              <a:rPr lang="en-SG" dirty="0">
                <a:solidFill>
                  <a:schemeClr val="accent2">
                    <a:lumMod val="75000"/>
                  </a:schemeClr>
                </a:solidFill>
              </a:rPr>
              <a:t>Categorical (x)</a:t>
            </a:r>
            <a:r>
              <a:rPr lang="en-SG" dirty="0">
                <a:solidFill>
                  <a:schemeClr val="accent6">
                    <a:lumMod val="75000"/>
                  </a:schemeClr>
                </a:solidFill>
              </a:rPr>
              <a:t> </a:t>
            </a:r>
            <a:r>
              <a:rPr lang="en-SG" dirty="0"/>
              <a:t>vs. </a:t>
            </a:r>
            <a:r>
              <a:rPr lang="en-SG" dirty="0">
                <a:solidFill>
                  <a:schemeClr val="accent6">
                    <a:lumMod val="75000"/>
                  </a:schemeClr>
                </a:solidFill>
              </a:rPr>
              <a:t>Continuous (y) </a:t>
            </a:r>
            <a:r>
              <a:rPr lang="en-SG" dirty="0"/>
              <a:t>+ </a:t>
            </a:r>
            <a:r>
              <a:rPr lang="en-SG" dirty="0">
                <a:solidFill>
                  <a:schemeClr val="accent2">
                    <a:lumMod val="75000"/>
                  </a:schemeClr>
                </a:solidFill>
              </a:rPr>
              <a:t>Categorical (colour)</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Since it’s </a:t>
            </a:r>
            <a:r>
              <a:rPr lang="en-US" dirty="0">
                <a:solidFill>
                  <a:schemeClr val="accent2">
                    <a:lumMod val="75000"/>
                  </a:schemeClr>
                </a:solidFill>
              </a:rPr>
              <a:t>categorical (x) </a:t>
            </a:r>
            <a:r>
              <a:rPr lang="en-US" dirty="0"/>
              <a:t>vs. </a:t>
            </a:r>
            <a:r>
              <a:rPr lang="en-US" dirty="0">
                <a:solidFill>
                  <a:schemeClr val="accent6">
                    <a:lumMod val="75000"/>
                  </a:schemeClr>
                </a:solidFill>
              </a:rPr>
              <a:t>continuous (y)</a:t>
            </a:r>
            <a:r>
              <a:rPr lang="en-US" dirty="0"/>
              <a:t>: the main plot is a </a:t>
            </a:r>
            <a:r>
              <a:rPr lang="en-US" b="1" dirty="0"/>
              <a:t>Boxplot</a:t>
            </a:r>
          </a:p>
          <a:p>
            <a:pPr marL="0" indent="0">
              <a:buNone/>
            </a:pPr>
            <a:r>
              <a:rPr lang="en-US" dirty="0">
                <a:solidFill>
                  <a:schemeClr val="accent2">
                    <a:lumMod val="75000"/>
                  </a:schemeClr>
                </a:solidFill>
              </a:rPr>
              <a:t>&lt;site&gt; </a:t>
            </a:r>
            <a:r>
              <a:rPr lang="en-US" dirty="0"/>
              <a:t>vs. </a:t>
            </a:r>
            <a:r>
              <a:rPr lang="en-US" dirty="0">
                <a:solidFill>
                  <a:schemeClr val="accent6">
                    <a:lumMod val="75000"/>
                  </a:schemeClr>
                </a:solidFill>
              </a:rPr>
              <a:t>&lt;richness&gt;</a:t>
            </a:r>
            <a:r>
              <a:rPr lang="en-US" dirty="0"/>
              <a:t>:</a:t>
            </a:r>
            <a:endParaRPr lang="en-US" b="1" dirty="0"/>
          </a:p>
          <a:p>
            <a:pPr marL="0" indent="0">
              <a:buNone/>
            </a:pPr>
            <a:r>
              <a:rPr lang="en-US" sz="2000" dirty="0">
                <a:latin typeface="Courier New" panose="02070309020205020404" pitchFamily="49" charset="0"/>
                <a:cs typeface="Courier New" panose="02070309020205020404" pitchFamily="49" charset="0"/>
              </a:rPr>
              <a:t>h=</a:t>
            </a:r>
            <a:r>
              <a:rPr lang="en-US" sz="2000" dirty="0" err="1">
                <a:latin typeface="Courier New" panose="02070309020205020404" pitchFamily="49" charset="0"/>
                <a:cs typeface="Courier New" panose="02070309020205020404" pitchFamily="49" charset="0"/>
              </a:rPr>
              <a:t>ggplot</a:t>
            </a:r>
            <a:r>
              <a:rPr lang="en-US" sz="2000" dirty="0">
                <a:latin typeface="Courier New" panose="02070309020205020404" pitchFamily="49" charset="0"/>
                <a:cs typeface="Courier New" panose="02070309020205020404" pitchFamily="49" charset="0"/>
              </a:rPr>
              <a:t>(data1,aes(x=</a:t>
            </a:r>
            <a:r>
              <a:rPr lang="en-US" sz="2000" dirty="0" err="1">
                <a:latin typeface="Courier New" panose="02070309020205020404" pitchFamily="49" charset="0"/>
                <a:cs typeface="Courier New" panose="02070309020205020404" pitchFamily="49" charset="0"/>
              </a:rPr>
              <a:t>site,y</a:t>
            </a:r>
            <a:r>
              <a:rPr lang="en-US" sz="2000" dirty="0">
                <a:latin typeface="Courier New" panose="02070309020205020404" pitchFamily="49" charset="0"/>
                <a:cs typeface="Courier New" panose="02070309020205020404" pitchFamily="49" charset="0"/>
              </a:rPr>
              <a:t>=richness))</a:t>
            </a:r>
          </a:p>
          <a:p>
            <a:pPr marL="0" indent="0">
              <a:buNone/>
            </a:pPr>
            <a:r>
              <a:rPr lang="en-US" sz="2000" dirty="0" err="1">
                <a:latin typeface="Courier New" panose="02070309020205020404" pitchFamily="49" charset="0"/>
                <a:cs typeface="Courier New" panose="02070309020205020404" pitchFamily="49" charset="0"/>
              </a:rPr>
              <a:t>h+geom_boxplot</a:t>
            </a:r>
            <a:r>
              <a:rPr lang="en-US" sz="2000" dirty="0">
                <a:latin typeface="Courier New" panose="02070309020205020404" pitchFamily="49" charset="0"/>
                <a:cs typeface="Courier New" panose="02070309020205020404" pitchFamily="49" charset="0"/>
              </a:rPr>
              <a:t>()</a:t>
            </a:r>
          </a:p>
          <a:p>
            <a:pPr marL="0" indent="0">
              <a:buNone/>
            </a:pPr>
            <a:endParaRPr lang="en-US" dirty="0"/>
          </a:p>
          <a:p>
            <a:pPr marL="0" indent="0">
              <a:buNone/>
            </a:pPr>
            <a:r>
              <a:rPr lang="en-US" dirty="0">
                <a:solidFill>
                  <a:schemeClr val="accent2">
                    <a:lumMod val="75000"/>
                  </a:schemeClr>
                </a:solidFill>
              </a:rPr>
              <a:t>&lt;site&gt; </a:t>
            </a:r>
            <a:r>
              <a:rPr lang="en-US" dirty="0"/>
              <a:t>vs. </a:t>
            </a:r>
            <a:r>
              <a:rPr lang="en-US" dirty="0">
                <a:solidFill>
                  <a:schemeClr val="accent6">
                    <a:lumMod val="75000"/>
                  </a:schemeClr>
                </a:solidFill>
              </a:rPr>
              <a:t>&lt;richness&gt; </a:t>
            </a:r>
            <a:r>
              <a:rPr lang="en-US" dirty="0"/>
              <a:t>+ </a:t>
            </a:r>
            <a:r>
              <a:rPr lang="en-US" dirty="0">
                <a:solidFill>
                  <a:schemeClr val="accent2">
                    <a:lumMod val="75000"/>
                  </a:schemeClr>
                </a:solidFill>
              </a:rPr>
              <a:t>&lt;impact&gt;</a:t>
            </a:r>
            <a:r>
              <a:rPr lang="en-US" dirty="0"/>
              <a:t>:</a:t>
            </a:r>
          </a:p>
          <a:p>
            <a:pPr marL="0" indent="0">
              <a:buNone/>
            </a:pPr>
            <a:r>
              <a:rPr lang="en-US" sz="2400" dirty="0"/>
              <a:t>- &lt;impact&gt; is categorical: we can use </a:t>
            </a:r>
            <a:r>
              <a:rPr lang="en-US" sz="2400" dirty="0" err="1"/>
              <a:t>colour</a:t>
            </a:r>
            <a:endParaRPr lang="en-US" sz="2400" dirty="0"/>
          </a:p>
          <a:p>
            <a:pPr marL="0" indent="0">
              <a:buNone/>
            </a:pPr>
            <a:r>
              <a:rPr lang="en-US" sz="2000" dirty="0" err="1">
                <a:latin typeface="Courier New" panose="02070309020205020404" pitchFamily="49" charset="0"/>
                <a:cs typeface="Courier New" panose="02070309020205020404" pitchFamily="49" charset="0"/>
              </a:rPr>
              <a:t>h+geom_boxplot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(col=impact))</a:t>
            </a:r>
          </a:p>
          <a:p>
            <a:pPr marL="0" indent="0">
              <a:buNone/>
            </a:pPr>
            <a:r>
              <a:rPr lang="en-US" sz="2000" dirty="0" err="1">
                <a:latin typeface="Courier New" panose="02070309020205020404" pitchFamily="49" charset="0"/>
                <a:cs typeface="Courier New" panose="02070309020205020404" pitchFamily="49" charset="0"/>
              </a:rPr>
              <a:t>h+geom_boxplot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(fill=impact))</a:t>
            </a:r>
          </a:p>
          <a:p>
            <a:pPr marL="0" indent="0">
              <a:buNone/>
            </a:pPr>
            <a:endParaRPr lang="en-US" sz="2400" dirty="0"/>
          </a:p>
          <a:p>
            <a:pPr marL="0" indent="0">
              <a:buNone/>
            </a:pPr>
            <a:r>
              <a:rPr lang="en-US" dirty="0"/>
              <a:t>With boxplots, to add one more categorical variable, </a:t>
            </a:r>
            <a:r>
              <a:rPr lang="en-US" b="1" dirty="0"/>
              <a:t>changing </a:t>
            </a:r>
            <a:r>
              <a:rPr lang="en-US" b="1" dirty="0" err="1"/>
              <a:t>colour</a:t>
            </a:r>
            <a:r>
              <a:rPr lang="en-US" b="1" dirty="0"/>
              <a:t> is best</a:t>
            </a:r>
            <a:r>
              <a:rPr lang="en-US" dirty="0"/>
              <a:t>.</a:t>
            </a:r>
          </a:p>
          <a:p>
            <a:pPr marL="0" indent="0">
              <a:buNone/>
            </a:pPr>
            <a:r>
              <a:rPr lang="en-US" sz="2400" dirty="0"/>
              <a:t>- But how to add another variable? Or how to add a continuous variable? We can’t change the shape/size of the boxplots. What can we do?</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49</a:t>
            </a:fld>
            <a:endParaRPr lang="en-SG" dirty="0"/>
          </a:p>
        </p:txBody>
      </p:sp>
      <p:pic>
        <p:nvPicPr>
          <p:cNvPr id="4" name="Picture 3">
            <a:extLst>
              <a:ext uri="{FF2B5EF4-FFF2-40B4-BE49-F238E27FC236}">
                <a16:creationId xmlns:a16="http://schemas.microsoft.com/office/drawing/2014/main" id="{0968F88A-7396-888D-BDB1-9843673FF801}"/>
              </a:ext>
            </a:extLst>
          </p:cNvPr>
          <p:cNvPicPr>
            <a:picLocks noChangeAspect="1"/>
          </p:cNvPicPr>
          <p:nvPr/>
        </p:nvPicPr>
        <p:blipFill rotWithShape="1">
          <a:blip r:embed="rId2"/>
          <a:srcRect b="33982"/>
          <a:stretch/>
        </p:blipFill>
        <p:spPr>
          <a:xfrm>
            <a:off x="7983058" y="1245255"/>
            <a:ext cx="4040617" cy="803983"/>
          </a:xfrm>
          <a:prstGeom prst="rect">
            <a:avLst/>
          </a:prstGeom>
        </p:spPr>
      </p:pic>
      <p:pic>
        <p:nvPicPr>
          <p:cNvPr id="8" name="Picture 7">
            <a:extLst>
              <a:ext uri="{FF2B5EF4-FFF2-40B4-BE49-F238E27FC236}">
                <a16:creationId xmlns:a16="http://schemas.microsoft.com/office/drawing/2014/main" id="{191787E9-4514-74F5-06F6-B0689B89D216}"/>
              </a:ext>
            </a:extLst>
          </p:cNvPr>
          <p:cNvPicPr>
            <a:picLocks noChangeAspect="1"/>
          </p:cNvPicPr>
          <p:nvPr/>
        </p:nvPicPr>
        <p:blipFill>
          <a:blip r:embed="rId3"/>
          <a:stretch>
            <a:fillRect/>
          </a:stretch>
        </p:blipFill>
        <p:spPr>
          <a:xfrm>
            <a:off x="8911476" y="2477278"/>
            <a:ext cx="3132848" cy="2809978"/>
          </a:xfrm>
          <a:prstGeom prst="rect">
            <a:avLst/>
          </a:prstGeom>
        </p:spPr>
      </p:pic>
      <p:pic>
        <p:nvPicPr>
          <p:cNvPr id="15" name="Picture 14">
            <a:extLst>
              <a:ext uri="{FF2B5EF4-FFF2-40B4-BE49-F238E27FC236}">
                <a16:creationId xmlns:a16="http://schemas.microsoft.com/office/drawing/2014/main" id="{4D6DDE79-73BA-FEB9-6028-64540149BEAF}"/>
              </a:ext>
            </a:extLst>
          </p:cNvPr>
          <p:cNvPicPr>
            <a:picLocks noChangeAspect="1"/>
          </p:cNvPicPr>
          <p:nvPr/>
        </p:nvPicPr>
        <p:blipFill>
          <a:blip r:embed="rId4"/>
          <a:stretch>
            <a:fillRect/>
          </a:stretch>
        </p:blipFill>
        <p:spPr>
          <a:xfrm>
            <a:off x="5702124" y="2477799"/>
            <a:ext cx="3119420" cy="2809478"/>
          </a:xfrm>
          <a:prstGeom prst="rect">
            <a:avLst/>
          </a:prstGeom>
        </p:spPr>
      </p:pic>
      <p:sp>
        <p:nvSpPr>
          <p:cNvPr id="10" name="Content Placeholder 2">
            <a:extLst>
              <a:ext uri="{FF2B5EF4-FFF2-40B4-BE49-F238E27FC236}">
                <a16:creationId xmlns:a16="http://schemas.microsoft.com/office/drawing/2014/main" id="{02A26855-E867-FC04-FCD5-FB31FAAA9B4A}"/>
              </a:ext>
            </a:extLst>
          </p:cNvPr>
          <p:cNvSpPr txBox="1">
            <a:spLocks/>
          </p:cNvSpPr>
          <p:nvPr/>
        </p:nvSpPr>
        <p:spPr>
          <a:xfrm>
            <a:off x="5761109" y="2237387"/>
            <a:ext cx="2985009"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col=&lt;impact&gt;</a:t>
            </a:r>
          </a:p>
        </p:txBody>
      </p:sp>
      <p:sp>
        <p:nvSpPr>
          <p:cNvPr id="11" name="Content Placeholder 2">
            <a:extLst>
              <a:ext uri="{FF2B5EF4-FFF2-40B4-BE49-F238E27FC236}">
                <a16:creationId xmlns:a16="http://schemas.microsoft.com/office/drawing/2014/main" id="{9110D092-04BA-9251-B294-2A05AFE1C271}"/>
              </a:ext>
            </a:extLst>
          </p:cNvPr>
          <p:cNvSpPr txBox="1">
            <a:spLocks/>
          </p:cNvSpPr>
          <p:nvPr/>
        </p:nvSpPr>
        <p:spPr>
          <a:xfrm>
            <a:off x="9050684" y="2237387"/>
            <a:ext cx="2985009"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fill=&lt;impact&gt;</a:t>
            </a:r>
          </a:p>
        </p:txBody>
      </p:sp>
      <p:sp>
        <p:nvSpPr>
          <p:cNvPr id="6" name="Rectangle: Rounded Corners 5">
            <a:extLst>
              <a:ext uri="{FF2B5EF4-FFF2-40B4-BE49-F238E27FC236}">
                <a16:creationId xmlns:a16="http://schemas.microsoft.com/office/drawing/2014/main" id="{A5421B5C-1297-D5DC-231C-895F283EB71C}"/>
              </a:ext>
            </a:extLst>
          </p:cNvPr>
          <p:cNvSpPr/>
          <p:nvPr/>
        </p:nvSpPr>
        <p:spPr>
          <a:xfrm>
            <a:off x="8906776" y="748100"/>
            <a:ext cx="1680036" cy="447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Answer</a:t>
            </a:r>
            <a:endParaRPr lang="en-SG" sz="2000" b="1" dirty="0"/>
          </a:p>
        </p:txBody>
      </p:sp>
    </p:spTree>
    <p:extLst>
      <p:ext uri="{BB962C8B-B14F-4D97-AF65-F5344CB8AC3E}">
        <p14:creationId xmlns:p14="http://schemas.microsoft.com/office/powerpoint/2010/main" val="37155214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Understanding datasets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lgn="ctr">
              <a:buNone/>
            </a:pPr>
            <a:r>
              <a:rPr lang="en-US" sz="3200" b="1" dirty="0">
                <a:solidFill>
                  <a:schemeClr val="accent4">
                    <a:lumMod val="75000"/>
                  </a:schemeClr>
                </a:solidFill>
                <a:highlight>
                  <a:srgbClr val="FFFF00"/>
                </a:highlight>
              </a:rPr>
              <a:t>Golden Rule</a:t>
            </a:r>
            <a:r>
              <a:rPr lang="en-US" sz="3200" b="1" dirty="0">
                <a:highlight>
                  <a:srgbClr val="FFFF00"/>
                </a:highlight>
              </a:rPr>
              <a:t>: Each column is one variable; Each row is one observation</a:t>
            </a:r>
          </a:p>
          <a:p>
            <a:pPr marL="0" indent="0">
              <a:buNone/>
            </a:pPr>
            <a:endParaRPr lang="en-US" dirty="0"/>
          </a:p>
          <a:p>
            <a:pPr marL="0" indent="0">
              <a:buNone/>
            </a:pPr>
            <a:r>
              <a:rPr lang="en-US" dirty="0"/>
              <a:t>Which is correct?</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5</a:t>
            </a:fld>
            <a:endParaRPr lang="en-SG" dirty="0"/>
          </a:p>
        </p:txBody>
      </p:sp>
      <p:graphicFrame>
        <p:nvGraphicFramePr>
          <p:cNvPr id="4" name="Table 5">
            <a:extLst>
              <a:ext uri="{FF2B5EF4-FFF2-40B4-BE49-F238E27FC236}">
                <a16:creationId xmlns:a16="http://schemas.microsoft.com/office/drawing/2014/main" id="{132EC38A-7F56-8386-E49F-777EC095C9F7}"/>
              </a:ext>
            </a:extLst>
          </p:cNvPr>
          <p:cNvGraphicFramePr>
            <a:graphicFrameLocks noGrp="1"/>
          </p:cNvGraphicFramePr>
          <p:nvPr>
            <p:extLst>
              <p:ext uri="{D42A27DB-BD31-4B8C-83A1-F6EECF244321}">
                <p14:modId xmlns:p14="http://schemas.microsoft.com/office/powerpoint/2010/main" val="3225182301"/>
              </p:ext>
            </p:extLst>
          </p:nvPr>
        </p:nvGraphicFramePr>
        <p:xfrm>
          <a:off x="3138587" y="2136169"/>
          <a:ext cx="3454400" cy="2966720"/>
        </p:xfrm>
        <a:graphic>
          <a:graphicData uri="http://schemas.openxmlformats.org/drawingml/2006/table">
            <a:tbl>
              <a:tblPr firstRow="1" bandRow="1">
                <a:tableStyleId>{5940675A-B579-460E-94D1-54222C63F5DA}</a:tableStyleId>
              </a:tblPr>
              <a:tblGrid>
                <a:gridCol w="863600">
                  <a:extLst>
                    <a:ext uri="{9D8B030D-6E8A-4147-A177-3AD203B41FA5}">
                      <a16:colId xmlns:a16="http://schemas.microsoft.com/office/drawing/2014/main" val="3184245262"/>
                    </a:ext>
                  </a:extLst>
                </a:gridCol>
                <a:gridCol w="863600">
                  <a:extLst>
                    <a:ext uri="{9D8B030D-6E8A-4147-A177-3AD203B41FA5}">
                      <a16:colId xmlns:a16="http://schemas.microsoft.com/office/drawing/2014/main" val="1134659102"/>
                    </a:ext>
                  </a:extLst>
                </a:gridCol>
                <a:gridCol w="863600">
                  <a:extLst>
                    <a:ext uri="{9D8B030D-6E8A-4147-A177-3AD203B41FA5}">
                      <a16:colId xmlns:a16="http://schemas.microsoft.com/office/drawing/2014/main" val="993068386"/>
                    </a:ext>
                  </a:extLst>
                </a:gridCol>
                <a:gridCol w="863600">
                  <a:extLst>
                    <a:ext uri="{9D8B030D-6E8A-4147-A177-3AD203B41FA5}">
                      <a16:colId xmlns:a16="http://schemas.microsoft.com/office/drawing/2014/main" val="4191126110"/>
                    </a:ext>
                  </a:extLst>
                </a:gridCol>
              </a:tblGrid>
              <a:tr h="370840">
                <a:tc>
                  <a:txBody>
                    <a:bodyPr/>
                    <a:lstStyle/>
                    <a:p>
                      <a:r>
                        <a:rPr lang="en-SG" b="1" dirty="0"/>
                        <a:t>Site</a:t>
                      </a:r>
                    </a:p>
                  </a:txBody>
                  <a:tcPr/>
                </a:tc>
                <a:tc>
                  <a:txBody>
                    <a:bodyPr/>
                    <a:lstStyle/>
                    <a:p>
                      <a:r>
                        <a:rPr lang="en-SG" b="1" dirty="0"/>
                        <a:t>Colour</a:t>
                      </a:r>
                    </a:p>
                  </a:txBody>
                  <a:tcPr/>
                </a:tc>
                <a:tc>
                  <a:txBody>
                    <a:bodyPr/>
                    <a:lstStyle/>
                    <a:p>
                      <a:r>
                        <a:rPr lang="en-SG" b="1" dirty="0"/>
                        <a:t>Value</a:t>
                      </a:r>
                    </a:p>
                  </a:txBody>
                  <a:tcPr/>
                </a:tc>
                <a:tc>
                  <a:txBody>
                    <a:bodyPr/>
                    <a:lstStyle/>
                    <a:p>
                      <a:r>
                        <a:rPr lang="en-SG" b="1" dirty="0"/>
                        <a:t>Status</a:t>
                      </a:r>
                    </a:p>
                  </a:txBody>
                  <a:tcPr/>
                </a:tc>
                <a:extLst>
                  <a:ext uri="{0D108BD9-81ED-4DB2-BD59-A6C34878D82A}">
                    <a16:rowId xmlns:a16="http://schemas.microsoft.com/office/drawing/2014/main" val="3074587102"/>
                  </a:ext>
                </a:extLst>
              </a:tr>
              <a:tr h="370840">
                <a:tc>
                  <a:txBody>
                    <a:bodyPr/>
                    <a:lstStyle/>
                    <a:p>
                      <a:r>
                        <a:rPr lang="en-SG" dirty="0"/>
                        <a:t>L</a:t>
                      </a:r>
                    </a:p>
                  </a:txBody>
                  <a:tcPr/>
                </a:tc>
                <a:tc>
                  <a:txBody>
                    <a:bodyPr/>
                    <a:lstStyle/>
                    <a:p>
                      <a:r>
                        <a:rPr lang="en-SG" dirty="0"/>
                        <a:t>Blue</a:t>
                      </a:r>
                    </a:p>
                  </a:txBody>
                  <a:tcPr/>
                </a:tc>
                <a:tc>
                  <a:txBody>
                    <a:bodyPr/>
                    <a:lstStyle/>
                    <a:p>
                      <a:r>
                        <a:rPr lang="en-SG" dirty="0"/>
                        <a:t>177</a:t>
                      </a:r>
                    </a:p>
                  </a:txBody>
                  <a:tcPr/>
                </a:tc>
                <a:tc>
                  <a:txBody>
                    <a:bodyPr/>
                    <a:lstStyle/>
                    <a:p>
                      <a:r>
                        <a:rPr lang="en-SG" dirty="0"/>
                        <a:t>4</a:t>
                      </a:r>
                    </a:p>
                  </a:txBody>
                  <a:tcPr/>
                </a:tc>
                <a:extLst>
                  <a:ext uri="{0D108BD9-81ED-4DB2-BD59-A6C34878D82A}">
                    <a16:rowId xmlns:a16="http://schemas.microsoft.com/office/drawing/2014/main" val="122018063"/>
                  </a:ext>
                </a:extLst>
              </a:tr>
              <a:tr h="370840">
                <a:tc>
                  <a:txBody>
                    <a:bodyPr/>
                    <a:lstStyle/>
                    <a:p>
                      <a:r>
                        <a:rPr lang="en-SG" dirty="0"/>
                        <a:t>M</a:t>
                      </a:r>
                    </a:p>
                  </a:txBody>
                  <a:tcPr/>
                </a:tc>
                <a:tc>
                  <a:txBody>
                    <a:bodyPr/>
                    <a:lstStyle/>
                    <a:p>
                      <a:r>
                        <a:rPr lang="en-SG" dirty="0"/>
                        <a:t>Red</a:t>
                      </a:r>
                    </a:p>
                  </a:txBody>
                  <a:tcPr/>
                </a:tc>
                <a:tc>
                  <a:txBody>
                    <a:bodyPr/>
                    <a:lstStyle/>
                    <a:p>
                      <a:r>
                        <a:rPr lang="en-SG" dirty="0"/>
                        <a:t>185</a:t>
                      </a:r>
                    </a:p>
                  </a:txBody>
                  <a:tcPr/>
                </a:tc>
                <a:tc>
                  <a:txBody>
                    <a:bodyPr/>
                    <a:lstStyle/>
                    <a:p>
                      <a:r>
                        <a:rPr lang="en-SG" dirty="0"/>
                        <a:t>3</a:t>
                      </a:r>
                    </a:p>
                  </a:txBody>
                  <a:tcPr/>
                </a:tc>
                <a:extLst>
                  <a:ext uri="{0D108BD9-81ED-4DB2-BD59-A6C34878D82A}">
                    <a16:rowId xmlns:a16="http://schemas.microsoft.com/office/drawing/2014/main" val="147446643"/>
                  </a:ext>
                </a:extLst>
              </a:tr>
              <a:tr h="370840">
                <a:tc>
                  <a:txBody>
                    <a:bodyPr/>
                    <a:lstStyle/>
                    <a:p>
                      <a:r>
                        <a:rPr lang="en-SG" dirty="0"/>
                        <a:t>V</a:t>
                      </a:r>
                    </a:p>
                  </a:txBody>
                  <a:tcPr/>
                </a:tc>
                <a:tc>
                  <a:txBody>
                    <a:bodyPr/>
                    <a:lstStyle/>
                    <a:p>
                      <a:r>
                        <a:rPr lang="en-SG" dirty="0"/>
                        <a:t>Red</a:t>
                      </a:r>
                    </a:p>
                  </a:txBody>
                  <a:tcPr/>
                </a:tc>
                <a:tc>
                  <a:txBody>
                    <a:bodyPr/>
                    <a:lstStyle/>
                    <a:p>
                      <a:r>
                        <a:rPr lang="en-SG" dirty="0"/>
                        <a:t>192</a:t>
                      </a:r>
                    </a:p>
                  </a:txBody>
                  <a:tcPr/>
                </a:tc>
                <a:tc>
                  <a:txBody>
                    <a:bodyPr/>
                    <a:lstStyle/>
                    <a:p>
                      <a:r>
                        <a:rPr lang="en-SG" dirty="0"/>
                        <a:t>5</a:t>
                      </a:r>
                    </a:p>
                  </a:txBody>
                  <a:tcPr/>
                </a:tc>
                <a:extLst>
                  <a:ext uri="{0D108BD9-81ED-4DB2-BD59-A6C34878D82A}">
                    <a16:rowId xmlns:a16="http://schemas.microsoft.com/office/drawing/2014/main" val="2295075873"/>
                  </a:ext>
                </a:extLst>
              </a:tr>
              <a:tr h="370840">
                <a:tc>
                  <a:txBody>
                    <a:bodyPr/>
                    <a:lstStyle/>
                    <a:p>
                      <a:r>
                        <a:rPr lang="en-SG" dirty="0"/>
                        <a:t>J</a:t>
                      </a:r>
                    </a:p>
                  </a:txBody>
                  <a:tcPr/>
                </a:tc>
                <a:tc>
                  <a:txBody>
                    <a:bodyPr/>
                    <a:lstStyle/>
                    <a:p>
                      <a:r>
                        <a:rPr lang="en-SG" dirty="0"/>
                        <a:t>Nil</a:t>
                      </a:r>
                    </a:p>
                  </a:txBody>
                  <a:tcPr/>
                </a:tc>
                <a:tc>
                  <a:txBody>
                    <a:bodyPr/>
                    <a:lstStyle/>
                    <a:p>
                      <a:r>
                        <a:rPr lang="en-SG" dirty="0"/>
                        <a:t>190</a:t>
                      </a:r>
                    </a:p>
                  </a:txBody>
                  <a:tcPr/>
                </a:tc>
                <a:tc>
                  <a:txBody>
                    <a:bodyPr/>
                    <a:lstStyle/>
                    <a:p>
                      <a:r>
                        <a:rPr lang="en-SG" dirty="0"/>
                        <a:t>1</a:t>
                      </a:r>
                    </a:p>
                  </a:txBody>
                  <a:tcPr/>
                </a:tc>
                <a:extLst>
                  <a:ext uri="{0D108BD9-81ED-4DB2-BD59-A6C34878D82A}">
                    <a16:rowId xmlns:a16="http://schemas.microsoft.com/office/drawing/2014/main" val="548323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H</a:t>
                      </a:r>
                    </a:p>
                  </a:txBody>
                  <a:tcPr/>
                </a:tc>
                <a:tc>
                  <a:txBody>
                    <a:bodyPr/>
                    <a:lstStyle/>
                    <a:p>
                      <a:r>
                        <a:rPr lang="en-SG" dirty="0"/>
                        <a:t>Nil</a:t>
                      </a:r>
                    </a:p>
                  </a:txBody>
                  <a:tcPr/>
                </a:tc>
                <a:tc>
                  <a:txBody>
                    <a:bodyPr/>
                    <a:lstStyle/>
                    <a:p>
                      <a:r>
                        <a:rPr lang="en-SG" dirty="0"/>
                        <a:t>183</a:t>
                      </a:r>
                    </a:p>
                  </a:txBody>
                  <a:tcPr/>
                </a:tc>
                <a:tc>
                  <a:txBody>
                    <a:bodyPr/>
                    <a:lstStyle/>
                    <a:p>
                      <a:r>
                        <a:rPr lang="en-SG" dirty="0"/>
                        <a:t>2</a:t>
                      </a:r>
                    </a:p>
                  </a:txBody>
                  <a:tcPr/>
                </a:tc>
                <a:extLst>
                  <a:ext uri="{0D108BD9-81ED-4DB2-BD59-A6C34878D82A}">
                    <a16:rowId xmlns:a16="http://schemas.microsoft.com/office/drawing/2014/main" val="534953639"/>
                  </a:ext>
                </a:extLst>
              </a:tr>
              <a:tr h="370840">
                <a:tc>
                  <a:txBody>
                    <a:bodyPr/>
                    <a:lstStyle/>
                    <a:p>
                      <a:r>
                        <a:rPr lang="en-SG" dirty="0"/>
                        <a:t>W</a:t>
                      </a:r>
                    </a:p>
                  </a:txBody>
                  <a:tcPr/>
                </a:tc>
                <a:tc>
                  <a:txBody>
                    <a:bodyPr/>
                    <a:lstStyle/>
                    <a:p>
                      <a:r>
                        <a:rPr lang="en-SG" dirty="0"/>
                        <a:t>Purple</a:t>
                      </a:r>
                    </a:p>
                  </a:txBody>
                  <a:tcPr/>
                </a:tc>
                <a:tc>
                  <a:txBody>
                    <a:bodyPr/>
                    <a:lstStyle/>
                    <a:p>
                      <a:r>
                        <a:rPr lang="en-SG" dirty="0"/>
                        <a:t>182</a:t>
                      </a:r>
                    </a:p>
                  </a:txBody>
                  <a:tcPr/>
                </a:tc>
                <a:tc>
                  <a:txBody>
                    <a:bodyPr/>
                    <a:lstStyle/>
                    <a:p>
                      <a:r>
                        <a:rPr lang="en-SG" dirty="0"/>
                        <a:t>4</a:t>
                      </a:r>
                    </a:p>
                  </a:txBody>
                  <a:tcPr/>
                </a:tc>
                <a:extLst>
                  <a:ext uri="{0D108BD9-81ED-4DB2-BD59-A6C34878D82A}">
                    <a16:rowId xmlns:a16="http://schemas.microsoft.com/office/drawing/2014/main" val="794730302"/>
                  </a:ext>
                </a:extLst>
              </a:tr>
              <a:tr h="370840">
                <a:tc>
                  <a:txBody>
                    <a:bodyPr/>
                    <a:lstStyle/>
                    <a:p>
                      <a:r>
                        <a:rPr lang="en-SG" dirty="0"/>
                        <a:t>Y</a:t>
                      </a:r>
                    </a:p>
                  </a:txBody>
                  <a:tcPr/>
                </a:tc>
                <a:tc>
                  <a:txBody>
                    <a:bodyPr/>
                    <a:lstStyle/>
                    <a:p>
                      <a:r>
                        <a:rPr lang="en-SG" dirty="0"/>
                        <a:t>Green</a:t>
                      </a:r>
                    </a:p>
                  </a:txBody>
                  <a:tcPr/>
                </a:tc>
                <a:tc>
                  <a:txBody>
                    <a:bodyPr/>
                    <a:lstStyle/>
                    <a:p>
                      <a:r>
                        <a:rPr lang="en-SG" dirty="0"/>
                        <a:t>124</a:t>
                      </a:r>
                    </a:p>
                  </a:txBody>
                  <a:tcPr/>
                </a:tc>
                <a:tc>
                  <a:txBody>
                    <a:bodyPr/>
                    <a:lstStyle/>
                    <a:p>
                      <a:r>
                        <a:rPr lang="en-SG" dirty="0"/>
                        <a:t>5</a:t>
                      </a:r>
                    </a:p>
                  </a:txBody>
                  <a:tcPr/>
                </a:tc>
                <a:extLst>
                  <a:ext uri="{0D108BD9-81ED-4DB2-BD59-A6C34878D82A}">
                    <a16:rowId xmlns:a16="http://schemas.microsoft.com/office/drawing/2014/main" val="553843301"/>
                  </a:ext>
                </a:extLst>
              </a:tr>
            </a:tbl>
          </a:graphicData>
        </a:graphic>
      </p:graphicFrame>
      <p:graphicFrame>
        <p:nvGraphicFramePr>
          <p:cNvPr id="6" name="Table 5">
            <a:extLst>
              <a:ext uri="{FF2B5EF4-FFF2-40B4-BE49-F238E27FC236}">
                <a16:creationId xmlns:a16="http://schemas.microsoft.com/office/drawing/2014/main" id="{B0A742A8-DB72-8FC2-FF12-243F349293AE}"/>
              </a:ext>
            </a:extLst>
          </p:cNvPr>
          <p:cNvGraphicFramePr>
            <a:graphicFrameLocks noGrp="1"/>
          </p:cNvGraphicFramePr>
          <p:nvPr>
            <p:extLst>
              <p:ext uri="{D42A27DB-BD31-4B8C-83A1-F6EECF244321}">
                <p14:modId xmlns:p14="http://schemas.microsoft.com/office/powerpoint/2010/main" val="4119693110"/>
              </p:ext>
            </p:extLst>
          </p:nvPr>
        </p:nvGraphicFramePr>
        <p:xfrm>
          <a:off x="7158103" y="2136169"/>
          <a:ext cx="4211780" cy="4516120"/>
        </p:xfrm>
        <a:graphic>
          <a:graphicData uri="http://schemas.openxmlformats.org/drawingml/2006/table">
            <a:tbl>
              <a:tblPr firstRow="1" bandRow="1">
                <a:tableStyleId>{5940675A-B579-460E-94D1-54222C63F5DA}</a:tableStyleId>
              </a:tblPr>
              <a:tblGrid>
                <a:gridCol w="842356">
                  <a:extLst>
                    <a:ext uri="{9D8B030D-6E8A-4147-A177-3AD203B41FA5}">
                      <a16:colId xmlns:a16="http://schemas.microsoft.com/office/drawing/2014/main" val="3184245262"/>
                    </a:ext>
                  </a:extLst>
                </a:gridCol>
                <a:gridCol w="842356">
                  <a:extLst>
                    <a:ext uri="{9D8B030D-6E8A-4147-A177-3AD203B41FA5}">
                      <a16:colId xmlns:a16="http://schemas.microsoft.com/office/drawing/2014/main" val="1134659102"/>
                    </a:ext>
                  </a:extLst>
                </a:gridCol>
                <a:gridCol w="842356">
                  <a:extLst>
                    <a:ext uri="{9D8B030D-6E8A-4147-A177-3AD203B41FA5}">
                      <a16:colId xmlns:a16="http://schemas.microsoft.com/office/drawing/2014/main" val="993068386"/>
                    </a:ext>
                  </a:extLst>
                </a:gridCol>
                <a:gridCol w="842356">
                  <a:extLst>
                    <a:ext uri="{9D8B030D-6E8A-4147-A177-3AD203B41FA5}">
                      <a16:colId xmlns:a16="http://schemas.microsoft.com/office/drawing/2014/main" val="3337843900"/>
                    </a:ext>
                  </a:extLst>
                </a:gridCol>
                <a:gridCol w="842356">
                  <a:extLst>
                    <a:ext uri="{9D8B030D-6E8A-4147-A177-3AD203B41FA5}">
                      <a16:colId xmlns:a16="http://schemas.microsoft.com/office/drawing/2014/main" val="4191126110"/>
                    </a:ext>
                  </a:extLst>
                </a:gridCol>
              </a:tblGrid>
              <a:tr h="370840">
                <a:tc>
                  <a:txBody>
                    <a:bodyPr/>
                    <a:lstStyle/>
                    <a:p>
                      <a:r>
                        <a:rPr lang="en-SG" b="1" dirty="0"/>
                        <a:t>Colour</a:t>
                      </a:r>
                    </a:p>
                  </a:txBody>
                  <a:tcPr/>
                </a:tc>
                <a:tc>
                  <a:txBody>
                    <a:bodyPr/>
                    <a:lstStyle/>
                    <a:p>
                      <a:r>
                        <a:rPr lang="en-SG" b="1" dirty="0"/>
                        <a:t>Red</a:t>
                      </a:r>
                    </a:p>
                  </a:txBody>
                  <a:tcPr/>
                </a:tc>
                <a:tc>
                  <a:txBody>
                    <a:bodyPr/>
                    <a:lstStyle/>
                    <a:p>
                      <a:r>
                        <a:rPr lang="en-SG" b="1" dirty="0"/>
                        <a:t>Blue</a:t>
                      </a:r>
                    </a:p>
                  </a:txBody>
                  <a:tcPr/>
                </a:tc>
                <a:tc>
                  <a:txBody>
                    <a:bodyPr/>
                    <a:lstStyle/>
                    <a:p>
                      <a:r>
                        <a:rPr lang="en-SG" b="1" dirty="0"/>
                        <a:t>Green</a:t>
                      </a:r>
                    </a:p>
                  </a:txBody>
                  <a:tcPr/>
                </a:tc>
                <a:tc>
                  <a:txBody>
                    <a:bodyPr/>
                    <a:lstStyle/>
                    <a:p>
                      <a:r>
                        <a:rPr lang="en-SG" b="1" dirty="0"/>
                        <a:t>Purple</a:t>
                      </a:r>
                    </a:p>
                  </a:txBody>
                  <a:tcPr/>
                </a:tc>
                <a:extLst>
                  <a:ext uri="{0D108BD9-81ED-4DB2-BD59-A6C34878D82A}">
                    <a16:rowId xmlns:a16="http://schemas.microsoft.com/office/drawing/2014/main" val="3074587102"/>
                  </a:ext>
                </a:extLst>
              </a:tr>
              <a:tr h="370840">
                <a:tc>
                  <a:txBody>
                    <a:bodyPr/>
                    <a:lstStyle/>
                    <a:p>
                      <a:endParaRPr lang="en-SG" dirty="0"/>
                    </a:p>
                  </a:txBody>
                  <a:tcPr/>
                </a:tc>
                <a:tc>
                  <a:txBody>
                    <a:bodyPr/>
                    <a:lstStyle/>
                    <a:p>
                      <a:r>
                        <a:rPr lang="en-SG" dirty="0"/>
                        <a:t>M</a:t>
                      </a:r>
                    </a:p>
                    <a:p>
                      <a:r>
                        <a:rPr lang="en-SG" dirty="0"/>
                        <a:t>V</a:t>
                      </a:r>
                    </a:p>
                  </a:txBody>
                  <a:tcPr/>
                </a:tc>
                <a:tc>
                  <a:txBody>
                    <a:bodyPr/>
                    <a:lstStyle/>
                    <a:p>
                      <a:r>
                        <a:rPr lang="en-SG" dirty="0"/>
                        <a:t>L</a:t>
                      </a:r>
                    </a:p>
                  </a:txBody>
                  <a:tcPr/>
                </a:tc>
                <a:tc>
                  <a:txBody>
                    <a:bodyPr/>
                    <a:lstStyle/>
                    <a:p>
                      <a:r>
                        <a:rPr lang="en-SG" dirty="0"/>
                        <a:t>Y</a:t>
                      </a:r>
                    </a:p>
                  </a:txBody>
                  <a:tcPr/>
                </a:tc>
                <a:tc>
                  <a:txBody>
                    <a:bodyPr/>
                    <a:lstStyle/>
                    <a:p>
                      <a:r>
                        <a:rPr lang="en-SG" dirty="0"/>
                        <a:t>W</a:t>
                      </a:r>
                    </a:p>
                  </a:txBody>
                  <a:tcPr/>
                </a:tc>
                <a:extLst>
                  <a:ext uri="{0D108BD9-81ED-4DB2-BD59-A6C34878D82A}">
                    <a16:rowId xmlns:a16="http://schemas.microsoft.com/office/drawing/2014/main" val="1220180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1" dirty="0"/>
                        <a:t>Value</a:t>
                      </a:r>
                    </a:p>
                  </a:txBody>
                  <a:tcPr/>
                </a:tc>
                <a:tc>
                  <a:txBody>
                    <a:bodyPr/>
                    <a:lstStyle/>
                    <a:p>
                      <a:endParaRPr lang="en-SG" dirty="0"/>
                    </a:p>
                  </a:txBody>
                  <a:tcPr/>
                </a:tc>
                <a:tc>
                  <a:txBody>
                    <a:bodyPr/>
                    <a:lstStyle/>
                    <a:p>
                      <a:endParaRPr lang="en-SG" dirty="0"/>
                    </a:p>
                  </a:txBody>
                  <a:tcPr/>
                </a:tc>
                <a:tc>
                  <a:txBody>
                    <a:bodyPr/>
                    <a:lstStyle/>
                    <a:p>
                      <a:r>
                        <a:rPr lang="en-SG" b="1" dirty="0"/>
                        <a:t>Status</a:t>
                      </a:r>
                    </a:p>
                  </a:txBody>
                  <a:tcPr/>
                </a:tc>
                <a:tc>
                  <a:txBody>
                    <a:bodyPr/>
                    <a:lstStyle/>
                    <a:p>
                      <a:endParaRPr lang="en-SG" dirty="0"/>
                    </a:p>
                  </a:txBody>
                  <a:tcPr/>
                </a:tc>
                <a:extLst>
                  <a:ext uri="{0D108BD9-81ED-4DB2-BD59-A6C34878D82A}">
                    <a16:rowId xmlns:a16="http://schemas.microsoft.com/office/drawing/2014/main" val="2908633284"/>
                  </a:ext>
                </a:extLst>
              </a:tr>
              <a:tr h="370840">
                <a:tc>
                  <a:txBody>
                    <a:bodyPr/>
                    <a:lstStyle/>
                    <a:p>
                      <a:r>
                        <a:rPr lang="en-SG" dirty="0"/>
                        <a:t>L</a:t>
                      </a:r>
                    </a:p>
                  </a:txBody>
                  <a:tcPr/>
                </a:tc>
                <a:tc>
                  <a:txBody>
                    <a:bodyPr/>
                    <a:lstStyle/>
                    <a:p>
                      <a:r>
                        <a:rPr lang="en-SG" dirty="0"/>
                        <a:t>177</a:t>
                      </a:r>
                    </a:p>
                  </a:txBody>
                  <a:tcPr/>
                </a:tc>
                <a:tc>
                  <a:txBody>
                    <a:bodyPr/>
                    <a:lstStyle/>
                    <a:p>
                      <a:endParaRPr lang="en-SG" dirty="0"/>
                    </a:p>
                  </a:txBody>
                  <a:tcPr/>
                </a:tc>
                <a:tc>
                  <a:txBody>
                    <a:bodyPr/>
                    <a:lstStyle/>
                    <a:p>
                      <a:r>
                        <a:rPr lang="en-SG" dirty="0"/>
                        <a:t>1</a:t>
                      </a:r>
                    </a:p>
                  </a:txBody>
                  <a:tcPr/>
                </a:tc>
                <a:tc>
                  <a:txBody>
                    <a:bodyPr/>
                    <a:lstStyle/>
                    <a:p>
                      <a:r>
                        <a:rPr lang="en-SG" dirty="0"/>
                        <a:t>J</a:t>
                      </a:r>
                    </a:p>
                  </a:txBody>
                  <a:tcPr/>
                </a:tc>
                <a:extLst>
                  <a:ext uri="{0D108BD9-81ED-4DB2-BD59-A6C34878D82A}">
                    <a16:rowId xmlns:a16="http://schemas.microsoft.com/office/drawing/2014/main" val="147446643"/>
                  </a:ext>
                </a:extLst>
              </a:tr>
              <a:tr h="370840">
                <a:tc>
                  <a:txBody>
                    <a:bodyPr/>
                    <a:lstStyle/>
                    <a:p>
                      <a:r>
                        <a:rPr lang="en-SG" dirty="0"/>
                        <a:t>M</a:t>
                      </a:r>
                    </a:p>
                  </a:txBody>
                  <a:tcPr/>
                </a:tc>
                <a:tc>
                  <a:txBody>
                    <a:bodyPr/>
                    <a:lstStyle/>
                    <a:p>
                      <a:r>
                        <a:rPr lang="en-SG" dirty="0"/>
                        <a:t>185</a:t>
                      </a:r>
                    </a:p>
                  </a:txBody>
                  <a:tcPr/>
                </a:tc>
                <a:tc>
                  <a:txBody>
                    <a:bodyPr/>
                    <a:lstStyle/>
                    <a:p>
                      <a:endParaRPr lang="en-SG" dirty="0"/>
                    </a:p>
                  </a:txBody>
                  <a:tcPr/>
                </a:tc>
                <a:tc>
                  <a:txBody>
                    <a:bodyPr/>
                    <a:lstStyle/>
                    <a:p>
                      <a:r>
                        <a:rPr lang="en-SG" dirty="0"/>
                        <a:t>2</a:t>
                      </a:r>
                    </a:p>
                  </a:txBody>
                  <a:tcPr/>
                </a:tc>
                <a:tc>
                  <a:txBody>
                    <a:bodyPr/>
                    <a:lstStyle/>
                    <a:p>
                      <a:r>
                        <a:rPr lang="en-SG" dirty="0"/>
                        <a:t>H</a:t>
                      </a:r>
                    </a:p>
                  </a:txBody>
                  <a:tcPr/>
                </a:tc>
                <a:extLst>
                  <a:ext uri="{0D108BD9-81ED-4DB2-BD59-A6C34878D82A}">
                    <a16:rowId xmlns:a16="http://schemas.microsoft.com/office/drawing/2014/main" val="2295075873"/>
                  </a:ext>
                </a:extLst>
              </a:tr>
              <a:tr h="370840">
                <a:tc>
                  <a:txBody>
                    <a:bodyPr/>
                    <a:lstStyle/>
                    <a:p>
                      <a:r>
                        <a:rPr lang="en-SG" dirty="0"/>
                        <a:t>V</a:t>
                      </a:r>
                    </a:p>
                  </a:txBody>
                  <a:tcPr/>
                </a:tc>
                <a:tc>
                  <a:txBody>
                    <a:bodyPr/>
                    <a:lstStyle/>
                    <a:p>
                      <a:r>
                        <a:rPr lang="en-SG" dirty="0"/>
                        <a:t>192</a:t>
                      </a:r>
                    </a:p>
                  </a:txBody>
                  <a:tcPr/>
                </a:tc>
                <a:tc>
                  <a:txBody>
                    <a:bodyPr/>
                    <a:lstStyle/>
                    <a:p>
                      <a:endParaRPr lang="en-SG" dirty="0"/>
                    </a:p>
                  </a:txBody>
                  <a:tcPr/>
                </a:tc>
                <a:tc>
                  <a:txBody>
                    <a:bodyPr/>
                    <a:lstStyle/>
                    <a:p>
                      <a:r>
                        <a:rPr lang="en-SG" dirty="0"/>
                        <a:t>3</a:t>
                      </a:r>
                    </a:p>
                  </a:txBody>
                  <a:tcPr/>
                </a:tc>
                <a:tc>
                  <a:txBody>
                    <a:bodyPr/>
                    <a:lstStyle/>
                    <a:p>
                      <a:r>
                        <a:rPr lang="en-SG" dirty="0"/>
                        <a:t>M</a:t>
                      </a:r>
                    </a:p>
                  </a:txBody>
                  <a:tcPr/>
                </a:tc>
                <a:extLst>
                  <a:ext uri="{0D108BD9-81ED-4DB2-BD59-A6C34878D82A}">
                    <a16:rowId xmlns:a16="http://schemas.microsoft.com/office/drawing/2014/main" val="548323541"/>
                  </a:ext>
                </a:extLst>
              </a:tr>
              <a:tr h="370840">
                <a:tc>
                  <a:txBody>
                    <a:bodyPr/>
                    <a:lstStyle/>
                    <a:p>
                      <a:r>
                        <a:rPr lang="en-SG" dirty="0"/>
                        <a:t>J</a:t>
                      </a:r>
                    </a:p>
                  </a:txBody>
                  <a:tcPr/>
                </a:tc>
                <a:tc>
                  <a:txBody>
                    <a:bodyPr/>
                    <a:lstStyle/>
                    <a:p>
                      <a:r>
                        <a:rPr lang="en-SG" dirty="0"/>
                        <a:t>190</a:t>
                      </a:r>
                    </a:p>
                  </a:txBody>
                  <a:tcPr/>
                </a:tc>
                <a:tc>
                  <a:txBody>
                    <a:bodyPr/>
                    <a:lstStyle/>
                    <a:p>
                      <a:endParaRPr lang="en-SG" dirty="0"/>
                    </a:p>
                  </a:txBody>
                  <a:tcPr/>
                </a:tc>
                <a:tc>
                  <a:txBody>
                    <a:bodyPr/>
                    <a:lstStyle/>
                    <a:p>
                      <a:r>
                        <a:rPr lang="en-SG" dirty="0"/>
                        <a:t>4</a:t>
                      </a:r>
                    </a:p>
                  </a:txBody>
                  <a:tcPr/>
                </a:tc>
                <a:tc>
                  <a:txBody>
                    <a:bodyPr/>
                    <a:lstStyle/>
                    <a:p>
                      <a:r>
                        <a:rPr lang="en-SG" dirty="0"/>
                        <a:t>L</a:t>
                      </a:r>
                    </a:p>
                    <a:p>
                      <a:r>
                        <a:rPr lang="en-SG" dirty="0"/>
                        <a:t>W</a:t>
                      </a:r>
                    </a:p>
                  </a:txBody>
                  <a:tcPr/>
                </a:tc>
                <a:extLst>
                  <a:ext uri="{0D108BD9-81ED-4DB2-BD59-A6C34878D82A}">
                    <a16:rowId xmlns:a16="http://schemas.microsoft.com/office/drawing/2014/main" val="5349536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H</a:t>
                      </a:r>
                    </a:p>
                  </a:txBody>
                  <a:tcPr/>
                </a:tc>
                <a:tc>
                  <a:txBody>
                    <a:bodyPr/>
                    <a:lstStyle/>
                    <a:p>
                      <a:r>
                        <a:rPr lang="en-SG" dirty="0"/>
                        <a:t>183</a:t>
                      </a:r>
                    </a:p>
                  </a:txBody>
                  <a:tcPr/>
                </a:tc>
                <a:tc>
                  <a:txBody>
                    <a:bodyPr/>
                    <a:lstStyle/>
                    <a:p>
                      <a:endParaRPr lang="en-SG" dirty="0"/>
                    </a:p>
                  </a:txBody>
                  <a:tcPr/>
                </a:tc>
                <a:tc>
                  <a:txBody>
                    <a:bodyPr/>
                    <a:lstStyle/>
                    <a:p>
                      <a:r>
                        <a:rPr lang="en-SG" dirty="0"/>
                        <a:t>5</a:t>
                      </a:r>
                    </a:p>
                  </a:txBody>
                  <a:tcPr/>
                </a:tc>
                <a:tc>
                  <a:txBody>
                    <a:bodyPr/>
                    <a:lstStyle/>
                    <a:p>
                      <a:r>
                        <a:rPr lang="en-SG" dirty="0"/>
                        <a:t>V</a:t>
                      </a:r>
                    </a:p>
                    <a:p>
                      <a:r>
                        <a:rPr lang="en-SG" dirty="0"/>
                        <a:t>Y</a:t>
                      </a:r>
                    </a:p>
                  </a:txBody>
                  <a:tcPr/>
                </a:tc>
                <a:extLst>
                  <a:ext uri="{0D108BD9-81ED-4DB2-BD59-A6C34878D82A}">
                    <a16:rowId xmlns:a16="http://schemas.microsoft.com/office/drawing/2014/main" val="794730302"/>
                  </a:ext>
                </a:extLst>
              </a:tr>
              <a:tr h="370840">
                <a:tc>
                  <a:txBody>
                    <a:bodyPr/>
                    <a:lstStyle/>
                    <a:p>
                      <a:r>
                        <a:rPr lang="en-SG" dirty="0"/>
                        <a:t>W</a:t>
                      </a:r>
                    </a:p>
                  </a:txBody>
                  <a:tcPr/>
                </a:tc>
                <a:tc>
                  <a:txBody>
                    <a:bodyPr/>
                    <a:lstStyle/>
                    <a:p>
                      <a:r>
                        <a:rPr lang="en-SG" dirty="0"/>
                        <a:t>182</a:t>
                      </a:r>
                    </a:p>
                  </a:txBody>
                  <a:tcPr/>
                </a:tc>
                <a:tc>
                  <a:txBody>
                    <a:bodyPr/>
                    <a:lstStyle/>
                    <a:p>
                      <a:endParaRPr lang="en-SG" dirty="0"/>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553843301"/>
                  </a:ext>
                </a:extLst>
              </a:tr>
              <a:tr h="370840">
                <a:tc>
                  <a:txBody>
                    <a:bodyPr/>
                    <a:lstStyle/>
                    <a:p>
                      <a:r>
                        <a:rPr lang="en-SG" dirty="0"/>
                        <a:t>Y</a:t>
                      </a:r>
                    </a:p>
                  </a:txBody>
                  <a:tcPr/>
                </a:tc>
                <a:tc>
                  <a:txBody>
                    <a:bodyPr/>
                    <a:lstStyle/>
                    <a:p>
                      <a:r>
                        <a:rPr lang="en-SG" dirty="0"/>
                        <a:t>124</a:t>
                      </a:r>
                    </a:p>
                  </a:txBody>
                  <a:tcPr/>
                </a:tc>
                <a:tc>
                  <a:txBody>
                    <a:bodyPr/>
                    <a:lstStyle/>
                    <a:p>
                      <a:endParaRPr lang="en-SG" dirty="0"/>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207788533"/>
                  </a:ext>
                </a:extLst>
              </a:tr>
            </a:tbl>
          </a:graphicData>
        </a:graphic>
      </p:graphicFrame>
      <p:sp>
        <p:nvSpPr>
          <p:cNvPr id="7" name="Content Placeholder 2">
            <a:extLst>
              <a:ext uri="{FF2B5EF4-FFF2-40B4-BE49-F238E27FC236}">
                <a16:creationId xmlns:a16="http://schemas.microsoft.com/office/drawing/2014/main" id="{187BF289-CF98-1CC0-DDFF-9BC38F886A74}"/>
              </a:ext>
            </a:extLst>
          </p:cNvPr>
          <p:cNvSpPr txBox="1">
            <a:spLocks/>
          </p:cNvSpPr>
          <p:nvPr/>
        </p:nvSpPr>
        <p:spPr>
          <a:xfrm>
            <a:off x="3061003" y="1846653"/>
            <a:ext cx="3021363" cy="5102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Dataset A</a:t>
            </a:r>
            <a:endParaRPr lang="en-SG" sz="2000" dirty="0"/>
          </a:p>
          <a:p>
            <a:pPr marL="0" indent="0">
              <a:buFont typeface="Arial" panose="020B0604020202020204" pitchFamily="34" charset="0"/>
              <a:buNone/>
            </a:pPr>
            <a:endParaRPr lang="en-SG" sz="2000" dirty="0"/>
          </a:p>
        </p:txBody>
      </p:sp>
      <p:sp>
        <p:nvSpPr>
          <p:cNvPr id="8" name="Content Placeholder 2">
            <a:extLst>
              <a:ext uri="{FF2B5EF4-FFF2-40B4-BE49-F238E27FC236}">
                <a16:creationId xmlns:a16="http://schemas.microsoft.com/office/drawing/2014/main" id="{F330C5B6-85F7-B998-F802-B7C1514DE709}"/>
              </a:ext>
            </a:extLst>
          </p:cNvPr>
          <p:cNvSpPr txBox="1">
            <a:spLocks/>
          </p:cNvSpPr>
          <p:nvPr/>
        </p:nvSpPr>
        <p:spPr>
          <a:xfrm>
            <a:off x="7060371" y="1846653"/>
            <a:ext cx="3021362" cy="5102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2000" b="1" dirty="0"/>
              <a:t>Dataset B</a:t>
            </a:r>
            <a:endParaRPr lang="en-SG" sz="2000" dirty="0"/>
          </a:p>
          <a:p>
            <a:pPr marL="0" indent="0">
              <a:buFont typeface="Arial" panose="020B0604020202020204" pitchFamily="34" charset="0"/>
              <a:buNone/>
            </a:pPr>
            <a:endParaRPr lang="en-SG" sz="2000" dirty="0"/>
          </a:p>
        </p:txBody>
      </p:sp>
    </p:spTree>
    <p:extLst>
      <p:ext uri="{BB962C8B-B14F-4D97-AF65-F5344CB8AC3E}">
        <p14:creationId xmlns:p14="http://schemas.microsoft.com/office/powerpoint/2010/main" val="7737616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normAutofit fontScale="90000"/>
          </a:bodyPr>
          <a:lstStyle/>
          <a:p>
            <a:r>
              <a:rPr lang="en-SG" dirty="0"/>
              <a:t>Three (or more) Variables – </a:t>
            </a:r>
            <a:r>
              <a:rPr lang="en-SG" dirty="0">
                <a:solidFill>
                  <a:schemeClr val="accent2">
                    <a:lumMod val="75000"/>
                  </a:schemeClr>
                </a:solidFill>
              </a:rPr>
              <a:t>Categorical (x)</a:t>
            </a:r>
            <a:r>
              <a:rPr lang="en-SG" dirty="0">
                <a:solidFill>
                  <a:schemeClr val="accent6">
                    <a:lumMod val="75000"/>
                  </a:schemeClr>
                </a:solidFill>
              </a:rPr>
              <a:t> </a:t>
            </a:r>
            <a:r>
              <a:rPr lang="en-SG" dirty="0"/>
              <a:t>vs. </a:t>
            </a:r>
            <a:r>
              <a:rPr lang="en-SG" dirty="0">
                <a:solidFill>
                  <a:schemeClr val="accent6">
                    <a:lumMod val="75000"/>
                  </a:schemeClr>
                </a:solidFill>
              </a:rPr>
              <a:t>Continuous (y) </a:t>
            </a:r>
            <a:r>
              <a:rPr lang="en-SG" dirty="0"/>
              <a:t>+ </a:t>
            </a:r>
            <a:r>
              <a:rPr lang="en-SG" dirty="0">
                <a:solidFill>
                  <a:schemeClr val="accent2">
                    <a:lumMod val="75000"/>
                  </a:schemeClr>
                </a:solidFill>
              </a:rPr>
              <a:t>Categorical (colour) </a:t>
            </a:r>
            <a:r>
              <a:rPr lang="en-SG" dirty="0"/>
              <a:t>+ </a:t>
            </a:r>
            <a:r>
              <a:rPr lang="en-SG" dirty="0">
                <a:solidFill>
                  <a:schemeClr val="accent2">
                    <a:lumMod val="75000"/>
                  </a:schemeClr>
                </a:solidFill>
              </a:rPr>
              <a:t>Categorical (shape)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We cleverly plot points over the boxplot (we learnt this just now with the violin plots) and change the shape/size of the points!</a:t>
            </a:r>
            <a:endParaRPr lang="en-US" b="1" dirty="0"/>
          </a:p>
          <a:p>
            <a:pPr marL="0" indent="0">
              <a:buNone/>
            </a:pPr>
            <a:r>
              <a:rPr lang="en-US" dirty="0">
                <a:solidFill>
                  <a:schemeClr val="accent2">
                    <a:lumMod val="75000"/>
                  </a:schemeClr>
                </a:solidFill>
              </a:rPr>
              <a:t>&lt;site&gt; </a:t>
            </a:r>
            <a:r>
              <a:rPr lang="en-US" dirty="0"/>
              <a:t>vs. </a:t>
            </a:r>
            <a:r>
              <a:rPr lang="en-US" dirty="0">
                <a:solidFill>
                  <a:schemeClr val="accent6">
                    <a:lumMod val="75000"/>
                  </a:schemeClr>
                </a:solidFill>
              </a:rPr>
              <a:t>&lt;richness&gt; </a:t>
            </a:r>
            <a:r>
              <a:rPr lang="en-US" dirty="0"/>
              <a:t>+ </a:t>
            </a:r>
            <a:r>
              <a:rPr lang="en-US" dirty="0">
                <a:solidFill>
                  <a:schemeClr val="accent2">
                    <a:lumMod val="75000"/>
                  </a:schemeClr>
                </a:solidFill>
              </a:rPr>
              <a:t>&lt;impact&gt; </a:t>
            </a:r>
            <a:r>
              <a:rPr lang="en-US" dirty="0"/>
              <a:t>+ </a:t>
            </a:r>
            <a:r>
              <a:rPr lang="en-US" dirty="0">
                <a:solidFill>
                  <a:schemeClr val="accent2">
                    <a:lumMod val="75000"/>
                  </a:schemeClr>
                </a:solidFill>
              </a:rPr>
              <a:t>&lt;country&gt;</a:t>
            </a:r>
            <a:r>
              <a:rPr lang="en-US" dirty="0"/>
              <a:t>:</a:t>
            </a:r>
          </a:p>
          <a:p>
            <a:pPr marL="0" indent="0">
              <a:buNone/>
            </a:pPr>
            <a:r>
              <a:rPr lang="en-US" sz="2000" dirty="0">
                <a:latin typeface="Courier New" panose="02070309020205020404" pitchFamily="49" charset="0"/>
                <a:cs typeface="Courier New" panose="02070309020205020404" pitchFamily="49" charset="0"/>
              </a:rPr>
              <a:t>data1$country=</a:t>
            </a:r>
            <a:r>
              <a:rPr lang="en-US" sz="2000" dirty="0" err="1">
                <a:latin typeface="Courier New" panose="02070309020205020404" pitchFamily="49" charset="0"/>
                <a:cs typeface="Courier New" panose="02070309020205020404" pitchFamily="49" charset="0"/>
              </a:rPr>
              <a:t>as.factor</a:t>
            </a:r>
            <a:r>
              <a:rPr lang="en-US" sz="2000" dirty="0">
                <a:latin typeface="Courier New" panose="02070309020205020404" pitchFamily="49" charset="0"/>
                <a:cs typeface="Courier New" panose="02070309020205020404" pitchFamily="49" charset="0"/>
              </a:rPr>
              <a:t>(data1$country) #make sure &lt;country&gt; is a factor first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err="1">
                <a:latin typeface="Courier New" panose="02070309020205020404" pitchFamily="49" charset="0"/>
                <a:cs typeface="Courier New" panose="02070309020205020404" pitchFamily="49" charset="0"/>
              </a:rPr>
              <a:t>h+geom_boxplot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(col=impact),</a:t>
            </a:r>
            <a:r>
              <a:rPr lang="en-US" sz="2000" dirty="0" err="1">
                <a:latin typeface="Courier New" panose="02070309020205020404" pitchFamily="49" charset="0"/>
                <a:cs typeface="Courier New" panose="02070309020205020404" pitchFamily="49" charset="0"/>
              </a:rPr>
              <a:t>outlier.shape</a:t>
            </a:r>
            <a:r>
              <a:rPr lang="en-US" sz="2000" dirty="0">
                <a:latin typeface="Courier New" panose="02070309020205020404" pitchFamily="49" charset="0"/>
                <a:cs typeface="Courier New" panose="02070309020205020404" pitchFamily="49" charset="0"/>
              </a:rPr>
              <a:t>=NA)+</a:t>
            </a:r>
          </a:p>
          <a:p>
            <a:pPr marL="0" indent="0">
              <a:buNone/>
            </a:pP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a:t>
            </a:r>
            <a:r>
              <a:rPr lang="en-US" sz="2000" dirty="0" err="1">
                <a:latin typeface="Courier New" panose="02070309020205020404" pitchFamily="49" charset="0"/>
                <a:cs typeface="Courier New" panose="02070309020205020404" pitchFamily="49" charset="0"/>
              </a:rPr>
              <a:t>impact,shape</a:t>
            </a:r>
            <a:r>
              <a:rPr lang="en-US" sz="2000" dirty="0">
                <a:latin typeface="Courier New" panose="02070309020205020404" pitchFamily="49" charset="0"/>
                <a:cs typeface="Courier New" panose="02070309020205020404" pitchFamily="49" charset="0"/>
              </a:rPr>
              <a:t>=country),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position=</a:t>
            </a:r>
            <a:r>
              <a:rPr lang="en-US" sz="2000" dirty="0" err="1">
                <a:latin typeface="Courier New" panose="02070309020205020404" pitchFamily="49" charset="0"/>
                <a:cs typeface="Courier New" panose="02070309020205020404" pitchFamily="49" charset="0"/>
              </a:rPr>
              <a:t>position_dodge</a:t>
            </a:r>
            <a:r>
              <a:rPr lang="en-US" sz="2000" dirty="0">
                <a:latin typeface="Courier New" panose="02070309020205020404" pitchFamily="49" charset="0"/>
                <a:cs typeface="Courier New" panose="02070309020205020404" pitchFamily="49" charset="0"/>
              </a:rPr>
              <a:t>(width=0.5))</a:t>
            </a:r>
            <a:endParaRPr lang="en-US" dirty="0"/>
          </a:p>
        </p:txBody>
      </p:sp>
      <p:pic>
        <p:nvPicPr>
          <p:cNvPr id="7" name="Picture 6">
            <a:extLst>
              <a:ext uri="{FF2B5EF4-FFF2-40B4-BE49-F238E27FC236}">
                <a16:creationId xmlns:a16="http://schemas.microsoft.com/office/drawing/2014/main" id="{256F6F61-2252-CE2D-A2F3-6EB319ACBA56}"/>
              </a:ext>
            </a:extLst>
          </p:cNvPr>
          <p:cNvPicPr>
            <a:picLocks noChangeAspect="1"/>
          </p:cNvPicPr>
          <p:nvPr/>
        </p:nvPicPr>
        <p:blipFill>
          <a:blip r:embed="rId2"/>
          <a:stretch>
            <a:fillRect/>
          </a:stretch>
        </p:blipFill>
        <p:spPr>
          <a:xfrm>
            <a:off x="7666368" y="2734544"/>
            <a:ext cx="4524179" cy="4044121"/>
          </a:xfrm>
          <a:prstGeom prst="rect">
            <a:avLst/>
          </a:prstGeom>
        </p:spPr>
      </p:pic>
      <p:sp>
        <p:nvSpPr>
          <p:cNvPr id="11" name="Content Placeholder 2">
            <a:extLst>
              <a:ext uri="{FF2B5EF4-FFF2-40B4-BE49-F238E27FC236}">
                <a16:creationId xmlns:a16="http://schemas.microsoft.com/office/drawing/2014/main" id="{9110D092-04BA-9251-B294-2A05AFE1C271}"/>
              </a:ext>
            </a:extLst>
          </p:cNvPr>
          <p:cNvSpPr txBox="1">
            <a:spLocks/>
          </p:cNvSpPr>
          <p:nvPr/>
        </p:nvSpPr>
        <p:spPr>
          <a:xfrm>
            <a:off x="7534923" y="2499743"/>
            <a:ext cx="4807387"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col=&lt;impact&gt;, shape of points=&lt;country&gt;</a:t>
            </a:r>
          </a:p>
        </p:txBody>
      </p:sp>
      <p:sp>
        <p:nvSpPr>
          <p:cNvPr id="9" name="Content Placeholder 2">
            <a:extLst>
              <a:ext uri="{FF2B5EF4-FFF2-40B4-BE49-F238E27FC236}">
                <a16:creationId xmlns:a16="http://schemas.microsoft.com/office/drawing/2014/main" id="{0FC6F381-8093-5440-D774-9E587893F888}"/>
              </a:ext>
            </a:extLst>
          </p:cNvPr>
          <p:cNvSpPr txBox="1">
            <a:spLocks/>
          </p:cNvSpPr>
          <p:nvPr/>
        </p:nvSpPr>
        <p:spPr>
          <a:xfrm>
            <a:off x="900584" y="2674910"/>
            <a:ext cx="4049161" cy="1421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suppresses any outliers from the </a:t>
            </a:r>
            <a:r>
              <a:rPr lang="en-SG" sz="1800" dirty="0" err="1">
                <a:solidFill>
                  <a:srgbClr val="FF0000"/>
                </a:solidFill>
              </a:rPr>
              <a:t>geom_boxplot</a:t>
            </a:r>
            <a:r>
              <a:rPr lang="en-SG" sz="1800" dirty="0">
                <a:solidFill>
                  <a:srgbClr val="FF0000"/>
                </a:solidFill>
              </a:rPr>
              <a:t>() so that they are not plotted twice when we use </a:t>
            </a:r>
            <a:r>
              <a:rPr lang="en-SG" sz="1800" dirty="0" err="1">
                <a:solidFill>
                  <a:srgbClr val="FF0000"/>
                </a:solidFill>
              </a:rPr>
              <a:t>geom_point</a:t>
            </a:r>
            <a:r>
              <a:rPr lang="en-SG" sz="1800" dirty="0">
                <a:solidFill>
                  <a:srgbClr val="FF0000"/>
                </a:solidFill>
              </a:rPr>
              <a:t>()</a:t>
            </a:r>
          </a:p>
        </p:txBody>
      </p:sp>
      <p:cxnSp>
        <p:nvCxnSpPr>
          <p:cNvPr id="12" name="Straight Arrow Connector 11">
            <a:extLst>
              <a:ext uri="{FF2B5EF4-FFF2-40B4-BE49-F238E27FC236}">
                <a16:creationId xmlns:a16="http://schemas.microsoft.com/office/drawing/2014/main" id="{86D60155-7978-1CC1-3751-A2F219893B68}"/>
              </a:ext>
            </a:extLst>
          </p:cNvPr>
          <p:cNvCxnSpPr>
            <a:cxnSpLocks/>
          </p:cNvCxnSpPr>
          <p:nvPr/>
        </p:nvCxnSpPr>
        <p:spPr>
          <a:xfrm>
            <a:off x="4805680" y="3429000"/>
            <a:ext cx="275510" cy="447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08A9C4-8F84-D930-D98F-0E3E71B5A029}"/>
              </a:ext>
            </a:extLst>
          </p:cNvPr>
          <p:cNvCxnSpPr>
            <a:cxnSpLocks/>
          </p:cNvCxnSpPr>
          <p:nvPr/>
        </p:nvCxnSpPr>
        <p:spPr>
          <a:xfrm flipV="1">
            <a:off x="1066800" y="4401002"/>
            <a:ext cx="1376754" cy="9148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3ED9462C-0D77-8EA5-D841-990C68687A38}"/>
              </a:ext>
            </a:extLst>
          </p:cNvPr>
          <p:cNvSpPr txBox="1">
            <a:spLocks/>
          </p:cNvSpPr>
          <p:nvPr/>
        </p:nvSpPr>
        <p:spPr>
          <a:xfrm>
            <a:off x="155166" y="5254058"/>
            <a:ext cx="4303681" cy="1421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An added </a:t>
            </a:r>
            <a:r>
              <a:rPr lang="en-SG" sz="1800" dirty="0" err="1">
                <a:solidFill>
                  <a:srgbClr val="FF0000"/>
                </a:solidFill>
              </a:rPr>
              <a:t>geom_point</a:t>
            </a:r>
            <a:r>
              <a:rPr lang="en-SG" sz="1800" dirty="0">
                <a:solidFill>
                  <a:srgbClr val="FF0000"/>
                </a:solidFill>
              </a:rPr>
              <a:t>() tells R to plot points over the boxplots: </a:t>
            </a:r>
            <a:br>
              <a:rPr lang="en-SG" sz="1800" dirty="0">
                <a:solidFill>
                  <a:srgbClr val="FF0000"/>
                </a:solidFill>
              </a:rPr>
            </a:br>
            <a:r>
              <a:rPr lang="en-SG" sz="1800" dirty="0">
                <a:solidFill>
                  <a:srgbClr val="FF0000"/>
                </a:solidFill>
              </a:rPr>
              <a:t>- We need to use “col=impact” again so that the colour of the points match the boxplots</a:t>
            </a:r>
            <a:br>
              <a:rPr lang="en-SG" sz="1800" dirty="0">
                <a:solidFill>
                  <a:srgbClr val="FF0000"/>
                </a:solidFill>
              </a:rPr>
            </a:br>
            <a:r>
              <a:rPr lang="en-SG" sz="1800" dirty="0">
                <a:solidFill>
                  <a:srgbClr val="FF0000"/>
                </a:solidFill>
              </a:rPr>
              <a:t>- We then add “shape=country” as well</a:t>
            </a:r>
          </a:p>
        </p:txBody>
      </p:sp>
      <p:cxnSp>
        <p:nvCxnSpPr>
          <p:cNvPr id="22" name="Straight Arrow Connector 21">
            <a:extLst>
              <a:ext uri="{FF2B5EF4-FFF2-40B4-BE49-F238E27FC236}">
                <a16:creationId xmlns:a16="http://schemas.microsoft.com/office/drawing/2014/main" id="{D0A6B0B9-6D9F-619F-B8DA-A44E14194BDF}"/>
              </a:ext>
            </a:extLst>
          </p:cNvPr>
          <p:cNvCxnSpPr>
            <a:cxnSpLocks/>
          </p:cNvCxnSpPr>
          <p:nvPr/>
        </p:nvCxnSpPr>
        <p:spPr>
          <a:xfrm flipH="1" flipV="1">
            <a:off x="4744395" y="4717261"/>
            <a:ext cx="415782" cy="583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A32DD2DD-2AF3-F51C-130B-4BCEE987D2FE}"/>
              </a:ext>
            </a:extLst>
          </p:cNvPr>
          <p:cNvSpPr txBox="1">
            <a:spLocks/>
          </p:cNvSpPr>
          <p:nvPr/>
        </p:nvSpPr>
        <p:spPr>
          <a:xfrm>
            <a:off x="4816979" y="5254058"/>
            <a:ext cx="2628880" cy="1421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“position” argument is to offset the points to the left and right of the centre so that they match their boxplots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50</a:t>
            </a:fld>
            <a:endParaRPr lang="en-SG" dirty="0"/>
          </a:p>
        </p:txBody>
      </p:sp>
    </p:spTree>
    <p:extLst>
      <p:ext uri="{BB962C8B-B14F-4D97-AF65-F5344CB8AC3E}">
        <p14:creationId xmlns:p14="http://schemas.microsoft.com/office/powerpoint/2010/main" val="1324269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normAutofit fontScale="90000"/>
          </a:bodyPr>
          <a:lstStyle/>
          <a:p>
            <a:r>
              <a:rPr lang="en-SG" dirty="0"/>
              <a:t>Three (or more) Variables – </a:t>
            </a:r>
            <a:r>
              <a:rPr lang="en-SG" dirty="0">
                <a:solidFill>
                  <a:schemeClr val="accent2">
                    <a:lumMod val="75000"/>
                  </a:schemeClr>
                </a:solidFill>
              </a:rPr>
              <a:t>Categorical (x)</a:t>
            </a:r>
            <a:r>
              <a:rPr lang="en-SG" dirty="0">
                <a:solidFill>
                  <a:schemeClr val="accent6">
                    <a:lumMod val="75000"/>
                  </a:schemeClr>
                </a:solidFill>
              </a:rPr>
              <a:t> </a:t>
            </a:r>
            <a:r>
              <a:rPr lang="en-SG" dirty="0"/>
              <a:t>vs. </a:t>
            </a:r>
            <a:r>
              <a:rPr lang="en-SG" dirty="0">
                <a:solidFill>
                  <a:schemeClr val="accent6">
                    <a:lumMod val="75000"/>
                  </a:schemeClr>
                </a:solidFill>
              </a:rPr>
              <a:t>Continuous (y) </a:t>
            </a:r>
            <a:r>
              <a:rPr lang="en-SG" dirty="0"/>
              <a:t>+ </a:t>
            </a:r>
            <a:r>
              <a:rPr lang="en-SG" dirty="0">
                <a:solidFill>
                  <a:schemeClr val="accent2">
                    <a:lumMod val="75000"/>
                  </a:schemeClr>
                </a:solidFill>
              </a:rPr>
              <a:t>Categorical (colour) </a:t>
            </a:r>
            <a:r>
              <a:rPr lang="en-SG" dirty="0"/>
              <a:t>+</a:t>
            </a:r>
            <a:r>
              <a:rPr lang="en-SG" dirty="0">
                <a:solidFill>
                  <a:schemeClr val="accent2">
                    <a:lumMod val="75000"/>
                  </a:schemeClr>
                </a:solidFill>
              </a:rPr>
              <a:t> </a:t>
            </a:r>
            <a:r>
              <a:rPr lang="en-SG" dirty="0">
                <a:solidFill>
                  <a:schemeClr val="accent6">
                    <a:lumMod val="75000"/>
                  </a:schemeClr>
                </a:solidFill>
              </a:rPr>
              <a:t>Continuous (size)</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We can do this for both categorical and continuous variables</a:t>
            </a:r>
            <a:endParaRPr lang="en-US" b="1" dirty="0"/>
          </a:p>
          <a:p>
            <a:pPr marL="0" indent="0">
              <a:buNone/>
            </a:pPr>
            <a:r>
              <a:rPr lang="en-US" dirty="0">
                <a:solidFill>
                  <a:schemeClr val="accent2">
                    <a:lumMod val="75000"/>
                  </a:schemeClr>
                </a:solidFill>
              </a:rPr>
              <a:t>&lt;site&gt; </a:t>
            </a:r>
            <a:r>
              <a:rPr lang="en-US" dirty="0"/>
              <a:t>vs. </a:t>
            </a:r>
            <a:r>
              <a:rPr lang="en-US" dirty="0">
                <a:solidFill>
                  <a:schemeClr val="accent6">
                    <a:lumMod val="75000"/>
                  </a:schemeClr>
                </a:solidFill>
              </a:rPr>
              <a:t>&lt;richness&gt; </a:t>
            </a:r>
            <a:r>
              <a:rPr lang="en-US" dirty="0"/>
              <a:t>+ </a:t>
            </a:r>
            <a:r>
              <a:rPr lang="en-US" dirty="0">
                <a:solidFill>
                  <a:schemeClr val="accent2">
                    <a:lumMod val="75000"/>
                  </a:schemeClr>
                </a:solidFill>
              </a:rPr>
              <a:t>&lt;impact&gt; </a:t>
            </a:r>
            <a:r>
              <a:rPr lang="en-US" dirty="0"/>
              <a:t>+ </a:t>
            </a:r>
            <a:r>
              <a:rPr lang="en-US" dirty="0">
                <a:solidFill>
                  <a:schemeClr val="accent6">
                    <a:lumMod val="75000"/>
                  </a:schemeClr>
                </a:solidFill>
              </a:rPr>
              <a:t>&lt;temp&gt;</a:t>
            </a:r>
            <a:r>
              <a:rPr lang="en-US" dirty="0"/>
              <a:t>:</a:t>
            </a:r>
          </a:p>
          <a:p>
            <a:pPr marL="0" indent="0">
              <a:buNone/>
            </a:pPr>
            <a:r>
              <a:rPr lang="en-US" sz="2400" dirty="0"/>
              <a:t>- &lt;temp&gt; is continuous: we can use size</a:t>
            </a:r>
          </a:p>
          <a:p>
            <a:pPr marL="0" indent="0">
              <a:buNone/>
            </a:pPr>
            <a:r>
              <a:rPr lang="en-US" sz="2000" dirty="0" err="1">
                <a:latin typeface="Courier New" panose="02070309020205020404" pitchFamily="49" charset="0"/>
                <a:cs typeface="Courier New" panose="02070309020205020404" pitchFamily="49" charset="0"/>
              </a:rPr>
              <a:t>h+geom_boxplot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(col=impact),</a:t>
            </a:r>
            <a:r>
              <a:rPr lang="en-US" sz="2000" dirty="0" err="1">
                <a:latin typeface="Courier New" panose="02070309020205020404" pitchFamily="49" charset="0"/>
                <a:cs typeface="Courier New" panose="02070309020205020404" pitchFamily="49" charset="0"/>
              </a:rPr>
              <a:t>outlier.shape</a:t>
            </a:r>
            <a:r>
              <a:rPr lang="en-US" sz="2000" dirty="0">
                <a:latin typeface="Courier New" panose="02070309020205020404" pitchFamily="49" charset="0"/>
                <a:cs typeface="Courier New" panose="02070309020205020404" pitchFamily="49" charset="0"/>
              </a:rPr>
              <a:t>=NA)+</a:t>
            </a:r>
          </a:p>
          <a:p>
            <a:pPr marL="0" indent="0">
              <a:buNone/>
            </a:pP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a:t>
            </a:r>
            <a:r>
              <a:rPr lang="en-US" sz="2000" dirty="0" err="1">
                <a:latin typeface="Courier New" panose="02070309020205020404" pitchFamily="49" charset="0"/>
                <a:cs typeface="Courier New" panose="02070309020205020404" pitchFamily="49" charset="0"/>
              </a:rPr>
              <a:t>impact,size</a:t>
            </a:r>
            <a:r>
              <a:rPr lang="en-US" sz="2000" dirty="0">
                <a:latin typeface="Courier New" panose="02070309020205020404" pitchFamily="49" charset="0"/>
                <a:cs typeface="Courier New" panose="02070309020205020404" pitchFamily="49" charset="0"/>
              </a:rPr>
              <a:t>=temp),position=</a:t>
            </a:r>
            <a:r>
              <a:rPr lang="en-US" sz="2000" dirty="0" err="1">
                <a:latin typeface="Courier New" panose="02070309020205020404" pitchFamily="49" charset="0"/>
                <a:cs typeface="Courier New" panose="02070309020205020404" pitchFamily="49" charset="0"/>
              </a:rPr>
              <a:t>position_dodge</a:t>
            </a:r>
            <a:r>
              <a:rPr lang="en-US" sz="2000" dirty="0">
                <a:latin typeface="Courier New" panose="02070309020205020404" pitchFamily="49" charset="0"/>
                <a:cs typeface="Courier New" panose="02070309020205020404" pitchFamily="49" charset="0"/>
              </a:rPr>
              <a:t>(width=0.5))</a:t>
            </a:r>
            <a:endParaRPr lang="en-US" dirty="0"/>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51</a:t>
            </a:fld>
            <a:endParaRPr lang="en-SG" dirty="0"/>
          </a:p>
        </p:txBody>
      </p:sp>
      <p:cxnSp>
        <p:nvCxnSpPr>
          <p:cNvPr id="16" name="Straight Arrow Connector 15">
            <a:extLst>
              <a:ext uri="{FF2B5EF4-FFF2-40B4-BE49-F238E27FC236}">
                <a16:creationId xmlns:a16="http://schemas.microsoft.com/office/drawing/2014/main" id="{4608A9C4-8F84-D930-D98F-0E3E71B5A029}"/>
              </a:ext>
            </a:extLst>
          </p:cNvPr>
          <p:cNvCxnSpPr>
            <a:cxnSpLocks/>
          </p:cNvCxnSpPr>
          <p:nvPr/>
        </p:nvCxnSpPr>
        <p:spPr>
          <a:xfrm flipH="1" flipV="1">
            <a:off x="4842947" y="2879175"/>
            <a:ext cx="2792293" cy="8851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3ED9462C-0D77-8EA5-D841-990C68687A38}"/>
              </a:ext>
            </a:extLst>
          </p:cNvPr>
          <p:cNvSpPr txBox="1">
            <a:spLocks/>
          </p:cNvSpPr>
          <p:nvPr/>
        </p:nvSpPr>
        <p:spPr>
          <a:xfrm>
            <a:off x="7581563" y="3623777"/>
            <a:ext cx="2539352" cy="1421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is the only thing that is different from before</a:t>
            </a:r>
          </a:p>
        </p:txBody>
      </p:sp>
      <p:pic>
        <p:nvPicPr>
          <p:cNvPr id="10" name="Picture 9">
            <a:extLst>
              <a:ext uri="{FF2B5EF4-FFF2-40B4-BE49-F238E27FC236}">
                <a16:creationId xmlns:a16="http://schemas.microsoft.com/office/drawing/2014/main" id="{44F07C27-88B8-9ACE-D66D-9CD8571593D5}"/>
              </a:ext>
            </a:extLst>
          </p:cNvPr>
          <p:cNvPicPr>
            <a:picLocks noChangeAspect="1"/>
          </p:cNvPicPr>
          <p:nvPr/>
        </p:nvPicPr>
        <p:blipFill>
          <a:blip r:embed="rId2"/>
          <a:stretch>
            <a:fillRect/>
          </a:stretch>
        </p:blipFill>
        <p:spPr>
          <a:xfrm>
            <a:off x="1837092" y="3314913"/>
            <a:ext cx="3864332" cy="3490966"/>
          </a:xfrm>
          <a:prstGeom prst="rect">
            <a:avLst/>
          </a:prstGeom>
        </p:spPr>
      </p:pic>
      <p:sp>
        <p:nvSpPr>
          <p:cNvPr id="11" name="Content Placeholder 2">
            <a:extLst>
              <a:ext uri="{FF2B5EF4-FFF2-40B4-BE49-F238E27FC236}">
                <a16:creationId xmlns:a16="http://schemas.microsoft.com/office/drawing/2014/main" id="{9110D092-04BA-9251-B294-2A05AFE1C271}"/>
              </a:ext>
            </a:extLst>
          </p:cNvPr>
          <p:cNvSpPr txBox="1">
            <a:spLocks/>
          </p:cNvSpPr>
          <p:nvPr/>
        </p:nvSpPr>
        <p:spPr>
          <a:xfrm>
            <a:off x="1365566" y="3067177"/>
            <a:ext cx="4807387"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col=&lt;impact&gt;, size=&lt;temp&gt;</a:t>
            </a:r>
          </a:p>
        </p:txBody>
      </p:sp>
    </p:spTree>
    <p:extLst>
      <p:ext uri="{BB962C8B-B14F-4D97-AF65-F5344CB8AC3E}">
        <p14:creationId xmlns:p14="http://schemas.microsoft.com/office/powerpoint/2010/main" val="863442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normAutofit fontScale="90000"/>
          </a:bodyPr>
          <a:lstStyle/>
          <a:p>
            <a:r>
              <a:rPr lang="en-SG" dirty="0"/>
              <a:t>Three (or more) Variables – </a:t>
            </a:r>
            <a:r>
              <a:rPr lang="en-SG" dirty="0">
                <a:solidFill>
                  <a:schemeClr val="accent2">
                    <a:lumMod val="75000"/>
                  </a:schemeClr>
                </a:solidFill>
              </a:rPr>
              <a:t>Categorical (x)</a:t>
            </a:r>
            <a:r>
              <a:rPr lang="en-SG" dirty="0">
                <a:solidFill>
                  <a:schemeClr val="accent6">
                    <a:lumMod val="75000"/>
                  </a:schemeClr>
                </a:solidFill>
              </a:rPr>
              <a:t> </a:t>
            </a:r>
            <a:r>
              <a:rPr lang="en-SG" dirty="0"/>
              <a:t>vs. </a:t>
            </a:r>
            <a:r>
              <a:rPr lang="en-SG" dirty="0">
                <a:solidFill>
                  <a:schemeClr val="accent6">
                    <a:lumMod val="75000"/>
                  </a:schemeClr>
                </a:solidFill>
              </a:rPr>
              <a:t>Continuous (y) </a:t>
            </a:r>
            <a:r>
              <a:rPr lang="en-SG" dirty="0"/>
              <a:t>+ </a:t>
            </a:r>
            <a:r>
              <a:rPr lang="en-SG" dirty="0">
                <a:solidFill>
                  <a:schemeClr val="accent2">
                    <a:lumMod val="75000"/>
                  </a:schemeClr>
                </a:solidFill>
              </a:rPr>
              <a:t>Categorical (colour) </a:t>
            </a:r>
            <a:r>
              <a:rPr lang="en-SG" dirty="0"/>
              <a:t>+</a:t>
            </a:r>
            <a:r>
              <a:rPr lang="en-SG" dirty="0">
                <a:solidFill>
                  <a:schemeClr val="accent2">
                    <a:lumMod val="75000"/>
                  </a:schemeClr>
                </a:solidFill>
              </a:rPr>
              <a:t> Every</a:t>
            </a:r>
            <a:r>
              <a:rPr lang="en-SG" dirty="0">
                <a:solidFill>
                  <a:schemeClr val="accent6">
                    <a:lumMod val="75000"/>
                  </a:schemeClr>
                </a:solidFill>
              </a:rPr>
              <a:t>thing!</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We can combine many variables at the same time!</a:t>
            </a:r>
            <a:endParaRPr lang="en-US" b="1" dirty="0"/>
          </a:p>
          <a:p>
            <a:pPr marL="0" indent="0">
              <a:buNone/>
            </a:pPr>
            <a:r>
              <a:rPr lang="en-US" dirty="0">
                <a:solidFill>
                  <a:schemeClr val="accent2">
                    <a:lumMod val="75000"/>
                  </a:schemeClr>
                </a:solidFill>
              </a:rPr>
              <a:t>&lt;site&gt; </a:t>
            </a:r>
            <a:r>
              <a:rPr lang="en-US" dirty="0"/>
              <a:t>vs. </a:t>
            </a:r>
            <a:r>
              <a:rPr lang="en-US" dirty="0">
                <a:solidFill>
                  <a:schemeClr val="accent6">
                    <a:lumMod val="75000"/>
                  </a:schemeClr>
                </a:solidFill>
              </a:rPr>
              <a:t>&lt;richness&gt; </a:t>
            </a:r>
            <a:r>
              <a:rPr lang="en-US" dirty="0"/>
              <a:t>+ </a:t>
            </a:r>
            <a:r>
              <a:rPr lang="en-US" dirty="0">
                <a:solidFill>
                  <a:schemeClr val="accent2">
                    <a:lumMod val="75000"/>
                  </a:schemeClr>
                </a:solidFill>
              </a:rPr>
              <a:t>&lt;impact&gt; </a:t>
            </a:r>
            <a:r>
              <a:rPr lang="en-US" dirty="0"/>
              <a:t>+ </a:t>
            </a:r>
            <a:r>
              <a:rPr lang="en-US" dirty="0">
                <a:solidFill>
                  <a:schemeClr val="accent2">
                    <a:lumMod val="75000"/>
                  </a:schemeClr>
                </a:solidFill>
              </a:rPr>
              <a:t>&lt;country&gt; </a:t>
            </a:r>
            <a:r>
              <a:rPr lang="en-US" dirty="0"/>
              <a:t>+ </a:t>
            </a:r>
            <a:r>
              <a:rPr lang="en-US" dirty="0">
                <a:solidFill>
                  <a:schemeClr val="accent6">
                    <a:lumMod val="75000"/>
                  </a:schemeClr>
                </a:solidFill>
              </a:rPr>
              <a:t>&lt;temp&gt;</a:t>
            </a:r>
            <a:r>
              <a:rPr lang="en-US" dirty="0"/>
              <a:t>:</a:t>
            </a:r>
          </a:p>
          <a:p>
            <a:pPr marL="0" indent="0">
              <a:buNone/>
            </a:pPr>
            <a:r>
              <a:rPr lang="en-US" sz="2000" dirty="0" err="1">
                <a:latin typeface="Courier New" panose="02070309020205020404" pitchFamily="49" charset="0"/>
                <a:cs typeface="Courier New" panose="02070309020205020404" pitchFamily="49" charset="0"/>
              </a:rPr>
              <a:t>h+geom_boxplot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(col=impact),</a:t>
            </a:r>
            <a:r>
              <a:rPr lang="en-US" sz="2000" dirty="0" err="1">
                <a:latin typeface="Courier New" panose="02070309020205020404" pitchFamily="49" charset="0"/>
                <a:cs typeface="Courier New" panose="02070309020205020404" pitchFamily="49" charset="0"/>
              </a:rPr>
              <a:t>outlier.shape</a:t>
            </a:r>
            <a:r>
              <a:rPr lang="en-US" sz="2000" dirty="0">
                <a:latin typeface="Courier New" panose="02070309020205020404" pitchFamily="49" charset="0"/>
                <a:cs typeface="Courier New" panose="02070309020205020404" pitchFamily="49" charset="0"/>
              </a:rPr>
              <a:t>=NA)+</a:t>
            </a:r>
          </a:p>
          <a:p>
            <a:pPr marL="0" indent="0">
              <a:buNone/>
            </a:pP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a:t>
            </a:r>
            <a:r>
              <a:rPr lang="en-US" sz="2000" dirty="0" err="1">
                <a:latin typeface="Courier New" panose="02070309020205020404" pitchFamily="49" charset="0"/>
                <a:cs typeface="Courier New" panose="02070309020205020404" pitchFamily="49" charset="0"/>
              </a:rPr>
              <a:t>impact,shape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country,size</a:t>
            </a:r>
            <a:r>
              <a:rPr lang="en-US" sz="2000" dirty="0">
                <a:latin typeface="Courier New" panose="02070309020205020404" pitchFamily="49" charset="0"/>
                <a:cs typeface="Courier New" panose="02070309020205020404" pitchFamily="49" charset="0"/>
              </a:rPr>
              <a:t>=temp),position=</a:t>
            </a:r>
            <a:r>
              <a:rPr lang="en-US" sz="2000" dirty="0" err="1">
                <a:latin typeface="Courier New" panose="02070309020205020404" pitchFamily="49" charset="0"/>
                <a:cs typeface="Courier New" panose="02070309020205020404" pitchFamily="49" charset="0"/>
              </a:rPr>
              <a:t>position_dodge</a:t>
            </a:r>
            <a:r>
              <a:rPr lang="en-US" sz="2000" dirty="0">
                <a:latin typeface="Courier New" panose="02070309020205020404" pitchFamily="49" charset="0"/>
                <a:cs typeface="Courier New" panose="02070309020205020404" pitchFamily="49" charset="0"/>
              </a:rPr>
              <a:t>(width=0.5))</a:t>
            </a:r>
          </a:p>
          <a:p>
            <a:pPr marL="0" indent="0">
              <a:buNone/>
            </a:pPr>
            <a:endParaRPr lang="en-US" dirty="0"/>
          </a:p>
          <a:p>
            <a:pPr marL="0" indent="0">
              <a:buNone/>
            </a:pPr>
            <a:r>
              <a:rPr lang="en-US" dirty="0"/>
              <a:t>But it becomes very difficult to interpret!</a:t>
            </a:r>
          </a:p>
          <a:p>
            <a:pPr marL="0" indent="0">
              <a:buNone/>
            </a:pPr>
            <a:r>
              <a:rPr lang="en-US" sz="2400" dirty="0"/>
              <a:t>- You shouldn’t do it just because you can.</a:t>
            </a:r>
          </a:p>
          <a:p>
            <a:pPr marL="0" indent="0">
              <a:buNone/>
            </a:pPr>
            <a:r>
              <a:rPr lang="en-US" sz="2400" dirty="0"/>
              <a:t>- It’s better to break the plot into separate plots.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52</a:t>
            </a:fld>
            <a:endParaRPr lang="en-SG" dirty="0"/>
          </a:p>
        </p:txBody>
      </p:sp>
      <p:pic>
        <p:nvPicPr>
          <p:cNvPr id="7" name="Picture 6">
            <a:extLst>
              <a:ext uri="{FF2B5EF4-FFF2-40B4-BE49-F238E27FC236}">
                <a16:creationId xmlns:a16="http://schemas.microsoft.com/office/drawing/2014/main" id="{20FA1E50-2DC8-C357-3E63-A15A8B6A7D73}"/>
              </a:ext>
            </a:extLst>
          </p:cNvPr>
          <p:cNvPicPr>
            <a:picLocks noChangeAspect="1"/>
          </p:cNvPicPr>
          <p:nvPr/>
        </p:nvPicPr>
        <p:blipFill>
          <a:blip r:embed="rId2"/>
          <a:stretch>
            <a:fillRect/>
          </a:stretch>
        </p:blipFill>
        <p:spPr>
          <a:xfrm>
            <a:off x="6979653" y="2890263"/>
            <a:ext cx="4103697" cy="3718560"/>
          </a:xfrm>
          <a:prstGeom prst="rect">
            <a:avLst/>
          </a:prstGeom>
        </p:spPr>
      </p:pic>
      <p:sp>
        <p:nvSpPr>
          <p:cNvPr id="11" name="Content Placeholder 2">
            <a:extLst>
              <a:ext uri="{FF2B5EF4-FFF2-40B4-BE49-F238E27FC236}">
                <a16:creationId xmlns:a16="http://schemas.microsoft.com/office/drawing/2014/main" id="{9110D092-04BA-9251-B294-2A05AFE1C271}"/>
              </a:ext>
            </a:extLst>
          </p:cNvPr>
          <p:cNvSpPr txBox="1">
            <a:spLocks/>
          </p:cNvSpPr>
          <p:nvPr/>
        </p:nvSpPr>
        <p:spPr>
          <a:xfrm>
            <a:off x="6123033" y="2644963"/>
            <a:ext cx="5816939"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col=&lt;impact&gt;, shape=&lt;country&gt;, and size=&lt;temp&gt;</a:t>
            </a:r>
          </a:p>
        </p:txBody>
      </p:sp>
    </p:spTree>
    <p:extLst>
      <p:ext uri="{BB962C8B-B14F-4D97-AF65-F5344CB8AC3E}">
        <p14:creationId xmlns:p14="http://schemas.microsoft.com/office/powerpoint/2010/main" val="28581921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94206" y="111146"/>
            <a:ext cx="12036834" cy="549275"/>
          </a:xfrm>
        </p:spPr>
        <p:txBody>
          <a:bodyPr>
            <a:normAutofit/>
          </a:bodyPr>
          <a:lstStyle/>
          <a:p>
            <a:r>
              <a:rPr lang="en-SG" dirty="0"/>
              <a:t>Faceting to break up plots by variables</a:t>
            </a:r>
            <a:endParaRPr lang="en-SG" dirty="0">
              <a:solidFill>
                <a:schemeClr val="accent6">
                  <a:lumMod val="75000"/>
                </a:schemeClr>
              </a:solidFill>
            </a:endParaRP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Draw &lt;country&gt;1 in one plot and &lt;country&gt;2 in another plot.</a:t>
            </a:r>
          </a:p>
          <a:p>
            <a:pPr marL="0" indent="0">
              <a:buNone/>
            </a:pPr>
            <a:r>
              <a:rPr lang="en-US" sz="2000" dirty="0" err="1">
                <a:latin typeface="Courier New" panose="02070309020205020404" pitchFamily="49" charset="0"/>
                <a:cs typeface="Courier New" panose="02070309020205020404" pitchFamily="49" charset="0"/>
              </a:rPr>
              <a:t>h+geom_boxplot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(col=impact),</a:t>
            </a:r>
            <a:r>
              <a:rPr lang="en-US" sz="2000" dirty="0" err="1">
                <a:latin typeface="Courier New" panose="02070309020205020404" pitchFamily="49" charset="0"/>
                <a:cs typeface="Courier New" panose="02070309020205020404" pitchFamily="49" charset="0"/>
              </a:rPr>
              <a:t>outlier.shape</a:t>
            </a:r>
            <a:r>
              <a:rPr lang="en-US" sz="2000" dirty="0">
                <a:latin typeface="Courier New" panose="02070309020205020404" pitchFamily="49" charset="0"/>
                <a:cs typeface="Courier New" panose="02070309020205020404" pitchFamily="49" charset="0"/>
              </a:rPr>
              <a:t>=NA)+</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geom_point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aes</a:t>
            </a:r>
            <a:r>
              <a:rPr lang="en-US" sz="2000" dirty="0">
                <a:latin typeface="Courier New" panose="02070309020205020404" pitchFamily="49" charset="0"/>
                <a:cs typeface="Courier New" panose="02070309020205020404" pitchFamily="49" charset="0"/>
              </a:rPr>
              <a:t>(col=</a:t>
            </a:r>
            <a:r>
              <a:rPr lang="en-US" sz="2000" dirty="0" err="1">
                <a:latin typeface="Courier New" panose="02070309020205020404" pitchFamily="49" charset="0"/>
                <a:cs typeface="Courier New" panose="02070309020205020404" pitchFamily="49" charset="0"/>
              </a:rPr>
              <a:t>impact,size</a:t>
            </a:r>
            <a:r>
              <a:rPr lang="en-US" sz="2000" dirty="0">
                <a:latin typeface="Courier New" panose="02070309020205020404" pitchFamily="49" charset="0"/>
                <a:cs typeface="Courier New" panose="02070309020205020404" pitchFamily="49" charset="0"/>
              </a:rPr>
              <a:t>=temp),position=</a:t>
            </a:r>
            <a:r>
              <a:rPr lang="en-US" sz="2000" dirty="0" err="1">
                <a:latin typeface="Courier New" panose="02070309020205020404" pitchFamily="49" charset="0"/>
                <a:cs typeface="Courier New" panose="02070309020205020404" pitchFamily="49" charset="0"/>
              </a:rPr>
              <a:t>position_dodge</a:t>
            </a:r>
            <a:r>
              <a:rPr lang="en-US" sz="2000" dirty="0">
                <a:latin typeface="Courier New" panose="02070309020205020404" pitchFamily="49" charset="0"/>
                <a:cs typeface="Courier New" panose="02070309020205020404" pitchFamily="49" charset="0"/>
              </a:rPr>
              <a:t>(width=0.5))+</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facet_grid</a:t>
            </a:r>
            <a:r>
              <a:rPr lang="en-US" sz="2000" dirty="0">
                <a:latin typeface="Courier New" panose="02070309020205020404" pitchFamily="49" charset="0"/>
                <a:cs typeface="Courier New" panose="02070309020205020404" pitchFamily="49" charset="0"/>
              </a:rPr>
              <a:t>(country~.)</a:t>
            </a:r>
          </a:p>
          <a:p>
            <a:pPr marL="0" indent="0">
              <a:buNone/>
            </a:pPr>
            <a:endParaRPr lang="en-US" dirty="0">
              <a:cs typeface="Courier New" panose="02070309020205020404" pitchFamily="49" charset="0"/>
            </a:endParaRPr>
          </a:p>
          <a:p>
            <a:pPr marL="0" indent="0">
              <a:buNone/>
            </a:pPr>
            <a:endParaRPr lang="en-US" dirty="0">
              <a:cs typeface="Courier New" panose="02070309020205020404" pitchFamily="49" charset="0"/>
            </a:endParaRPr>
          </a:p>
          <a:p>
            <a:pPr marL="0" indent="0">
              <a:buNone/>
            </a:pPr>
            <a:endParaRPr lang="en-US" dirty="0">
              <a:cs typeface="Courier New" panose="02070309020205020404" pitchFamily="49" charset="0"/>
            </a:endParaRPr>
          </a:p>
          <a:p>
            <a:pPr marL="0" indent="0">
              <a:buNone/>
            </a:pPr>
            <a:endParaRPr lang="en-US" dirty="0">
              <a:cs typeface="Courier New" panose="02070309020205020404" pitchFamily="49" charset="0"/>
            </a:endParaRPr>
          </a:p>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More details on </a:t>
            </a:r>
            <a:r>
              <a:rPr lang="en-US" sz="2400" dirty="0" err="1">
                <a:latin typeface="Courier New" panose="02070309020205020404" pitchFamily="49" charset="0"/>
                <a:cs typeface="Courier New" panose="02070309020205020404" pitchFamily="49" charset="0"/>
              </a:rPr>
              <a:t>facet_grid</a:t>
            </a:r>
            <a:r>
              <a:rPr lang="en-US" sz="2400" dirty="0">
                <a:latin typeface="Courier New" panose="02070309020205020404" pitchFamily="49" charset="0"/>
                <a:cs typeface="Courier New" panose="02070309020205020404" pitchFamily="49" charset="0"/>
              </a:rPr>
              <a:t>()</a:t>
            </a:r>
            <a:r>
              <a:rPr lang="en-US" dirty="0">
                <a:cs typeface="Courier New" panose="02070309020205020404" pitchFamily="49" charset="0"/>
              </a:rPr>
              <a:t> are</a:t>
            </a:r>
            <a:br>
              <a:rPr lang="en-US" dirty="0">
                <a:cs typeface="Courier New" panose="02070309020205020404" pitchFamily="49" charset="0"/>
              </a:rPr>
            </a:br>
            <a:r>
              <a:rPr lang="en-US" dirty="0">
                <a:cs typeface="Courier New" panose="02070309020205020404" pitchFamily="49" charset="0"/>
              </a:rPr>
              <a:t>given in the plotting aesthetics slides.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53</a:t>
            </a:fld>
            <a:endParaRPr lang="en-SG" dirty="0"/>
          </a:p>
        </p:txBody>
      </p:sp>
      <p:pic>
        <p:nvPicPr>
          <p:cNvPr id="8" name="Picture 7">
            <a:extLst>
              <a:ext uri="{FF2B5EF4-FFF2-40B4-BE49-F238E27FC236}">
                <a16:creationId xmlns:a16="http://schemas.microsoft.com/office/drawing/2014/main" id="{41BDF9FC-4A5A-007C-CE2E-B63E3EC7F5F2}"/>
              </a:ext>
            </a:extLst>
          </p:cNvPr>
          <p:cNvPicPr>
            <a:picLocks noChangeAspect="1"/>
          </p:cNvPicPr>
          <p:nvPr/>
        </p:nvPicPr>
        <p:blipFill>
          <a:blip r:embed="rId2"/>
          <a:stretch>
            <a:fillRect/>
          </a:stretch>
        </p:blipFill>
        <p:spPr>
          <a:xfrm>
            <a:off x="5989320" y="2258221"/>
            <a:ext cx="5713617" cy="4534353"/>
          </a:xfrm>
          <a:prstGeom prst="rect">
            <a:avLst/>
          </a:prstGeom>
        </p:spPr>
      </p:pic>
      <p:sp>
        <p:nvSpPr>
          <p:cNvPr id="4" name="Content Placeholder 2">
            <a:extLst>
              <a:ext uri="{FF2B5EF4-FFF2-40B4-BE49-F238E27FC236}">
                <a16:creationId xmlns:a16="http://schemas.microsoft.com/office/drawing/2014/main" id="{5C0E80E1-36C4-B472-A632-854E003F63AC}"/>
              </a:ext>
            </a:extLst>
          </p:cNvPr>
          <p:cNvSpPr txBox="1">
            <a:spLocks/>
          </p:cNvSpPr>
          <p:nvPr/>
        </p:nvSpPr>
        <p:spPr>
          <a:xfrm>
            <a:off x="6265519" y="2065843"/>
            <a:ext cx="5288126"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dirty="0">
                <a:solidFill>
                  <a:schemeClr val="accent1"/>
                </a:solidFill>
              </a:rPr>
              <a:t>col=&lt;impact&gt;, size=&lt;temp&gt;</a:t>
            </a:r>
          </a:p>
        </p:txBody>
      </p:sp>
      <p:sp>
        <p:nvSpPr>
          <p:cNvPr id="6" name="Content Placeholder 2">
            <a:extLst>
              <a:ext uri="{FF2B5EF4-FFF2-40B4-BE49-F238E27FC236}">
                <a16:creationId xmlns:a16="http://schemas.microsoft.com/office/drawing/2014/main" id="{493DC400-0BC3-145C-6710-DA3234717620}"/>
              </a:ext>
            </a:extLst>
          </p:cNvPr>
          <p:cNvSpPr txBox="1">
            <a:spLocks/>
          </p:cNvSpPr>
          <p:nvPr/>
        </p:nvSpPr>
        <p:spPr>
          <a:xfrm rot="5400000">
            <a:off x="9901719" y="4061999"/>
            <a:ext cx="1684960" cy="517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b="1">
                <a:solidFill>
                  <a:schemeClr val="accent1"/>
                </a:solidFill>
              </a:rPr>
              <a:t>&lt;country&gt;</a:t>
            </a:r>
            <a:endParaRPr lang="en-SG" sz="1800" b="1" dirty="0">
              <a:solidFill>
                <a:schemeClr val="accent1"/>
              </a:solidFill>
            </a:endParaRPr>
          </a:p>
        </p:txBody>
      </p:sp>
      <p:cxnSp>
        <p:nvCxnSpPr>
          <p:cNvPr id="9" name="Straight Arrow Connector 8">
            <a:extLst>
              <a:ext uri="{FF2B5EF4-FFF2-40B4-BE49-F238E27FC236}">
                <a16:creationId xmlns:a16="http://schemas.microsoft.com/office/drawing/2014/main" id="{8F02124E-E651-2124-1216-36A6F80AF9D6}"/>
              </a:ext>
            </a:extLst>
          </p:cNvPr>
          <p:cNvCxnSpPr>
            <a:cxnSpLocks/>
          </p:cNvCxnSpPr>
          <p:nvPr/>
        </p:nvCxnSpPr>
        <p:spPr>
          <a:xfrm flipH="1" flipV="1">
            <a:off x="4348311" y="1972385"/>
            <a:ext cx="132249" cy="6125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C3CDE09E-9E7F-78FA-E1FD-1B38EC66599D}"/>
              </a:ext>
            </a:extLst>
          </p:cNvPr>
          <p:cNvSpPr txBox="1">
            <a:spLocks/>
          </p:cNvSpPr>
          <p:nvPr/>
        </p:nvSpPr>
        <p:spPr>
          <a:xfrm>
            <a:off x="3720684" y="2498215"/>
            <a:ext cx="2539352" cy="1421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&lt;country&gt; has been removed from here</a:t>
            </a:r>
          </a:p>
        </p:txBody>
      </p:sp>
      <p:sp>
        <p:nvSpPr>
          <p:cNvPr id="14" name="Content Placeholder 2">
            <a:extLst>
              <a:ext uri="{FF2B5EF4-FFF2-40B4-BE49-F238E27FC236}">
                <a16:creationId xmlns:a16="http://schemas.microsoft.com/office/drawing/2014/main" id="{82C9F3F4-81B3-BEE2-F6B0-38C2911F2254}"/>
              </a:ext>
            </a:extLst>
          </p:cNvPr>
          <p:cNvSpPr txBox="1">
            <a:spLocks/>
          </p:cNvSpPr>
          <p:nvPr/>
        </p:nvSpPr>
        <p:spPr>
          <a:xfrm>
            <a:off x="993535" y="3239384"/>
            <a:ext cx="2539352" cy="1421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dirty="0">
                <a:solidFill>
                  <a:srgbClr val="FF0000"/>
                </a:solidFill>
              </a:rPr>
              <a:t>This </a:t>
            </a:r>
            <a:r>
              <a:rPr lang="en-SG" sz="1800" dirty="0" err="1">
                <a:solidFill>
                  <a:srgbClr val="FF0000"/>
                </a:solidFill>
              </a:rPr>
              <a:t>facet_grid</a:t>
            </a:r>
            <a:r>
              <a:rPr lang="en-SG" sz="1800" dirty="0">
                <a:solidFill>
                  <a:srgbClr val="FF0000"/>
                </a:solidFill>
              </a:rPr>
              <a:t>() argument has been added to break up the plot by &lt;country&gt;</a:t>
            </a:r>
          </a:p>
        </p:txBody>
      </p:sp>
      <p:cxnSp>
        <p:nvCxnSpPr>
          <p:cNvPr id="15" name="Straight Arrow Connector 14">
            <a:extLst>
              <a:ext uri="{FF2B5EF4-FFF2-40B4-BE49-F238E27FC236}">
                <a16:creationId xmlns:a16="http://schemas.microsoft.com/office/drawing/2014/main" id="{4E18AC78-7819-6F84-0A03-6E85D91D2253}"/>
              </a:ext>
            </a:extLst>
          </p:cNvPr>
          <p:cNvCxnSpPr>
            <a:cxnSpLocks/>
          </p:cNvCxnSpPr>
          <p:nvPr/>
        </p:nvCxnSpPr>
        <p:spPr>
          <a:xfrm flipV="1">
            <a:off x="1833009" y="2354480"/>
            <a:ext cx="430202" cy="9591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180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a:xfrm>
            <a:off x="155166" y="217826"/>
            <a:ext cx="12036834" cy="549275"/>
          </a:xfrm>
        </p:spPr>
        <p:txBody>
          <a:bodyPr>
            <a:normAutofit/>
          </a:bodyPr>
          <a:lstStyle/>
          <a:p>
            <a:r>
              <a:rPr lang="en-SG" dirty="0"/>
              <a:t>Survival curves</a:t>
            </a:r>
            <a:endParaRPr lang="en-SG" dirty="0">
              <a:solidFill>
                <a:schemeClr val="accent6">
                  <a:lumMod val="75000"/>
                </a:schemeClr>
              </a:solidFill>
            </a:endParaRP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a:bodyPr>
          <a:lstStyle/>
          <a:p>
            <a:pPr marL="0" indent="0">
              <a:buNone/>
            </a:pPr>
            <a:r>
              <a:rPr lang="en-US" dirty="0"/>
              <a:t>Plot individuals remaining over the course of an experiment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Need to learn how to run a survival analysis first</a:t>
            </a:r>
          </a:p>
          <a:p>
            <a:pPr marL="0" indent="0">
              <a:buNone/>
            </a:pPr>
            <a:r>
              <a:rPr lang="en-US" sz="2400" dirty="0"/>
              <a:t>- Will cover later in the semester</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54</a:t>
            </a:fld>
            <a:endParaRPr lang="en-SG" dirty="0"/>
          </a:p>
        </p:txBody>
      </p:sp>
      <p:pic>
        <p:nvPicPr>
          <p:cNvPr id="4" name="Picture 3">
            <a:extLst>
              <a:ext uri="{FF2B5EF4-FFF2-40B4-BE49-F238E27FC236}">
                <a16:creationId xmlns:a16="http://schemas.microsoft.com/office/drawing/2014/main" id="{7C5ECC4F-D87B-E297-B018-2757D636CC52}"/>
              </a:ext>
            </a:extLst>
          </p:cNvPr>
          <p:cNvPicPr>
            <a:picLocks noChangeAspect="1"/>
          </p:cNvPicPr>
          <p:nvPr/>
        </p:nvPicPr>
        <p:blipFill>
          <a:blip r:embed="rId2"/>
          <a:stretch>
            <a:fillRect/>
          </a:stretch>
        </p:blipFill>
        <p:spPr>
          <a:xfrm>
            <a:off x="3601209" y="1224275"/>
            <a:ext cx="4989581" cy="4815851"/>
          </a:xfrm>
          <a:prstGeom prst="rect">
            <a:avLst/>
          </a:prstGeom>
        </p:spPr>
      </p:pic>
    </p:spTree>
    <p:extLst>
      <p:ext uri="{BB962C8B-B14F-4D97-AF65-F5344CB8AC3E}">
        <p14:creationId xmlns:p14="http://schemas.microsoft.com/office/powerpoint/2010/main" val="18172133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lstStyle/>
          <a:p>
            <a:r>
              <a:rPr lang="en-SG" dirty="0"/>
              <a:t>Summary (Learning Objectives)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rmAutofit fontScale="92500" lnSpcReduction="10000"/>
          </a:bodyPr>
          <a:lstStyle/>
          <a:p>
            <a:pPr marL="0" indent="0">
              <a:buNone/>
            </a:pPr>
            <a:r>
              <a:rPr lang="en-SG" dirty="0"/>
              <a:t>Importance of data exploration</a:t>
            </a:r>
          </a:p>
          <a:p>
            <a:pPr marL="0" indent="0">
              <a:buNone/>
            </a:pPr>
            <a:r>
              <a:rPr lang="en-SG" sz="2400" dirty="0"/>
              <a:t>- </a:t>
            </a:r>
            <a:r>
              <a:rPr lang="en-SG" sz="2400" dirty="0">
                <a:solidFill>
                  <a:schemeClr val="accent4">
                    <a:lumMod val="75000"/>
                  </a:schemeClr>
                </a:solidFill>
                <a:highlight>
                  <a:srgbClr val="FFFF00"/>
                </a:highlight>
              </a:rPr>
              <a:t>The Golden Rule</a:t>
            </a:r>
          </a:p>
          <a:p>
            <a:pPr marL="0" indent="0">
              <a:buNone/>
            </a:pPr>
            <a:r>
              <a:rPr lang="en-SG" sz="2400" dirty="0"/>
              <a:t>- Loading datasets into R</a:t>
            </a:r>
          </a:p>
          <a:p>
            <a:pPr marL="0" indent="0">
              <a:buNone/>
            </a:pPr>
            <a:endParaRPr lang="en-SG" sz="1300" dirty="0"/>
          </a:p>
          <a:p>
            <a:pPr marL="0" indent="0">
              <a:buNone/>
            </a:pPr>
            <a:r>
              <a:rPr lang="en-SG" dirty="0"/>
              <a:t>3 steps in data exploration:</a:t>
            </a:r>
          </a:p>
          <a:p>
            <a:pPr marL="0" indent="0">
              <a:buNone/>
            </a:pPr>
            <a:r>
              <a:rPr lang="en-SG" sz="2400" dirty="0"/>
              <a:t>1) Understand your variables</a:t>
            </a:r>
          </a:p>
          <a:p>
            <a:pPr marL="0" indent="0">
              <a:buNone/>
            </a:pPr>
            <a:r>
              <a:rPr lang="en-SG" sz="2000" dirty="0"/>
              <a:t>- Variable types (R storage): </a:t>
            </a:r>
            <a:r>
              <a:rPr lang="en-SG" sz="2000" dirty="0" err="1"/>
              <a:t>num</a:t>
            </a:r>
            <a:r>
              <a:rPr lang="en-SG" sz="2000" dirty="0"/>
              <a:t>, int, chr, </a:t>
            </a:r>
            <a:r>
              <a:rPr lang="en-SG" sz="2000" dirty="0" err="1"/>
              <a:t>logi</a:t>
            </a:r>
            <a:r>
              <a:rPr lang="en-SG" sz="2000" dirty="0"/>
              <a:t>, Factor</a:t>
            </a:r>
          </a:p>
          <a:p>
            <a:pPr marL="0" indent="0">
              <a:buNone/>
            </a:pPr>
            <a:r>
              <a:rPr lang="en-SG" sz="2400" dirty="0"/>
              <a:t>2) Correct mistakes, Look for outliers, Look for the unexpected</a:t>
            </a:r>
          </a:p>
          <a:p>
            <a:pPr marL="0" indent="0">
              <a:buNone/>
            </a:pPr>
            <a:r>
              <a:rPr lang="en-SG" sz="2400" dirty="0"/>
              <a:t>3) Look for patterns (data visualisation)</a:t>
            </a:r>
          </a:p>
          <a:p>
            <a:pPr marL="0" indent="0">
              <a:buNone/>
            </a:pPr>
            <a:r>
              <a:rPr lang="en-SG" sz="2000" dirty="0"/>
              <a:t>- Variable types (data types): categorical, continuous</a:t>
            </a:r>
          </a:p>
          <a:p>
            <a:pPr marL="0" indent="0">
              <a:buNone/>
            </a:pPr>
            <a:r>
              <a:rPr lang="en-SG" sz="2000" dirty="0"/>
              <a:t>- One variables</a:t>
            </a:r>
          </a:p>
          <a:p>
            <a:pPr marL="0" indent="0">
              <a:buNone/>
            </a:pPr>
            <a:r>
              <a:rPr lang="en-SG" sz="2000" dirty="0"/>
              <a:t>- Two variables</a:t>
            </a:r>
          </a:p>
          <a:p>
            <a:pPr marL="0" indent="0">
              <a:buNone/>
            </a:pPr>
            <a:r>
              <a:rPr lang="en-SG" sz="2000" dirty="0"/>
              <a:t>- Three variables</a:t>
            </a:r>
          </a:p>
          <a:p>
            <a:pPr marL="0" indent="0">
              <a:buNone/>
            </a:pPr>
            <a:r>
              <a:rPr lang="en-SG" sz="2000" dirty="0"/>
              <a:t>- Survival curves</a:t>
            </a:r>
          </a:p>
          <a:p>
            <a:pPr marL="0" indent="0">
              <a:buNone/>
            </a:pPr>
            <a:endParaRPr lang="en-SG" sz="1300" dirty="0"/>
          </a:p>
          <a:p>
            <a:pPr marL="0" indent="0">
              <a:buNone/>
            </a:pPr>
            <a:r>
              <a:rPr lang="en-SG" dirty="0"/>
              <a:t>Plotting aesthetics</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lstStyle/>
          <a:p>
            <a:fld id="{22ED52BF-7FCA-4473-BF5B-F54186FD57EF}" type="slidenum">
              <a:rPr lang="en-SG" smtClean="0"/>
              <a:t>55</a:t>
            </a:fld>
            <a:endParaRPr lang="en-SG" dirty="0"/>
          </a:p>
        </p:txBody>
      </p:sp>
    </p:spTree>
    <p:extLst>
      <p:ext uri="{BB962C8B-B14F-4D97-AF65-F5344CB8AC3E}">
        <p14:creationId xmlns:p14="http://schemas.microsoft.com/office/powerpoint/2010/main" val="172873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Loading datasets in R</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US" dirty="0"/>
              <a:t>How do I get datasets in R?</a:t>
            </a:r>
          </a:p>
          <a:p>
            <a:pPr marL="0" indent="0">
              <a:buNone/>
            </a:pPr>
            <a:endParaRPr lang="en-US" dirty="0"/>
          </a:p>
          <a:p>
            <a:pPr marL="0" indent="0">
              <a:buNone/>
            </a:pPr>
            <a:r>
              <a:rPr lang="en-US" dirty="0"/>
              <a:t>1) Import them from a file (covered last week)</a:t>
            </a:r>
          </a:p>
          <a:p>
            <a:pPr marL="0" indent="0">
              <a:buNone/>
            </a:pPr>
            <a:r>
              <a:rPr lang="en-US" dirty="0"/>
              <a:t>“Data.txt” will need … 	</a:t>
            </a:r>
            <a:r>
              <a:rPr lang="en-US" sz="2000" dirty="0" err="1">
                <a:latin typeface="Courier New" panose="02070309020205020404" pitchFamily="49" charset="0"/>
                <a:cs typeface="Courier New" panose="02070309020205020404" pitchFamily="49" charset="0"/>
              </a:rPr>
              <a:t>read.table</a:t>
            </a:r>
            <a:r>
              <a:rPr lang="en-US" sz="2000" dirty="0">
                <a:latin typeface="Courier New" panose="02070309020205020404" pitchFamily="49" charset="0"/>
                <a:cs typeface="Courier New" panose="02070309020205020404" pitchFamily="49" charset="0"/>
              </a:rPr>
              <a:t>(</a:t>
            </a:r>
            <a:r>
              <a:rPr lang="en-SG"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Data.txt</a:t>
            </a:r>
            <a:r>
              <a:rPr lang="en-SG"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,header=T)</a:t>
            </a:r>
            <a:endParaRPr lang="en-US" dirty="0">
              <a:latin typeface="Courier New" panose="02070309020205020404" pitchFamily="49" charset="0"/>
              <a:cs typeface="Courier New" panose="02070309020205020404" pitchFamily="49" charset="0"/>
            </a:endParaRPr>
          </a:p>
          <a:p>
            <a:pPr marL="0" indent="0">
              <a:buNone/>
            </a:pPr>
            <a:r>
              <a:rPr lang="en-US" dirty="0"/>
              <a:t>“Data.csv” will need …	</a:t>
            </a:r>
            <a:r>
              <a:rPr lang="en-US" sz="2000" dirty="0">
                <a:latin typeface="Courier New" panose="02070309020205020404" pitchFamily="49" charset="0"/>
                <a:cs typeface="Courier New" panose="02070309020205020404" pitchFamily="49" charset="0"/>
              </a:rPr>
              <a:t>read.csv(</a:t>
            </a:r>
            <a:r>
              <a:rPr lang="en-SG"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Data.csv</a:t>
            </a:r>
            <a:r>
              <a:rPr lang="en-SG"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p>
          <a:p>
            <a:pPr marL="0" indent="0">
              <a:buNone/>
            </a:pPr>
            <a:r>
              <a:rPr lang="en-US" dirty="0"/>
              <a:t>“Data.xlsx” will need … 	</a:t>
            </a:r>
            <a:r>
              <a:rPr lang="en-US" sz="2000" dirty="0" err="1">
                <a:latin typeface="Courier New" panose="02070309020205020404" pitchFamily="49" charset="0"/>
                <a:cs typeface="Courier New" panose="02070309020205020404" pitchFamily="49" charset="0"/>
              </a:rPr>
              <a:t>read_excel</a:t>
            </a:r>
            <a:r>
              <a:rPr lang="en-US" sz="2000" dirty="0">
                <a:latin typeface="Courier New" panose="02070309020205020404" pitchFamily="49" charset="0"/>
                <a:cs typeface="Courier New" panose="02070309020205020404" pitchFamily="49" charset="0"/>
              </a:rPr>
              <a:t>(</a:t>
            </a:r>
            <a:r>
              <a:rPr lang="en-SG"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Data.xlsx</a:t>
            </a:r>
            <a:r>
              <a:rPr lang="en-SG" sz="2000"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#after installing &lt;</a:t>
            </a:r>
            <a:r>
              <a:rPr lang="en-US" sz="2000" dirty="0" err="1">
                <a:latin typeface="Courier New" panose="02070309020205020404" pitchFamily="49" charset="0"/>
                <a:cs typeface="Courier New" panose="02070309020205020404" pitchFamily="49" charset="0"/>
              </a:rPr>
              <a:t>readxl</a:t>
            </a:r>
            <a:r>
              <a:rPr lang="en-US" sz="2000" dirty="0">
                <a:latin typeface="Courier New" panose="02070309020205020404" pitchFamily="49" charset="0"/>
                <a:cs typeface="Courier New" panose="02070309020205020404" pitchFamily="49" charset="0"/>
              </a:rPr>
              <a:t>&gt;</a:t>
            </a:r>
          </a:p>
          <a:p>
            <a:pPr marL="0" indent="0">
              <a:buNone/>
            </a:pPr>
            <a:endParaRPr lang="en-US" dirty="0"/>
          </a:p>
          <a:p>
            <a:pPr marL="0" indent="0">
              <a:buNone/>
            </a:pPr>
            <a:r>
              <a:rPr lang="en-US" dirty="0"/>
              <a:t>2) Pre-loaded datasets</a:t>
            </a:r>
          </a:p>
          <a:p>
            <a:pPr marL="0" indent="0">
              <a:buNone/>
            </a:pPr>
            <a:endParaRPr lang="en-US" dirty="0"/>
          </a:p>
          <a:p>
            <a:pPr marL="0" indent="0">
              <a:buNone/>
            </a:pPr>
            <a:r>
              <a:rPr lang="en-US" dirty="0"/>
              <a:t>3) Manually create them using </a:t>
            </a:r>
            <a:r>
              <a:rPr lang="en-US" sz="2400" dirty="0" err="1">
                <a:latin typeface="Courier New" panose="02070309020205020404" pitchFamily="49" charset="0"/>
                <a:cs typeface="Courier New" panose="02070309020205020404" pitchFamily="49" charset="0"/>
              </a:rPr>
              <a:t>data.frame</a:t>
            </a:r>
            <a:r>
              <a:rPr lang="en-US" sz="2400" dirty="0">
                <a:latin typeface="Courier New" panose="02070309020205020404" pitchFamily="49" charset="0"/>
                <a:cs typeface="Courier New" panose="02070309020205020404" pitchFamily="49" charset="0"/>
              </a:rPr>
              <a:t>()</a:t>
            </a:r>
            <a:r>
              <a:rPr lang="en-US" dirty="0"/>
              <a:t> (we never use this)</a:t>
            </a:r>
            <a:endParaRPr lang="en-US"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6</a:t>
            </a:fld>
            <a:endParaRPr lang="en-SG" dirty="0"/>
          </a:p>
        </p:txBody>
      </p:sp>
      <p:sp>
        <p:nvSpPr>
          <p:cNvPr id="9" name="Rectangle: Rounded Corners 8">
            <a:extLst>
              <a:ext uri="{FF2B5EF4-FFF2-40B4-BE49-F238E27FC236}">
                <a16:creationId xmlns:a16="http://schemas.microsoft.com/office/drawing/2014/main" id="{2D4136B7-3E0A-43F8-AEFE-150E402DB884}"/>
              </a:ext>
            </a:extLst>
          </p:cNvPr>
          <p:cNvSpPr/>
          <p:nvPr/>
        </p:nvSpPr>
        <p:spPr>
          <a:xfrm>
            <a:off x="3799839" y="2286000"/>
            <a:ext cx="7719715" cy="447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Answer</a:t>
            </a:r>
            <a:endParaRPr lang="en-SG" sz="2400" b="1" dirty="0"/>
          </a:p>
        </p:txBody>
      </p:sp>
      <p:sp>
        <p:nvSpPr>
          <p:cNvPr id="10" name="Rectangle: Rounded Corners 9">
            <a:extLst>
              <a:ext uri="{FF2B5EF4-FFF2-40B4-BE49-F238E27FC236}">
                <a16:creationId xmlns:a16="http://schemas.microsoft.com/office/drawing/2014/main" id="{56D01FBC-D8F8-39F5-64FB-38EBE4B6483C}"/>
              </a:ext>
            </a:extLst>
          </p:cNvPr>
          <p:cNvSpPr/>
          <p:nvPr/>
        </p:nvSpPr>
        <p:spPr>
          <a:xfrm>
            <a:off x="3799839" y="2814320"/>
            <a:ext cx="7719715" cy="447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Answer</a:t>
            </a:r>
            <a:endParaRPr lang="en-SG" sz="2400" b="1" dirty="0"/>
          </a:p>
        </p:txBody>
      </p:sp>
      <p:sp>
        <p:nvSpPr>
          <p:cNvPr id="11" name="Rectangle: Rounded Corners 10">
            <a:extLst>
              <a:ext uri="{FF2B5EF4-FFF2-40B4-BE49-F238E27FC236}">
                <a16:creationId xmlns:a16="http://schemas.microsoft.com/office/drawing/2014/main" id="{B73C0C1C-5289-416F-E630-2F26DB94741A}"/>
              </a:ext>
            </a:extLst>
          </p:cNvPr>
          <p:cNvSpPr/>
          <p:nvPr/>
        </p:nvSpPr>
        <p:spPr>
          <a:xfrm>
            <a:off x="3799839" y="3342640"/>
            <a:ext cx="7719715" cy="447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Answer</a:t>
            </a:r>
            <a:endParaRPr lang="en-SG" sz="2400" b="1" dirty="0"/>
          </a:p>
        </p:txBody>
      </p:sp>
    </p:spTree>
    <p:extLst>
      <p:ext uri="{BB962C8B-B14F-4D97-AF65-F5344CB8AC3E}">
        <p14:creationId xmlns:p14="http://schemas.microsoft.com/office/powerpoint/2010/main" val="4534231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12" restart="whenNotActive" fill="hold" evtFilter="cancelBubble" nodeType="interactiveSeq">
                <p:stCondLst>
                  <p:cond evt="onClick" delay="0">
                    <p:tgtEl>
                      <p:spTgt spid="11"/>
                    </p:tgtEl>
                  </p:cond>
                </p:stCondLst>
                <p:endSync evt="end" delay="0">
                  <p:rtn val="all"/>
                </p:endSync>
                <p:childTnLst>
                  <p:par>
                    <p:cTn id="13" fill="hold">
                      <p:stCondLst>
                        <p:cond delay="0"/>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Pre-loaded datasets</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dirty="0"/>
              <a:t>Datasets built into Base R</a:t>
            </a:r>
          </a:p>
          <a:p>
            <a:pPr marL="0" indent="0">
              <a:buNone/>
            </a:pPr>
            <a:r>
              <a:rPr lang="en-SG" sz="2000" dirty="0">
                <a:latin typeface="Courier New" panose="02070309020205020404" pitchFamily="49" charset="0"/>
                <a:cs typeface="Courier New" panose="02070309020205020404" pitchFamily="49" charset="0"/>
              </a:rPr>
              <a:t>data(package="datasets") #see what datasets are in-built in R </a:t>
            </a:r>
            <a:endParaRPr lang="en-SG" dirty="0">
              <a:latin typeface="Courier New" panose="02070309020205020404" pitchFamily="49" charset="0"/>
              <a:cs typeface="Courier New" panose="02070309020205020404" pitchFamily="49" charset="0"/>
            </a:endParaRPr>
          </a:p>
          <a:p>
            <a:pPr marL="0" indent="0">
              <a:buNone/>
            </a:pPr>
            <a:endParaRPr lang="en-SG" sz="1500" dirty="0"/>
          </a:p>
          <a:p>
            <a:pPr marL="0" indent="0">
              <a:buNone/>
            </a:pPr>
            <a:r>
              <a:rPr lang="en-SG" dirty="0"/>
              <a:t>Datasets included in packages, e.g. “</a:t>
            </a:r>
            <a:r>
              <a:rPr lang="en-SG" dirty="0" err="1"/>
              <a:t>nlme</a:t>
            </a:r>
            <a:r>
              <a:rPr lang="en-SG" dirty="0"/>
              <a:t>”</a:t>
            </a:r>
          </a:p>
          <a:p>
            <a:pPr marL="0" indent="0">
              <a:buNone/>
            </a:pPr>
            <a:r>
              <a:rPr lang="en-SG" sz="2000" dirty="0">
                <a:latin typeface="Courier New" panose="02070309020205020404" pitchFamily="49" charset="0"/>
                <a:cs typeface="Courier New" panose="02070309020205020404" pitchFamily="49" charset="0"/>
              </a:rPr>
              <a:t>#Install the package</a:t>
            </a:r>
          </a:p>
          <a:p>
            <a:pPr marL="0" indent="0">
              <a:buNone/>
            </a:pPr>
            <a:r>
              <a:rPr lang="en-SG" sz="2000" dirty="0" err="1">
                <a:latin typeface="Courier New" panose="02070309020205020404" pitchFamily="49" charset="0"/>
                <a:cs typeface="Courier New" panose="02070309020205020404" pitchFamily="49" charset="0"/>
              </a:rPr>
              <a:t>install.packages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nlme</a:t>
            </a:r>
            <a:r>
              <a:rPr lang="en-SG" sz="2000" dirty="0">
                <a:latin typeface="Courier New" panose="02070309020205020404" pitchFamily="49" charset="0"/>
                <a:cs typeface="Courier New" panose="02070309020205020404" pitchFamily="49" charset="0"/>
              </a:rPr>
              <a:t>") </a:t>
            </a:r>
          </a:p>
          <a:p>
            <a:pPr marL="0" indent="0">
              <a:buNone/>
            </a:pPr>
            <a:r>
              <a:rPr lang="en-SG" sz="2000" dirty="0">
                <a:latin typeface="Courier New" panose="02070309020205020404" pitchFamily="49" charset="0"/>
                <a:cs typeface="Courier New" panose="02070309020205020404" pitchFamily="49" charset="0"/>
              </a:rPr>
              <a:t>library(</a:t>
            </a:r>
            <a:r>
              <a:rPr lang="en-SG" sz="2000" dirty="0" err="1">
                <a:latin typeface="Courier New" panose="02070309020205020404" pitchFamily="49" charset="0"/>
                <a:cs typeface="Courier New" panose="02070309020205020404" pitchFamily="49" charset="0"/>
              </a:rPr>
              <a:t>nlme</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#Check what datasets are in the package </a:t>
            </a:r>
          </a:p>
          <a:p>
            <a:pPr marL="0" indent="0">
              <a:buNone/>
            </a:pPr>
            <a:r>
              <a:rPr lang="en-SG" sz="2000" dirty="0">
                <a:latin typeface="Courier New" panose="02070309020205020404" pitchFamily="49" charset="0"/>
                <a:cs typeface="Courier New" panose="02070309020205020404" pitchFamily="49" charset="0"/>
              </a:rPr>
              <a:t>data(package="</a:t>
            </a:r>
            <a:r>
              <a:rPr lang="en-SG" sz="2000" dirty="0" err="1">
                <a:latin typeface="Courier New" panose="02070309020205020404" pitchFamily="49" charset="0"/>
                <a:cs typeface="Courier New" panose="02070309020205020404" pitchFamily="49" charset="0"/>
              </a:rPr>
              <a:t>nlme</a:t>
            </a:r>
            <a:r>
              <a:rPr lang="en-SG" sz="2000" dirty="0">
                <a:latin typeface="Courier New" panose="02070309020205020404" pitchFamily="49" charset="0"/>
                <a:cs typeface="Courier New" panose="02070309020205020404" pitchFamily="49" charset="0"/>
              </a:rPr>
              <a:t>") #one of them is &lt;Alfalfa&gt;</a:t>
            </a:r>
          </a:p>
          <a:p>
            <a:pPr marL="0" indent="0">
              <a:buNone/>
            </a:pPr>
            <a:r>
              <a:rPr lang="en-SG" sz="2000" dirty="0">
                <a:latin typeface="Courier New" panose="02070309020205020404" pitchFamily="49" charset="0"/>
                <a:cs typeface="Courier New" panose="02070309020205020404" pitchFamily="49" charset="0"/>
              </a:rPr>
              <a:t>#Load the dataset from the package (not always necessary, but good practice)</a:t>
            </a:r>
          </a:p>
          <a:p>
            <a:pPr marL="0" indent="0">
              <a:buNone/>
            </a:pPr>
            <a:r>
              <a:rPr lang="en-SG" sz="2000" dirty="0">
                <a:latin typeface="Courier New" panose="02070309020205020404" pitchFamily="49" charset="0"/>
                <a:cs typeface="Courier New" panose="02070309020205020404" pitchFamily="49" charset="0"/>
              </a:rPr>
              <a:t>data(Alfalfa)</a:t>
            </a:r>
          </a:p>
          <a:p>
            <a:pPr marL="0" indent="0">
              <a:buNone/>
            </a:pPr>
            <a:r>
              <a:rPr lang="en-SG" sz="2000" dirty="0">
                <a:latin typeface="Courier New" panose="02070309020205020404" pitchFamily="49" charset="0"/>
                <a:cs typeface="Courier New" panose="02070309020205020404" pitchFamily="49" charset="0"/>
              </a:rPr>
              <a:t>#To see the first few rows of the Alfalfa dataset</a:t>
            </a:r>
          </a:p>
          <a:p>
            <a:pPr marL="0" indent="0">
              <a:buNone/>
            </a:pPr>
            <a:r>
              <a:rPr lang="en-SG" sz="2000" dirty="0">
                <a:latin typeface="Courier New" panose="02070309020205020404" pitchFamily="49" charset="0"/>
                <a:cs typeface="Courier New" panose="02070309020205020404" pitchFamily="49" charset="0"/>
              </a:rPr>
              <a:t>head(Alfalfa)</a:t>
            </a: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7</a:t>
            </a:fld>
            <a:endParaRPr lang="en-SG" dirty="0"/>
          </a:p>
        </p:txBody>
      </p:sp>
    </p:spTree>
    <p:extLst>
      <p:ext uri="{BB962C8B-B14F-4D97-AF65-F5344CB8AC3E}">
        <p14:creationId xmlns:p14="http://schemas.microsoft.com/office/powerpoint/2010/main" val="266636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2038-4E1A-4E26-99ED-E98533277339}"/>
              </a:ext>
            </a:extLst>
          </p:cNvPr>
          <p:cNvSpPr>
            <a:spLocks noGrp="1"/>
          </p:cNvSpPr>
          <p:nvPr>
            <p:ph type="title"/>
          </p:nvPr>
        </p:nvSpPr>
        <p:spPr/>
        <p:txBody>
          <a:bodyPr/>
          <a:lstStyle/>
          <a:p>
            <a:r>
              <a:rPr lang="en-SG" dirty="0"/>
              <a:t>Understand your variables</a:t>
            </a:r>
          </a:p>
        </p:txBody>
      </p:sp>
      <p:sp>
        <p:nvSpPr>
          <p:cNvPr id="3" name="Text Placeholder 2">
            <a:extLst>
              <a:ext uri="{FF2B5EF4-FFF2-40B4-BE49-F238E27FC236}">
                <a16:creationId xmlns:a16="http://schemas.microsoft.com/office/drawing/2014/main" id="{DA13C78F-C99F-42FA-823B-98A8A52EC600}"/>
              </a:ext>
            </a:extLst>
          </p:cNvPr>
          <p:cNvSpPr>
            <a:spLocks noGrp="1"/>
          </p:cNvSpPr>
          <p:nvPr>
            <p:ph type="body" idx="1"/>
          </p:nvPr>
        </p:nvSpPr>
        <p:spPr/>
        <p:txBody>
          <a:bodyPr/>
          <a:lstStyle/>
          <a:p>
            <a:endParaRPr lang="en-SG"/>
          </a:p>
        </p:txBody>
      </p:sp>
    </p:spTree>
    <p:extLst>
      <p:ext uri="{BB962C8B-B14F-4D97-AF65-F5344CB8AC3E}">
        <p14:creationId xmlns:p14="http://schemas.microsoft.com/office/powerpoint/2010/main" val="125623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3F3D-7CBD-46D3-AD51-D6E4EA1B7A38}"/>
              </a:ext>
            </a:extLst>
          </p:cNvPr>
          <p:cNvSpPr>
            <a:spLocks noGrp="1"/>
          </p:cNvSpPr>
          <p:nvPr>
            <p:ph type="title"/>
          </p:nvPr>
        </p:nvSpPr>
        <p:spPr/>
        <p:txBody>
          <a:bodyPr>
            <a:noAutofit/>
          </a:bodyPr>
          <a:lstStyle/>
          <a:p>
            <a:r>
              <a:rPr lang="en-SG" dirty="0"/>
              <a:t>First look</a:t>
            </a:r>
          </a:p>
        </p:txBody>
      </p:sp>
      <p:sp>
        <p:nvSpPr>
          <p:cNvPr id="3" name="Content Placeholder 2">
            <a:extLst>
              <a:ext uri="{FF2B5EF4-FFF2-40B4-BE49-F238E27FC236}">
                <a16:creationId xmlns:a16="http://schemas.microsoft.com/office/drawing/2014/main" id="{E6CD1D97-2687-4B15-BF3D-D09058FCEB2F}"/>
              </a:ext>
            </a:extLst>
          </p:cNvPr>
          <p:cNvSpPr>
            <a:spLocks noGrp="1"/>
          </p:cNvSpPr>
          <p:nvPr>
            <p:ph idx="1"/>
          </p:nvPr>
        </p:nvSpPr>
        <p:spPr/>
        <p:txBody>
          <a:bodyPr>
            <a:noAutofit/>
          </a:bodyPr>
          <a:lstStyle/>
          <a:p>
            <a:pPr marL="0" indent="0">
              <a:buNone/>
            </a:pPr>
            <a:r>
              <a:rPr lang="en-SG" dirty="0"/>
              <a:t>Dataset of 6 crabs who were put through an obstacle course.</a:t>
            </a:r>
          </a:p>
          <a:p>
            <a:pPr marL="0" indent="0">
              <a:buNone/>
            </a:pPr>
            <a:endParaRPr lang="en-SG" dirty="0"/>
          </a:p>
          <a:p>
            <a:pPr marL="0" indent="0">
              <a:buNone/>
            </a:pPr>
            <a:r>
              <a:rPr lang="en-SG" dirty="0"/>
              <a:t>Check the top/bottom few rows</a:t>
            </a:r>
          </a:p>
          <a:p>
            <a:pPr marL="0" indent="0">
              <a:buNone/>
            </a:pPr>
            <a:r>
              <a:rPr lang="en-SG" sz="2000" dirty="0">
                <a:latin typeface="Courier New" panose="02070309020205020404" pitchFamily="49" charset="0"/>
                <a:cs typeface="Courier New" panose="02070309020205020404" pitchFamily="49" charset="0"/>
              </a:rPr>
              <a:t>head(</a:t>
            </a:r>
            <a:r>
              <a:rPr lang="en-SG" sz="2000" dirty="0" err="1">
                <a:latin typeface="Courier New" panose="02070309020205020404" pitchFamily="49" charset="0"/>
                <a:cs typeface="Courier New" panose="02070309020205020404" pitchFamily="49" charset="0"/>
              </a:rPr>
              <a:t>exampleData</a:t>
            </a:r>
            <a:r>
              <a:rPr lang="en-SG" sz="2000" dirty="0">
                <a:latin typeface="Courier New" panose="02070309020205020404" pitchFamily="49" charset="0"/>
                <a:cs typeface="Courier New" panose="02070309020205020404" pitchFamily="49" charset="0"/>
              </a:rPr>
              <a:t>)</a:t>
            </a:r>
          </a:p>
          <a:p>
            <a:pPr marL="0" indent="0">
              <a:buNone/>
            </a:pPr>
            <a:r>
              <a:rPr lang="en-SG" sz="2000" dirty="0">
                <a:latin typeface="Courier New" panose="02070309020205020404" pitchFamily="49" charset="0"/>
                <a:cs typeface="Courier New" panose="02070309020205020404" pitchFamily="49" charset="0"/>
              </a:rPr>
              <a:t>tail(</a:t>
            </a:r>
            <a:r>
              <a:rPr lang="en-SG" sz="2000" dirty="0" err="1">
                <a:latin typeface="Courier New" panose="02070309020205020404" pitchFamily="49" charset="0"/>
                <a:cs typeface="Courier New" panose="02070309020205020404" pitchFamily="49" charset="0"/>
              </a:rPr>
              <a:t>exampleData</a:t>
            </a:r>
            <a:r>
              <a:rPr lang="en-SG" sz="2000" dirty="0">
                <a:latin typeface="Courier New" panose="02070309020205020404" pitchFamily="49" charset="0"/>
                <a:cs typeface="Courier New" panose="02070309020205020404" pitchFamily="49" charset="0"/>
              </a:rPr>
              <a:t>)</a:t>
            </a:r>
            <a:endParaRPr lang="en-SG" dirty="0">
              <a:latin typeface="Courier New" panose="02070309020205020404" pitchFamily="49" charset="0"/>
              <a:cs typeface="Courier New" panose="02070309020205020404" pitchFamily="49" charset="0"/>
            </a:endParaRPr>
          </a:p>
          <a:p>
            <a:pPr marL="0" indent="0">
              <a:buNone/>
            </a:pPr>
            <a:endParaRPr lang="en-SG" sz="1500" dirty="0"/>
          </a:p>
          <a:p>
            <a:pPr marL="0" indent="0">
              <a:buNone/>
            </a:pPr>
            <a:r>
              <a:rPr lang="en-SG" dirty="0"/>
              <a:t>Check rows and columns</a:t>
            </a:r>
          </a:p>
          <a:p>
            <a:pPr marL="0" indent="0">
              <a:buNone/>
            </a:pPr>
            <a:r>
              <a:rPr lang="en-SG" sz="2000" dirty="0">
                <a:latin typeface="Courier New" panose="02070309020205020404" pitchFamily="49" charset="0"/>
                <a:cs typeface="Courier New" panose="02070309020205020404" pitchFamily="49" charset="0"/>
              </a:rPr>
              <a:t>dim(</a:t>
            </a:r>
            <a:r>
              <a:rPr lang="en-SG" sz="2000" dirty="0" err="1">
                <a:latin typeface="Courier New" panose="02070309020205020404" pitchFamily="49" charset="0"/>
                <a:cs typeface="Courier New" panose="02070309020205020404" pitchFamily="49" charset="0"/>
              </a:rPr>
              <a:t>exampleData</a:t>
            </a:r>
            <a:r>
              <a:rPr lang="en-SG" sz="2000" dirty="0">
                <a:latin typeface="Courier New" panose="02070309020205020404" pitchFamily="49" charset="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nrow</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exampleData</a:t>
            </a:r>
            <a:r>
              <a:rPr lang="en-SG" sz="2000" dirty="0">
                <a:latin typeface="Courier New" panose="02070309020205020404" pitchFamily="49" charset="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ncol</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exampleData</a:t>
            </a:r>
            <a:r>
              <a:rPr lang="en-SG" sz="2000" dirty="0">
                <a:latin typeface="Courier New" panose="02070309020205020404" pitchFamily="49" charset="0"/>
                <a:cs typeface="Courier New" panose="02070309020205020404" pitchFamily="49" charset="0"/>
              </a:rPr>
              <a:t>)</a:t>
            </a:r>
          </a:p>
          <a:p>
            <a:pPr marL="0" indent="0">
              <a:buNone/>
            </a:pPr>
            <a:r>
              <a:rPr lang="en-SG" sz="2000" dirty="0" err="1">
                <a:latin typeface="Courier New" panose="02070309020205020404" pitchFamily="49" charset="0"/>
                <a:cs typeface="Courier New" panose="02070309020205020404" pitchFamily="49" charset="0"/>
              </a:rPr>
              <a:t>colnames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exampleData</a:t>
            </a:r>
            <a:r>
              <a:rPr lang="en-SG" sz="2000" dirty="0">
                <a:latin typeface="Courier New" panose="02070309020205020404" pitchFamily="49" charset="0"/>
                <a:cs typeface="Courier New" panose="02070309020205020404" pitchFamily="49" charset="0"/>
              </a:rPr>
              <a:t>) #To check the names, can be useful with large datasets</a:t>
            </a:r>
          </a:p>
          <a:p>
            <a:pPr marL="0" indent="0">
              <a:buNone/>
            </a:pPr>
            <a:r>
              <a:rPr lang="en-SG" sz="2000" dirty="0" err="1">
                <a:latin typeface="Courier New" panose="02070309020205020404" pitchFamily="49" charset="0"/>
                <a:cs typeface="Courier New" panose="02070309020205020404" pitchFamily="49" charset="0"/>
              </a:rPr>
              <a:t>rownames</a:t>
            </a:r>
            <a:r>
              <a:rPr lang="en-SG" sz="2000" dirty="0">
                <a:latin typeface="Courier New" panose="02070309020205020404" pitchFamily="49" charset="0"/>
                <a:cs typeface="Courier New" panose="02070309020205020404" pitchFamily="49" charset="0"/>
              </a:rPr>
              <a:t>(</a:t>
            </a:r>
            <a:r>
              <a:rPr lang="en-SG" sz="2000" dirty="0" err="1">
                <a:latin typeface="Courier New" panose="02070309020205020404" pitchFamily="49" charset="0"/>
                <a:cs typeface="Courier New" panose="02070309020205020404" pitchFamily="49" charset="0"/>
              </a:rPr>
              <a:t>exampleData</a:t>
            </a:r>
            <a:r>
              <a:rPr lang="en-SG" sz="2000" dirty="0">
                <a:latin typeface="Courier New" panose="02070309020205020404" pitchFamily="49" charset="0"/>
                <a:cs typeface="Courier New" panose="02070309020205020404" pitchFamily="49" charset="0"/>
              </a:rPr>
              <a:t>)</a:t>
            </a:r>
          </a:p>
          <a:p>
            <a:pPr marL="0" indent="0">
              <a:buNone/>
            </a:pPr>
            <a:endParaRPr lang="en-SG" sz="20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BFCBBBBF-EF3C-4A25-9C0B-86A634D46223}"/>
              </a:ext>
            </a:extLst>
          </p:cNvPr>
          <p:cNvSpPr>
            <a:spLocks noGrp="1"/>
          </p:cNvSpPr>
          <p:nvPr>
            <p:ph type="sldNum" sz="quarter" idx="12"/>
          </p:nvPr>
        </p:nvSpPr>
        <p:spPr/>
        <p:txBody>
          <a:bodyPr>
            <a:noAutofit/>
          </a:bodyPr>
          <a:lstStyle/>
          <a:p>
            <a:fld id="{22ED52BF-7FCA-4473-BF5B-F54186FD57EF}" type="slidenum">
              <a:rPr lang="en-SG" smtClean="0"/>
              <a:t>9</a:t>
            </a:fld>
            <a:endParaRPr lang="en-SG" dirty="0"/>
          </a:p>
        </p:txBody>
      </p:sp>
      <p:pic>
        <p:nvPicPr>
          <p:cNvPr id="12" name="Picture 11">
            <a:extLst>
              <a:ext uri="{FF2B5EF4-FFF2-40B4-BE49-F238E27FC236}">
                <a16:creationId xmlns:a16="http://schemas.microsoft.com/office/drawing/2014/main" id="{7730C200-5AFB-2E7A-958A-DB4A87F2FE7E}"/>
              </a:ext>
            </a:extLst>
          </p:cNvPr>
          <p:cNvPicPr>
            <a:picLocks noChangeAspect="1"/>
          </p:cNvPicPr>
          <p:nvPr/>
        </p:nvPicPr>
        <p:blipFill>
          <a:blip r:embed="rId2"/>
          <a:stretch>
            <a:fillRect/>
          </a:stretch>
        </p:blipFill>
        <p:spPr>
          <a:xfrm>
            <a:off x="7611746" y="2527355"/>
            <a:ext cx="4048690" cy="1314633"/>
          </a:xfrm>
          <a:prstGeom prst="rect">
            <a:avLst/>
          </a:prstGeom>
        </p:spPr>
      </p:pic>
      <p:pic>
        <p:nvPicPr>
          <p:cNvPr id="14" name="Picture 13">
            <a:extLst>
              <a:ext uri="{FF2B5EF4-FFF2-40B4-BE49-F238E27FC236}">
                <a16:creationId xmlns:a16="http://schemas.microsoft.com/office/drawing/2014/main" id="{3B38418C-29EE-A90C-6823-425A245DAB4D}"/>
              </a:ext>
            </a:extLst>
          </p:cNvPr>
          <p:cNvPicPr>
            <a:picLocks noChangeAspect="1"/>
          </p:cNvPicPr>
          <p:nvPr/>
        </p:nvPicPr>
        <p:blipFill>
          <a:blip r:embed="rId3"/>
          <a:stretch>
            <a:fillRect/>
          </a:stretch>
        </p:blipFill>
        <p:spPr>
          <a:xfrm>
            <a:off x="7611746" y="3952595"/>
            <a:ext cx="1581371" cy="333422"/>
          </a:xfrm>
          <a:prstGeom prst="rect">
            <a:avLst/>
          </a:prstGeom>
        </p:spPr>
      </p:pic>
      <p:sp>
        <p:nvSpPr>
          <p:cNvPr id="6" name="Content Placeholder 2">
            <a:extLst>
              <a:ext uri="{FF2B5EF4-FFF2-40B4-BE49-F238E27FC236}">
                <a16:creationId xmlns:a16="http://schemas.microsoft.com/office/drawing/2014/main" id="{263A4302-F886-79CC-E8AE-266683A575BF}"/>
              </a:ext>
            </a:extLst>
          </p:cNvPr>
          <p:cNvSpPr txBox="1">
            <a:spLocks/>
          </p:cNvSpPr>
          <p:nvPr/>
        </p:nvSpPr>
        <p:spPr>
          <a:xfrm>
            <a:off x="5874281" y="4332317"/>
            <a:ext cx="2769774" cy="1066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dirty="0">
                <a:solidFill>
                  <a:srgbClr val="FF0000"/>
                </a:solidFill>
              </a:rPr>
              <a:t>No. of rows</a:t>
            </a:r>
            <a:br>
              <a:rPr lang="en-SG" sz="1800" dirty="0">
                <a:solidFill>
                  <a:srgbClr val="FF0000"/>
                </a:solidFill>
              </a:rPr>
            </a:br>
            <a:r>
              <a:rPr lang="en-SG" sz="1800" dirty="0">
                <a:solidFill>
                  <a:srgbClr val="FF0000"/>
                </a:solidFill>
              </a:rPr>
              <a:t>(no. of observations)</a:t>
            </a:r>
          </a:p>
        </p:txBody>
      </p:sp>
      <p:sp>
        <p:nvSpPr>
          <p:cNvPr id="7" name="Content Placeholder 2">
            <a:extLst>
              <a:ext uri="{FF2B5EF4-FFF2-40B4-BE49-F238E27FC236}">
                <a16:creationId xmlns:a16="http://schemas.microsoft.com/office/drawing/2014/main" id="{95316D29-0E3D-B8E6-62A9-2CC130456E17}"/>
              </a:ext>
            </a:extLst>
          </p:cNvPr>
          <p:cNvSpPr txBox="1">
            <a:spLocks/>
          </p:cNvSpPr>
          <p:nvPr/>
        </p:nvSpPr>
        <p:spPr>
          <a:xfrm>
            <a:off x="8133830" y="4332317"/>
            <a:ext cx="2769774" cy="1066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SG" sz="1800" dirty="0">
                <a:solidFill>
                  <a:srgbClr val="FF0000"/>
                </a:solidFill>
              </a:rPr>
              <a:t>No. of columns </a:t>
            </a:r>
            <a:br>
              <a:rPr lang="en-SG" sz="1800" dirty="0">
                <a:solidFill>
                  <a:srgbClr val="FF0000"/>
                </a:solidFill>
              </a:rPr>
            </a:br>
            <a:r>
              <a:rPr lang="en-SG" sz="1800" dirty="0">
                <a:solidFill>
                  <a:srgbClr val="FF0000"/>
                </a:solidFill>
              </a:rPr>
              <a:t>(no. of variables)</a:t>
            </a:r>
          </a:p>
        </p:txBody>
      </p:sp>
      <p:cxnSp>
        <p:nvCxnSpPr>
          <p:cNvPr id="8" name="Straight Arrow Connector 7">
            <a:extLst>
              <a:ext uri="{FF2B5EF4-FFF2-40B4-BE49-F238E27FC236}">
                <a16:creationId xmlns:a16="http://schemas.microsoft.com/office/drawing/2014/main" id="{4D53A475-F539-263E-0A97-C091E7BAA5AF}"/>
              </a:ext>
            </a:extLst>
          </p:cNvPr>
          <p:cNvCxnSpPr>
            <a:cxnSpLocks/>
          </p:cNvCxnSpPr>
          <p:nvPr/>
        </p:nvCxnSpPr>
        <p:spPr>
          <a:xfrm flipV="1">
            <a:off x="7801591" y="4268186"/>
            <a:ext cx="191264" cy="174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98D8003-3D25-C205-F0A9-68B4C0116DAC}"/>
              </a:ext>
            </a:extLst>
          </p:cNvPr>
          <p:cNvCxnSpPr>
            <a:cxnSpLocks/>
          </p:cNvCxnSpPr>
          <p:nvPr/>
        </p:nvCxnSpPr>
        <p:spPr>
          <a:xfrm flipH="1" flipV="1">
            <a:off x="8228311" y="4285425"/>
            <a:ext cx="556719" cy="1574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7670832A-4BED-E1E1-E150-F6B68D0A672F}"/>
              </a:ext>
            </a:extLst>
          </p:cNvPr>
          <p:cNvPicPr>
            <a:picLocks noChangeAspect="1"/>
          </p:cNvPicPr>
          <p:nvPr/>
        </p:nvPicPr>
        <p:blipFill>
          <a:blip r:embed="rId4"/>
          <a:stretch>
            <a:fillRect/>
          </a:stretch>
        </p:blipFill>
        <p:spPr>
          <a:xfrm>
            <a:off x="4811637" y="5800560"/>
            <a:ext cx="6905361" cy="641691"/>
          </a:xfrm>
          <a:prstGeom prst="rect">
            <a:avLst/>
          </a:prstGeom>
        </p:spPr>
      </p:pic>
      <p:sp>
        <p:nvSpPr>
          <p:cNvPr id="4" name="Content Placeholder 2">
            <a:extLst>
              <a:ext uri="{FF2B5EF4-FFF2-40B4-BE49-F238E27FC236}">
                <a16:creationId xmlns:a16="http://schemas.microsoft.com/office/drawing/2014/main" id="{4CD7A716-4E90-A2F9-DCC0-860B661AE903}"/>
              </a:ext>
            </a:extLst>
          </p:cNvPr>
          <p:cNvSpPr txBox="1">
            <a:spLocks/>
          </p:cNvSpPr>
          <p:nvPr/>
        </p:nvSpPr>
        <p:spPr>
          <a:xfrm>
            <a:off x="6931809" y="1220089"/>
            <a:ext cx="4750530" cy="1169551"/>
          </a:xfrm>
          <a:prstGeom prst="rect">
            <a:avLst/>
          </a:prstGeom>
          <a:solidFill>
            <a:schemeClr val="accent1">
              <a:lumMod val="20000"/>
              <a:lumOff val="80000"/>
            </a:schemeClr>
          </a:solidFill>
          <a:ln>
            <a:solidFill>
              <a:schemeClr val="accent1"/>
            </a:solidFill>
          </a:ln>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SG" sz="1400" dirty="0">
                <a:solidFill>
                  <a:schemeClr val="accent1"/>
                </a:solidFill>
              </a:rPr>
              <a:t>&lt;</a:t>
            </a:r>
            <a:r>
              <a:rPr lang="en-SG" sz="1400" dirty="0" err="1">
                <a:solidFill>
                  <a:schemeClr val="accent1"/>
                </a:solidFill>
              </a:rPr>
              <a:t>numOfTrials</a:t>
            </a:r>
            <a:r>
              <a:rPr lang="en-SG" sz="1400" dirty="0">
                <a:solidFill>
                  <a:schemeClr val="accent1"/>
                </a:solidFill>
              </a:rPr>
              <a:t>&gt;: number of times they went through the course</a:t>
            </a:r>
          </a:p>
          <a:p>
            <a:pPr marL="0" indent="0">
              <a:lnSpc>
                <a:spcPct val="100000"/>
              </a:lnSpc>
              <a:spcBef>
                <a:spcPts val="0"/>
              </a:spcBef>
              <a:buFont typeface="Arial" panose="020B0604020202020204" pitchFamily="34" charset="0"/>
              <a:buNone/>
            </a:pPr>
            <a:r>
              <a:rPr lang="en-SG" sz="1400" dirty="0">
                <a:solidFill>
                  <a:schemeClr val="accent1"/>
                </a:solidFill>
              </a:rPr>
              <a:t>&lt;Length&gt;: of carapace</a:t>
            </a:r>
          </a:p>
          <a:p>
            <a:pPr marL="0" indent="0">
              <a:lnSpc>
                <a:spcPct val="100000"/>
              </a:lnSpc>
              <a:spcBef>
                <a:spcPts val="0"/>
              </a:spcBef>
              <a:buFont typeface="Arial" panose="020B0604020202020204" pitchFamily="34" charset="0"/>
              <a:buNone/>
            </a:pPr>
            <a:r>
              <a:rPr lang="en-SG" sz="1400" dirty="0">
                <a:solidFill>
                  <a:schemeClr val="accent1"/>
                </a:solidFill>
              </a:rPr>
              <a:t>&lt;checked&gt;: for infection</a:t>
            </a:r>
          </a:p>
          <a:p>
            <a:pPr marL="0" indent="0">
              <a:lnSpc>
                <a:spcPct val="100000"/>
              </a:lnSpc>
              <a:spcBef>
                <a:spcPts val="0"/>
              </a:spcBef>
              <a:buFont typeface="Arial" panose="020B0604020202020204" pitchFamily="34" charset="0"/>
              <a:buNone/>
            </a:pPr>
            <a:r>
              <a:rPr lang="en-SG" sz="1400" dirty="0">
                <a:solidFill>
                  <a:schemeClr val="accent1"/>
                </a:solidFill>
              </a:rPr>
              <a:t>&lt;passed&gt;: whether completed the course</a:t>
            </a:r>
          </a:p>
          <a:p>
            <a:pPr marL="0" indent="0">
              <a:lnSpc>
                <a:spcPct val="100000"/>
              </a:lnSpc>
              <a:spcBef>
                <a:spcPts val="0"/>
              </a:spcBef>
              <a:buFont typeface="Arial" panose="020B0604020202020204" pitchFamily="34" charset="0"/>
              <a:buNone/>
            </a:pPr>
            <a:r>
              <a:rPr lang="en-SG" sz="1400" dirty="0">
                <a:solidFill>
                  <a:schemeClr val="accent1"/>
                </a:solidFill>
              </a:rPr>
              <a:t>&lt;group&gt;: treatment group</a:t>
            </a:r>
            <a:endParaRPr lang="en-US" sz="1400" dirty="0">
              <a:solidFill>
                <a:schemeClr val="accent1"/>
              </a:solidFill>
            </a:endParaRPr>
          </a:p>
        </p:txBody>
      </p:sp>
    </p:spTree>
    <p:extLst>
      <p:ext uri="{BB962C8B-B14F-4D97-AF65-F5344CB8AC3E}">
        <p14:creationId xmlns:p14="http://schemas.microsoft.com/office/powerpoint/2010/main" val="300429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25247</TotalTime>
  <Words>6168</Words>
  <Application>Microsoft Office PowerPoint</Application>
  <PresentationFormat>Widescreen</PresentationFormat>
  <Paragraphs>778</Paragraphs>
  <Slides>55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Agency FB</vt:lpstr>
      <vt:lpstr>Arial</vt:lpstr>
      <vt:lpstr>Bauhaus 93</vt:lpstr>
      <vt:lpstr>Calibri</vt:lpstr>
      <vt:lpstr>Calibri Light</vt:lpstr>
      <vt:lpstr>Courier New</vt:lpstr>
      <vt:lpstr>Office Theme</vt:lpstr>
      <vt:lpstr> Data Exploration &amp; Visualisation</vt:lpstr>
      <vt:lpstr>Summary (Learning Objectives)</vt:lpstr>
      <vt:lpstr>Importance of data exploration</vt:lpstr>
      <vt:lpstr>Good data exploration builds a strong foundation for our analysis</vt:lpstr>
      <vt:lpstr>Understanding datasets</vt:lpstr>
      <vt:lpstr>Loading datasets in R</vt:lpstr>
      <vt:lpstr>Pre-loaded datasets</vt:lpstr>
      <vt:lpstr>Understand your variables</vt:lpstr>
      <vt:lpstr>First look</vt:lpstr>
      <vt:lpstr>A deeper look</vt:lpstr>
      <vt:lpstr>A deeper look</vt:lpstr>
      <vt:lpstr>POP QUIZ!!</vt:lpstr>
      <vt:lpstr>Can you find the mistakes in the dataset?</vt:lpstr>
      <vt:lpstr>Correct mistakes,  Look for outliers and Look for the unexpected</vt:lpstr>
      <vt:lpstr>Changing variable types</vt:lpstr>
      <vt:lpstr>Dealing with NAs (missing values)</vt:lpstr>
      <vt:lpstr>Looking for outliers</vt:lpstr>
      <vt:lpstr>Looking for outliers</vt:lpstr>
      <vt:lpstr>Looking for outliers</vt:lpstr>
      <vt:lpstr>Looking for the unexpected</vt:lpstr>
      <vt:lpstr>Looking for the unexpected</vt:lpstr>
      <vt:lpstr>Looking for the unexpected</vt:lpstr>
      <vt:lpstr>Before we start…</vt:lpstr>
      <vt:lpstr>Before we start!: basic R vs. ggplot2</vt:lpstr>
      <vt:lpstr>Basics of ggplot2 </vt:lpstr>
      <vt:lpstr>How to get a plot out from R Studio</vt:lpstr>
      <vt:lpstr>Look for patterns</vt:lpstr>
      <vt:lpstr>Quick overview of entire dataset</vt:lpstr>
      <vt:lpstr>Quick overview of entire dataset</vt:lpstr>
      <vt:lpstr>Quick overview of entire dataset</vt:lpstr>
      <vt:lpstr>How to decide what type of plot to do?</vt:lpstr>
      <vt:lpstr>How to decide what type of plot to do?</vt:lpstr>
      <vt:lpstr>One variable – Categorical</vt:lpstr>
      <vt:lpstr>One variable – Continuous</vt:lpstr>
      <vt:lpstr>Two variables – Categorical (x) vs. Categorical (y)</vt:lpstr>
      <vt:lpstr>Two variables – Categorical (x) vs. Continuous (y)</vt:lpstr>
      <vt:lpstr>Two variables – Categorical (x) vs. Continuous (y)</vt:lpstr>
      <vt:lpstr>Two variables – Categorical (x) vs. Continuous (y)</vt:lpstr>
      <vt:lpstr>Two variables – Categorical (x) vs. Continuous (y)</vt:lpstr>
      <vt:lpstr>Two variables – Continuous (x) vs. Categorical (y)</vt:lpstr>
      <vt:lpstr>Two variables – Continuous (x) vs. Continuous (y)</vt:lpstr>
      <vt:lpstr>Two variables – Continuous (x) vs. Continuous (y)</vt:lpstr>
      <vt:lpstr>Three (or more) Variables</vt:lpstr>
      <vt:lpstr>Three (or more) Variables</vt:lpstr>
      <vt:lpstr>Three (or more) Variables – Continuous (x) vs. Continuous (y) + Categorical (colour or shape)</vt:lpstr>
      <vt:lpstr>Three (or more) Variables – Continuous (x) vs. Continuous (y) + Continuous (size)</vt:lpstr>
      <vt:lpstr>Three (or more) Variables – Continuous (x) vs. Continuous (y) + Continuous (colour)</vt:lpstr>
      <vt:lpstr>Three (or more) Variables – Continuous (x) vs. Continuous (y) + Everything!</vt:lpstr>
      <vt:lpstr>Three (or more) Variables – Categorical (x) vs. Continuous (y) + Categorical (colour)</vt:lpstr>
      <vt:lpstr>Three (or more) Variables – Categorical (x) vs. Continuous (y) + Categorical (colour) + Categorical (shape)</vt:lpstr>
      <vt:lpstr>Three (or more) Variables – Categorical (x) vs. Continuous (y) + Categorical (colour) + Continuous (size)</vt:lpstr>
      <vt:lpstr>Three (or more) Variables – Categorical (x) vs. Continuous (y) + Categorical (colour) + Everything!</vt:lpstr>
      <vt:lpstr>Faceting to break up plots by variables</vt:lpstr>
      <vt:lpstr>Survival curves</vt:lpstr>
      <vt:lpstr>Summary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 Zhi Wen, Ian</dc:creator>
  <cp:lastModifiedBy>Chan Zhi Wen, Ian</cp:lastModifiedBy>
  <cp:revision>188</cp:revision>
  <dcterms:created xsi:type="dcterms:W3CDTF">2021-08-18T10:36:03Z</dcterms:created>
  <dcterms:modified xsi:type="dcterms:W3CDTF">2023-01-10T04:48:34Z</dcterms:modified>
</cp:coreProperties>
</file>