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256" r:id="rId2"/>
    <p:sldId id="262" r:id="rId3"/>
    <p:sldId id="263" r:id="rId4"/>
    <p:sldId id="414" r:id="rId5"/>
    <p:sldId id="404" r:id="rId6"/>
    <p:sldId id="441" r:id="rId7"/>
    <p:sldId id="442" r:id="rId8"/>
    <p:sldId id="443" r:id="rId9"/>
    <p:sldId id="444" r:id="rId10"/>
    <p:sldId id="445" r:id="rId11"/>
    <p:sldId id="446" r:id="rId12"/>
    <p:sldId id="447" r:id="rId13"/>
    <p:sldId id="448" r:id="rId14"/>
    <p:sldId id="656" r:id="rId15"/>
    <p:sldId id="423" r:id="rId16"/>
    <p:sldId id="450" r:id="rId17"/>
    <p:sldId id="451" r:id="rId18"/>
    <p:sldId id="453" r:id="rId19"/>
    <p:sldId id="454" r:id="rId20"/>
    <p:sldId id="452" r:id="rId21"/>
    <p:sldId id="455" r:id="rId22"/>
    <p:sldId id="457" r:id="rId23"/>
    <p:sldId id="458" r:id="rId24"/>
    <p:sldId id="459" r:id="rId25"/>
    <p:sldId id="473" r:id="rId26"/>
    <p:sldId id="460" r:id="rId27"/>
    <p:sldId id="474" r:id="rId28"/>
    <p:sldId id="461" r:id="rId29"/>
    <p:sldId id="462" r:id="rId30"/>
    <p:sldId id="463" r:id="rId31"/>
    <p:sldId id="464" r:id="rId32"/>
    <p:sldId id="465" r:id="rId33"/>
    <p:sldId id="466" r:id="rId34"/>
    <p:sldId id="475" r:id="rId35"/>
    <p:sldId id="657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00FF"/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6F57AB-8BF1-48AC-B707-BE0C8EDE12AC}" v="3" dt="2023-02-25T03:05:37.8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82" autoAdjust="0"/>
    <p:restoredTop sz="94660"/>
  </p:normalViewPr>
  <p:slideViewPr>
    <p:cSldViewPr snapToGrid="0">
      <p:cViewPr varScale="1">
        <p:scale>
          <a:sx n="81" d="100"/>
          <a:sy n="81" d="100"/>
        </p:scale>
        <p:origin x="2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 Zhi Wen, Ian" userId="10427a44-90a0-4c20-831c-e237817aaaf3" providerId="ADAL" clId="{8AD14F63-7DA9-44E4-8062-FC9BD4F18D6A}"/>
    <pc:docChg chg="undo custSel addSld delSld modSld">
      <pc:chgData name="Chan Zhi Wen, Ian" userId="10427a44-90a0-4c20-831c-e237817aaaf3" providerId="ADAL" clId="{8AD14F63-7DA9-44E4-8062-FC9BD4F18D6A}" dt="2022-10-13T04:18:44.286" v="4219" actId="14100"/>
      <pc:docMkLst>
        <pc:docMk/>
      </pc:docMkLst>
      <pc:sldChg chg="delSp modSp mod">
        <pc:chgData name="Chan Zhi Wen, Ian" userId="10427a44-90a0-4c20-831c-e237817aaaf3" providerId="ADAL" clId="{8AD14F63-7DA9-44E4-8062-FC9BD4F18D6A}" dt="2022-09-09T07:55:25.480" v="2" actId="478"/>
        <pc:sldMkLst>
          <pc:docMk/>
          <pc:sldMk cId="160192915" sldId="256"/>
        </pc:sldMkLst>
        <pc:spChg chg="mod">
          <ac:chgData name="Chan Zhi Wen, Ian" userId="10427a44-90a0-4c20-831c-e237817aaaf3" providerId="ADAL" clId="{8AD14F63-7DA9-44E4-8062-FC9BD4F18D6A}" dt="2022-09-09T07:53:51.074" v="1" actId="20577"/>
          <ac:spMkLst>
            <pc:docMk/>
            <pc:sldMk cId="160192915" sldId="256"/>
            <ac:spMk id="6" creationId="{7938CE11-A92B-44C0-9EB1-98C096858EDE}"/>
          </ac:spMkLst>
        </pc:spChg>
        <pc:spChg chg="del">
          <ac:chgData name="Chan Zhi Wen, Ian" userId="10427a44-90a0-4c20-831c-e237817aaaf3" providerId="ADAL" clId="{8AD14F63-7DA9-44E4-8062-FC9BD4F18D6A}" dt="2022-09-09T07:55:25.480" v="2" actId="478"/>
          <ac:spMkLst>
            <pc:docMk/>
            <pc:sldMk cId="160192915" sldId="256"/>
            <ac:spMk id="8" creationId="{5EE1A43C-5430-4C91-BE68-3F216D778484}"/>
          </ac:spMkLst>
        </pc:spChg>
      </pc:sldChg>
      <pc:sldChg chg="modSp mod">
        <pc:chgData name="Chan Zhi Wen, Ian" userId="10427a44-90a0-4c20-831c-e237817aaaf3" providerId="ADAL" clId="{8AD14F63-7DA9-44E4-8062-FC9BD4F18D6A}" dt="2022-09-14T07:46:35.934" v="4188" actId="20577"/>
        <pc:sldMkLst>
          <pc:docMk/>
          <pc:sldMk cId="1684960867" sldId="262"/>
        </pc:sldMkLst>
        <pc:spChg chg="mod">
          <ac:chgData name="Chan Zhi Wen, Ian" userId="10427a44-90a0-4c20-831c-e237817aaaf3" providerId="ADAL" clId="{8AD14F63-7DA9-44E4-8062-FC9BD4F18D6A}" dt="2022-09-14T07:46:35.934" v="4188" actId="20577"/>
          <ac:spMkLst>
            <pc:docMk/>
            <pc:sldMk cId="1684960867" sldId="262"/>
            <ac:spMk id="3" creationId="{E6CD1D97-2687-4B15-BF3D-D09058FCEB2F}"/>
          </ac:spMkLst>
        </pc:spChg>
      </pc:sldChg>
      <pc:sldChg chg="addSp modSp mod">
        <pc:chgData name="Chan Zhi Wen, Ian" userId="10427a44-90a0-4c20-831c-e237817aaaf3" providerId="ADAL" clId="{8AD14F63-7DA9-44E4-8062-FC9BD4F18D6A}" dt="2022-09-14T04:46:28.291" v="1284" actId="1076"/>
        <pc:sldMkLst>
          <pc:docMk/>
          <pc:sldMk cId="1715134488" sldId="396"/>
        </pc:sldMkLst>
        <pc:spChg chg="add mod">
          <ac:chgData name="Chan Zhi Wen, Ian" userId="10427a44-90a0-4c20-831c-e237817aaaf3" providerId="ADAL" clId="{8AD14F63-7DA9-44E4-8062-FC9BD4F18D6A}" dt="2022-09-14T04:46:28.291" v="1284" actId="1076"/>
          <ac:spMkLst>
            <pc:docMk/>
            <pc:sldMk cId="1715134488" sldId="396"/>
            <ac:spMk id="2" creationId="{E1DB2787-2336-339C-E828-4978EC3FCE3F}"/>
          </ac:spMkLst>
        </pc:spChg>
      </pc:sldChg>
      <pc:sldChg chg="addSp modSp">
        <pc:chgData name="Chan Zhi Wen, Ian" userId="10427a44-90a0-4c20-831c-e237817aaaf3" providerId="ADAL" clId="{8AD14F63-7DA9-44E4-8062-FC9BD4F18D6A}" dt="2022-09-14T07:46:54.157" v="4191"/>
        <pc:sldMkLst>
          <pc:docMk/>
          <pc:sldMk cId="3502943448" sldId="433"/>
        </pc:sldMkLst>
        <pc:spChg chg="add mod">
          <ac:chgData name="Chan Zhi Wen, Ian" userId="10427a44-90a0-4c20-831c-e237817aaaf3" providerId="ADAL" clId="{8AD14F63-7DA9-44E4-8062-FC9BD4F18D6A}" dt="2022-09-14T07:46:54.157" v="4191"/>
          <ac:spMkLst>
            <pc:docMk/>
            <pc:sldMk cId="3502943448" sldId="433"/>
            <ac:spMk id="2" creationId="{21D5B407-3F32-2341-E681-E40AD2C07A8C}"/>
          </ac:spMkLst>
        </pc:spChg>
      </pc:sldChg>
      <pc:sldChg chg="modSp mod">
        <pc:chgData name="Chan Zhi Wen, Ian" userId="10427a44-90a0-4c20-831c-e237817aaaf3" providerId="ADAL" clId="{8AD14F63-7DA9-44E4-8062-FC9BD4F18D6A}" dt="2022-09-09T08:22:22.062" v="83" actId="115"/>
        <pc:sldMkLst>
          <pc:docMk/>
          <pc:sldMk cId="3791852003" sldId="441"/>
        </pc:sldMkLst>
        <pc:spChg chg="mod">
          <ac:chgData name="Chan Zhi Wen, Ian" userId="10427a44-90a0-4c20-831c-e237817aaaf3" providerId="ADAL" clId="{8AD14F63-7DA9-44E4-8062-FC9BD4F18D6A}" dt="2022-09-09T08:22:22.062" v="83" actId="115"/>
          <ac:spMkLst>
            <pc:docMk/>
            <pc:sldMk cId="3791852003" sldId="441"/>
            <ac:spMk id="3" creationId="{E6CD1D97-2687-4B15-BF3D-D09058FCEB2F}"/>
          </ac:spMkLst>
        </pc:spChg>
      </pc:sldChg>
      <pc:sldChg chg="addSp delSp modSp mod">
        <pc:chgData name="Chan Zhi Wen, Ian" userId="10427a44-90a0-4c20-831c-e237817aaaf3" providerId="ADAL" clId="{8AD14F63-7DA9-44E4-8062-FC9BD4F18D6A}" dt="2022-10-13T04:18:44.286" v="4219" actId="14100"/>
        <pc:sldMkLst>
          <pc:docMk/>
          <pc:sldMk cId="1999503506" sldId="442"/>
        </pc:sldMkLst>
        <pc:spChg chg="mod">
          <ac:chgData name="Chan Zhi Wen, Ian" userId="10427a44-90a0-4c20-831c-e237817aaaf3" providerId="ADAL" clId="{8AD14F63-7DA9-44E4-8062-FC9BD4F18D6A}" dt="2022-09-09T08:24:29.727" v="85" actId="404"/>
          <ac:spMkLst>
            <pc:docMk/>
            <pc:sldMk cId="1999503506" sldId="442"/>
            <ac:spMk id="3" creationId="{E6CD1D97-2687-4B15-BF3D-D09058FCEB2F}"/>
          </ac:spMkLst>
        </pc:spChg>
        <pc:spChg chg="add mod">
          <ac:chgData name="Chan Zhi Wen, Ian" userId="10427a44-90a0-4c20-831c-e237817aaaf3" providerId="ADAL" clId="{8AD14F63-7DA9-44E4-8062-FC9BD4F18D6A}" dt="2022-09-09T09:06:57.393" v="631" actId="1076"/>
          <ac:spMkLst>
            <pc:docMk/>
            <pc:sldMk cId="1999503506" sldId="442"/>
            <ac:spMk id="9" creationId="{0C6A609C-EF3B-34D3-9D9F-1704A035B712}"/>
          </ac:spMkLst>
        </pc:spChg>
        <pc:spChg chg="mod">
          <ac:chgData name="Chan Zhi Wen, Ian" userId="10427a44-90a0-4c20-831c-e237817aaaf3" providerId="ADAL" clId="{8AD14F63-7DA9-44E4-8062-FC9BD4F18D6A}" dt="2022-09-09T08:58:56.288" v="330" actId="1037"/>
          <ac:spMkLst>
            <pc:docMk/>
            <pc:sldMk cId="1999503506" sldId="442"/>
            <ac:spMk id="14" creationId="{CA0B6BE8-FADD-47E3-8769-3B30BB09F158}"/>
          </ac:spMkLst>
        </pc:spChg>
        <pc:spChg chg="mod">
          <ac:chgData name="Chan Zhi Wen, Ian" userId="10427a44-90a0-4c20-831c-e237817aaaf3" providerId="ADAL" clId="{8AD14F63-7DA9-44E4-8062-FC9BD4F18D6A}" dt="2022-09-09T08:58:56.288" v="330" actId="1037"/>
          <ac:spMkLst>
            <pc:docMk/>
            <pc:sldMk cId="1999503506" sldId="442"/>
            <ac:spMk id="16" creationId="{7E2DF1B4-BC37-423C-9639-9785A62BD8D6}"/>
          </ac:spMkLst>
        </pc:spChg>
        <pc:spChg chg="mod">
          <ac:chgData name="Chan Zhi Wen, Ian" userId="10427a44-90a0-4c20-831c-e237817aaaf3" providerId="ADAL" clId="{8AD14F63-7DA9-44E4-8062-FC9BD4F18D6A}" dt="2022-09-09T08:58:44.434" v="326" actId="14100"/>
          <ac:spMkLst>
            <pc:docMk/>
            <pc:sldMk cId="1999503506" sldId="442"/>
            <ac:spMk id="18" creationId="{47DA4691-A8AD-4BA9-BF36-B3D63FCEEE13}"/>
          </ac:spMkLst>
        </pc:spChg>
        <pc:spChg chg="mod">
          <ac:chgData name="Chan Zhi Wen, Ian" userId="10427a44-90a0-4c20-831c-e237817aaaf3" providerId="ADAL" clId="{8AD14F63-7DA9-44E4-8062-FC9BD4F18D6A}" dt="2022-09-09T09:07:05.403" v="633" actId="1076"/>
          <ac:spMkLst>
            <pc:docMk/>
            <pc:sldMk cId="1999503506" sldId="442"/>
            <ac:spMk id="19" creationId="{84DE3B0A-10C7-49F7-9683-CE7AEC7E6943}"/>
          </ac:spMkLst>
        </pc:spChg>
        <pc:spChg chg="mod">
          <ac:chgData name="Chan Zhi Wen, Ian" userId="10427a44-90a0-4c20-831c-e237817aaaf3" providerId="ADAL" clId="{8AD14F63-7DA9-44E4-8062-FC9BD4F18D6A}" dt="2022-09-09T09:06:54.288" v="630" actId="1076"/>
          <ac:spMkLst>
            <pc:docMk/>
            <pc:sldMk cId="1999503506" sldId="442"/>
            <ac:spMk id="20" creationId="{20DAD925-CBB5-4C42-8CDA-23D360E70EB6}"/>
          </ac:spMkLst>
        </pc:spChg>
        <pc:picChg chg="mod">
          <ac:chgData name="Chan Zhi Wen, Ian" userId="10427a44-90a0-4c20-831c-e237817aaaf3" providerId="ADAL" clId="{8AD14F63-7DA9-44E4-8062-FC9BD4F18D6A}" dt="2022-09-09T08:58:56.288" v="330" actId="1037"/>
          <ac:picMkLst>
            <pc:docMk/>
            <pc:sldMk cId="1999503506" sldId="442"/>
            <ac:picMk id="6" creationId="{916F4082-F4BF-41AC-9A4D-7748FA92E909}"/>
          </ac:picMkLst>
        </pc:picChg>
        <pc:picChg chg="add mod">
          <ac:chgData name="Chan Zhi Wen, Ian" userId="10427a44-90a0-4c20-831c-e237817aaaf3" providerId="ADAL" clId="{8AD14F63-7DA9-44E4-8062-FC9BD4F18D6A}" dt="2022-10-13T04:18:44.286" v="4219" actId="14100"/>
          <ac:picMkLst>
            <pc:docMk/>
            <pc:sldMk cId="1999503506" sldId="442"/>
            <ac:picMk id="7" creationId="{04A29898-0EC2-C0EB-B363-A047A7DE66D0}"/>
          </ac:picMkLst>
        </pc:picChg>
        <pc:picChg chg="mod">
          <ac:chgData name="Chan Zhi Wen, Ian" userId="10427a44-90a0-4c20-831c-e237817aaaf3" providerId="ADAL" clId="{8AD14F63-7DA9-44E4-8062-FC9BD4F18D6A}" dt="2022-09-09T08:58:56.288" v="330" actId="1037"/>
          <ac:picMkLst>
            <pc:docMk/>
            <pc:sldMk cId="1999503506" sldId="442"/>
            <ac:picMk id="8" creationId="{FB5E6BDD-0C06-4672-A77D-31BDBB7F625F}"/>
          </ac:picMkLst>
        </pc:picChg>
        <pc:picChg chg="del">
          <ac:chgData name="Chan Zhi Wen, Ian" userId="10427a44-90a0-4c20-831c-e237817aaaf3" providerId="ADAL" clId="{8AD14F63-7DA9-44E4-8062-FC9BD4F18D6A}" dt="2022-09-09T08:58:01.588" v="293" actId="478"/>
          <ac:picMkLst>
            <pc:docMk/>
            <pc:sldMk cId="1999503506" sldId="442"/>
            <ac:picMk id="10" creationId="{86F19373-A998-450F-BBF3-CBE06D11AF7D}"/>
          </ac:picMkLst>
        </pc:picChg>
        <pc:cxnChg chg="add mod">
          <ac:chgData name="Chan Zhi Wen, Ian" userId="10427a44-90a0-4c20-831c-e237817aaaf3" providerId="ADAL" clId="{8AD14F63-7DA9-44E4-8062-FC9BD4F18D6A}" dt="2022-09-09T09:07:00.634" v="632" actId="14100"/>
          <ac:cxnSpMkLst>
            <pc:docMk/>
            <pc:sldMk cId="1999503506" sldId="442"/>
            <ac:cxnSpMk id="11" creationId="{D775E0C9-7BA4-7758-338F-90F719C79F9D}"/>
          </ac:cxnSpMkLst>
        </pc:cxnChg>
      </pc:sldChg>
      <pc:sldChg chg="addSp delSp modSp mod">
        <pc:chgData name="Chan Zhi Wen, Ian" userId="10427a44-90a0-4c20-831c-e237817aaaf3" providerId="ADAL" clId="{8AD14F63-7DA9-44E4-8062-FC9BD4F18D6A}" dt="2022-09-09T09:06:21.430" v="622" actId="1076"/>
        <pc:sldMkLst>
          <pc:docMk/>
          <pc:sldMk cId="2168920453" sldId="443"/>
        </pc:sldMkLst>
        <pc:spChg chg="mod">
          <ac:chgData name="Chan Zhi Wen, Ian" userId="10427a44-90a0-4c20-831c-e237817aaaf3" providerId="ADAL" clId="{8AD14F63-7DA9-44E4-8062-FC9BD4F18D6A}" dt="2022-09-09T09:03:54.149" v="466" actId="20577"/>
          <ac:spMkLst>
            <pc:docMk/>
            <pc:sldMk cId="2168920453" sldId="443"/>
            <ac:spMk id="3" creationId="{E6CD1D97-2687-4B15-BF3D-D09058FCEB2F}"/>
          </ac:spMkLst>
        </pc:spChg>
        <pc:spChg chg="add del mod">
          <ac:chgData name="Chan Zhi Wen, Ian" userId="10427a44-90a0-4c20-831c-e237817aaaf3" providerId="ADAL" clId="{8AD14F63-7DA9-44E4-8062-FC9BD4F18D6A}" dt="2022-09-09T08:25:45.660" v="114" actId="478"/>
          <ac:spMkLst>
            <pc:docMk/>
            <pc:sldMk cId="2168920453" sldId="443"/>
            <ac:spMk id="8" creationId="{95CF0462-5BC7-9758-7C46-113DA172E385}"/>
          </ac:spMkLst>
        </pc:spChg>
        <pc:spChg chg="mod">
          <ac:chgData name="Chan Zhi Wen, Ian" userId="10427a44-90a0-4c20-831c-e237817aaaf3" providerId="ADAL" clId="{8AD14F63-7DA9-44E4-8062-FC9BD4F18D6A}" dt="2022-09-09T09:04:20.650" v="474" actId="1076"/>
          <ac:spMkLst>
            <pc:docMk/>
            <pc:sldMk cId="2168920453" sldId="443"/>
            <ac:spMk id="9" creationId="{7A643212-4A65-4C3D-99B9-830ADBEF94E3}"/>
          </ac:spMkLst>
        </pc:spChg>
        <pc:spChg chg="mod">
          <ac:chgData name="Chan Zhi Wen, Ian" userId="10427a44-90a0-4c20-831c-e237817aaaf3" providerId="ADAL" clId="{8AD14F63-7DA9-44E4-8062-FC9BD4F18D6A}" dt="2022-09-09T09:06:21.430" v="622" actId="1076"/>
          <ac:spMkLst>
            <pc:docMk/>
            <pc:sldMk cId="2168920453" sldId="443"/>
            <ac:spMk id="11" creationId="{90F9DAD3-65D4-4B40-8AF4-0E5A9F7EEF99}"/>
          </ac:spMkLst>
        </pc:spChg>
        <pc:spChg chg="mod">
          <ac:chgData name="Chan Zhi Wen, Ian" userId="10427a44-90a0-4c20-831c-e237817aaaf3" providerId="ADAL" clId="{8AD14F63-7DA9-44E4-8062-FC9BD4F18D6A}" dt="2022-09-09T09:05:49.135" v="563" actId="1076"/>
          <ac:spMkLst>
            <pc:docMk/>
            <pc:sldMk cId="2168920453" sldId="443"/>
            <ac:spMk id="12" creationId="{3E4E65EE-2A04-47D4-AA1F-7B58E4C114C5}"/>
          </ac:spMkLst>
        </pc:spChg>
        <pc:spChg chg="add mod">
          <ac:chgData name="Chan Zhi Wen, Ian" userId="10427a44-90a0-4c20-831c-e237817aaaf3" providerId="ADAL" clId="{8AD14F63-7DA9-44E4-8062-FC9BD4F18D6A}" dt="2022-09-09T09:03:50.290" v="465" actId="1035"/>
          <ac:spMkLst>
            <pc:docMk/>
            <pc:sldMk cId="2168920453" sldId="443"/>
            <ac:spMk id="16" creationId="{C568197A-5D0F-9FAD-99B1-9F0D4E81C1DD}"/>
          </ac:spMkLst>
        </pc:spChg>
        <pc:spChg chg="add mod">
          <ac:chgData name="Chan Zhi Wen, Ian" userId="10427a44-90a0-4c20-831c-e237817aaaf3" providerId="ADAL" clId="{8AD14F63-7DA9-44E4-8062-FC9BD4F18D6A}" dt="2022-09-09T09:05:22.073" v="554" actId="2711"/>
          <ac:spMkLst>
            <pc:docMk/>
            <pc:sldMk cId="2168920453" sldId="443"/>
            <ac:spMk id="17" creationId="{7608AF79-4600-A977-2D01-BA35A3971319}"/>
          </ac:spMkLst>
        </pc:spChg>
        <pc:spChg chg="add mod">
          <ac:chgData name="Chan Zhi Wen, Ian" userId="10427a44-90a0-4c20-831c-e237817aaaf3" providerId="ADAL" clId="{8AD14F63-7DA9-44E4-8062-FC9BD4F18D6A}" dt="2022-09-09T09:05:22.073" v="554" actId="2711"/>
          <ac:spMkLst>
            <pc:docMk/>
            <pc:sldMk cId="2168920453" sldId="443"/>
            <ac:spMk id="18" creationId="{44A50B9D-6E1F-9E72-E915-951B5C716C18}"/>
          </ac:spMkLst>
        </pc:spChg>
        <pc:spChg chg="add del mod">
          <ac:chgData name="Chan Zhi Wen, Ian" userId="10427a44-90a0-4c20-831c-e237817aaaf3" providerId="ADAL" clId="{8AD14F63-7DA9-44E4-8062-FC9BD4F18D6A}" dt="2022-09-09T09:05:49.468" v="564"/>
          <ac:spMkLst>
            <pc:docMk/>
            <pc:sldMk cId="2168920453" sldId="443"/>
            <ac:spMk id="24" creationId="{212FE68D-9453-6D2C-300F-2E9EF59277F2}"/>
          </ac:spMkLst>
        </pc:spChg>
        <pc:spChg chg="add mod">
          <ac:chgData name="Chan Zhi Wen, Ian" userId="10427a44-90a0-4c20-831c-e237817aaaf3" providerId="ADAL" clId="{8AD14F63-7DA9-44E4-8062-FC9BD4F18D6A}" dt="2022-09-09T09:06:11.980" v="619" actId="1035"/>
          <ac:spMkLst>
            <pc:docMk/>
            <pc:sldMk cId="2168920453" sldId="443"/>
            <ac:spMk id="25" creationId="{2E97E313-5945-4BE4-2545-0FA01AA1A333}"/>
          </ac:spMkLst>
        </pc:spChg>
        <pc:picChg chg="mod">
          <ac:chgData name="Chan Zhi Wen, Ian" userId="10427a44-90a0-4c20-831c-e237817aaaf3" providerId="ADAL" clId="{8AD14F63-7DA9-44E4-8062-FC9BD4F18D6A}" dt="2022-09-09T09:04:20.650" v="474" actId="1076"/>
          <ac:picMkLst>
            <pc:docMk/>
            <pc:sldMk cId="2168920453" sldId="443"/>
            <ac:picMk id="7" creationId="{041F5163-7B71-47C7-88A1-43CE17DFAE43}"/>
          </ac:picMkLst>
        </pc:picChg>
        <pc:picChg chg="add mod">
          <ac:chgData name="Chan Zhi Wen, Ian" userId="10427a44-90a0-4c20-831c-e237817aaaf3" providerId="ADAL" clId="{8AD14F63-7DA9-44E4-8062-FC9BD4F18D6A}" dt="2022-09-09T09:04:25.007" v="475" actId="1076"/>
          <ac:picMkLst>
            <pc:docMk/>
            <pc:sldMk cId="2168920453" sldId="443"/>
            <ac:picMk id="14" creationId="{46381DC5-F621-57FC-4B89-4BBFC2B99963}"/>
          </ac:picMkLst>
        </pc:picChg>
        <pc:cxnChg chg="mod">
          <ac:chgData name="Chan Zhi Wen, Ian" userId="10427a44-90a0-4c20-831c-e237817aaaf3" providerId="ADAL" clId="{8AD14F63-7DA9-44E4-8062-FC9BD4F18D6A}" dt="2022-09-09T08:25:34.810" v="107" actId="1076"/>
          <ac:cxnSpMkLst>
            <pc:docMk/>
            <pc:sldMk cId="2168920453" sldId="443"/>
            <ac:cxnSpMk id="13" creationId="{4C001211-0639-427D-8597-0BE4067C85A7}"/>
          </ac:cxnSpMkLst>
        </pc:cxnChg>
        <pc:cxnChg chg="add mod">
          <ac:chgData name="Chan Zhi Wen, Ian" userId="10427a44-90a0-4c20-831c-e237817aaaf3" providerId="ADAL" clId="{8AD14F63-7DA9-44E4-8062-FC9BD4F18D6A}" dt="2022-09-09T09:06:07.271" v="615" actId="14100"/>
          <ac:cxnSpMkLst>
            <pc:docMk/>
            <pc:sldMk cId="2168920453" sldId="443"/>
            <ac:cxnSpMk id="19" creationId="{388220CC-81B7-ED23-D277-457A339E5C72}"/>
          </ac:cxnSpMkLst>
        </pc:cxnChg>
        <pc:cxnChg chg="add mod">
          <ac:chgData name="Chan Zhi Wen, Ian" userId="10427a44-90a0-4c20-831c-e237817aaaf3" providerId="ADAL" clId="{8AD14F63-7DA9-44E4-8062-FC9BD4F18D6A}" dt="2022-09-09T09:06:09.813" v="616" actId="14100"/>
          <ac:cxnSpMkLst>
            <pc:docMk/>
            <pc:sldMk cId="2168920453" sldId="443"/>
            <ac:cxnSpMk id="21" creationId="{BD12DFD2-6157-B8E3-7D51-54E94B8CF924}"/>
          </ac:cxnSpMkLst>
        </pc:cxnChg>
      </pc:sldChg>
      <pc:sldChg chg="modSp mod">
        <pc:chgData name="Chan Zhi Wen, Ian" userId="10427a44-90a0-4c20-831c-e237817aaaf3" providerId="ADAL" clId="{8AD14F63-7DA9-44E4-8062-FC9BD4F18D6A}" dt="2022-09-09T09:12:10.288" v="705" actId="1036"/>
        <pc:sldMkLst>
          <pc:docMk/>
          <pc:sldMk cId="3367399386" sldId="444"/>
        </pc:sldMkLst>
        <pc:spChg chg="mod">
          <ac:chgData name="Chan Zhi Wen, Ian" userId="10427a44-90a0-4c20-831c-e237817aaaf3" providerId="ADAL" clId="{8AD14F63-7DA9-44E4-8062-FC9BD4F18D6A}" dt="2022-09-09T09:11:56.615" v="692" actId="27636"/>
          <ac:spMkLst>
            <pc:docMk/>
            <pc:sldMk cId="3367399386" sldId="444"/>
            <ac:spMk id="3" creationId="{E6CD1D97-2687-4B15-BF3D-D09058FCEB2F}"/>
          </ac:spMkLst>
        </pc:spChg>
        <pc:spChg chg="mod">
          <ac:chgData name="Chan Zhi Wen, Ian" userId="10427a44-90a0-4c20-831c-e237817aaaf3" providerId="ADAL" clId="{8AD14F63-7DA9-44E4-8062-FC9BD4F18D6A}" dt="2022-09-09T09:12:07.215" v="698" actId="1036"/>
          <ac:spMkLst>
            <pc:docMk/>
            <pc:sldMk cId="3367399386" sldId="444"/>
            <ac:spMk id="8" creationId="{794AD7A9-D0D9-461C-962E-0C30E3A3D99C}"/>
          </ac:spMkLst>
        </pc:spChg>
        <pc:spChg chg="mod">
          <ac:chgData name="Chan Zhi Wen, Ian" userId="10427a44-90a0-4c20-831c-e237817aaaf3" providerId="ADAL" clId="{8AD14F63-7DA9-44E4-8062-FC9BD4F18D6A}" dt="2022-09-09T09:11:17.009" v="671" actId="14100"/>
          <ac:spMkLst>
            <pc:docMk/>
            <pc:sldMk cId="3367399386" sldId="444"/>
            <ac:spMk id="26" creationId="{F7604DA4-C8BA-420C-8174-AE283C41C356}"/>
          </ac:spMkLst>
        </pc:spChg>
        <pc:spChg chg="mod">
          <ac:chgData name="Chan Zhi Wen, Ian" userId="10427a44-90a0-4c20-831c-e237817aaaf3" providerId="ADAL" clId="{8AD14F63-7DA9-44E4-8062-FC9BD4F18D6A}" dt="2022-09-09T09:12:10.288" v="705" actId="1036"/>
          <ac:spMkLst>
            <pc:docMk/>
            <pc:sldMk cId="3367399386" sldId="444"/>
            <ac:spMk id="29" creationId="{7F1AE6C9-2C76-4FE1-8462-C7A6C8A0CC53}"/>
          </ac:spMkLst>
        </pc:spChg>
        <pc:spChg chg="mod">
          <ac:chgData name="Chan Zhi Wen, Ian" userId="10427a44-90a0-4c20-831c-e237817aaaf3" providerId="ADAL" clId="{8AD14F63-7DA9-44E4-8062-FC9BD4F18D6A}" dt="2022-09-09T09:11:27.898" v="682" actId="1035"/>
          <ac:spMkLst>
            <pc:docMk/>
            <pc:sldMk cId="3367399386" sldId="444"/>
            <ac:spMk id="35" creationId="{939191C2-E2B9-4B4D-BA79-188FC0CBBDCD}"/>
          </ac:spMkLst>
        </pc:spChg>
        <pc:cxnChg chg="mod">
          <ac:chgData name="Chan Zhi Wen, Ian" userId="10427a44-90a0-4c20-831c-e237817aaaf3" providerId="ADAL" clId="{8AD14F63-7DA9-44E4-8062-FC9BD4F18D6A}" dt="2022-09-09T09:12:07.215" v="698" actId="1036"/>
          <ac:cxnSpMkLst>
            <pc:docMk/>
            <pc:sldMk cId="3367399386" sldId="444"/>
            <ac:cxnSpMk id="10" creationId="{3CF61CDA-E461-4D4F-9A5F-2040A771C92F}"/>
          </ac:cxnSpMkLst>
        </pc:cxnChg>
        <pc:cxnChg chg="mod">
          <ac:chgData name="Chan Zhi Wen, Ian" userId="10427a44-90a0-4c20-831c-e237817aaaf3" providerId="ADAL" clId="{8AD14F63-7DA9-44E4-8062-FC9BD4F18D6A}" dt="2022-09-09T09:12:10.288" v="705" actId="1036"/>
          <ac:cxnSpMkLst>
            <pc:docMk/>
            <pc:sldMk cId="3367399386" sldId="444"/>
            <ac:cxnSpMk id="28" creationId="{EAD79ACC-A34E-4439-B62A-CCCDD1B957F2}"/>
          </ac:cxnSpMkLst>
        </pc:cxnChg>
        <pc:cxnChg chg="mod">
          <ac:chgData name="Chan Zhi Wen, Ian" userId="10427a44-90a0-4c20-831c-e237817aaaf3" providerId="ADAL" clId="{8AD14F63-7DA9-44E4-8062-FC9BD4F18D6A}" dt="2022-09-09T09:11:32.775" v="683" actId="14100"/>
          <ac:cxnSpMkLst>
            <pc:docMk/>
            <pc:sldMk cId="3367399386" sldId="444"/>
            <ac:cxnSpMk id="34" creationId="{267561F4-0925-4165-9703-3144F61BB5B5}"/>
          </ac:cxnSpMkLst>
        </pc:cxnChg>
      </pc:sldChg>
      <pc:sldChg chg="modSp mod">
        <pc:chgData name="Chan Zhi Wen, Ian" userId="10427a44-90a0-4c20-831c-e237817aaaf3" providerId="ADAL" clId="{8AD14F63-7DA9-44E4-8062-FC9BD4F18D6A}" dt="2022-09-09T09:11:46.026" v="690" actId="1038"/>
        <pc:sldMkLst>
          <pc:docMk/>
          <pc:sldMk cId="2352404956" sldId="445"/>
        </pc:sldMkLst>
        <pc:spChg chg="mod">
          <ac:chgData name="Chan Zhi Wen, Ian" userId="10427a44-90a0-4c20-831c-e237817aaaf3" providerId="ADAL" clId="{8AD14F63-7DA9-44E4-8062-FC9BD4F18D6A}" dt="2022-09-09T08:34:52.823" v="177" actId="2711"/>
          <ac:spMkLst>
            <pc:docMk/>
            <pc:sldMk cId="2352404956" sldId="445"/>
            <ac:spMk id="3" creationId="{E6CD1D97-2687-4B15-BF3D-D09058FCEB2F}"/>
          </ac:spMkLst>
        </pc:spChg>
        <pc:spChg chg="mod">
          <ac:chgData name="Chan Zhi Wen, Ian" userId="10427a44-90a0-4c20-831c-e237817aaaf3" providerId="ADAL" clId="{8AD14F63-7DA9-44E4-8062-FC9BD4F18D6A}" dt="2022-09-09T09:11:46.026" v="690" actId="1038"/>
          <ac:spMkLst>
            <pc:docMk/>
            <pc:sldMk cId="2352404956" sldId="445"/>
            <ac:spMk id="16" creationId="{02CFAA5F-D3F9-4D66-87F5-9DD677CE6BF4}"/>
          </ac:spMkLst>
        </pc:spChg>
        <pc:cxnChg chg="mod">
          <ac:chgData name="Chan Zhi Wen, Ian" userId="10427a44-90a0-4c20-831c-e237817aaaf3" providerId="ADAL" clId="{8AD14F63-7DA9-44E4-8062-FC9BD4F18D6A}" dt="2022-09-09T08:34:33.041" v="171" actId="1076"/>
          <ac:cxnSpMkLst>
            <pc:docMk/>
            <pc:sldMk cId="2352404956" sldId="445"/>
            <ac:cxnSpMk id="14" creationId="{EAD84AA0-B453-4F74-AEBF-7986FCE6CCCA}"/>
          </ac:cxnSpMkLst>
        </pc:cxnChg>
      </pc:sldChg>
      <pc:sldChg chg="modSp mod">
        <pc:chgData name="Chan Zhi Wen, Ian" userId="10427a44-90a0-4c20-831c-e237817aaaf3" providerId="ADAL" clId="{8AD14F63-7DA9-44E4-8062-FC9BD4F18D6A}" dt="2022-09-14T04:39:21.896" v="1205" actId="1035"/>
        <pc:sldMkLst>
          <pc:docMk/>
          <pc:sldMk cId="1709469181" sldId="446"/>
        </pc:sldMkLst>
        <pc:spChg chg="mod">
          <ac:chgData name="Chan Zhi Wen, Ian" userId="10427a44-90a0-4c20-831c-e237817aaaf3" providerId="ADAL" clId="{8AD14F63-7DA9-44E4-8062-FC9BD4F18D6A}" dt="2022-09-14T04:39:11.964" v="1186" actId="20577"/>
          <ac:spMkLst>
            <pc:docMk/>
            <pc:sldMk cId="1709469181" sldId="446"/>
            <ac:spMk id="3" creationId="{E6CD1D97-2687-4B15-BF3D-D09058FCEB2F}"/>
          </ac:spMkLst>
        </pc:spChg>
        <pc:spChg chg="mod">
          <ac:chgData name="Chan Zhi Wen, Ian" userId="10427a44-90a0-4c20-831c-e237817aaaf3" providerId="ADAL" clId="{8AD14F63-7DA9-44E4-8062-FC9BD4F18D6A}" dt="2022-09-14T04:39:21.896" v="1205" actId="1035"/>
          <ac:spMkLst>
            <pc:docMk/>
            <pc:sldMk cId="1709469181" sldId="446"/>
            <ac:spMk id="8" creationId="{92C090FB-E436-4733-AD00-F012140DBAEB}"/>
          </ac:spMkLst>
        </pc:spChg>
        <pc:spChg chg="mod">
          <ac:chgData name="Chan Zhi Wen, Ian" userId="10427a44-90a0-4c20-831c-e237817aaaf3" providerId="ADAL" clId="{8AD14F63-7DA9-44E4-8062-FC9BD4F18D6A}" dt="2022-09-14T04:39:21.896" v="1205" actId="1035"/>
          <ac:spMkLst>
            <pc:docMk/>
            <pc:sldMk cId="1709469181" sldId="446"/>
            <ac:spMk id="11" creationId="{6235FDF4-FFC0-4BE3-ADAD-ECC2A1B918F0}"/>
          </ac:spMkLst>
        </pc:spChg>
        <pc:spChg chg="mod">
          <ac:chgData name="Chan Zhi Wen, Ian" userId="10427a44-90a0-4c20-831c-e237817aaaf3" providerId="ADAL" clId="{8AD14F63-7DA9-44E4-8062-FC9BD4F18D6A}" dt="2022-09-14T04:39:21.896" v="1205" actId="1035"/>
          <ac:spMkLst>
            <pc:docMk/>
            <pc:sldMk cId="1709469181" sldId="446"/>
            <ac:spMk id="12" creationId="{62B98240-B0DB-4A49-AE64-A7A99A92FC95}"/>
          </ac:spMkLst>
        </pc:spChg>
        <pc:spChg chg="mod">
          <ac:chgData name="Chan Zhi Wen, Ian" userId="10427a44-90a0-4c20-831c-e237817aaaf3" providerId="ADAL" clId="{8AD14F63-7DA9-44E4-8062-FC9BD4F18D6A}" dt="2022-09-14T04:39:21.896" v="1205" actId="1035"/>
          <ac:spMkLst>
            <pc:docMk/>
            <pc:sldMk cId="1709469181" sldId="446"/>
            <ac:spMk id="15" creationId="{D22050F3-373E-4541-98A7-92FC19DA6659}"/>
          </ac:spMkLst>
        </pc:spChg>
        <pc:cxnChg chg="mod">
          <ac:chgData name="Chan Zhi Wen, Ian" userId="10427a44-90a0-4c20-831c-e237817aaaf3" providerId="ADAL" clId="{8AD14F63-7DA9-44E4-8062-FC9BD4F18D6A}" dt="2022-09-14T04:39:21.896" v="1205" actId="1035"/>
          <ac:cxnSpMkLst>
            <pc:docMk/>
            <pc:sldMk cId="1709469181" sldId="446"/>
            <ac:cxnSpMk id="9" creationId="{74E0E6C8-9CDA-46B9-80CA-CE51C23794B3}"/>
          </ac:cxnSpMkLst>
        </pc:cxnChg>
        <pc:cxnChg chg="mod">
          <ac:chgData name="Chan Zhi Wen, Ian" userId="10427a44-90a0-4c20-831c-e237817aaaf3" providerId="ADAL" clId="{8AD14F63-7DA9-44E4-8062-FC9BD4F18D6A}" dt="2022-09-14T04:39:21.896" v="1205" actId="1035"/>
          <ac:cxnSpMkLst>
            <pc:docMk/>
            <pc:sldMk cId="1709469181" sldId="446"/>
            <ac:cxnSpMk id="10" creationId="{09A328F2-9E9B-4735-BB72-9077ED43DD5D}"/>
          </ac:cxnSpMkLst>
        </pc:cxnChg>
      </pc:sldChg>
      <pc:sldChg chg="addSp modSp mod">
        <pc:chgData name="Chan Zhi Wen, Ian" userId="10427a44-90a0-4c20-831c-e237817aaaf3" providerId="ADAL" clId="{8AD14F63-7DA9-44E4-8062-FC9BD4F18D6A}" dt="2022-09-14T04:40:46.594" v="1252" actId="14100"/>
        <pc:sldMkLst>
          <pc:docMk/>
          <pc:sldMk cId="2431966428" sldId="447"/>
        </pc:sldMkLst>
        <pc:spChg chg="mod">
          <ac:chgData name="Chan Zhi Wen, Ian" userId="10427a44-90a0-4c20-831c-e237817aaaf3" providerId="ADAL" clId="{8AD14F63-7DA9-44E4-8062-FC9BD4F18D6A}" dt="2022-09-09T08:38:19.620" v="210" actId="2711"/>
          <ac:spMkLst>
            <pc:docMk/>
            <pc:sldMk cId="2431966428" sldId="447"/>
            <ac:spMk id="3" creationId="{E6CD1D97-2687-4B15-BF3D-D09058FCEB2F}"/>
          </ac:spMkLst>
        </pc:spChg>
        <pc:spChg chg="add mod">
          <ac:chgData name="Chan Zhi Wen, Ian" userId="10427a44-90a0-4c20-831c-e237817aaaf3" providerId="ADAL" clId="{8AD14F63-7DA9-44E4-8062-FC9BD4F18D6A}" dt="2022-09-14T04:40:46.594" v="1252" actId="14100"/>
          <ac:spMkLst>
            <pc:docMk/>
            <pc:sldMk cId="2431966428" sldId="447"/>
            <ac:spMk id="7" creationId="{C532FF5C-77D3-DBDE-C482-E7F8C2F75ECE}"/>
          </ac:spMkLst>
        </pc:spChg>
        <pc:spChg chg="mod">
          <ac:chgData name="Chan Zhi Wen, Ian" userId="10427a44-90a0-4c20-831c-e237817aaaf3" providerId="ADAL" clId="{8AD14F63-7DA9-44E4-8062-FC9BD4F18D6A}" dt="2022-09-09T08:37:53.523" v="207" actId="1035"/>
          <ac:spMkLst>
            <pc:docMk/>
            <pc:sldMk cId="2431966428" sldId="447"/>
            <ac:spMk id="12" creationId="{987BC926-E9B9-48F6-9DD6-4044B5E5CC9B}"/>
          </ac:spMkLst>
        </pc:spChg>
        <pc:spChg chg="mod">
          <ac:chgData name="Chan Zhi Wen, Ian" userId="10427a44-90a0-4c20-831c-e237817aaaf3" providerId="ADAL" clId="{8AD14F63-7DA9-44E4-8062-FC9BD4F18D6A}" dt="2022-09-09T09:13:55.446" v="892" actId="1038"/>
          <ac:spMkLst>
            <pc:docMk/>
            <pc:sldMk cId="2431966428" sldId="447"/>
            <ac:spMk id="15" creationId="{100B253E-1299-4A99-9B7A-DD9D76F97622}"/>
          </ac:spMkLst>
        </pc:spChg>
        <pc:picChg chg="mod">
          <ac:chgData name="Chan Zhi Wen, Ian" userId="10427a44-90a0-4c20-831c-e237817aaaf3" providerId="ADAL" clId="{8AD14F63-7DA9-44E4-8062-FC9BD4F18D6A}" dt="2022-09-09T08:37:53.523" v="207" actId="1035"/>
          <ac:picMkLst>
            <pc:docMk/>
            <pc:sldMk cId="2431966428" sldId="447"/>
            <ac:picMk id="6" creationId="{D5EF5532-E244-45B4-A366-19BF323CFC6E}"/>
          </ac:picMkLst>
        </pc:picChg>
        <pc:cxnChg chg="add mod">
          <ac:chgData name="Chan Zhi Wen, Ian" userId="10427a44-90a0-4c20-831c-e237817aaaf3" providerId="ADAL" clId="{8AD14F63-7DA9-44E4-8062-FC9BD4F18D6A}" dt="2022-09-14T04:40:38.786" v="1242" actId="14100"/>
          <ac:cxnSpMkLst>
            <pc:docMk/>
            <pc:sldMk cId="2431966428" sldId="447"/>
            <ac:cxnSpMk id="4" creationId="{B0DD24AE-CCB5-4994-C382-8196991E555F}"/>
          </ac:cxnSpMkLst>
        </pc:cxnChg>
      </pc:sldChg>
      <pc:sldChg chg="modSp mod">
        <pc:chgData name="Chan Zhi Wen, Ian" userId="10427a44-90a0-4c20-831c-e237817aaaf3" providerId="ADAL" clId="{8AD14F63-7DA9-44E4-8062-FC9BD4F18D6A}" dt="2022-09-14T04:47:26.320" v="1286" actId="20577"/>
        <pc:sldMkLst>
          <pc:docMk/>
          <pc:sldMk cId="3132738122" sldId="448"/>
        </pc:sldMkLst>
        <pc:spChg chg="mod">
          <ac:chgData name="Chan Zhi Wen, Ian" userId="10427a44-90a0-4c20-831c-e237817aaaf3" providerId="ADAL" clId="{8AD14F63-7DA9-44E4-8062-FC9BD4F18D6A}" dt="2022-09-14T04:47:26.320" v="1286" actId="20577"/>
          <ac:spMkLst>
            <pc:docMk/>
            <pc:sldMk cId="3132738122" sldId="448"/>
            <ac:spMk id="3" creationId="{E6CD1D97-2687-4B15-BF3D-D09058FCEB2F}"/>
          </ac:spMkLst>
        </pc:spChg>
        <pc:spChg chg="mod">
          <ac:chgData name="Chan Zhi Wen, Ian" userId="10427a44-90a0-4c20-831c-e237817aaaf3" providerId="ADAL" clId="{8AD14F63-7DA9-44E4-8062-FC9BD4F18D6A}" dt="2022-09-09T09:14:01.463" v="895" actId="403"/>
          <ac:spMkLst>
            <pc:docMk/>
            <pc:sldMk cId="3132738122" sldId="448"/>
            <ac:spMk id="16" creationId="{3E0935F9-4422-4098-AF78-1772C843DE2C}"/>
          </ac:spMkLst>
        </pc:spChg>
        <pc:spChg chg="mod">
          <ac:chgData name="Chan Zhi Wen, Ian" userId="10427a44-90a0-4c20-831c-e237817aaaf3" providerId="ADAL" clId="{8AD14F63-7DA9-44E4-8062-FC9BD4F18D6A}" dt="2022-09-09T08:38:40.654" v="214" actId="1076"/>
          <ac:spMkLst>
            <pc:docMk/>
            <pc:sldMk cId="3132738122" sldId="448"/>
            <ac:spMk id="17" creationId="{136AB01B-FDF3-4858-9E22-25F02F00A223}"/>
          </ac:spMkLst>
        </pc:spChg>
        <pc:spChg chg="mod">
          <ac:chgData name="Chan Zhi Wen, Ian" userId="10427a44-90a0-4c20-831c-e237817aaaf3" providerId="ADAL" clId="{8AD14F63-7DA9-44E4-8062-FC9BD4F18D6A}" dt="2022-09-09T08:38:59.601" v="222" actId="1037"/>
          <ac:spMkLst>
            <pc:docMk/>
            <pc:sldMk cId="3132738122" sldId="448"/>
            <ac:spMk id="18" creationId="{6A7343A3-0DBE-400D-8A97-B1A3A6749582}"/>
          </ac:spMkLst>
        </pc:spChg>
        <pc:spChg chg="mod">
          <ac:chgData name="Chan Zhi Wen, Ian" userId="10427a44-90a0-4c20-831c-e237817aaaf3" providerId="ADAL" clId="{8AD14F63-7DA9-44E4-8062-FC9BD4F18D6A}" dt="2022-09-09T09:14:06.557" v="900" actId="14100"/>
          <ac:spMkLst>
            <pc:docMk/>
            <pc:sldMk cId="3132738122" sldId="448"/>
            <ac:spMk id="19" creationId="{83BAF699-B660-4B67-B829-7D032128F69F}"/>
          </ac:spMkLst>
        </pc:spChg>
        <pc:spChg chg="mod">
          <ac:chgData name="Chan Zhi Wen, Ian" userId="10427a44-90a0-4c20-831c-e237817aaaf3" providerId="ADAL" clId="{8AD14F63-7DA9-44E4-8062-FC9BD4F18D6A}" dt="2022-09-09T09:14:14.593" v="915" actId="1035"/>
          <ac:spMkLst>
            <pc:docMk/>
            <pc:sldMk cId="3132738122" sldId="448"/>
            <ac:spMk id="20" creationId="{F04A8DC9-C05F-4E6F-A1B1-2D6DA410230C}"/>
          </ac:spMkLst>
        </pc:spChg>
      </pc:sldChg>
      <pc:sldChg chg="modSp mod">
        <pc:chgData name="Chan Zhi Wen, Ian" userId="10427a44-90a0-4c20-831c-e237817aaaf3" providerId="ADAL" clId="{8AD14F63-7DA9-44E4-8062-FC9BD4F18D6A}" dt="2022-09-09T08:54:36.260" v="292" actId="1035"/>
        <pc:sldMkLst>
          <pc:docMk/>
          <pc:sldMk cId="3943664850" sldId="449"/>
        </pc:sldMkLst>
        <pc:spChg chg="mod">
          <ac:chgData name="Chan Zhi Wen, Ian" userId="10427a44-90a0-4c20-831c-e237817aaaf3" providerId="ADAL" clId="{8AD14F63-7DA9-44E4-8062-FC9BD4F18D6A}" dt="2022-09-09T08:54:14.051" v="243" actId="20577"/>
          <ac:spMkLst>
            <pc:docMk/>
            <pc:sldMk cId="3943664850" sldId="449"/>
            <ac:spMk id="3" creationId="{E6CD1D97-2687-4B15-BF3D-D09058FCEB2F}"/>
          </ac:spMkLst>
        </pc:spChg>
        <pc:spChg chg="mod">
          <ac:chgData name="Chan Zhi Wen, Ian" userId="10427a44-90a0-4c20-831c-e237817aaaf3" providerId="ADAL" clId="{8AD14F63-7DA9-44E4-8062-FC9BD4F18D6A}" dt="2022-09-09T08:54:36.260" v="292" actId="1035"/>
          <ac:spMkLst>
            <pc:docMk/>
            <pc:sldMk cId="3943664850" sldId="449"/>
            <ac:spMk id="12" creationId="{27402254-CA0E-4B8E-8821-B8C67FF05A38}"/>
          </ac:spMkLst>
        </pc:spChg>
        <pc:picChg chg="mod">
          <ac:chgData name="Chan Zhi Wen, Ian" userId="10427a44-90a0-4c20-831c-e237817aaaf3" providerId="ADAL" clId="{8AD14F63-7DA9-44E4-8062-FC9BD4F18D6A}" dt="2022-09-09T08:54:20.931" v="267" actId="1036"/>
          <ac:picMkLst>
            <pc:docMk/>
            <pc:sldMk cId="3943664850" sldId="449"/>
            <ac:picMk id="1026" creationId="{EF44CBDB-2D99-45AC-9E8F-1F52C0344B26}"/>
          </ac:picMkLst>
        </pc:picChg>
      </pc:sldChg>
      <pc:sldChg chg="modSp mod">
        <pc:chgData name="Chan Zhi Wen, Ian" userId="10427a44-90a0-4c20-831c-e237817aaaf3" providerId="ADAL" clId="{8AD14F63-7DA9-44E4-8062-FC9BD4F18D6A}" dt="2022-09-14T04:22:33.593" v="1136" actId="313"/>
        <pc:sldMkLst>
          <pc:docMk/>
          <pc:sldMk cId="3479461121" sldId="451"/>
        </pc:sldMkLst>
        <pc:spChg chg="mod">
          <ac:chgData name="Chan Zhi Wen, Ian" userId="10427a44-90a0-4c20-831c-e237817aaaf3" providerId="ADAL" clId="{8AD14F63-7DA9-44E4-8062-FC9BD4F18D6A}" dt="2022-09-14T04:22:33.593" v="1136" actId="313"/>
          <ac:spMkLst>
            <pc:docMk/>
            <pc:sldMk cId="3479461121" sldId="451"/>
            <ac:spMk id="3" creationId="{E6CD1D97-2687-4B15-BF3D-D09058FCEB2F}"/>
          </ac:spMkLst>
        </pc:spChg>
      </pc:sldChg>
      <pc:sldChg chg="modSp mod">
        <pc:chgData name="Chan Zhi Wen, Ian" userId="10427a44-90a0-4c20-831c-e237817aaaf3" providerId="ADAL" clId="{8AD14F63-7DA9-44E4-8062-FC9BD4F18D6A}" dt="2022-09-14T04:24:24.914" v="1149" actId="20577"/>
        <pc:sldMkLst>
          <pc:docMk/>
          <pc:sldMk cId="3811161292" sldId="452"/>
        </pc:sldMkLst>
        <pc:spChg chg="mod">
          <ac:chgData name="Chan Zhi Wen, Ian" userId="10427a44-90a0-4c20-831c-e237817aaaf3" providerId="ADAL" clId="{8AD14F63-7DA9-44E4-8062-FC9BD4F18D6A}" dt="2022-09-14T04:23:54.420" v="1140" actId="115"/>
          <ac:spMkLst>
            <pc:docMk/>
            <pc:sldMk cId="3811161292" sldId="452"/>
            <ac:spMk id="2" creationId="{FCF73F3D-7CBD-46D3-AD51-D6E4EA1B7A38}"/>
          </ac:spMkLst>
        </pc:spChg>
        <pc:spChg chg="mod">
          <ac:chgData name="Chan Zhi Wen, Ian" userId="10427a44-90a0-4c20-831c-e237817aaaf3" providerId="ADAL" clId="{8AD14F63-7DA9-44E4-8062-FC9BD4F18D6A}" dt="2022-09-14T04:24:18.343" v="1147" actId="20577"/>
          <ac:spMkLst>
            <pc:docMk/>
            <pc:sldMk cId="3811161292" sldId="452"/>
            <ac:spMk id="3" creationId="{E6CD1D97-2687-4B15-BF3D-D09058FCEB2F}"/>
          </ac:spMkLst>
        </pc:spChg>
        <pc:spChg chg="mod">
          <ac:chgData name="Chan Zhi Wen, Ian" userId="10427a44-90a0-4c20-831c-e237817aaaf3" providerId="ADAL" clId="{8AD14F63-7DA9-44E4-8062-FC9BD4F18D6A}" dt="2022-09-14T04:24:24.914" v="1149" actId="20577"/>
          <ac:spMkLst>
            <pc:docMk/>
            <pc:sldMk cId="3811161292" sldId="452"/>
            <ac:spMk id="7" creationId="{E4AD6B14-BC80-466C-AA51-86E652AB7303}"/>
          </ac:spMkLst>
        </pc:spChg>
      </pc:sldChg>
      <pc:sldChg chg="addSp delSp modSp mod">
        <pc:chgData name="Chan Zhi Wen, Ian" userId="10427a44-90a0-4c20-831c-e237817aaaf3" providerId="ADAL" clId="{8AD14F63-7DA9-44E4-8062-FC9BD4F18D6A}" dt="2022-09-14T05:00:10.529" v="1312" actId="1076"/>
        <pc:sldMkLst>
          <pc:docMk/>
          <pc:sldMk cId="590859535" sldId="453"/>
        </pc:sldMkLst>
        <pc:spChg chg="mod">
          <ac:chgData name="Chan Zhi Wen, Ian" userId="10427a44-90a0-4c20-831c-e237817aaaf3" providerId="ADAL" clId="{8AD14F63-7DA9-44E4-8062-FC9BD4F18D6A}" dt="2022-09-14T04:59:36.348" v="1308" actId="404"/>
          <ac:spMkLst>
            <pc:docMk/>
            <pc:sldMk cId="590859535" sldId="453"/>
            <ac:spMk id="3" creationId="{E6CD1D97-2687-4B15-BF3D-D09058FCEB2F}"/>
          </ac:spMkLst>
        </pc:spChg>
        <pc:spChg chg="mod">
          <ac:chgData name="Chan Zhi Wen, Ian" userId="10427a44-90a0-4c20-831c-e237817aaaf3" providerId="ADAL" clId="{8AD14F63-7DA9-44E4-8062-FC9BD4F18D6A}" dt="2022-09-14T04:19:58.211" v="999" actId="1038"/>
          <ac:spMkLst>
            <pc:docMk/>
            <pc:sldMk cId="590859535" sldId="453"/>
            <ac:spMk id="7" creationId="{46FB98D8-D003-4E77-AB8F-BE0DCF90D2D3}"/>
          </ac:spMkLst>
        </pc:spChg>
        <pc:spChg chg="add mod">
          <ac:chgData name="Chan Zhi Wen, Ian" userId="10427a44-90a0-4c20-831c-e237817aaaf3" providerId="ADAL" clId="{8AD14F63-7DA9-44E4-8062-FC9BD4F18D6A}" dt="2022-09-14T05:00:03.347" v="1311" actId="1076"/>
          <ac:spMkLst>
            <pc:docMk/>
            <pc:sldMk cId="590859535" sldId="453"/>
            <ac:spMk id="8" creationId="{3B129463-2EC8-B50A-88E6-237B3E2D1281}"/>
          </ac:spMkLst>
        </pc:spChg>
        <pc:spChg chg="add mod">
          <ac:chgData name="Chan Zhi Wen, Ian" userId="10427a44-90a0-4c20-831c-e237817aaaf3" providerId="ADAL" clId="{8AD14F63-7DA9-44E4-8062-FC9BD4F18D6A}" dt="2022-09-14T05:00:03.347" v="1311" actId="1076"/>
          <ac:spMkLst>
            <pc:docMk/>
            <pc:sldMk cId="590859535" sldId="453"/>
            <ac:spMk id="9" creationId="{58E25C93-4D32-CE7B-DC09-92811EC871E9}"/>
          </ac:spMkLst>
        </pc:spChg>
        <pc:spChg chg="add mod">
          <ac:chgData name="Chan Zhi Wen, Ian" userId="10427a44-90a0-4c20-831c-e237817aaaf3" providerId="ADAL" clId="{8AD14F63-7DA9-44E4-8062-FC9BD4F18D6A}" dt="2022-09-14T05:00:03.347" v="1311" actId="1076"/>
          <ac:spMkLst>
            <pc:docMk/>
            <pc:sldMk cId="590859535" sldId="453"/>
            <ac:spMk id="20" creationId="{633A1552-8F09-6AF9-1ED0-309E486C69BC}"/>
          </ac:spMkLst>
        </pc:spChg>
        <pc:spChg chg="add mod">
          <ac:chgData name="Chan Zhi Wen, Ian" userId="10427a44-90a0-4c20-831c-e237817aaaf3" providerId="ADAL" clId="{8AD14F63-7DA9-44E4-8062-FC9BD4F18D6A}" dt="2022-09-14T05:00:03.347" v="1311" actId="1076"/>
          <ac:spMkLst>
            <pc:docMk/>
            <pc:sldMk cId="590859535" sldId="453"/>
            <ac:spMk id="21" creationId="{F07FCC07-C0A7-D305-7F12-44CE1F732AD9}"/>
          </ac:spMkLst>
        </pc:spChg>
        <pc:spChg chg="add mod">
          <ac:chgData name="Chan Zhi Wen, Ian" userId="10427a44-90a0-4c20-831c-e237817aaaf3" providerId="ADAL" clId="{8AD14F63-7DA9-44E4-8062-FC9BD4F18D6A}" dt="2022-09-14T05:00:10.529" v="1312" actId="1076"/>
          <ac:spMkLst>
            <pc:docMk/>
            <pc:sldMk cId="590859535" sldId="453"/>
            <ac:spMk id="22" creationId="{504A6C32-145A-23AE-E493-359D3363D51E}"/>
          </ac:spMkLst>
        </pc:spChg>
        <pc:spChg chg="add del mod">
          <ac:chgData name="Chan Zhi Wen, Ian" userId="10427a44-90a0-4c20-831c-e237817aaaf3" providerId="ADAL" clId="{8AD14F63-7DA9-44E4-8062-FC9BD4F18D6A}" dt="2022-09-14T04:20:47.672" v="1083"/>
          <ac:spMkLst>
            <pc:docMk/>
            <pc:sldMk cId="590859535" sldId="453"/>
            <ac:spMk id="23" creationId="{50695A77-FBEC-338A-53A1-77360F1196C7}"/>
          </ac:spMkLst>
        </pc:spChg>
        <pc:spChg chg="add mod">
          <ac:chgData name="Chan Zhi Wen, Ian" userId="10427a44-90a0-4c20-831c-e237817aaaf3" providerId="ADAL" clId="{8AD14F63-7DA9-44E4-8062-FC9BD4F18D6A}" dt="2022-09-14T04:21:36.103" v="1120" actId="1076"/>
          <ac:spMkLst>
            <pc:docMk/>
            <pc:sldMk cId="590859535" sldId="453"/>
            <ac:spMk id="24" creationId="{2FC56272-3671-76EC-5130-F88440FDBD9D}"/>
          </ac:spMkLst>
        </pc:spChg>
        <pc:spChg chg="add mod">
          <ac:chgData name="Chan Zhi Wen, Ian" userId="10427a44-90a0-4c20-831c-e237817aaaf3" providerId="ADAL" clId="{8AD14F63-7DA9-44E4-8062-FC9BD4F18D6A}" dt="2022-09-14T04:21:36.103" v="1120" actId="1076"/>
          <ac:spMkLst>
            <pc:docMk/>
            <pc:sldMk cId="590859535" sldId="453"/>
            <ac:spMk id="25" creationId="{D3757BBF-7F3A-7D55-A9C3-78C704625753}"/>
          </ac:spMkLst>
        </pc:spChg>
        <pc:spChg chg="add mod">
          <ac:chgData name="Chan Zhi Wen, Ian" userId="10427a44-90a0-4c20-831c-e237817aaaf3" providerId="ADAL" clId="{8AD14F63-7DA9-44E4-8062-FC9BD4F18D6A}" dt="2022-09-14T04:21:36.103" v="1120" actId="1076"/>
          <ac:spMkLst>
            <pc:docMk/>
            <pc:sldMk cId="590859535" sldId="453"/>
            <ac:spMk id="26" creationId="{E41B37CC-9A7B-68FE-1259-72B9CD2DC3AF}"/>
          </ac:spMkLst>
        </pc:spChg>
        <pc:spChg chg="add mod">
          <ac:chgData name="Chan Zhi Wen, Ian" userId="10427a44-90a0-4c20-831c-e237817aaaf3" providerId="ADAL" clId="{8AD14F63-7DA9-44E4-8062-FC9BD4F18D6A}" dt="2022-09-14T04:21:36.103" v="1120" actId="1076"/>
          <ac:spMkLst>
            <pc:docMk/>
            <pc:sldMk cId="590859535" sldId="453"/>
            <ac:spMk id="27" creationId="{89225DEA-032B-94CC-A031-1E21F056D39F}"/>
          </ac:spMkLst>
        </pc:spChg>
        <pc:picChg chg="del">
          <ac:chgData name="Chan Zhi Wen, Ian" userId="10427a44-90a0-4c20-831c-e237817aaaf3" providerId="ADAL" clId="{8AD14F63-7DA9-44E4-8062-FC9BD4F18D6A}" dt="2022-09-14T04:21:25.406" v="1117" actId="478"/>
          <ac:picMkLst>
            <pc:docMk/>
            <pc:sldMk cId="590859535" sldId="453"/>
            <ac:picMk id="10" creationId="{2A6DFBDB-FD3B-4B56-8E9B-2537CB6817B3}"/>
          </ac:picMkLst>
        </pc:picChg>
        <pc:picChg chg="mod">
          <ac:chgData name="Chan Zhi Wen, Ian" userId="10427a44-90a0-4c20-831c-e237817aaaf3" providerId="ADAL" clId="{8AD14F63-7DA9-44E4-8062-FC9BD4F18D6A}" dt="2022-09-14T04:21:36.103" v="1120" actId="1076"/>
          <ac:picMkLst>
            <pc:docMk/>
            <pc:sldMk cId="590859535" sldId="453"/>
            <ac:picMk id="11" creationId="{A615CDD6-FEE9-4FA1-902B-339EC4423909}"/>
          </ac:picMkLst>
        </pc:picChg>
        <pc:picChg chg="mod">
          <ac:chgData name="Chan Zhi Wen, Ian" userId="10427a44-90a0-4c20-831c-e237817aaaf3" providerId="ADAL" clId="{8AD14F63-7DA9-44E4-8062-FC9BD4F18D6A}" dt="2022-09-14T04:21:36.103" v="1120" actId="1076"/>
          <ac:picMkLst>
            <pc:docMk/>
            <pc:sldMk cId="590859535" sldId="453"/>
            <ac:picMk id="12" creationId="{E9F408FB-A81B-4B2A-8E62-66BECCC0E413}"/>
          </ac:picMkLst>
        </pc:picChg>
        <pc:picChg chg="mod">
          <ac:chgData name="Chan Zhi Wen, Ian" userId="10427a44-90a0-4c20-831c-e237817aaaf3" providerId="ADAL" clId="{8AD14F63-7DA9-44E4-8062-FC9BD4F18D6A}" dt="2022-09-14T04:21:36.103" v="1120" actId="1076"/>
          <ac:picMkLst>
            <pc:docMk/>
            <pc:sldMk cId="590859535" sldId="453"/>
            <ac:picMk id="13" creationId="{C60117B2-7F92-4053-9B9F-5F21923D6D48}"/>
          </ac:picMkLst>
        </pc:picChg>
        <pc:picChg chg="mod">
          <ac:chgData name="Chan Zhi Wen, Ian" userId="10427a44-90a0-4c20-831c-e237817aaaf3" providerId="ADAL" clId="{8AD14F63-7DA9-44E4-8062-FC9BD4F18D6A}" dt="2022-09-14T05:00:03.347" v="1311" actId="1076"/>
          <ac:picMkLst>
            <pc:docMk/>
            <pc:sldMk cId="590859535" sldId="453"/>
            <ac:picMk id="14" creationId="{9DC7D907-F5AB-4451-80C4-56A259B9026C}"/>
          </ac:picMkLst>
        </pc:picChg>
        <pc:picChg chg="mod">
          <ac:chgData name="Chan Zhi Wen, Ian" userId="10427a44-90a0-4c20-831c-e237817aaaf3" providerId="ADAL" clId="{8AD14F63-7DA9-44E4-8062-FC9BD4F18D6A}" dt="2022-09-14T05:00:03.347" v="1311" actId="1076"/>
          <ac:picMkLst>
            <pc:docMk/>
            <pc:sldMk cId="590859535" sldId="453"/>
            <ac:picMk id="15" creationId="{5CFA843D-DBD1-42BC-95CE-A4410D3CAF81}"/>
          </ac:picMkLst>
        </pc:picChg>
        <pc:picChg chg="mod">
          <ac:chgData name="Chan Zhi Wen, Ian" userId="10427a44-90a0-4c20-831c-e237817aaaf3" providerId="ADAL" clId="{8AD14F63-7DA9-44E4-8062-FC9BD4F18D6A}" dt="2022-09-14T05:00:03.347" v="1311" actId="1076"/>
          <ac:picMkLst>
            <pc:docMk/>
            <pc:sldMk cId="590859535" sldId="453"/>
            <ac:picMk id="16" creationId="{5E9EC2AE-2F58-4CEF-83A7-769080A7E995}"/>
          </ac:picMkLst>
        </pc:picChg>
        <pc:picChg chg="mod">
          <ac:chgData name="Chan Zhi Wen, Ian" userId="10427a44-90a0-4c20-831c-e237817aaaf3" providerId="ADAL" clId="{8AD14F63-7DA9-44E4-8062-FC9BD4F18D6A}" dt="2022-09-14T05:00:03.347" v="1311" actId="1076"/>
          <ac:picMkLst>
            <pc:docMk/>
            <pc:sldMk cId="590859535" sldId="453"/>
            <ac:picMk id="17" creationId="{328BC7D0-BE25-40E1-B040-D2E32A1DDC07}"/>
          </ac:picMkLst>
        </pc:picChg>
        <pc:picChg chg="mod">
          <ac:chgData name="Chan Zhi Wen, Ian" userId="10427a44-90a0-4c20-831c-e237817aaaf3" providerId="ADAL" clId="{8AD14F63-7DA9-44E4-8062-FC9BD4F18D6A}" dt="2022-09-14T04:21:36.103" v="1120" actId="1076"/>
          <ac:picMkLst>
            <pc:docMk/>
            <pc:sldMk cId="590859535" sldId="453"/>
            <ac:picMk id="18" creationId="{3FED4077-6C15-40B5-9A36-7D3A33AD951D}"/>
          </ac:picMkLst>
        </pc:picChg>
        <pc:picChg chg="mod">
          <ac:chgData name="Chan Zhi Wen, Ian" userId="10427a44-90a0-4c20-831c-e237817aaaf3" providerId="ADAL" clId="{8AD14F63-7DA9-44E4-8062-FC9BD4F18D6A}" dt="2022-09-14T05:00:10.529" v="1312" actId="1076"/>
          <ac:picMkLst>
            <pc:docMk/>
            <pc:sldMk cId="590859535" sldId="453"/>
            <ac:picMk id="19" creationId="{9E70AC8D-17B4-4BA4-AD95-4D3BB35911CE}"/>
          </ac:picMkLst>
        </pc:picChg>
      </pc:sldChg>
      <pc:sldChg chg="modSp mod">
        <pc:chgData name="Chan Zhi Wen, Ian" userId="10427a44-90a0-4c20-831c-e237817aaaf3" providerId="ADAL" clId="{8AD14F63-7DA9-44E4-8062-FC9BD4F18D6A}" dt="2022-09-14T04:59:42.716" v="1310" actId="404"/>
        <pc:sldMkLst>
          <pc:docMk/>
          <pc:sldMk cId="2309820310" sldId="454"/>
        </pc:sldMkLst>
        <pc:spChg chg="mod">
          <ac:chgData name="Chan Zhi Wen, Ian" userId="10427a44-90a0-4c20-831c-e237817aaaf3" providerId="ADAL" clId="{8AD14F63-7DA9-44E4-8062-FC9BD4F18D6A}" dt="2022-09-14T04:59:42.716" v="1310" actId="404"/>
          <ac:spMkLst>
            <pc:docMk/>
            <pc:sldMk cId="2309820310" sldId="454"/>
            <ac:spMk id="3" creationId="{E6CD1D97-2687-4B15-BF3D-D09058FCEB2F}"/>
          </ac:spMkLst>
        </pc:spChg>
      </pc:sldChg>
      <pc:sldChg chg="modSp mod">
        <pc:chgData name="Chan Zhi Wen, Ian" userId="10427a44-90a0-4c20-831c-e237817aaaf3" providerId="ADAL" clId="{8AD14F63-7DA9-44E4-8062-FC9BD4F18D6A}" dt="2022-09-14T06:02:34.510" v="1664" actId="1038"/>
        <pc:sldMkLst>
          <pc:docMk/>
          <pc:sldMk cId="309345889" sldId="455"/>
        </pc:sldMkLst>
        <pc:spChg chg="mod">
          <ac:chgData name="Chan Zhi Wen, Ian" userId="10427a44-90a0-4c20-831c-e237817aaaf3" providerId="ADAL" clId="{8AD14F63-7DA9-44E4-8062-FC9BD4F18D6A}" dt="2022-09-14T04:59:04.643" v="1306" actId="20577"/>
          <ac:spMkLst>
            <pc:docMk/>
            <pc:sldMk cId="309345889" sldId="455"/>
            <ac:spMk id="2" creationId="{FCF73F3D-7CBD-46D3-AD51-D6E4EA1B7A38}"/>
          </ac:spMkLst>
        </pc:spChg>
        <pc:spChg chg="mod">
          <ac:chgData name="Chan Zhi Wen, Ian" userId="10427a44-90a0-4c20-831c-e237817aaaf3" providerId="ADAL" clId="{8AD14F63-7DA9-44E4-8062-FC9BD4F18D6A}" dt="2022-09-14T05:48:34.983" v="1495" actId="20577"/>
          <ac:spMkLst>
            <pc:docMk/>
            <pc:sldMk cId="309345889" sldId="455"/>
            <ac:spMk id="3" creationId="{E6CD1D97-2687-4B15-BF3D-D09058FCEB2F}"/>
          </ac:spMkLst>
        </pc:spChg>
        <pc:spChg chg="mod">
          <ac:chgData name="Chan Zhi Wen, Ian" userId="10427a44-90a0-4c20-831c-e237817aaaf3" providerId="ADAL" clId="{8AD14F63-7DA9-44E4-8062-FC9BD4F18D6A}" dt="2022-09-14T06:02:07.149" v="1627" actId="403"/>
          <ac:spMkLst>
            <pc:docMk/>
            <pc:sldMk cId="309345889" sldId="455"/>
            <ac:spMk id="8" creationId="{B863794A-2628-4654-91B4-7BA87FF5542E}"/>
          </ac:spMkLst>
        </pc:spChg>
        <pc:spChg chg="mod">
          <ac:chgData name="Chan Zhi Wen, Ian" userId="10427a44-90a0-4c20-831c-e237817aaaf3" providerId="ADAL" clId="{8AD14F63-7DA9-44E4-8062-FC9BD4F18D6A}" dt="2022-09-14T06:02:19.798" v="1656" actId="1037"/>
          <ac:spMkLst>
            <pc:docMk/>
            <pc:sldMk cId="309345889" sldId="455"/>
            <ac:spMk id="10" creationId="{F918BAE7-6C09-4FFE-B0DA-686933152795}"/>
          </ac:spMkLst>
        </pc:spChg>
        <pc:spChg chg="mod">
          <ac:chgData name="Chan Zhi Wen, Ian" userId="10427a44-90a0-4c20-831c-e237817aaaf3" providerId="ADAL" clId="{8AD14F63-7DA9-44E4-8062-FC9BD4F18D6A}" dt="2022-09-14T06:02:07.149" v="1627" actId="403"/>
          <ac:spMkLst>
            <pc:docMk/>
            <pc:sldMk cId="309345889" sldId="455"/>
            <ac:spMk id="11" creationId="{7B608ADB-B10C-47DE-9736-DDCFAA422BDC}"/>
          </ac:spMkLst>
        </pc:spChg>
        <pc:spChg chg="mod">
          <ac:chgData name="Chan Zhi Wen, Ian" userId="10427a44-90a0-4c20-831c-e237817aaaf3" providerId="ADAL" clId="{8AD14F63-7DA9-44E4-8062-FC9BD4F18D6A}" dt="2022-09-14T06:02:34.510" v="1664" actId="1038"/>
          <ac:spMkLst>
            <pc:docMk/>
            <pc:sldMk cId="309345889" sldId="455"/>
            <ac:spMk id="12" creationId="{E4AC91B4-0B7E-41E8-8C02-540C3E2FB8A2}"/>
          </ac:spMkLst>
        </pc:spChg>
        <pc:cxnChg chg="mod">
          <ac:chgData name="Chan Zhi Wen, Ian" userId="10427a44-90a0-4c20-831c-e237817aaaf3" providerId="ADAL" clId="{8AD14F63-7DA9-44E4-8062-FC9BD4F18D6A}" dt="2022-09-14T05:48:44.685" v="1543" actId="1037"/>
          <ac:cxnSpMkLst>
            <pc:docMk/>
            <pc:sldMk cId="309345889" sldId="455"/>
            <ac:cxnSpMk id="9" creationId="{F0D54E77-0E8F-4D94-8C20-1555F0CC25DE}"/>
          </ac:cxnSpMkLst>
        </pc:cxnChg>
        <pc:cxnChg chg="mod">
          <ac:chgData name="Chan Zhi Wen, Ian" userId="10427a44-90a0-4c20-831c-e237817aaaf3" providerId="ADAL" clId="{8AD14F63-7DA9-44E4-8062-FC9BD4F18D6A}" dt="2022-09-14T06:02:31.912" v="1660" actId="14100"/>
          <ac:cxnSpMkLst>
            <pc:docMk/>
            <pc:sldMk cId="309345889" sldId="455"/>
            <ac:cxnSpMk id="13" creationId="{6B46B15C-4B49-4FDB-A773-E93A9CB387C6}"/>
          </ac:cxnSpMkLst>
        </pc:cxnChg>
      </pc:sldChg>
      <pc:sldChg chg="addSp delSp modSp mod">
        <pc:chgData name="Chan Zhi Wen, Ian" userId="10427a44-90a0-4c20-831c-e237817aaaf3" providerId="ADAL" clId="{8AD14F63-7DA9-44E4-8062-FC9BD4F18D6A}" dt="2022-09-14T06:03:09.715" v="1693" actId="1037"/>
        <pc:sldMkLst>
          <pc:docMk/>
          <pc:sldMk cId="3553733791" sldId="457"/>
        </pc:sldMkLst>
        <pc:spChg chg="mod">
          <ac:chgData name="Chan Zhi Wen, Ian" userId="10427a44-90a0-4c20-831c-e237817aaaf3" providerId="ADAL" clId="{8AD14F63-7DA9-44E4-8062-FC9BD4F18D6A}" dt="2022-09-14T06:00:46.829" v="1617" actId="20577"/>
          <ac:spMkLst>
            <pc:docMk/>
            <pc:sldMk cId="3553733791" sldId="457"/>
            <ac:spMk id="3" creationId="{E6CD1D97-2687-4B15-BF3D-D09058FCEB2F}"/>
          </ac:spMkLst>
        </pc:spChg>
        <pc:spChg chg="add mod">
          <ac:chgData name="Chan Zhi Wen, Ian" userId="10427a44-90a0-4c20-831c-e237817aaaf3" providerId="ADAL" clId="{8AD14F63-7DA9-44E4-8062-FC9BD4F18D6A}" dt="2022-09-14T06:03:09.715" v="1693" actId="1037"/>
          <ac:spMkLst>
            <pc:docMk/>
            <pc:sldMk cId="3553733791" sldId="457"/>
            <ac:spMk id="12" creationId="{262DB741-6EC2-00FD-1253-9F8115B2E031}"/>
          </ac:spMkLst>
        </pc:spChg>
        <pc:spChg chg="mod ord">
          <ac:chgData name="Chan Zhi Wen, Ian" userId="10427a44-90a0-4c20-831c-e237817aaaf3" providerId="ADAL" clId="{8AD14F63-7DA9-44E4-8062-FC9BD4F18D6A}" dt="2022-09-14T06:01:43.645" v="1624" actId="14100"/>
          <ac:spMkLst>
            <pc:docMk/>
            <pc:sldMk cId="3553733791" sldId="457"/>
            <ac:spMk id="14" creationId="{61B79C25-FA1D-4C60-AC8D-DDD43AB6E802}"/>
          </ac:spMkLst>
        </pc:spChg>
        <pc:picChg chg="del mod">
          <ac:chgData name="Chan Zhi Wen, Ian" userId="10427a44-90a0-4c20-831c-e237817aaaf3" providerId="ADAL" clId="{8AD14F63-7DA9-44E4-8062-FC9BD4F18D6A}" dt="2022-09-14T05:54:57.836" v="1609" actId="478"/>
          <ac:picMkLst>
            <pc:docMk/>
            <pc:sldMk cId="3553733791" sldId="457"/>
            <ac:picMk id="6" creationId="{84A7E6AF-3845-4872-97EC-C81A1085668F}"/>
          </ac:picMkLst>
        </pc:picChg>
        <pc:picChg chg="add del mod">
          <ac:chgData name="Chan Zhi Wen, Ian" userId="10427a44-90a0-4c20-831c-e237817aaaf3" providerId="ADAL" clId="{8AD14F63-7DA9-44E4-8062-FC9BD4F18D6A}" dt="2022-09-14T06:00:05.651" v="1610" actId="478"/>
          <ac:picMkLst>
            <pc:docMk/>
            <pc:sldMk cId="3553733791" sldId="457"/>
            <ac:picMk id="7" creationId="{4B72CE5A-B7EA-7B16-6AE8-6FA02E01AD21}"/>
          </ac:picMkLst>
        </pc:picChg>
        <pc:picChg chg="add mod">
          <ac:chgData name="Chan Zhi Wen, Ian" userId="10427a44-90a0-4c20-831c-e237817aaaf3" providerId="ADAL" clId="{8AD14F63-7DA9-44E4-8062-FC9BD4F18D6A}" dt="2022-09-14T06:00:45.398" v="1616" actId="14100"/>
          <ac:picMkLst>
            <pc:docMk/>
            <pc:sldMk cId="3553733791" sldId="457"/>
            <ac:picMk id="9" creationId="{76C0ADE4-845E-FF32-EF92-090AFD60CF47}"/>
          </ac:picMkLst>
        </pc:picChg>
        <pc:picChg chg="add mod">
          <ac:chgData name="Chan Zhi Wen, Ian" userId="10427a44-90a0-4c20-831c-e237817aaaf3" providerId="ADAL" clId="{8AD14F63-7DA9-44E4-8062-FC9BD4F18D6A}" dt="2022-09-14T06:01:33.716" v="1620" actId="14100"/>
          <ac:picMkLst>
            <pc:docMk/>
            <pc:sldMk cId="3553733791" sldId="457"/>
            <ac:picMk id="11" creationId="{D0A9401D-ED83-68FC-A0C3-3CC78AF1C625}"/>
          </ac:picMkLst>
        </pc:picChg>
        <pc:cxnChg chg="add mod">
          <ac:chgData name="Chan Zhi Wen, Ian" userId="10427a44-90a0-4c20-831c-e237817aaaf3" providerId="ADAL" clId="{8AD14F63-7DA9-44E4-8062-FC9BD4F18D6A}" dt="2022-09-14T06:03:05.595" v="1688" actId="1076"/>
          <ac:cxnSpMkLst>
            <pc:docMk/>
            <pc:sldMk cId="3553733791" sldId="457"/>
            <ac:cxnSpMk id="13" creationId="{7560A912-A5DD-BE7F-DC08-8E4A54336B49}"/>
          </ac:cxnSpMkLst>
        </pc:cxnChg>
      </pc:sldChg>
      <pc:sldChg chg="addSp modSp mod">
        <pc:chgData name="Chan Zhi Wen, Ian" userId="10427a44-90a0-4c20-831c-e237817aaaf3" providerId="ADAL" clId="{8AD14F63-7DA9-44E4-8062-FC9BD4F18D6A}" dt="2022-09-14T06:10:57.921" v="1983" actId="1038"/>
        <pc:sldMkLst>
          <pc:docMk/>
          <pc:sldMk cId="1025564708" sldId="458"/>
        </pc:sldMkLst>
        <pc:spChg chg="mod">
          <ac:chgData name="Chan Zhi Wen, Ian" userId="10427a44-90a0-4c20-831c-e237817aaaf3" providerId="ADAL" clId="{8AD14F63-7DA9-44E4-8062-FC9BD4F18D6A}" dt="2022-09-14T06:09:18.691" v="1812" actId="6549"/>
          <ac:spMkLst>
            <pc:docMk/>
            <pc:sldMk cId="1025564708" sldId="458"/>
            <ac:spMk id="3" creationId="{E6CD1D97-2687-4B15-BF3D-D09058FCEB2F}"/>
          </ac:spMkLst>
        </pc:spChg>
        <pc:spChg chg="add mod">
          <ac:chgData name="Chan Zhi Wen, Ian" userId="10427a44-90a0-4c20-831c-e237817aaaf3" providerId="ADAL" clId="{8AD14F63-7DA9-44E4-8062-FC9BD4F18D6A}" dt="2022-09-14T06:10:57.921" v="1983" actId="1038"/>
          <ac:spMkLst>
            <pc:docMk/>
            <pc:sldMk cId="1025564708" sldId="458"/>
            <ac:spMk id="4" creationId="{96471F70-426B-3A13-AC9D-8495B60CC6CC}"/>
          </ac:spMkLst>
        </pc:spChg>
        <pc:spChg chg="mod">
          <ac:chgData name="Chan Zhi Wen, Ian" userId="10427a44-90a0-4c20-831c-e237817aaaf3" providerId="ADAL" clId="{8AD14F63-7DA9-44E4-8062-FC9BD4F18D6A}" dt="2022-09-14T06:09:49.041" v="1814" actId="14100"/>
          <ac:spMkLst>
            <pc:docMk/>
            <pc:sldMk cId="1025564708" sldId="458"/>
            <ac:spMk id="7" creationId="{7A1ED25F-09DE-466D-8FB7-59C5CA36E422}"/>
          </ac:spMkLst>
        </pc:spChg>
        <pc:cxnChg chg="add mod">
          <ac:chgData name="Chan Zhi Wen, Ian" userId="10427a44-90a0-4c20-831c-e237817aaaf3" providerId="ADAL" clId="{8AD14F63-7DA9-44E4-8062-FC9BD4F18D6A}" dt="2022-09-14T06:10:29.137" v="1881" actId="14100"/>
          <ac:cxnSpMkLst>
            <pc:docMk/>
            <pc:sldMk cId="1025564708" sldId="458"/>
            <ac:cxnSpMk id="6" creationId="{E66E2E62-C95E-D0FF-89E7-52DCA7E9DC9C}"/>
          </ac:cxnSpMkLst>
        </pc:cxnChg>
        <pc:cxnChg chg="add mod">
          <ac:chgData name="Chan Zhi Wen, Ian" userId="10427a44-90a0-4c20-831c-e237817aaaf3" providerId="ADAL" clId="{8AD14F63-7DA9-44E4-8062-FC9BD4F18D6A}" dt="2022-09-14T06:10:35.110" v="1884" actId="14100"/>
          <ac:cxnSpMkLst>
            <pc:docMk/>
            <pc:sldMk cId="1025564708" sldId="458"/>
            <ac:cxnSpMk id="9" creationId="{16D07438-FE98-61B2-123B-4EBCC8B31C8C}"/>
          </ac:cxnSpMkLst>
        </pc:cxnChg>
      </pc:sldChg>
      <pc:sldChg chg="addSp delSp modSp mod">
        <pc:chgData name="Chan Zhi Wen, Ian" userId="10427a44-90a0-4c20-831c-e237817aaaf3" providerId="ADAL" clId="{8AD14F63-7DA9-44E4-8062-FC9BD4F18D6A}" dt="2022-09-14T06:18:32.709" v="2135" actId="21"/>
        <pc:sldMkLst>
          <pc:docMk/>
          <pc:sldMk cId="3023551348" sldId="459"/>
        </pc:sldMkLst>
        <pc:spChg chg="mod">
          <ac:chgData name="Chan Zhi Wen, Ian" userId="10427a44-90a0-4c20-831c-e237817aaaf3" providerId="ADAL" clId="{8AD14F63-7DA9-44E4-8062-FC9BD4F18D6A}" dt="2022-09-14T06:11:35.006" v="1996" actId="20577"/>
          <ac:spMkLst>
            <pc:docMk/>
            <pc:sldMk cId="3023551348" sldId="459"/>
            <ac:spMk id="3" creationId="{E6CD1D97-2687-4B15-BF3D-D09058FCEB2F}"/>
          </ac:spMkLst>
        </pc:spChg>
        <pc:spChg chg="mod">
          <ac:chgData name="Chan Zhi Wen, Ian" userId="10427a44-90a0-4c20-831c-e237817aaaf3" providerId="ADAL" clId="{8AD14F63-7DA9-44E4-8062-FC9BD4F18D6A}" dt="2022-09-14T06:18:11.600" v="2133" actId="14100"/>
          <ac:spMkLst>
            <pc:docMk/>
            <pc:sldMk cId="3023551348" sldId="459"/>
            <ac:spMk id="7" creationId="{7A1ED25F-09DE-466D-8FB7-59C5CA36E422}"/>
          </ac:spMkLst>
        </pc:spChg>
        <pc:spChg chg="mod ord">
          <ac:chgData name="Chan Zhi Wen, Ian" userId="10427a44-90a0-4c20-831c-e237817aaaf3" providerId="ADAL" clId="{8AD14F63-7DA9-44E4-8062-FC9BD4F18D6A}" dt="2022-09-14T06:12:52.496" v="2017" actId="1076"/>
          <ac:spMkLst>
            <pc:docMk/>
            <pc:sldMk cId="3023551348" sldId="459"/>
            <ac:spMk id="14" creationId="{C08D4E54-A76A-45AF-92A4-ED92F8C768EB}"/>
          </ac:spMkLst>
        </pc:spChg>
        <pc:spChg chg="add del mod">
          <ac:chgData name="Chan Zhi Wen, Ian" userId="10427a44-90a0-4c20-831c-e237817aaaf3" providerId="ADAL" clId="{8AD14F63-7DA9-44E4-8062-FC9BD4F18D6A}" dt="2022-09-14T06:08:10.492" v="1800"/>
          <ac:spMkLst>
            <pc:docMk/>
            <pc:sldMk cId="3023551348" sldId="459"/>
            <ac:spMk id="18" creationId="{AAA80A3A-B940-7434-2B26-F27203D35173}"/>
          </ac:spMkLst>
        </pc:spChg>
        <pc:spChg chg="mod ord">
          <ac:chgData name="Chan Zhi Wen, Ian" userId="10427a44-90a0-4c20-831c-e237817aaaf3" providerId="ADAL" clId="{8AD14F63-7DA9-44E4-8062-FC9BD4F18D6A}" dt="2022-09-14T06:11:55.852" v="1999" actId="166"/>
          <ac:spMkLst>
            <pc:docMk/>
            <pc:sldMk cId="3023551348" sldId="459"/>
            <ac:spMk id="24" creationId="{BB2A6C6E-4642-4706-8F51-4A8530EF28E3}"/>
          </ac:spMkLst>
        </pc:spChg>
        <pc:spChg chg="add mod">
          <ac:chgData name="Chan Zhi Wen, Ian" userId="10427a44-90a0-4c20-831c-e237817aaaf3" providerId="ADAL" clId="{8AD14F63-7DA9-44E4-8062-FC9BD4F18D6A}" dt="2022-09-14T06:14:18.397" v="2035" actId="1036"/>
          <ac:spMkLst>
            <pc:docMk/>
            <pc:sldMk cId="3023551348" sldId="459"/>
            <ac:spMk id="39" creationId="{526C7140-8A78-0185-5755-FDAADF7F7275}"/>
          </ac:spMkLst>
        </pc:spChg>
        <pc:spChg chg="add mod">
          <ac:chgData name="Chan Zhi Wen, Ian" userId="10427a44-90a0-4c20-831c-e237817aaaf3" providerId="ADAL" clId="{8AD14F63-7DA9-44E4-8062-FC9BD4F18D6A}" dt="2022-09-14T06:14:27.103" v="2052" actId="14100"/>
          <ac:spMkLst>
            <pc:docMk/>
            <pc:sldMk cId="3023551348" sldId="459"/>
            <ac:spMk id="40" creationId="{5BB50150-6337-FB0B-4A0E-2A1BC98532ED}"/>
          </ac:spMkLst>
        </pc:spChg>
        <pc:spChg chg="add mod">
          <ac:chgData name="Chan Zhi Wen, Ian" userId="10427a44-90a0-4c20-831c-e237817aaaf3" providerId="ADAL" clId="{8AD14F63-7DA9-44E4-8062-FC9BD4F18D6A}" dt="2022-09-14T06:14:47.246" v="2102" actId="1037"/>
          <ac:spMkLst>
            <pc:docMk/>
            <pc:sldMk cId="3023551348" sldId="459"/>
            <ac:spMk id="42" creationId="{EA2C55B8-E52E-3DEE-6688-BA68BE09352E}"/>
          </ac:spMkLst>
        </pc:spChg>
        <pc:spChg chg="mod ord">
          <ac:chgData name="Chan Zhi Wen, Ian" userId="10427a44-90a0-4c20-831c-e237817aaaf3" providerId="ADAL" clId="{8AD14F63-7DA9-44E4-8062-FC9BD4F18D6A}" dt="2022-09-14T06:16:10.643" v="2123" actId="1036"/>
          <ac:spMkLst>
            <pc:docMk/>
            <pc:sldMk cId="3023551348" sldId="459"/>
            <ac:spMk id="44" creationId="{05D37CFC-939B-431A-B5ED-A19F4A9B84FF}"/>
          </ac:spMkLst>
        </pc:spChg>
        <pc:grpChg chg="del">
          <ac:chgData name="Chan Zhi Wen, Ian" userId="10427a44-90a0-4c20-831c-e237817aaaf3" providerId="ADAL" clId="{8AD14F63-7DA9-44E4-8062-FC9BD4F18D6A}" dt="2022-09-14T06:07:58.759" v="1798" actId="478"/>
          <ac:grpSpMkLst>
            <pc:docMk/>
            <pc:sldMk cId="3023551348" sldId="459"/>
            <ac:grpSpMk id="4" creationId="{C05273C5-9702-425A-90F0-489699879233}"/>
          </ac:grpSpMkLst>
        </pc:grpChg>
        <pc:grpChg chg="del">
          <ac:chgData name="Chan Zhi Wen, Ian" userId="10427a44-90a0-4c20-831c-e237817aaaf3" providerId="ADAL" clId="{8AD14F63-7DA9-44E4-8062-FC9BD4F18D6A}" dt="2022-09-14T06:08:41.456" v="1805" actId="478"/>
          <ac:grpSpMkLst>
            <pc:docMk/>
            <pc:sldMk cId="3023551348" sldId="459"/>
            <ac:grpSpMk id="32" creationId="{A1EAF70E-F862-4FCA-9642-02FB37203347}"/>
          </ac:grpSpMkLst>
        </pc:grpChg>
        <pc:grpChg chg="del">
          <ac:chgData name="Chan Zhi Wen, Ian" userId="10427a44-90a0-4c20-831c-e237817aaaf3" providerId="ADAL" clId="{8AD14F63-7DA9-44E4-8062-FC9BD4F18D6A}" dt="2022-09-14T06:11:04.374" v="1984" actId="478"/>
          <ac:grpSpMkLst>
            <pc:docMk/>
            <pc:sldMk cId="3023551348" sldId="459"/>
            <ac:grpSpMk id="33" creationId="{1652641B-0609-41E7-9C22-F82A7DA53D6A}"/>
          </ac:grpSpMkLst>
        </pc:grpChg>
        <pc:picChg chg="add del mod">
          <ac:chgData name="Chan Zhi Wen, Ian" userId="10427a44-90a0-4c20-831c-e237817aaaf3" providerId="ADAL" clId="{8AD14F63-7DA9-44E4-8062-FC9BD4F18D6A}" dt="2022-09-14T06:08:10.492" v="1800"/>
          <ac:picMkLst>
            <pc:docMk/>
            <pc:sldMk cId="3023551348" sldId="459"/>
            <ac:picMk id="16" creationId="{0C01F76E-5A82-19C6-4144-D248CE1C1057}"/>
          </ac:picMkLst>
        </pc:picChg>
        <pc:picChg chg="add mod">
          <ac:chgData name="Chan Zhi Wen, Ian" userId="10427a44-90a0-4c20-831c-e237817aaaf3" providerId="ADAL" clId="{8AD14F63-7DA9-44E4-8062-FC9BD4F18D6A}" dt="2022-09-14T06:08:18.686" v="1804" actId="14100"/>
          <ac:picMkLst>
            <pc:docMk/>
            <pc:sldMk cId="3023551348" sldId="459"/>
            <ac:picMk id="19" creationId="{32F6A333-9404-42BE-1F7B-F85ACDBE2B7C}"/>
          </ac:picMkLst>
        </pc:picChg>
        <pc:picChg chg="add mod">
          <ac:chgData name="Chan Zhi Wen, Ian" userId="10427a44-90a0-4c20-831c-e237817aaaf3" providerId="ADAL" clId="{8AD14F63-7DA9-44E4-8062-FC9BD4F18D6A}" dt="2022-09-14T06:12:41.554" v="2016" actId="1035"/>
          <ac:picMkLst>
            <pc:docMk/>
            <pc:sldMk cId="3023551348" sldId="459"/>
            <ac:picMk id="21" creationId="{CE3BCCCA-E311-5D94-77F5-BCC7A2C3ACE0}"/>
          </ac:picMkLst>
        </pc:picChg>
        <pc:picChg chg="add mod">
          <ac:chgData name="Chan Zhi Wen, Ian" userId="10427a44-90a0-4c20-831c-e237817aaaf3" providerId="ADAL" clId="{8AD14F63-7DA9-44E4-8062-FC9BD4F18D6A}" dt="2022-09-14T06:12:41.554" v="2016" actId="1035"/>
          <ac:picMkLst>
            <pc:docMk/>
            <pc:sldMk cId="3023551348" sldId="459"/>
            <ac:picMk id="23" creationId="{9462BE3B-8F68-B7B2-6EFD-09353817215D}"/>
          </ac:picMkLst>
        </pc:picChg>
        <pc:picChg chg="add mod">
          <ac:chgData name="Chan Zhi Wen, Ian" userId="10427a44-90a0-4c20-831c-e237817aaaf3" providerId="ADAL" clId="{8AD14F63-7DA9-44E4-8062-FC9BD4F18D6A}" dt="2022-09-14T06:15:07.428" v="2107" actId="1076"/>
          <ac:picMkLst>
            <pc:docMk/>
            <pc:sldMk cId="3023551348" sldId="459"/>
            <ac:picMk id="27" creationId="{EB765DD0-79AF-6E77-04D7-A5A3DE4F1F36}"/>
          </ac:picMkLst>
        </pc:picChg>
        <pc:picChg chg="add mod">
          <ac:chgData name="Chan Zhi Wen, Ian" userId="10427a44-90a0-4c20-831c-e237817aaaf3" providerId="ADAL" clId="{8AD14F63-7DA9-44E4-8062-FC9BD4F18D6A}" dt="2022-09-14T06:15:12.745" v="2108" actId="1076"/>
          <ac:picMkLst>
            <pc:docMk/>
            <pc:sldMk cId="3023551348" sldId="459"/>
            <ac:picMk id="30" creationId="{2C412E88-4AB9-11CF-97A1-58B05E5C2559}"/>
          </ac:picMkLst>
        </pc:picChg>
        <pc:picChg chg="del">
          <ac:chgData name="Chan Zhi Wen, Ian" userId="10427a44-90a0-4c20-831c-e237817aaaf3" providerId="ADAL" clId="{8AD14F63-7DA9-44E4-8062-FC9BD4F18D6A}" dt="2022-09-14T06:11:57.261" v="2000" actId="478"/>
          <ac:picMkLst>
            <pc:docMk/>
            <pc:sldMk cId="3023551348" sldId="459"/>
            <ac:picMk id="41" creationId="{02B2CF98-5AA8-416A-97A6-6CB780A94D33}"/>
          </ac:picMkLst>
        </pc:picChg>
        <pc:picChg chg="del">
          <ac:chgData name="Chan Zhi Wen, Ian" userId="10427a44-90a0-4c20-831c-e237817aaaf3" providerId="ADAL" clId="{8AD14F63-7DA9-44E4-8062-FC9BD4F18D6A}" dt="2022-09-14T06:11:58.269" v="2001" actId="478"/>
          <ac:picMkLst>
            <pc:docMk/>
            <pc:sldMk cId="3023551348" sldId="459"/>
            <ac:picMk id="43" creationId="{47B6CDEE-B284-4717-A3CD-1F80522FD005}"/>
          </ac:picMkLst>
        </pc:picChg>
        <pc:picChg chg="add del mod">
          <ac:chgData name="Chan Zhi Wen, Ian" userId="10427a44-90a0-4c20-831c-e237817aaaf3" providerId="ADAL" clId="{8AD14F63-7DA9-44E4-8062-FC9BD4F18D6A}" dt="2022-09-14T06:18:32.709" v="2135" actId="21"/>
          <ac:picMkLst>
            <pc:docMk/>
            <pc:sldMk cId="3023551348" sldId="459"/>
            <ac:picMk id="57" creationId="{2247E9D7-44A0-DADC-0A2B-92E0EE5E602C}"/>
          </ac:picMkLst>
        </pc:picChg>
        <pc:cxnChg chg="mod ord">
          <ac:chgData name="Chan Zhi Wen, Ian" userId="10427a44-90a0-4c20-831c-e237817aaaf3" providerId="ADAL" clId="{8AD14F63-7DA9-44E4-8062-FC9BD4F18D6A}" dt="2022-09-14T06:13:00.037" v="2019" actId="14100"/>
          <ac:cxnSpMkLst>
            <pc:docMk/>
            <pc:sldMk cId="3023551348" sldId="459"/>
            <ac:cxnSpMk id="15" creationId="{9A51C5A5-83CC-473E-8285-3FEC53AE4A1D}"/>
          </ac:cxnSpMkLst>
        </pc:cxnChg>
        <pc:cxnChg chg="mod ord">
          <ac:chgData name="Chan Zhi Wen, Ian" userId="10427a44-90a0-4c20-831c-e237817aaaf3" providerId="ADAL" clId="{8AD14F63-7DA9-44E4-8062-FC9BD4F18D6A}" dt="2022-09-14T06:13:26.818" v="2020" actId="14100"/>
          <ac:cxnSpMkLst>
            <pc:docMk/>
            <pc:sldMk cId="3023551348" sldId="459"/>
            <ac:cxnSpMk id="17" creationId="{A946B4C2-9007-4053-AC69-47D93180A6D8}"/>
          </ac:cxnSpMkLst>
        </pc:cxnChg>
        <pc:cxnChg chg="mod ord">
          <ac:chgData name="Chan Zhi Wen, Ian" userId="10427a44-90a0-4c20-831c-e237817aaaf3" providerId="ADAL" clId="{8AD14F63-7DA9-44E4-8062-FC9BD4F18D6A}" dt="2022-09-14T06:13:39.877" v="2023" actId="14100"/>
          <ac:cxnSpMkLst>
            <pc:docMk/>
            <pc:sldMk cId="3023551348" sldId="459"/>
            <ac:cxnSpMk id="25" creationId="{90DC0E03-E15C-4F52-BC9B-31A8D68C8BC2}"/>
          </ac:cxnSpMkLst>
        </pc:cxnChg>
        <pc:cxnChg chg="mod ord">
          <ac:chgData name="Chan Zhi Wen, Ian" userId="10427a44-90a0-4c20-831c-e237817aaaf3" providerId="ADAL" clId="{8AD14F63-7DA9-44E4-8062-FC9BD4F18D6A}" dt="2022-09-14T06:13:30.288" v="2021" actId="14100"/>
          <ac:cxnSpMkLst>
            <pc:docMk/>
            <pc:sldMk cId="3023551348" sldId="459"/>
            <ac:cxnSpMk id="28" creationId="{1DD0B548-1785-4E21-AA76-004ECFE0E1E7}"/>
          </ac:cxnSpMkLst>
        </pc:cxnChg>
        <pc:cxnChg chg="mod ord">
          <ac:chgData name="Chan Zhi Wen, Ian" userId="10427a44-90a0-4c20-831c-e237817aaaf3" providerId="ADAL" clId="{8AD14F63-7DA9-44E4-8062-FC9BD4F18D6A}" dt="2022-09-14T06:15:47.282" v="2116" actId="14100"/>
          <ac:cxnSpMkLst>
            <pc:docMk/>
            <pc:sldMk cId="3023551348" sldId="459"/>
            <ac:cxnSpMk id="45" creationId="{59D9655E-A524-4729-9221-0B8BB35E4FF0}"/>
          </ac:cxnSpMkLst>
        </pc:cxnChg>
        <pc:cxnChg chg="add mod">
          <ac:chgData name="Chan Zhi Wen, Ian" userId="10427a44-90a0-4c20-831c-e237817aaaf3" providerId="ADAL" clId="{8AD14F63-7DA9-44E4-8062-FC9BD4F18D6A}" dt="2022-09-14T06:14:55.129" v="2104" actId="14100"/>
          <ac:cxnSpMkLst>
            <pc:docMk/>
            <pc:sldMk cId="3023551348" sldId="459"/>
            <ac:cxnSpMk id="46" creationId="{4A8A350D-911F-0748-4B6F-10927D3D562A}"/>
          </ac:cxnSpMkLst>
        </pc:cxnChg>
        <pc:cxnChg chg="add mod">
          <ac:chgData name="Chan Zhi Wen, Ian" userId="10427a44-90a0-4c20-831c-e237817aaaf3" providerId="ADAL" clId="{8AD14F63-7DA9-44E4-8062-FC9BD4F18D6A}" dt="2022-09-14T06:15:01.300" v="2106" actId="14100"/>
          <ac:cxnSpMkLst>
            <pc:docMk/>
            <pc:sldMk cId="3023551348" sldId="459"/>
            <ac:cxnSpMk id="47" creationId="{F357002F-2734-EE7C-D711-34C99DC92774}"/>
          </ac:cxnSpMkLst>
        </pc:cxnChg>
        <pc:cxnChg chg="mod ord">
          <ac:chgData name="Chan Zhi Wen, Ian" userId="10427a44-90a0-4c20-831c-e237817aaaf3" providerId="ADAL" clId="{8AD14F63-7DA9-44E4-8062-FC9BD4F18D6A}" dt="2022-09-14T06:16:06.608" v="2120" actId="14100"/>
          <ac:cxnSpMkLst>
            <pc:docMk/>
            <pc:sldMk cId="3023551348" sldId="459"/>
            <ac:cxnSpMk id="48" creationId="{A1B376D4-50E1-4EC0-BA79-2D191B95EC0A}"/>
          </ac:cxnSpMkLst>
        </pc:cxnChg>
      </pc:sldChg>
      <pc:sldChg chg="addSp modSp mod">
        <pc:chgData name="Chan Zhi Wen, Ian" userId="10427a44-90a0-4c20-831c-e237817aaaf3" providerId="ADAL" clId="{8AD14F63-7DA9-44E4-8062-FC9BD4F18D6A}" dt="2022-09-14T06:26:58.256" v="2649" actId="6549"/>
        <pc:sldMkLst>
          <pc:docMk/>
          <pc:sldMk cId="663547" sldId="460"/>
        </pc:sldMkLst>
        <pc:spChg chg="mod">
          <ac:chgData name="Chan Zhi Wen, Ian" userId="10427a44-90a0-4c20-831c-e237817aaaf3" providerId="ADAL" clId="{8AD14F63-7DA9-44E4-8062-FC9BD4F18D6A}" dt="2022-09-14T06:26:38.196" v="2637" actId="6549"/>
          <ac:spMkLst>
            <pc:docMk/>
            <pc:sldMk cId="663547" sldId="460"/>
            <ac:spMk id="3" creationId="{E6CD1D97-2687-4B15-BF3D-D09058FCEB2F}"/>
          </ac:spMkLst>
        </pc:spChg>
        <pc:spChg chg="mod">
          <ac:chgData name="Chan Zhi Wen, Ian" userId="10427a44-90a0-4c20-831c-e237817aaaf3" providerId="ADAL" clId="{8AD14F63-7DA9-44E4-8062-FC9BD4F18D6A}" dt="2022-09-14T06:26:58.256" v="2649" actId="6549"/>
          <ac:spMkLst>
            <pc:docMk/>
            <pc:sldMk cId="663547" sldId="460"/>
            <ac:spMk id="7" creationId="{7A1ED25F-09DE-466D-8FB7-59C5CA36E422}"/>
          </ac:spMkLst>
        </pc:spChg>
        <pc:picChg chg="add mod">
          <ac:chgData name="Chan Zhi Wen, Ian" userId="10427a44-90a0-4c20-831c-e237817aaaf3" providerId="ADAL" clId="{8AD14F63-7DA9-44E4-8062-FC9BD4F18D6A}" dt="2022-09-14T06:26:45.503" v="2647" actId="1035"/>
          <ac:picMkLst>
            <pc:docMk/>
            <pc:sldMk cId="663547" sldId="460"/>
            <ac:picMk id="6" creationId="{BB0C37C8-7C50-85C5-7623-16959D6F7087}"/>
          </ac:picMkLst>
        </pc:picChg>
        <pc:picChg chg="add mod">
          <ac:chgData name="Chan Zhi Wen, Ian" userId="10427a44-90a0-4c20-831c-e237817aaaf3" providerId="ADAL" clId="{8AD14F63-7DA9-44E4-8062-FC9BD4F18D6A}" dt="2022-09-14T06:26:45.503" v="2647" actId="1035"/>
          <ac:picMkLst>
            <pc:docMk/>
            <pc:sldMk cId="663547" sldId="460"/>
            <ac:picMk id="9" creationId="{F580375B-07EB-CE25-1D73-84D5D27CA992}"/>
          </ac:picMkLst>
        </pc:picChg>
        <pc:picChg chg="add mod">
          <ac:chgData name="Chan Zhi Wen, Ian" userId="10427a44-90a0-4c20-831c-e237817aaaf3" providerId="ADAL" clId="{8AD14F63-7DA9-44E4-8062-FC9BD4F18D6A}" dt="2022-09-14T06:26:45.503" v="2647" actId="1035"/>
          <ac:picMkLst>
            <pc:docMk/>
            <pc:sldMk cId="663547" sldId="460"/>
            <ac:picMk id="11" creationId="{2DB3146F-56A2-C27C-D58B-369E7F0A5970}"/>
          </ac:picMkLst>
        </pc:picChg>
        <pc:picChg chg="add mod">
          <ac:chgData name="Chan Zhi Wen, Ian" userId="10427a44-90a0-4c20-831c-e237817aaaf3" providerId="ADAL" clId="{8AD14F63-7DA9-44E4-8062-FC9BD4F18D6A}" dt="2022-09-14T06:26:45.503" v="2647" actId="1035"/>
          <ac:picMkLst>
            <pc:docMk/>
            <pc:sldMk cId="663547" sldId="460"/>
            <ac:picMk id="13" creationId="{716EE193-7A4B-6F36-94DE-0EAA9AEA1CC7}"/>
          </ac:picMkLst>
        </pc:picChg>
      </pc:sldChg>
      <pc:sldChg chg="modSp mod">
        <pc:chgData name="Chan Zhi Wen, Ian" userId="10427a44-90a0-4c20-831c-e237817aaaf3" providerId="ADAL" clId="{8AD14F63-7DA9-44E4-8062-FC9BD4F18D6A}" dt="2022-09-14T06:30:52.395" v="2770" actId="20577"/>
        <pc:sldMkLst>
          <pc:docMk/>
          <pc:sldMk cId="2910021738" sldId="461"/>
        </pc:sldMkLst>
        <pc:spChg chg="mod">
          <ac:chgData name="Chan Zhi Wen, Ian" userId="10427a44-90a0-4c20-831c-e237817aaaf3" providerId="ADAL" clId="{8AD14F63-7DA9-44E4-8062-FC9BD4F18D6A}" dt="2022-09-14T06:30:52.395" v="2770" actId="20577"/>
          <ac:spMkLst>
            <pc:docMk/>
            <pc:sldMk cId="2910021738" sldId="461"/>
            <ac:spMk id="3" creationId="{E6CD1D97-2687-4B15-BF3D-D09058FCEB2F}"/>
          </ac:spMkLst>
        </pc:spChg>
      </pc:sldChg>
      <pc:sldChg chg="addSp delSp modSp mod">
        <pc:chgData name="Chan Zhi Wen, Ian" userId="10427a44-90a0-4c20-831c-e237817aaaf3" providerId="ADAL" clId="{8AD14F63-7DA9-44E4-8062-FC9BD4F18D6A}" dt="2022-09-14T06:59:10.038" v="3305" actId="14100"/>
        <pc:sldMkLst>
          <pc:docMk/>
          <pc:sldMk cId="68122918" sldId="462"/>
        </pc:sldMkLst>
        <pc:spChg chg="mod">
          <ac:chgData name="Chan Zhi Wen, Ian" userId="10427a44-90a0-4c20-831c-e237817aaaf3" providerId="ADAL" clId="{8AD14F63-7DA9-44E4-8062-FC9BD4F18D6A}" dt="2022-09-14T06:55:02.418" v="3045" actId="20577"/>
          <ac:spMkLst>
            <pc:docMk/>
            <pc:sldMk cId="68122918" sldId="462"/>
            <ac:spMk id="3" creationId="{E6CD1D97-2687-4B15-BF3D-D09058FCEB2F}"/>
          </ac:spMkLst>
        </pc:spChg>
        <pc:spChg chg="mod">
          <ac:chgData name="Chan Zhi Wen, Ian" userId="10427a44-90a0-4c20-831c-e237817aaaf3" providerId="ADAL" clId="{8AD14F63-7DA9-44E4-8062-FC9BD4F18D6A}" dt="2022-09-14T06:48:44.883" v="2859" actId="20577"/>
          <ac:spMkLst>
            <pc:docMk/>
            <pc:sldMk cId="68122918" sldId="462"/>
            <ac:spMk id="7" creationId="{7A1ED25F-09DE-466D-8FB7-59C5CA36E422}"/>
          </ac:spMkLst>
        </pc:spChg>
        <pc:spChg chg="mod">
          <ac:chgData name="Chan Zhi Wen, Ian" userId="10427a44-90a0-4c20-831c-e237817aaaf3" providerId="ADAL" clId="{8AD14F63-7DA9-44E4-8062-FC9BD4F18D6A}" dt="2022-09-14T06:47:56.874" v="2850" actId="1035"/>
          <ac:spMkLst>
            <pc:docMk/>
            <pc:sldMk cId="68122918" sldId="462"/>
            <ac:spMk id="8" creationId="{C1CB27D5-3578-445D-A6AC-E3EB87D6F6D8}"/>
          </ac:spMkLst>
        </pc:spChg>
        <pc:spChg chg="mod">
          <ac:chgData name="Chan Zhi Wen, Ian" userId="10427a44-90a0-4c20-831c-e237817aaaf3" providerId="ADAL" clId="{8AD14F63-7DA9-44E4-8062-FC9BD4F18D6A}" dt="2022-09-14T06:55:16.071" v="3062" actId="1037"/>
          <ac:spMkLst>
            <pc:docMk/>
            <pc:sldMk cId="68122918" sldId="462"/>
            <ac:spMk id="11" creationId="{00F8D22B-7B87-4598-926A-0ABBC230590C}"/>
          </ac:spMkLst>
        </pc:spChg>
        <pc:spChg chg="add mod">
          <ac:chgData name="Chan Zhi Wen, Ian" userId="10427a44-90a0-4c20-831c-e237817aaaf3" providerId="ADAL" clId="{8AD14F63-7DA9-44E4-8062-FC9BD4F18D6A}" dt="2022-09-14T06:59:05.191" v="3304" actId="20577"/>
          <ac:spMkLst>
            <pc:docMk/>
            <pc:sldMk cId="68122918" sldId="462"/>
            <ac:spMk id="25" creationId="{EFCCF0AA-C5DC-A45E-EA1E-52B30000941D}"/>
          </ac:spMkLst>
        </pc:spChg>
        <pc:grpChg chg="add mod">
          <ac:chgData name="Chan Zhi Wen, Ian" userId="10427a44-90a0-4c20-831c-e237817aaaf3" providerId="ADAL" clId="{8AD14F63-7DA9-44E4-8062-FC9BD4F18D6A}" dt="2022-09-14T06:58:29.238" v="3250" actId="1076"/>
          <ac:grpSpMkLst>
            <pc:docMk/>
            <pc:sldMk cId="68122918" sldId="462"/>
            <ac:grpSpMk id="29" creationId="{E8EE429D-27F8-CBF4-2F29-E4BE8FF77E2F}"/>
          </ac:grpSpMkLst>
        </pc:grpChg>
        <pc:picChg chg="del">
          <ac:chgData name="Chan Zhi Wen, Ian" userId="10427a44-90a0-4c20-831c-e237817aaaf3" providerId="ADAL" clId="{8AD14F63-7DA9-44E4-8062-FC9BD4F18D6A}" dt="2022-09-14T06:52:58.279" v="2917" actId="478"/>
          <ac:picMkLst>
            <pc:docMk/>
            <pc:sldMk cId="68122918" sldId="462"/>
            <ac:picMk id="6" creationId="{42DB84B9-A831-427E-B77E-E2D86C8DE63A}"/>
          </ac:picMkLst>
        </pc:picChg>
        <pc:picChg chg="add mod">
          <ac:chgData name="Chan Zhi Wen, Ian" userId="10427a44-90a0-4c20-831c-e237817aaaf3" providerId="ADAL" clId="{8AD14F63-7DA9-44E4-8062-FC9BD4F18D6A}" dt="2022-09-14T06:58:29.238" v="3250" actId="1076"/>
          <ac:picMkLst>
            <pc:docMk/>
            <pc:sldMk cId="68122918" sldId="462"/>
            <ac:picMk id="20" creationId="{6974D743-5C7E-60E7-D406-0076B06516F1}"/>
          </ac:picMkLst>
        </pc:picChg>
        <pc:picChg chg="add mod">
          <ac:chgData name="Chan Zhi Wen, Ian" userId="10427a44-90a0-4c20-831c-e237817aaaf3" providerId="ADAL" clId="{8AD14F63-7DA9-44E4-8062-FC9BD4F18D6A}" dt="2022-09-14T06:57:15.542" v="3225" actId="164"/>
          <ac:picMkLst>
            <pc:docMk/>
            <pc:sldMk cId="68122918" sldId="462"/>
            <ac:picMk id="22" creationId="{F6E9ACF3-DA63-0A7A-920C-719536F5A661}"/>
          </ac:picMkLst>
        </pc:picChg>
        <pc:picChg chg="add mod">
          <ac:chgData name="Chan Zhi Wen, Ian" userId="10427a44-90a0-4c20-831c-e237817aaaf3" providerId="ADAL" clId="{8AD14F63-7DA9-44E4-8062-FC9BD4F18D6A}" dt="2022-09-14T06:57:15.542" v="3225" actId="164"/>
          <ac:picMkLst>
            <pc:docMk/>
            <pc:sldMk cId="68122918" sldId="462"/>
            <ac:picMk id="24" creationId="{50002A17-F626-9625-D69F-BA3CDABA11B7}"/>
          </ac:picMkLst>
        </pc:picChg>
        <pc:picChg chg="add mod">
          <ac:chgData name="Chan Zhi Wen, Ian" userId="10427a44-90a0-4c20-831c-e237817aaaf3" providerId="ADAL" clId="{8AD14F63-7DA9-44E4-8062-FC9BD4F18D6A}" dt="2022-09-14T06:57:15.542" v="3225" actId="164"/>
          <ac:picMkLst>
            <pc:docMk/>
            <pc:sldMk cId="68122918" sldId="462"/>
            <ac:picMk id="27" creationId="{FC62AE6D-C2D1-D28F-8BAB-45581803CC34}"/>
          </ac:picMkLst>
        </pc:picChg>
        <pc:cxnChg chg="mod">
          <ac:chgData name="Chan Zhi Wen, Ian" userId="10427a44-90a0-4c20-831c-e237817aaaf3" providerId="ADAL" clId="{8AD14F63-7DA9-44E4-8062-FC9BD4F18D6A}" dt="2022-09-14T06:48:13.922" v="2853" actId="14100"/>
          <ac:cxnSpMkLst>
            <pc:docMk/>
            <pc:sldMk cId="68122918" sldId="462"/>
            <ac:cxnSpMk id="9" creationId="{3439E0DC-F087-4E4F-87F1-250A30447D2F}"/>
          </ac:cxnSpMkLst>
        </pc:cxnChg>
        <pc:cxnChg chg="mod">
          <ac:chgData name="Chan Zhi Wen, Ian" userId="10427a44-90a0-4c20-831c-e237817aaaf3" providerId="ADAL" clId="{8AD14F63-7DA9-44E4-8062-FC9BD4F18D6A}" dt="2022-09-14T06:55:12.066" v="3049" actId="14100"/>
          <ac:cxnSpMkLst>
            <pc:docMk/>
            <pc:sldMk cId="68122918" sldId="462"/>
            <ac:cxnSpMk id="12" creationId="{993687B6-8161-44CE-9BB7-435A3A90EB5A}"/>
          </ac:cxnSpMkLst>
        </pc:cxnChg>
        <pc:cxnChg chg="add mod">
          <ac:chgData name="Chan Zhi Wen, Ian" userId="10427a44-90a0-4c20-831c-e237817aaaf3" providerId="ADAL" clId="{8AD14F63-7DA9-44E4-8062-FC9BD4F18D6A}" dt="2022-09-14T06:48:24.660" v="2856" actId="14100"/>
          <ac:cxnSpMkLst>
            <pc:docMk/>
            <pc:sldMk cId="68122918" sldId="462"/>
            <ac:cxnSpMk id="16" creationId="{D8CB3490-E69F-F7C6-A66C-49BC27F06704}"/>
          </ac:cxnSpMkLst>
        </pc:cxnChg>
        <pc:cxnChg chg="add mod">
          <ac:chgData name="Chan Zhi Wen, Ian" userId="10427a44-90a0-4c20-831c-e237817aaaf3" providerId="ADAL" clId="{8AD14F63-7DA9-44E4-8062-FC9BD4F18D6A}" dt="2022-09-14T06:58:44.589" v="3255" actId="14100"/>
          <ac:cxnSpMkLst>
            <pc:docMk/>
            <pc:sldMk cId="68122918" sldId="462"/>
            <ac:cxnSpMk id="30" creationId="{0AE23FFF-FC93-70B9-A707-B21AB8616152}"/>
          </ac:cxnSpMkLst>
        </pc:cxnChg>
        <pc:cxnChg chg="add mod">
          <ac:chgData name="Chan Zhi Wen, Ian" userId="10427a44-90a0-4c20-831c-e237817aaaf3" providerId="ADAL" clId="{8AD14F63-7DA9-44E4-8062-FC9BD4F18D6A}" dt="2022-09-14T06:59:10.038" v="3305" actId="14100"/>
          <ac:cxnSpMkLst>
            <pc:docMk/>
            <pc:sldMk cId="68122918" sldId="462"/>
            <ac:cxnSpMk id="32" creationId="{DA7A18F4-A8CA-1E86-9854-6C3641A9EC59}"/>
          </ac:cxnSpMkLst>
        </pc:cxnChg>
      </pc:sldChg>
      <pc:sldChg chg="addSp delSp modSp mod">
        <pc:chgData name="Chan Zhi Wen, Ian" userId="10427a44-90a0-4c20-831c-e237817aaaf3" providerId="ADAL" clId="{8AD14F63-7DA9-44E4-8062-FC9BD4F18D6A}" dt="2022-09-14T07:04:44.728" v="3529" actId="1036"/>
        <pc:sldMkLst>
          <pc:docMk/>
          <pc:sldMk cId="418076506" sldId="463"/>
        </pc:sldMkLst>
        <pc:spChg chg="mod">
          <ac:chgData name="Chan Zhi Wen, Ian" userId="10427a44-90a0-4c20-831c-e237817aaaf3" providerId="ADAL" clId="{8AD14F63-7DA9-44E4-8062-FC9BD4F18D6A}" dt="2022-09-14T07:01:39.145" v="3314" actId="2711"/>
          <ac:spMkLst>
            <pc:docMk/>
            <pc:sldMk cId="418076506" sldId="463"/>
            <ac:spMk id="3" creationId="{E6CD1D97-2687-4B15-BF3D-D09058FCEB2F}"/>
          </ac:spMkLst>
        </pc:spChg>
        <pc:spChg chg="mod">
          <ac:chgData name="Chan Zhi Wen, Ian" userId="10427a44-90a0-4c20-831c-e237817aaaf3" providerId="ADAL" clId="{8AD14F63-7DA9-44E4-8062-FC9BD4F18D6A}" dt="2022-09-14T07:01:34.621" v="3311" actId="2711"/>
          <ac:spMkLst>
            <pc:docMk/>
            <pc:sldMk cId="418076506" sldId="463"/>
            <ac:spMk id="7" creationId="{7A1ED25F-09DE-466D-8FB7-59C5CA36E422}"/>
          </ac:spMkLst>
        </pc:spChg>
        <pc:spChg chg="mod">
          <ac:chgData name="Chan Zhi Wen, Ian" userId="10427a44-90a0-4c20-831c-e237817aaaf3" providerId="ADAL" clId="{8AD14F63-7DA9-44E4-8062-FC9BD4F18D6A}" dt="2022-09-14T07:04:44.728" v="3529" actId="1036"/>
          <ac:spMkLst>
            <pc:docMk/>
            <pc:sldMk cId="418076506" sldId="463"/>
            <ac:spMk id="9" creationId="{7CCD53A0-037C-4508-8816-BD0AF0492DF3}"/>
          </ac:spMkLst>
        </pc:spChg>
        <pc:spChg chg="mod">
          <ac:chgData name="Chan Zhi Wen, Ian" userId="10427a44-90a0-4c20-831c-e237817aaaf3" providerId="ADAL" clId="{8AD14F63-7DA9-44E4-8062-FC9BD4F18D6A}" dt="2022-09-14T07:02:12.532" v="3355" actId="1076"/>
          <ac:spMkLst>
            <pc:docMk/>
            <pc:sldMk cId="418076506" sldId="463"/>
            <ac:spMk id="11" creationId="{21620C01-DC39-4BEA-873A-2D570B89B582}"/>
          </ac:spMkLst>
        </pc:spChg>
        <pc:picChg chg="add mod">
          <ac:chgData name="Chan Zhi Wen, Ian" userId="10427a44-90a0-4c20-831c-e237817aaaf3" providerId="ADAL" clId="{8AD14F63-7DA9-44E4-8062-FC9BD4F18D6A}" dt="2022-09-14T07:04:12.487" v="3489" actId="1038"/>
          <ac:picMkLst>
            <pc:docMk/>
            <pc:sldMk cId="418076506" sldId="463"/>
            <ac:picMk id="6" creationId="{A220AC1F-D6C3-F78D-5B95-13718660046B}"/>
          </ac:picMkLst>
        </pc:picChg>
        <pc:picChg chg="del">
          <ac:chgData name="Chan Zhi Wen, Ian" userId="10427a44-90a0-4c20-831c-e237817aaaf3" providerId="ADAL" clId="{8AD14F63-7DA9-44E4-8062-FC9BD4F18D6A}" dt="2022-09-14T07:02:17.089" v="3356" actId="478"/>
          <ac:picMkLst>
            <pc:docMk/>
            <pc:sldMk cId="418076506" sldId="463"/>
            <ac:picMk id="10" creationId="{7B88130A-17CC-44C7-96BB-EFA97C22DEC9}"/>
          </ac:picMkLst>
        </pc:picChg>
        <pc:cxnChg chg="mod">
          <ac:chgData name="Chan Zhi Wen, Ian" userId="10427a44-90a0-4c20-831c-e237817aaaf3" providerId="ADAL" clId="{8AD14F63-7DA9-44E4-8062-FC9BD4F18D6A}" dt="2022-09-14T07:01:42.958" v="3315" actId="1076"/>
          <ac:cxnSpMkLst>
            <pc:docMk/>
            <pc:sldMk cId="418076506" sldId="463"/>
            <ac:cxnSpMk id="12" creationId="{353D3AF8-78D5-4AAD-B4BE-D0AB8239B499}"/>
          </ac:cxnSpMkLst>
        </pc:cxnChg>
      </pc:sldChg>
      <pc:sldChg chg="modSp mod">
        <pc:chgData name="Chan Zhi Wen, Ian" userId="10427a44-90a0-4c20-831c-e237817aaaf3" providerId="ADAL" clId="{8AD14F63-7DA9-44E4-8062-FC9BD4F18D6A}" dt="2022-09-14T07:11:22.375" v="3642" actId="20577"/>
        <pc:sldMkLst>
          <pc:docMk/>
          <pc:sldMk cId="2387209300" sldId="464"/>
        </pc:sldMkLst>
        <pc:spChg chg="mod">
          <ac:chgData name="Chan Zhi Wen, Ian" userId="10427a44-90a0-4c20-831c-e237817aaaf3" providerId="ADAL" clId="{8AD14F63-7DA9-44E4-8062-FC9BD4F18D6A}" dt="2022-09-14T07:11:19.809" v="3641" actId="20577"/>
          <ac:spMkLst>
            <pc:docMk/>
            <pc:sldMk cId="2387209300" sldId="464"/>
            <ac:spMk id="3" creationId="{E6CD1D97-2687-4B15-BF3D-D09058FCEB2F}"/>
          </ac:spMkLst>
        </pc:spChg>
        <pc:spChg chg="mod">
          <ac:chgData name="Chan Zhi Wen, Ian" userId="10427a44-90a0-4c20-831c-e237817aaaf3" providerId="ADAL" clId="{8AD14F63-7DA9-44E4-8062-FC9BD4F18D6A}" dt="2022-09-14T07:11:22.375" v="3642" actId="20577"/>
          <ac:spMkLst>
            <pc:docMk/>
            <pc:sldMk cId="2387209300" sldId="464"/>
            <ac:spMk id="7" creationId="{7A1ED25F-09DE-466D-8FB7-59C5CA36E422}"/>
          </ac:spMkLst>
        </pc:spChg>
        <pc:spChg chg="mod">
          <ac:chgData name="Chan Zhi Wen, Ian" userId="10427a44-90a0-4c20-831c-e237817aaaf3" providerId="ADAL" clId="{8AD14F63-7DA9-44E4-8062-FC9BD4F18D6A}" dt="2022-09-14T07:08:01.695" v="3536" actId="113"/>
          <ac:spMkLst>
            <pc:docMk/>
            <pc:sldMk cId="2387209300" sldId="464"/>
            <ac:spMk id="14" creationId="{34539641-9957-4A06-B617-E82656D086C9}"/>
          </ac:spMkLst>
        </pc:spChg>
        <pc:spChg chg="mod">
          <ac:chgData name="Chan Zhi Wen, Ian" userId="10427a44-90a0-4c20-831c-e237817aaaf3" providerId="ADAL" clId="{8AD14F63-7DA9-44E4-8062-FC9BD4F18D6A}" dt="2022-09-14T07:11:03.047" v="3632" actId="1037"/>
          <ac:spMkLst>
            <pc:docMk/>
            <pc:sldMk cId="2387209300" sldId="464"/>
            <ac:spMk id="15" creationId="{89B6241B-FA23-422E-89FF-CB833D2966BC}"/>
          </ac:spMkLst>
        </pc:spChg>
        <pc:spChg chg="mod">
          <ac:chgData name="Chan Zhi Wen, Ian" userId="10427a44-90a0-4c20-831c-e237817aaaf3" providerId="ADAL" clId="{8AD14F63-7DA9-44E4-8062-FC9BD4F18D6A}" dt="2022-09-14T07:10:35.042" v="3588" actId="1076"/>
          <ac:spMkLst>
            <pc:docMk/>
            <pc:sldMk cId="2387209300" sldId="464"/>
            <ac:spMk id="18" creationId="{C3FC77D6-287E-4E7F-AC40-D2AB86C55D10}"/>
          </ac:spMkLst>
        </pc:spChg>
        <pc:cxnChg chg="mod">
          <ac:chgData name="Chan Zhi Wen, Ian" userId="10427a44-90a0-4c20-831c-e237817aaaf3" providerId="ADAL" clId="{8AD14F63-7DA9-44E4-8062-FC9BD4F18D6A}" dt="2022-09-14T07:11:10.606" v="3640" actId="1036"/>
          <ac:cxnSpMkLst>
            <pc:docMk/>
            <pc:sldMk cId="2387209300" sldId="464"/>
            <ac:cxnSpMk id="16" creationId="{63FB87E6-B972-42BA-ADEE-DF2F4F9969F0}"/>
          </ac:cxnSpMkLst>
        </pc:cxnChg>
        <pc:cxnChg chg="mod">
          <ac:chgData name="Chan Zhi Wen, Ian" userId="10427a44-90a0-4c20-831c-e237817aaaf3" providerId="ADAL" clId="{8AD14F63-7DA9-44E4-8062-FC9BD4F18D6A}" dt="2022-09-14T07:10:48.877" v="3613" actId="1036"/>
          <ac:cxnSpMkLst>
            <pc:docMk/>
            <pc:sldMk cId="2387209300" sldId="464"/>
            <ac:cxnSpMk id="19" creationId="{A63EB271-9316-4182-AE47-ECFCD11AD069}"/>
          </ac:cxnSpMkLst>
        </pc:cxnChg>
      </pc:sldChg>
      <pc:sldChg chg="addSp delSp modSp mod">
        <pc:chgData name="Chan Zhi Wen, Ian" userId="10427a44-90a0-4c20-831c-e237817aaaf3" providerId="ADAL" clId="{8AD14F63-7DA9-44E4-8062-FC9BD4F18D6A}" dt="2022-09-14T07:36:10.591" v="4036" actId="2711"/>
        <pc:sldMkLst>
          <pc:docMk/>
          <pc:sldMk cId="3680840182" sldId="465"/>
        </pc:sldMkLst>
        <pc:spChg chg="mod">
          <ac:chgData name="Chan Zhi Wen, Ian" userId="10427a44-90a0-4c20-831c-e237817aaaf3" providerId="ADAL" clId="{8AD14F63-7DA9-44E4-8062-FC9BD4F18D6A}" dt="2022-09-14T07:36:06.001" v="4034" actId="404"/>
          <ac:spMkLst>
            <pc:docMk/>
            <pc:sldMk cId="3680840182" sldId="465"/>
            <ac:spMk id="3" creationId="{E6CD1D97-2687-4B15-BF3D-D09058FCEB2F}"/>
          </ac:spMkLst>
        </pc:spChg>
        <pc:spChg chg="mod">
          <ac:chgData name="Chan Zhi Wen, Ian" userId="10427a44-90a0-4c20-831c-e237817aaaf3" providerId="ADAL" clId="{8AD14F63-7DA9-44E4-8062-FC9BD4F18D6A}" dt="2022-09-14T07:36:10.591" v="4036" actId="2711"/>
          <ac:spMkLst>
            <pc:docMk/>
            <pc:sldMk cId="3680840182" sldId="465"/>
            <ac:spMk id="7" creationId="{7A1ED25F-09DE-466D-8FB7-59C5CA36E422}"/>
          </ac:spMkLst>
        </pc:spChg>
        <pc:spChg chg="mod">
          <ac:chgData name="Chan Zhi Wen, Ian" userId="10427a44-90a0-4c20-831c-e237817aaaf3" providerId="ADAL" clId="{8AD14F63-7DA9-44E4-8062-FC9BD4F18D6A}" dt="2022-09-14T07:20:37.049" v="3755" actId="20577"/>
          <ac:spMkLst>
            <pc:docMk/>
            <pc:sldMk cId="3680840182" sldId="465"/>
            <ac:spMk id="11" creationId="{CF14C590-075D-41F4-BD13-CF2C01FA63AD}"/>
          </ac:spMkLst>
        </pc:spChg>
        <pc:spChg chg="mod ord">
          <ac:chgData name="Chan Zhi Wen, Ian" userId="10427a44-90a0-4c20-831c-e237817aaaf3" providerId="ADAL" clId="{8AD14F63-7DA9-44E4-8062-FC9BD4F18D6A}" dt="2022-09-14T07:35:43.011" v="4031" actId="20577"/>
          <ac:spMkLst>
            <pc:docMk/>
            <pc:sldMk cId="3680840182" sldId="465"/>
            <ac:spMk id="17" creationId="{DE5DED49-8EA6-4090-917A-295684DB129F}"/>
          </ac:spMkLst>
        </pc:spChg>
        <pc:picChg chg="del">
          <ac:chgData name="Chan Zhi Wen, Ian" userId="10427a44-90a0-4c20-831c-e237817aaaf3" providerId="ADAL" clId="{8AD14F63-7DA9-44E4-8062-FC9BD4F18D6A}" dt="2022-09-14T07:20:55.688" v="3757" actId="478"/>
          <ac:picMkLst>
            <pc:docMk/>
            <pc:sldMk cId="3680840182" sldId="465"/>
            <ac:picMk id="6" creationId="{446E2B4A-43FF-492D-8750-5DDDBF8BE2DB}"/>
          </ac:picMkLst>
        </pc:picChg>
        <pc:picChg chg="add del mod">
          <ac:chgData name="Chan Zhi Wen, Ian" userId="10427a44-90a0-4c20-831c-e237817aaaf3" providerId="ADAL" clId="{8AD14F63-7DA9-44E4-8062-FC9BD4F18D6A}" dt="2022-09-14T07:21:45.908" v="3762" actId="478"/>
          <ac:picMkLst>
            <pc:docMk/>
            <pc:sldMk cId="3680840182" sldId="465"/>
            <ac:picMk id="8" creationId="{C8D81AFE-1328-B55F-E2AC-B198CE8900A7}"/>
          </ac:picMkLst>
        </pc:picChg>
        <pc:picChg chg="del">
          <ac:chgData name="Chan Zhi Wen, Ian" userId="10427a44-90a0-4c20-831c-e237817aaaf3" providerId="ADAL" clId="{8AD14F63-7DA9-44E4-8062-FC9BD4F18D6A}" dt="2022-09-14T07:21:44.503" v="3761" actId="478"/>
          <ac:picMkLst>
            <pc:docMk/>
            <pc:sldMk cId="3680840182" sldId="465"/>
            <ac:picMk id="9" creationId="{681D9BEC-0A2B-4B97-8DA9-0CCBA1C913D1}"/>
          </ac:picMkLst>
        </pc:picChg>
        <pc:picChg chg="add mod">
          <ac:chgData name="Chan Zhi Wen, Ian" userId="10427a44-90a0-4c20-831c-e237817aaaf3" providerId="ADAL" clId="{8AD14F63-7DA9-44E4-8062-FC9BD4F18D6A}" dt="2022-09-14T07:22:20.535" v="3768" actId="1076"/>
          <ac:picMkLst>
            <pc:docMk/>
            <pc:sldMk cId="3680840182" sldId="465"/>
            <ac:picMk id="12" creationId="{90BF307B-3AED-9164-1E02-B299DC8D37EB}"/>
          </ac:picMkLst>
        </pc:picChg>
        <pc:picChg chg="add mod">
          <ac:chgData name="Chan Zhi Wen, Ian" userId="10427a44-90a0-4c20-831c-e237817aaaf3" providerId="ADAL" clId="{8AD14F63-7DA9-44E4-8062-FC9BD4F18D6A}" dt="2022-09-14T07:22:16.213" v="3767" actId="1076"/>
          <ac:picMkLst>
            <pc:docMk/>
            <pc:sldMk cId="3680840182" sldId="465"/>
            <ac:picMk id="14" creationId="{48655755-D081-AB6E-7034-A233A264CB0E}"/>
          </ac:picMkLst>
        </pc:picChg>
        <pc:cxnChg chg="mod ord">
          <ac:chgData name="Chan Zhi Wen, Ian" userId="10427a44-90a0-4c20-831c-e237817aaaf3" providerId="ADAL" clId="{8AD14F63-7DA9-44E4-8062-FC9BD4F18D6A}" dt="2022-09-14T07:35:52.338" v="4032" actId="14100"/>
          <ac:cxnSpMkLst>
            <pc:docMk/>
            <pc:sldMk cId="3680840182" sldId="465"/>
            <ac:cxnSpMk id="20" creationId="{5AFBAEBA-9CEF-4893-ABDB-7AF2FD83B173}"/>
          </ac:cxnSpMkLst>
        </pc:cxnChg>
        <pc:cxnChg chg="mod ord">
          <ac:chgData name="Chan Zhi Wen, Ian" userId="10427a44-90a0-4c20-831c-e237817aaaf3" providerId="ADAL" clId="{8AD14F63-7DA9-44E4-8062-FC9BD4F18D6A}" dt="2022-09-14T07:35:29.610" v="4026" actId="14100"/>
          <ac:cxnSpMkLst>
            <pc:docMk/>
            <pc:sldMk cId="3680840182" sldId="465"/>
            <ac:cxnSpMk id="21" creationId="{CBFF8671-A96D-413A-86C6-2A2A50324BDF}"/>
          </ac:cxnSpMkLst>
        </pc:cxnChg>
      </pc:sldChg>
      <pc:sldChg chg="addSp delSp modSp mod">
        <pc:chgData name="Chan Zhi Wen, Ian" userId="10427a44-90a0-4c20-831c-e237817aaaf3" providerId="ADAL" clId="{8AD14F63-7DA9-44E4-8062-FC9BD4F18D6A}" dt="2022-09-14T07:46:05.070" v="4132" actId="14100"/>
        <pc:sldMkLst>
          <pc:docMk/>
          <pc:sldMk cId="945537290" sldId="466"/>
        </pc:sldMkLst>
        <pc:spChg chg="mod">
          <ac:chgData name="Chan Zhi Wen, Ian" userId="10427a44-90a0-4c20-831c-e237817aaaf3" providerId="ADAL" clId="{8AD14F63-7DA9-44E4-8062-FC9BD4F18D6A}" dt="2022-09-14T07:40:31.878" v="4045" actId="2711"/>
          <ac:spMkLst>
            <pc:docMk/>
            <pc:sldMk cId="945537290" sldId="466"/>
            <ac:spMk id="3" creationId="{E6CD1D97-2687-4B15-BF3D-D09058FCEB2F}"/>
          </ac:spMkLst>
        </pc:spChg>
        <pc:spChg chg="mod">
          <ac:chgData name="Chan Zhi Wen, Ian" userId="10427a44-90a0-4c20-831c-e237817aaaf3" providerId="ADAL" clId="{8AD14F63-7DA9-44E4-8062-FC9BD4F18D6A}" dt="2022-09-14T07:42:39.178" v="4057" actId="2711"/>
          <ac:spMkLst>
            <pc:docMk/>
            <pc:sldMk cId="945537290" sldId="466"/>
            <ac:spMk id="7" creationId="{7A1ED25F-09DE-466D-8FB7-59C5CA36E422}"/>
          </ac:spMkLst>
        </pc:spChg>
        <pc:spChg chg="mod">
          <ac:chgData name="Chan Zhi Wen, Ian" userId="10427a44-90a0-4c20-831c-e237817aaaf3" providerId="ADAL" clId="{8AD14F63-7DA9-44E4-8062-FC9BD4F18D6A}" dt="2022-09-14T07:36:45.383" v="4037" actId="113"/>
          <ac:spMkLst>
            <pc:docMk/>
            <pc:sldMk cId="945537290" sldId="466"/>
            <ac:spMk id="11" creationId="{CF14C590-075D-41F4-BD13-CF2C01FA63AD}"/>
          </ac:spMkLst>
        </pc:spChg>
        <pc:spChg chg="mod">
          <ac:chgData name="Chan Zhi Wen, Ian" userId="10427a44-90a0-4c20-831c-e237817aaaf3" providerId="ADAL" clId="{8AD14F63-7DA9-44E4-8062-FC9BD4F18D6A}" dt="2022-09-14T07:45:41.605" v="4124" actId="1037"/>
          <ac:spMkLst>
            <pc:docMk/>
            <pc:sldMk cId="945537290" sldId="466"/>
            <ac:spMk id="22" creationId="{90FD6B3F-93CC-46E1-8C51-672318F5D1C9}"/>
          </ac:spMkLst>
        </pc:spChg>
        <pc:picChg chg="add mod">
          <ac:chgData name="Chan Zhi Wen, Ian" userId="10427a44-90a0-4c20-831c-e237817aaaf3" providerId="ADAL" clId="{8AD14F63-7DA9-44E4-8062-FC9BD4F18D6A}" dt="2022-09-14T07:43:22.976" v="4062" actId="1076"/>
          <ac:picMkLst>
            <pc:docMk/>
            <pc:sldMk cId="945537290" sldId="466"/>
            <ac:picMk id="6" creationId="{E8458074-C6B3-3570-CBA1-104168965AC9}"/>
          </ac:picMkLst>
        </pc:picChg>
        <pc:picChg chg="del">
          <ac:chgData name="Chan Zhi Wen, Ian" userId="10427a44-90a0-4c20-831c-e237817aaaf3" providerId="ADAL" clId="{8AD14F63-7DA9-44E4-8062-FC9BD4F18D6A}" dt="2022-09-14T07:43:03.643" v="4059" actId="478"/>
          <ac:picMkLst>
            <pc:docMk/>
            <pc:sldMk cId="945537290" sldId="466"/>
            <ac:picMk id="8" creationId="{E0E4726C-E5A1-4EC6-AE7E-2EB06435BE5F}"/>
          </ac:picMkLst>
        </pc:picChg>
        <pc:picChg chg="add mod">
          <ac:chgData name="Chan Zhi Wen, Ian" userId="10427a44-90a0-4c20-831c-e237817aaaf3" providerId="ADAL" clId="{8AD14F63-7DA9-44E4-8062-FC9BD4F18D6A}" dt="2022-09-14T07:44:02.621" v="4078" actId="1036"/>
          <ac:picMkLst>
            <pc:docMk/>
            <pc:sldMk cId="945537290" sldId="466"/>
            <ac:picMk id="10" creationId="{84D7194F-BF81-8E63-9A66-435616661B9B}"/>
          </ac:picMkLst>
        </pc:picChg>
        <pc:picChg chg="del">
          <ac:chgData name="Chan Zhi Wen, Ian" userId="10427a44-90a0-4c20-831c-e237817aaaf3" providerId="ADAL" clId="{8AD14F63-7DA9-44E4-8062-FC9BD4F18D6A}" dt="2022-09-14T07:43:04.169" v="4060" actId="478"/>
          <ac:picMkLst>
            <pc:docMk/>
            <pc:sldMk cId="945537290" sldId="466"/>
            <ac:picMk id="12" creationId="{61076BA4-BC18-4D51-A838-7357082F16C9}"/>
          </ac:picMkLst>
        </pc:picChg>
        <pc:picChg chg="del">
          <ac:chgData name="Chan Zhi Wen, Ian" userId="10427a44-90a0-4c20-831c-e237817aaaf3" providerId="ADAL" clId="{8AD14F63-7DA9-44E4-8062-FC9BD4F18D6A}" dt="2022-09-14T07:43:02.427" v="4058" actId="478"/>
          <ac:picMkLst>
            <pc:docMk/>
            <pc:sldMk cId="945537290" sldId="466"/>
            <ac:picMk id="14" creationId="{56403832-3358-4583-97B7-98344541E05E}"/>
          </ac:picMkLst>
        </pc:picChg>
        <pc:picChg chg="add mod">
          <ac:chgData name="Chan Zhi Wen, Ian" userId="10427a44-90a0-4c20-831c-e237817aaaf3" providerId="ADAL" clId="{8AD14F63-7DA9-44E4-8062-FC9BD4F18D6A}" dt="2022-09-14T07:45:03.224" v="4091" actId="1038"/>
          <ac:picMkLst>
            <pc:docMk/>
            <pc:sldMk cId="945537290" sldId="466"/>
            <ac:picMk id="15" creationId="{92D54B01-937F-C3E1-B8FA-F82AF867CAEF}"/>
          </ac:picMkLst>
        </pc:picChg>
        <pc:picChg chg="del">
          <ac:chgData name="Chan Zhi Wen, Ian" userId="10427a44-90a0-4c20-831c-e237817aaaf3" providerId="ADAL" clId="{8AD14F63-7DA9-44E4-8062-FC9BD4F18D6A}" dt="2022-09-14T07:43:02.427" v="4058" actId="478"/>
          <ac:picMkLst>
            <pc:docMk/>
            <pc:sldMk cId="945537290" sldId="466"/>
            <ac:picMk id="16" creationId="{DA87CA04-5043-417F-B910-16EACC699558}"/>
          </ac:picMkLst>
        </pc:picChg>
        <pc:picChg chg="add mod">
          <ac:chgData name="Chan Zhi Wen, Ian" userId="10427a44-90a0-4c20-831c-e237817aaaf3" providerId="ADAL" clId="{8AD14F63-7DA9-44E4-8062-FC9BD4F18D6A}" dt="2022-09-14T07:45:03.224" v="4091" actId="1038"/>
          <ac:picMkLst>
            <pc:docMk/>
            <pc:sldMk cId="945537290" sldId="466"/>
            <ac:picMk id="18" creationId="{7E413DA1-34A6-F63E-7411-AB955E94E5CB}"/>
          </ac:picMkLst>
        </pc:picChg>
        <pc:cxnChg chg="mod ord">
          <ac:chgData name="Chan Zhi Wen, Ian" userId="10427a44-90a0-4c20-831c-e237817aaaf3" providerId="ADAL" clId="{8AD14F63-7DA9-44E4-8062-FC9BD4F18D6A}" dt="2022-09-14T07:46:05.070" v="4132" actId="14100"/>
          <ac:cxnSpMkLst>
            <pc:docMk/>
            <pc:sldMk cId="945537290" sldId="466"/>
            <ac:cxnSpMk id="23" creationId="{D525D025-8811-4530-85F5-D84F28B96812}"/>
          </ac:cxnSpMkLst>
        </pc:cxnChg>
        <pc:cxnChg chg="mod ord">
          <ac:chgData name="Chan Zhi Wen, Ian" userId="10427a44-90a0-4c20-831c-e237817aaaf3" providerId="ADAL" clId="{8AD14F63-7DA9-44E4-8062-FC9BD4F18D6A}" dt="2022-09-14T07:46:00.818" v="4131" actId="14100"/>
          <ac:cxnSpMkLst>
            <pc:docMk/>
            <pc:sldMk cId="945537290" sldId="466"/>
            <ac:cxnSpMk id="24" creationId="{E39F790A-DA4C-403E-8099-5F2BD4237EB0}"/>
          </ac:cxnSpMkLst>
        </pc:cxnChg>
      </pc:sldChg>
      <pc:sldChg chg="del">
        <pc:chgData name="Chan Zhi Wen, Ian" userId="10427a44-90a0-4c20-831c-e237817aaaf3" providerId="ADAL" clId="{8AD14F63-7DA9-44E4-8062-FC9BD4F18D6A}" dt="2022-09-14T07:46:45.743" v="4190" actId="47"/>
        <pc:sldMkLst>
          <pc:docMk/>
          <pc:sldMk cId="1399500283" sldId="467"/>
        </pc:sldMkLst>
      </pc:sldChg>
      <pc:sldChg chg="modSp mod">
        <pc:chgData name="Chan Zhi Wen, Ian" userId="10427a44-90a0-4c20-831c-e237817aaaf3" providerId="ADAL" clId="{8AD14F63-7DA9-44E4-8062-FC9BD4F18D6A}" dt="2022-09-09T09:08:32.228" v="651"/>
        <pc:sldMkLst>
          <pc:docMk/>
          <pc:sldMk cId="3130362612" sldId="472"/>
        </pc:sldMkLst>
        <pc:spChg chg="mod">
          <ac:chgData name="Chan Zhi Wen, Ian" userId="10427a44-90a0-4c20-831c-e237817aaaf3" providerId="ADAL" clId="{8AD14F63-7DA9-44E4-8062-FC9BD4F18D6A}" dt="2022-09-09T09:08:32.228" v="651"/>
          <ac:spMkLst>
            <pc:docMk/>
            <pc:sldMk cId="3130362612" sldId="472"/>
            <ac:spMk id="3" creationId="{E6CD1D97-2687-4B15-BF3D-D09058FCEB2F}"/>
          </ac:spMkLst>
        </pc:spChg>
      </pc:sldChg>
      <pc:sldChg chg="addSp modSp new mod">
        <pc:chgData name="Chan Zhi Wen, Ian" userId="10427a44-90a0-4c20-831c-e237817aaaf3" providerId="ADAL" clId="{8AD14F63-7DA9-44E4-8062-FC9BD4F18D6A}" dt="2022-09-14T06:20:36.282" v="2484" actId="1037"/>
        <pc:sldMkLst>
          <pc:docMk/>
          <pc:sldMk cId="2315738638" sldId="473"/>
        </pc:sldMkLst>
        <pc:spChg chg="mod">
          <ac:chgData name="Chan Zhi Wen, Ian" userId="10427a44-90a0-4c20-831c-e237817aaaf3" providerId="ADAL" clId="{8AD14F63-7DA9-44E4-8062-FC9BD4F18D6A}" dt="2022-09-14T06:18:43.584" v="2140"/>
          <ac:spMkLst>
            <pc:docMk/>
            <pc:sldMk cId="2315738638" sldId="473"/>
            <ac:spMk id="2" creationId="{9F137819-B3D4-E991-2D58-CC725AAF7E99}"/>
          </ac:spMkLst>
        </pc:spChg>
        <pc:spChg chg="mod">
          <ac:chgData name="Chan Zhi Wen, Ian" userId="10427a44-90a0-4c20-831c-e237817aaaf3" providerId="ADAL" clId="{8AD14F63-7DA9-44E4-8062-FC9BD4F18D6A}" dt="2022-09-14T06:20:29.646" v="2465" actId="20577"/>
          <ac:spMkLst>
            <pc:docMk/>
            <pc:sldMk cId="2315738638" sldId="473"/>
            <ac:spMk id="3" creationId="{7D28B62A-3AF0-EC53-2E20-4A46AE71E8CF}"/>
          </ac:spMkLst>
        </pc:spChg>
        <pc:picChg chg="add mod">
          <ac:chgData name="Chan Zhi Wen, Ian" userId="10427a44-90a0-4c20-831c-e237817aaaf3" providerId="ADAL" clId="{8AD14F63-7DA9-44E4-8062-FC9BD4F18D6A}" dt="2022-09-14T06:20:36.282" v="2484" actId="1037"/>
          <ac:picMkLst>
            <pc:docMk/>
            <pc:sldMk cId="2315738638" sldId="473"/>
            <ac:picMk id="4" creationId="{D898247B-5AC9-365B-F9CD-CEBC1C12A7E0}"/>
          </ac:picMkLst>
        </pc:picChg>
      </pc:sldChg>
      <pc:sldChg chg="addSp modSp add mod">
        <pc:chgData name="Chan Zhi Wen, Ian" userId="10427a44-90a0-4c20-831c-e237817aaaf3" providerId="ADAL" clId="{8AD14F63-7DA9-44E4-8062-FC9BD4F18D6A}" dt="2022-09-14T06:29:16.785" v="2707" actId="1038"/>
        <pc:sldMkLst>
          <pc:docMk/>
          <pc:sldMk cId="3213555006" sldId="474"/>
        </pc:sldMkLst>
        <pc:spChg chg="mod">
          <ac:chgData name="Chan Zhi Wen, Ian" userId="10427a44-90a0-4c20-831c-e237817aaaf3" providerId="ADAL" clId="{8AD14F63-7DA9-44E4-8062-FC9BD4F18D6A}" dt="2022-09-14T06:27:06.470" v="2657" actId="20577"/>
          <ac:spMkLst>
            <pc:docMk/>
            <pc:sldMk cId="3213555006" sldId="474"/>
            <ac:spMk id="3" creationId="{E6CD1D97-2687-4B15-BF3D-D09058FCEB2F}"/>
          </ac:spMkLst>
        </pc:spChg>
        <pc:spChg chg="mod">
          <ac:chgData name="Chan Zhi Wen, Ian" userId="10427a44-90a0-4c20-831c-e237817aaaf3" providerId="ADAL" clId="{8AD14F63-7DA9-44E4-8062-FC9BD4F18D6A}" dt="2022-09-14T06:29:04.037" v="2700" actId="20577"/>
          <ac:spMkLst>
            <pc:docMk/>
            <pc:sldMk cId="3213555006" sldId="474"/>
            <ac:spMk id="7" creationId="{7A1ED25F-09DE-466D-8FB7-59C5CA36E422}"/>
          </ac:spMkLst>
        </pc:spChg>
        <pc:picChg chg="add mod">
          <ac:chgData name="Chan Zhi Wen, Ian" userId="10427a44-90a0-4c20-831c-e237817aaaf3" providerId="ADAL" clId="{8AD14F63-7DA9-44E4-8062-FC9BD4F18D6A}" dt="2022-09-14T06:29:16.785" v="2707" actId="1038"/>
          <ac:picMkLst>
            <pc:docMk/>
            <pc:sldMk cId="3213555006" sldId="474"/>
            <ac:picMk id="6" creationId="{634A2C9A-7198-665C-4B87-39F307DDE5D5}"/>
          </ac:picMkLst>
        </pc:picChg>
        <pc:picChg chg="add mod">
          <ac:chgData name="Chan Zhi Wen, Ian" userId="10427a44-90a0-4c20-831c-e237817aaaf3" providerId="ADAL" clId="{8AD14F63-7DA9-44E4-8062-FC9BD4F18D6A}" dt="2022-09-14T06:29:16.785" v="2707" actId="1038"/>
          <ac:picMkLst>
            <pc:docMk/>
            <pc:sldMk cId="3213555006" sldId="474"/>
            <ac:picMk id="9" creationId="{C8B07687-FD9C-CAF0-CCE9-EF528D4684AC}"/>
          </ac:picMkLst>
        </pc:picChg>
        <pc:picChg chg="add mod">
          <ac:chgData name="Chan Zhi Wen, Ian" userId="10427a44-90a0-4c20-831c-e237817aaaf3" providerId="ADAL" clId="{8AD14F63-7DA9-44E4-8062-FC9BD4F18D6A}" dt="2022-09-14T06:28:52.681" v="2683" actId="14100"/>
          <ac:picMkLst>
            <pc:docMk/>
            <pc:sldMk cId="3213555006" sldId="474"/>
            <ac:picMk id="11" creationId="{762CB006-B52F-C923-5769-EE467CD8F643}"/>
          </ac:picMkLst>
        </pc:picChg>
        <pc:picChg chg="add mod">
          <ac:chgData name="Chan Zhi Wen, Ian" userId="10427a44-90a0-4c20-831c-e237817aaaf3" providerId="ADAL" clId="{8AD14F63-7DA9-44E4-8062-FC9BD4F18D6A}" dt="2022-09-14T06:28:56.019" v="2692" actId="1037"/>
          <ac:picMkLst>
            <pc:docMk/>
            <pc:sldMk cId="3213555006" sldId="474"/>
            <ac:picMk id="13" creationId="{5290D653-C4E9-3ADF-C036-E90664F6F23A}"/>
          </ac:picMkLst>
        </pc:picChg>
      </pc:sldChg>
      <pc:sldChg chg="add">
        <pc:chgData name="Chan Zhi Wen, Ian" userId="10427a44-90a0-4c20-831c-e237817aaaf3" providerId="ADAL" clId="{8AD14F63-7DA9-44E4-8062-FC9BD4F18D6A}" dt="2022-09-14T07:46:44.280" v="4189"/>
        <pc:sldMkLst>
          <pc:docMk/>
          <pc:sldMk cId="633629612" sldId="475"/>
        </pc:sldMkLst>
      </pc:sldChg>
      <pc:sldChg chg="modSp new mod">
        <pc:chgData name="Chan Zhi Wen, Ian" userId="10427a44-90a0-4c20-831c-e237817aaaf3" providerId="ADAL" clId="{8AD14F63-7DA9-44E4-8062-FC9BD4F18D6A}" dt="2022-09-16T12:36:02.713" v="4218" actId="20577"/>
        <pc:sldMkLst>
          <pc:docMk/>
          <pc:sldMk cId="704303720" sldId="659"/>
        </pc:sldMkLst>
        <pc:spChg chg="mod">
          <ac:chgData name="Chan Zhi Wen, Ian" userId="10427a44-90a0-4c20-831c-e237817aaaf3" providerId="ADAL" clId="{8AD14F63-7DA9-44E4-8062-FC9BD4F18D6A}" dt="2022-09-16T12:36:02.713" v="4218" actId="20577"/>
          <ac:spMkLst>
            <pc:docMk/>
            <pc:sldMk cId="704303720" sldId="659"/>
            <ac:spMk id="3" creationId="{4689BB17-FDA0-0981-124B-056121B25730}"/>
          </ac:spMkLst>
        </pc:spChg>
      </pc:sldChg>
    </pc:docChg>
  </pc:docChgLst>
  <pc:docChgLst>
    <pc:chgData name="Chan Zhi Wen, Ian" userId="10427a44-90a0-4c20-831c-e237817aaaf3" providerId="ADAL" clId="{3AEFAB28-16EF-4145-BEC5-ED5B92040C1A}"/>
    <pc:docChg chg="addSld delSld modSld sldOrd">
      <pc:chgData name="Chan Zhi Wen, Ian" userId="10427a44-90a0-4c20-831c-e237817aaaf3" providerId="ADAL" clId="{3AEFAB28-16EF-4145-BEC5-ED5B92040C1A}" dt="2022-09-15T09:27:19.242" v="139"/>
      <pc:docMkLst>
        <pc:docMk/>
      </pc:docMkLst>
      <pc:sldChg chg="modSp">
        <pc:chgData name="Chan Zhi Wen, Ian" userId="10427a44-90a0-4c20-831c-e237817aaaf3" providerId="ADAL" clId="{3AEFAB28-16EF-4145-BEC5-ED5B92040C1A}" dt="2022-09-15T09:25:58.999" v="137"/>
        <pc:sldMkLst>
          <pc:docMk/>
          <pc:sldMk cId="1684960867" sldId="262"/>
        </pc:sldMkLst>
        <pc:spChg chg="mod">
          <ac:chgData name="Chan Zhi Wen, Ian" userId="10427a44-90a0-4c20-831c-e237817aaaf3" providerId="ADAL" clId="{3AEFAB28-16EF-4145-BEC5-ED5B92040C1A}" dt="2022-09-15T09:25:58.999" v="137"/>
          <ac:spMkLst>
            <pc:docMk/>
            <pc:sldMk cId="1684960867" sldId="262"/>
            <ac:spMk id="2" creationId="{FCF73F3D-7CBD-46D3-AD51-D6E4EA1B7A38}"/>
          </ac:spMkLst>
        </pc:spChg>
      </pc:sldChg>
      <pc:sldChg chg="add ord">
        <pc:chgData name="Chan Zhi Wen, Ian" userId="10427a44-90a0-4c20-831c-e237817aaaf3" providerId="ADAL" clId="{3AEFAB28-16EF-4145-BEC5-ED5B92040C1A}" dt="2022-09-15T09:27:19.242" v="139"/>
        <pc:sldMkLst>
          <pc:docMk/>
          <pc:sldMk cId="4070921213" sldId="370"/>
        </pc:sldMkLst>
      </pc:sldChg>
      <pc:sldChg chg="del">
        <pc:chgData name="Chan Zhi Wen, Ian" userId="10427a44-90a0-4c20-831c-e237817aaaf3" providerId="ADAL" clId="{3AEFAB28-16EF-4145-BEC5-ED5B92040C1A}" dt="2022-09-15T08:53:44.005" v="1" actId="2696"/>
        <pc:sldMkLst>
          <pc:docMk/>
          <pc:sldMk cId="1715134488" sldId="396"/>
        </pc:sldMkLst>
      </pc:sldChg>
      <pc:sldChg chg="del">
        <pc:chgData name="Chan Zhi Wen, Ian" userId="10427a44-90a0-4c20-831c-e237817aaaf3" providerId="ADAL" clId="{3AEFAB28-16EF-4145-BEC5-ED5B92040C1A}" dt="2022-09-15T08:53:56.151" v="4" actId="2696"/>
        <pc:sldMkLst>
          <pc:docMk/>
          <pc:sldMk cId="3502943448" sldId="433"/>
        </pc:sldMkLst>
      </pc:sldChg>
      <pc:sldChg chg="ord">
        <pc:chgData name="Chan Zhi Wen, Ian" userId="10427a44-90a0-4c20-831c-e237817aaaf3" providerId="ADAL" clId="{3AEFAB28-16EF-4145-BEC5-ED5B92040C1A}" dt="2022-09-15T09:24:27.925" v="135"/>
        <pc:sldMkLst>
          <pc:docMk/>
          <pc:sldMk cId="1832318327" sldId="440"/>
        </pc:sldMkLst>
      </pc:sldChg>
      <pc:sldChg chg="modSp">
        <pc:chgData name="Chan Zhi Wen, Ian" userId="10427a44-90a0-4c20-831c-e237817aaaf3" providerId="ADAL" clId="{3AEFAB28-16EF-4145-BEC5-ED5B92040C1A}" dt="2022-09-15T08:55:04.507" v="21" actId="20577"/>
        <pc:sldMkLst>
          <pc:docMk/>
          <pc:sldMk cId="3791852003" sldId="441"/>
        </pc:sldMkLst>
        <pc:spChg chg="mod">
          <ac:chgData name="Chan Zhi Wen, Ian" userId="10427a44-90a0-4c20-831c-e237817aaaf3" providerId="ADAL" clId="{3AEFAB28-16EF-4145-BEC5-ED5B92040C1A}" dt="2022-09-15T08:55:04.507" v="21" actId="20577"/>
          <ac:spMkLst>
            <pc:docMk/>
            <pc:sldMk cId="3791852003" sldId="441"/>
            <ac:spMk id="3" creationId="{E6CD1D97-2687-4B15-BF3D-D09058FCEB2F}"/>
          </ac:spMkLst>
        </pc:spChg>
      </pc:sldChg>
      <pc:sldChg chg="modSp">
        <pc:chgData name="Chan Zhi Wen, Ian" userId="10427a44-90a0-4c20-831c-e237817aaaf3" providerId="ADAL" clId="{3AEFAB28-16EF-4145-BEC5-ED5B92040C1A}" dt="2022-09-15T09:00:26.728" v="107" actId="20577"/>
        <pc:sldMkLst>
          <pc:docMk/>
          <pc:sldMk cId="309345889" sldId="455"/>
        </pc:sldMkLst>
        <pc:spChg chg="mod">
          <ac:chgData name="Chan Zhi Wen, Ian" userId="10427a44-90a0-4c20-831c-e237817aaaf3" providerId="ADAL" clId="{3AEFAB28-16EF-4145-BEC5-ED5B92040C1A}" dt="2022-09-15T09:00:26.728" v="107" actId="20577"/>
          <ac:spMkLst>
            <pc:docMk/>
            <pc:sldMk cId="309345889" sldId="455"/>
            <ac:spMk id="3" creationId="{E6CD1D97-2687-4B15-BF3D-D09058FCEB2F}"/>
          </ac:spMkLst>
        </pc:spChg>
      </pc:sldChg>
      <pc:sldChg chg="modSp">
        <pc:chgData name="Chan Zhi Wen, Ian" userId="10427a44-90a0-4c20-831c-e237817aaaf3" providerId="ADAL" clId="{3AEFAB28-16EF-4145-BEC5-ED5B92040C1A}" dt="2022-09-15T09:01:48.136" v="109" actId="20577"/>
        <pc:sldMkLst>
          <pc:docMk/>
          <pc:sldMk cId="663547" sldId="460"/>
        </pc:sldMkLst>
        <pc:spChg chg="mod">
          <ac:chgData name="Chan Zhi Wen, Ian" userId="10427a44-90a0-4c20-831c-e237817aaaf3" providerId="ADAL" clId="{3AEFAB28-16EF-4145-BEC5-ED5B92040C1A}" dt="2022-09-15T09:01:44.953" v="108" actId="20577"/>
          <ac:spMkLst>
            <pc:docMk/>
            <pc:sldMk cId="663547" sldId="460"/>
            <ac:spMk id="3" creationId="{E6CD1D97-2687-4B15-BF3D-D09058FCEB2F}"/>
          </ac:spMkLst>
        </pc:spChg>
        <pc:spChg chg="mod">
          <ac:chgData name="Chan Zhi Wen, Ian" userId="10427a44-90a0-4c20-831c-e237817aaaf3" providerId="ADAL" clId="{3AEFAB28-16EF-4145-BEC5-ED5B92040C1A}" dt="2022-09-15T09:01:48.136" v="109" actId="20577"/>
          <ac:spMkLst>
            <pc:docMk/>
            <pc:sldMk cId="663547" sldId="460"/>
            <ac:spMk id="7" creationId="{7A1ED25F-09DE-466D-8FB7-59C5CA36E422}"/>
          </ac:spMkLst>
        </pc:spChg>
      </pc:sldChg>
      <pc:sldChg chg="modSp">
        <pc:chgData name="Chan Zhi Wen, Ian" userId="10427a44-90a0-4c20-831c-e237817aaaf3" providerId="ADAL" clId="{3AEFAB28-16EF-4145-BEC5-ED5B92040C1A}" dt="2022-09-15T09:03:00.888" v="114" actId="20577"/>
        <pc:sldMkLst>
          <pc:docMk/>
          <pc:sldMk cId="68122918" sldId="462"/>
        </pc:sldMkLst>
        <pc:spChg chg="mod">
          <ac:chgData name="Chan Zhi Wen, Ian" userId="10427a44-90a0-4c20-831c-e237817aaaf3" providerId="ADAL" clId="{3AEFAB28-16EF-4145-BEC5-ED5B92040C1A}" dt="2022-09-15T09:03:00.888" v="114" actId="20577"/>
          <ac:spMkLst>
            <pc:docMk/>
            <pc:sldMk cId="68122918" sldId="462"/>
            <ac:spMk id="3" creationId="{E6CD1D97-2687-4B15-BF3D-D09058FCEB2F}"/>
          </ac:spMkLst>
        </pc:spChg>
      </pc:sldChg>
      <pc:sldChg chg="modSp">
        <pc:chgData name="Chan Zhi Wen, Ian" userId="10427a44-90a0-4c20-831c-e237817aaaf3" providerId="ADAL" clId="{3AEFAB28-16EF-4145-BEC5-ED5B92040C1A}" dt="2022-09-15T09:03:34.954" v="116" actId="14100"/>
        <pc:sldMkLst>
          <pc:docMk/>
          <pc:sldMk cId="418076506" sldId="463"/>
        </pc:sldMkLst>
        <pc:spChg chg="mod">
          <ac:chgData name="Chan Zhi Wen, Ian" userId="10427a44-90a0-4c20-831c-e237817aaaf3" providerId="ADAL" clId="{3AEFAB28-16EF-4145-BEC5-ED5B92040C1A}" dt="2022-09-15T09:03:19.139" v="115" actId="14100"/>
          <ac:spMkLst>
            <pc:docMk/>
            <pc:sldMk cId="418076506" sldId="463"/>
            <ac:spMk id="3" creationId="{E6CD1D97-2687-4B15-BF3D-D09058FCEB2F}"/>
          </ac:spMkLst>
        </pc:spChg>
        <pc:spChg chg="mod">
          <ac:chgData name="Chan Zhi Wen, Ian" userId="10427a44-90a0-4c20-831c-e237817aaaf3" providerId="ADAL" clId="{3AEFAB28-16EF-4145-BEC5-ED5B92040C1A}" dt="2022-09-15T09:03:34.954" v="116" actId="14100"/>
          <ac:spMkLst>
            <pc:docMk/>
            <pc:sldMk cId="418076506" sldId="463"/>
            <ac:spMk id="7" creationId="{7A1ED25F-09DE-466D-8FB7-59C5CA36E422}"/>
          </ac:spMkLst>
        </pc:spChg>
      </pc:sldChg>
      <pc:sldChg chg="modSp">
        <pc:chgData name="Chan Zhi Wen, Ian" userId="10427a44-90a0-4c20-831c-e237817aaaf3" providerId="ADAL" clId="{3AEFAB28-16EF-4145-BEC5-ED5B92040C1A}" dt="2022-09-15T09:04:36.875" v="123" actId="20577"/>
        <pc:sldMkLst>
          <pc:docMk/>
          <pc:sldMk cId="2387209300" sldId="464"/>
        </pc:sldMkLst>
        <pc:spChg chg="mod">
          <ac:chgData name="Chan Zhi Wen, Ian" userId="10427a44-90a0-4c20-831c-e237817aaaf3" providerId="ADAL" clId="{3AEFAB28-16EF-4145-BEC5-ED5B92040C1A}" dt="2022-09-15T09:04:36.875" v="123" actId="20577"/>
          <ac:spMkLst>
            <pc:docMk/>
            <pc:sldMk cId="2387209300" sldId="464"/>
            <ac:spMk id="14" creationId="{34539641-9957-4A06-B617-E82656D086C9}"/>
          </ac:spMkLst>
        </pc:spChg>
      </pc:sldChg>
      <pc:sldChg chg="modSp">
        <pc:chgData name="Chan Zhi Wen, Ian" userId="10427a44-90a0-4c20-831c-e237817aaaf3" providerId="ADAL" clId="{3AEFAB28-16EF-4145-BEC5-ED5B92040C1A}" dt="2022-09-15T09:05:39.601" v="126" actId="14100"/>
        <pc:sldMkLst>
          <pc:docMk/>
          <pc:sldMk cId="3680840182" sldId="465"/>
        </pc:sldMkLst>
        <pc:spChg chg="mod">
          <ac:chgData name="Chan Zhi Wen, Ian" userId="10427a44-90a0-4c20-831c-e237817aaaf3" providerId="ADAL" clId="{3AEFAB28-16EF-4145-BEC5-ED5B92040C1A}" dt="2022-09-15T09:05:27.617" v="125" actId="14100"/>
          <ac:spMkLst>
            <pc:docMk/>
            <pc:sldMk cId="3680840182" sldId="465"/>
            <ac:spMk id="3" creationId="{E6CD1D97-2687-4B15-BF3D-D09058FCEB2F}"/>
          </ac:spMkLst>
        </pc:spChg>
        <pc:spChg chg="mod">
          <ac:chgData name="Chan Zhi Wen, Ian" userId="10427a44-90a0-4c20-831c-e237817aaaf3" providerId="ADAL" clId="{3AEFAB28-16EF-4145-BEC5-ED5B92040C1A}" dt="2022-09-15T09:05:39.601" v="126" actId="14100"/>
          <ac:spMkLst>
            <pc:docMk/>
            <pc:sldMk cId="3680840182" sldId="465"/>
            <ac:spMk id="7" creationId="{7A1ED25F-09DE-466D-8FB7-59C5CA36E422}"/>
          </ac:spMkLst>
        </pc:spChg>
        <pc:spChg chg="mod">
          <ac:chgData name="Chan Zhi Wen, Ian" userId="10427a44-90a0-4c20-831c-e237817aaaf3" providerId="ADAL" clId="{3AEFAB28-16EF-4145-BEC5-ED5B92040C1A}" dt="2022-09-15T09:05:13.991" v="124" actId="122"/>
          <ac:spMkLst>
            <pc:docMk/>
            <pc:sldMk cId="3680840182" sldId="465"/>
            <ac:spMk id="11" creationId="{CF14C590-075D-41F4-BD13-CF2C01FA63AD}"/>
          </ac:spMkLst>
        </pc:spChg>
      </pc:sldChg>
      <pc:sldChg chg="modSp">
        <pc:chgData name="Chan Zhi Wen, Ian" userId="10427a44-90a0-4c20-831c-e237817aaaf3" providerId="ADAL" clId="{3AEFAB28-16EF-4145-BEC5-ED5B92040C1A}" dt="2022-09-15T09:05:58.903" v="134" actId="20577"/>
        <pc:sldMkLst>
          <pc:docMk/>
          <pc:sldMk cId="945537290" sldId="466"/>
        </pc:sldMkLst>
        <pc:spChg chg="mod">
          <ac:chgData name="Chan Zhi Wen, Ian" userId="10427a44-90a0-4c20-831c-e237817aaaf3" providerId="ADAL" clId="{3AEFAB28-16EF-4145-BEC5-ED5B92040C1A}" dt="2022-09-15T09:05:58.903" v="134" actId="20577"/>
          <ac:spMkLst>
            <pc:docMk/>
            <pc:sldMk cId="945537290" sldId="466"/>
            <ac:spMk id="3" creationId="{E6CD1D97-2687-4B15-BF3D-D09058FCEB2F}"/>
          </ac:spMkLst>
        </pc:spChg>
      </pc:sldChg>
      <pc:sldChg chg="ord">
        <pc:chgData name="Chan Zhi Wen, Ian" userId="10427a44-90a0-4c20-831c-e237817aaaf3" providerId="ADAL" clId="{3AEFAB28-16EF-4145-BEC5-ED5B92040C1A}" dt="2022-09-15T09:24:27.925" v="135"/>
        <pc:sldMkLst>
          <pc:docMk/>
          <pc:sldMk cId="988756833" sldId="468"/>
        </pc:sldMkLst>
      </pc:sldChg>
      <pc:sldChg chg="ord">
        <pc:chgData name="Chan Zhi Wen, Ian" userId="10427a44-90a0-4c20-831c-e237817aaaf3" providerId="ADAL" clId="{3AEFAB28-16EF-4145-BEC5-ED5B92040C1A}" dt="2022-09-15T09:24:27.925" v="135"/>
        <pc:sldMkLst>
          <pc:docMk/>
          <pc:sldMk cId="1084671618" sldId="469"/>
        </pc:sldMkLst>
      </pc:sldChg>
      <pc:sldChg chg="modSp">
        <pc:chgData name="Chan Zhi Wen, Ian" userId="10427a44-90a0-4c20-831c-e237817aaaf3" providerId="ADAL" clId="{3AEFAB28-16EF-4145-BEC5-ED5B92040C1A}" dt="2022-09-15T09:25:38.646" v="136"/>
        <pc:sldMkLst>
          <pc:docMk/>
          <pc:sldMk cId="633629612" sldId="475"/>
        </pc:sldMkLst>
        <pc:spChg chg="mod">
          <ac:chgData name="Chan Zhi Wen, Ian" userId="10427a44-90a0-4c20-831c-e237817aaaf3" providerId="ADAL" clId="{3AEFAB28-16EF-4145-BEC5-ED5B92040C1A}" dt="2022-09-15T09:25:38.646" v="136"/>
          <ac:spMkLst>
            <pc:docMk/>
            <pc:sldMk cId="633629612" sldId="475"/>
            <ac:spMk id="2" creationId="{FCF73F3D-7CBD-46D3-AD51-D6E4EA1B7A38}"/>
          </ac:spMkLst>
        </pc:spChg>
      </pc:sldChg>
      <pc:sldChg chg="modSp add">
        <pc:chgData name="Chan Zhi Wen, Ian" userId="10427a44-90a0-4c20-831c-e237817aaaf3" providerId="ADAL" clId="{3AEFAB28-16EF-4145-BEC5-ED5B92040C1A}" dt="2022-09-15T08:53:47.992" v="2" actId="20577"/>
        <pc:sldMkLst>
          <pc:docMk/>
          <pc:sldMk cId="48240253" sldId="654"/>
        </pc:sldMkLst>
        <pc:spChg chg="mod">
          <ac:chgData name="Chan Zhi Wen, Ian" userId="10427a44-90a0-4c20-831c-e237817aaaf3" providerId="ADAL" clId="{3AEFAB28-16EF-4145-BEC5-ED5B92040C1A}" dt="2022-09-15T08:53:47.992" v="2" actId="20577"/>
          <ac:spMkLst>
            <pc:docMk/>
            <pc:sldMk cId="48240253" sldId="654"/>
            <ac:spMk id="3" creationId="{6F5FD510-41FE-471E-BA39-1ED6C093BFB6}"/>
          </ac:spMkLst>
        </pc:spChg>
      </pc:sldChg>
      <pc:sldChg chg="modSp add">
        <pc:chgData name="Chan Zhi Wen, Ian" userId="10427a44-90a0-4c20-831c-e237817aaaf3" providerId="ADAL" clId="{3AEFAB28-16EF-4145-BEC5-ED5B92040C1A}" dt="2022-09-15T08:53:59.023" v="5" actId="20577"/>
        <pc:sldMkLst>
          <pc:docMk/>
          <pc:sldMk cId="1700293752" sldId="655"/>
        </pc:sldMkLst>
        <pc:spChg chg="mod">
          <ac:chgData name="Chan Zhi Wen, Ian" userId="10427a44-90a0-4c20-831c-e237817aaaf3" providerId="ADAL" clId="{3AEFAB28-16EF-4145-BEC5-ED5B92040C1A}" dt="2022-09-15T08:53:59.023" v="5" actId="20577"/>
          <ac:spMkLst>
            <pc:docMk/>
            <pc:sldMk cId="1700293752" sldId="655"/>
            <ac:spMk id="3" creationId="{6F5FD510-41FE-471E-BA39-1ED6C093BFB6}"/>
          </ac:spMkLst>
        </pc:spChg>
      </pc:sldChg>
      <pc:sldChg chg="add">
        <pc:chgData name="Chan Zhi Wen, Ian" userId="10427a44-90a0-4c20-831c-e237817aaaf3" providerId="ADAL" clId="{3AEFAB28-16EF-4145-BEC5-ED5B92040C1A}" dt="2022-09-15T09:27:14.971" v="138"/>
        <pc:sldMkLst>
          <pc:docMk/>
          <pc:sldMk cId="1757323348" sldId="658"/>
        </pc:sldMkLst>
      </pc:sldChg>
    </pc:docChg>
  </pc:docChgLst>
  <pc:docChgLst>
    <pc:chgData name="Chan Zhi Wen, Ian" userId="10427a44-90a0-4c20-831c-e237817aaaf3" providerId="ADAL" clId="{6D6F57AB-8BF1-48AC-B707-BE0C8EDE12AC}"/>
    <pc:docChg chg="undo custSel addSld modSld">
      <pc:chgData name="Chan Zhi Wen, Ian" userId="10427a44-90a0-4c20-831c-e237817aaaf3" providerId="ADAL" clId="{6D6F57AB-8BF1-48AC-B707-BE0C8EDE12AC}" dt="2023-02-25T03:28:57.218" v="45" actId="20577"/>
      <pc:docMkLst>
        <pc:docMk/>
      </pc:docMkLst>
      <pc:sldChg chg="modSp mod">
        <pc:chgData name="Chan Zhi Wen, Ian" userId="10427a44-90a0-4c20-831c-e237817aaaf3" providerId="ADAL" clId="{6D6F57AB-8BF1-48AC-B707-BE0C8EDE12AC}" dt="2023-02-25T03:28:57.218" v="45" actId="20577"/>
        <pc:sldMkLst>
          <pc:docMk/>
          <pc:sldMk cId="160192915" sldId="256"/>
        </pc:sldMkLst>
        <pc:spChg chg="mod">
          <ac:chgData name="Chan Zhi Wen, Ian" userId="10427a44-90a0-4c20-831c-e237817aaaf3" providerId="ADAL" clId="{6D6F57AB-8BF1-48AC-B707-BE0C8EDE12AC}" dt="2023-02-25T03:28:57.218" v="45" actId="20577"/>
          <ac:spMkLst>
            <pc:docMk/>
            <pc:sldMk cId="160192915" sldId="256"/>
            <ac:spMk id="7" creationId="{5730E69B-5CB0-4B9D-98FA-66B11F4AE7DD}"/>
          </ac:spMkLst>
        </pc:spChg>
      </pc:sldChg>
      <pc:sldChg chg="addSp modSp">
        <pc:chgData name="Chan Zhi Wen, Ian" userId="10427a44-90a0-4c20-831c-e237817aaaf3" providerId="ADAL" clId="{6D6F57AB-8BF1-48AC-B707-BE0C8EDE12AC}" dt="2023-02-25T03:04:43.579" v="0"/>
        <pc:sldMkLst>
          <pc:docMk/>
          <pc:sldMk cId="2665708932" sldId="263"/>
        </pc:sldMkLst>
        <pc:spChg chg="add mod">
          <ac:chgData name="Chan Zhi Wen, Ian" userId="10427a44-90a0-4c20-831c-e237817aaaf3" providerId="ADAL" clId="{6D6F57AB-8BF1-48AC-B707-BE0C8EDE12AC}" dt="2023-02-25T03:04:43.579" v="0"/>
          <ac:spMkLst>
            <pc:docMk/>
            <pc:sldMk cId="2665708932" sldId="263"/>
            <ac:spMk id="3" creationId="{7B5032C2-58B6-46BF-A7E9-E0E64E73D1E2}"/>
          </ac:spMkLst>
        </pc:spChg>
      </pc:sldChg>
      <pc:sldChg chg="addSp modSp">
        <pc:chgData name="Chan Zhi Wen, Ian" userId="10427a44-90a0-4c20-831c-e237817aaaf3" providerId="ADAL" clId="{6D6F57AB-8BF1-48AC-B707-BE0C8EDE12AC}" dt="2023-02-25T03:04:47.556" v="1"/>
        <pc:sldMkLst>
          <pc:docMk/>
          <pc:sldMk cId="3590770390" sldId="450"/>
        </pc:sldMkLst>
        <pc:spChg chg="add mod">
          <ac:chgData name="Chan Zhi Wen, Ian" userId="10427a44-90a0-4c20-831c-e237817aaaf3" providerId="ADAL" clId="{6D6F57AB-8BF1-48AC-B707-BE0C8EDE12AC}" dt="2023-02-25T03:04:47.556" v="1"/>
          <ac:spMkLst>
            <pc:docMk/>
            <pc:sldMk cId="3590770390" sldId="450"/>
            <ac:spMk id="3" creationId="{254DFDFC-49F8-4BA9-6B7C-B50049DCFB1E}"/>
          </ac:spMkLst>
        </pc:spChg>
      </pc:sldChg>
      <pc:sldChg chg="modSp add mod">
        <pc:chgData name="Chan Zhi Wen, Ian" userId="10427a44-90a0-4c20-831c-e237817aaaf3" providerId="ADAL" clId="{6D6F57AB-8BF1-48AC-B707-BE0C8EDE12AC}" dt="2023-02-25T03:06:57.523" v="36" actId="20577"/>
        <pc:sldMkLst>
          <pc:docMk/>
          <pc:sldMk cId="569473665" sldId="657"/>
        </pc:sldMkLst>
        <pc:spChg chg="mod">
          <ac:chgData name="Chan Zhi Wen, Ian" userId="10427a44-90a0-4c20-831c-e237817aaaf3" providerId="ADAL" clId="{6D6F57AB-8BF1-48AC-B707-BE0C8EDE12AC}" dt="2023-02-25T03:06:54.537" v="33" actId="20577"/>
          <ac:spMkLst>
            <pc:docMk/>
            <pc:sldMk cId="569473665" sldId="657"/>
            <ac:spMk id="23" creationId="{C7938B23-3111-4FBA-A1C1-69578069BF83}"/>
          </ac:spMkLst>
        </pc:spChg>
        <pc:spChg chg="mod">
          <ac:chgData name="Chan Zhi Wen, Ian" userId="10427a44-90a0-4c20-831c-e237817aaaf3" providerId="ADAL" clId="{6D6F57AB-8BF1-48AC-B707-BE0C8EDE12AC}" dt="2023-02-25T03:06:49.971" v="30" actId="20577"/>
          <ac:spMkLst>
            <pc:docMk/>
            <pc:sldMk cId="569473665" sldId="657"/>
            <ac:spMk id="30" creationId="{C82EEF77-A95C-4965-8DC9-B56063325FDE}"/>
          </ac:spMkLst>
        </pc:spChg>
        <pc:spChg chg="mod">
          <ac:chgData name="Chan Zhi Wen, Ian" userId="10427a44-90a0-4c20-831c-e237817aaaf3" providerId="ADAL" clId="{6D6F57AB-8BF1-48AC-B707-BE0C8EDE12AC}" dt="2023-02-25T03:06:57.523" v="36" actId="20577"/>
          <ac:spMkLst>
            <pc:docMk/>
            <pc:sldMk cId="569473665" sldId="657"/>
            <ac:spMk id="31" creationId="{48DA9C0F-760B-49E6-8E9C-38203261EB4B}"/>
          </ac:spMkLst>
        </pc:spChg>
        <pc:spChg chg="mod">
          <ac:chgData name="Chan Zhi Wen, Ian" userId="10427a44-90a0-4c20-831c-e237817aaaf3" providerId="ADAL" clId="{6D6F57AB-8BF1-48AC-B707-BE0C8EDE12AC}" dt="2023-02-25T03:06:41.773" v="24"/>
          <ac:spMkLst>
            <pc:docMk/>
            <pc:sldMk cId="569473665" sldId="657"/>
            <ac:spMk id="45" creationId="{AA4A498E-E8F4-46B7-BAC9-10B9C69E47B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114EFB-6F1F-4EC0-9143-ED7831031714}" type="datetimeFigureOut">
              <a:rPr lang="en-SG" smtClean="0"/>
              <a:t>25/2/2023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8E070-4C2A-4A59-A0BC-F943F128A7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467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8E070-4C2A-4A59-A0BC-F943F128A76C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8246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50FAC-6FB8-44E4-A6B7-ABB18B1879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37A81D-610D-401C-81CB-33A81A6BE6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330B9-DFE2-4023-AAC8-29E3FF75E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3E8FA-765D-43AC-9581-E4BA951905BD}" type="datetimeFigureOut">
              <a:rPr lang="en-SG" smtClean="0"/>
              <a:t>25/2/2023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60E6F-8AA8-446A-B92A-5E7F6A280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11487-56D2-4038-AAE9-6B04F269C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52BF-7FCA-4473-BF5B-F54186FD57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1225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F2E15-58AD-4D4E-8C3C-62F8A632F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B4B842-33E3-4BFC-9D34-3C690038D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0D858-BB97-4C42-B8B6-0B181E658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3E8FA-765D-43AC-9581-E4BA951905BD}" type="datetimeFigureOut">
              <a:rPr lang="en-SG" smtClean="0"/>
              <a:t>25/2/2023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E7E44-E0A4-497E-97CE-F576C85F3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77024-03C5-42DD-80A9-CC904FBA4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52BF-7FCA-4473-BF5B-F54186FD57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71900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3333DA-123F-448E-A89E-910FC7CDF8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3C5BE3-D1E7-4914-9EBB-17A15E2C6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82398-3A77-47EC-969D-4B091F2D3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3E8FA-765D-43AC-9581-E4BA951905BD}" type="datetimeFigureOut">
              <a:rPr lang="en-SG" smtClean="0"/>
              <a:t>25/2/2023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367F2-1E0A-4D65-9E22-46D9E39EC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98A46-9CF4-4AEA-8AE9-C21363658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52BF-7FCA-4473-BF5B-F54186FD57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7021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.programming | Stellar Technologies and Media">
            <a:extLst>
              <a:ext uri="{FF2B5EF4-FFF2-40B4-BE49-F238E27FC236}">
                <a16:creationId xmlns:a16="http://schemas.microsoft.com/office/drawing/2014/main" id="{804EE929-7E82-4BDD-880B-0B9E49FCE65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2" y="-3209194"/>
            <a:ext cx="12766434" cy="12766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67644-56ED-4FF3-A878-175B9DE5C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3" y="107219"/>
            <a:ext cx="12036834" cy="549275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SG" sz="2800" b="1" kern="12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B49CA-8EFF-4B03-9590-08DD8452D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83" y="767101"/>
            <a:ext cx="12036834" cy="6074077"/>
          </a:xfrm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5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E42FA-5415-4C82-BA1B-E3F6A525D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3E8FA-765D-43AC-9581-E4BA951905BD}" type="datetimeFigureOut">
              <a:rPr lang="en-SG" smtClean="0"/>
              <a:t>25/2/2023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BBA8E-9BEC-4701-941B-D7C81D5F9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9FF8B-02C9-43DC-8EE7-B090B2516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22ED52BF-7FCA-4473-BF5B-F54186FD57EF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65639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23EDAF-C814-471F-BE93-DE5D86E2A0A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8318E1-F4FF-41DD-83E4-279E2A652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ctr">
              <a:defRPr lang="en-US" sz="6000" b="1" kern="1200" dirty="0" smtClean="0">
                <a:solidFill>
                  <a:schemeClr val="bg1"/>
                </a:solidFill>
                <a:latin typeface="Agency FB" panose="020B05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F027E-9F31-46C5-83AC-3BE0E2C71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6255C-5334-44F0-BD03-D2893359F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3E8FA-765D-43AC-9581-E4BA951905BD}" type="datetimeFigureOut">
              <a:rPr lang="en-SG" smtClean="0"/>
              <a:t>25/2/2023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BBC10-79AA-4554-A515-59B996BF4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AD076-EC6F-468B-995E-53B03B792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22ED52BF-7FCA-4473-BF5B-F54186FD57EF}" type="slidenum">
              <a:rPr lang="en-SG" smtClean="0"/>
              <a:t>‹#›</a:t>
            </a:fld>
            <a:endParaRPr lang="en-SG"/>
          </a:p>
        </p:txBody>
      </p:sp>
      <p:pic>
        <p:nvPicPr>
          <p:cNvPr id="8" name="Picture 2" descr="R.programming | Stellar Technologies and Media">
            <a:extLst>
              <a:ext uri="{FF2B5EF4-FFF2-40B4-BE49-F238E27FC236}">
                <a16:creationId xmlns:a16="http://schemas.microsoft.com/office/drawing/2014/main" id="{E0BEBC5F-061D-44A3-84C0-A2D04DAD40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-787400"/>
            <a:ext cx="4460875" cy="446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8772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93B3F-DCFA-4CB1-BED7-1ECCA0A86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9E63B-6F80-4768-A8B1-4D3F488241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0C527F-4AC5-4126-84D7-DB286FD1C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91F15E-A0AB-4F7D-8B64-93D7DD5F0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3E8FA-765D-43AC-9581-E4BA951905BD}" type="datetimeFigureOut">
              <a:rPr lang="en-SG" smtClean="0"/>
              <a:t>25/2/2023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FC4004-1584-468B-A3A1-45EEAF8E2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8F0134-B48B-4CCC-9856-AD59AA494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52BF-7FCA-4473-BF5B-F54186FD57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1805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EF169-36CB-49C0-A256-C6244E564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4AADA-2C07-4BEE-9463-41D4956EB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CA1A0-62A4-4953-B63D-C46A03388F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DB4BDD-16F3-46BD-8417-50C6E26544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3E3C84-7EA3-4DCB-8441-1E13D7382D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70489F-A6BB-44CB-92F6-A628217D8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3E8FA-765D-43AC-9581-E4BA951905BD}" type="datetimeFigureOut">
              <a:rPr lang="en-SG" smtClean="0"/>
              <a:t>25/2/2023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A0F9D7-F1AF-42A8-9DDC-1B12436AE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18B566-5C0A-4F27-8867-4A3FCFEF0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52BF-7FCA-4473-BF5B-F54186FD57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72412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5B1F0-CC63-4514-A805-06679CB41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CD70B8-D91B-4E5A-9E26-70CCCAC5D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3E8FA-765D-43AC-9581-E4BA951905BD}" type="datetimeFigureOut">
              <a:rPr lang="en-SG" smtClean="0"/>
              <a:t>25/2/2023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B7C3A4-2E05-4480-B1C7-C86B8E085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F7DB4-18E1-4FD5-B684-5D5668B7B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52BF-7FCA-4473-BF5B-F54186FD57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3555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A043C6-6F10-44D5-ACC6-29B2A37C8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3E8FA-765D-43AC-9581-E4BA951905BD}" type="datetimeFigureOut">
              <a:rPr lang="en-SG" smtClean="0"/>
              <a:t>25/2/2023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3D6B36-865B-4D94-B757-F689370E5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747BD3-9EDE-4CD8-8DD1-F35FF093C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52BF-7FCA-4473-BF5B-F54186FD57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8028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25C1D-221C-4DDB-BF8F-511308312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D02A7-B374-4012-BEEE-E4280210F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C7E8FA-073C-4D3B-80AB-1F3B80D58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C01C7-DD0F-4B41-86C0-CC3CA437E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3E8FA-765D-43AC-9581-E4BA951905BD}" type="datetimeFigureOut">
              <a:rPr lang="en-SG" smtClean="0"/>
              <a:t>25/2/2023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9AC27B-924D-42F0-8F4F-D1C5D35E5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2EE04-19F5-4DF5-80F3-F65901D65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52BF-7FCA-4473-BF5B-F54186FD57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3328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75D75-FA84-4975-BF03-145A770A5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F465C9-BA10-49DC-A588-BE888B1066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F2BEA6-8E58-465D-BD9A-7163C4006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290F9-BDEB-4FCE-8D10-95183C1E6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3E8FA-765D-43AC-9581-E4BA951905BD}" type="datetimeFigureOut">
              <a:rPr lang="en-SG" smtClean="0"/>
              <a:t>25/2/2023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1B770-E816-47FD-81D3-A98788683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DACB4E-8B2D-41E3-9B39-7E1CC388B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52BF-7FCA-4473-BF5B-F54186FD57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8963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EF41D3-B5A2-4B62-8761-B08CEAF42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1CC31-DBF6-4BED-9FC1-5E29BB246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13611-81E2-4750-B334-A21617556B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3E8FA-765D-43AC-9581-E4BA951905BD}" type="datetimeFigureOut">
              <a:rPr lang="en-SG" smtClean="0"/>
              <a:t>25/2/2023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95BA5-6C9F-4B49-8A12-433348D96B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2A4B3-972C-4A3B-92CE-F17BA6FB35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D52BF-7FCA-4473-BF5B-F54186FD57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58860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link-springer-com.libproxy1.nus.edu.sg/chapter/10.1007/978-0-387-87458-6_4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0D704-AC16-4E9C-85E5-2F85FA028E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740" y="406399"/>
            <a:ext cx="9144000" cy="3022601"/>
          </a:xfrm>
        </p:spPr>
        <p:txBody>
          <a:bodyPr>
            <a:normAutofit/>
          </a:bodyPr>
          <a:lstStyle/>
          <a:p>
            <a:pPr algn="l"/>
            <a:r>
              <a:rPr lang="en-US" sz="8800" dirty="0">
                <a:solidFill>
                  <a:schemeClr val="accent5">
                    <a:lumMod val="50000"/>
                  </a:schemeClr>
                </a:solidFill>
                <a:latin typeface="Agency FB" panose="020B0503020202020204" pitchFamily="34" charset="0"/>
              </a:rPr>
              <a:t>GLS &amp; LME</a:t>
            </a:r>
            <a:endParaRPr lang="en-SG" sz="88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BA0A55E-EE45-43C3-A86E-2D4E7FD139E0}"/>
              </a:ext>
            </a:extLst>
          </p:cNvPr>
          <p:cNvSpPr txBox="1">
            <a:spLocks/>
          </p:cNvSpPr>
          <p:nvPr/>
        </p:nvSpPr>
        <p:spPr>
          <a:xfrm>
            <a:off x="240134" y="4880510"/>
            <a:ext cx="56388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600" dirty="0">
                <a:solidFill>
                  <a:srgbClr val="2167BA"/>
                </a:solidFill>
                <a:latin typeface="Bauhaus 93" panose="04030905020B02020C02" pitchFamily="82" charset="0"/>
              </a:rPr>
              <a:t>LSM3257</a:t>
            </a:r>
          </a:p>
          <a:p>
            <a:pPr algn="l"/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38CE11-A92B-44C0-9EB1-98C096858EDE}"/>
              </a:ext>
            </a:extLst>
          </p:cNvPr>
          <p:cNvSpPr txBox="1"/>
          <p:nvPr/>
        </p:nvSpPr>
        <p:spPr>
          <a:xfrm>
            <a:off x="240134" y="6098376"/>
            <a:ext cx="563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50000"/>
                  </a:schemeClr>
                </a:solidFill>
                <a:latin typeface="Agency FB" panose="020B0503020202020204" pitchFamily="34" charset="0"/>
              </a:rPr>
              <a:t>AY22/23; Sem 2 | Ian Z.W. Chan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30E69B-5CB0-4B9D-98FA-66B11F4AE7DD}"/>
              </a:ext>
            </a:extLst>
          </p:cNvPr>
          <p:cNvSpPr txBox="1"/>
          <p:nvPr/>
        </p:nvSpPr>
        <p:spPr>
          <a:xfrm>
            <a:off x="240134" y="4412399"/>
            <a:ext cx="563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chemeClr val="accent5">
                    <a:lumMod val="50000"/>
                  </a:schemeClr>
                </a:solidFill>
                <a:latin typeface="Agency FB" panose="020B0503020202020204" pitchFamily="34" charset="0"/>
              </a:rPr>
              <a:t>Lecture 6</a:t>
            </a:r>
            <a:endParaRPr lang="en-US" sz="3600" dirty="0">
              <a:solidFill>
                <a:schemeClr val="accent5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  <p:pic>
        <p:nvPicPr>
          <p:cNvPr id="9" name="Picture 2" descr="R.programming | Stellar Technologies and Media">
            <a:extLst>
              <a:ext uri="{FF2B5EF4-FFF2-40B4-BE49-F238E27FC236}">
                <a16:creationId xmlns:a16="http://schemas.microsoft.com/office/drawing/2014/main" id="{BD93CFAA-7404-4B38-9BB9-5A49D0242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662" y="684192"/>
            <a:ext cx="6806522" cy="6806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192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73F3D-7CBD-46D3-AD51-D6E4EA1B7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Fitting a GLS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D1D97-2687-4B15-BF3D-D09058FCE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83" y="767101"/>
            <a:ext cx="12036834" cy="6074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#Specify variance structure for &lt;DML&gt; (continuous variable)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vs2=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varFixed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(~DML)</a:t>
            </a:r>
          </a:p>
          <a:p>
            <a:pPr marL="0" indent="0">
              <a:buNone/>
            </a:pPr>
            <a:r>
              <a:rPr lang="en-SG" dirty="0"/>
              <a:t>#Fit the GLS</a:t>
            </a:r>
          </a:p>
          <a:p>
            <a:pPr marL="0" indent="0">
              <a:buNone/>
            </a:pP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mod.fixed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gls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Testisweight~DML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MONTH,data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=d1,weights=vs2)</a:t>
            </a:r>
          </a:p>
          <a:p>
            <a:pPr marL="0" indent="0">
              <a:buNone/>
            </a:pPr>
            <a:r>
              <a:rPr lang="en-SG" dirty="0"/>
              <a:t>#Compare the models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AIC(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mod.lm,mod.ident,mod.fixed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#mod.ident is still the best so far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BBBBF-EF3C-4A25-9C0B-86A634D46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52BF-7FCA-4473-BF5B-F54186FD57EF}" type="slidenum">
              <a:rPr lang="en-SG" smtClean="0"/>
              <a:t>10</a:t>
            </a:fld>
            <a:endParaRPr lang="en-SG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AD84AA0-B453-4F74-AEBF-7986FCE6CCCA}"/>
              </a:ext>
            </a:extLst>
          </p:cNvPr>
          <p:cNvCxnSpPr>
            <a:cxnSpLocks/>
          </p:cNvCxnSpPr>
          <p:nvPr/>
        </p:nvCxnSpPr>
        <p:spPr>
          <a:xfrm flipH="1" flipV="1">
            <a:off x="2862580" y="1496060"/>
            <a:ext cx="549333" cy="1941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2CFAA5F-D3F9-4D66-87F5-9DD677CE6BF4}"/>
              </a:ext>
            </a:extLst>
          </p:cNvPr>
          <p:cNvSpPr txBox="1"/>
          <p:nvPr/>
        </p:nvSpPr>
        <p:spPr>
          <a:xfrm>
            <a:off x="3339232" y="1520808"/>
            <a:ext cx="6788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If we’re using </a:t>
            </a:r>
            <a:r>
              <a:rPr lang="en-US" dirty="0" err="1">
                <a:solidFill>
                  <a:srgbClr val="FF0000"/>
                </a:solidFill>
              </a:rPr>
              <a:t>varFixed</a:t>
            </a:r>
            <a:r>
              <a:rPr lang="en-US" dirty="0">
                <a:solidFill>
                  <a:srgbClr val="FF0000"/>
                </a:solidFill>
              </a:rPr>
              <a:t>, we don’t need the “form=“ and the vertical bar (note: </a:t>
            </a:r>
            <a:r>
              <a:rPr lang="en-US" dirty="0" err="1">
                <a:solidFill>
                  <a:srgbClr val="FF0000"/>
                </a:solidFill>
              </a:rPr>
              <a:t>varFixed</a:t>
            </a:r>
            <a:r>
              <a:rPr lang="en-US" dirty="0">
                <a:solidFill>
                  <a:srgbClr val="FF0000"/>
                </a:solidFill>
              </a:rPr>
              <a:t> cannot take categorical variables).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FF58DB-170A-4D17-B286-8E02511BE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1148" y="3299896"/>
            <a:ext cx="6345143" cy="157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404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73F3D-7CBD-46D3-AD51-D6E4EA1B7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Fitting a GLS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D1D97-2687-4B15-BF3D-D09058FCE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83" y="767101"/>
            <a:ext cx="12036834" cy="6074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#Specify power variance structure for &lt;DML&gt; 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vs3a=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varPower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(form=~DML)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#Specify power variance structure and also allow it to vary with &lt;MONTH&gt;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vs3b=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varPower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(form=~DML|MONTH)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#Do the same for </a:t>
            </a:r>
            <a:r>
              <a:rPr lang="en-SG" dirty="0" err="1"/>
              <a:t>constant+power</a:t>
            </a:r>
            <a:r>
              <a:rPr lang="en-SG" dirty="0"/>
              <a:t> and exponential variance structures for &lt;DML&gt;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vs4a=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varConstPower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(form=~DML)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vs4b=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varConstPower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(form=~DML|MONTH)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vs5a=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varExp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(form=~DML)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vs5b=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varExp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(form=~DML|MONTH)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BBBBF-EF3C-4A25-9C0B-86A634D46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52BF-7FCA-4473-BF5B-F54186FD57EF}" type="slidenum">
              <a:rPr lang="en-SG" smtClean="0"/>
              <a:t>11</a:t>
            </a:fld>
            <a:endParaRPr lang="en-S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C090FB-E436-4733-AD00-F012140DBAEB}"/>
              </a:ext>
            </a:extLst>
          </p:cNvPr>
          <p:cNvSpPr txBox="1"/>
          <p:nvPr/>
        </p:nvSpPr>
        <p:spPr>
          <a:xfrm>
            <a:off x="5821105" y="3232443"/>
            <a:ext cx="5283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right side of the bar usually specifies the intercept of a linear equation and is for categorical variables.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4E0E6C8-9CDA-46B9-80CA-CE51C23794B3}"/>
              </a:ext>
            </a:extLst>
          </p:cNvPr>
          <p:cNvCxnSpPr>
            <a:cxnSpLocks/>
          </p:cNvCxnSpPr>
          <p:nvPr/>
        </p:nvCxnSpPr>
        <p:spPr>
          <a:xfrm flipH="1" flipV="1">
            <a:off x="4607598" y="3000589"/>
            <a:ext cx="1283753" cy="3020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9A328F2-9E9B-4735-BB72-9077ED43DD5D}"/>
              </a:ext>
            </a:extLst>
          </p:cNvPr>
          <p:cNvCxnSpPr>
            <a:cxnSpLocks/>
          </p:cNvCxnSpPr>
          <p:nvPr/>
        </p:nvCxnSpPr>
        <p:spPr>
          <a:xfrm flipV="1">
            <a:off x="3131224" y="3000589"/>
            <a:ext cx="167065" cy="3020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235FDF4-FFC0-4BE3-ADAD-ECC2A1B918F0}"/>
              </a:ext>
            </a:extLst>
          </p:cNvPr>
          <p:cNvSpPr txBox="1"/>
          <p:nvPr/>
        </p:nvSpPr>
        <p:spPr>
          <a:xfrm>
            <a:off x="196382" y="3232443"/>
            <a:ext cx="5576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left side of the bar usually specifies the slope of a linear equation, and is for continuous variables.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2050F3-373E-4541-98A7-92FC19DA6659}"/>
              </a:ext>
            </a:extLst>
          </p:cNvPr>
          <p:cNvSpPr txBox="1"/>
          <p:nvPr/>
        </p:nvSpPr>
        <p:spPr>
          <a:xfrm>
            <a:off x="1322397" y="3936308"/>
            <a:ext cx="8393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Together, this code allows the effect of DML to be different in different months: we’re accounting for both a categorical variable and a continuous variable at the same time</a:t>
            </a:r>
          </a:p>
        </p:txBody>
      </p:sp>
      <p:sp>
        <p:nvSpPr>
          <p:cNvPr id="12" name="Right Bracket 11">
            <a:extLst>
              <a:ext uri="{FF2B5EF4-FFF2-40B4-BE49-F238E27FC236}">
                <a16:creationId xmlns:a16="http://schemas.microsoft.com/office/drawing/2014/main" id="{62B98240-B0DB-4A49-AE64-A7A99A92FC95}"/>
              </a:ext>
            </a:extLst>
          </p:cNvPr>
          <p:cNvSpPr/>
          <p:nvPr/>
        </p:nvSpPr>
        <p:spPr>
          <a:xfrm rot="5400000">
            <a:off x="5563483" y="-1372313"/>
            <a:ext cx="59081" cy="10541181"/>
          </a:xfrm>
          <a:prstGeom prst="rightBracke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9469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73F3D-7CBD-46D3-AD51-D6E4EA1B7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Fitting a GLS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D1D97-2687-4B15-BF3D-D09058FCE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83" y="767101"/>
            <a:ext cx="12036834" cy="6074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#Fit all the models and compare</a:t>
            </a:r>
          </a:p>
          <a:p>
            <a:pPr marL="0" indent="0">
              <a:buNone/>
            </a:pP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mod.powA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gls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Testisweight~DML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MONTH,data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=d1,weights=vs3a)</a:t>
            </a:r>
          </a:p>
          <a:p>
            <a:pPr marL="0" indent="0">
              <a:buNone/>
            </a:pP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mod.powB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gls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Testisweight~DML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MONTH,data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=d1,weights=vs3b)</a:t>
            </a:r>
          </a:p>
          <a:p>
            <a:pPr marL="0" indent="0">
              <a:buNone/>
            </a:pP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mod.conPowA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gls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Testisweight~DML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MONTH,data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=d1,weights=vs4a)</a:t>
            </a:r>
          </a:p>
          <a:p>
            <a:pPr marL="0" indent="0">
              <a:buNone/>
            </a:pP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mod.conPowB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gls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Testisweight~DML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MONTH,data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=d1,weights=vs4b)</a:t>
            </a:r>
          </a:p>
          <a:p>
            <a:pPr marL="0" indent="0">
              <a:buNone/>
            </a:pP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mod.expA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gls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Testisweight~DML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MONTH,data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=d1,weights=vs5a)</a:t>
            </a:r>
          </a:p>
          <a:p>
            <a:pPr marL="0" indent="0">
              <a:buNone/>
            </a:pP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mod.expB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gls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Testisweight~DML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MONTH,data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=d1,weights=vs5b)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AIC(mod.ident,mod.powA,mod.powB,mod.conPowA,mod.conPowB,mod.expA,mod.expB)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#Check what </a:t>
            </a:r>
            <a:r>
              <a:rPr lang="en-SG" dirty="0" err="1"/>
              <a:t>mod.powB</a:t>
            </a:r>
            <a:r>
              <a:rPr lang="en-SG" dirty="0"/>
              <a:t> is doing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mod.powB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BBBBF-EF3C-4A25-9C0B-86A634D46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52BF-7FCA-4473-BF5B-F54186FD57EF}" type="slidenum">
              <a:rPr lang="en-SG" smtClean="0"/>
              <a:t>12</a:t>
            </a:fld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EF5532-E244-45B4-A366-19BF323CF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6156" y="1800655"/>
            <a:ext cx="2758261" cy="188127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87BC926-E9B9-48F6-9DD6-4044B5E5CC9B}"/>
              </a:ext>
            </a:extLst>
          </p:cNvPr>
          <p:cNvSpPr/>
          <p:nvPr/>
        </p:nvSpPr>
        <p:spPr>
          <a:xfrm>
            <a:off x="9372685" y="2516813"/>
            <a:ext cx="2628870" cy="2007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ECDCFC4-FA11-4FCC-A359-59DF0361D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919" y="5112043"/>
            <a:ext cx="6649391" cy="1523818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AC04875-EE00-4A99-83CD-2FC6A86A3BAE}"/>
              </a:ext>
            </a:extLst>
          </p:cNvPr>
          <p:cNvCxnSpPr>
            <a:cxnSpLocks/>
          </p:cNvCxnSpPr>
          <p:nvPr/>
        </p:nvCxnSpPr>
        <p:spPr>
          <a:xfrm flipV="1">
            <a:off x="4766310" y="6202680"/>
            <a:ext cx="361950" cy="1752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00B253E-1299-4A99-9B7A-DD9D76F97622}"/>
              </a:ext>
            </a:extLst>
          </p:cNvPr>
          <p:cNvSpPr txBox="1"/>
          <p:nvPr/>
        </p:nvSpPr>
        <p:spPr>
          <a:xfrm>
            <a:off x="1151533" y="5896282"/>
            <a:ext cx="3816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These are the powers applied to &lt;DML&gt; for each month (e.g. in month 2, the variance is a factor of DML</a:t>
            </a:r>
            <a:r>
              <a:rPr lang="en-US" baseline="30000" dirty="0">
                <a:solidFill>
                  <a:srgbClr val="FF0000"/>
                </a:solidFill>
              </a:rPr>
              <a:t>1.72</a:t>
            </a:r>
            <a:r>
              <a:rPr lang="en-US" dirty="0">
                <a:solidFill>
                  <a:srgbClr val="FF0000"/>
                </a:solidFill>
              </a:rPr>
              <a:t>).</a:t>
            </a:r>
            <a:endParaRPr lang="en-US" baseline="30000" dirty="0">
              <a:solidFill>
                <a:srgbClr val="FF0000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0DD24AE-CCB5-4994-C382-8196991E555F}"/>
              </a:ext>
            </a:extLst>
          </p:cNvPr>
          <p:cNvCxnSpPr>
            <a:cxnSpLocks/>
          </p:cNvCxnSpPr>
          <p:nvPr/>
        </p:nvCxnSpPr>
        <p:spPr>
          <a:xfrm flipV="1">
            <a:off x="11536680" y="2741293"/>
            <a:ext cx="57550" cy="16143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532FF5C-77D3-DBDE-C482-E7F8C2F75ECE}"/>
              </a:ext>
            </a:extLst>
          </p:cNvPr>
          <p:cNvSpPr txBox="1"/>
          <p:nvPr/>
        </p:nvSpPr>
        <p:spPr>
          <a:xfrm>
            <a:off x="9243294" y="4250325"/>
            <a:ext cx="2867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mod.powB</a:t>
            </a:r>
            <a:r>
              <a:rPr lang="en-US" dirty="0">
                <a:solidFill>
                  <a:srgbClr val="FF0000"/>
                </a:solidFill>
              </a:rPr>
              <a:t> looks the best</a:t>
            </a:r>
            <a:endParaRPr lang="en-US" baseline="30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966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73F3D-7CBD-46D3-AD51-D6E4EA1B7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Fitting a GLS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D1D97-2687-4B15-BF3D-D09058FCE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83" y="767101"/>
            <a:ext cx="12036834" cy="6074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#Combining the various functions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vs6=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varComb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varFixed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(~DML),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varExp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(form=~DML|MONTH))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mod.combi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gls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Testisweight~DML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MONTH,data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=d1,weights=vs6)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AIC(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mod.powB,mod.combi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#Check </a:t>
            </a:r>
            <a:r>
              <a:rPr lang="en-SG" dirty="0" err="1"/>
              <a:t>mod.powB</a:t>
            </a:r>
            <a:endParaRPr lang="en-SG" dirty="0"/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mod.powB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SG" dirty="0"/>
              <a:t>#Now proceed with model simplification and</a:t>
            </a:r>
            <a:br>
              <a:rPr lang="en-SG" dirty="0"/>
            </a:br>
            <a:r>
              <a:rPr lang="en-SG" dirty="0"/>
              <a:t> comparison using AIC()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mod.powB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SG" dirty="0"/>
              <a:t>#A little harder to read but the information is there,</a:t>
            </a:r>
            <a:br>
              <a:rPr lang="en-SG" dirty="0"/>
            </a:br>
            <a:r>
              <a:rPr lang="en-SG" dirty="0"/>
              <a:t> including coefficients and p-values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BBBBF-EF3C-4A25-9C0B-86A634D46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52BF-7FCA-4473-BF5B-F54186FD57EF}" type="slidenum">
              <a:rPr lang="en-SG" smtClean="0"/>
              <a:t>13</a:t>
            </a:fld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EC6650-3D0A-4366-8A76-035D2268F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3085" y="2605544"/>
            <a:ext cx="2149108" cy="69190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E0935F9-4422-4098-AF78-1772C843DE2C}"/>
              </a:ext>
            </a:extLst>
          </p:cNvPr>
          <p:cNvSpPr txBox="1"/>
          <p:nvPr/>
        </p:nvSpPr>
        <p:spPr>
          <a:xfrm>
            <a:off x="2200968" y="1529999"/>
            <a:ext cx="1618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First structure</a:t>
            </a:r>
          </a:p>
        </p:txBody>
      </p:sp>
      <p:sp>
        <p:nvSpPr>
          <p:cNvPr id="17" name="Right Bracket 16">
            <a:extLst>
              <a:ext uri="{FF2B5EF4-FFF2-40B4-BE49-F238E27FC236}">
                <a16:creationId xmlns:a16="http://schemas.microsoft.com/office/drawing/2014/main" id="{136AB01B-FDF3-4858-9E22-25F02F00A223}"/>
              </a:ext>
            </a:extLst>
          </p:cNvPr>
          <p:cNvSpPr/>
          <p:nvPr/>
        </p:nvSpPr>
        <p:spPr>
          <a:xfrm rot="5400000">
            <a:off x="2998428" y="535110"/>
            <a:ext cx="59081" cy="2012562"/>
          </a:xfrm>
          <a:prstGeom prst="rightBracke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ight Bracket 17">
            <a:extLst>
              <a:ext uri="{FF2B5EF4-FFF2-40B4-BE49-F238E27FC236}">
                <a16:creationId xmlns:a16="http://schemas.microsoft.com/office/drawing/2014/main" id="{6A7343A3-0DBE-400D-8A97-B1A3A6749582}"/>
              </a:ext>
            </a:extLst>
          </p:cNvPr>
          <p:cNvSpPr/>
          <p:nvPr/>
        </p:nvSpPr>
        <p:spPr>
          <a:xfrm rot="5400000">
            <a:off x="5938141" y="-95441"/>
            <a:ext cx="59081" cy="3273664"/>
          </a:xfrm>
          <a:prstGeom prst="rightBracke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BAF699-B660-4B67-B829-7D032128F69F}"/>
              </a:ext>
            </a:extLst>
          </p:cNvPr>
          <p:cNvSpPr txBox="1"/>
          <p:nvPr/>
        </p:nvSpPr>
        <p:spPr>
          <a:xfrm>
            <a:off x="5065939" y="1529999"/>
            <a:ext cx="1958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Second structure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7BC926-E9B9-48F6-9DD6-4044B5E5CC9B}"/>
              </a:ext>
            </a:extLst>
          </p:cNvPr>
          <p:cNvSpPr/>
          <p:nvPr/>
        </p:nvSpPr>
        <p:spPr>
          <a:xfrm>
            <a:off x="4337037" y="2940769"/>
            <a:ext cx="1831645" cy="2007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197391-100B-46EE-BD55-9A3351BF0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7084" y="2605544"/>
            <a:ext cx="4107979" cy="410797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04A8DC9-C05F-4E6F-A1B1-2D6DA410230C}"/>
              </a:ext>
            </a:extLst>
          </p:cNvPr>
          <p:cNvSpPr txBox="1"/>
          <p:nvPr/>
        </p:nvSpPr>
        <p:spPr>
          <a:xfrm>
            <a:off x="10306954" y="2918117"/>
            <a:ext cx="1618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Looks much nicer now!</a:t>
            </a:r>
          </a:p>
        </p:txBody>
      </p:sp>
    </p:spTree>
    <p:extLst>
      <p:ext uri="{BB962C8B-B14F-4D97-AF65-F5344CB8AC3E}">
        <p14:creationId xmlns:p14="http://schemas.microsoft.com/office/powerpoint/2010/main" val="3132738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73F3D-7CBD-46D3-AD51-D6E4EA1B7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What if GLS doesn’t solve my heteroscedasticity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D1D97-2687-4B15-BF3D-D09058FCE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Your original normal error distribution assumption may be fatally flawed: therefore do a </a:t>
            </a:r>
            <a:r>
              <a:rPr lang="en-SG" b="1" dirty="0"/>
              <a:t>Generalised</a:t>
            </a:r>
            <a:r>
              <a:rPr lang="en-SG" dirty="0"/>
              <a:t> LM (GLM</a:t>
            </a:r>
            <a:r>
              <a:rPr lang="en-SG"/>
              <a:t>; in later </a:t>
            </a:r>
            <a:r>
              <a:rPr lang="en-SG" dirty="0"/>
              <a:t>lectures)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BBBBF-EF3C-4A25-9C0B-86A634D46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52BF-7FCA-4473-BF5B-F54186FD57EF}" type="slidenum">
              <a:rPr lang="en-SG" smtClean="0"/>
              <a:t>14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36310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C2038-4E1A-4E26-99ED-E98533277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3C78F-C99F-42FA-823B-98A8A52EC6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Linear Mixed </a:t>
            </a:r>
            <a:r>
              <a:rPr lang="en-SG">
                <a:solidFill>
                  <a:schemeClr val="bg1"/>
                </a:solidFill>
              </a:rPr>
              <a:t>Effect models</a:t>
            </a:r>
            <a:endParaRPr lang="en-S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854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FEB9A9C-221A-4310-82B6-BF88E9B0ECB1}"/>
              </a:ext>
            </a:extLst>
          </p:cNvPr>
          <p:cNvSpPr/>
          <p:nvPr/>
        </p:nvSpPr>
        <p:spPr>
          <a:xfrm>
            <a:off x="60357" y="33951"/>
            <a:ext cx="12071287" cy="6790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F73F3D-7CBD-46D3-AD51-D6E4EA1B7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Advanced analyses – Analysis decision tree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BBBBF-EF3C-4A25-9C0B-86A634D46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52BF-7FCA-4473-BF5B-F54186FD57EF}" type="slidenum">
              <a:rPr lang="en-SG" smtClean="0"/>
              <a:t>16</a:t>
            </a:fld>
            <a:endParaRPr lang="en-SG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FA30A0-BBCD-496F-9B56-495F100D1D6A}"/>
              </a:ext>
            </a:extLst>
          </p:cNvPr>
          <p:cNvSpPr txBox="1"/>
          <p:nvPr/>
        </p:nvSpPr>
        <p:spPr>
          <a:xfrm>
            <a:off x="275171" y="810918"/>
            <a:ext cx="647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>
                <a:solidFill>
                  <a:schemeClr val="accent6">
                    <a:lumMod val="75000"/>
                  </a:schemeClr>
                </a:solidFill>
              </a:rPr>
              <a:t>Start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5C7510-12C0-486B-9448-237B1E5D77B9}"/>
              </a:ext>
            </a:extLst>
          </p:cNvPr>
          <p:cNvSpPr txBox="1"/>
          <p:nvPr/>
        </p:nvSpPr>
        <p:spPr>
          <a:xfrm>
            <a:off x="874152" y="931856"/>
            <a:ext cx="1348740" cy="626701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ash"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SG" dirty="0">
                <a:solidFill>
                  <a:schemeClr val="accent1"/>
                </a:solidFill>
              </a:rPr>
              <a:t>Response variable type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CA31432-C3A0-41D6-8192-A7776B17D05F}"/>
              </a:ext>
            </a:extLst>
          </p:cNvPr>
          <p:cNvCxnSpPr>
            <a:cxnSpLocks/>
            <a:stCxn id="21" idx="3"/>
            <a:endCxn id="25" idx="1"/>
          </p:cNvCxnSpPr>
          <p:nvPr/>
        </p:nvCxnSpPr>
        <p:spPr>
          <a:xfrm>
            <a:off x="2222892" y="1245207"/>
            <a:ext cx="1883763" cy="18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7938B23-3111-4FBA-A1C1-69578069BF83}"/>
              </a:ext>
            </a:extLst>
          </p:cNvPr>
          <p:cNvSpPr txBox="1"/>
          <p:nvPr/>
        </p:nvSpPr>
        <p:spPr>
          <a:xfrm>
            <a:off x="8107680" y="1803361"/>
            <a:ext cx="3885355" cy="11806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SG" dirty="0">
                <a:solidFill>
                  <a:schemeClr val="accent1"/>
                </a:solidFill>
              </a:rPr>
              <a:t>Normally distributed (response):</a:t>
            </a:r>
          </a:p>
          <a:p>
            <a:r>
              <a:rPr lang="en-SG" b="1" dirty="0">
                <a:solidFill>
                  <a:schemeClr val="accent1"/>
                </a:solidFill>
              </a:rPr>
              <a:t>Analysis of variance (ANOVA)</a:t>
            </a:r>
            <a:r>
              <a:rPr lang="en-SG" b="1" dirty="0">
                <a:solidFill>
                  <a:srgbClr val="FF0000"/>
                </a:solidFill>
              </a:rPr>
              <a:t>*</a:t>
            </a:r>
            <a:endParaRPr lang="en-SG" b="1" dirty="0">
              <a:solidFill>
                <a:schemeClr val="accent1"/>
              </a:solidFill>
            </a:endParaRPr>
          </a:p>
          <a:p>
            <a:r>
              <a:rPr lang="en-SG" dirty="0">
                <a:solidFill>
                  <a:schemeClr val="accent1"/>
                </a:solidFill>
              </a:rPr>
              <a:t>Not normally distributed (response):</a:t>
            </a:r>
          </a:p>
          <a:p>
            <a:r>
              <a:rPr lang="en-SG" b="1" dirty="0">
                <a:solidFill>
                  <a:schemeClr val="accent1"/>
                </a:solidFill>
              </a:rPr>
              <a:t>Kruskal-Wallis test</a:t>
            </a:r>
            <a:endParaRPr lang="en-SG" dirty="0">
              <a:solidFill>
                <a:schemeClr val="accent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59A924-E1F1-4AF6-8A3E-0117349FAF69}"/>
              </a:ext>
            </a:extLst>
          </p:cNvPr>
          <p:cNvSpPr txBox="1"/>
          <p:nvPr/>
        </p:nvSpPr>
        <p:spPr>
          <a:xfrm>
            <a:off x="2565511" y="977298"/>
            <a:ext cx="1226127" cy="349702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SG" dirty="0">
                <a:solidFill>
                  <a:schemeClr val="accent1"/>
                </a:solidFill>
              </a:rPr>
              <a:t>Continuous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F4619A-52AA-4FA1-8BE9-A045431F5261}"/>
              </a:ext>
            </a:extLst>
          </p:cNvPr>
          <p:cNvSpPr txBox="1"/>
          <p:nvPr/>
        </p:nvSpPr>
        <p:spPr>
          <a:xfrm>
            <a:off x="4106655" y="950455"/>
            <a:ext cx="1670113" cy="626701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ash"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SG" dirty="0">
                <a:solidFill>
                  <a:schemeClr val="accent1"/>
                </a:solidFill>
              </a:rPr>
              <a:t>Explanatory variables types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E10A6D-95FF-4303-9D90-59F6777FE0E7}"/>
              </a:ext>
            </a:extLst>
          </p:cNvPr>
          <p:cNvSpPr txBox="1"/>
          <p:nvPr/>
        </p:nvSpPr>
        <p:spPr>
          <a:xfrm>
            <a:off x="6305136" y="763603"/>
            <a:ext cx="1483614" cy="626701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SG" dirty="0">
                <a:solidFill>
                  <a:schemeClr val="accent1"/>
                </a:solidFill>
              </a:rPr>
              <a:t>All Continuous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47CA93C-2756-411C-957D-0B942E9158E6}"/>
              </a:ext>
            </a:extLst>
          </p:cNvPr>
          <p:cNvCxnSpPr>
            <a:cxnSpLocks/>
            <a:stCxn id="25" idx="3"/>
            <a:endCxn id="30" idx="1"/>
          </p:cNvCxnSpPr>
          <p:nvPr/>
        </p:nvCxnSpPr>
        <p:spPr>
          <a:xfrm flipV="1">
            <a:off x="5776768" y="1012182"/>
            <a:ext cx="2330908" cy="251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AD6DF9A-C5FA-4743-B4BC-EEAB0CC1D56F}"/>
              </a:ext>
            </a:extLst>
          </p:cNvPr>
          <p:cNvCxnSpPr>
            <a:cxnSpLocks/>
            <a:stCxn id="25" idx="3"/>
            <a:endCxn id="23" idx="1"/>
          </p:cNvCxnSpPr>
          <p:nvPr/>
        </p:nvCxnSpPr>
        <p:spPr>
          <a:xfrm>
            <a:off x="5776768" y="1263806"/>
            <a:ext cx="2330912" cy="1129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82EEF77-A95C-4965-8DC9-B56063325FDE}"/>
              </a:ext>
            </a:extLst>
          </p:cNvPr>
          <p:cNvSpPr txBox="1"/>
          <p:nvPr/>
        </p:nvSpPr>
        <p:spPr>
          <a:xfrm>
            <a:off x="8107676" y="283333"/>
            <a:ext cx="3885357" cy="14576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SG" dirty="0">
                <a:solidFill>
                  <a:schemeClr val="accent1"/>
                </a:solidFill>
              </a:rPr>
              <a:t>Normally distributed (errors):</a:t>
            </a:r>
          </a:p>
          <a:p>
            <a:r>
              <a:rPr lang="en-SG" b="1" dirty="0">
                <a:solidFill>
                  <a:schemeClr val="accent1"/>
                </a:solidFill>
              </a:rPr>
              <a:t>Regression</a:t>
            </a:r>
            <a:r>
              <a:rPr lang="en-SG" b="1" dirty="0">
                <a:solidFill>
                  <a:srgbClr val="FF0000"/>
                </a:solidFill>
              </a:rPr>
              <a:t>*</a:t>
            </a:r>
          </a:p>
          <a:p>
            <a:r>
              <a:rPr lang="en-SG" dirty="0">
                <a:solidFill>
                  <a:schemeClr val="accent1"/>
                </a:solidFill>
              </a:rPr>
              <a:t>Not normally distributed (errors):</a:t>
            </a:r>
          </a:p>
          <a:p>
            <a:r>
              <a:rPr lang="en-SG" b="1" dirty="0">
                <a:solidFill>
                  <a:schemeClr val="accent1"/>
                </a:solidFill>
              </a:rPr>
              <a:t>Generalised Linear Model (GLM) with error structure to be determined by you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8DA9C0F-760B-49E6-8E9C-38203261EB4B}"/>
              </a:ext>
            </a:extLst>
          </p:cNvPr>
          <p:cNvSpPr txBox="1"/>
          <p:nvPr/>
        </p:nvSpPr>
        <p:spPr>
          <a:xfrm>
            <a:off x="8107680" y="3052707"/>
            <a:ext cx="3885355" cy="17346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SG" dirty="0">
                <a:solidFill>
                  <a:schemeClr val="accent1"/>
                </a:solidFill>
              </a:rPr>
              <a:t>Normally distributed (response):</a:t>
            </a:r>
          </a:p>
          <a:p>
            <a:r>
              <a:rPr lang="en-SG" b="1" dirty="0">
                <a:solidFill>
                  <a:schemeClr val="accent1"/>
                </a:solidFill>
              </a:rPr>
              <a:t>Analysis of covariance (ANCOVA)</a:t>
            </a:r>
            <a:r>
              <a:rPr lang="en-SG" b="1" dirty="0">
                <a:solidFill>
                  <a:srgbClr val="FF0000"/>
                </a:solidFill>
              </a:rPr>
              <a:t>*</a:t>
            </a:r>
            <a:endParaRPr lang="en-SG" b="1" dirty="0">
              <a:solidFill>
                <a:schemeClr val="accent1"/>
              </a:solidFill>
            </a:endParaRPr>
          </a:p>
          <a:p>
            <a:r>
              <a:rPr lang="en-SG" dirty="0">
                <a:solidFill>
                  <a:schemeClr val="accent1"/>
                </a:solidFill>
              </a:rPr>
              <a:t>Not normally distributed (response):</a:t>
            </a:r>
          </a:p>
          <a:p>
            <a:r>
              <a:rPr lang="en-SG" b="1" dirty="0">
                <a:solidFill>
                  <a:schemeClr val="accent1"/>
                </a:solidFill>
              </a:rPr>
              <a:t>Rank-based ANCOVA (RANCOVA) </a:t>
            </a:r>
            <a:r>
              <a:rPr lang="en-SG" dirty="0">
                <a:solidFill>
                  <a:schemeClr val="accent1"/>
                </a:solidFill>
              </a:rPr>
              <a:t>or</a:t>
            </a:r>
            <a:endParaRPr lang="en-SG" b="1" dirty="0">
              <a:solidFill>
                <a:schemeClr val="accent1"/>
              </a:solidFill>
            </a:endParaRPr>
          </a:p>
          <a:p>
            <a:r>
              <a:rPr lang="en-SG" b="1" dirty="0">
                <a:solidFill>
                  <a:schemeClr val="accent1"/>
                </a:solidFill>
              </a:rPr>
              <a:t>GLM with error structure to be determined by you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46FDFF-3D9E-4E65-949E-F3358A36FAA7}"/>
              </a:ext>
            </a:extLst>
          </p:cNvPr>
          <p:cNvSpPr txBox="1"/>
          <p:nvPr/>
        </p:nvSpPr>
        <p:spPr>
          <a:xfrm>
            <a:off x="1599789" y="5879102"/>
            <a:ext cx="2723142" cy="6267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SG" b="1" dirty="0">
                <a:solidFill>
                  <a:schemeClr val="accent1"/>
                </a:solidFill>
              </a:rPr>
              <a:t>GLM with Binomial errors </a:t>
            </a:r>
            <a:r>
              <a:rPr lang="en-S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(aka Logistic regression)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B6CFF0-B36B-44CA-AEE7-ED986E5558A9}"/>
              </a:ext>
            </a:extLst>
          </p:cNvPr>
          <p:cNvSpPr txBox="1"/>
          <p:nvPr/>
        </p:nvSpPr>
        <p:spPr>
          <a:xfrm>
            <a:off x="2982269" y="4138030"/>
            <a:ext cx="2515040" cy="6267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SG" b="1" dirty="0">
                <a:solidFill>
                  <a:schemeClr val="accent1"/>
                </a:solidFill>
              </a:rPr>
              <a:t>GLM with Poisson errors </a:t>
            </a:r>
            <a:r>
              <a:rPr lang="en-S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(aka Poisson regression)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6A177EE-0DA2-4D4F-83C0-D2C30234FCE7}"/>
              </a:ext>
            </a:extLst>
          </p:cNvPr>
          <p:cNvSpPr txBox="1"/>
          <p:nvPr/>
        </p:nvSpPr>
        <p:spPr>
          <a:xfrm>
            <a:off x="8457408" y="5184749"/>
            <a:ext cx="3537572" cy="6267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SG" b="1" dirty="0">
                <a:solidFill>
                  <a:schemeClr val="accent1"/>
                </a:solidFill>
              </a:rPr>
              <a:t>GLM with Binomial errors </a:t>
            </a:r>
            <a:br>
              <a:rPr lang="en-SG" b="1" dirty="0">
                <a:solidFill>
                  <a:schemeClr val="accent1"/>
                </a:solidFill>
              </a:rPr>
            </a:br>
            <a:r>
              <a:rPr lang="en-S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(aka Binary Logistic regression)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7C1FCF1-A574-41B9-9A69-D94CBE1F1486}"/>
              </a:ext>
            </a:extLst>
          </p:cNvPr>
          <p:cNvSpPr txBox="1"/>
          <p:nvPr/>
        </p:nvSpPr>
        <p:spPr>
          <a:xfrm>
            <a:off x="8457407" y="5872047"/>
            <a:ext cx="3537573" cy="6267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SG" b="1" dirty="0">
                <a:solidFill>
                  <a:schemeClr val="accent1"/>
                </a:solidFill>
              </a:rPr>
              <a:t>GLM with Multinomial errors </a:t>
            </a:r>
            <a:br>
              <a:rPr lang="en-SG" b="1" dirty="0">
                <a:solidFill>
                  <a:schemeClr val="accent1"/>
                </a:solidFill>
              </a:rPr>
            </a:br>
            <a:r>
              <a:rPr lang="en-S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(aka Multinomial Logistic regression)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94B7DB2-F499-4311-8B9A-C19779AC46A6}"/>
              </a:ext>
            </a:extLst>
          </p:cNvPr>
          <p:cNvSpPr txBox="1"/>
          <p:nvPr/>
        </p:nvSpPr>
        <p:spPr>
          <a:xfrm>
            <a:off x="216556" y="5879230"/>
            <a:ext cx="1125450" cy="6195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SG" b="1" dirty="0">
                <a:solidFill>
                  <a:schemeClr val="accent1"/>
                </a:solidFill>
              </a:rPr>
              <a:t>Survival Analysis</a:t>
            </a:r>
            <a:endParaRPr lang="en-S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2CEAB98-1D88-4AC4-88DA-608CBB9A7E2A}"/>
              </a:ext>
            </a:extLst>
          </p:cNvPr>
          <p:cNvCxnSpPr>
            <a:cxnSpLocks/>
            <a:stCxn id="25" idx="3"/>
            <a:endCxn id="31" idx="1"/>
          </p:cNvCxnSpPr>
          <p:nvPr/>
        </p:nvCxnSpPr>
        <p:spPr>
          <a:xfrm>
            <a:off x="5776768" y="1263806"/>
            <a:ext cx="2330912" cy="2656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945E93D-1591-42F7-930E-F58DA40597B5}"/>
              </a:ext>
            </a:extLst>
          </p:cNvPr>
          <p:cNvSpPr txBox="1"/>
          <p:nvPr/>
        </p:nvSpPr>
        <p:spPr>
          <a:xfrm>
            <a:off x="6602518" y="1419736"/>
            <a:ext cx="1631975" cy="349702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SG" dirty="0">
                <a:solidFill>
                  <a:schemeClr val="accent1"/>
                </a:solidFill>
              </a:rPr>
              <a:t>All Categorical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C6C089C-097E-46CD-8EAA-9456341A2226}"/>
              </a:ext>
            </a:extLst>
          </p:cNvPr>
          <p:cNvSpPr txBox="1"/>
          <p:nvPr/>
        </p:nvSpPr>
        <p:spPr>
          <a:xfrm>
            <a:off x="5368296" y="1989462"/>
            <a:ext cx="2126746" cy="521416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SG" dirty="0">
                <a:solidFill>
                  <a:schemeClr val="accent1"/>
                </a:solidFill>
              </a:rPr>
              <a:t>Continuous</a:t>
            </a:r>
            <a:br>
              <a:rPr lang="en-SG" dirty="0">
                <a:solidFill>
                  <a:schemeClr val="accent1"/>
                </a:solidFill>
              </a:rPr>
            </a:br>
            <a:r>
              <a:rPr lang="en-SG" dirty="0">
                <a:solidFill>
                  <a:schemeClr val="accent1"/>
                </a:solidFill>
              </a:rPr>
              <a:t>and Categorical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4EAF2E3-DDE2-4565-B36F-500068EC1DCF}"/>
              </a:ext>
            </a:extLst>
          </p:cNvPr>
          <p:cNvSpPr txBox="1"/>
          <p:nvPr/>
        </p:nvSpPr>
        <p:spPr>
          <a:xfrm>
            <a:off x="3332206" y="1955186"/>
            <a:ext cx="1226127" cy="349702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SG" dirty="0">
                <a:solidFill>
                  <a:schemeClr val="accent1"/>
                </a:solidFill>
              </a:rPr>
              <a:t>Categorical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C3FD0E8-520C-42A6-8BF7-0FD73F8BAB9F}"/>
              </a:ext>
            </a:extLst>
          </p:cNvPr>
          <p:cNvCxnSpPr>
            <a:cxnSpLocks/>
            <a:stCxn id="94" idx="3"/>
            <a:endCxn id="34" idx="1"/>
          </p:cNvCxnSpPr>
          <p:nvPr/>
        </p:nvCxnSpPr>
        <p:spPr>
          <a:xfrm>
            <a:off x="6431669" y="3402970"/>
            <a:ext cx="2025739" cy="2095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91A52AC-DF19-467D-B2F8-F73F64798AA0}"/>
              </a:ext>
            </a:extLst>
          </p:cNvPr>
          <p:cNvCxnSpPr>
            <a:cxnSpLocks/>
            <a:endCxn id="94" idx="1"/>
          </p:cNvCxnSpPr>
          <p:nvPr/>
        </p:nvCxnSpPr>
        <p:spPr>
          <a:xfrm>
            <a:off x="2231884" y="1429963"/>
            <a:ext cx="2945004" cy="1973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6F1C626-33D7-454A-B8E6-BCC9ECFB0C24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2218503" y="1570958"/>
            <a:ext cx="2021286" cy="2567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89353B1-04FA-4C62-AD78-E59ED7EFBC78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1829635" y="1554092"/>
            <a:ext cx="1131725" cy="4325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1C015E6-2693-4212-86B6-8F560860E762}"/>
              </a:ext>
            </a:extLst>
          </p:cNvPr>
          <p:cNvCxnSpPr>
            <a:cxnSpLocks/>
            <a:stCxn id="21" idx="2"/>
            <a:endCxn id="37" idx="0"/>
          </p:cNvCxnSpPr>
          <p:nvPr/>
        </p:nvCxnSpPr>
        <p:spPr>
          <a:xfrm flipH="1">
            <a:off x="779281" y="1558557"/>
            <a:ext cx="769241" cy="4320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6F1C1D9D-2769-49CE-A33E-5D7B6BFB1846}"/>
              </a:ext>
            </a:extLst>
          </p:cNvPr>
          <p:cNvSpPr txBox="1"/>
          <p:nvPr/>
        </p:nvSpPr>
        <p:spPr>
          <a:xfrm>
            <a:off x="5176888" y="3089619"/>
            <a:ext cx="1254781" cy="626701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ash"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SG" dirty="0">
                <a:solidFill>
                  <a:schemeClr val="accent1"/>
                </a:solidFill>
              </a:rPr>
              <a:t>Number of categories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7C34B53-A616-423A-852E-7EF4139B34E5}"/>
              </a:ext>
            </a:extLst>
          </p:cNvPr>
          <p:cNvCxnSpPr>
            <a:cxnSpLocks/>
            <a:stCxn id="94" idx="3"/>
            <a:endCxn id="36" idx="1"/>
          </p:cNvCxnSpPr>
          <p:nvPr/>
        </p:nvCxnSpPr>
        <p:spPr>
          <a:xfrm>
            <a:off x="6431669" y="3402970"/>
            <a:ext cx="2025738" cy="2782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C1D9DEEA-0EF4-4695-B60B-4193DC920C28}"/>
              </a:ext>
            </a:extLst>
          </p:cNvPr>
          <p:cNvSpPr txBox="1"/>
          <p:nvPr/>
        </p:nvSpPr>
        <p:spPr>
          <a:xfrm>
            <a:off x="6972786" y="3640728"/>
            <a:ext cx="490401" cy="349702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SG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EC7BEBF-F3F5-430F-9FB3-4DA10C6BB757}"/>
              </a:ext>
            </a:extLst>
          </p:cNvPr>
          <p:cNvSpPr txBox="1"/>
          <p:nvPr/>
        </p:nvSpPr>
        <p:spPr>
          <a:xfrm>
            <a:off x="6595864" y="3989264"/>
            <a:ext cx="574379" cy="349702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SG" dirty="0">
                <a:solidFill>
                  <a:schemeClr val="accent1"/>
                </a:solidFill>
              </a:rPr>
              <a:t>&gt;2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4534F4F-7CA9-455A-A0CF-52E5A64B868B}"/>
              </a:ext>
            </a:extLst>
          </p:cNvPr>
          <p:cNvSpPr txBox="1"/>
          <p:nvPr/>
        </p:nvSpPr>
        <p:spPr>
          <a:xfrm>
            <a:off x="2480128" y="2999559"/>
            <a:ext cx="1226127" cy="349702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SG" dirty="0">
                <a:solidFill>
                  <a:schemeClr val="accent1"/>
                </a:solidFill>
              </a:rPr>
              <a:t>Count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0DDDE13-9990-4E73-BAFD-359E82F31CF5}"/>
              </a:ext>
            </a:extLst>
          </p:cNvPr>
          <p:cNvSpPr txBox="1"/>
          <p:nvPr/>
        </p:nvSpPr>
        <p:spPr>
          <a:xfrm>
            <a:off x="1278279" y="3626260"/>
            <a:ext cx="1226127" cy="349702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SG" dirty="0">
                <a:solidFill>
                  <a:schemeClr val="accent1"/>
                </a:solidFill>
              </a:rPr>
              <a:t>Proportion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5AF4FCD-81F3-4D03-A25A-9740635FD695}"/>
              </a:ext>
            </a:extLst>
          </p:cNvPr>
          <p:cNvSpPr txBox="1"/>
          <p:nvPr/>
        </p:nvSpPr>
        <p:spPr>
          <a:xfrm>
            <a:off x="-33623" y="2988738"/>
            <a:ext cx="1226127" cy="626701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SG" dirty="0">
                <a:solidFill>
                  <a:schemeClr val="accent1"/>
                </a:solidFill>
              </a:rPr>
              <a:t>Time to Death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66605A1-74C6-4A46-B5E8-C7F845D02832}"/>
              </a:ext>
            </a:extLst>
          </p:cNvPr>
          <p:cNvSpPr txBox="1"/>
          <p:nvPr/>
        </p:nvSpPr>
        <p:spPr>
          <a:xfrm>
            <a:off x="4566825" y="5010697"/>
            <a:ext cx="1518285" cy="626701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ash"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SG" dirty="0">
                <a:solidFill>
                  <a:schemeClr val="accent1"/>
                </a:solidFill>
              </a:rPr>
              <a:t>Overdispersion present?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E98A3AB-F330-4C02-960C-89A13207E4C7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5325968" y="4752193"/>
            <a:ext cx="0" cy="258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c 14">
            <a:extLst>
              <a:ext uri="{FF2B5EF4-FFF2-40B4-BE49-F238E27FC236}">
                <a16:creationId xmlns:a16="http://schemas.microsoft.com/office/drawing/2014/main" id="{3DB7E1D1-678A-45B4-9C0A-7BF510A8649C}"/>
              </a:ext>
            </a:extLst>
          </p:cNvPr>
          <p:cNvSpPr>
            <a:spLocks/>
          </p:cNvSpPr>
          <p:nvPr/>
        </p:nvSpPr>
        <p:spPr>
          <a:xfrm>
            <a:off x="4676294" y="4464182"/>
            <a:ext cx="1659111" cy="1036453"/>
          </a:xfrm>
          <a:prstGeom prst="arc">
            <a:avLst>
              <a:gd name="adj1" fmla="val 16221496"/>
              <a:gd name="adj2" fmla="val 1914505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B8E780B-87EF-4827-AED1-104B602B0121}"/>
              </a:ext>
            </a:extLst>
          </p:cNvPr>
          <p:cNvSpPr txBox="1"/>
          <p:nvPr/>
        </p:nvSpPr>
        <p:spPr>
          <a:xfrm>
            <a:off x="6315329" y="4787021"/>
            <a:ext cx="574379" cy="349702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SG" dirty="0">
                <a:solidFill>
                  <a:schemeClr val="accent1"/>
                </a:solidFill>
              </a:rPr>
              <a:t>No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B473F6C-0244-4F00-98B8-11031E2F92A6}"/>
              </a:ext>
            </a:extLst>
          </p:cNvPr>
          <p:cNvCxnSpPr>
            <a:cxnSpLocks/>
            <a:stCxn id="41" idx="3"/>
            <a:endCxn id="55" idx="0"/>
          </p:cNvCxnSpPr>
          <p:nvPr/>
        </p:nvCxnSpPr>
        <p:spPr>
          <a:xfrm>
            <a:off x="6085110" y="5324048"/>
            <a:ext cx="253780" cy="547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0942C3D-0F1D-4B5C-B70E-EB0C6CD971FD}"/>
              </a:ext>
            </a:extLst>
          </p:cNvPr>
          <p:cNvSpPr txBox="1"/>
          <p:nvPr/>
        </p:nvSpPr>
        <p:spPr>
          <a:xfrm>
            <a:off x="6194579" y="5372425"/>
            <a:ext cx="574379" cy="349702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SG" dirty="0">
                <a:solidFill>
                  <a:schemeClr val="accent1"/>
                </a:solidFill>
              </a:rPr>
              <a:t>Yes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0C2677A-ADB5-4B4C-BC42-663C03E5304A}"/>
              </a:ext>
            </a:extLst>
          </p:cNvPr>
          <p:cNvSpPr txBox="1"/>
          <p:nvPr/>
        </p:nvSpPr>
        <p:spPr>
          <a:xfrm>
            <a:off x="4570103" y="5872047"/>
            <a:ext cx="3537573" cy="6267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SG" b="1" dirty="0">
                <a:solidFill>
                  <a:schemeClr val="accent1"/>
                </a:solidFill>
              </a:rPr>
              <a:t>GLM with Quasi-Poisson errors </a:t>
            </a:r>
            <a:r>
              <a:rPr lang="en-SG" dirty="0">
                <a:solidFill>
                  <a:schemeClr val="accent1"/>
                </a:solidFill>
              </a:rPr>
              <a:t>or</a:t>
            </a:r>
          </a:p>
          <a:p>
            <a:r>
              <a:rPr lang="en-SG" b="1" dirty="0">
                <a:solidFill>
                  <a:schemeClr val="accent1"/>
                </a:solidFill>
              </a:rPr>
              <a:t>GLM with Negative Binomial errors</a:t>
            </a:r>
            <a:endParaRPr lang="en-S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A4A498E-E8F4-46B7-BAC9-10B9C69E47BB}"/>
              </a:ext>
            </a:extLst>
          </p:cNvPr>
          <p:cNvSpPr txBox="1"/>
          <p:nvPr/>
        </p:nvSpPr>
        <p:spPr>
          <a:xfrm>
            <a:off x="8276990" y="4724042"/>
            <a:ext cx="3800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FF0000"/>
                </a:solidFill>
              </a:rPr>
              <a:t>*Random effects: use LME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4DFDFC-49F8-4BA9-6B7C-B50049DCFB1E}"/>
              </a:ext>
            </a:extLst>
          </p:cNvPr>
          <p:cNvSpPr txBox="1"/>
          <p:nvPr/>
        </p:nvSpPr>
        <p:spPr>
          <a:xfrm>
            <a:off x="5365295" y="297972"/>
            <a:ext cx="1757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>
                <a:solidFill>
                  <a:schemeClr val="accent1"/>
                </a:solidFill>
              </a:rPr>
              <a:t>(will be modified further)</a:t>
            </a:r>
          </a:p>
        </p:txBody>
      </p:sp>
    </p:spTree>
    <p:extLst>
      <p:ext uri="{BB962C8B-B14F-4D97-AF65-F5344CB8AC3E}">
        <p14:creationId xmlns:p14="http://schemas.microsoft.com/office/powerpoint/2010/main" val="3590770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73F3D-7CBD-46D3-AD51-D6E4EA1B7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What are Random Effects?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D1D97-2687-4B15-BF3D-D09058FCE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“Random effects” are NOT RANDOM.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So far when we fit a(n) regression/ANOVA/ANCOVA, we partition the variation to:</a:t>
            </a:r>
          </a:p>
          <a:p>
            <a:pPr marL="0" indent="0">
              <a:buNone/>
            </a:pPr>
            <a:r>
              <a:rPr lang="en-SG" sz="2400" dirty="0"/>
              <a:t>1) the variables we are interested in (the main explanatory variables aka </a:t>
            </a:r>
            <a:r>
              <a:rPr lang="en-SG" sz="2400" b="1" dirty="0"/>
              <a:t>Fixed effects</a:t>
            </a:r>
            <a:r>
              <a:rPr lang="en-SG" sz="2400" dirty="0"/>
              <a:t>).</a:t>
            </a:r>
          </a:p>
          <a:p>
            <a:pPr marL="0" indent="0">
              <a:buNone/>
            </a:pPr>
            <a:r>
              <a:rPr lang="en-SG" sz="2400" dirty="0"/>
              <a:t>2) the residuals (Errors due to random chance).</a:t>
            </a:r>
          </a:p>
          <a:p>
            <a:pPr marL="0" indent="0">
              <a:buNone/>
            </a:pPr>
            <a:r>
              <a:rPr lang="en-SG" dirty="0"/>
              <a:t>Additionally, an LME allows us to partition the variation to:</a:t>
            </a:r>
          </a:p>
          <a:p>
            <a:pPr marL="0" indent="0">
              <a:buNone/>
            </a:pPr>
            <a:r>
              <a:rPr lang="en-SG" sz="2400" dirty="0"/>
              <a:t>3) variables which we expect to have an effect but which we are not interested in for this particular experiment/research question (the </a:t>
            </a:r>
            <a:r>
              <a:rPr lang="en-SG" sz="2400" b="1" dirty="0"/>
              <a:t>Random effects</a:t>
            </a:r>
            <a:r>
              <a:rPr lang="en-SG" sz="2400" dirty="0"/>
              <a:t>). </a:t>
            </a:r>
          </a:p>
          <a:p>
            <a:pPr marL="0" indent="0">
              <a:buNone/>
            </a:pPr>
            <a:r>
              <a:rPr lang="en-SG" sz="2000" dirty="0"/>
              <a:t>	- A particular variable can be a Fixed effect in one experiment and a Random effect in another—it all 	depends on your research question.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Random effects can be categorical (“random intercept”) or continuous (“random slope”).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BBBBF-EF3C-4A25-9C0B-86A634D46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52BF-7FCA-4473-BF5B-F54186FD57EF}" type="slidenum">
              <a:rPr lang="en-SG" smtClean="0"/>
              <a:t>17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79461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73F3D-7CBD-46D3-AD51-D6E4EA1B7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Examples of Random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D1D97-2687-4B15-BF3D-D09058FCE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Experiment 1: I measure the effect of shore substrate (</a:t>
            </a:r>
            <a:r>
              <a:rPr lang="en-SG" b="1" dirty="0"/>
              <a:t>R</a:t>
            </a:r>
            <a:r>
              <a:rPr lang="en-SG" dirty="0"/>
              <a:t>ocky vs. </a:t>
            </a:r>
            <a:r>
              <a:rPr lang="en-SG" b="1" dirty="0"/>
              <a:t>S</a:t>
            </a:r>
            <a:r>
              <a:rPr lang="en-SG" dirty="0"/>
              <a:t>andy) on the number of crabs at 10 different beaches.</a:t>
            </a:r>
          </a:p>
          <a:p>
            <a:pPr marL="0" indent="0">
              <a:buNone/>
            </a:pPr>
            <a:r>
              <a:rPr lang="en-SG" sz="2400" dirty="0"/>
              <a:t>	Response variable: number of crabs.</a:t>
            </a:r>
          </a:p>
          <a:p>
            <a:pPr marL="0" indent="0">
              <a:buNone/>
            </a:pPr>
            <a:r>
              <a:rPr lang="en-SG" sz="2400" dirty="0"/>
              <a:t>	Explanatory variable (Fixed effect): substrate.</a:t>
            </a:r>
          </a:p>
          <a:p>
            <a:pPr marL="0" indent="0">
              <a:buNone/>
            </a:pPr>
            <a:r>
              <a:rPr lang="en-SG" sz="2400" dirty="0"/>
              <a:t>	Random effect: 10 beaches.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Experiment 2: I measure the effect of the location of 10 beaches on the number of crabs at the beach, and control for the effects of shore substrate.</a:t>
            </a:r>
          </a:p>
          <a:p>
            <a:pPr marL="0" indent="0">
              <a:buNone/>
            </a:pPr>
            <a:r>
              <a:rPr lang="en-SG" sz="2400" dirty="0"/>
              <a:t>	Response variable: number of crabs.</a:t>
            </a:r>
          </a:p>
          <a:p>
            <a:pPr marL="0" indent="0">
              <a:buNone/>
            </a:pPr>
            <a:r>
              <a:rPr lang="en-SG" sz="2400" dirty="0"/>
              <a:t>	Explanatory variable: 10 different beaches.</a:t>
            </a:r>
          </a:p>
          <a:p>
            <a:pPr marL="0" indent="0">
              <a:buNone/>
            </a:pPr>
            <a:r>
              <a:rPr lang="en-SG" sz="2400" dirty="0"/>
              <a:t>	Random effect: substrate (but not ideal because &lt; 5 levels).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BBBBF-EF3C-4A25-9C0B-86A634D46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52BF-7FCA-4473-BF5B-F54186FD57EF}" type="slidenum">
              <a:rPr lang="en-SG" smtClean="0"/>
              <a:t>18</a:t>
            </a:fld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C2FD2F-19C8-4453-A2C8-12AB5808E472}"/>
              </a:ext>
            </a:extLst>
          </p:cNvPr>
          <p:cNvSpPr/>
          <p:nvPr/>
        </p:nvSpPr>
        <p:spPr>
          <a:xfrm>
            <a:off x="9079346" y="1431637"/>
            <a:ext cx="397163" cy="54927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791D50-F367-41BE-8A49-EBFADB4A8C2D}"/>
              </a:ext>
            </a:extLst>
          </p:cNvPr>
          <p:cNvSpPr/>
          <p:nvPr/>
        </p:nvSpPr>
        <p:spPr>
          <a:xfrm>
            <a:off x="9476509" y="1431637"/>
            <a:ext cx="397163" cy="5492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FB98D8-D003-4E77-AB8F-BE0DCF90D2D3}"/>
              </a:ext>
            </a:extLst>
          </p:cNvPr>
          <p:cNvSpPr txBox="1"/>
          <p:nvPr/>
        </p:nvSpPr>
        <p:spPr>
          <a:xfrm>
            <a:off x="8142658" y="1270867"/>
            <a:ext cx="195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Beach 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615CDD6-FEE9-4FA1-902B-339EC4423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9125" y="1532723"/>
            <a:ext cx="516255" cy="3571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9F408FB-A81B-4B2A-8E62-66BECCC0E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0870" y="1661100"/>
            <a:ext cx="516255" cy="3571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60117B2-7F92-4053-9B9F-5F21923D6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6970" y="2309097"/>
            <a:ext cx="516255" cy="3571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DC7D907-F5AB-4451-80C4-56A259B90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8913" y="1839654"/>
            <a:ext cx="516255" cy="35710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CFA843D-DBD1-42BC-95CE-A4410D3CA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7168" y="2239607"/>
            <a:ext cx="516255" cy="35710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E9EC2AE-2F58-4CEF-83A7-769080A7E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1277" y="2504190"/>
            <a:ext cx="516255" cy="35710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28BC7D0-BE25-40E1-B040-D2E32A1DD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4469" y="2953892"/>
            <a:ext cx="516255" cy="35710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FED4077-6C15-40B5-9A36-7D3A33AD9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4028" y="2335673"/>
            <a:ext cx="516255" cy="35710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E70AC8D-17B4-4BA4-AD95-4D3BB3591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8282" y="3007806"/>
            <a:ext cx="516255" cy="3571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129463-2EC8-B50A-88E6-237B3E2D1281}"/>
              </a:ext>
            </a:extLst>
          </p:cNvPr>
          <p:cNvSpPr txBox="1"/>
          <p:nvPr/>
        </p:nvSpPr>
        <p:spPr>
          <a:xfrm>
            <a:off x="7830977" y="2116524"/>
            <a:ext cx="100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Beach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E25C93-4D32-CE7B-DC09-92811EC871E9}"/>
              </a:ext>
            </a:extLst>
          </p:cNvPr>
          <p:cNvSpPr txBox="1"/>
          <p:nvPr/>
        </p:nvSpPr>
        <p:spPr>
          <a:xfrm>
            <a:off x="7925257" y="2776507"/>
            <a:ext cx="100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accent1"/>
                </a:solidFill>
              </a:rPr>
              <a:t>Beach </a:t>
            </a:r>
            <a:r>
              <a:rPr lang="en-US" sz="1400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3A1552-8F09-6AF9-1ED0-309E486C69BC}"/>
              </a:ext>
            </a:extLst>
          </p:cNvPr>
          <p:cNvSpPr txBox="1"/>
          <p:nvPr/>
        </p:nvSpPr>
        <p:spPr>
          <a:xfrm>
            <a:off x="8764958" y="2519025"/>
            <a:ext cx="100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Beach 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7FCC07-C0A7-D305-7F12-44CE1F732AD9}"/>
              </a:ext>
            </a:extLst>
          </p:cNvPr>
          <p:cNvSpPr txBox="1"/>
          <p:nvPr/>
        </p:nvSpPr>
        <p:spPr>
          <a:xfrm>
            <a:off x="8662259" y="3234321"/>
            <a:ext cx="100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accent1"/>
                </a:solidFill>
              </a:rPr>
              <a:t>Beach </a:t>
            </a:r>
            <a:r>
              <a:rPr lang="en-US" sz="1400" dirty="0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4A6C32-145A-23AE-E493-359D3363D51E}"/>
              </a:ext>
            </a:extLst>
          </p:cNvPr>
          <p:cNvSpPr txBox="1"/>
          <p:nvPr/>
        </p:nvSpPr>
        <p:spPr>
          <a:xfrm>
            <a:off x="9719835" y="3292306"/>
            <a:ext cx="100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Beach 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C56272-3671-76EC-5130-F88440FDBD9D}"/>
              </a:ext>
            </a:extLst>
          </p:cNvPr>
          <p:cNvSpPr txBox="1"/>
          <p:nvPr/>
        </p:nvSpPr>
        <p:spPr>
          <a:xfrm>
            <a:off x="9888143" y="2624401"/>
            <a:ext cx="100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Beach 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757BBF-7F3A-7D55-A9C3-78C704625753}"/>
              </a:ext>
            </a:extLst>
          </p:cNvPr>
          <p:cNvSpPr txBox="1"/>
          <p:nvPr/>
        </p:nvSpPr>
        <p:spPr>
          <a:xfrm>
            <a:off x="10832011" y="2596372"/>
            <a:ext cx="100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Beach 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1B37CC-9A7B-68FE-1259-72B9CD2DC3AF}"/>
              </a:ext>
            </a:extLst>
          </p:cNvPr>
          <p:cNvSpPr txBox="1"/>
          <p:nvPr/>
        </p:nvSpPr>
        <p:spPr>
          <a:xfrm>
            <a:off x="9958282" y="1951896"/>
            <a:ext cx="100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accent1"/>
                </a:solidFill>
              </a:rPr>
              <a:t>Beach </a:t>
            </a:r>
            <a:r>
              <a:rPr lang="en-US" sz="1400" dirty="0">
                <a:solidFill>
                  <a:schemeClr val="accent1"/>
                </a:solidFill>
              </a:rPr>
              <a:t>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9225DEA-032B-94CC-A031-1E21F056D39F}"/>
              </a:ext>
            </a:extLst>
          </p:cNvPr>
          <p:cNvSpPr txBox="1"/>
          <p:nvPr/>
        </p:nvSpPr>
        <p:spPr>
          <a:xfrm>
            <a:off x="10899775" y="1830400"/>
            <a:ext cx="100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accent1"/>
                </a:solidFill>
              </a:rPr>
              <a:t>Beach 1</a:t>
            </a:r>
            <a:r>
              <a:rPr lang="en-US" sz="1400" dirty="0">
                <a:solidFill>
                  <a:schemeClr val="accent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590859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73F3D-7CBD-46D3-AD51-D6E4EA1B7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Examples of Random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D1D97-2687-4B15-BF3D-D09058FCE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Experiment 3: I use the </a:t>
            </a:r>
            <a:r>
              <a:rPr lang="en-SG" b="1" dirty="0"/>
              <a:t>number of people living near a protected area </a:t>
            </a:r>
            <a:r>
              <a:rPr lang="en-SG" dirty="0"/>
              <a:t>to explain the </a:t>
            </a:r>
            <a:r>
              <a:rPr lang="en-SG" b="1" dirty="0"/>
              <a:t>success of the protected area </a:t>
            </a:r>
            <a:r>
              <a:rPr lang="en-SG" dirty="0"/>
              <a:t>in </a:t>
            </a:r>
            <a:r>
              <a:rPr lang="en-SG" b="1" dirty="0"/>
              <a:t>10 different countries</a:t>
            </a:r>
            <a:r>
              <a:rPr lang="en-SG" dirty="0"/>
              <a:t> with varying </a:t>
            </a:r>
            <a:r>
              <a:rPr lang="en-SG" b="1" dirty="0"/>
              <a:t>GDP</a:t>
            </a:r>
            <a:r>
              <a:rPr lang="en-SG" dirty="0"/>
              <a:t>.</a:t>
            </a:r>
          </a:p>
          <a:p>
            <a:pPr marL="0" indent="0">
              <a:buNone/>
            </a:pPr>
            <a:r>
              <a:rPr lang="en-SG" sz="2400" dirty="0"/>
              <a:t>	Response variable: success of protected area.</a:t>
            </a:r>
          </a:p>
          <a:p>
            <a:pPr marL="0" indent="0">
              <a:buNone/>
            </a:pPr>
            <a:r>
              <a:rPr lang="en-SG" sz="2400" dirty="0"/>
              <a:t>	Explanatory variable: number of people living near the protected area.</a:t>
            </a:r>
          </a:p>
          <a:p>
            <a:pPr marL="0" indent="0">
              <a:buNone/>
            </a:pPr>
            <a:r>
              <a:rPr lang="en-SG" sz="2400" dirty="0"/>
              <a:t>	Random effects: country and GDP.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Experiment 4: I test the effects of </a:t>
            </a:r>
            <a:r>
              <a:rPr lang="en-SG" b="1" dirty="0"/>
              <a:t>butterfly colour </a:t>
            </a:r>
            <a:r>
              <a:rPr lang="en-SG" dirty="0"/>
              <a:t>(brown and black) and </a:t>
            </a:r>
            <a:r>
              <a:rPr lang="en-SG" b="1" dirty="0"/>
              <a:t>light levels</a:t>
            </a:r>
            <a:r>
              <a:rPr lang="en-SG" dirty="0"/>
              <a:t> (dim and bright) on </a:t>
            </a:r>
            <a:r>
              <a:rPr lang="en-SG" b="1" dirty="0"/>
              <a:t>mantid attack rates </a:t>
            </a:r>
            <a:r>
              <a:rPr lang="en-SG" dirty="0"/>
              <a:t>using </a:t>
            </a:r>
            <a:r>
              <a:rPr lang="en-SG" b="1" dirty="0"/>
              <a:t>25 different mantids</a:t>
            </a:r>
            <a:r>
              <a:rPr lang="en-SG" dirty="0"/>
              <a:t>.</a:t>
            </a:r>
          </a:p>
          <a:p>
            <a:pPr marL="0" indent="0">
              <a:buNone/>
            </a:pPr>
            <a:r>
              <a:rPr lang="en-SG" sz="2400" dirty="0"/>
              <a:t>	Response variable: attack rate.</a:t>
            </a:r>
          </a:p>
          <a:p>
            <a:pPr marL="0" indent="0">
              <a:buNone/>
            </a:pPr>
            <a:r>
              <a:rPr lang="en-SG" sz="2400" dirty="0"/>
              <a:t>	Explanatory variables: butterfly colour and light level.</a:t>
            </a:r>
          </a:p>
          <a:p>
            <a:pPr marL="0" indent="0">
              <a:buNone/>
            </a:pPr>
            <a:r>
              <a:rPr lang="en-SG" sz="2400" dirty="0"/>
              <a:t>	Random effects: 25 mantids.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BBBBF-EF3C-4A25-9C0B-86A634D46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52BF-7FCA-4473-BF5B-F54186FD57EF}" type="slidenum">
              <a:rPr lang="en-SG" smtClean="0"/>
              <a:t>19</a:t>
            </a:fld>
            <a:endParaRPr lang="en-SG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FAEABDA-B095-ABCE-A9DF-40F5E545C3D7}"/>
              </a:ext>
            </a:extLst>
          </p:cNvPr>
          <p:cNvSpPr/>
          <p:nvPr/>
        </p:nvSpPr>
        <p:spPr>
          <a:xfrm>
            <a:off x="3723588" y="2121031"/>
            <a:ext cx="6136849" cy="4022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Answer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9E4E038-2FC1-822D-E847-3E120139E439}"/>
              </a:ext>
            </a:extLst>
          </p:cNvPr>
          <p:cNvSpPr/>
          <p:nvPr/>
        </p:nvSpPr>
        <p:spPr>
          <a:xfrm>
            <a:off x="3163455" y="2575078"/>
            <a:ext cx="2150928" cy="4022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Answer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95DD886-918C-552D-A7B9-DABC80D6EB45}"/>
              </a:ext>
            </a:extLst>
          </p:cNvPr>
          <p:cNvSpPr/>
          <p:nvPr/>
        </p:nvSpPr>
        <p:spPr>
          <a:xfrm>
            <a:off x="3186996" y="5357557"/>
            <a:ext cx="1469113" cy="4022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Answer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D0A379B-5D2A-00F8-DB32-A1270A5F405D}"/>
              </a:ext>
            </a:extLst>
          </p:cNvPr>
          <p:cNvSpPr/>
          <p:nvPr/>
        </p:nvSpPr>
        <p:spPr>
          <a:xfrm>
            <a:off x="3837246" y="4895620"/>
            <a:ext cx="3810500" cy="4022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Answer</a:t>
            </a:r>
          </a:p>
        </p:txBody>
      </p:sp>
    </p:spTree>
    <p:extLst>
      <p:ext uri="{BB962C8B-B14F-4D97-AF65-F5344CB8AC3E}">
        <p14:creationId xmlns:p14="http://schemas.microsoft.com/office/powerpoint/2010/main" val="2309820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73F3D-7CBD-46D3-AD51-D6E4EA1B7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Summary (Learning Objectives)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D1D97-2687-4B15-BF3D-D09058FCE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Generalised Least Squares (GLS)</a:t>
            </a:r>
          </a:p>
          <a:p>
            <a:pPr marL="0" indent="0">
              <a:buNone/>
            </a:pPr>
            <a:r>
              <a:rPr lang="en-SG" sz="2400" dirty="0"/>
              <a:t>- Purpose</a:t>
            </a:r>
          </a:p>
          <a:p>
            <a:pPr marL="0" indent="0">
              <a:buNone/>
            </a:pPr>
            <a:r>
              <a:rPr lang="en-SG" sz="2400" dirty="0"/>
              <a:t>- Types of variance structures: </a:t>
            </a:r>
            <a:r>
              <a:rPr lang="en-SG" sz="2400" dirty="0" err="1"/>
              <a:t>varIdent</a:t>
            </a:r>
            <a:r>
              <a:rPr lang="en-SG" sz="2400" dirty="0"/>
              <a:t>, </a:t>
            </a:r>
            <a:r>
              <a:rPr lang="en-SG" sz="2400" dirty="0" err="1"/>
              <a:t>varFixed</a:t>
            </a:r>
            <a:r>
              <a:rPr lang="en-SG" sz="2400" dirty="0"/>
              <a:t>, </a:t>
            </a:r>
            <a:r>
              <a:rPr lang="en-SG" sz="2400" dirty="0" err="1"/>
              <a:t>varPower</a:t>
            </a:r>
            <a:r>
              <a:rPr lang="en-SG" sz="2400" dirty="0"/>
              <a:t>, </a:t>
            </a:r>
            <a:r>
              <a:rPr lang="en-SG" sz="2400" dirty="0" err="1"/>
              <a:t>varExp</a:t>
            </a:r>
            <a:r>
              <a:rPr lang="en-SG" sz="2400" dirty="0"/>
              <a:t>, </a:t>
            </a:r>
            <a:r>
              <a:rPr lang="en-SG" sz="2400" dirty="0" err="1"/>
              <a:t>varConstPower</a:t>
            </a:r>
            <a:r>
              <a:rPr lang="en-SG" sz="2400" dirty="0"/>
              <a:t>, </a:t>
            </a:r>
            <a:r>
              <a:rPr lang="en-SG" sz="2400" dirty="0" err="1"/>
              <a:t>varComb</a:t>
            </a:r>
            <a:endParaRPr lang="en-SG" sz="2400" dirty="0"/>
          </a:p>
          <a:p>
            <a:pPr marL="0" indent="0">
              <a:buNone/>
            </a:pPr>
            <a:r>
              <a:rPr lang="en-SG" sz="2400" dirty="0"/>
              <a:t>- Fitting, checking and comparing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Linear Mixed Effect (LME) models</a:t>
            </a:r>
          </a:p>
          <a:p>
            <a:pPr marL="0" indent="0">
              <a:buNone/>
            </a:pPr>
            <a:r>
              <a:rPr lang="en-SG" sz="2400" dirty="0"/>
              <a:t>- Random effects: what are they, why and when to use them?</a:t>
            </a:r>
          </a:p>
          <a:p>
            <a:pPr marL="0" indent="0">
              <a:buNone/>
            </a:pPr>
            <a:r>
              <a:rPr lang="en-SG" sz="2400" dirty="0"/>
              <a:t>- </a:t>
            </a:r>
            <a:r>
              <a:rPr lang="en-SG" sz="2400" dirty="0" err="1"/>
              <a:t>lmer</a:t>
            </a:r>
            <a:r>
              <a:rPr lang="en-SG" sz="2400" dirty="0"/>
              <a:t>() vs. </a:t>
            </a:r>
            <a:r>
              <a:rPr lang="en-SG" sz="2400" dirty="0" err="1"/>
              <a:t>lme</a:t>
            </a:r>
            <a:r>
              <a:rPr lang="en-SG" sz="2400" dirty="0"/>
              <a:t>()</a:t>
            </a:r>
          </a:p>
          <a:p>
            <a:pPr marL="0" indent="0">
              <a:buNone/>
            </a:pPr>
            <a:r>
              <a:rPr lang="en-SG" sz="2400" dirty="0"/>
              <a:t>- Fitting, checking and comparing </a:t>
            </a:r>
          </a:p>
          <a:p>
            <a:pPr marL="0" indent="0">
              <a:buNone/>
            </a:pPr>
            <a:r>
              <a:rPr lang="en-SG" sz="2400" dirty="0"/>
              <a:t>- Simplifying: random effects using REML, then fixed effects using ML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BBBBF-EF3C-4A25-9C0B-86A634D46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52BF-7FCA-4473-BF5B-F54186FD57EF}" type="slidenum">
              <a:rPr lang="en-SG" smtClean="0"/>
              <a:t>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84960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73F3D-7CBD-46D3-AD51-D6E4EA1B7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Why </a:t>
            </a:r>
            <a:r>
              <a:rPr lang="en-SG" u="sng" dirty="0"/>
              <a:t>include</a:t>
            </a:r>
            <a:r>
              <a:rPr lang="en-SG" dirty="0"/>
              <a:t> Random Effects?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D1D97-2687-4B15-BF3D-D09058FCE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Accounting for the variation caused by these effects will produce a </a:t>
            </a:r>
            <a:r>
              <a:rPr lang="en-SG" b="1" dirty="0"/>
              <a:t>better model </a:t>
            </a:r>
            <a:r>
              <a:rPr lang="en-SG" dirty="0"/>
              <a:t>of our fixed effects: </a:t>
            </a:r>
            <a:r>
              <a:rPr lang="en-SG" b="1" dirty="0"/>
              <a:t>more realistic </a:t>
            </a:r>
            <a:r>
              <a:rPr lang="en-SG" dirty="0"/>
              <a:t>(a better approximation of what is happening in reality) and </a:t>
            </a:r>
            <a:r>
              <a:rPr lang="en-SG" b="1" dirty="0"/>
              <a:t>more powerful </a:t>
            </a:r>
            <a:r>
              <a:rPr lang="en-SG" dirty="0"/>
              <a:t>(better able to find a true effect).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Random effects are estimated differently from fixed effects (Linear unbiased prediction instead of Maximum Likelihood): fewer parameters are estimated, multiple comparisons are avoided and precious Degrees of Freedom are saved.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- Random effects are important variables that are NOT your research question.</a:t>
            </a:r>
          </a:p>
          <a:p>
            <a:pPr marL="0" indent="0">
              <a:buNone/>
            </a:pPr>
            <a:r>
              <a:rPr lang="en-SG" dirty="0"/>
              <a:t>- In general, you want categorical random effects to have at least 5 levels (if the variable has &lt; 5 levels, it is probably better to include it as a fixed effect).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BBBBF-EF3C-4A25-9C0B-86A634D46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52BF-7FCA-4473-BF5B-F54186FD57EF}" type="slidenum">
              <a:rPr lang="en-SG" smtClean="0"/>
              <a:t>20</a:t>
            </a:fld>
            <a:endParaRPr lang="en-SG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132667-220F-4746-A61B-FD2EF3EDB63F}"/>
              </a:ext>
            </a:extLst>
          </p:cNvPr>
          <p:cNvSpPr txBox="1">
            <a:spLocks/>
          </p:cNvSpPr>
          <p:nvPr/>
        </p:nvSpPr>
        <p:spPr>
          <a:xfrm>
            <a:off x="77583" y="2504055"/>
            <a:ext cx="12036834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SG" sz="2800" b="1" kern="12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  <a:ea typeface="+mj-ea"/>
                <a:cs typeface="+mj-cs"/>
              </a:defRPr>
            </a:lvl1pPr>
          </a:lstStyle>
          <a:p>
            <a:r>
              <a:rPr lang="en-SG" dirty="0"/>
              <a:t>Why include them as </a:t>
            </a:r>
            <a:r>
              <a:rPr lang="en-SG" u="sng" dirty="0"/>
              <a:t>Random</a:t>
            </a:r>
            <a:r>
              <a:rPr lang="en-SG" dirty="0"/>
              <a:t> effects?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4AD6B14-BC80-466C-AA51-86E652AB7303}"/>
              </a:ext>
            </a:extLst>
          </p:cNvPr>
          <p:cNvSpPr txBox="1">
            <a:spLocks/>
          </p:cNvSpPr>
          <p:nvPr/>
        </p:nvSpPr>
        <p:spPr>
          <a:xfrm>
            <a:off x="77583" y="4790054"/>
            <a:ext cx="12036834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SG" sz="2800" b="1" kern="12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  <a:ea typeface="+mj-ea"/>
                <a:cs typeface="+mj-cs"/>
              </a:defRPr>
            </a:lvl1pPr>
          </a:lstStyle>
          <a:p>
            <a:r>
              <a:rPr lang="en-SG" dirty="0"/>
              <a:t>2 Guidelines for using random effects</a:t>
            </a:r>
          </a:p>
        </p:txBody>
      </p:sp>
    </p:spTree>
    <p:extLst>
      <p:ext uri="{BB962C8B-B14F-4D97-AF65-F5344CB8AC3E}">
        <p14:creationId xmlns:p14="http://schemas.microsoft.com/office/powerpoint/2010/main" val="3811161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73F3D-7CBD-46D3-AD51-D6E4EA1B7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Fitting Linear Mixed Effect models – linear models with random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D1D97-2687-4B15-BF3D-D09058FCE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Two functions from two different packages: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1) lme4 package, </a:t>
            </a:r>
            <a:r>
              <a:rPr lang="en-SG" b="1" dirty="0" err="1"/>
              <a:t>lmer</a:t>
            </a:r>
            <a:r>
              <a:rPr lang="en-SG" b="1" dirty="0"/>
              <a:t>()</a:t>
            </a:r>
            <a:r>
              <a:rPr lang="en-SG" dirty="0"/>
              <a:t> function.</a:t>
            </a:r>
          </a:p>
          <a:p>
            <a:pPr marL="0" indent="0">
              <a:buNone/>
            </a:pPr>
            <a:r>
              <a:rPr lang="en-SG" sz="2400" dirty="0"/>
              <a:t>Pros: Can have multiple independent random effects. Faster.</a:t>
            </a:r>
          </a:p>
          <a:p>
            <a:pPr marL="0" indent="0">
              <a:buNone/>
            </a:pPr>
            <a:r>
              <a:rPr lang="en-SG" sz="2400" dirty="0"/>
              <a:t>Cons: Cannot specify variance structure. Does not give p-values by default, need to install the </a:t>
            </a:r>
            <a:r>
              <a:rPr lang="en-SG" sz="2400" dirty="0" err="1"/>
              <a:t>lmerTest</a:t>
            </a:r>
            <a:r>
              <a:rPr lang="en-SG" sz="2400" dirty="0"/>
              <a:t> package as well.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#Example code: 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mod.lme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lmer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(y~x1+x2*x3/x4+(1|A/B/C)+(E|D))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2) </a:t>
            </a:r>
            <a:r>
              <a:rPr lang="en-SG" dirty="0" err="1"/>
              <a:t>nlme</a:t>
            </a:r>
            <a:r>
              <a:rPr lang="en-SG" dirty="0"/>
              <a:t> package, </a:t>
            </a:r>
            <a:r>
              <a:rPr lang="en-SG" b="1" dirty="0" err="1"/>
              <a:t>lme</a:t>
            </a:r>
            <a:r>
              <a:rPr lang="en-SG" b="1" dirty="0"/>
              <a:t>()</a:t>
            </a:r>
            <a:r>
              <a:rPr lang="en-SG" dirty="0"/>
              <a:t> function.</a:t>
            </a:r>
          </a:p>
          <a:p>
            <a:pPr marL="0" indent="0">
              <a:buNone/>
            </a:pPr>
            <a:r>
              <a:rPr lang="en-SG" sz="2400" dirty="0"/>
              <a:t>Pros: You can also specify variance structure using “weights=” like a GLS.</a:t>
            </a:r>
          </a:p>
          <a:p>
            <a:pPr marL="0" indent="0">
              <a:buNone/>
            </a:pPr>
            <a:r>
              <a:rPr lang="en-SG" sz="2400" dirty="0"/>
              <a:t>Cons: Cannot have multiple random intercepts (except if they are nested).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#Example code: 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mod.lme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lme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(y~x1+x2*x3/x4,random=~1|A/B/C)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BBBBF-EF3C-4A25-9C0B-86A634D46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52BF-7FCA-4473-BF5B-F54186FD57EF}" type="slidenum">
              <a:rPr lang="en-SG" smtClean="0"/>
              <a:t>21</a:t>
            </a:fld>
            <a:endParaRPr lang="en-S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63794A-2628-4654-91B4-7BA87FF5542E}"/>
              </a:ext>
            </a:extLst>
          </p:cNvPr>
          <p:cNvSpPr txBox="1"/>
          <p:nvPr/>
        </p:nvSpPr>
        <p:spPr>
          <a:xfrm>
            <a:off x="7036549" y="4054405"/>
            <a:ext cx="42714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Random effects for variables A, B and C specified like this. C is nested in B is nested in A (e.g. C is leaves, B is trees, A is forest)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0D54E77-0E8F-4D94-8C20-1555F0CC25DE}"/>
              </a:ext>
            </a:extLst>
          </p:cNvPr>
          <p:cNvCxnSpPr>
            <a:cxnSpLocks/>
          </p:cNvCxnSpPr>
          <p:nvPr/>
        </p:nvCxnSpPr>
        <p:spPr>
          <a:xfrm flipH="1" flipV="1">
            <a:off x="7428322" y="3822551"/>
            <a:ext cx="241262" cy="3020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918BAE7-6C09-4FFE-B0DA-686933152795}"/>
              </a:ext>
            </a:extLst>
          </p:cNvPr>
          <p:cNvSpPr txBox="1"/>
          <p:nvPr/>
        </p:nvSpPr>
        <p:spPr>
          <a:xfrm>
            <a:off x="2367280" y="3892978"/>
            <a:ext cx="4147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Fixed effects. Can include interactions and </a:t>
            </a:r>
            <a:r>
              <a:rPr lang="en-US" dirty="0" err="1">
                <a:solidFill>
                  <a:srgbClr val="FF0000"/>
                </a:solidFill>
              </a:rPr>
              <a:t>nestedness</a:t>
            </a:r>
            <a:r>
              <a:rPr lang="en-US" dirty="0">
                <a:solidFill>
                  <a:srgbClr val="FF0000"/>
                </a:solidFill>
              </a:rPr>
              <a:t> as we have previous learnt</a:t>
            </a:r>
          </a:p>
        </p:txBody>
      </p:sp>
      <p:sp>
        <p:nvSpPr>
          <p:cNvPr id="11" name="Right Bracket 10">
            <a:extLst>
              <a:ext uri="{FF2B5EF4-FFF2-40B4-BE49-F238E27FC236}">
                <a16:creationId xmlns:a16="http://schemas.microsoft.com/office/drawing/2014/main" id="{7B608ADB-B10C-47DE-9736-DDCFAA422BDC}"/>
              </a:ext>
            </a:extLst>
          </p:cNvPr>
          <p:cNvSpPr/>
          <p:nvPr/>
        </p:nvSpPr>
        <p:spPr>
          <a:xfrm rot="5400000">
            <a:off x="5578132" y="3059151"/>
            <a:ext cx="59081" cy="1646806"/>
          </a:xfrm>
          <a:prstGeom prst="rightBracke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sz="28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AC91B4-0B7E-41E8-8C02-540C3E2FB8A2}"/>
              </a:ext>
            </a:extLst>
          </p:cNvPr>
          <p:cNvSpPr txBox="1"/>
          <p:nvPr/>
        </p:nvSpPr>
        <p:spPr>
          <a:xfrm>
            <a:off x="9071061" y="3201602"/>
            <a:ext cx="3132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Adding a second random effect with a random slope “E”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46B15C-4B49-4FDB-A773-E93A9CB387C6}"/>
              </a:ext>
            </a:extLst>
          </p:cNvPr>
          <p:cNvCxnSpPr>
            <a:cxnSpLocks/>
          </p:cNvCxnSpPr>
          <p:nvPr/>
        </p:nvCxnSpPr>
        <p:spPr>
          <a:xfrm flipH="1">
            <a:off x="8796020" y="3429000"/>
            <a:ext cx="337820" cy="2641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458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73F3D-7CBD-46D3-AD51-D6E4EA1B7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Fitting LMEs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D1D97-2687-4B15-BF3D-D09058FCE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#Prepare the dataset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d2=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read_excel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("relevance.xlsx")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d2$origin=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as.factor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(d2$origin)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d2$process=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as.factor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(d2$process)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library(ggplot2)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(data=d2,aes(x=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grading,y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=relevance))+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SG" dirty="0"/>
              <a:t>#Explain &lt;relevance&gt; using &lt;grading&gt;:</a:t>
            </a:r>
          </a:p>
          <a:p>
            <a:pPr marL="0" indent="0">
              <a:buNone/>
            </a:pPr>
            <a:r>
              <a:rPr lang="da-DK" dirty="0"/>
              <a:t>#Normal regression</a:t>
            </a:r>
          </a:p>
          <a:p>
            <a:pPr marL="0" indent="0">
              <a:buNone/>
            </a:pP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mod1=lm(relevance~grading,data=d2)</a:t>
            </a:r>
          </a:p>
          <a:p>
            <a:pPr marL="0" indent="0">
              <a:buNone/>
            </a:pP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summary(mod1)</a:t>
            </a:r>
            <a:endParaRPr lang="en-S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BBBBF-EF3C-4A25-9C0B-86A634D46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52BF-7FCA-4473-BF5B-F54186FD57EF}" type="slidenum">
              <a:rPr lang="en-SG" smtClean="0"/>
              <a:t>22</a:t>
            </a:fld>
            <a:endParaRPr lang="en-S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C0ADE4-845E-FF32-EF92-090AFD60C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5999" y="186986"/>
            <a:ext cx="4631093" cy="44146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0A9401D-ED83-68FC-A0C3-3CC78AF1C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5999" y="4681440"/>
            <a:ext cx="3362961" cy="195880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1B79C25-FA1D-4C60-AC8D-DDD43AB6E802}"/>
              </a:ext>
            </a:extLst>
          </p:cNvPr>
          <p:cNvSpPr/>
          <p:nvPr/>
        </p:nvSpPr>
        <p:spPr>
          <a:xfrm>
            <a:off x="9970720" y="6098441"/>
            <a:ext cx="397560" cy="1508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2DB741-6EC2-00FD-1253-9F8115B2E031}"/>
              </a:ext>
            </a:extLst>
          </p:cNvPr>
          <p:cNvSpPr txBox="1"/>
          <p:nvPr/>
        </p:nvSpPr>
        <p:spPr>
          <a:xfrm>
            <a:off x="2945935" y="5857961"/>
            <a:ext cx="3362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Without random effects, the effect of &lt;grading&gt; is marginal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60A912-A5DD-BE7F-DC08-8E4A54336B49}"/>
              </a:ext>
            </a:extLst>
          </p:cNvPr>
          <p:cNvCxnSpPr>
            <a:cxnSpLocks/>
          </p:cNvCxnSpPr>
          <p:nvPr/>
        </p:nvCxnSpPr>
        <p:spPr>
          <a:xfrm flipV="1">
            <a:off x="5894424" y="6173856"/>
            <a:ext cx="4046413" cy="1523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7337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78FA7E-58A4-F1F0-1B2D-4A08B3BE4E4C}"/>
              </a:ext>
            </a:extLst>
          </p:cNvPr>
          <p:cNvCxnSpPr>
            <a:cxnSpLocks/>
          </p:cNvCxnSpPr>
          <p:nvPr/>
        </p:nvCxnSpPr>
        <p:spPr>
          <a:xfrm>
            <a:off x="6088286" y="891251"/>
            <a:ext cx="0" cy="5784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CF73F3D-7CBD-46D3-AD51-D6E4EA1B7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Fitting LMEs – 1 random effect (categorical)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D1D97-2687-4B15-BF3D-D09058FCE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83" y="767101"/>
            <a:ext cx="6018417" cy="6074077"/>
          </a:xfrm>
        </p:spPr>
        <p:txBody>
          <a:bodyPr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SG" u="sng" dirty="0"/>
              <a:t>lme4 package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require(lme4)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require(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lmerTest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#for p-values</a:t>
            </a:r>
          </a:p>
          <a:p>
            <a:pPr marL="0" indent="0">
              <a:buNone/>
            </a:pPr>
            <a:endParaRPr lang="en-S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SG" dirty="0">
                <a:cs typeface="Courier New" panose="02070309020205020404" pitchFamily="49" charset="0"/>
              </a:rPr>
              <a:t>Maybe &lt;origin&gt; will help to explain: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#1 categorical random effect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mod2a=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lmer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relevance~grading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b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(1|origin),data=d2)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BBBBF-EF3C-4A25-9C0B-86A634D46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52BF-7FCA-4473-BF5B-F54186FD57EF}" type="slidenum">
              <a:rPr lang="en-SG" smtClean="0"/>
              <a:t>23</a:t>
            </a:fld>
            <a:endParaRPr lang="en-SG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A1ED25F-09DE-466D-8FB7-59C5CA36E422}"/>
              </a:ext>
            </a:extLst>
          </p:cNvPr>
          <p:cNvSpPr txBox="1">
            <a:spLocks/>
          </p:cNvSpPr>
          <p:nvPr/>
        </p:nvSpPr>
        <p:spPr>
          <a:xfrm>
            <a:off x="6096000" y="766800"/>
            <a:ext cx="6018417" cy="6074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u="sng" dirty="0" err="1"/>
              <a:t>nlme</a:t>
            </a:r>
            <a:r>
              <a:rPr lang="en-SG" u="sng" dirty="0"/>
              <a:t> package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require(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nlme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S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S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SG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#1 categorical random effect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mod2b=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lme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relevance~grading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random=~1|origin,data=d2)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471F70-426B-3A13-AC9D-8495B60CC6CC}"/>
              </a:ext>
            </a:extLst>
          </p:cNvPr>
          <p:cNvSpPr txBox="1"/>
          <p:nvPr/>
        </p:nvSpPr>
        <p:spPr>
          <a:xfrm>
            <a:off x="4149017" y="4921050"/>
            <a:ext cx="35965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&lt;origin&gt; is now included as a random effect in the model. Note where it is inserted because it is a categorical variable.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66E2E62-C95E-D0FF-89E7-52DCA7E9DC9C}"/>
              </a:ext>
            </a:extLst>
          </p:cNvPr>
          <p:cNvCxnSpPr>
            <a:cxnSpLocks/>
          </p:cNvCxnSpPr>
          <p:nvPr/>
        </p:nvCxnSpPr>
        <p:spPr>
          <a:xfrm flipH="1" flipV="1">
            <a:off x="1503680" y="3952240"/>
            <a:ext cx="3181704" cy="10373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6D07438-FE98-61B2-123B-4EBCC8B31C8C}"/>
              </a:ext>
            </a:extLst>
          </p:cNvPr>
          <p:cNvCxnSpPr>
            <a:cxnSpLocks/>
          </p:cNvCxnSpPr>
          <p:nvPr/>
        </p:nvCxnSpPr>
        <p:spPr>
          <a:xfrm flipV="1">
            <a:off x="4696714" y="3952240"/>
            <a:ext cx="3017225" cy="10373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5647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7C3719-BD1F-BB9A-CA33-1D38AEABDECC}"/>
              </a:ext>
            </a:extLst>
          </p:cNvPr>
          <p:cNvCxnSpPr>
            <a:cxnSpLocks/>
          </p:cNvCxnSpPr>
          <p:nvPr/>
        </p:nvCxnSpPr>
        <p:spPr>
          <a:xfrm>
            <a:off x="6088286" y="891251"/>
            <a:ext cx="0" cy="5784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CF73F3D-7CBD-46D3-AD51-D6E4EA1B7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Fitting LMEs – interpreting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D1D97-2687-4B15-BF3D-D09058FCE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83" y="767101"/>
            <a:ext cx="6018417" cy="6074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u="sng" dirty="0"/>
              <a:t>lme4 package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summary(mod2a)</a:t>
            </a:r>
          </a:p>
          <a:p>
            <a:pPr marL="0" indent="0">
              <a:buNone/>
            </a:pPr>
            <a:endParaRPr lang="en-S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S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S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S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S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S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S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S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require(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MuMIn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r.squaredGLMM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(mod2a)</a:t>
            </a:r>
            <a:endParaRPr lang="en-S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BBBBF-EF3C-4A25-9C0B-86A634D46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52BF-7FCA-4473-BF5B-F54186FD57EF}" type="slidenum">
              <a:rPr lang="en-SG" smtClean="0"/>
              <a:t>24</a:t>
            </a:fld>
            <a:endParaRPr lang="en-SG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A1ED25F-09DE-466D-8FB7-59C5CA36E422}"/>
              </a:ext>
            </a:extLst>
          </p:cNvPr>
          <p:cNvSpPr txBox="1">
            <a:spLocks/>
          </p:cNvSpPr>
          <p:nvPr/>
        </p:nvSpPr>
        <p:spPr>
          <a:xfrm>
            <a:off x="6096000" y="766800"/>
            <a:ext cx="6018417" cy="6074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SG" u="sng" dirty="0" err="1"/>
              <a:t>nlme</a:t>
            </a:r>
            <a:r>
              <a:rPr lang="en-SG" u="sng" dirty="0"/>
              <a:t> package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summary(mod2b)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S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S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S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S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S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S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S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S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require(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MuMIn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r.squaredGLMM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(mod2b)</a:t>
            </a:r>
            <a:endParaRPr lang="en-S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2F6A333-9404-42BE-1F7B-F85ACDBE2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1759" y="101780"/>
            <a:ext cx="2406416" cy="139938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E3BCCCA-E311-5D94-77F5-BCC7A2C3A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680" y="1625849"/>
            <a:ext cx="2806525" cy="314935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462BE3B-8F68-B7B2-6EFD-0935381721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7446" y="1625849"/>
            <a:ext cx="3368914" cy="314935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08D4E54-A76A-45AF-92A4-ED92F8C768EB}"/>
              </a:ext>
            </a:extLst>
          </p:cNvPr>
          <p:cNvSpPr txBox="1"/>
          <p:nvPr/>
        </p:nvSpPr>
        <p:spPr>
          <a:xfrm>
            <a:off x="4052135" y="1929568"/>
            <a:ext cx="16870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Variation explained by the random effect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A51C5A5-83CC-473E-8285-3FEC53AE4A1D}"/>
              </a:ext>
            </a:extLst>
          </p:cNvPr>
          <p:cNvCxnSpPr>
            <a:cxnSpLocks/>
          </p:cNvCxnSpPr>
          <p:nvPr/>
        </p:nvCxnSpPr>
        <p:spPr>
          <a:xfrm flipH="1">
            <a:off x="2180738" y="2556452"/>
            <a:ext cx="2149864" cy="48463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946B4C2-9007-4053-AC69-47D93180A6D8}"/>
              </a:ext>
            </a:extLst>
          </p:cNvPr>
          <p:cNvCxnSpPr>
            <a:cxnSpLocks/>
          </p:cNvCxnSpPr>
          <p:nvPr/>
        </p:nvCxnSpPr>
        <p:spPr>
          <a:xfrm>
            <a:off x="5584191" y="2613263"/>
            <a:ext cx="653255" cy="9251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B2A6C6E-4642-4706-8F51-4A8530EF28E3}"/>
              </a:ext>
            </a:extLst>
          </p:cNvPr>
          <p:cNvSpPr txBox="1"/>
          <p:nvPr/>
        </p:nvSpPr>
        <p:spPr>
          <a:xfrm>
            <a:off x="4060137" y="3207889"/>
            <a:ext cx="1687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Residual variation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0DC0E03-E15C-4F52-BC9B-31A8D68C8BC2}"/>
              </a:ext>
            </a:extLst>
          </p:cNvPr>
          <p:cNvCxnSpPr>
            <a:cxnSpLocks/>
          </p:cNvCxnSpPr>
          <p:nvPr/>
        </p:nvCxnSpPr>
        <p:spPr>
          <a:xfrm flipH="1" flipV="1">
            <a:off x="2180738" y="3145944"/>
            <a:ext cx="2285100" cy="24326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DD0B548-1785-4E21-AA76-004ECFE0E1E7}"/>
              </a:ext>
            </a:extLst>
          </p:cNvPr>
          <p:cNvCxnSpPr>
            <a:cxnSpLocks/>
          </p:cNvCxnSpPr>
          <p:nvPr/>
        </p:nvCxnSpPr>
        <p:spPr>
          <a:xfrm flipV="1">
            <a:off x="5460768" y="2783771"/>
            <a:ext cx="1999212" cy="56262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EB765DD0-79AF-6E77-04D7-A5A3DE4F1F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680" y="5705803"/>
            <a:ext cx="2191056" cy="48584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C412E88-4AB9-11CF-97A1-58B05E5C25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7446" y="5706438"/>
            <a:ext cx="2219635" cy="485843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526C7140-8A78-0185-5755-FDAADF7F7275}"/>
              </a:ext>
            </a:extLst>
          </p:cNvPr>
          <p:cNvSpPr/>
          <p:nvPr/>
        </p:nvSpPr>
        <p:spPr>
          <a:xfrm>
            <a:off x="962266" y="3981690"/>
            <a:ext cx="361418" cy="1133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BB50150-6337-FB0B-4A0E-2A1BC98532ED}"/>
              </a:ext>
            </a:extLst>
          </p:cNvPr>
          <p:cNvSpPr/>
          <p:nvPr/>
        </p:nvSpPr>
        <p:spPr>
          <a:xfrm>
            <a:off x="9023645" y="3253784"/>
            <a:ext cx="397560" cy="1133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A2C55B8-E52E-3DEE-6688-BA68BE09352E}"/>
              </a:ext>
            </a:extLst>
          </p:cNvPr>
          <p:cNvSpPr txBox="1"/>
          <p:nvPr/>
        </p:nvSpPr>
        <p:spPr>
          <a:xfrm>
            <a:off x="3729111" y="4256010"/>
            <a:ext cx="2233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Now significant!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A8A350D-911F-0748-4B6F-10927D3D562A}"/>
              </a:ext>
            </a:extLst>
          </p:cNvPr>
          <p:cNvCxnSpPr>
            <a:cxnSpLocks/>
          </p:cNvCxnSpPr>
          <p:nvPr/>
        </p:nvCxnSpPr>
        <p:spPr>
          <a:xfrm flipH="1" flipV="1">
            <a:off x="1361423" y="4089320"/>
            <a:ext cx="2690712" cy="3391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357002F-2734-EE7C-D711-34C99DC92774}"/>
              </a:ext>
            </a:extLst>
          </p:cNvPr>
          <p:cNvCxnSpPr>
            <a:cxnSpLocks/>
          </p:cNvCxnSpPr>
          <p:nvPr/>
        </p:nvCxnSpPr>
        <p:spPr>
          <a:xfrm flipV="1">
            <a:off x="5609320" y="3389212"/>
            <a:ext cx="3391766" cy="10190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5D37CFC-939B-431A-B5ED-A19F4A9B84FF}"/>
              </a:ext>
            </a:extLst>
          </p:cNvPr>
          <p:cNvSpPr txBox="1"/>
          <p:nvPr/>
        </p:nvSpPr>
        <p:spPr>
          <a:xfrm>
            <a:off x="3350965" y="5036152"/>
            <a:ext cx="26207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R2m</a:t>
            </a:r>
            <a:r>
              <a:rPr lang="en-US" dirty="0">
                <a:solidFill>
                  <a:schemeClr val="accent1"/>
                </a:solidFill>
              </a:rPr>
              <a:t>: marginal R</a:t>
            </a:r>
            <a:r>
              <a:rPr lang="en-US" baseline="30000" dirty="0">
                <a:solidFill>
                  <a:schemeClr val="accent1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, the variation explained by the </a:t>
            </a:r>
            <a:r>
              <a:rPr lang="en-US" b="1" dirty="0">
                <a:solidFill>
                  <a:schemeClr val="accent1"/>
                </a:solidFill>
              </a:rPr>
              <a:t>fixed effects</a:t>
            </a:r>
          </a:p>
          <a:p>
            <a:r>
              <a:rPr lang="en-US" b="1" dirty="0">
                <a:solidFill>
                  <a:schemeClr val="accent1"/>
                </a:solidFill>
              </a:rPr>
              <a:t>R2c</a:t>
            </a:r>
            <a:r>
              <a:rPr lang="en-US" dirty="0">
                <a:solidFill>
                  <a:schemeClr val="accent1"/>
                </a:solidFill>
              </a:rPr>
              <a:t>: conditional R</a:t>
            </a:r>
            <a:r>
              <a:rPr lang="en-US" baseline="30000" dirty="0">
                <a:solidFill>
                  <a:schemeClr val="accent1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, the variation explained by the </a:t>
            </a:r>
            <a:r>
              <a:rPr lang="en-US" b="1" dirty="0">
                <a:solidFill>
                  <a:schemeClr val="accent1"/>
                </a:solidFill>
              </a:rPr>
              <a:t>fixed + random effects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9D9655E-A524-4729-9221-0B8BB35E4FF0}"/>
              </a:ext>
            </a:extLst>
          </p:cNvPr>
          <p:cNvCxnSpPr>
            <a:cxnSpLocks/>
          </p:cNvCxnSpPr>
          <p:nvPr/>
        </p:nvCxnSpPr>
        <p:spPr>
          <a:xfrm flipH="1" flipV="1">
            <a:off x="2414346" y="5948724"/>
            <a:ext cx="999414" cy="9977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1B376D4-50E1-4EC0-BA79-2D191B95EC0A}"/>
              </a:ext>
            </a:extLst>
          </p:cNvPr>
          <p:cNvCxnSpPr>
            <a:cxnSpLocks/>
          </p:cNvCxnSpPr>
          <p:nvPr/>
        </p:nvCxnSpPr>
        <p:spPr>
          <a:xfrm>
            <a:off x="5844619" y="5578008"/>
            <a:ext cx="841466" cy="48584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5513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37819-B3D4-E991-2D58-CC725AAF7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Fitting LMEs – interpreting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8B62A-3AF0-EC53-2E20-4A46AE71E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Intuitively, adding &lt;origin&gt; as a random effect accounts for the fact that there are two different levels of &lt;origin&gt;: A and B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Test your understanding!: if you had fit &lt;origin&gt; as a fixed effect, do you think &lt;grading&gt; and &lt;origin&gt; would have a significant interaction?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98247B-5AC9-365B-F9CD-CEBC1C12A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661" y="1582697"/>
            <a:ext cx="4347315" cy="413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7386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73F3D-7CBD-46D3-AD51-D6E4EA1B7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Fitting LMEs – diagnostic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D1D97-2687-4B15-BF3D-D09058FCE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83" y="767101"/>
            <a:ext cx="6018417" cy="6074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u="sng" dirty="0"/>
              <a:t>lme4 package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#Variance for whole dataset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plot(mod2a)</a:t>
            </a:r>
          </a:p>
          <a:p>
            <a:pPr marL="0" indent="0">
              <a:buNone/>
            </a:pPr>
            <a:endParaRPr lang="en-S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S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S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S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S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S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S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require(lattice)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#Variance for levels of random effect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plot(mod2a,resid(.,scaled=T)~fitted(.)|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origin,abline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=0,lty=2)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BBBBF-EF3C-4A25-9C0B-86A634D46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52BF-7FCA-4473-BF5B-F54186FD57EF}" type="slidenum">
              <a:rPr lang="en-SG" smtClean="0"/>
              <a:t>26</a:t>
            </a:fld>
            <a:endParaRPr lang="en-SG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A1ED25F-09DE-466D-8FB7-59C5CA36E422}"/>
              </a:ext>
            </a:extLst>
          </p:cNvPr>
          <p:cNvSpPr txBox="1">
            <a:spLocks/>
          </p:cNvSpPr>
          <p:nvPr/>
        </p:nvSpPr>
        <p:spPr>
          <a:xfrm>
            <a:off x="6096000" y="766800"/>
            <a:ext cx="6018417" cy="6074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SG" u="sng" dirty="0" err="1"/>
              <a:t>nlme</a:t>
            </a:r>
            <a:r>
              <a:rPr lang="en-SG" u="sng" dirty="0"/>
              <a:t> package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#Variance for whole dataset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plot(mod2b)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S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S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S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S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S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S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S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require(lattice)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#Variance for levels of random effect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plot(mod2b,resid(.,scaled=T)~fitted(.)|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origin,abline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=0,lty=2)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0C37C8-7C50-85C5-7623-16959D6F7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04" y="2183980"/>
            <a:ext cx="2738861" cy="24946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80375B-07EB-CE25-1D73-84D5D27CA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218" y="2183980"/>
            <a:ext cx="2702590" cy="24946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B3146F-56A2-C27C-D58B-369E7F0A59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1114" y="2183980"/>
            <a:ext cx="2747940" cy="24946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16EE193-7A4B-6F36-94DE-0EAA9AEA1C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6361" y="2183980"/>
            <a:ext cx="2687400" cy="2494699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2FC3CAE-06C2-1CC7-FA83-CC8C38071CC0}"/>
              </a:ext>
            </a:extLst>
          </p:cNvPr>
          <p:cNvCxnSpPr>
            <a:cxnSpLocks/>
          </p:cNvCxnSpPr>
          <p:nvPr/>
        </p:nvCxnSpPr>
        <p:spPr>
          <a:xfrm>
            <a:off x="6088286" y="891251"/>
            <a:ext cx="0" cy="5784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5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73F3D-7CBD-46D3-AD51-D6E4EA1B7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Fitting LMEs – diagnostic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D1D97-2687-4B15-BF3D-D09058FCE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83" y="767101"/>
            <a:ext cx="6018417" cy="6074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u="sng" dirty="0"/>
              <a:t>lme4 package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#Normality for whole dataset</a:t>
            </a:r>
          </a:p>
          <a:p>
            <a:pPr marL="0" indent="0">
              <a:buNone/>
            </a:pP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qqmath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(mod2a,lty=2)</a:t>
            </a:r>
          </a:p>
          <a:p>
            <a:pPr marL="0" indent="0">
              <a:buNone/>
            </a:pPr>
            <a:endParaRPr lang="en-S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S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S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S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S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S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S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#Normality for levels of random effect</a:t>
            </a:r>
          </a:p>
          <a:p>
            <a:pPr marL="0" indent="0">
              <a:buNone/>
            </a:pP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qqmath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(~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resid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(mod2a,scaled=T)|origin, data=d2,abline=c(0,1))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BBBBF-EF3C-4A25-9C0B-86A634D46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52BF-7FCA-4473-BF5B-F54186FD57EF}" type="slidenum">
              <a:rPr lang="en-SG" smtClean="0"/>
              <a:t>27</a:t>
            </a:fld>
            <a:endParaRPr lang="en-SG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A1ED25F-09DE-466D-8FB7-59C5CA36E422}"/>
              </a:ext>
            </a:extLst>
          </p:cNvPr>
          <p:cNvSpPr txBox="1">
            <a:spLocks/>
          </p:cNvSpPr>
          <p:nvPr/>
        </p:nvSpPr>
        <p:spPr>
          <a:xfrm>
            <a:off x="6096000" y="766800"/>
            <a:ext cx="6018417" cy="6074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SG" u="sng" dirty="0" err="1"/>
              <a:t>nlme</a:t>
            </a:r>
            <a:r>
              <a:rPr lang="en-SG" u="sng" dirty="0"/>
              <a:t> package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#Normality for whole dataset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qqnorm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(mod2b,abline=c(0,1),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lty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  <a:p>
            <a:pPr marL="0" indent="0">
              <a:buNone/>
            </a:pPr>
            <a:endParaRPr lang="en-S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S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S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S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S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S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S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#Normality for levels of random effect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qqnorm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(mod2b,~resid(.,type="p")|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origin,abline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=c(0,1),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lty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4A2C9A-7198-665C-4B87-39F307DDE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21" y="2179011"/>
            <a:ext cx="2728077" cy="25297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B07687-FD9C-CAF0-CCE9-EF528D468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9366" y="2179883"/>
            <a:ext cx="2758726" cy="25292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2CB006-B52F-C923-5769-EE467CD8F6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265" y="2187571"/>
            <a:ext cx="2664535" cy="25003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290D653-C4E9-3ADF-C036-E90664F6F2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0623" y="2187270"/>
            <a:ext cx="2653941" cy="2521509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13CDFE8-6704-E92B-4CCF-CF74E68E1F7F}"/>
              </a:ext>
            </a:extLst>
          </p:cNvPr>
          <p:cNvCxnSpPr>
            <a:cxnSpLocks/>
          </p:cNvCxnSpPr>
          <p:nvPr/>
        </p:nvCxnSpPr>
        <p:spPr>
          <a:xfrm>
            <a:off x="6088286" y="891251"/>
            <a:ext cx="0" cy="5784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5550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73F3D-7CBD-46D3-AD51-D6E4EA1B7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What if heteroscedasticity is present?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D1D97-2687-4B15-BF3D-D09058FCE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83" y="767101"/>
            <a:ext cx="12036834" cy="6074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b="1" dirty="0"/>
              <a:t>Option 1</a:t>
            </a:r>
            <a:r>
              <a:rPr lang="en-SG" dirty="0"/>
              <a:t>: transform the y-variable.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b="1" dirty="0"/>
              <a:t>Option 2</a:t>
            </a:r>
            <a:r>
              <a:rPr lang="en-SG" dirty="0"/>
              <a:t>: fit variance structures using </a:t>
            </a:r>
            <a:r>
              <a:rPr lang="en-SG" dirty="0" err="1"/>
              <a:t>lme</a:t>
            </a:r>
            <a:r>
              <a:rPr lang="en-SG" dirty="0"/>
              <a:t>() (using “weights”, similar to GLS: just add a “weights=” argument to the model).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b="1" dirty="0"/>
              <a:t>Option 3</a:t>
            </a:r>
            <a:r>
              <a:rPr lang="en-SG" dirty="0"/>
              <a:t>: use GLM.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b="1" dirty="0"/>
              <a:t>Option 1</a:t>
            </a:r>
            <a:r>
              <a:rPr lang="en-SG" dirty="0"/>
              <a:t>: transform the y-variable.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b="1" dirty="0"/>
              <a:t>Option 2</a:t>
            </a:r>
            <a:r>
              <a:rPr lang="en-SG" dirty="0"/>
              <a:t>: use GLM.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BBBBF-EF3C-4A25-9C0B-86A634D46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52BF-7FCA-4473-BF5B-F54186FD57EF}" type="slidenum">
              <a:rPr lang="en-SG" smtClean="0"/>
              <a:t>28</a:t>
            </a:fld>
            <a:endParaRPr lang="en-SG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84D2356-236B-48F9-BF3A-DCDE07B28A73}"/>
              </a:ext>
            </a:extLst>
          </p:cNvPr>
          <p:cNvSpPr txBox="1">
            <a:spLocks/>
          </p:cNvSpPr>
          <p:nvPr/>
        </p:nvSpPr>
        <p:spPr>
          <a:xfrm>
            <a:off x="77583" y="3801470"/>
            <a:ext cx="12036834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SG" sz="2800" b="1" kern="12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  <a:ea typeface="+mj-ea"/>
                <a:cs typeface="+mj-cs"/>
              </a:defRPr>
            </a:lvl1pPr>
          </a:lstStyle>
          <a:p>
            <a:r>
              <a:rPr lang="en-SG" dirty="0"/>
              <a:t>What if residuals are non-normal?</a:t>
            </a:r>
          </a:p>
        </p:txBody>
      </p:sp>
    </p:spTree>
    <p:extLst>
      <p:ext uri="{BB962C8B-B14F-4D97-AF65-F5344CB8AC3E}">
        <p14:creationId xmlns:p14="http://schemas.microsoft.com/office/powerpoint/2010/main" val="29100217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3946384-7A97-0D5A-EEC8-E89367AB36FC}"/>
              </a:ext>
            </a:extLst>
          </p:cNvPr>
          <p:cNvCxnSpPr>
            <a:cxnSpLocks/>
          </p:cNvCxnSpPr>
          <p:nvPr/>
        </p:nvCxnSpPr>
        <p:spPr>
          <a:xfrm>
            <a:off x="6088286" y="891251"/>
            <a:ext cx="0" cy="5784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CF73F3D-7CBD-46D3-AD51-D6E4EA1B7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Fitting LMEs – 2 nested and 2 separate random effects (categorical)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D1D97-2687-4B15-BF3D-D09058FCE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83" y="767101"/>
            <a:ext cx="6018417" cy="6074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u="sng" dirty="0"/>
              <a:t>lme4 package</a:t>
            </a:r>
          </a:p>
          <a:p>
            <a:pPr marL="0" indent="0">
              <a:buNone/>
            </a:pPr>
            <a:r>
              <a:rPr lang="en-SG" dirty="0"/>
              <a:t>#Nested categorical random effects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mod3a=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relevance~grading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+(1|origin/process),data=d2)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summary(mod3a)</a:t>
            </a:r>
            <a:endParaRPr lang="en-S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#Separate random effects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mod4a=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relevance~grading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+(1|origin)*(1|process),data=d2)</a:t>
            </a:r>
            <a:br>
              <a:rPr lang="en-US" dirty="0"/>
            </a:b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#Compare the two models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AIC(mod3a,mod4a)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BBBBF-EF3C-4A25-9C0B-86A634D46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52BF-7FCA-4473-BF5B-F54186FD57EF}" type="slidenum">
              <a:rPr lang="en-SG" smtClean="0"/>
              <a:t>29</a:t>
            </a:fld>
            <a:endParaRPr lang="en-SG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A1ED25F-09DE-466D-8FB7-59C5CA36E422}"/>
              </a:ext>
            </a:extLst>
          </p:cNvPr>
          <p:cNvSpPr txBox="1">
            <a:spLocks/>
          </p:cNvSpPr>
          <p:nvPr/>
        </p:nvSpPr>
        <p:spPr>
          <a:xfrm>
            <a:off x="6096000" y="766800"/>
            <a:ext cx="6018417" cy="6074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SG" u="sng" dirty="0" err="1"/>
              <a:t>nlme</a:t>
            </a:r>
            <a:r>
              <a:rPr lang="en-SG" u="sng" dirty="0"/>
              <a:t> package</a:t>
            </a:r>
          </a:p>
          <a:p>
            <a:pPr marL="0" indent="0">
              <a:buNone/>
            </a:pPr>
            <a:r>
              <a:rPr lang="en-SG" dirty="0"/>
              <a:t>#Nested categorical random effects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mod3b=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lme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relevance~grading,random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=~1|origin/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process,data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=d2)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summary(mod3b)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#Separate random effects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dirty="0" err="1"/>
              <a:t>lme</a:t>
            </a:r>
            <a:r>
              <a:rPr lang="en-SG" dirty="0"/>
              <a:t>() is not able to do this.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CB27D5-3578-445D-A6AC-E3EB87D6F6D8}"/>
              </a:ext>
            </a:extLst>
          </p:cNvPr>
          <p:cNvSpPr txBox="1"/>
          <p:nvPr/>
        </p:nvSpPr>
        <p:spPr>
          <a:xfrm>
            <a:off x="4073412" y="2324917"/>
            <a:ext cx="2245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tell tells R that &lt;process&gt; is nested within &lt;origin&gt;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39E0DC-F087-4E4F-87F1-250A30447D2F}"/>
              </a:ext>
            </a:extLst>
          </p:cNvPr>
          <p:cNvCxnSpPr>
            <a:cxnSpLocks/>
          </p:cNvCxnSpPr>
          <p:nvPr/>
        </p:nvCxnSpPr>
        <p:spPr>
          <a:xfrm flipV="1">
            <a:off x="5908967" y="2293620"/>
            <a:ext cx="286093" cy="1543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0F8D22B-7B87-4598-926A-0ABBC230590C}"/>
              </a:ext>
            </a:extLst>
          </p:cNvPr>
          <p:cNvSpPr txBox="1"/>
          <p:nvPr/>
        </p:nvSpPr>
        <p:spPr>
          <a:xfrm>
            <a:off x="81610" y="4660889"/>
            <a:ext cx="4510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Just add more variables using “+” or “*” (for interacting random effects, though this is rare)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93687B6-8161-44CE-9BB7-435A3A90EB5A}"/>
              </a:ext>
            </a:extLst>
          </p:cNvPr>
          <p:cNvCxnSpPr>
            <a:cxnSpLocks/>
          </p:cNvCxnSpPr>
          <p:nvPr/>
        </p:nvCxnSpPr>
        <p:spPr>
          <a:xfrm flipV="1">
            <a:off x="409792" y="4433328"/>
            <a:ext cx="0" cy="3451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8CB3490-E69F-F7C6-A66C-49BC27F06704}"/>
              </a:ext>
            </a:extLst>
          </p:cNvPr>
          <p:cNvCxnSpPr>
            <a:cxnSpLocks/>
          </p:cNvCxnSpPr>
          <p:nvPr/>
        </p:nvCxnSpPr>
        <p:spPr>
          <a:xfrm flipV="1">
            <a:off x="5573344" y="2098040"/>
            <a:ext cx="0" cy="3170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6974D743-5C7E-60E7-D406-0076B0651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8700" y="4568019"/>
            <a:ext cx="4906060" cy="33342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FCCF0AA-C5DC-A45E-EA1E-52B30000941D}"/>
              </a:ext>
            </a:extLst>
          </p:cNvPr>
          <p:cNvSpPr txBox="1"/>
          <p:nvPr/>
        </p:nvSpPr>
        <p:spPr>
          <a:xfrm>
            <a:off x="9031641" y="5012768"/>
            <a:ext cx="31498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 “boundary fit” </a:t>
            </a:r>
            <a:r>
              <a:rPr lang="en-US" u="sng" dirty="0">
                <a:solidFill>
                  <a:srgbClr val="FF0000"/>
                </a:solidFill>
              </a:rPr>
              <a:t>doesn’t necessarily</a:t>
            </a:r>
            <a:r>
              <a:rPr lang="en-US" dirty="0">
                <a:solidFill>
                  <a:srgbClr val="FF0000"/>
                </a:solidFill>
              </a:rPr>
              <a:t> mean that there’s something wrong: here it is because </a:t>
            </a:r>
            <a:r>
              <a:rPr lang="en-US" dirty="0" err="1">
                <a:solidFill>
                  <a:srgbClr val="FF0000"/>
                </a:solidFill>
              </a:rPr>
              <a:t>process:origin</a:t>
            </a:r>
            <a:r>
              <a:rPr lang="en-US" dirty="0">
                <a:solidFill>
                  <a:srgbClr val="FF0000"/>
                </a:solidFill>
              </a:rPr>
              <a:t> doesn’t explain anything, so you could remove it from the model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8EE429D-27F8-CBF4-2F29-E4BE8FF77E2F}"/>
              </a:ext>
            </a:extLst>
          </p:cNvPr>
          <p:cNvGrpSpPr/>
          <p:nvPr/>
        </p:nvGrpSpPr>
        <p:grpSpPr>
          <a:xfrm>
            <a:off x="4778700" y="4964175"/>
            <a:ext cx="4029637" cy="1403728"/>
            <a:chOff x="4073412" y="6049311"/>
            <a:chExt cx="4029637" cy="1403728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F6E9ACF3-DA63-0A7A-920C-719536F5A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73412" y="7100565"/>
              <a:ext cx="4029637" cy="352474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50002A17-F626-9625-D69F-BA3CDABA1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78451" y="6049311"/>
              <a:ext cx="1390844" cy="219106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FC62AE6D-C2D1-D28F-8BAB-45581803CC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77158" y="6233669"/>
              <a:ext cx="3829584" cy="866896"/>
            </a:xfrm>
            <a:prstGeom prst="rect">
              <a:avLst/>
            </a:prstGeom>
          </p:spPr>
        </p:pic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AE23FFF-FC93-70B9-A707-B21AB8616152}"/>
              </a:ext>
            </a:extLst>
          </p:cNvPr>
          <p:cNvCxnSpPr>
            <a:cxnSpLocks/>
          </p:cNvCxnSpPr>
          <p:nvPr/>
        </p:nvCxnSpPr>
        <p:spPr>
          <a:xfrm flipH="1" flipV="1">
            <a:off x="8197171" y="4825321"/>
            <a:ext cx="908037" cy="3579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A7A18F4-A8CA-1E86-9854-6C3641A9EC59}"/>
              </a:ext>
            </a:extLst>
          </p:cNvPr>
          <p:cNvCxnSpPr>
            <a:cxnSpLocks/>
          </p:cNvCxnSpPr>
          <p:nvPr/>
        </p:nvCxnSpPr>
        <p:spPr>
          <a:xfrm flipH="1">
            <a:off x="8598299" y="5234111"/>
            <a:ext cx="506909" cy="7758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22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FEB9A9C-221A-4310-82B6-BF88E9B0ECB1}"/>
              </a:ext>
            </a:extLst>
          </p:cNvPr>
          <p:cNvSpPr/>
          <p:nvPr/>
        </p:nvSpPr>
        <p:spPr>
          <a:xfrm>
            <a:off x="60357" y="33951"/>
            <a:ext cx="12071287" cy="6790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F73F3D-7CBD-46D3-AD51-D6E4EA1B7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Advanced analyses – Analysis decision tree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BBBBF-EF3C-4A25-9C0B-86A634D46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52BF-7FCA-4473-BF5B-F54186FD57EF}" type="slidenum">
              <a:rPr lang="en-SG" smtClean="0"/>
              <a:t>3</a:t>
            </a:fld>
            <a:endParaRPr lang="en-SG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FA30A0-BBCD-496F-9B56-495F100D1D6A}"/>
              </a:ext>
            </a:extLst>
          </p:cNvPr>
          <p:cNvSpPr txBox="1"/>
          <p:nvPr/>
        </p:nvSpPr>
        <p:spPr>
          <a:xfrm>
            <a:off x="275171" y="810918"/>
            <a:ext cx="647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>
                <a:solidFill>
                  <a:schemeClr val="accent6">
                    <a:lumMod val="75000"/>
                  </a:schemeClr>
                </a:solidFill>
              </a:rPr>
              <a:t>Start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5C7510-12C0-486B-9448-237B1E5D77B9}"/>
              </a:ext>
            </a:extLst>
          </p:cNvPr>
          <p:cNvSpPr txBox="1"/>
          <p:nvPr/>
        </p:nvSpPr>
        <p:spPr>
          <a:xfrm>
            <a:off x="874152" y="931856"/>
            <a:ext cx="1348740" cy="626701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ash"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SG" dirty="0">
                <a:solidFill>
                  <a:schemeClr val="accent1"/>
                </a:solidFill>
              </a:rPr>
              <a:t>Response variable type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CA31432-C3A0-41D6-8192-A7776B17D05F}"/>
              </a:ext>
            </a:extLst>
          </p:cNvPr>
          <p:cNvCxnSpPr>
            <a:cxnSpLocks/>
            <a:stCxn id="21" idx="3"/>
            <a:endCxn id="25" idx="1"/>
          </p:cNvCxnSpPr>
          <p:nvPr/>
        </p:nvCxnSpPr>
        <p:spPr>
          <a:xfrm>
            <a:off x="2222892" y="1245207"/>
            <a:ext cx="1883763" cy="18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7938B23-3111-4FBA-A1C1-69578069BF83}"/>
              </a:ext>
            </a:extLst>
          </p:cNvPr>
          <p:cNvSpPr txBox="1"/>
          <p:nvPr/>
        </p:nvSpPr>
        <p:spPr>
          <a:xfrm>
            <a:off x="8107680" y="1803361"/>
            <a:ext cx="3885355" cy="11806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SG" dirty="0">
                <a:solidFill>
                  <a:schemeClr val="accent1"/>
                </a:solidFill>
              </a:rPr>
              <a:t>Normally distributed (response):</a:t>
            </a:r>
          </a:p>
          <a:p>
            <a:r>
              <a:rPr lang="en-SG" b="1" dirty="0">
                <a:solidFill>
                  <a:schemeClr val="accent1"/>
                </a:solidFill>
              </a:rPr>
              <a:t>Analysis of variance (ANOVA)</a:t>
            </a:r>
            <a:r>
              <a:rPr lang="en-SG" b="1" dirty="0">
                <a:solidFill>
                  <a:srgbClr val="FF0000"/>
                </a:solidFill>
              </a:rPr>
              <a:t>*</a:t>
            </a:r>
            <a:endParaRPr lang="en-SG" b="1" dirty="0">
              <a:solidFill>
                <a:schemeClr val="accent1"/>
              </a:solidFill>
            </a:endParaRPr>
          </a:p>
          <a:p>
            <a:r>
              <a:rPr lang="en-SG" dirty="0">
                <a:solidFill>
                  <a:schemeClr val="accent1"/>
                </a:solidFill>
              </a:rPr>
              <a:t>Not normally distributed (response):</a:t>
            </a:r>
          </a:p>
          <a:p>
            <a:r>
              <a:rPr lang="en-SG" b="1" dirty="0">
                <a:solidFill>
                  <a:schemeClr val="accent1"/>
                </a:solidFill>
              </a:rPr>
              <a:t>Kruskal-Wallis test</a:t>
            </a:r>
            <a:endParaRPr lang="en-SG" dirty="0">
              <a:solidFill>
                <a:schemeClr val="accent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59A924-E1F1-4AF6-8A3E-0117349FAF69}"/>
              </a:ext>
            </a:extLst>
          </p:cNvPr>
          <p:cNvSpPr txBox="1"/>
          <p:nvPr/>
        </p:nvSpPr>
        <p:spPr>
          <a:xfrm>
            <a:off x="2565511" y="977298"/>
            <a:ext cx="1226127" cy="349702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SG" dirty="0">
                <a:solidFill>
                  <a:schemeClr val="accent1"/>
                </a:solidFill>
              </a:rPr>
              <a:t>Continuous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F4619A-52AA-4FA1-8BE9-A045431F5261}"/>
              </a:ext>
            </a:extLst>
          </p:cNvPr>
          <p:cNvSpPr txBox="1"/>
          <p:nvPr/>
        </p:nvSpPr>
        <p:spPr>
          <a:xfrm>
            <a:off x="4106655" y="950455"/>
            <a:ext cx="1670113" cy="626701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ash"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SG" dirty="0">
                <a:solidFill>
                  <a:schemeClr val="accent1"/>
                </a:solidFill>
              </a:rPr>
              <a:t>Explanatory variables types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E10A6D-95FF-4303-9D90-59F6777FE0E7}"/>
              </a:ext>
            </a:extLst>
          </p:cNvPr>
          <p:cNvSpPr txBox="1"/>
          <p:nvPr/>
        </p:nvSpPr>
        <p:spPr>
          <a:xfrm>
            <a:off x="6305136" y="763603"/>
            <a:ext cx="1483614" cy="626701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SG" dirty="0">
                <a:solidFill>
                  <a:schemeClr val="accent1"/>
                </a:solidFill>
              </a:rPr>
              <a:t>All Continuous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47CA93C-2756-411C-957D-0B942E9158E6}"/>
              </a:ext>
            </a:extLst>
          </p:cNvPr>
          <p:cNvCxnSpPr>
            <a:cxnSpLocks/>
            <a:stCxn id="25" idx="3"/>
            <a:endCxn id="30" idx="1"/>
          </p:cNvCxnSpPr>
          <p:nvPr/>
        </p:nvCxnSpPr>
        <p:spPr>
          <a:xfrm flipV="1">
            <a:off x="5776768" y="1012182"/>
            <a:ext cx="2330908" cy="251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AD6DF9A-C5FA-4743-B4BC-EEAB0CC1D56F}"/>
              </a:ext>
            </a:extLst>
          </p:cNvPr>
          <p:cNvCxnSpPr>
            <a:cxnSpLocks/>
            <a:stCxn id="25" idx="3"/>
            <a:endCxn id="23" idx="1"/>
          </p:cNvCxnSpPr>
          <p:nvPr/>
        </p:nvCxnSpPr>
        <p:spPr>
          <a:xfrm>
            <a:off x="5776768" y="1263806"/>
            <a:ext cx="2330912" cy="1129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82EEF77-A95C-4965-8DC9-B56063325FDE}"/>
              </a:ext>
            </a:extLst>
          </p:cNvPr>
          <p:cNvSpPr txBox="1"/>
          <p:nvPr/>
        </p:nvSpPr>
        <p:spPr>
          <a:xfrm>
            <a:off x="8107676" y="283333"/>
            <a:ext cx="3885357" cy="14576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SG" dirty="0">
                <a:solidFill>
                  <a:schemeClr val="accent1"/>
                </a:solidFill>
              </a:rPr>
              <a:t>Normally distributed (errors):</a:t>
            </a:r>
          </a:p>
          <a:p>
            <a:r>
              <a:rPr lang="en-SG" b="1" dirty="0">
                <a:solidFill>
                  <a:schemeClr val="accent1"/>
                </a:solidFill>
              </a:rPr>
              <a:t>Regression</a:t>
            </a:r>
            <a:r>
              <a:rPr lang="en-SG" b="1" dirty="0">
                <a:solidFill>
                  <a:srgbClr val="FF0000"/>
                </a:solidFill>
              </a:rPr>
              <a:t>*</a:t>
            </a:r>
          </a:p>
          <a:p>
            <a:r>
              <a:rPr lang="en-SG" dirty="0">
                <a:solidFill>
                  <a:schemeClr val="accent1"/>
                </a:solidFill>
              </a:rPr>
              <a:t>Not normally distributed (errors):</a:t>
            </a:r>
          </a:p>
          <a:p>
            <a:r>
              <a:rPr lang="en-SG" b="1" dirty="0">
                <a:solidFill>
                  <a:schemeClr val="accent1"/>
                </a:solidFill>
              </a:rPr>
              <a:t>Generalised Linear Model (GLM) with error structure to be determined by you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8DA9C0F-760B-49E6-8E9C-38203261EB4B}"/>
              </a:ext>
            </a:extLst>
          </p:cNvPr>
          <p:cNvSpPr txBox="1"/>
          <p:nvPr/>
        </p:nvSpPr>
        <p:spPr>
          <a:xfrm>
            <a:off x="8107680" y="3052707"/>
            <a:ext cx="3885355" cy="17346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SG" dirty="0">
                <a:solidFill>
                  <a:schemeClr val="accent1"/>
                </a:solidFill>
              </a:rPr>
              <a:t>Normally distributed (response):</a:t>
            </a:r>
          </a:p>
          <a:p>
            <a:r>
              <a:rPr lang="en-SG" b="1" dirty="0">
                <a:solidFill>
                  <a:schemeClr val="accent1"/>
                </a:solidFill>
              </a:rPr>
              <a:t>Analysis of covariance (ANCOVA)</a:t>
            </a:r>
            <a:r>
              <a:rPr lang="en-SG" b="1" dirty="0">
                <a:solidFill>
                  <a:srgbClr val="FF0000"/>
                </a:solidFill>
              </a:rPr>
              <a:t>*</a:t>
            </a:r>
            <a:endParaRPr lang="en-SG" b="1" dirty="0">
              <a:solidFill>
                <a:schemeClr val="accent1"/>
              </a:solidFill>
            </a:endParaRPr>
          </a:p>
          <a:p>
            <a:r>
              <a:rPr lang="en-SG" dirty="0">
                <a:solidFill>
                  <a:schemeClr val="accent1"/>
                </a:solidFill>
              </a:rPr>
              <a:t>Not normally distributed (response):</a:t>
            </a:r>
          </a:p>
          <a:p>
            <a:r>
              <a:rPr lang="en-SG" b="1" dirty="0">
                <a:solidFill>
                  <a:schemeClr val="accent1"/>
                </a:solidFill>
              </a:rPr>
              <a:t>Rank-based ANCOVA (RANCOVA) </a:t>
            </a:r>
            <a:r>
              <a:rPr lang="en-SG" dirty="0">
                <a:solidFill>
                  <a:schemeClr val="accent1"/>
                </a:solidFill>
              </a:rPr>
              <a:t>or</a:t>
            </a:r>
            <a:endParaRPr lang="en-SG" b="1" dirty="0">
              <a:solidFill>
                <a:schemeClr val="accent1"/>
              </a:solidFill>
            </a:endParaRPr>
          </a:p>
          <a:p>
            <a:r>
              <a:rPr lang="en-SG" b="1" dirty="0">
                <a:solidFill>
                  <a:schemeClr val="accent1"/>
                </a:solidFill>
              </a:rPr>
              <a:t>GLM with error structure to be determined by you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46FDFF-3D9E-4E65-949E-F3358A36FAA7}"/>
              </a:ext>
            </a:extLst>
          </p:cNvPr>
          <p:cNvSpPr txBox="1"/>
          <p:nvPr/>
        </p:nvSpPr>
        <p:spPr>
          <a:xfrm>
            <a:off x="1599789" y="5879102"/>
            <a:ext cx="2723142" cy="6267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SG" b="1" dirty="0">
                <a:solidFill>
                  <a:schemeClr val="accent1"/>
                </a:solidFill>
              </a:rPr>
              <a:t>GLM with Binomial errors </a:t>
            </a:r>
            <a:r>
              <a:rPr lang="en-S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(aka Logistic regression)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B6CFF0-B36B-44CA-AEE7-ED986E5558A9}"/>
              </a:ext>
            </a:extLst>
          </p:cNvPr>
          <p:cNvSpPr txBox="1"/>
          <p:nvPr/>
        </p:nvSpPr>
        <p:spPr>
          <a:xfrm>
            <a:off x="2982269" y="4138030"/>
            <a:ext cx="2515040" cy="6267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SG" b="1" dirty="0">
                <a:solidFill>
                  <a:schemeClr val="accent1"/>
                </a:solidFill>
              </a:rPr>
              <a:t>GLM with Poisson errors </a:t>
            </a:r>
            <a:r>
              <a:rPr lang="en-S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(aka Poisson regression)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6A177EE-0DA2-4D4F-83C0-D2C30234FCE7}"/>
              </a:ext>
            </a:extLst>
          </p:cNvPr>
          <p:cNvSpPr txBox="1"/>
          <p:nvPr/>
        </p:nvSpPr>
        <p:spPr>
          <a:xfrm>
            <a:off x="8457408" y="5184749"/>
            <a:ext cx="3537572" cy="6267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SG" b="1" dirty="0">
                <a:solidFill>
                  <a:schemeClr val="accent1"/>
                </a:solidFill>
              </a:rPr>
              <a:t>GLM with Binomial errors </a:t>
            </a:r>
            <a:br>
              <a:rPr lang="en-SG" b="1" dirty="0">
                <a:solidFill>
                  <a:schemeClr val="accent1"/>
                </a:solidFill>
              </a:rPr>
            </a:br>
            <a:r>
              <a:rPr lang="en-S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(aka Binary Logistic regression)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7C1FCF1-A574-41B9-9A69-D94CBE1F1486}"/>
              </a:ext>
            </a:extLst>
          </p:cNvPr>
          <p:cNvSpPr txBox="1"/>
          <p:nvPr/>
        </p:nvSpPr>
        <p:spPr>
          <a:xfrm>
            <a:off x="8457407" y="5872047"/>
            <a:ext cx="3537573" cy="6267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SG" b="1" dirty="0">
                <a:solidFill>
                  <a:schemeClr val="accent1"/>
                </a:solidFill>
              </a:rPr>
              <a:t>GLM with Multinomial errors </a:t>
            </a:r>
            <a:br>
              <a:rPr lang="en-SG" b="1" dirty="0">
                <a:solidFill>
                  <a:schemeClr val="accent1"/>
                </a:solidFill>
              </a:rPr>
            </a:br>
            <a:r>
              <a:rPr lang="en-S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(aka Multinomial Logistic regression)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94B7DB2-F499-4311-8B9A-C19779AC46A6}"/>
              </a:ext>
            </a:extLst>
          </p:cNvPr>
          <p:cNvSpPr txBox="1"/>
          <p:nvPr/>
        </p:nvSpPr>
        <p:spPr>
          <a:xfrm>
            <a:off x="216556" y="5879230"/>
            <a:ext cx="1125450" cy="6195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SG" b="1" dirty="0">
                <a:solidFill>
                  <a:schemeClr val="accent1"/>
                </a:solidFill>
              </a:rPr>
              <a:t>Survival Analysis</a:t>
            </a:r>
            <a:endParaRPr lang="en-S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2CEAB98-1D88-4AC4-88DA-608CBB9A7E2A}"/>
              </a:ext>
            </a:extLst>
          </p:cNvPr>
          <p:cNvCxnSpPr>
            <a:cxnSpLocks/>
            <a:stCxn id="25" idx="3"/>
            <a:endCxn id="31" idx="1"/>
          </p:cNvCxnSpPr>
          <p:nvPr/>
        </p:nvCxnSpPr>
        <p:spPr>
          <a:xfrm>
            <a:off x="5776768" y="1263806"/>
            <a:ext cx="2330912" cy="2656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945E93D-1591-42F7-930E-F58DA40597B5}"/>
              </a:ext>
            </a:extLst>
          </p:cNvPr>
          <p:cNvSpPr txBox="1"/>
          <p:nvPr/>
        </p:nvSpPr>
        <p:spPr>
          <a:xfrm>
            <a:off x="6602518" y="1419736"/>
            <a:ext cx="1631975" cy="349702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SG" dirty="0">
                <a:solidFill>
                  <a:schemeClr val="accent1"/>
                </a:solidFill>
              </a:rPr>
              <a:t>All Categorical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C6C089C-097E-46CD-8EAA-9456341A2226}"/>
              </a:ext>
            </a:extLst>
          </p:cNvPr>
          <p:cNvSpPr txBox="1"/>
          <p:nvPr/>
        </p:nvSpPr>
        <p:spPr>
          <a:xfrm>
            <a:off x="5368296" y="1989462"/>
            <a:ext cx="2126746" cy="521416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SG" dirty="0">
                <a:solidFill>
                  <a:schemeClr val="accent1"/>
                </a:solidFill>
              </a:rPr>
              <a:t>Continuous</a:t>
            </a:r>
            <a:br>
              <a:rPr lang="en-SG" dirty="0">
                <a:solidFill>
                  <a:schemeClr val="accent1"/>
                </a:solidFill>
              </a:rPr>
            </a:br>
            <a:r>
              <a:rPr lang="en-SG" dirty="0">
                <a:solidFill>
                  <a:schemeClr val="accent1"/>
                </a:solidFill>
              </a:rPr>
              <a:t>and Categorical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4EAF2E3-DDE2-4565-B36F-500068EC1DCF}"/>
              </a:ext>
            </a:extLst>
          </p:cNvPr>
          <p:cNvSpPr txBox="1"/>
          <p:nvPr/>
        </p:nvSpPr>
        <p:spPr>
          <a:xfrm>
            <a:off x="3332206" y="1955186"/>
            <a:ext cx="1226127" cy="349702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SG" dirty="0">
                <a:solidFill>
                  <a:schemeClr val="accent1"/>
                </a:solidFill>
              </a:rPr>
              <a:t>Categorical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C3FD0E8-520C-42A6-8BF7-0FD73F8BAB9F}"/>
              </a:ext>
            </a:extLst>
          </p:cNvPr>
          <p:cNvCxnSpPr>
            <a:cxnSpLocks/>
            <a:stCxn id="94" idx="3"/>
            <a:endCxn id="34" idx="1"/>
          </p:cNvCxnSpPr>
          <p:nvPr/>
        </p:nvCxnSpPr>
        <p:spPr>
          <a:xfrm>
            <a:off x="6431669" y="3402970"/>
            <a:ext cx="2025739" cy="2095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91A52AC-DF19-467D-B2F8-F73F64798AA0}"/>
              </a:ext>
            </a:extLst>
          </p:cNvPr>
          <p:cNvCxnSpPr>
            <a:cxnSpLocks/>
            <a:endCxn id="94" idx="1"/>
          </p:cNvCxnSpPr>
          <p:nvPr/>
        </p:nvCxnSpPr>
        <p:spPr>
          <a:xfrm>
            <a:off x="2231884" y="1429963"/>
            <a:ext cx="2945004" cy="1973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6F1C626-33D7-454A-B8E6-BCC9ECFB0C24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2218503" y="1570958"/>
            <a:ext cx="2021286" cy="2567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89353B1-04FA-4C62-AD78-E59ED7EFBC78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1829635" y="1554092"/>
            <a:ext cx="1131725" cy="4325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1C015E6-2693-4212-86B6-8F560860E762}"/>
              </a:ext>
            </a:extLst>
          </p:cNvPr>
          <p:cNvCxnSpPr>
            <a:cxnSpLocks/>
            <a:stCxn id="21" idx="2"/>
            <a:endCxn id="37" idx="0"/>
          </p:cNvCxnSpPr>
          <p:nvPr/>
        </p:nvCxnSpPr>
        <p:spPr>
          <a:xfrm flipH="1">
            <a:off x="779281" y="1558557"/>
            <a:ext cx="769241" cy="4320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6F1C1D9D-2769-49CE-A33E-5D7B6BFB1846}"/>
              </a:ext>
            </a:extLst>
          </p:cNvPr>
          <p:cNvSpPr txBox="1"/>
          <p:nvPr/>
        </p:nvSpPr>
        <p:spPr>
          <a:xfrm>
            <a:off x="5176888" y="3089619"/>
            <a:ext cx="1254781" cy="626701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ash"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SG" dirty="0">
                <a:solidFill>
                  <a:schemeClr val="accent1"/>
                </a:solidFill>
              </a:rPr>
              <a:t>Number of categories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7C34B53-A616-423A-852E-7EF4139B34E5}"/>
              </a:ext>
            </a:extLst>
          </p:cNvPr>
          <p:cNvCxnSpPr>
            <a:cxnSpLocks/>
            <a:stCxn id="94" idx="3"/>
            <a:endCxn id="36" idx="1"/>
          </p:cNvCxnSpPr>
          <p:nvPr/>
        </p:nvCxnSpPr>
        <p:spPr>
          <a:xfrm>
            <a:off x="6431669" y="3402970"/>
            <a:ext cx="2025738" cy="2782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C1D9DEEA-0EF4-4695-B60B-4193DC920C28}"/>
              </a:ext>
            </a:extLst>
          </p:cNvPr>
          <p:cNvSpPr txBox="1"/>
          <p:nvPr/>
        </p:nvSpPr>
        <p:spPr>
          <a:xfrm>
            <a:off x="6972786" y="3640728"/>
            <a:ext cx="490401" cy="349702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SG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EC7BEBF-F3F5-430F-9FB3-4DA10C6BB757}"/>
              </a:ext>
            </a:extLst>
          </p:cNvPr>
          <p:cNvSpPr txBox="1"/>
          <p:nvPr/>
        </p:nvSpPr>
        <p:spPr>
          <a:xfrm>
            <a:off x="6595864" y="3989264"/>
            <a:ext cx="574379" cy="349702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SG" dirty="0">
                <a:solidFill>
                  <a:schemeClr val="accent1"/>
                </a:solidFill>
              </a:rPr>
              <a:t>&gt;2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4534F4F-7CA9-455A-A0CF-52E5A64B868B}"/>
              </a:ext>
            </a:extLst>
          </p:cNvPr>
          <p:cNvSpPr txBox="1"/>
          <p:nvPr/>
        </p:nvSpPr>
        <p:spPr>
          <a:xfrm>
            <a:off x="2480128" y="2999559"/>
            <a:ext cx="1226127" cy="349702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SG" dirty="0">
                <a:solidFill>
                  <a:schemeClr val="accent1"/>
                </a:solidFill>
              </a:rPr>
              <a:t>Count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0DDDE13-9990-4E73-BAFD-359E82F31CF5}"/>
              </a:ext>
            </a:extLst>
          </p:cNvPr>
          <p:cNvSpPr txBox="1"/>
          <p:nvPr/>
        </p:nvSpPr>
        <p:spPr>
          <a:xfrm>
            <a:off x="1278279" y="3626260"/>
            <a:ext cx="1226127" cy="349702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SG" dirty="0">
                <a:solidFill>
                  <a:schemeClr val="accent1"/>
                </a:solidFill>
              </a:rPr>
              <a:t>Proportion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5AF4FCD-81F3-4D03-A25A-9740635FD695}"/>
              </a:ext>
            </a:extLst>
          </p:cNvPr>
          <p:cNvSpPr txBox="1"/>
          <p:nvPr/>
        </p:nvSpPr>
        <p:spPr>
          <a:xfrm>
            <a:off x="-33623" y="2988738"/>
            <a:ext cx="1226127" cy="626701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SG" dirty="0">
                <a:solidFill>
                  <a:schemeClr val="accent1"/>
                </a:solidFill>
              </a:rPr>
              <a:t>Time to Death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66605A1-74C6-4A46-B5E8-C7F845D02832}"/>
              </a:ext>
            </a:extLst>
          </p:cNvPr>
          <p:cNvSpPr txBox="1"/>
          <p:nvPr/>
        </p:nvSpPr>
        <p:spPr>
          <a:xfrm>
            <a:off x="4566825" y="5010697"/>
            <a:ext cx="1518285" cy="626701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ash"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SG" dirty="0">
                <a:solidFill>
                  <a:schemeClr val="accent1"/>
                </a:solidFill>
              </a:rPr>
              <a:t>Overdispersion present?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E98A3AB-F330-4C02-960C-89A13207E4C7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5325968" y="4752193"/>
            <a:ext cx="0" cy="258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c 14">
            <a:extLst>
              <a:ext uri="{FF2B5EF4-FFF2-40B4-BE49-F238E27FC236}">
                <a16:creationId xmlns:a16="http://schemas.microsoft.com/office/drawing/2014/main" id="{3DB7E1D1-678A-45B4-9C0A-7BF510A8649C}"/>
              </a:ext>
            </a:extLst>
          </p:cNvPr>
          <p:cNvSpPr>
            <a:spLocks/>
          </p:cNvSpPr>
          <p:nvPr/>
        </p:nvSpPr>
        <p:spPr>
          <a:xfrm>
            <a:off x="4676294" y="4464182"/>
            <a:ext cx="1659111" cy="1036453"/>
          </a:xfrm>
          <a:prstGeom prst="arc">
            <a:avLst>
              <a:gd name="adj1" fmla="val 16221496"/>
              <a:gd name="adj2" fmla="val 1914505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B8E780B-87EF-4827-AED1-104B602B0121}"/>
              </a:ext>
            </a:extLst>
          </p:cNvPr>
          <p:cNvSpPr txBox="1"/>
          <p:nvPr/>
        </p:nvSpPr>
        <p:spPr>
          <a:xfrm>
            <a:off x="6315329" y="4787021"/>
            <a:ext cx="574379" cy="349702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SG" dirty="0">
                <a:solidFill>
                  <a:schemeClr val="accent1"/>
                </a:solidFill>
              </a:rPr>
              <a:t>No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B473F6C-0244-4F00-98B8-11031E2F92A6}"/>
              </a:ext>
            </a:extLst>
          </p:cNvPr>
          <p:cNvCxnSpPr>
            <a:cxnSpLocks/>
            <a:stCxn id="41" idx="3"/>
            <a:endCxn id="55" idx="0"/>
          </p:cNvCxnSpPr>
          <p:nvPr/>
        </p:nvCxnSpPr>
        <p:spPr>
          <a:xfrm>
            <a:off x="6085110" y="5324048"/>
            <a:ext cx="253780" cy="547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0942C3D-0F1D-4B5C-B70E-EB0C6CD971FD}"/>
              </a:ext>
            </a:extLst>
          </p:cNvPr>
          <p:cNvSpPr txBox="1"/>
          <p:nvPr/>
        </p:nvSpPr>
        <p:spPr>
          <a:xfrm>
            <a:off x="6194579" y="5372425"/>
            <a:ext cx="574379" cy="349702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SG" dirty="0">
                <a:solidFill>
                  <a:schemeClr val="accent1"/>
                </a:solidFill>
              </a:rPr>
              <a:t>Yes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0C2677A-ADB5-4B4C-BC42-663C03E5304A}"/>
              </a:ext>
            </a:extLst>
          </p:cNvPr>
          <p:cNvSpPr txBox="1"/>
          <p:nvPr/>
        </p:nvSpPr>
        <p:spPr>
          <a:xfrm>
            <a:off x="4570103" y="5872047"/>
            <a:ext cx="3537573" cy="6267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SG" b="1" dirty="0">
                <a:solidFill>
                  <a:schemeClr val="accent1"/>
                </a:solidFill>
              </a:rPr>
              <a:t>GLM with Quasi-Poisson errors </a:t>
            </a:r>
            <a:r>
              <a:rPr lang="en-SG" dirty="0">
                <a:solidFill>
                  <a:schemeClr val="accent1"/>
                </a:solidFill>
              </a:rPr>
              <a:t>or</a:t>
            </a:r>
          </a:p>
          <a:p>
            <a:r>
              <a:rPr lang="en-SG" b="1" dirty="0">
                <a:solidFill>
                  <a:schemeClr val="accent1"/>
                </a:solidFill>
              </a:rPr>
              <a:t>GLM with Negative Binomial errors</a:t>
            </a:r>
            <a:endParaRPr lang="en-S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A4A498E-E8F4-46B7-BAC9-10B9C69E47BB}"/>
              </a:ext>
            </a:extLst>
          </p:cNvPr>
          <p:cNvSpPr txBox="1"/>
          <p:nvPr/>
        </p:nvSpPr>
        <p:spPr>
          <a:xfrm>
            <a:off x="8944434" y="4724042"/>
            <a:ext cx="3409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*Heteroscedasticity: use GLS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5032C2-58B6-46BF-A7E9-E0E64E73D1E2}"/>
              </a:ext>
            </a:extLst>
          </p:cNvPr>
          <p:cNvSpPr txBox="1"/>
          <p:nvPr/>
        </p:nvSpPr>
        <p:spPr>
          <a:xfrm>
            <a:off x="5365295" y="297972"/>
            <a:ext cx="1757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>
                <a:solidFill>
                  <a:schemeClr val="accent1"/>
                </a:solidFill>
              </a:rPr>
              <a:t>(will be modified further)</a:t>
            </a:r>
          </a:p>
        </p:txBody>
      </p:sp>
    </p:spTree>
    <p:extLst>
      <p:ext uri="{BB962C8B-B14F-4D97-AF65-F5344CB8AC3E}">
        <p14:creationId xmlns:p14="http://schemas.microsoft.com/office/powerpoint/2010/main" val="26657089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42C8CE1-787C-118E-96F2-C6B015F5BFB4}"/>
              </a:ext>
            </a:extLst>
          </p:cNvPr>
          <p:cNvCxnSpPr>
            <a:cxnSpLocks/>
          </p:cNvCxnSpPr>
          <p:nvPr/>
        </p:nvCxnSpPr>
        <p:spPr>
          <a:xfrm>
            <a:off x="5775769" y="891251"/>
            <a:ext cx="0" cy="2537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CF73F3D-7CBD-46D3-AD51-D6E4EA1B7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Fitting LMEs – 2 random effects (1 continuous and 1 categorical)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D1D97-2687-4B15-BF3D-D09058FCE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84" y="767101"/>
            <a:ext cx="5622704" cy="6074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u="sng" dirty="0"/>
              <a:t>lme4 package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mod5a=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lmer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relevance~grading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+(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time|origin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/process),data=d2)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BBBBF-EF3C-4A25-9C0B-86A634D46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52BF-7FCA-4473-BF5B-F54186FD57EF}" type="slidenum">
              <a:rPr lang="en-SG" smtClean="0"/>
              <a:t>30</a:t>
            </a:fld>
            <a:endParaRPr lang="en-SG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A1ED25F-09DE-466D-8FB7-59C5CA36E422}"/>
              </a:ext>
            </a:extLst>
          </p:cNvPr>
          <p:cNvSpPr txBox="1">
            <a:spLocks/>
          </p:cNvSpPr>
          <p:nvPr/>
        </p:nvSpPr>
        <p:spPr>
          <a:xfrm>
            <a:off x="5800165" y="766800"/>
            <a:ext cx="6314253" cy="6074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SG" u="sng" dirty="0" err="1"/>
              <a:t>nlme</a:t>
            </a:r>
            <a:r>
              <a:rPr lang="en-SG" u="sng" dirty="0"/>
              <a:t> package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mod5b=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lme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relevance~grading,random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=~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time|origin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process,data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=d2)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dirty="0"/>
              <a:t>#Convergence problems: no results/cannot trust results!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C9DA202-787D-4573-A186-E2F709E114BF}"/>
              </a:ext>
            </a:extLst>
          </p:cNvPr>
          <p:cNvSpPr txBox="1">
            <a:spLocks/>
          </p:cNvSpPr>
          <p:nvPr/>
        </p:nvSpPr>
        <p:spPr>
          <a:xfrm>
            <a:off x="77582" y="5920508"/>
            <a:ext cx="12036834" cy="920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SG" dirty="0"/>
              <a:t>Note: continuous random effects are less common than categorical. If you only want to fit one continuous random effect, fit it as a fixed effect.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CCD53A0-037C-4508-8816-BD0AF0492DF3}"/>
              </a:ext>
            </a:extLst>
          </p:cNvPr>
          <p:cNvSpPr txBox="1">
            <a:spLocks/>
          </p:cNvSpPr>
          <p:nvPr/>
        </p:nvSpPr>
        <p:spPr>
          <a:xfrm>
            <a:off x="383792" y="3550870"/>
            <a:ext cx="6854785" cy="20726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SG" sz="1400" dirty="0">
                <a:solidFill>
                  <a:schemeClr val="accent1"/>
                </a:solidFill>
              </a:rPr>
              <a:t>Convergence problems are frustratingly common in LMEs, GLMs and GLMMs. This usually happens when your </a:t>
            </a:r>
            <a:r>
              <a:rPr lang="en-SG" sz="1400" b="1" dirty="0">
                <a:solidFill>
                  <a:schemeClr val="accent1"/>
                </a:solidFill>
              </a:rPr>
              <a:t>model is too complex</a:t>
            </a:r>
            <a:r>
              <a:rPr lang="en-SG" sz="1400" dirty="0">
                <a:solidFill>
                  <a:schemeClr val="accent1"/>
                </a:solidFill>
              </a:rPr>
              <a:t> for the package to handle. You CANNOT trust the results! You must adjust your model until there are no more convergence problems.</a:t>
            </a: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SG" sz="1400" dirty="0">
                <a:solidFill>
                  <a:schemeClr val="accent1"/>
                </a:solidFill>
              </a:rPr>
              <a:t>There are some ways you can handle this issue (I will go through these on another week):</a:t>
            </a: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SG" sz="1400" dirty="0">
                <a:solidFill>
                  <a:schemeClr val="accent1"/>
                </a:solidFill>
              </a:rPr>
              <a:t>1) Fit a simpler model (fewer explanatory variables and/or random effects);</a:t>
            </a: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SG" sz="1400" dirty="0">
                <a:solidFill>
                  <a:schemeClr val="accent1"/>
                </a:solidFill>
              </a:rPr>
              <a:t>2) Adjust some of the settings in the function;</a:t>
            </a: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SG" sz="1400" dirty="0">
                <a:solidFill>
                  <a:schemeClr val="accent1"/>
                </a:solidFill>
              </a:rPr>
              <a:t>3) Try another package;</a:t>
            </a:r>
          </a:p>
          <a:p>
            <a:pPr marL="0" indent="0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SG" sz="1400" dirty="0">
                <a:solidFill>
                  <a:schemeClr val="accent1"/>
                </a:solidFill>
              </a:rPr>
              <a:t>4) Choose a different response variable.</a:t>
            </a:r>
          </a:p>
          <a:p>
            <a:pPr marL="0" indent="0" algn="r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SG" sz="1400" dirty="0">
                <a:solidFill>
                  <a:schemeClr val="accent1"/>
                </a:solidFill>
              </a:rPr>
              <a:t>We will take a closer look at this in a later lecture.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620C01-DC39-4BEA-873A-2D570B89B582}"/>
              </a:ext>
            </a:extLst>
          </p:cNvPr>
          <p:cNvSpPr txBox="1"/>
          <p:nvPr/>
        </p:nvSpPr>
        <p:spPr>
          <a:xfrm>
            <a:off x="1333573" y="2001056"/>
            <a:ext cx="4366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Continuous variable goes in front of the bar: this adjusts the slope for &lt;time&gt; for the different levels of &lt;origin&gt; and &lt;process&gt;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53D3AF8-78D5-4AAD-B4BE-D0AB8239B499}"/>
              </a:ext>
            </a:extLst>
          </p:cNvPr>
          <p:cNvCxnSpPr>
            <a:cxnSpLocks/>
          </p:cNvCxnSpPr>
          <p:nvPr/>
        </p:nvCxnSpPr>
        <p:spPr>
          <a:xfrm flipV="1">
            <a:off x="4276460" y="1578959"/>
            <a:ext cx="507114" cy="5368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220AC1F-D6C3-F78D-5B95-137186600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5489" y="2808300"/>
            <a:ext cx="4376220" cy="111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765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73F3D-7CBD-46D3-AD51-D6E4EA1B7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Simplifying mixed effect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D1D97-2687-4B15-BF3D-D09058FCE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83" y="2870521"/>
            <a:ext cx="6018417" cy="39706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u="sng" dirty="0"/>
              <a:t>lme4 package</a:t>
            </a:r>
          </a:p>
          <a:p>
            <a:pPr marL="0" indent="0">
              <a:buNone/>
            </a:pPr>
            <a:r>
              <a:rPr lang="en-SG" dirty="0"/>
              <a:t>#Fitting models using REML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mod3a=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lmer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relevance~grading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+(1|origin/process),data=d2,REML=T)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#Fitting models using ML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mod3a=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lmer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relevance~grading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+(1|origin/process),data=d2,REML=F)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BBBBF-EF3C-4A25-9C0B-86A634D46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52BF-7FCA-4473-BF5B-F54186FD57EF}" type="slidenum">
              <a:rPr lang="en-SG" smtClean="0"/>
              <a:t>31</a:t>
            </a:fld>
            <a:endParaRPr lang="en-SG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A1ED25F-09DE-466D-8FB7-59C5CA36E422}"/>
              </a:ext>
            </a:extLst>
          </p:cNvPr>
          <p:cNvSpPr txBox="1">
            <a:spLocks/>
          </p:cNvSpPr>
          <p:nvPr/>
        </p:nvSpPr>
        <p:spPr>
          <a:xfrm>
            <a:off x="6096000" y="2870220"/>
            <a:ext cx="6018417" cy="3970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SG" u="sng" dirty="0" err="1"/>
              <a:t>nlme</a:t>
            </a:r>
            <a:r>
              <a:rPr lang="en-SG" u="sng" dirty="0"/>
              <a:t> package</a:t>
            </a:r>
          </a:p>
          <a:p>
            <a:pPr marL="0" indent="0">
              <a:buNone/>
            </a:pPr>
            <a:r>
              <a:rPr lang="en-SG" dirty="0"/>
              <a:t>#Fitting models using REML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mod3b=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lme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relevance~grading,random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=~1|origin/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process,data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=d2,method="REML")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#Fitting models using ML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mod3b=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lme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relevance~grading,random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=~1|origin/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process,data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=d2,method="ML")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4539641-9957-4A06-B617-E82656D086C9}"/>
              </a:ext>
            </a:extLst>
          </p:cNvPr>
          <p:cNvSpPr txBox="1">
            <a:spLocks/>
          </p:cNvSpPr>
          <p:nvPr/>
        </p:nvSpPr>
        <p:spPr>
          <a:xfrm>
            <a:off x="77583" y="760774"/>
            <a:ext cx="12036834" cy="1855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SG" b="1" dirty="0"/>
              <a:t>FIRST</a:t>
            </a:r>
            <a:r>
              <a:rPr lang="en-SG" dirty="0"/>
              <a:t>: simplify random effects—fit models using </a:t>
            </a:r>
            <a:r>
              <a:rPr lang="en-SG" b="1" dirty="0"/>
              <a:t>REML (Restricted Maximum Likelihood which ignores fixed effects)</a:t>
            </a:r>
            <a:r>
              <a:rPr lang="en-SG" dirty="0"/>
              <a:t> and compare models using AIC() 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b="1" dirty="0"/>
              <a:t>NEXT</a:t>
            </a:r>
            <a:r>
              <a:rPr lang="en-SG" dirty="0"/>
              <a:t>: simplify fixed effects—fit models using </a:t>
            </a:r>
            <a:r>
              <a:rPr lang="en-SG" b="1" dirty="0"/>
              <a:t>ML (Maximum Likelihood)</a:t>
            </a:r>
            <a:r>
              <a:rPr lang="en-SG" dirty="0"/>
              <a:t> and compare models using either </a:t>
            </a:r>
            <a:r>
              <a:rPr lang="en-SG" dirty="0" err="1"/>
              <a:t>anova</a:t>
            </a:r>
            <a:r>
              <a:rPr lang="en-SG" dirty="0"/>
              <a:t>() (only if </a:t>
            </a:r>
            <a:r>
              <a:rPr lang="en-SG"/>
              <a:t>they’re subsets) </a:t>
            </a:r>
            <a:r>
              <a:rPr lang="en-SG" dirty="0"/>
              <a:t>or AIC() (preferred).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B6241B-FA23-422E-89FF-CB833D2966BC}"/>
              </a:ext>
            </a:extLst>
          </p:cNvPr>
          <p:cNvSpPr txBox="1"/>
          <p:nvPr/>
        </p:nvSpPr>
        <p:spPr>
          <a:xfrm>
            <a:off x="2597732" y="4544562"/>
            <a:ext cx="36162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REML=T is the default, so you actually don’t need to specify this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3FB87E6-B972-42BA-ADEE-DF2F4F9969F0}"/>
              </a:ext>
            </a:extLst>
          </p:cNvPr>
          <p:cNvCxnSpPr>
            <a:cxnSpLocks/>
          </p:cNvCxnSpPr>
          <p:nvPr/>
        </p:nvCxnSpPr>
        <p:spPr>
          <a:xfrm flipV="1">
            <a:off x="3577686" y="4394100"/>
            <a:ext cx="0" cy="2765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3FC77D6-287E-4E7F-AC40-D2AB86C55D10}"/>
              </a:ext>
            </a:extLst>
          </p:cNvPr>
          <p:cNvSpPr txBox="1"/>
          <p:nvPr/>
        </p:nvSpPr>
        <p:spPr>
          <a:xfrm>
            <a:off x="8624983" y="4544562"/>
            <a:ext cx="39778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method=“REML” is the default, so you actually don’t need to specify this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63EB271-9316-4182-AE47-ECFCD11AD069}"/>
              </a:ext>
            </a:extLst>
          </p:cNvPr>
          <p:cNvCxnSpPr>
            <a:cxnSpLocks/>
          </p:cNvCxnSpPr>
          <p:nvPr/>
        </p:nvCxnSpPr>
        <p:spPr>
          <a:xfrm flipV="1">
            <a:off x="10657026" y="4400240"/>
            <a:ext cx="0" cy="2451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7B94929-B778-45FD-BACE-C97D363F70BA}"/>
              </a:ext>
            </a:extLst>
          </p:cNvPr>
          <p:cNvSpPr txBox="1">
            <a:spLocks/>
          </p:cNvSpPr>
          <p:nvPr/>
        </p:nvSpPr>
        <p:spPr>
          <a:xfrm>
            <a:off x="6721702" y="176198"/>
            <a:ext cx="5247254" cy="4802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SG" sz="1400" dirty="0">
                <a:solidFill>
                  <a:schemeClr val="accent1"/>
                </a:solidFill>
              </a:rPr>
              <a:t>We simplify the random effects first because we don’t want them to explain any of the variation that our fixed effects can explain.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1A4DB5C-1305-6245-1042-2815F525F91A}"/>
              </a:ext>
            </a:extLst>
          </p:cNvPr>
          <p:cNvCxnSpPr>
            <a:cxnSpLocks/>
          </p:cNvCxnSpPr>
          <p:nvPr/>
        </p:nvCxnSpPr>
        <p:spPr>
          <a:xfrm>
            <a:off x="6084425" y="3090500"/>
            <a:ext cx="11575" cy="3622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2093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28ADC56-CE26-DA43-022E-88A62FEB23EA}"/>
              </a:ext>
            </a:extLst>
          </p:cNvPr>
          <p:cNvCxnSpPr>
            <a:cxnSpLocks/>
          </p:cNvCxnSpPr>
          <p:nvPr/>
        </p:nvCxnSpPr>
        <p:spPr>
          <a:xfrm>
            <a:off x="6061275" y="3090500"/>
            <a:ext cx="11575" cy="2542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CF73F3D-7CBD-46D3-AD51-D6E4EA1B7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Example – simplify random effects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D1D97-2687-4B15-BF3D-D09058FCE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85" y="1701779"/>
            <a:ext cx="5641898" cy="5139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u="sng" dirty="0"/>
              <a:t>lme4 package</a:t>
            </a:r>
          </a:p>
          <a:p>
            <a:pPr marL="0" indent="0">
              <a:buNone/>
            </a:pPr>
            <a:r>
              <a:rPr lang="en-SG" sz="2400" dirty="0"/>
              <a:t>#Fit models using REML</a:t>
            </a:r>
          </a:p>
          <a:p>
            <a:pPr marL="0" indent="0">
              <a:buNone/>
            </a:pPr>
            <a:endParaRPr lang="en-S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mod7a1=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lmer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relevance~grading+time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+(1|origin),data=d2)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mod7a2=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lmer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relevance~grading+time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+(1|origin/process),data=d2)</a:t>
            </a:r>
          </a:p>
          <a:p>
            <a:pPr marL="0" indent="0">
              <a:buNone/>
            </a:pPr>
            <a:endParaRPr lang="en-SG" sz="2400" dirty="0"/>
          </a:p>
          <a:p>
            <a:pPr marL="0" indent="0">
              <a:buNone/>
            </a:pPr>
            <a:r>
              <a:rPr lang="en-SG" sz="2400" dirty="0"/>
              <a:t>#Test models using AIC()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AIC(mod6a,mod7a1,mod7a2)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BBBBF-EF3C-4A25-9C0B-86A634D46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52BF-7FCA-4473-BF5B-F54186FD57EF}" type="slidenum">
              <a:rPr lang="en-SG" smtClean="0"/>
              <a:t>32</a:t>
            </a:fld>
            <a:endParaRPr lang="en-SG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A1ED25F-09DE-466D-8FB7-59C5CA36E422}"/>
              </a:ext>
            </a:extLst>
          </p:cNvPr>
          <p:cNvSpPr txBox="1">
            <a:spLocks/>
          </p:cNvSpPr>
          <p:nvPr/>
        </p:nvSpPr>
        <p:spPr>
          <a:xfrm>
            <a:off x="6096000" y="1701477"/>
            <a:ext cx="5450541" cy="5139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SG" u="sng" dirty="0" err="1"/>
              <a:t>nlme</a:t>
            </a:r>
            <a:r>
              <a:rPr lang="en-SG" u="sng" dirty="0"/>
              <a:t> package</a:t>
            </a:r>
          </a:p>
          <a:p>
            <a:pPr marL="0" indent="0">
              <a:buNone/>
            </a:pPr>
            <a:r>
              <a:rPr lang="en-SG" sz="2400" dirty="0"/>
              <a:t>#Fit models using REML</a:t>
            </a:r>
          </a:p>
          <a:p>
            <a:pPr marL="0" indent="0">
              <a:buNone/>
            </a:pPr>
            <a:endParaRPr lang="en-S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mod7b1=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lme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relevance~grading+time,random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=~1|origin,data=d2)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mod7b2=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lme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relevance~grading+time,random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=~1|origin/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process,data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=d2)</a:t>
            </a:r>
          </a:p>
          <a:p>
            <a:pPr marL="0" indent="0">
              <a:buNone/>
            </a:pPr>
            <a:endParaRPr lang="en-SG" sz="2400" dirty="0"/>
          </a:p>
          <a:p>
            <a:pPr marL="0" indent="0">
              <a:buNone/>
            </a:pPr>
            <a:r>
              <a:rPr lang="en-SG" sz="2400" dirty="0"/>
              <a:t>#Test models using AIC()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AIC(mod6a,mod7b1,mod7b2)</a:t>
            </a:r>
            <a:endParaRPr lang="en-SG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F14C590-075D-41F4-BD13-CF2C01FA63AD}"/>
              </a:ext>
            </a:extLst>
          </p:cNvPr>
          <p:cNvSpPr txBox="1">
            <a:spLocks/>
          </p:cNvSpPr>
          <p:nvPr/>
        </p:nvSpPr>
        <p:spPr>
          <a:xfrm>
            <a:off x="77583" y="760774"/>
            <a:ext cx="12036834" cy="2318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SG" dirty="0"/>
              <a:t>Compare models with 3 random effects structures: (</a:t>
            </a:r>
            <a:r>
              <a:rPr lang="en-SG" dirty="0" err="1"/>
              <a:t>i</a:t>
            </a:r>
            <a:r>
              <a:rPr lang="en-SG" dirty="0"/>
              <a:t>) no random effects (mod6a); (ii) &lt;origin&gt;; and (iii) &lt;process&gt; nested within &lt;origin&gt;.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SG" dirty="0"/>
          </a:p>
          <a:p>
            <a:pPr marL="0" indent="0">
              <a:buFont typeface="Arial" panose="020B0604020202020204" pitchFamily="34" charset="0"/>
              <a:buNone/>
            </a:pPr>
            <a:endParaRPr lang="en-SG" dirty="0"/>
          </a:p>
          <a:p>
            <a:pPr marL="0" indent="0" algn="ctr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mod6a=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relevance~grading+time,data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=d2)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0BF307B-3AED-9164-1E02-B299DC8D3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5957" y="5774637"/>
            <a:ext cx="2257740" cy="8097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8655755-D081-AB6E-7034-A233A264C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67" y="5776602"/>
            <a:ext cx="2257740" cy="81926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E5DED49-8EA6-4090-917A-295684DB129F}"/>
              </a:ext>
            </a:extLst>
          </p:cNvPr>
          <p:cNvSpPr txBox="1"/>
          <p:nvPr/>
        </p:nvSpPr>
        <p:spPr>
          <a:xfrm>
            <a:off x="2455155" y="5633409"/>
            <a:ext cx="6272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In both, the model with no random effects is the best so we could choose the </a:t>
            </a:r>
            <a:r>
              <a:rPr lang="en-US" dirty="0" err="1">
                <a:solidFill>
                  <a:srgbClr val="FF0000"/>
                </a:solidFill>
              </a:rPr>
              <a:t>lm</a:t>
            </a:r>
            <a:r>
              <a:rPr lang="en-US" dirty="0">
                <a:solidFill>
                  <a:srgbClr val="FF0000"/>
                </a:solidFill>
              </a:rPr>
              <a:t>() with no random effect structure. But if we feel that including &lt;origin&gt; is more accurate biologically (i.e. in real life), we can choose to keep it: </a:t>
            </a:r>
            <a:r>
              <a:rPr lang="en-US" i="1" dirty="0">
                <a:solidFill>
                  <a:srgbClr val="FF0000"/>
                </a:solidFill>
              </a:rPr>
              <a:t>“the art of data analysis.”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AFBAEBA-9CEF-4893-ABDB-7AF2FD83B173}"/>
              </a:ext>
            </a:extLst>
          </p:cNvPr>
          <p:cNvCxnSpPr>
            <a:cxnSpLocks/>
          </p:cNvCxnSpPr>
          <p:nvPr/>
        </p:nvCxnSpPr>
        <p:spPr>
          <a:xfrm>
            <a:off x="8594907" y="6097226"/>
            <a:ext cx="446290" cy="544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BFF8671-A96D-413A-86C6-2A2A50324BDF}"/>
              </a:ext>
            </a:extLst>
          </p:cNvPr>
          <p:cNvCxnSpPr>
            <a:cxnSpLocks/>
          </p:cNvCxnSpPr>
          <p:nvPr/>
        </p:nvCxnSpPr>
        <p:spPr>
          <a:xfrm flipH="1">
            <a:off x="1786502" y="6097226"/>
            <a:ext cx="789988" cy="822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50D9042-90BB-93C3-565C-1CDA8EB0D273}"/>
              </a:ext>
            </a:extLst>
          </p:cNvPr>
          <p:cNvCxnSpPr>
            <a:cxnSpLocks/>
          </p:cNvCxnSpPr>
          <p:nvPr/>
        </p:nvCxnSpPr>
        <p:spPr>
          <a:xfrm>
            <a:off x="6059575" y="1939582"/>
            <a:ext cx="0" cy="613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8401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73F3D-7CBD-46D3-AD51-D6E4EA1B7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Example – simplify fixed effects after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D1D97-2687-4B15-BF3D-D09058FCE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84" y="1701779"/>
            <a:ext cx="5940834" cy="5139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u="sng" dirty="0"/>
              <a:t>lme4 package</a:t>
            </a:r>
          </a:p>
          <a:p>
            <a:pPr marL="0" indent="0">
              <a:buNone/>
            </a:pPr>
            <a:r>
              <a:rPr lang="en-SG" sz="2400" dirty="0"/>
              <a:t>#Re-fit using ML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mod8a=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relevance~grading+time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+(1|origin),data=d2,REML=F)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summary(mod8a) #&lt;time&gt; can be removed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mod9a=update(mod8a,~.-time)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summary(mod9a) #min. adequate model</a:t>
            </a:r>
          </a:p>
          <a:p>
            <a:pPr marL="0" indent="0">
              <a:buNone/>
            </a:pPr>
            <a:endParaRPr lang="en-SG" sz="2400" dirty="0"/>
          </a:p>
          <a:p>
            <a:pPr marL="0" indent="0">
              <a:buNone/>
            </a:pPr>
            <a:r>
              <a:rPr lang="en-SG" sz="2400" dirty="0"/>
              <a:t>#Compare using AIC() or </a:t>
            </a:r>
            <a:r>
              <a:rPr lang="en-SG" sz="2400" dirty="0" err="1"/>
              <a:t>anova</a:t>
            </a:r>
            <a:r>
              <a:rPr lang="en-SG" sz="2400" dirty="0"/>
              <a:t>()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AIC(mod8a,mod9a)</a:t>
            </a:r>
          </a:p>
          <a:p>
            <a:pPr marL="0" indent="0">
              <a:buNone/>
            </a:pP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(mod8a,mod9a)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BBBBF-EF3C-4A25-9C0B-86A634D46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52BF-7FCA-4473-BF5B-F54186FD57EF}" type="slidenum">
              <a:rPr lang="en-SG" smtClean="0"/>
              <a:t>33</a:t>
            </a:fld>
            <a:endParaRPr lang="en-SG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A1ED25F-09DE-466D-8FB7-59C5CA36E422}"/>
              </a:ext>
            </a:extLst>
          </p:cNvPr>
          <p:cNvSpPr txBox="1">
            <a:spLocks/>
          </p:cNvSpPr>
          <p:nvPr/>
        </p:nvSpPr>
        <p:spPr>
          <a:xfrm>
            <a:off x="6096000" y="1701477"/>
            <a:ext cx="6018417" cy="5139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SG" u="sng" dirty="0" err="1"/>
              <a:t>nlme</a:t>
            </a:r>
            <a:r>
              <a:rPr lang="en-SG" u="sng" dirty="0"/>
              <a:t> package</a:t>
            </a:r>
          </a:p>
          <a:p>
            <a:pPr marL="0" indent="0">
              <a:buNone/>
            </a:pPr>
            <a:r>
              <a:rPr lang="en-SG" sz="2400" dirty="0"/>
              <a:t>#Re-fit using ML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mod8b=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lme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relevance~grading+time,random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=~1|origin,data=d2,method="ML")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summary(mod8b) #&lt;time&gt; can be removed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mod9b=update(mod8b,~.-time)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summary(mod9b) #minimum adequate model</a:t>
            </a:r>
          </a:p>
          <a:p>
            <a:pPr marL="0" indent="0">
              <a:buNone/>
            </a:pPr>
            <a:endParaRPr lang="en-SG" sz="2400" dirty="0"/>
          </a:p>
          <a:p>
            <a:pPr marL="0" indent="0">
              <a:buNone/>
            </a:pPr>
            <a:r>
              <a:rPr lang="en-SG" sz="2400" dirty="0"/>
              <a:t>#Compare using AIC() or </a:t>
            </a:r>
            <a:r>
              <a:rPr lang="en-SG" sz="2400" dirty="0" err="1"/>
              <a:t>anova</a:t>
            </a:r>
            <a:r>
              <a:rPr lang="en-SG" sz="2400" dirty="0"/>
              <a:t>()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AIC(mod8b,mod9b)</a:t>
            </a:r>
          </a:p>
          <a:p>
            <a:pPr marL="0" indent="0">
              <a:buNone/>
            </a:pP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(mod8b,mod9b)</a:t>
            </a:r>
            <a:endParaRPr lang="en-SG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F14C590-075D-41F4-BD13-CF2C01FA63AD}"/>
              </a:ext>
            </a:extLst>
          </p:cNvPr>
          <p:cNvSpPr txBox="1">
            <a:spLocks/>
          </p:cNvSpPr>
          <p:nvPr/>
        </p:nvSpPr>
        <p:spPr>
          <a:xfrm>
            <a:off x="77583" y="760774"/>
            <a:ext cx="12036834" cy="1855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SG" dirty="0"/>
              <a:t>Now we use the random effect structure we chose in the previous step, </a:t>
            </a:r>
            <a:r>
              <a:rPr lang="en-SG" b="1" dirty="0"/>
              <a:t>fit a new model using “ML”</a:t>
            </a:r>
            <a:r>
              <a:rPr lang="en-SG" dirty="0"/>
              <a:t>, and simplify using stepwise deletion.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FD6B3F-93CC-46E1-8C51-672318F5D1C9}"/>
              </a:ext>
            </a:extLst>
          </p:cNvPr>
          <p:cNvSpPr txBox="1"/>
          <p:nvPr/>
        </p:nvSpPr>
        <p:spPr>
          <a:xfrm>
            <a:off x="6062181" y="6381790"/>
            <a:ext cx="5576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In both cases, the model without &lt;time&gt; is better (i.e. AIC is lower; and no difference in variation explained so we prefer the simpler model). This is our final model.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458074-C6B3-3570-CBA1-104168965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4501" y="5067834"/>
            <a:ext cx="1629002" cy="6668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4D7194F-BF81-8E63-9A66-435616661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4693" y="5943023"/>
            <a:ext cx="2916191" cy="7107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2D54B01-937F-C3E1-B8FA-F82AF867CA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7682" y="5080254"/>
            <a:ext cx="1552792" cy="65731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E413DA1-34A6-F63E-7411-AB955E94E5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2394" y="5937303"/>
            <a:ext cx="3008079" cy="344780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525D025-8811-4530-85F5-D84F28B96812}"/>
              </a:ext>
            </a:extLst>
          </p:cNvPr>
          <p:cNvCxnSpPr>
            <a:cxnSpLocks/>
          </p:cNvCxnSpPr>
          <p:nvPr/>
        </p:nvCxnSpPr>
        <p:spPr>
          <a:xfrm flipH="1" flipV="1">
            <a:off x="5794509" y="5626212"/>
            <a:ext cx="343121" cy="8173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39F790A-DA4C-403E-8099-5F2BD4237EB0}"/>
              </a:ext>
            </a:extLst>
          </p:cNvPr>
          <p:cNvCxnSpPr>
            <a:cxnSpLocks/>
          </p:cNvCxnSpPr>
          <p:nvPr/>
        </p:nvCxnSpPr>
        <p:spPr>
          <a:xfrm flipH="1">
            <a:off x="5857065" y="6508362"/>
            <a:ext cx="272754" cy="1005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5372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73F3D-7CBD-46D3-AD51-D6E4EA1B7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Summary (Learning Objectives)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D1D97-2687-4B15-BF3D-D09058FCE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Generalised Least Squares (GLS)</a:t>
            </a:r>
          </a:p>
          <a:p>
            <a:pPr marL="0" indent="0">
              <a:buNone/>
            </a:pPr>
            <a:r>
              <a:rPr lang="en-SG" sz="2400" dirty="0"/>
              <a:t>- Purpose</a:t>
            </a:r>
          </a:p>
          <a:p>
            <a:pPr marL="0" indent="0">
              <a:buNone/>
            </a:pPr>
            <a:r>
              <a:rPr lang="en-SG" sz="2400" dirty="0"/>
              <a:t>- Types of variance structures: </a:t>
            </a:r>
            <a:r>
              <a:rPr lang="en-SG" sz="2400" dirty="0" err="1"/>
              <a:t>varIdent</a:t>
            </a:r>
            <a:r>
              <a:rPr lang="en-SG" sz="2400" dirty="0"/>
              <a:t>, </a:t>
            </a:r>
            <a:r>
              <a:rPr lang="en-SG" sz="2400" dirty="0" err="1"/>
              <a:t>varFixed</a:t>
            </a:r>
            <a:r>
              <a:rPr lang="en-SG" sz="2400" dirty="0"/>
              <a:t>, </a:t>
            </a:r>
            <a:r>
              <a:rPr lang="en-SG" sz="2400" dirty="0" err="1"/>
              <a:t>varPower</a:t>
            </a:r>
            <a:r>
              <a:rPr lang="en-SG" sz="2400" dirty="0"/>
              <a:t>, </a:t>
            </a:r>
            <a:r>
              <a:rPr lang="en-SG" sz="2400" dirty="0" err="1"/>
              <a:t>varExp</a:t>
            </a:r>
            <a:r>
              <a:rPr lang="en-SG" sz="2400" dirty="0"/>
              <a:t>, </a:t>
            </a:r>
            <a:r>
              <a:rPr lang="en-SG" sz="2400" dirty="0" err="1"/>
              <a:t>varConstPower</a:t>
            </a:r>
            <a:r>
              <a:rPr lang="en-SG" sz="2400" dirty="0"/>
              <a:t>, </a:t>
            </a:r>
            <a:r>
              <a:rPr lang="en-SG" sz="2400" dirty="0" err="1"/>
              <a:t>varComb</a:t>
            </a:r>
            <a:endParaRPr lang="en-SG" sz="2400" dirty="0"/>
          </a:p>
          <a:p>
            <a:pPr marL="0" indent="0">
              <a:buNone/>
            </a:pPr>
            <a:r>
              <a:rPr lang="en-SG" sz="2400" dirty="0"/>
              <a:t>- Fitting, checking and comparing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Linear Mixed Effect (LME) models</a:t>
            </a:r>
          </a:p>
          <a:p>
            <a:pPr marL="0" indent="0">
              <a:buNone/>
            </a:pPr>
            <a:r>
              <a:rPr lang="en-SG" sz="2400" dirty="0"/>
              <a:t>- Random effects: what are they, why and when to use them?</a:t>
            </a:r>
          </a:p>
          <a:p>
            <a:pPr marL="0" indent="0">
              <a:buNone/>
            </a:pPr>
            <a:r>
              <a:rPr lang="en-SG" sz="2400" dirty="0"/>
              <a:t>- </a:t>
            </a:r>
            <a:r>
              <a:rPr lang="en-SG" sz="2400" dirty="0" err="1"/>
              <a:t>lmer</a:t>
            </a:r>
            <a:r>
              <a:rPr lang="en-SG" sz="2400" dirty="0"/>
              <a:t>() vs. </a:t>
            </a:r>
            <a:r>
              <a:rPr lang="en-SG" sz="2400" dirty="0" err="1"/>
              <a:t>lme</a:t>
            </a:r>
            <a:r>
              <a:rPr lang="en-SG" sz="2400" dirty="0"/>
              <a:t>()</a:t>
            </a:r>
          </a:p>
          <a:p>
            <a:pPr marL="0" indent="0">
              <a:buNone/>
            </a:pPr>
            <a:r>
              <a:rPr lang="en-SG" sz="2400" dirty="0"/>
              <a:t>- Fitting, checking and comparing </a:t>
            </a:r>
          </a:p>
          <a:p>
            <a:pPr marL="0" indent="0">
              <a:buNone/>
            </a:pPr>
            <a:r>
              <a:rPr lang="en-SG" sz="2400" dirty="0"/>
              <a:t>- Simplifying: random effects using REML, then fixed effects using ML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BBBBF-EF3C-4A25-9C0B-86A634D46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52BF-7FCA-4473-BF5B-F54186FD57EF}" type="slidenum">
              <a:rPr lang="en-SG" smtClean="0"/>
              <a:t>34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336296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FEB9A9C-221A-4310-82B6-BF88E9B0ECB1}"/>
              </a:ext>
            </a:extLst>
          </p:cNvPr>
          <p:cNvSpPr/>
          <p:nvPr/>
        </p:nvSpPr>
        <p:spPr>
          <a:xfrm>
            <a:off x="60357" y="33951"/>
            <a:ext cx="12071287" cy="6790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F73F3D-7CBD-46D3-AD51-D6E4EA1B7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Advanced analyses – Analysis decision tree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BBBBF-EF3C-4A25-9C0B-86A634D46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52BF-7FCA-4473-BF5B-F54186FD57EF}" type="slidenum">
              <a:rPr lang="en-SG" smtClean="0"/>
              <a:t>35</a:t>
            </a:fld>
            <a:endParaRPr lang="en-SG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FA30A0-BBCD-496F-9B56-495F100D1D6A}"/>
              </a:ext>
            </a:extLst>
          </p:cNvPr>
          <p:cNvSpPr txBox="1"/>
          <p:nvPr/>
        </p:nvSpPr>
        <p:spPr>
          <a:xfrm>
            <a:off x="275171" y="810918"/>
            <a:ext cx="647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>
                <a:solidFill>
                  <a:schemeClr val="accent6">
                    <a:lumMod val="75000"/>
                  </a:schemeClr>
                </a:solidFill>
              </a:rPr>
              <a:t>Start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5C7510-12C0-486B-9448-237B1E5D77B9}"/>
              </a:ext>
            </a:extLst>
          </p:cNvPr>
          <p:cNvSpPr txBox="1"/>
          <p:nvPr/>
        </p:nvSpPr>
        <p:spPr>
          <a:xfrm>
            <a:off x="874152" y="931856"/>
            <a:ext cx="1348740" cy="626701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ash"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SG" dirty="0">
                <a:solidFill>
                  <a:schemeClr val="accent1"/>
                </a:solidFill>
              </a:rPr>
              <a:t>Response variable type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CA31432-C3A0-41D6-8192-A7776B17D05F}"/>
              </a:ext>
            </a:extLst>
          </p:cNvPr>
          <p:cNvCxnSpPr>
            <a:cxnSpLocks/>
            <a:stCxn id="21" idx="3"/>
            <a:endCxn id="25" idx="1"/>
          </p:cNvCxnSpPr>
          <p:nvPr/>
        </p:nvCxnSpPr>
        <p:spPr>
          <a:xfrm>
            <a:off x="2222892" y="1245207"/>
            <a:ext cx="1883763" cy="18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7938B23-3111-4FBA-A1C1-69578069BF83}"/>
              </a:ext>
            </a:extLst>
          </p:cNvPr>
          <p:cNvSpPr txBox="1"/>
          <p:nvPr/>
        </p:nvSpPr>
        <p:spPr>
          <a:xfrm>
            <a:off x="8107680" y="1803361"/>
            <a:ext cx="3885355" cy="11806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SG" dirty="0">
                <a:solidFill>
                  <a:schemeClr val="accent1"/>
                </a:solidFill>
              </a:rPr>
              <a:t>Normally distributed (response):</a:t>
            </a:r>
          </a:p>
          <a:p>
            <a:r>
              <a:rPr lang="en-SG" b="1" dirty="0">
                <a:solidFill>
                  <a:schemeClr val="accent1"/>
                </a:solidFill>
              </a:rPr>
              <a:t>Analysis of variance (ANOVA)</a:t>
            </a:r>
            <a:r>
              <a:rPr lang="en-SG" b="1" dirty="0">
                <a:solidFill>
                  <a:srgbClr val="FF0000"/>
                </a:solidFill>
              </a:rPr>
              <a:t>^*</a:t>
            </a:r>
            <a:endParaRPr lang="en-SG" b="1" dirty="0">
              <a:solidFill>
                <a:schemeClr val="accent1"/>
              </a:solidFill>
            </a:endParaRPr>
          </a:p>
          <a:p>
            <a:r>
              <a:rPr lang="en-SG" dirty="0">
                <a:solidFill>
                  <a:schemeClr val="accent1"/>
                </a:solidFill>
              </a:rPr>
              <a:t>Not normally distributed (response):</a:t>
            </a:r>
          </a:p>
          <a:p>
            <a:r>
              <a:rPr lang="en-SG" b="1" dirty="0">
                <a:solidFill>
                  <a:schemeClr val="accent1"/>
                </a:solidFill>
              </a:rPr>
              <a:t>Kruskal-Wallis test</a:t>
            </a:r>
            <a:endParaRPr lang="en-SG" dirty="0">
              <a:solidFill>
                <a:schemeClr val="accent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59A924-E1F1-4AF6-8A3E-0117349FAF69}"/>
              </a:ext>
            </a:extLst>
          </p:cNvPr>
          <p:cNvSpPr txBox="1"/>
          <p:nvPr/>
        </p:nvSpPr>
        <p:spPr>
          <a:xfrm>
            <a:off x="2565511" y="977298"/>
            <a:ext cx="1226127" cy="349702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SG" dirty="0">
                <a:solidFill>
                  <a:schemeClr val="accent1"/>
                </a:solidFill>
              </a:rPr>
              <a:t>Continuous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F4619A-52AA-4FA1-8BE9-A045431F5261}"/>
              </a:ext>
            </a:extLst>
          </p:cNvPr>
          <p:cNvSpPr txBox="1"/>
          <p:nvPr/>
        </p:nvSpPr>
        <p:spPr>
          <a:xfrm>
            <a:off x="4106655" y="950455"/>
            <a:ext cx="1670113" cy="626701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ash"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SG" dirty="0">
                <a:solidFill>
                  <a:schemeClr val="accent1"/>
                </a:solidFill>
              </a:rPr>
              <a:t>Explanatory variables types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E10A6D-95FF-4303-9D90-59F6777FE0E7}"/>
              </a:ext>
            </a:extLst>
          </p:cNvPr>
          <p:cNvSpPr txBox="1"/>
          <p:nvPr/>
        </p:nvSpPr>
        <p:spPr>
          <a:xfrm>
            <a:off x="6305136" y="763603"/>
            <a:ext cx="1483614" cy="626701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SG" dirty="0">
                <a:solidFill>
                  <a:schemeClr val="accent1"/>
                </a:solidFill>
              </a:rPr>
              <a:t>All Continuous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47CA93C-2756-411C-957D-0B942E9158E6}"/>
              </a:ext>
            </a:extLst>
          </p:cNvPr>
          <p:cNvCxnSpPr>
            <a:cxnSpLocks/>
            <a:stCxn id="25" idx="3"/>
            <a:endCxn id="30" idx="1"/>
          </p:cNvCxnSpPr>
          <p:nvPr/>
        </p:nvCxnSpPr>
        <p:spPr>
          <a:xfrm flipV="1">
            <a:off x="5776768" y="1012182"/>
            <a:ext cx="2330908" cy="251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AD6DF9A-C5FA-4743-B4BC-EEAB0CC1D56F}"/>
              </a:ext>
            </a:extLst>
          </p:cNvPr>
          <p:cNvCxnSpPr>
            <a:cxnSpLocks/>
            <a:stCxn id="25" idx="3"/>
            <a:endCxn id="23" idx="1"/>
          </p:cNvCxnSpPr>
          <p:nvPr/>
        </p:nvCxnSpPr>
        <p:spPr>
          <a:xfrm>
            <a:off x="5776768" y="1263806"/>
            <a:ext cx="2330912" cy="1129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82EEF77-A95C-4965-8DC9-B56063325FDE}"/>
              </a:ext>
            </a:extLst>
          </p:cNvPr>
          <p:cNvSpPr txBox="1"/>
          <p:nvPr/>
        </p:nvSpPr>
        <p:spPr>
          <a:xfrm>
            <a:off x="8107676" y="283333"/>
            <a:ext cx="3885357" cy="14576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SG" dirty="0">
                <a:solidFill>
                  <a:schemeClr val="accent1"/>
                </a:solidFill>
              </a:rPr>
              <a:t>Normally distributed (errors):</a:t>
            </a:r>
          </a:p>
          <a:p>
            <a:r>
              <a:rPr lang="en-SG" b="1" dirty="0">
                <a:solidFill>
                  <a:schemeClr val="accent1"/>
                </a:solidFill>
              </a:rPr>
              <a:t>Regression</a:t>
            </a:r>
            <a:r>
              <a:rPr lang="en-SG" b="1" dirty="0">
                <a:solidFill>
                  <a:srgbClr val="FF0000"/>
                </a:solidFill>
              </a:rPr>
              <a:t>^*</a:t>
            </a:r>
          </a:p>
          <a:p>
            <a:r>
              <a:rPr lang="en-SG" dirty="0">
                <a:solidFill>
                  <a:schemeClr val="accent1"/>
                </a:solidFill>
              </a:rPr>
              <a:t>Not normally distributed (errors):</a:t>
            </a:r>
          </a:p>
          <a:p>
            <a:r>
              <a:rPr lang="en-SG" b="1" dirty="0">
                <a:solidFill>
                  <a:schemeClr val="accent1"/>
                </a:solidFill>
              </a:rPr>
              <a:t>Generalised Linear Model (GLM) with error structure to be determined by you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8DA9C0F-760B-49E6-8E9C-38203261EB4B}"/>
              </a:ext>
            </a:extLst>
          </p:cNvPr>
          <p:cNvSpPr txBox="1"/>
          <p:nvPr/>
        </p:nvSpPr>
        <p:spPr>
          <a:xfrm>
            <a:off x="8107680" y="3052707"/>
            <a:ext cx="3885355" cy="17346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SG" dirty="0">
                <a:solidFill>
                  <a:schemeClr val="accent1"/>
                </a:solidFill>
              </a:rPr>
              <a:t>Normally distributed (response):</a:t>
            </a:r>
          </a:p>
          <a:p>
            <a:r>
              <a:rPr lang="en-SG" b="1" dirty="0">
                <a:solidFill>
                  <a:schemeClr val="accent1"/>
                </a:solidFill>
              </a:rPr>
              <a:t>Analysis of covariance (</a:t>
            </a:r>
            <a:r>
              <a:rPr lang="en-SG" b="1">
                <a:solidFill>
                  <a:schemeClr val="accent1"/>
                </a:solidFill>
              </a:rPr>
              <a:t>ANCOVA)</a:t>
            </a:r>
            <a:r>
              <a:rPr lang="en-SG" b="1">
                <a:solidFill>
                  <a:srgbClr val="FF0000"/>
                </a:solidFill>
              </a:rPr>
              <a:t>^*</a:t>
            </a:r>
            <a:endParaRPr lang="en-SG" b="1" dirty="0">
              <a:solidFill>
                <a:schemeClr val="accent1"/>
              </a:solidFill>
            </a:endParaRPr>
          </a:p>
          <a:p>
            <a:r>
              <a:rPr lang="en-SG" dirty="0">
                <a:solidFill>
                  <a:schemeClr val="accent1"/>
                </a:solidFill>
              </a:rPr>
              <a:t>Not normally distributed (response):</a:t>
            </a:r>
          </a:p>
          <a:p>
            <a:r>
              <a:rPr lang="en-SG" b="1" dirty="0">
                <a:solidFill>
                  <a:schemeClr val="accent1"/>
                </a:solidFill>
              </a:rPr>
              <a:t>Rank-based ANCOVA (RANCOVA) </a:t>
            </a:r>
            <a:r>
              <a:rPr lang="en-SG" dirty="0">
                <a:solidFill>
                  <a:schemeClr val="accent1"/>
                </a:solidFill>
              </a:rPr>
              <a:t>or</a:t>
            </a:r>
            <a:endParaRPr lang="en-SG" b="1" dirty="0">
              <a:solidFill>
                <a:schemeClr val="accent1"/>
              </a:solidFill>
            </a:endParaRPr>
          </a:p>
          <a:p>
            <a:r>
              <a:rPr lang="en-SG" b="1" dirty="0">
                <a:solidFill>
                  <a:schemeClr val="accent1"/>
                </a:solidFill>
              </a:rPr>
              <a:t>GLM with error structure to be determined by you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46FDFF-3D9E-4E65-949E-F3358A36FAA7}"/>
              </a:ext>
            </a:extLst>
          </p:cNvPr>
          <p:cNvSpPr txBox="1"/>
          <p:nvPr/>
        </p:nvSpPr>
        <p:spPr>
          <a:xfrm>
            <a:off x="1599789" y="5879102"/>
            <a:ext cx="2723142" cy="6267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SG" b="1" dirty="0">
                <a:solidFill>
                  <a:schemeClr val="accent1"/>
                </a:solidFill>
              </a:rPr>
              <a:t>GLM with Binomial errors </a:t>
            </a:r>
            <a:r>
              <a:rPr lang="en-S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(aka Logistic regression)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B6CFF0-B36B-44CA-AEE7-ED986E5558A9}"/>
              </a:ext>
            </a:extLst>
          </p:cNvPr>
          <p:cNvSpPr txBox="1"/>
          <p:nvPr/>
        </p:nvSpPr>
        <p:spPr>
          <a:xfrm>
            <a:off x="2982269" y="4138030"/>
            <a:ext cx="2515040" cy="6267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SG" b="1" dirty="0">
                <a:solidFill>
                  <a:schemeClr val="accent1"/>
                </a:solidFill>
              </a:rPr>
              <a:t>GLM with Poisson errors </a:t>
            </a:r>
            <a:r>
              <a:rPr lang="en-S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(aka Poisson regression)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6A177EE-0DA2-4D4F-83C0-D2C30234FCE7}"/>
              </a:ext>
            </a:extLst>
          </p:cNvPr>
          <p:cNvSpPr txBox="1"/>
          <p:nvPr/>
        </p:nvSpPr>
        <p:spPr>
          <a:xfrm>
            <a:off x="8457408" y="5184749"/>
            <a:ext cx="3537572" cy="6267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SG" b="1" dirty="0">
                <a:solidFill>
                  <a:schemeClr val="accent1"/>
                </a:solidFill>
              </a:rPr>
              <a:t>GLM with Binomial errors </a:t>
            </a:r>
            <a:br>
              <a:rPr lang="en-SG" b="1" dirty="0">
                <a:solidFill>
                  <a:schemeClr val="accent1"/>
                </a:solidFill>
              </a:rPr>
            </a:br>
            <a:r>
              <a:rPr lang="en-S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(aka Binary Logistic regression)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7C1FCF1-A574-41B9-9A69-D94CBE1F1486}"/>
              </a:ext>
            </a:extLst>
          </p:cNvPr>
          <p:cNvSpPr txBox="1"/>
          <p:nvPr/>
        </p:nvSpPr>
        <p:spPr>
          <a:xfrm>
            <a:off x="8457407" y="5872047"/>
            <a:ext cx="3537573" cy="6267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SG" b="1" dirty="0">
                <a:solidFill>
                  <a:schemeClr val="accent1"/>
                </a:solidFill>
              </a:rPr>
              <a:t>GLM with Multinomial errors </a:t>
            </a:r>
            <a:br>
              <a:rPr lang="en-SG" b="1" dirty="0">
                <a:solidFill>
                  <a:schemeClr val="accent1"/>
                </a:solidFill>
              </a:rPr>
            </a:br>
            <a:r>
              <a:rPr lang="en-S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(aka Multinomial Logistic regression)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94B7DB2-F499-4311-8B9A-C19779AC46A6}"/>
              </a:ext>
            </a:extLst>
          </p:cNvPr>
          <p:cNvSpPr txBox="1"/>
          <p:nvPr/>
        </p:nvSpPr>
        <p:spPr>
          <a:xfrm>
            <a:off x="216556" y="5879230"/>
            <a:ext cx="1125450" cy="6195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SG" b="1" dirty="0">
                <a:solidFill>
                  <a:schemeClr val="accent1"/>
                </a:solidFill>
              </a:rPr>
              <a:t>Survival Analysis</a:t>
            </a:r>
            <a:endParaRPr lang="en-S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2CEAB98-1D88-4AC4-88DA-608CBB9A7E2A}"/>
              </a:ext>
            </a:extLst>
          </p:cNvPr>
          <p:cNvCxnSpPr>
            <a:cxnSpLocks/>
            <a:stCxn id="25" idx="3"/>
            <a:endCxn id="31" idx="1"/>
          </p:cNvCxnSpPr>
          <p:nvPr/>
        </p:nvCxnSpPr>
        <p:spPr>
          <a:xfrm>
            <a:off x="5776768" y="1263806"/>
            <a:ext cx="2330912" cy="2656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945E93D-1591-42F7-930E-F58DA40597B5}"/>
              </a:ext>
            </a:extLst>
          </p:cNvPr>
          <p:cNvSpPr txBox="1"/>
          <p:nvPr/>
        </p:nvSpPr>
        <p:spPr>
          <a:xfrm>
            <a:off x="6602518" y="1419736"/>
            <a:ext cx="1631975" cy="349702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SG" dirty="0">
                <a:solidFill>
                  <a:schemeClr val="accent1"/>
                </a:solidFill>
              </a:rPr>
              <a:t>All Categorical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C6C089C-097E-46CD-8EAA-9456341A2226}"/>
              </a:ext>
            </a:extLst>
          </p:cNvPr>
          <p:cNvSpPr txBox="1"/>
          <p:nvPr/>
        </p:nvSpPr>
        <p:spPr>
          <a:xfrm>
            <a:off x="5368296" y="1989462"/>
            <a:ext cx="2126746" cy="521416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SG" dirty="0">
                <a:solidFill>
                  <a:schemeClr val="accent1"/>
                </a:solidFill>
              </a:rPr>
              <a:t>Continuous</a:t>
            </a:r>
            <a:br>
              <a:rPr lang="en-SG" dirty="0">
                <a:solidFill>
                  <a:schemeClr val="accent1"/>
                </a:solidFill>
              </a:rPr>
            </a:br>
            <a:r>
              <a:rPr lang="en-SG" dirty="0">
                <a:solidFill>
                  <a:schemeClr val="accent1"/>
                </a:solidFill>
              </a:rPr>
              <a:t>and Categorical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4EAF2E3-DDE2-4565-B36F-500068EC1DCF}"/>
              </a:ext>
            </a:extLst>
          </p:cNvPr>
          <p:cNvSpPr txBox="1"/>
          <p:nvPr/>
        </p:nvSpPr>
        <p:spPr>
          <a:xfrm>
            <a:off x="3332206" y="1955186"/>
            <a:ext cx="1226127" cy="349702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SG" dirty="0">
                <a:solidFill>
                  <a:schemeClr val="accent1"/>
                </a:solidFill>
              </a:rPr>
              <a:t>Categorical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C3FD0E8-520C-42A6-8BF7-0FD73F8BAB9F}"/>
              </a:ext>
            </a:extLst>
          </p:cNvPr>
          <p:cNvCxnSpPr>
            <a:cxnSpLocks/>
            <a:stCxn id="94" idx="3"/>
            <a:endCxn id="34" idx="1"/>
          </p:cNvCxnSpPr>
          <p:nvPr/>
        </p:nvCxnSpPr>
        <p:spPr>
          <a:xfrm>
            <a:off x="6431669" y="3402970"/>
            <a:ext cx="2025739" cy="2095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91A52AC-DF19-467D-B2F8-F73F64798AA0}"/>
              </a:ext>
            </a:extLst>
          </p:cNvPr>
          <p:cNvCxnSpPr>
            <a:cxnSpLocks/>
            <a:endCxn id="94" idx="1"/>
          </p:cNvCxnSpPr>
          <p:nvPr/>
        </p:nvCxnSpPr>
        <p:spPr>
          <a:xfrm>
            <a:off x="2231884" y="1429963"/>
            <a:ext cx="2945004" cy="1973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6F1C626-33D7-454A-B8E6-BCC9ECFB0C24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2218503" y="1570958"/>
            <a:ext cx="2021286" cy="2567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89353B1-04FA-4C62-AD78-E59ED7EFBC78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1829635" y="1554092"/>
            <a:ext cx="1131725" cy="4325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1C015E6-2693-4212-86B6-8F560860E762}"/>
              </a:ext>
            </a:extLst>
          </p:cNvPr>
          <p:cNvCxnSpPr>
            <a:cxnSpLocks/>
            <a:stCxn id="21" idx="2"/>
            <a:endCxn id="37" idx="0"/>
          </p:cNvCxnSpPr>
          <p:nvPr/>
        </p:nvCxnSpPr>
        <p:spPr>
          <a:xfrm flipH="1">
            <a:off x="779281" y="1558557"/>
            <a:ext cx="769241" cy="4320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6F1C1D9D-2769-49CE-A33E-5D7B6BFB1846}"/>
              </a:ext>
            </a:extLst>
          </p:cNvPr>
          <p:cNvSpPr txBox="1"/>
          <p:nvPr/>
        </p:nvSpPr>
        <p:spPr>
          <a:xfrm>
            <a:off x="5176888" y="3089619"/>
            <a:ext cx="1254781" cy="626701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ash"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SG" dirty="0">
                <a:solidFill>
                  <a:schemeClr val="accent1"/>
                </a:solidFill>
              </a:rPr>
              <a:t>Number of categories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7C34B53-A616-423A-852E-7EF4139B34E5}"/>
              </a:ext>
            </a:extLst>
          </p:cNvPr>
          <p:cNvCxnSpPr>
            <a:cxnSpLocks/>
            <a:stCxn id="94" idx="3"/>
            <a:endCxn id="36" idx="1"/>
          </p:cNvCxnSpPr>
          <p:nvPr/>
        </p:nvCxnSpPr>
        <p:spPr>
          <a:xfrm>
            <a:off x="6431669" y="3402970"/>
            <a:ext cx="2025738" cy="2782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C1D9DEEA-0EF4-4695-B60B-4193DC920C28}"/>
              </a:ext>
            </a:extLst>
          </p:cNvPr>
          <p:cNvSpPr txBox="1"/>
          <p:nvPr/>
        </p:nvSpPr>
        <p:spPr>
          <a:xfrm>
            <a:off x="6972786" y="3640728"/>
            <a:ext cx="490401" cy="349702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SG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EC7BEBF-F3F5-430F-9FB3-4DA10C6BB757}"/>
              </a:ext>
            </a:extLst>
          </p:cNvPr>
          <p:cNvSpPr txBox="1"/>
          <p:nvPr/>
        </p:nvSpPr>
        <p:spPr>
          <a:xfrm>
            <a:off x="6595864" y="3989264"/>
            <a:ext cx="574379" cy="349702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SG" dirty="0">
                <a:solidFill>
                  <a:schemeClr val="accent1"/>
                </a:solidFill>
              </a:rPr>
              <a:t>&gt;2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4534F4F-7CA9-455A-A0CF-52E5A64B868B}"/>
              </a:ext>
            </a:extLst>
          </p:cNvPr>
          <p:cNvSpPr txBox="1"/>
          <p:nvPr/>
        </p:nvSpPr>
        <p:spPr>
          <a:xfrm>
            <a:off x="2480128" y="2999559"/>
            <a:ext cx="1226127" cy="349702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SG" dirty="0">
                <a:solidFill>
                  <a:schemeClr val="accent1"/>
                </a:solidFill>
              </a:rPr>
              <a:t>Count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0DDDE13-9990-4E73-BAFD-359E82F31CF5}"/>
              </a:ext>
            </a:extLst>
          </p:cNvPr>
          <p:cNvSpPr txBox="1"/>
          <p:nvPr/>
        </p:nvSpPr>
        <p:spPr>
          <a:xfrm>
            <a:off x="1278279" y="3626260"/>
            <a:ext cx="1226127" cy="349702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SG" dirty="0">
                <a:solidFill>
                  <a:schemeClr val="accent1"/>
                </a:solidFill>
              </a:rPr>
              <a:t>Proportion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5AF4FCD-81F3-4D03-A25A-9740635FD695}"/>
              </a:ext>
            </a:extLst>
          </p:cNvPr>
          <p:cNvSpPr txBox="1"/>
          <p:nvPr/>
        </p:nvSpPr>
        <p:spPr>
          <a:xfrm>
            <a:off x="-33623" y="2988738"/>
            <a:ext cx="1226127" cy="626701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SG" dirty="0">
                <a:solidFill>
                  <a:schemeClr val="accent1"/>
                </a:solidFill>
              </a:rPr>
              <a:t>Time to Death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66605A1-74C6-4A46-B5E8-C7F845D02832}"/>
              </a:ext>
            </a:extLst>
          </p:cNvPr>
          <p:cNvSpPr txBox="1"/>
          <p:nvPr/>
        </p:nvSpPr>
        <p:spPr>
          <a:xfrm>
            <a:off x="4566825" y="5010697"/>
            <a:ext cx="1518285" cy="626701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ash"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SG" dirty="0">
                <a:solidFill>
                  <a:schemeClr val="accent1"/>
                </a:solidFill>
              </a:rPr>
              <a:t>Overdispersion present?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E98A3AB-F330-4C02-960C-89A13207E4C7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5325968" y="4752193"/>
            <a:ext cx="0" cy="258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c 14">
            <a:extLst>
              <a:ext uri="{FF2B5EF4-FFF2-40B4-BE49-F238E27FC236}">
                <a16:creationId xmlns:a16="http://schemas.microsoft.com/office/drawing/2014/main" id="{3DB7E1D1-678A-45B4-9C0A-7BF510A8649C}"/>
              </a:ext>
            </a:extLst>
          </p:cNvPr>
          <p:cNvSpPr>
            <a:spLocks/>
          </p:cNvSpPr>
          <p:nvPr/>
        </p:nvSpPr>
        <p:spPr>
          <a:xfrm>
            <a:off x="4676294" y="4464182"/>
            <a:ext cx="1659111" cy="1036453"/>
          </a:xfrm>
          <a:prstGeom prst="arc">
            <a:avLst>
              <a:gd name="adj1" fmla="val 16221496"/>
              <a:gd name="adj2" fmla="val 1914505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B8E780B-87EF-4827-AED1-104B602B0121}"/>
              </a:ext>
            </a:extLst>
          </p:cNvPr>
          <p:cNvSpPr txBox="1"/>
          <p:nvPr/>
        </p:nvSpPr>
        <p:spPr>
          <a:xfrm>
            <a:off x="6315329" y="4787021"/>
            <a:ext cx="574379" cy="349702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SG" dirty="0">
                <a:solidFill>
                  <a:schemeClr val="accent1"/>
                </a:solidFill>
              </a:rPr>
              <a:t>No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B473F6C-0244-4F00-98B8-11031E2F92A6}"/>
              </a:ext>
            </a:extLst>
          </p:cNvPr>
          <p:cNvCxnSpPr>
            <a:cxnSpLocks/>
            <a:stCxn id="41" idx="3"/>
            <a:endCxn id="55" idx="0"/>
          </p:cNvCxnSpPr>
          <p:nvPr/>
        </p:nvCxnSpPr>
        <p:spPr>
          <a:xfrm>
            <a:off x="6085110" y="5324048"/>
            <a:ext cx="253780" cy="547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0942C3D-0F1D-4B5C-B70E-EB0C6CD971FD}"/>
              </a:ext>
            </a:extLst>
          </p:cNvPr>
          <p:cNvSpPr txBox="1"/>
          <p:nvPr/>
        </p:nvSpPr>
        <p:spPr>
          <a:xfrm>
            <a:off x="6194579" y="5372425"/>
            <a:ext cx="574379" cy="349702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SG" dirty="0">
                <a:solidFill>
                  <a:schemeClr val="accent1"/>
                </a:solidFill>
              </a:rPr>
              <a:t>Yes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0C2677A-ADB5-4B4C-BC42-663C03E5304A}"/>
              </a:ext>
            </a:extLst>
          </p:cNvPr>
          <p:cNvSpPr txBox="1"/>
          <p:nvPr/>
        </p:nvSpPr>
        <p:spPr>
          <a:xfrm>
            <a:off x="4570103" y="5872047"/>
            <a:ext cx="3537573" cy="6267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SG" b="1" dirty="0">
                <a:solidFill>
                  <a:schemeClr val="accent1"/>
                </a:solidFill>
              </a:rPr>
              <a:t>GLM with Quasi-Poisson errors </a:t>
            </a:r>
            <a:r>
              <a:rPr lang="en-SG" dirty="0">
                <a:solidFill>
                  <a:schemeClr val="accent1"/>
                </a:solidFill>
              </a:rPr>
              <a:t>or</a:t>
            </a:r>
          </a:p>
          <a:p>
            <a:r>
              <a:rPr lang="en-SG" b="1" dirty="0">
                <a:solidFill>
                  <a:schemeClr val="accent1"/>
                </a:solidFill>
              </a:rPr>
              <a:t>GLM with Negative Binomial errors</a:t>
            </a:r>
            <a:endParaRPr lang="en-S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A4A498E-E8F4-46B7-BAC9-10B9C69E47BB}"/>
              </a:ext>
            </a:extLst>
          </p:cNvPr>
          <p:cNvSpPr txBox="1"/>
          <p:nvPr/>
        </p:nvSpPr>
        <p:spPr>
          <a:xfrm>
            <a:off x="9081588" y="4724042"/>
            <a:ext cx="2995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FF0000"/>
                </a:solidFill>
              </a:rPr>
              <a:t>^Heteroscedasticity: use GLS</a:t>
            </a:r>
          </a:p>
          <a:p>
            <a:pPr algn="r"/>
            <a:r>
              <a:rPr lang="en-US" sz="1200" dirty="0">
                <a:solidFill>
                  <a:srgbClr val="FF0000"/>
                </a:solidFill>
              </a:rPr>
              <a:t>*Random effects: use LME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4DFDFC-49F8-4BA9-6B7C-B50049DCFB1E}"/>
              </a:ext>
            </a:extLst>
          </p:cNvPr>
          <p:cNvSpPr txBox="1"/>
          <p:nvPr/>
        </p:nvSpPr>
        <p:spPr>
          <a:xfrm>
            <a:off x="5365295" y="297972"/>
            <a:ext cx="1757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>
                <a:solidFill>
                  <a:schemeClr val="accent1"/>
                </a:solidFill>
              </a:rPr>
              <a:t>(will be modified further)</a:t>
            </a:r>
          </a:p>
        </p:txBody>
      </p:sp>
    </p:spTree>
    <p:extLst>
      <p:ext uri="{BB962C8B-B14F-4D97-AF65-F5344CB8AC3E}">
        <p14:creationId xmlns:p14="http://schemas.microsoft.com/office/powerpoint/2010/main" val="569473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C2038-4E1A-4E26-99ED-E98533277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GLS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3C78F-C99F-42FA-823B-98A8A52EC6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Generalised Least Squares</a:t>
            </a:r>
          </a:p>
        </p:txBody>
      </p:sp>
    </p:spTree>
    <p:extLst>
      <p:ext uri="{BB962C8B-B14F-4D97-AF65-F5344CB8AC3E}">
        <p14:creationId xmlns:p14="http://schemas.microsoft.com/office/powerpoint/2010/main" val="3865693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73F3D-7CBD-46D3-AD51-D6E4EA1B7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What is GLS?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D1D97-2687-4B15-BF3D-D09058FCE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Used if: </a:t>
            </a:r>
          </a:p>
          <a:p>
            <a:pPr marL="0" indent="0">
              <a:buNone/>
            </a:pPr>
            <a:r>
              <a:rPr lang="en-SG" sz="2400" dirty="0" err="1"/>
              <a:t>i</a:t>
            </a:r>
            <a:r>
              <a:rPr lang="en-SG" sz="2400" dirty="0"/>
              <a:t>) You’re doing a linear model (i.e. a Regression, ANOVA or ANCOVA; you have one continuous response variable and one or more continuous or categorical response variables); and</a:t>
            </a:r>
          </a:p>
          <a:p>
            <a:pPr marL="0" indent="0">
              <a:buNone/>
            </a:pPr>
            <a:r>
              <a:rPr lang="en-SG" sz="2400" dirty="0"/>
              <a:t>ii) Your model has a problem with heteroscedasticity: because variance changes with the values of a variable, R does not know how to pick the best model.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With GLS, you specify a variance structure (how the variance in the explanatory variable changes) and R will take this into account to fit the best model.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BBBBF-EF3C-4A25-9C0B-86A634D46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52BF-7FCA-4473-BF5B-F54186FD57EF}" type="slidenum">
              <a:rPr lang="en-SG" smtClean="0"/>
              <a:t>5</a:t>
            </a:fld>
            <a:endParaRPr lang="en-SG" dirty="0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0512A4BF-FD86-4E12-A7EF-EBEA12F0A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33" y="2829827"/>
            <a:ext cx="2899747" cy="2899747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4AA1410E-4E61-498E-84A5-80EA269A7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9150" y="2829827"/>
            <a:ext cx="2899747" cy="2899747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0BF2D87A-976E-4A6E-B66A-E1623B3A0D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6518" y="2829827"/>
            <a:ext cx="2899747" cy="28997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6809B8F-9B0B-4DA5-9607-7114037FC07D}"/>
              </a:ext>
            </a:extLst>
          </p:cNvPr>
          <p:cNvSpPr txBox="1"/>
          <p:nvPr/>
        </p:nvSpPr>
        <p:spPr>
          <a:xfrm>
            <a:off x="5188338" y="2813005"/>
            <a:ext cx="2381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Heteroscedasticity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22C343F-E1C2-4B21-9BC5-ACAE20A8CF60}"/>
              </a:ext>
            </a:extLst>
          </p:cNvPr>
          <p:cNvSpPr txBox="1">
            <a:spLocks/>
          </p:cNvSpPr>
          <p:nvPr/>
        </p:nvSpPr>
        <p:spPr>
          <a:xfrm>
            <a:off x="9773688" y="2580845"/>
            <a:ext cx="2076568" cy="2231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SG" sz="1800" dirty="0">
                <a:solidFill>
                  <a:schemeClr val="accent1"/>
                </a:solidFill>
              </a:rPr>
              <a:t>Recall from previous lectures: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1800" dirty="0">
                <a:solidFill>
                  <a:schemeClr val="accent1"/>
                </a:solidFill>
              </a:rPr>
              <a:t>R fits the most likely model based on assumptions about: (</a:t>
            </a:r>
            <a:r>
              <a:rPr lang="en-SG" sz="1800" dirty="0" err="1">
                <a:solidFill>
                  <a:schemeClr val="accent1"/>
                </a:solidFill>
              </a:rPr>
              <a:t>i</a:t>
            </a:r>
            <a:r>
              <a:rPr lang="en-SG" sz="1800" dirty="0">
                <a:solidFill>
                  <a:schemeClr val="accent1"/>
                </a:solidFill>
              </a:rPr>
              <a:t>) the distribution of the errors and </a:t>
            </a:r>
            <a:br>
              <a:rPr lang="en-SG" sz="1800" dirty="0">
                <a:solidFill>
                  <a:schemeClr val="accent1"/>
                </a:solidFill>
              </a:rPr>
            </a:br>
            <a:r>
              <a:rPr lang="en-SG" sz="1800" dirty="0">
                <a:solidFill>
                  <a:schemeClr val="accent1"/>
                </a:solidFill>
              </a:rPr>
              <a:t>(ii) the variance in the dataset.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319E0E-C9DD-44FD-8B6A-68F1E83BDAC1}"/>
              </a:ext>
            </a:extLst>
          </p:cNvPr>
          <p:cNvSpPr txBox="1"/>
          <p:nvPr/>
        </p:nvSpPr>
        <p:spPr>
          <a:xfrm>
            <a:off x="818121" y="2813005"/>
            <a:ext cx="2381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Homoscedasticity</a:t>
            </a:r>
          </a:p>
        </p:txBody>
      </p:sp>
    </p:spTree>
    <p:extLst>
      <p:ext uri="{BB962C8B-B14F-4D97-AF65-F5344CB8AC3E}">
        <p14:creationId xmlns:p14="http://schemas.microsoft.com/office/powerpoint/2010/main" val="443757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73F3D-7CBD-46D3-AD51-D6E4EA1B7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What is GLS?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D1D97-2687-4B15-BF3D-D09058FCE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Types of variance structures you can fit…</a:t>
            </a:r>
          </a:p>
          <a:p>
            <a:pPr marL="0" indent="0">
              <a:buNone/>
            </a:pPr>
            <a:r>
              <a:rPr lang="en-SG" sz="2400" dirty="0"/>
              <a:t>Levels of variance (</a:t>
            </a:r>
            <a:r>
              <a:rPr lang="en-SG" sz="2400" b="1" dirty="0" err="1"/>
              <a:t>varIdent</a:t>
            </a:r>
            <a:r>
              <a:rPr lang="en-SG" sz="2400" dirty="0"/>
              <a:t>): variance changes with the levels of a categorical variable.</a:t>
            </a:r>
          </a:p>
          <a:p>
            <a:pPr marL="0" indent="0">
              <a:buNone/>
            </a:pPr>
            <a:r>
              <a:rPr lang="en-SG" sz="2400" dirty="0"/>
              <a:t>Fixed variance (</a:t>
            </a:r>
            <a:r>
              <a:rPr lang="en-SG" sz="2400" b="1" dirty="0" err="1"/>
              <a:t>varFixed</a:t>
            </a:r>
            <a:r>
              <a:rPr lang="en-SG" sz="2400" dirty="0"/>
              <a:t>): variance changes with the value of a continuous covariate (x-variable. Do not use if the covariate has negative values.</a:t>
            </a:r>
          </a:p>
          <a:p>
            <a:pPr marL="0" indent="0">
              <a:buNone/>
            </a:pPr>
            <a:r>
              <a:rPr lang="en-SG" sz="2400" dirty="0"/>
              <a:t>Power (</a:t>
            </a:r>
            <a:r>
              <a:rPr lang="en-SG" sz="2400" b="1" dirty="0" err="1"/>
              <a:t>varPower</a:t>
            </a:r>
            <a:r>
              <a:rPr lang="en-SG" sz="2400" dirty="0"/>
              <a:t>): variance changes with the power (e.g. </a:t>
            </a:r>
            <a:r>
              <a:rPr lang="en-SG" sz="2400" i="1" dirty="0" err="1"/>
              <a:t>x</a:t>
            </a:r>
            <a:r>
              <a:rPr lang="en-SG" sz="2400" i="1" baseline="30000" dirty="0" err="1"/>
              <a:t>a</a:t>
            </a:r>
            <a:r>
              <a:rPr lang="en-SG" sz="2400" dirty="0"/>
              <a:t>) of the covariate. Do not use if the covariate has 0 values.</a:t>
            </a:r>
          </a:p>
          <a:p>
            <a:pPr marL="0" indent="0">
              <a:buNone/>
            </a:pPr>
            <a:r>
              <a:rPr lang="en-SG" sz="2400" dirty="0" err="1"/>
              <a:t>Constant+Power</a:t>
            </a:r>
            <a:r>
              <a:rPr lang="en-SG" sz="2400" dirty="0"/>
              <a:t> (</a:t>
            </a:r>
            <a:r>
              <a:rPr lang="en-SG" sz="2400" b="1" dirty="0" err="1"/>
              <a:t>varConstPower</a:t>
            </a:r>
            <a:r>
              <a:rPr lang="en-SG" sz="2400" dirty="0"/>
              <a:t>): variance changes with the power of the covariate plus a certain constant. Better than </a:t>
            </a:r>
            <a:r>
              <a:rPr lang="en-SG" sz="2400" dirty="0" err="1"/>
              <a:t>varPower</a:t>
            </a:r>
            <a:r>
              <a:rPr lang="en-SG" sz="2400" dirty="0"/>
              <a:t> if the covariate has values close to 0.</a:t>
            </a:r>
          </a:p>
          <a:p>
            <a:pPr marL="0" indent="0">
              <a:buNone/>
            </a:pPr>
            <a:r>
              <a:rPr lang="en-SG" sz="2400" dirty="0"/>
              <a:t>Exponential (</a:t>
            </a:r>
            <a:r>
              <a:rPr lang="en-SG" sz="2400" b="1" dirty="0" err="1"/>
              <a:t>varExp</a:t>
            </a:r>
            <a:r>
              <a:rPr lang="en-SG" sz="2400" dirty="0"/>
              <a:t>): variance changes with the exponent (e.g. </a:t>
            </a:r>
            <a:r>
              <a:rPr lang="en-SG" sz="2400" i="1" dirty="0" err="1"/>
              <a:t>a</a:t>
            </a:r>
            <a:r>
              <a:rPr lang="en-SG" sz="2400" i="1" baseline="30000" dirty="0" err="1"/>
              <a:t>x</a:t>
            </a:r>
            <a:r>
              <a:rPr lang="en-SG" sz="2400" dirty="0"/>
              <a:t>) of the covariate. Use this if the covariate has 0 values.</a:t>
            </a:r>
          </a:p>
          <a:p>
            <a:pPr marL="0" indent="0">
              <a:buNone/>
            </a:pPr>
            <a:r>
              <a:rPr lang="en-SG" sz="2400" dirty="0"/>
              <a:t>Combination (</a:t>
            </a:r>
            <a:r>
              <a:rPr lang="en-SG" sz="2400" b="1" dirty="0" err="1"/>
              <a:t>varComb</a:t>
            </a:r>
            <a:r>
              <a:rPr lang="en-SG" sz="2400" dirty="0"/>
              <a:t>): used to combine any of the relationships above.</a:t>
            </a:r>
          </a:p>
          <a:p>
            <a:pPr marL="895350" indent="-89535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R uses a few parameters (e.g. </a:t>
            </a:r>
            <a:r>
              <a:rPr lang="en-SG" i="1" dirty="0"/>
              <a:t>a</a:t>
            </a:r>
            <a:r>
              <a:rPr lang="en-SG" dirty="0"/>
              <a:t>) in the above. When you run the GLS, the computer will choose the best value based on maximum likelihood.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BBBBF-EF3C-4A25-9C0B-86A634D46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52BF-7FCA-4473-BF5B-F54186FD57EF}" type="slidenum">
              <a:rPr lang="en-SG" smtClean="0"/>
              <a:t>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91852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73F3D-7CBD-46D3-AD51-D6E4EA1B7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Finding variance structure problems in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D1D97-2687-4B15-BF3D-D09058FCE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We’re using the Squid dataset from </a:t>
            </a:r>
            <a:r>
              <a:rPr lang="en-SG" dirty="0" err="1">
                <a:hlinkClick r:id="rId2"/>
              </a:rPr>
              <a:t>Zuur</a:t>
            </a:r>
            <a:r>
              <a:rPr lang="en-SG" dirty="0">
                <a:hlinkClick r:id="rId2"/>
              </a:rPr>
              <a:t> et al. (2009)</a:t>
            </a:r>
            <a:r>
              <a:rPr lang="en-SG" dirty="0"/>
              <a:t> where they use &lt;MONTH&gt; (categorical) and &lt;DML&gt; (Dorsal Mantle Length; continuous) to explain &lt;</a:t>
            </a:r>
            <a:r>
              <a:rPr lang="en-SG" dirty="0" err="1"/>
              <a:t>Testisweight</a:t>
            </a:r>
            <a:r>
              <a:rPr lang="en-SG" dirty="0"/>
              <a:t>&gt; (continuous): therefore an ANCOVA.</a:t>
            </a:r>
          </a:p>
          <a:p>
            <a:pPr marL="0" indent="0">
              <a:buNone/>
            </a:pPr>
            <a:r>
              <a:rPr lang="en-SG" dirty="0"/>
              <a:t>#Read in and visualise the dataset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d1=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read.table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Squid.txt",header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BBBBF-EF3C-4A25-9C0B-86A634D46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52BF-7FCA-4473-BF5B-F54186FD57EF}" type="slidenum">
              <a:rPr lang="en-SG" smtClean="0"/>
              <a:t>7</a:t>
            </a:fld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6F4082-F4BF-41AC-9A4D-7748FA92E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812" y="2950254"/>
            <a:ext cx="3661646" cy="36616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5E6BDD-0C06-4672-A77D-31BDBB7F62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654" y="2950254"/>
            <a:ext cx="3661646" cy="366164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A0B6BE8-FADD-47E3-8769-3B30BB09F158}"/>
              </a:ext>
            </a:extLst>
          </p:cNvPr>
          <p:cNvSpPr txBox="1"/>
          <p:nvPr/>
        </p:nvSpPr>
        <p:spPr>
          <a:xfrm>
            <a:off x="285342" y="6504590"/>
            <a:ext cx="39649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Testisweight~DML,data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=d1)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2DF1B4-BC37-423C-9639-9785A62BD8D6}"/>
              </a:ext>
            </a:extLst>
          </p:cNvPr>
          <p:cNvSpPr txBox="1"/>
          <p:nvPr/>
        </p:nvSpPr>
        <p:spPr>
          <a:xfrm>
            <a:off x="4073467" y="6508831"/>
            <a:ext cx="39649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boxplot(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Testisweight~MONTH,data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=d1)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DA4691-A8AD-4BA9-BF36-B3D63FCEEE13}"/>
              </a:ext>
            </a:extLst>
          </p:cNvPr>
          <p:cNvSpPr txBox="1"/>
          <p:nvPr/>
        </p:nvSpPr>
        <p:spPr>
          <a:xfrm>
            <a:off x="7735628" y="6504590"/>
            <a:ext cx="42509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coplot(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Testisweight~DML|MONTH,data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=d1,row=1)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DE3B0A-10C7-49F7-9683-CE7AEC7E6943}"/>
              </a:ext>
            </a:extLst>
          </p:cNvPr>
          <p:cNvSpPr txBox="1"/>
          <p:nvPr/>
        </p:nvSpPr>
        <p:spPr>
          <a:xfrm>
            <a:off x="878178" y="3429000"/>
            <a:ext cx="2334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Notice how the spread increases with DML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DAD925-CBB5-4C42-8CDA-23D360E70EB6}"/>
              </a:ext>
            </a:extLst>
          </p:cNvPr>
          <p:cNvSpPr txBox="1"/>
          <p:nvPr/>
        </p:nvSpPr>
        <p:spPr>
          <a:xfrm>
            <a:off x="4640556" y="3413832"/>
            <a:ext cx="21263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Notice how the spread is different for different months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A29898-0EC2-C0EB-B363-A047A7DE66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8634" y="2950254"/>
            <a:ext cx="3812312" cy="35543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C6A609C-EF3B-34D3-9D9F-1704A035B712}"/>
              </a:ext>
            </a:extLst>
          </p:cNvPr>
          <p:cNvSpPr txBox="1"/>
          <p:nvPr/>
        </p:nvSpPr>
        <p:spPr>
          <a:xfrm>
            <a:off x="9651900" y="1639318"/>
            <a:ext cx="23346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coplot() is another useful plot to look for interactions between variables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775E0C9-7BA4-7758-338F-90F719C79F9D}"/>
              </a:ext>
            </a:extLst>
          </p:cNvPr>
          <p:cNvCxnSpPr>
            <a:cxnSpLocks/>
          </p:cNvCxnSpPr>
          <p:nvPr/>
        </p:nvCxnSpPr>
        <p:spPr>
          <a:xfrm>
            <a:off x="10690073" y="2499360"/>
            <a:ext cx="0" cy="5332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503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73F3D-7CBD-46D3-AD51-D6E4EA1B7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Finding variance structure problems in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D1D97-2687-4B15-BF3D-D09058FCE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83" y="767101"/>
            <a:ext cx="7359537" cy="6074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#Install the </a:t>
            </a:r>
            <a:r>
              <a:rPr lang="en-SG" dirty="0" err="1"/>
              <a:t>nlme</a:t>
            </a:r>
            <a:r>
              <a:rPr lang="en-SG" dirty="0"/>
              <a:t> package to do a GLS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require(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nlme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SG" dirty="0"/>
              <a:t>#Fit the ANCOVA and check the model</a:t>
            </a:r>
          </a:p>
          <a:p>
            <a:pPr marL="0" indent="0">
              <a:buNone/>
            </a:pP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mod.lm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gls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Testisweight~DML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MONTH,data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=d1)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mod.lm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mod.lm2=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Testisweight~DML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MONTH,data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=d1)</a:t>
            </a:r>
            <a:endParaRPr lang="en-S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par(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mfrow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=c(2,2))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plot(mod.lm2)</a:t>
            </a:r>
          </a:p>
          <a:p>
            <a:pPr marL="0" indent="0">
              <a:buNone/>
            </a:pPr>
            <a:r>
              <a:rPr lang="en-SG" dirty="0"/>
              <a:t>#Looks like problems with heteroscedasticity that changes with DML and MONTH</a:t>
            </a:r>
            <a:br>
              <a:rPr lang="en-SG" dirty="0"/>
            </a:b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BBBBF-EF3C-4A25-9C0B-86A634D46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52BF-7FCA-4473-BF5B-F54186FD57EF}" type="slidenum">
              <a:rPr lang="en-SG" smtClean="0"/>
              <a:t>8</a:t>
            </a:fld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1F5163-7B71-47C7-88A1-43CE17DFA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4242" y="1914178"/>
            <a:ext cx="3630174" cy="3630174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7A643212-4A65-4C3D-99B9-830ADBEF94E3}"/>
              </a:ext>
            </a:extLst>
          </p:cNvPr>
          <p:cNvSpPr/>
          <p:nvPr/>
        </p:nvSpPr>
        <p:spPr>
          <a:xfrm rot="3412147">
            <a:off x="8685441" y="2201502"/>
            <a:ext cx="500074" cy="208281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0F9DAD3-65D4-4B40-8AF4-0E5A9F7EEF99}"/>
              </a:ext>
            </a:extLst>
          </p:cNvPr>
          <p:cNvSpPr/>
          <p:nvPr/>
        </p:nvSpPr>
        <p:spPr>
          <a:xfrm rot="5400000">
            <a:off x="11596233" y="1951465"/>
            <a:ext cx="500074" cy="208281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4E65EE-2A04-47D4-AA1F-7B58E4C114C5}"/>
              </a:ext>
            </a:extLst>
          </p:cNvPr>
          <p:cNvSpPr txBox="1"/>
          <p:nvPr/>
        </p:nvSpPr>
        <p:spPr>
          <a:xfrm>
            <a:off x="2516958" y="2689095"/>
            <a:ext cx="5797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Without any “weights” specified, this is equivalent to a linear model, i.e. an ANCOVA (here) or ANOVA or regression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001211-0639-427D-8597-0BE4067C85A7}"/>
              </a:ext>
            </a:extLst>
          </p:cNvPr>
          <p:cNvCxnSpPr>
            <a:cxnSpLocks/>
          </p:cNvCxnSpPr>
          <p:nvPr/>
        </p:nvCxnSpPr>
        <p:spPr>
          <a:xfrm flipH="1" flipV="1">
            <a:off x="5146876" y="2458952"/>
            <a:ext cx="270076" cy="3156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46381DC5-F621-57FC-4B89-4BBFC2B99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4242" y="36779"/>
            <a:ext cx="2017767" cy="181482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568197A-5D0F-9FAD-99B1-9F0D4E81C1DD}"/>
              </a:ext>
            </a:extLst>
          </p:cNvPr>
          <p:cNvSpPr txBox="1"/>
          <p:nvPr/>
        </p:nvSpPr>
        <p:spPr>
          <a:xfrm>
            <a:off x="77582" y="5438280"/>
            <a:ext cx="1203683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SG" sz="2800" dirty="0">
                <a:solidFill>
                  <a:schemeClr val="accent5">
                    <a:lumMod val="50000"/>
                  </a:schemeClr>
                </a:solidFill>
              </a:rPr>
              <a:t>We could try transforming the variable, but we suspect (from the graphs) that variance is changing with the explanatory variables, so we decide to try fitting a GLS to solve the issue.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08AF79-4600-A977-2D01-BA35A3971319}"/>
              </a:ext>
            </a:extLst>
          </p:cNvPr>
          <p:cNvSpPr txBox="1"/>
          <p:nvPr/>
        </p:nvSpPr>
        <p:spPr>
          <a:xfrm>
            <a:off x="6924928" y="87347"/>
            <a:ext cx="1631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plot(</a:t>
            </a:r>
            <a:r>
              <a:rPr lang="en-US" dirty="0" err="1">
                <a:solidFill>
                  <a:schemeClr val="accent1"/>
                </a:solidFill>
              </a:rPr>
              <a:t>mod.lm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A50B9D-6E1F-9E72-E915-951B5C716C18}"/>
              </a:ext>
            </a:extLst>
          </p:cNvPr>
          <p:cNvSpPr txBox="1"/>
          <p:nvPr/>
        </p:nvSpPr>
        <p:spPr>
          <a:xfrm>
            <a:off x="6924928" y="1902167"/>
            <a:ext cx="1631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plot(mod.lm2)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88220CC-81B7-ED23-D277-457A339E5C72}"/>
              </a:ext>
            </a:extLst>
          </p:cNvPr>
          <p:cNvCxnSpPr>
            <a:cxnSpLocks/>
          </p:cNvCxnSpPr>
          <p:nvPr/>
        </p:nvCxnSpPr>
        <p:spPr>
          <a:xfrm flipH="1">
            <a:off x="10264605" y="767101"/>
            <a:ext cx="430403" cy="3261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D12DFD2-6157-B8E3-7D51-54E94B8CF924}"/>
              </a:ext>
            </a:extLst>
          </p:cNvPr>
          <p:cNvCxnSpPr>
            <a:cxnSpLocks/>
          </p:cNvCxnSpPr>
          <p:nvPr/>
        </p:nvCxnSpPr>
        <p:spPr>
          <a:xfrm flipH="1">
            <a:off x="9954228" y="777187"/>
            <a:ext cx="740780" cy="16011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E97E313-5945-4BE4-2545-0FA01AA1A333}"/>
              </a:ext>
            </a:extLst>
          </p:cNvPr>
          <p:cNvSpPr txBox="1"/>
          <p:nvPr/>
        </p:nvSpPr>
        <p:spPr>
          <a:xfrm>
            <a:off x="10100599" y="193187"/>
            <a:ext cx="2171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Both show the same heteroscedasticity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C083436-49AF-CA48-9A2D-82A37C55433F}"/>
              </a:ext>
            </a:extLst>
          </p:cNvPr>
          <p:cNvCxnSpPr>
            <a:cxnSpLocks/>
          </p:cNvCxnSpPr>
          <p:nvPr/>
        </p:nvCxnSpPr>
        <p:spPr>
          <a:xfrm flipH="1">
            <a:off x="1663700" y="3192780"/>
            <a:ext cx="930910" cy="3098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920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73F3D-7CBD-46D3-AD51-D6E4EA1B7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Fitting a GLS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D1D97-2687-4B15-BF3D-D09058FCE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83" y="767101"/>
            <a:ext cx="12036834" cy="6074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#Specify variance structure for different levels of &lt;MONTH&gt; (categorical variable)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vs1=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varIdent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(form=~1|MONTH)</a:t>
            </a:r>
          </a:p>
          <a:p>
            <a:pPr marL="0" indent="0">
              <a:buNone/>
            </a:pPr>
            <a:r>
              <a:rPr lang="en-SG" dirty="0"/>
              <a:t>#Fit the GLS</a:t>
            </a:r>
          </a:p>
          <a:p>
            <a:pPr marL="0" indent="0">
              <a:buNone/>
            </a:pPr>
            <a:r>
              <a:rPr lang="en-SG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mod.ident</a:t>
            </a: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SG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gls</a:t>
            </a: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Testisweight~DML</a:t>
            </a: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SG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MONTH,data</a:t>
            </a: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=d1,weights=vs1)</a:t>
            </a:r>
          </a:p>
          <a:p>
            <a:pPr marL="0" indent="0">
              <a:buNone/>
            </a:pPr>
            <a:r>
              <a:rPr lang="en-SG" dirty="0"/>
              <a:t>#Compare the two models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AIC(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mod.lm,mod.ident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#Check results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mod.ident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mod.ident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The plot suggests there is still more variance structure to account for.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BBBBF-EF3C-4A25-9C0B-86A634D46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52BF-7FCA-4473-BF5B-F54186FD57EF}" type="slidenum">
              <a:rPr lang="en-SG" smtClean="0"/>
              <a:t>9</a:t>
            </a:fld>
            <a:endParaRPr lang="en-S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4AD7A9-D0D9-461C-962E-0C30E3A3D99C}"/>
              </a:ext>
            </a:extLst>
          </p:cNvPr>
          <p:cNvSpPr txBox="1"/>
          <p:nvPr/>
        </p:nvSpPr>
        <p:spPr>
          <a:xfrm>
            <a:off x="2764181" y="1741846"/>
            <a:ext cx="5213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is the format for specifying a categorical variable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CF61CDA-E461-4D4F-9A5F-2040A771C92F}"/>
              </a:ext>
            </a:extLst>
          </p:cNvPr>
          <p:cNvCxnSpPr>
            <a:cxnSpLocks/>
          </p:cNvCxnSpPr>
          <p:nvPr/>
        </p:nvCxnSpPr>
        <p:spPr>
          <a:xfrm flipH="1" flipV="1">
            <a:off x="3590422" y="1557890"/>
            <a:ext cx="242669" cy="2401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31C1D15B-515C-415F-8185-1AFC9D8B1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9547" y="2669303"/>
            <a:ext cx="3202971" cy="320297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80DD091-A362-4CBB-89E1-64FFE16EE9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8890" y="3490023"/>
            <a:ext cx="4820323" cy="1057423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16D7B84-7816-4A08-A47D-DC10EB85CC76}"/>
              </a:ext>
            </a:extLst>
          </p:cNvPr>
          <p:cNvCxnSpPr>
            <a:cxnSpLocks/>
          </p:cNvCxnSpPr>
          <p:nvPr/>
        </p:nvCxnSpPr>
        <p:spPr>
          <a:xfrm flipH="1">
            <a:off x="4977690" y="3865363"/>
            <a:ext cx="537125" cy="1390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7604DA4-C8BA-420C-8174-AE283C41C356}"/>
              </a:ext>
            </a:extLst>
          </p:cNvPr>
          <p:cNvSpPr txBox="1"/>
          <p:nvPr/>
        </p:nvSpPr>
        <p:spPr>
          <a:xfrm>
            <a:off x="5453181" y="3379416"/>
            <a:ext cx="252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AIC for </a:t>
            </a:r>
            <a:r>
              <a:rPr lang="en-US" dirty="0" err="1">
                <a:solidFill>
                  <a:srgbClr val="FF0000"/>
                </a:solidFill>
              </a:rPr>
              <a:t>mod.Ident</a:t>
            </a:r>
            <a:r>
              <a:rPr lang="en-US" dirty="0">
                <a:solidFill>
                  <a:srgbClr val="FF0000"/>
                </a:solidFill>
              </a:rPr>
              <a:t> is lower so it is better!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AD79ACC-A34E-4439-B62A-CCCDD1B957F2}"/>
              </a:ext>
            </a:extLst>
          </p:cNvPr>
          <p:cNvCxnSpPr>
            <a:cxnSpLocks/>
          </p:cNvCxnSpPr>
          <p:nvPr/>
        </p:nvCxnSpPr>
        <p:spPr>
          <a:xfrm flipH="1">
            <a:off x="8475980" y="2015190"/>
            <a:ext cx="170856" cy="2037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F1AE6C9-2C76-4FE1-8462-C7A6C8A0CC53}"/>
              </a:ext>
            </a:extLst>
          </p:cNvPr>
          <p:cNvSpPr txBox="1"/>
          <p:nvPr/>
        </p:nvSpPr>
        <p:spPr>
          <a:xfrm>
            <a:off x="8578512" y="1272622"/>
            <a:ext cx="36230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“weights” command makes this a GLS and tells R how to account for the heteroscedasticity.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B71ABFA-351F-4D89-9355-D649EE7B9113}"/>
              </a:ext>
            </a:extLst>
          </p:cNvPr>
          <p:cNvSpPr/>
          <p:nvPr/>
        </p:nvSpPr>
        <p:spPr>
          <a:xfrm>
            <a:off x="4344476" y="3803245"/>
            <a:ext cx="643641" cy="2939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A751C0E7-11CA-4621-BC93-A133CCD301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3039" y="4742630"/>
            <a:ext cx="4820323" cy="1125601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67561F4-0925-4165-9703-3144F61BB5B5}"/>
              </a:ext>
            </a:extLst>
          </p:cNvPr>
          <p:cNvCxnSpPr>
            <a:cxnSpLocks/>
          </p:cNvCxnSpPr>
          <p:nvPr/>
        </p:nvCxnSpPr>
        <p:spPr>
          <a:xfrm flipV="1">
            <a:off x="4426857" y="5572378"/>
            <a:ext cx="0" cy="8131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39191C2-E2B9-4B4D-BA79-188FC0CBBDCD}"/>
              </a:ext>
            </a:extLst>
          </p:cNvPr>
          <p:cNvSpPr txBox="1"/>
          <p:nvPr/>
        </p:nvSpPr>
        <p:spPr>
          <a:xfrm>
            <a:off x="3955608" y="6267700"/>
            <a:ext cx="5254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These numbers compare the variance of each month to month 1 (in the boxplots, month 9 is the biggest).</a:t>
            </a:r>
          </a:p>
        </p:txBody>
      </p:sp>
    </p:spTree>
    <p:extLst>
      <p:ext uri="{BB962C8B-B14F-4D97-AF65-F5344CB8AC3E}">
        <p14:creationId xmlns:p14="http://schemas.microsoft.com/office/powerpoint/2010/main" val="3367399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22203</TotalTime>
  <Words>4711</Words>
  <Application>Microsoft Office PowerPoint</Application>
  <PresentationFormat>Widescreen</PresentationFormat>
  <Paragraphs>618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Agency FB</vt:lpstr>
      <vt:lpstr>Arial</vt:lpstr>
      <vt:lpstr>Bauhaus 93</vt:lpstr>
      <vt:lpstr>Calibri</vt:lpstr>
      <vt:lpstr>Calibri Light</vt:lpstr>
      <vt:lpstr>Courier New</vt:lpstr>
      <vt:lpstr>Office Theme</vt:lpstr>
      <vt:lpstr>GLS &amp; LME</vt:lpstr>
      <vt:lpstr>Summary (Learning Objectives)</vt:lpstr>
      <vt:lpstr>Advanced analyses – Analysis decision tree</vt:lpstr>
      <vt:lpstr>GLS</vt:lpstr>
      <vt:lpstr>What is GLS?</vt:lpstr>
      <vt:lpstr>What is GLS?</vt:lpstr>
      <vt:lpstr>Finding variance structure problems in the dataset</vt:lpstr>
      <vt:lpstr>Finding variance structure problems in the dataset</vt:lpstr>
      <vt:lpstr>Fitting a GLS</vt:lpstr>
      <vt:lpstr>Fitting a GLS</vt:lpstr>
      <vt:lpstr>Fitting a GLS</vt:lpstr>
      <vt:lpstr>Fitting a GLS</vt:lpstr>
      <vt:lpstr>Fitting a GLS</vt:lpstr>
      <vt:lpstr>What if GLS doesn’t solve my heteroscedasticity problems</vt:lpstr>
      <vt:lpstr>LME</vt:lpstr>
      <vt:lpstr>Advanced analyses – Analysis decision tree</vt:lpstr>
      <vt:lpstr>What are Random Effects?</vt:lpstr>
      <vt:lpstr>Examples of Random Effects</vt:lpstr>
      <vt:lpstr>Examples of Random Effects</vt:lpstr>
      <vt:lpstr>Why include Random Effects?</vt:lpstr>
      <vt:lpstr>Fitting Linear Mixed Effect models – linear models with random effects</vt:lpstr>
      <vt:lpstr>Fitting LMEs</vt:lpstr>
      <vt:lpstr>Fitting LMEs – 1 random effect (categorical)</vt:lpstr>
      <vt:lpstr>Fitting LMEs – interpreting results</vt:lpstr>
      <vt:lpstr>Fitting LMEs – interpreting results</vt:lpstr>
      <vt:lpstr>Fitting LMEs – diagnostic plots</vt:lpstr>
      <vt:lpstr>Fitting LMEs – diagnostic plots</vt:lpstr>
      <vt:lpstr>What if heteroscedasticity is present?</vt:lpstr>
      <vt:lpstr>Fitting LMEs – 2 nested and 2 separate random effects (categorical)</vt:lpstr>
      <vt:lpstr>Fitting LMEs – 2 random effects (1 continuous and 1 categorical)</vt:lpstr>
      <vt:lpstr>Simplifying mixed effect models</vt:lpstr>
      <vt:lpstr>Example – simplify random effects first</vt:lpstr>
      <vt:lpstr>Example – simplify fixed effects after</vt:lpstr>
      <vt:lpstr>Summary (Learning Objectives)</vt:lpstr>
      <vt:lpstr>Advanced analyses – Analysis decision 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 Zhi Wen, Ian</dc:creator>
  <cp:lastModifiedBy>Chan Zhi Wen, Ian</cp:lastModifiedBy>
  <cp:revision>27</cp:revision>
  <dcterms:created xsi:type="dcterms:W3CDTF">2021-08-18T10:36:03Z</dcterms:created>
  <dcterms:modified xsi:type="dcterms:W3CDTF">2023-02-25T03:28:58Z</dcterms:modified>
</cp:coreProperties>
</file>