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2768D92-F020-4862-9C7C-66CB4F8935FC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3096000" y="1440000"/>
            <a:ext cx="2844000" cy="1008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340000" y="3492000"/>
            <a:ext cx="756360" cy="7484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276000" y="1656000"/>
            <a:ext cx="639000" cy="639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120120" y="3240000"/>
            <a:ext cx="659880" cy="6570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3780000" y="3600000"/>
            <a:ext cx="1548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5328000" y="3420000"/>
            <a:ext cx="1807560" cy="94896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2700000" y="2772000"/>
            <a:ext cx="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2340000" y="2044440"/>
            <a:ext cx="732960" cy="72756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4120920" y="1584000"/>
            <a:ext cx="703080" cy="7030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4984560" y="1600560"/>
            <a:ext cx="739440" cy="7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2022-03-04T00:06:48Z</dcterms:created>
  <dc:creator/>
  <dc:description/>
  <dc:language>ja-JP</dc:language>
  <cp:lastModifiedBy/>
  <dcterms:modified xsi:type="dcterms:W3CDTF">2022-03-04T00:16:42Z</dcterms:modified>
  <cp:revision>1</cp:revision>
  <dc:subject/>
  <dc:title/>
</cp:coreProperties>
</file>