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83058-F056-40CC-B45D-9D5FC403EC66}" v="306" dt="2021-11-04T02:32:43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上野 駿一郎 Shunichirou Kamino" userId="S::kamino.shunichirou@isid.co.jp::cb06df0a-dcc0-4d44-9fbb-8699fa3f3be6" providerId="AD" clId="Web-{5B483058-F056-40CC-B45D-9D5FC403EC66}"/>
    <pc:docChg chg="modSld">
      <pc:chgData name="上野 駿一郎 Shunichirou Kamino" userId="S::kamino.shunichirou@isid.co.jp::cb06df0a-dcc0-4d44-9fbb-8699fa3f3be6" providerId="AD" clId="Web-{5B483058-F056-40CC-B45D-9D5FC403EC66}" dt="2021-11-04T02:32:43.935" v="294" actId="1076"/>
      <pc:docMkLst>
        <pc:docMk/>
      </pc:docMkLst>
      <pc:sldChg chg="addSp delSp modSp">
        <pc:chgData name="上野 駿一郎 Shunichirou Kamino" userId="S::kamino.shunichirou@isid.co.jp::cb06df0a-dcc0-4d44-9fbb-8699fa3f3be6" providerId="AD" clId="Web-{5B483058-F056-40CC-B45D-9D5FC403EC66}" dt="2021-11-04T02:32:43.935" v="294" actId="1076"/>
        <pc:sldMkLst>
          <pc:docMk/>
          <pc:sldMk cId="2128380218" sldId="256"/>
        </pc:sldMkLst>
        <pc:spChg chg="del">
          <ac:chgData name="上野 駿一郎 Shunichirou Kamino" userId="S::kamino.shunichirou@isid.co.jp::cb06df0a-dcc0-4d44-9fbb-8699fa3f3be6" providerId="AD" clId="Web-{5B483058-F056-40CC-B45D-9D5FC403EC66}" dt="2021-11-04T02:08:49.161" v="0"/>
          <ac:spMkLst>
            <pc:docMk/>
            <pc:sldMk cId="2128380218" sldId="256"/>
            <ac:spMk id="2" creationId="{00000000-0000-0000-0000-000000000000}"/>
          </ac:spMkLst>
        </pc:spChg>
        <pc:spChg chg="del">
          <ac:chgData name="上野 駿一郎 Shunichirou Kamino" userId="S::kamino.shunichirou@isid.co.jp::cb06df0a-dcc0-4d44-9fbb-8699fa3f3be6" providerId="AD" clId="Web-{5B483058-F056-40CC-B45D-9D5FC403EC66}" dt="2021-11-04T02:08:49.193" v="1"/>
          <ac:spMkLst>
            <pc:docMk/>
            <pc:sldMk cId="2128380218" sldId="256"/>
            <ac:spMk id="3" creationId="{00000000-0000-0000-0000-000000000000}"/>
          </ac:spMkLst>
        </pc:spChg>
        <pc:spChg chg="add del mod">
          <ac:chgData name="上野 駿一郎 Shunichirou Kamino" userId="S::kamino.shunichirou@isid.co.jp::cb06df0a-dcc0-4d44-9fbb-8699fa3f3be6" providerId="AD" clId="Web-{5B483058-F056-40CC-B45D-9D5FC403EC66}" dt="2021-11-04T02:09:35.396" v="5"/>
          <ac:spMkLst>
            <pc:docMk/>
            <pc:sldMk cId="2128380218" sldId="256"/>
            <ac:spMk id="4" creationId="{1FD7F137-35A3-40B7-9060-DF8E818DFD48}"/>
          </ac:spMkLst>
        </pc:spChg>
        <pc:spChg chg="add mod">
          <ac:chgData name="上野 駿一郎 Shunichirou Kamino" userId="S::kamino.shunichirou@isid.co.jp::cb06df0a-dcc0-4d44-9fbb-8699fa3f3be6" providerId="AD" clId="Web-{5B483058-F056-40CC-B45D-9D5FC403EC66}" dt="2021-11-04T02:14:48.245" v="132" actId="1076"/>
          <ac:spMkLst>
            <pc:docMk/>
            <pc:sldMk cId="2128380218" sldId="256"/>
            <ac:spMk id="5" creationId="{E0493424-4A82-486E-8F44-9BCDD6DB0062}"/>
          </ac:spMkLst>
        </pc:spChg>
        <pc:spChg chg="add mod">
          <ac:chgData name="上野 駿一郎 Shunichirou Kamino" userId="S::kamino.shunichirou@isid.co.jp::cb06df0a-dcc0-4d44-9fbb-8699fa3f3be6" providerId="AD" clId="Web-{5B483058-F056-40CC-B45D-9D5FC403EC66}" dt="2021-11-04T02:15:30.527" v="147" actId="1076"/>
          <ac:spMkLst>
            <pc:docMk/>
            <pc:sldMk cId="2128380218" sldId="256"/>
            <ac:spMk id="6" creationId="{F69B3FAA-3D42-46E6-BBF5-09CF483B0AAD}"/>
          </ac:spMkLst>
        </pc:spChg>
        <pc:spChg chg="add mod">
          <ac:chgData name="上野 駿一郎 Shunichirou Kamino" userId="S::kamino.shunichirou@isid.co.jp::cb06df0a-dcc0-4d44-9fbb-8699fa3f3be6" providerId="AD" clId="Web-{5B483058-F056-40CC-B45D-9D5FC403EC66}" dt="2021-11-04T02:14:48.245" v="134" actId="1076"/>
          <ac:spMkLst>
            <pc:docMk/>
            <pc:sldMk cId="2128380218" sldId="256"/>
            <ac:spMk id="9" creationId="{7B34CE9A-4B63-4923-8110-176B616FCAF0}"/>
          </ac:spMkLst>
        </pc:spChg>
        <pc:spChg chg="add mod">
          <ac:chgData name="上野 駿一郎 Shunichirou Kamino" userId="S::kamino.shunichirou@isid.co.jp::cb06df0a-dcc0-4d44-9fbb-8699fa3f3be6" providerId="AD" clId="Web-{5B483058-F056-40CC-B45D-9D5FC403EC66}" dt="2021-11-04T02:12:47.775" v="41" actId="1076"/>
          <ac:spMkLst>
            <pc:docMk/>
            <pc:sldMk cId="2128380218" sldId="256"/>
            <ac:spMk id="13" creationId="{878370BC-451A-471F-8630-F530713EAA73}"/>
          </ac:spMkLst>
        </pc:spChg>
        <pc:spChg chg="add mod">
          <ac:chgData name="上野 駿一郎 Shunichirou Kamino" userId="S::kamino.shunichirou@isid.co.jp::cb06df0a-dcc0-4d44-9fbb-8699fa3f3be6" providerId="AD" clId="Web-{5B483058-F056-40CC-B45D-9D5FC403EC66}" dt="2021-11-04T02:13:01.869" v="73" actId="20577"/>
          <ac:spMkLst>
            <pc:docMk/>
            <pc:sldMk cId="2128380218" sldId="256"/>
            <ac:spMk id="14" creationId="{0C99D69B-6B91-4661-837C-05B5A455DE9E}"/>
          </ac:spMkLst>
        </pc:spChg>
        <pc:spChg chg="add del topLvl">
          <ac:chgData name="上野 駿一郎 Shunichirou Kamino" userId="S::kamino.shunichirou@isid.co.jp::cb06df0a-dcc0-4d44-9fbb-8699fa3f3be6" providerId="AD" clId="Web-{5B483058-F056-40CC-B45D-9D5FC403EC66}" dt="2021-11-04T02:13:31.150" v="92"/>
          <ac:spMkLst>
            <pc:docMk/>
            <pc:sldMk cId="2128380218" sldId="256"/>
            <ac:spMk id="16" creationId="{F2039ED8-4589-4B88-A595-E072605BAAF9}"/>
          </ac:spMkLst>
        </pc:spChg>
        <pc:spChg chg="add mod topLvl">
          <ac:chgData name="上野 駿一郎 Shunichirou Kamino" userId="S::kamino.shunichirou@isid.co.jp::cb06df0a-dcc0-4d44-9fbb-8699fa3f3be6" providerId="AD" clId="Web-{5B483058-F056-40CC-B45D-9D5FC403EC66}" dt="2021-11-04T02:26:03.397" v="261" actId="20577"/>
          <ac:spMkLst>
            <pc:docMk/>
            <pc:sldMk cId="2128380218" sldId="256"/>
            <ac:spMk id="17" creationId="{40F1EB53-ABCE-44BF-9B82-079F6729CBC8}"/>
          </ac:spMkLst>
        </pc:spChg>
        <pc:spChg chg="add mod ord">
          <ac:chgData name="上野 駿一郎 Shunichirou Kamino" userId="S::kamino.shunichirou@isid.co.jp::cb06df0a-dcc0-4d44-9fbb-8699fa3f3be6" providerId="AD" clId="Web-{5B483058-F056-40CC-B45D-9D5FC403EC66}" dt="2021-11-04T02:17:00.404" v="169"/>
          <ac:spMkLst>
            <pc:docMk/>
            <pc:sldMk cId="2128380218" sldId="256"/>
            <ac:spMk id="18" creationId="{29020491-463C-44A2-B172-CAB6C2787666}"/>
          </ac:spMkLst>
        </pc:spChg>
        <pc:spChg chg="add del">
          <ac:chgData name="上野 駿一郎 Shunichirou Kamino" userId="S::kamino.shunichirou@isid.co.jp::cb06df0a-dcc0-4d44-9fbb-8699fa3f3be6" providerId="AD" clId="Web-{5B483058-F056-40CC-B45D-9D5FC403EC66}" dt="2021-11-04T02:15:00.042" v="137"/>
          <ac:spMkLst>
            <pc:docMk/>
            <pc:sldMk cId="2128380218" sldId="256"/>
            <ac:spMk id="19" creationId="{B8624EF8-9916-4AB1-ADF7-B9126C143765}"/>
          </ac:spMkLst>
        </pc:spChg>
        <pc:spChg chg="add mod ord">
          <ac:chgData name="上野 駿一郎 Shunichirou Kamino" userId="S::kamino.shunichirou@isid.co.jp::cb06df0a-dcc0-4d44-9fbb-8699fa3f3be6" providerId="AD" clId="Web-{5B483058-F056-40CC-B45D-9D5FC403EC66}" dt="2021-11-04T02:32:25.216" v="289" actId="14100"/>
          <ac:spMkLst>
            <pc:docMk/>
            <pc:sldMk cId="2128380218" sldId="256"/>
            <ac:spMk id="20" creationId="{D9A3DC4C-4D1E-4DAB-94D1-B51ACCABE05C}"/>
          </ac:spMkLst>
        </pc:spChg>
        <pc:spChg chg="add">
          <ac:chgData name="上野 駿一郎 Shunichirou Kamino" userId="S::kamino.shunichirou@isid.co.jp::cb06df0a-dcc0-4d44-9fbb-8699fa3f3be6" providerId="AD" clId="Web-{5B483058-F056-40CC-B45D-9D5FC403EC66}" dt="2021-11-04T02:16:23.606" v="159"/>
          <ac:spMkLst>
            <pc:docMk/>
            <pc:sldMk cId="2128380218" sldId="256"/>
            <ac:spMk id="24" creationId="{2C45C949-139A-4E82-BBDA-91CE0F9FA9A8}"/>
          </ac:spMkLst>
        </pc:spChg>
        <pc:spChg chg="add mod ord">
          <ac:chgData name="上野 駿一郎 Shunichirou Kamino" userId="S::kamino.shunichirou@isid.co.jp::cb06df0a-dcc0-4d44-9fbb-8699fa3f3be6" providerId="AD" clId="Web-{5B483058-F056-40CC-B45D-9D5FC403EC66}" dt="2021-11-04T02:21:46.408" v="224" actId="14100"/>
          <ac:spMkLst>
            <pc:docMk/>
            <pc:sldMk cId="2128380218" sldId="256"/>
            <ac:spMk id="28" creationId="{A9D1FDFD-1F1D-4776-95C2-861C5C6B9609}"/>
          </ac:spMkLst>
        </pc:spChg>
        <pc:spChg chg="add mod">
          <ac:chgData name="上野 駿一郎 Shunichirou Kamino" userId="S::kamino.shunichirou@isid.co.jp::cb06df0a-dcc0-4d44-9fbb-8699fa3f3be6" providerId="AD" clId="Web-{5B483058-F056-40CC-B45D-9D5FC403EC66}" dt="2021-11-04T02:19:50.781" v="201" actId="1076"/>
          <ac:spMkLst>
            <pc:docMk/>
            <pc:sldMk cId="2128380218" sldId="256"/>
            <ac:spMk id="29" creationId="{F96468A4-8BD5-48EA-8492-A8B73A41787E}"/>
          </ac:spMkLst>
        </pc:spChg>
        <pc:spChg chg="add mod">
          <ac:chgData name="上野 駿一郎 Shunichirou Kamino" userId="S::kamino.shunichirou@isid.co.jp::cb06df0a-dcc0-4d44-9fbb-8699fa3f3be6" providerId="AD" clId="Web-{5B483058-F056-40CC-B45D-9D5FC403EC66}" dt="2021-11-04T02:21:29.080" v="221" actId="1076"/>
          <ac:spMkLst>
            <pc:docMk/>
            <pc:sldMk cId="2128380218" sldId="256"/>
            <ac:spMk id="32" creationId="{A5619A25-CCC3-407D-9565-31E1A0CB8D22}"/>
          </ac:spMkLst>
        </pc:spChg>
        <pc:spChg chg="add mod">
          <ac:chgData name="上野 駿一郎 Shunichirou Kamino" userId="S::kamino.shunichirou@isid.co.jp::cb06df0a-dcc0-4d44-9fbb-8699fa3f3be6" providerId="AD" clId="Web-{5B483058-F056-40CC-B45D-9D5FC403EC66}" dt="2021-11-04T02:22:02.034" v="229" actId="1076"/>
          <ac:spMkLst>
            <pc:docMk/>
            <pc:sldMk cId="2128380218" sldId="256"/>
            <ac:spMk id="34" creationId="{9E5348AA-6BC0-4A9A-A9D5-03BAAD1421EA}"/>
          </ac:spMkLst>
        </pc:spChg>
        <pc:spChg chg="add del mod topLvl">
          <ac:chgData name="上野 駿一郎 Shunichirou Kamino" userId="S::kamino.shunichirou@isid.co.jp::cb06df0a-dcc0-4d44-9fbb-8699fa3f3be6" providerId="AD" clId="Web-{5B483058-F056-40CC-B45D-9D5FC403EC66}" dt="2021-11-04T02:28:34.634" v="269"/>
          <ac:spMkLst>
            <pc:docMk/>
            <pc:sldMk cId="2128380218" sldId="256"/>
            <ac:spMk id="43" creationId="{2562456D-3497-4FB2-9331-52E3ED3DBAE2}"/>
          </ac:spMkLst>
        </pc:spChg>
        <pc:spChg chg="add mod">
          <ac:chgData name="上野 駿一郎 Shunichirou Kamino" userId="S::kamino.shunichirou@isid.co.jp::cb06df0a-dcc0-4d44-9fbb-8699fa3f3be6" providerId="AD" clId="Web-{5B483058-F056-40CC-B45D-9D5FC403EC66}" dt="2021-11-04T02:29:41.557" v="278" actId="1076"/>
          <ac:spMkLst>
            <pc:docMk/>
            <pc:sldMk cId="2128380218" sldId="256"/>
            <ac:spMk id="45" creationId="{A0E7A637-6B25-47B0-B703-9D394EB2C067}"/>
          </ac:spMkLst>
        </pc:spChg>
        <pc:grpChg chg="add del mod ord">
          <ac:chgData name="上野 駿一郎 Shunichirou Kamino" userId="S::kamino.shunichirou@isid.co.jp::cb06df0a-dcc0-4d44-9fbb-8699fa3f3be6" providerId="AD" clId="Web-{5B483058-F056-40CC-B45D-9D5FC403EC66}" dt="2021-11-04T02:13:06.978" v="81"/>
          <ac:grpSpMkLst>
            <pc:docMk/>
            <pc:sldMk cId="2128380218" sldId="256"/>
            <ac:grpSpMk id="12" creationId="{72C8FCC4-FE79-42F7-B305-D211A93E4478}"/>
          </ac:grpSpMkLst>
        </pc:grpChg>
        <pc:grpChg chg="add del mod">
          <ac:chgData name="上野 駿一郎 Shunichirou Kamino" userId="S::kamino.shunichirou@isid.co.jp::cb06df0a-dcc0-4d44-9fbb-8699fa3f3be6" providerId="AD" clId="Web-{5B483058-F056-40CC-B45D-9D5FC403EC66}" dt="2021-11-04T02:13:31.150" v="92"/>
          <ac:grpSpMkLst>
            <pc:docMk/>
            <pc:sldMk cId="2128380218" sldId="256"/>
            <ac:grpSpMk id="15" creationId="{E52DE49B-F4FD-46F9-AF9B-D782EB2DB1F8}"/>
          </ac:grpSpMkLst>
        </pc:grpChg>
        <pc:grpChg chg="add mod">
          <ac:chgData name="上野 駿一郎 Shunichirou Kamino" userId="S::kamino.shunichirou@isid.co.jp::cb06df0a-dcc0-4d44-9fbb-8699fa3f3be6" providerId="AD" clId="Web-{5B483058-F056-40CC-B45D-9D5FC403EC66}" dt="2021-11-04T02:20:15.360" v="209" actId="1076"/>
          <ac:grpSpMkLst>
            <pc:docMk/>
            <pc:sldMk cId="2128380218" sldId="256"/>
            <ac:grpSpMk id="21" creationId="{2098BDCC-79D9-4EB5-B887-3B134A6A397B}"/>
          </ac:grpSpMkLst>
        </pc:grpChg>
        <pc:grpChg chg="add mod">
          <ac:chgData name="上野 駿一郎 Shunichirou Kamino" userId="S::kamino.shunichirou@isid.co.jp::cb06df0a-dcc0-4d44-9fbb-8699fa3f3be6" providerId="AD" clId="Web-{5B483058-F056-40CC-B45D-9D5FC403EC66}" dt="2021-11-04T02:21:55.440" v="225" actId="1076"/>
          <ac:grpSpMkLst>
            <pc:docMk/>
            <pc:sldMk cId="2128380218" sldId="256"/>
            <ac:grpSpMk id="22" creationId="{C84B74C2-B42E-4DE9-8797-4E4DE752551B}"/>
          </ac:grpSpMkLst>
        </pc:grpChg>
        <pc:grpChg chg="add del mod">
          <ac:chgData name="上野 駿一郎 Shunichirou Kamino" userId="S::kamino.shunichirou@isid.co.jp::cb06df0a-dcc0-4d44-9fbb-8699fa3f3be6" providerId="AD" clId="Web-{5B483058-F056-40CC-B45D-9D5FC403EC66}" dt="2021-11-04T02:16:38.403" v="163"/>
          <ac:grpSpMkLst>
            <pc:docMk/>
            <pc:sldMk cId="2128380218" sldId="256"/>
            <ac:grpSpMk id="23" creationId="{C28BB52D-B8D3-4B87-86BB-BED71E31FC6E}"/>
          </ac:grpSpMkLst>
        </pc:grpChg>
        <pc:grpChg chg="add del">
          <ac:chgData name="上野 駿一郎 Shunichirou Kamino" userId="S::kamino.shunichirou@isid.co.jp::cb06df0a-dcc0-4d44-9fbb-8699fa3f3be6" providerId="AD" clId="Web-{5B483058-F056-40CC-B45D-9D5FC403EC66}" dt="2021-11-04T02:28:34.634" v="269"/>
          <ac:grpSpMkLst>
            <pc:docMk/>
            <pc:sldMk cId="2128380218" sldId="256"/>
            <ac:grpSpMk id="42" creationId="{7FC24568-FAB2-4DC7-A7D2-709FF074CFB2}"/>
          </ac:grpSpMkLst>
        </pc:grpChg>
        <pc:grpChg chg="add mod">
          <ac:chgData name="上野 駿一郎 Shunichirou Kamino" userId="S::kamino.shunichirou@isid.co.jp::cb06df0a-dcc0-4d44-9fbb-8699fa3f3be6" providerId="AD" clId="Web-{5B483058-F056-40CC-B45D-9D5FC403EC66}" dt="2021-11-04T02:32:20.872" v="288" actId="1076"/>
          <ac:grpSpMkLst>
            <pc:docMk/>
            <pc:sldMk cId="2128380218" sldId="256"/>
            <ac:grpSpMk id="47" creationId="{D74FEF98-12B0-45DA-922E-9F0AA2A1712F}"/>
          </ac:grpSpMkLst>
        </pc:grpChg>
        <pc:picChg chg="add mod">
          <ac:chgData name="上野 駿一郎 Shunichirou Kamino" userId="S::kamino.shunichirou@isid.co.jp::cb06df0a-dcc0-4d44-9fbb-8699fa3f3be6" providerId="AD" clId="Web-{5B483058-F056-40CC-B45D-9D5FC403EC66}" dt="2021-11-04T02:13:47.463" v="104" actId="1076"/>
          <ac:picMkLst>
            <pc:docMk/>
            <pc:sldMk cId="2128380218" sldId="256"/>
            <ac:picMk id="7" creationId="{DA101D82-3F1A-472F-9DF6-EC6F18E0A038}"/>
          </ac:picMkLst>
        </pc:picChg>
        <pc:picChg chg="add mod">
          <ac:chgData name="上野 駿一郎 Shunichirou Kamino" userId="S::kamino.shunichirou@isid.co.jp::cb06df0a-dcc0-4d44-9fbb-8699fa3f3be6" providerId="AD" clId="Web-{5B483058-F056-40CC-B45D-9D5FC403EC66}" dt="2021-11-04T02:15:30.527" v="148" actId="1076"/>
          <ac:picMkLst>
            <pc:docMk/>
            <pc:sldMk cId="2128380218" sldId="256"/>
            <ac:picMk id="8" creationId="{44569C53-6DC0-4EBF-9015-3937FA00FB7C}"/>
          </ac:picMkLst>
        </pc:picChg>
        <pc:picChg chg="add mod">
          <ac:chgData name="上野 駿一郎 Shunichirou Kamino" userId="S::kamino.shunichirou@isid.co.jp::cb06df0a-dcc0-4d44-9fbb-8699fa3f3be6" providerId="AD" clId="Web-{5B483058-F056-40CC-B45D-9D5FC403EC66}" dt="2021-11-04T02:12:39.946" v="36" actId="1076"/>
          <ac:picMkLst>
            <pc:docMk/>
            <pc:sldMk cId="2128380218" sldId="256"/>
            <ac:picMk id="10" creationId="{B205776C-6094-47EA-AE59-4C6122310F0F}"/>
          </ac:picMkLst>
        </pc:picChg>
        <pc:picChg chg="add mod">
          <ac:chgData name="上野 駿一郎 Shunichirou Kamino" userId="S::kamino.shunichirou@isid.co.jp::cb06df0a-dcc0-4d44-9fbb-8699fa3f3be6" providerId="AD" clId="Web-{5B483058-F056-40CC-B45D-9D5FC403EC66}" dt="2021-11-04T02:11:32.133" v="16" actId="1076"/>
          <ac:picMkLst>
            <pc:docMk/>
            <pc:sldMk cId="2128380218" sldId="256"/>
            <ac:picMk id="11" creationId="{3B9F9B91-4EE7-48CA-9AF9-E071BAAAB641}"/>
          </ac:picMkLst>
        </pc:picChg>
        <pc:picChg chg="add">
          <ac:chgData name="上野 駿一郎 Shunichirou Kamino" userId="S::kamino.shunichirou@isid.co.jp::cb06df0a-dcc0-4d44-9fbb-8699fa3f3be6" providerId="AD" clId="Web-{5B483058-F056-40CC-B45D-9D5FC403EC66}" dt="2021-11-04T02:16:23.606" v="159"/>
          <ac:picMkLst>
            <pc:docMk/>
            <pc:sldMk cId="2128380218" sldId="256"/>
            <ac:picMk id="25" creationId="{17A99E13-4888-4748-9E7A-5772CABBAB2E}"/>
          </ac:picMkLst>
        </pc:picChg>
        <pc:picChg chg="add mod">
          <ac:chgData name="上野 駿一郎 Shunichirou Kamino" userId="S::kamino.shunichirou@isid.co.jp::cb06df0a-dcc0-4d44-9fbb-8699fa3f3be6" providerId="AD" clId="Web-{5B483058-F056-40CC-B45D-9D5FC403EC66}" dt="2021-11-04T02:16:47.622" v="166" actId="1076"/>
          <ac:picMkLst>
            <pc:docMk/>
            <pc:sldMk cId="2128380218" sldId="256"/>
            <ac:picMk id="27" creationId="{38186116-E728-4902-8654-D2B8012FB192}"/>
          </ac:picMkLst>
        </pc:picChg>
        <pc:picChg chg="add mod">
          <ac:chgData name="上野 駿一郎 Shunichirou Kamino" userId="S::kamino.shunichirou@isid.co.jp::cb06df0a-dcc0-4d44-9fbb-8699fa3f3be6" providerId="AD" clId="Web-{5B483058-F056-40CC-B45D-9D5FC403EC66}" dt="2021-11-04T02:32:31.809" v="291" actId="1076"/>
          <ac:picMkLst>
            <pc:docMk/>
            <pc:sldMk cId="2128380218" sldId="256"/>
            <ac:picMk id="39" creationId="{30C83C6F-0EF5-4236-8488-7511AC2E3EDA}"/>
          </ac:picMkLst>
        </pc:picChg>
        <pc:picChg chg="add mod">
          <ac:chgData name="上野 駿一郎 Shunichirou Kamino" userId="S::kamino.shunichirou@isid.co.jp::cb06df0a-dcc0-4d44-9fbb-8699fa3f3be6" providerId="AD" clId="Web-{5B483058-F056-40CC-B45D-9D5FC403EC66}" dt="2021-11-04T02:32:29.919" v="290" actId="1076"/>
          <ac:picMkLst>
            <pc:docMk/>
            <pc:sldMk cId="2128380218" sldId="256"/>
            <ac:picMk id="41" creationId="{02633EFD-DA50-49AF-B910-1A45E09344EC}"/>
          </ac:picMkLst>
        </pc:picChg>
        <pc:picChg chg="add topLvl">
          <ac:chgData name="上野 駿一郎 Shunichirou Kamino" userId="S::kamino.shunichirou@isid.co.jp::cb06df0a-dcc0-4d44-9fbb-8699fa3f3be6" providerId="AD" clId="Web-{5B483058-F056-40CC-B45D-9D5FC403EC66}" dt="2021-11-04T02:28:34.634" v="269"/>
          <ac:picMkLst>
            <pc:docMk/>
            <pc:sldMk cId="2128380218" sldId="256"/>
            <ac:picMk id="44" creationId="{C97049AE-63EF-4BC0-B6E0-CC3F3F04541B}"/>
          </ac:picMkLst>
        </pc:picChg>
        <pc:picChg chg="add mod">
          <ac:chgData name="上野 駿一郎 Shunichirou Kamino" userId="S::kamino.shunichirou@isid.co.jp::cb06df0a-dcc0-4d44-9fbb-8699fa3f3be6" providerId="AD" clId="Web-{5B483058-F056-40CC-B45D-9D5FC403EC66}" dt="2021-11-04T02:29:08.447" v="272" actId="1076"/>
          <ac:picMkLst>
            <pc:docMk/>
            <pc:sldMk cId="2128380218" sldId="256"/>
            <ac:picMk id="46" creationId="{27AC83B0-A961-4907-8FE5-0BFA8B93FB48}"/>
          </ac:picMkLst>
        </pc:picChg>
        <pc:cxnChg chg="add mod">
          <ac:chgData name="上野 駿一郎 Shunichirou Kamino" userId="S::kamino.shunichirou@isid.co.jp::cb06df0a-dcc0-4d44-9fbb-8699fa3f3be6" providerId="AD" clId="Web-{5B483058-F056-40CC-B45D-9D5FC403EC66}" dt="2021-11-04T02:20:30.954" v="210" actId="14100"/>
          <ac:cxnSpMkLst>
            <pc:docMk/>
            <pc:sldMk cId="2128380218" sldId="256"/>
            <ac:cxnSpMk id="30" creationId="{8A8181A3-6B85-4CF3-8DA5-B2DBD6686F65}"/>
          </ac:cxnSpMkLst>
        </pc:cxnChg>
        <pc:cxnChg chg="add mod">
          <ac:chgData name="上野 駿一郎 Shunichirou Kamino" userId="S::kamino.shunichirou@isid.co.jp::cb06df0a-dcc0-4d44-9fbb-8699fa3f3be6" providerId="AD" clId="Web-{5B483058-F056-40CC-B45D-9D5FC403EC66}" dt="2021-11-04T02:22:12.018" v="230" actId="14100"/>
          <ac:cxnSpMkLst>
            <pc:docMk/>
            <pc:sldMk cId="2128380218" sldId="256"/>
            <ac:cxnSpMk id="33" creationId="{69A3144D-CD8E-49C7-B6FC-0A635E102C79}"/>
          </ac:cxnSpMkLst>
        </pc:cxnChg>
        <pc:cxnChg chg="add del mod">
          <ac:chgData name="上野 駿一郎 Shunichirou Kamino" userId="S::kamino.shunichirou@isid.co.jp::cb06df0a-dcc0-4d44-9fbb-8699fa3f3be6" providerId="AD" clId="Web-{5B483058-F056-40CC-B45D-9D5FC403EC66}" dt="2021-11-04T02:22:24.206" v="234"/>
          <ac:cxnSpMkLst>
            <pc:docMk/>
            <pc:sldMk cId="2128380218" sldId="256"/>
            <ac:cxnSpMk id="35" creationId="{F7712F66-7A19-4A1B-8E48-96277302170F}"/>
          </ac:cxnSpMkLst>
        </pc:cxnChg>
        <pc:cxnChg chg="add del mod">
          <ac:chgData name="上野 駿一郎 Shunichirou Kamino" userId="S::kamino.shunichirou@isid.co.jp::cb06df0a-dcc0-4d44-9fbb-8699fa3f3be6" providerId="AD" clId="Web-{5B483058-F056-40CC-B45D-9D5FC403EC66}" dt="2021-11-04T02:23:45.988" v="242"/>
          <ac:cxnSpMkLst>
            <pc:docMk/>
            <pc:sldMk cId="2128380218" sldId="256"/>
            <ac:cxnSpMk id="36" creationId="{64C2C7A2-AC98-40C4-82A7-EB76B42DFCFE}"/>
          </ac:cxnSpMkLst>
        </pc:cxnChg>
        <pc:cxnChg chg="add del mod">
          <ac:chgData name="上野 駿一郎 Shunichirou Kamino" userId="S::kamino.shunichirou@isid.co.jp::cb06df0a-dcc0-4d44-9fbb-8699fa3f3be6" providerId="AD" clId="Web-{5B483058-F056-40CC-B45D-9D5FC403EC66}" dt="2021-11-04T02:24:02.629" v="245"/>
          <ac:cxnSpMkLst>
            <pc:docMk/>
            <pc:sldMk cId="2128380218" sldId="256"/>
            <ac:cxnSpMk id="37" creationId="{A6E1FDBB-3248-4E6A-9CFD-9C69D20E75B6}"/>
          </ac:cxnSpMkLst>
        </pc:cxnChg>
        <pc:cxnChg chg="add mod">
          <ac:chgData name="上野 駿一郎 Shunichirou Kamino" userId="S::kamino.shunichirou@isid.co.jp::cb06df0a-dcc0-4d44-9fbb-8699fa3f3be6" providerId="AD" clId="Web-{5B483058-F056-40CC-B45D-9D5FC403EC66}" dt="2021-11-04T02:32:43.935" v="294" actId="1076"/>
          <ac:cxnSpMkLst>
            <pc:docMk/>
            <pc:sldMk cId="2128380218" sldId="256"/>
            <ac:cxnSpMk id="38" creationId="{A7C99BB2-12B0-43BA-9760-C6CE96290F93}"/>
          </ac:cxnSpMkLst>
        </pc:cxnChg>
        <pc:cxnChg chg="add mod">
          <ac:chgData name="上野 駿一郎 Shunichirou Kamino" userId="S::kamino.shunichirou@isid.co.jp::cb06df0a-dcc0-4d44-9fbb-8699fa3f3be6" providerId="AD" clId="Web-{5B483058-F056-40CC-B45D-9D5FC403EC66}" dt="2021-11-04T02:32:38.622" v="293" actId="14100"/>
          <ac:cxnSpMkLst>
            <pc:docMk/>
            <pc:sldMk cId="2128380218" sldId="256"/>
            <ac:cxnSpMk id="40" creationId="{1DE56801-07E1-4935-B8E7-F4A2E34C7F22}"/>
          </ac:cxnSpMkLst>
        </pc:cxnChg>
        <pc:cxnChg chg="add mod">
          <ac:chgData name="上野 駿一郎 Shunichirou Kamino" userId="S::kamino.shunichirou@isid.co.jp::cb06df0a-dcc0-4d44-9fbb-8699fa3f3be6" providerId="AD" clId="Web-{5B483058-F056-40CC-B45D-9D5FC403EC66}" dt="2021-11-04T02:32:17.700" v="287" actId="14100"/>
          <ac:cxnSpMkLst>
            <pc:docMk/>
            <pc:sldMk cId="2128380218" sldId="256"/>
            <ac:cxnSpMk id="48" creationId="{8AB8493A-26B4-46E7-B19E-DAE4B7922BA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9A3DC4C-4D1E-4DAB-94D1-B51ACCABE05C}"/>
              </a:ext>
            </a:extLst>
          </p:cNvPr>
          <p:cNvSpPr/>
          <p:nvPr/>
        </p:nvSpPr>
        <p:spPr>
          <a:xfrm>
            <a:off x="2107580" y="1252652"/>
            <a:ext cx="8524247" cy="2276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9D1FDFD-1F1D-4776-95C2-861C5C6B9609}"/>
              </a:ext>
            </a:extLst>
          </p:cNvPr>
          <p:cNvSpPr/>
          <p:nvPr/>
        </p:nvSpPr>
        <p:spPr>
          <a:xfrm>
            <a:off x="4997604" y="1680116"/>
            <a:ext cx="3373242" cy="1514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9020491-463C-44A2-B172-CAB6C2787666}"/>
              </a:ext>
            </a:extLst>
          </p:cNvPr>
          <p:cNvSpPr/>
          <p:nvPr/>
        </p:nvSpPr>
        <p:spPr>
          <a:xfrm>
            <a:off x="2395653" y="1707994"/>
            <a:ext cx="1839951" cy="1514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84B74C2-B42E-4DE9-8797-4E4DE752551B}"/>
              </a:ext>
            </a:extLst>
          </p:cNvPr>
          <p:cNvGrpSpPr/>
          <p:nvPr/>
        </p:nvGrpSpPr>
        <p:grpSpPr>
          <a:xfrm>
            <a:off x="7381099" y="2302208"/>
            <a:ext cx="1034421" cy="771499"/>
            <a:chOff x="4714099" y="4309426"/>
            <a:chExt cx="1034421" cy="771499"/>
          </a:xfrm>
        </p:grpSpPr>
        <p:sp>
          <p:nvSpPr>
            <p:cNvPr id="5" name="Shape 397">
              <a:extLst>
                <a:ext uri="{FF2B5EF4-FFF2-40B4-BE49-F238E27FC236}">
                  <a16:creationId xmlns:a16="http://schemas.microsoft.com/office/drawing/2014/main" id="{E0493424-4A82-486E-8F44-9BCDD6DB0062}"/>
                </a:ext>
              </a:extLst>
            </p:cNvPr>
            <p:cNvSpPr txBox="1"/>
            <p:nvPr/>
          </p:nvSpPr>
          <p:spPr>
            <a:xfrm>
              <a:off x="4714099" y="4830725"/>
              <a:ext cx="1034421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1000" b="1" i="0" u="none" strike="noStrike" cap="none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Monitoring</a:t>
              </a:r>
            </a:p>
          </p:txBody>
        </p:sp>
        <p:pic>
          <p:nvPicPr>
            <p:cNvPr id="7" name="Shape 405">
              <a:extLst>
                <a:ext uri="{FF2B5EF4-FFF2-40B4-BE49-F238E27FC236}">
                  <a16:creationId xmlns:a16="http://schemas.microsoft.com/office/drawing/2014/main" id="{DA101D82-3F1A-472F-9DF6-EC6F18E0A03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5092" b="5092"/>
            <a:stretch/>
          </p:blipFill>
          <p:spPr>
            <a:xfrm>
              <a:off x="4946925" y="4309426"/>
              <a:ext cx="530399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098BDCC-79D9-4EB5-B887-3B134A6A397B}"/>
              </a:ext>
            </a:extLst>
          </p:cNvPr>
          <p:cNvGrpSpPr/>
          <p:nvPr/>
        </p:nvGrpSpPr>
        <p:grpSpPr>
          <a:xfrm>
            <a:off x="5136323" y="2311500"/>
            <a:ext cx="905758" cy="771499"/>
            <a:chOff x="4569469" y="2199987"/>
            <a:chExt cx="905758" cy="771499"/>
          </a:xfrm>
        </p:grpSpPr>
        <p:sp>
          <p:nvSpPr>
            <p:cNvPr id="6" name="Shape 398">
              <a:extLst>
                <a:ext uri="{FF2B5EF4-FFF2-40B4-BE49-F238E27FC236}">
                  <a16:creationId xmlns:a16="http://schemas.microsoft.com/office/drawing/2014/main" id="{F69B3FAA-3D42-46E6-BBF5-09CF483B0AAD}"/>
                </a:ext>
              </a:extLst>
            </p:cNvPr>
            <p:cNvSpPr txBox="1"/>
            <p:nvPr/>
          </p:nvSpPr>
          <p:spPr>
            <a:xfrm>
              <a:off x="4569469" y="2721286"/>
              <a:ext cx="905758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1000" b="1" i="0" u="none" strike="noStrike" cap="none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Logging</a:t>
              </a:r>
            </a:p>
          </p:txBody>
        </p:sp>
        <p:pic>
          <p:nvPicPr>
            <p:cNvPr id="8" name="Shape 407">
              <a:extLst>
                <a:ext uri="{FF2B5EF4-FFF2-40B4-BE49-F238E27FC236}">
                  <a16:creationId xmlns:a16="http://schemas.microsoft.com/office/drawing/2014/main" id="{44569C53-6DC0-4EBF-9015-3937FA00FB7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5092" b="5092"/>
            <a:stretch/>
          </p:blipFill>
          <p:spPr>
            <a:xfrm>
              <a:off x="4761162" y="2199987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hape 317">
            <a:extLst>
              <a:ext uri="{FF2B5EF4-FFF2-40B4-BE49-F238E27FC236}">
                <a16:creationId xmlns:a16="http://schemas.microsoft.com/office/drawing/2014/main" id="{7B34CE9A-4B63-4923-8110-176B616FCAF0}"/>
              </a:ext>
            </a:extLst>
          </p:cNvPr>
          <p:cNvSpPr txBox="1"/>
          <p:nvPr/>
        </p:nvSpPr>
        <p:spPr>
          <a:xfrm>
            <a:off x="2861608" y="2842091"/>
            <a:ext cx="905758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Container Engine</a:t>
            </a:r>
          </a:p>
        </p:txBody>
      </p:sp>
      <p:pic>
        <p:nvPicPr>
          <p:cNvPr id="10" name="Shape 339">
            <a:extLst>
              <a:ext uri="{FF2B5EF4-FFF2-40B4-BE49-F238E27FC236}">
                <a16:creationId xmlns:a16="http://schemas.microsoft.com/office/drawing/2014/main" id="{B205776C-6094-47EA-AE59-4C6122310F0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3057345" y="2322179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1" descr="アイコン&#10;&#10;説明は自動で生成されたものです">
            <a:extLst>
              <a:ext uri="{FF2B5EF4-FFF2-40B4-BE49-F238E27FC236}">
                <a16:creationId xmlns:a16="http://schemas.microsoft.com/office/drawing/2014/main" id="{3B9F9B91-4EE7-48CA-9AF9-E071BAAAB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693" y="1973766"/>
            <a:ext cx="485078" cy="457200"/>
          </a:xfrm>
          <a:prstGeom prst="rect">
            <a:avLst/>
          </a:prstGeom>
        </p:spPr>
      </p:pic>
      <p:sp>
        <p:nvSpPr>
          <p:cNvPr id="17" name="Shape 2436">
            <a:extLst>
              <a:ext uri="{FF2B5EF4-FFF2-40B4-BE49-F238E27FC236}">
                <a16:creationId xmlns:a16="http://schemas.microsoft.com/office/drawing/2014/main" id="{40F1EB53-ABCE-44BF-9B82-079F6729CBC8}"/>
              </a:ext>
            </a:extLst>
          </p:cNvPr>
          <p:cNvSpPr txBox="1"/>
          <p:nvPr/>
        </p:nvSpPr>
        <p:spPr>
          <a:xfrm>
            <a:off x="2447430" y="1757458"/>
            <a:ext cx="1553631" cy="321846"/>
          </a:xfrm>
          <a:prstGeom prst="rect">
            <a:avLst/>
          </a:prstGeom>
          <a:noFill/>
          <a:ln>
            <a:noFill/>
          </a:ln>
        </p:spPr>
        <p:txBody>
          <a:bodyPr lIns="91425" tIns="640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ct val="25000"/>
              <a:buFont typeface="Roboto"/>
              <a:buNone/>
            </a:pPr>
            <a:r>
              <a:rPr lang="en-US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k8s-cluster</a:t>
            </a:r>
            <a:endParaRPr lang="en-US" b="0" i="0" u="none" strike="noStrike" cap="none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" name="Shape 2412">
            <a:extLst>
              <a:ext uri="{FF2B5EF4-FFF2-40B4-BE49-F238E27FC236}">
                <a16:creationId xmlns:a16="http://schemas.microsoft.com/office/drawing/2014/main" id="{38186116-E728-4902-8654-D2B8012FB19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00707" y="1358591"/>
            <a:ext cx="1751218" cy="23878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436">
            <a:extLst>
              <a:ext uri="{FF2B5EF4-FFF2-40B4-BE49-F238E27FC236}">
                <a16:creationId xmlns:a16="http://schemas.microsoft.com/office/drawing/2014/main" id="{F96468A4-8BD5-48EA-8492-A8B73A41787E}"/>
              </a:ext>
            </a:extLst>
          </p:cNvPr>
          <p:cNvSpPr txBox="1"/>
          <p:nvPr/>
        </p:nvSpPr>
        <p:spPr>
          <a:xfrm>
            <a:off x="5030796" y="1757458"/>
            <a:ext cx="1627973" cy="321846"/>
          </a:xfrm>
          <a:prstGeom prst="rect">
            <a:avLst/>
          </a:prstGeom>
          <a:noFill/>
          <a:ln>
            <a:noFill/>
          </a:ln>
        </p:spPr>
        <p:txBody>
          <a:bodyPr lIns="91425" tIns="640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1000"/>
              </a:lnSpc>
              <a:buClr>
                <a:srgbClr val="9E9E9E"/>
              </a:buClr>
              <a:buSzPct val="25000"/>
              <a:buFont typeface="Roboto"/>
            </a:pPr>
            <a:r>
              <a:rPr lang="en-US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Operation suite</a:t>
            </a:r>
            <a:endParaRPr lang="en-US" b="0" i="0" u="none" strike="noStrike" cap="none" dirty="0">
              <a:solidFill>
                <a:srgbClr val="9E9E9E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30" name="Shape 2458">
            <a:extLst>
              <a:ext uri="{FF2B5EF4-FFF2-40B4-BE49-F238E27FC236}">
                <a16:creationId xmlns:a16="http://schemas.microsoft.com/office/drawing/2014/main" id="{8A8181A3-6B85-4CF3-8DA5-B2DBD6686F65}"/>
              </a:ext>
            </a:extLst>
          </p:cNvPr>
          <p:cNvCxnSpPr/>
          <p:nvPr/>
        </p:nvCxnSpPr>
        <p:spPr>
          <a:xfrm flipH="1" flipV="1">
            <a:off x="3607562" y="2548231"/>
            <a:ext cx="1691269" cy="8034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Shape 398">
            <a:extLst>
              <a:ext uri="{FF2B5EF4-FFF2-40B4-BE49-F238E27FC236}">
                <a16:creationId xmlns:a16="http://schemas.microsoft.com/office/drawing/2014/main" id="{A5619A25-CCC3-407D-9565-31E1A0CB8D22}"/>
              </a:ext>
            </a:extLst>
          </p:cNvPr>
          <p:cNvSpPr txBox="1"/>
          <p:nvPr/>
        </p:nvSpPr>
        <p:spPr>
          <a:xfrm>
            <a:off x="4052796" y="2557736"/>
            <a:ext cx="905758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Open Sans"/>
              <a:buNone/>
            </a:pPr>
            <a:r>
              <a:rPr lang="en-US" altLang="ja-JP" sz="1000" b="1" dirty="0">
                <a:solidFill>
                  <a:srgbClr val="808080"/>
                </a:solidFill>
                <a:latin typeface="Open Sans"/>
                <a:ea typeface="Open Sans"/>
                <a:cs typeface="Open Sans"/>
              </a:rPr>
              <a:t>monitoring</a:t>
            </a:r>
          </a:p>
        </p:txBody>
      </p:sp>
      <p:cxnSp>
        <p:nvCxnSpPr>
          <p:cNvPr id="33" name="Shape 2458">
            <a:extLst>
              <a:ext uri="{FF2B5EF4-FFF2-40B4-BE49-F238E27FC236}">
                <a16:creationId xmlns:a16="http://schemas.microsoft.com/office/drawing/2014/main" id="{69A3144D-CD8E-49C7-B6FC-0A635E102C79}"/>
              </a:ext>
            </a:extLst>
          </p:cNvPr>
          <p:cNvCxnSpPr>
            <a:cxnSpLocks/>
          </p:cNvCxnSpPr>
          <p:nvPr/>
        </p:nvCxnSpPr>
        <p:spPr>
          <a:xfrm flipH="1" flipV="1">
            <a:off x="5874976" y="2548231"/>
            <a:ext cx="1719147" cy="8034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Shape 398">
            <a:extLst>
              <a:ext uri="{FF2B5EF4-FFF2-40B4-BE49-F238E27FC236}">
                <a16:creationId xmlns:a16="http://schemas.microsoft.com/office/drawing/2014/main" id="{9E5348AA-6BC0-4A9A-A9D5-03BAAD1421EA}"/>
              </a:ext>
            </a:extLst>
          </p:cNvPr>
          <p:cNvSpPr txBox="1"/>
          <p:nvPr/>
        </p:nvSpPr>
        <p:spPr>
          <a:xfrm>
            <a:off x="6320210" y="2557736"/>
            <a:ext cx="905758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Open Sans"/>
              <a:buNone/>
            </a:pPr>
            <a:r>
              <a:rPr lang="en-US" altLang="ja-JP" sz="1000" b="1" dirty="0">
                <a:solidFill>
                  <a:srgbClr val="808080"/>
                </a:solidFill>
                <a:latin typeface="Open Sans"/>
                <a:ea typeface="Open Sans"/>
                <a:cs typeface="Open Sans"/>
              </a:rPr>
              <a:t>monitoring</a:t>
            </a:r>
          </a:p>
        </p:txBody>
      </p:sp>
      <p:cxnSp>
        <p:nvCxnSpPr>
          <p:cNvPr id="38" name="Shape 2458">
            <a:extLst>
              <a:ext uri="{FF2B5EF4-FFF2-40B4-BE49-F238E27FC236}">
                <a16:creationId xmlns:a16="http://schemas.microsoft.com/office/drawing/2014/main" id="{A7C99BB2-12B0-43BA-9760-C6CE96290F93}"/>
              </a:ext>
            </a:extLst>
          </p:cNvPr>
          <p:cNvCxnSpPr>
            <a:cxnSpLocks/>
          </p:cNvCxnSpPr>
          <p:nvPr/>
        </p:nvCxnSpPr>
        <p:spPr>
          <a:xfrm flipH="1">
            <a:off x="6760485" y="3073337"/>
            <a:ext cx="1096708" cy="1159389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" name="図 39">
            <a:extLst>
              <a:ext uri="{FF2B5EF4-FFF2-40B4-BE49-F238E27FC236}">
                <a16:creationId xmlns:a16="http://schemas.microsoft.com/office/drawing/2014/main" id="{30C83C6F-0EF5-4236-8488-7511AC2E3E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8239" y="4213888"/>
            <a:ext cx="687615" cy="687615"/>
          </a:xfrm>
          <a:prstGeom prst="rect">
            <a:avLst/>
          </a:prstGeom>
        </p:spPr>
      </p:pic>
      <p:cxnSp>
        <p:nvCxnSpPr>
          <p:cNvPr id="40" name="Shape 2458">
            <a:extLst>
              <a:ext uri="{FF2B5EF4-FFF2-40B4-BE49-F238E27FC236}">
                <a16:creationId xmlns:a16="http://schemas.microsoft.com/office/drawing/2014/main" id="{1DE56801-07E1-4935-B8E7-F4A2E34C7F22}"/>
              </a:ext>
            </a:extLst>
          </p:cNvPr>
          <p:cNvCxnSpPr>
            <a:cxnSpLocks/>
          </p:cNvCxnSpPr>
          <p:nvPr/>
        </p:nvCxnSpPr>
        <p:spPr>
          <a:xfrm>
            <a:off x="7866264" y="3072639"/>
            <a:ext cx="1029495" cy="1157295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1" name="図 41" descr="ロゴ&#10;&#10;説明は自動で生成されたものです">
            <a:extLst>
              <a:ext uri="{FF2B5EF4-FFF2-40B4-BE49-F238E27FC236}">
                <a16:creationId xmlns:a16="http://schemas.microsoft.com/office/drawing/2014/main" id="{02633EFD-DA50-49AF-B910-1A45E09344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1637" y="4307114"/>
            <a:ext cx="520700" cy="502558"/>
          </a:xfrm>
          <a:prstGeom prst="rect">
            <a:avLst/>
          </a:prstGeom>
        </p:spPr>
      </p:pic>
      <p:pic>
        <p:nvPicPr>
          <p:cNvPr id="44" name="Shape 3672">
            <a:extLst>
              <a:ext uri="{FF2B5EF4-FFF2-40B4-BE49-F238E27FC236}">
                <a16:creationId xmlns:a16="http://schemas.microsoft.com/office/drawing/2014/main" id="{C97049AE-63EF-4BC0-B6E0-CC3F3F04541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5076" b="5076"/>
          <a:stretch/>
        </p:blipFill>
        <p:spPr>
          <a:xfrm>
            <a:off x="3062640" y="2248923"/>
            <a:ext cx="274200" cy="2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74FEF98-12B0-45DA-922E-9F0AA2A1712F}"/>
              </a:ext>
            </a:extLst>
          </p:cNvPr>
          <p:cNvGrpSpPr/>
          <p:nvPr/>
        </p:nvGrpSpPr>
        <p:grpSpPr>
          <a:xfrm>
            <a:off x="9534595" y="2324073"/>
            <a:ext cx="952885" cy="750982"/>
            <a:chOff x="8822139" y="3799925"/>
            <a:chExt cx="952885" cy="750982"/>
          </a:xfrm>
        </p:grpSpPr>
        <p:sp>
          <p:nvSpPr>
            <p:cNvPr id="45" name="Shape 333">
              <a:extLst>
                <a:ext uri="{FF2B5EF4-FFF2-40B4-BE49-F238E27FC236}">
                  <a16:creationId xmlns:a16="http://schemas.microsoft.com/office/drawing/2014/main" id="{A0E7A637-6B25-47B0-B703-9D394EB2C067}"/>
                </a:ext>
              </a:extLst>
            </p:cNvPr>
            <p:cNvSpPr txBox="1"/>
            <p:nvPr/>
          </p:nvSpPr>
          <p:spPr>
            <a:xfrm>
              <a:off x="8822139" y="4309778"/>
              <a:ext cx="952885" cy="241129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10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Pub/Sub</a:t>
              </a:r>
            </a:p>
          </p:txBody>
        </p:sp>
        <p:pic>
          <p:nvPicPr>
            <p:cNvPr id="46" name="Shape 350">
              <a:extLst>
                <a:ext uri="{FF2B5EF4-FFF2-40B4-BE49-F238E27FC236}">
                  <a16:creationId xmlns:a16="http://schemas.microsoft.com/office/drawing/2014/main" id="{27AC83B0-A961-4907-8FE5-0BFA8B93FB48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9019799" y="3799925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" name="Shape 2458">
            <a:extLst>
              <a:ext uri="{FF2B5EF4-FFF2-40B4-BE49-F238E27FC236}">
                <a16:creationId xmlns:a16="http://schemas.microsoft.com/office/drawing/2014/main" id="{8AB8493A-26B4-46E7-B19E-DAE4B7922BA8}"/>
              </a:ext>
            </a:extLst>
          </p:cNvPr>
          <p:cNvCxnSpPr>
            <a:cxnSpLocks/>
          </p:cNvCxnSpPr>
          <p:nvPr/>
        </p:nvCxnSpPr>
        <p:spPr>
          <a:xfrm>
            <a:off x="8150269" y="2552776"/>
            <a:ext cx="1569595" cy="5923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92</cp:revision>
  <dcterms:created xsi:type="dcterms:W3CDTF">2021-11-04T02:08:42Z</dcterms:created>
  <dcterms:modified xsi:type="dcterms:W3CDTF">2021-11-04T02:32:53Z</dcterms:modified>
</cp:coreProperties>
</file>