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
  </p:notesMasterIdLst>
  <p:sldIdLst>
    <p:sldId id="256" r:id="rId2"/>
    <p:sldId id="266" r:id="rId3"/>
    <p:sldId id="257" r:id="rId4"/>
    <p:sldId id="258" r:id="rId5"/>
    <p:sldId id="259" r:id="rId6"/>
    <p:sldId id="270" r:id="rId7"/>
    <p:sldId id="262" r:id="rId8"/>
    <p:sldId id="27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60" autoAdjust="0"/>
  </p:normalViewPr>
  <p:slideViewPr>
    <p:cSldViewPr snapToGrid="0">
      <p:cViewPr varScale="1">
        <p:scale>
          <a:sx n="70" d="100"/>
          <a:sy n="70" d="100"/>
        </p:scale>
        <p:origin x="1308"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8BF6C-206F-4AAE-B98E-F04B0A00992F}" type="datetimeFigureOut">
              <a:rPr kumimoji="1" lang="ja-JP" altLang="en-US" smtClean="0"/>
              <a:t>2020/6/25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0AAD1-73BA-49F9-B2C5-148F68FD1FEC}" type="slidenum">
              <a:rPr kumimoji="1" lang="ja-JP" altLang="en-US" smtClean="0"/>
              <a:t>‹#›</a:t>
            </a:fld>
            <a:endParaRPr kumimoji="1" lang="ja-JP" altLang="en-US"/>
          </a:p>
        </p:txBody>
      </p:sp>
    </p:spTree>
    <p:extLst>
      <p:ext uri="{BB962C8B-B14F-4D97-AF65-F5344CB8AC3E}">
        <p14:creationId xmlns:p14="http://schemas.microsoft.com/office/powerpoint/2010/main" val="10114751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a:t>
            </a:r>
            <a:r>
              <a:rPr kumimoji="1" lang="en-US" altLang="ja-JP" dirty="0"/>
              <a:t>A</a:t>
            </a:r>
            <a:r>
              <a:rPr kumimoji="1" lang="ja-JP" altLang="en-US" dirty="0"/>
              <a:t>グループは使いやすくてわかりやすい家計簿アプリ、スーテェー簿の作成を行う。</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2</a:t>
            </a:fld>
            <a:endParaRPr kumimoji="1" lang="ja-JP" altLang="en-US"/>
          </a:p>
        </p:txBody>
      </p:sp>
    </p:spTree>
    <p:extLst>
      <p:ext uri="{BB962C8B-B14F-4D97-AF65-F5344CB8AC3E}">
        <p14:creationId xmlns:p14="http://schemas.microsoft.com/office/powerpoint/2010/main" val="1247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グループ内で話し合いを行った結果、使いやすい・わかりやすい家計簿アプリの作成を行</a:t>
            </a:r>
            <a:r>
              <a:rPr kumimoji="1" lang="ja-JP" altLang="en-US" sz="1200" kern="1200" dirty="0">
                <a:solidFill>
                  <a:schemeClr val="tx1"/>
                </a:solidFill>
                <a:effectLst/>
                <a:latin typeface="+mn-lt"/>
                <a:ea typeface="+mn-ea"/>
                <a:cs typeface="+mn-cs"/>
              </a:rPr>
              <a:t>う</a:t>
            </a:r>
            <a:r>
              <a:rPr kumimoji="1" lang="ja-JP" altLang="ja-JP" sz="1200" kern="1200" dirty="0">
                <a:solidFill>
                  <a:schemeClr val="tx1"/>
                </a:solidFill>
                <a:effectLst/>
                <a:latin typeface="+mn-lt"/>
                <a:ea typeface="+mn-ea"/>
                <a:cs typeface="+mn-cs"/>
              </a:rPr>
              <a:t>。</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アプリ名はスーテェー簿です。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名前の由来は沖縄の方言で家計という意味を持つ「スーテェー」に家計簿の「簿」の字を据えてこの名前にした。</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3</a:t>
            </a:fld>
            <a:endParaRPr kumimoji="1" lang="ja-JP" altLang="en-US"/>
          </a:p>
        </p:txBody>
      </p:sp>
    </p:spTree>
    <p:extLst>
      <p:ext uri="{BB962C8B-B14F-4D97-AF65-F5344CB8AC3E}">
        <p14:creationId xmlns:p14="http://schemas.microsoft.com/office/powerpoint/2010/main" val="2550393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スーテェー簿を開発する目的として</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スーテェー簿を使用して家計簿を毎日つけてもらうことで、</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浪費を無くして自由なお金を増やしてもらうことで豊かな人生を送ってもらうこと</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dirty="0"/>
              <a:t>・家計簿を実際に作ってみたかった</a:t>
            </a:r>
            <a:endParaRPr kumimoji="1" lang="en-US" altLang="ja-JP" dirty="0"/>
          </a:p>
          <a:p>
            <a:r>
              <a:rPr kumimoji="1" lang="ja-JP" altLang="en-US" dirty="0"/>
              <a:t>などがあげられる</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4</a:t>
            </a:fld>
            <a:endParaRPr kumimoji="1" lang="ja-JP" altLang="en-US"/>
          </a:p>
        </p:txBody>
      </p:sp>
    </p:spTree>
    <p:extLst>
      <p:ext uri="{BB962C8B-B14F-4D97-AF65-F5344CB8AC3E}">
        <p14:creationId xmlns:p14="http://schemas.microsoft.com/office/powerpoint/2010/main" val="92978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開発物の主な特徴として</a:t>
            </a:r>
            <a:endParaRPr kumimoji="1" lang="en-US" altLang="ja-JP" dirty="0"/>
          </a:p>
          <a:p>
            <a:r>
              <a:rPr kumimoji="1" lang="ja-JP" altLang="en-US" dirty="0"/>
              <a:t>・グラフの表示</a:t>
            </a:r>
            <a:endParaRPr kumimoji="1" lang="en-US" altLang="ja-JP" dirty="0"/>
          </a:p>
          <a:p>
            <a:r>
              <a:rPr kumimoji="1" lang="ja-JP" altLang="en-US" dirty="0"/>
              <a:t>・通知機能</a:t>
            </a:r>
            <a:endParaRPr kumimoji="1" lang="en-US" altLang="ja-JP" dirty="0"/>
          </a:p>
          <a:p>
            <a:r>
              <a:rPr kumimoji="1" lang="ja-JP" altLang="en-US" dirty="0"/>
              <a:t>などがあげられる</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5</a:t>
            </a:fld>
            <a:endParaRPr kumimoji="1" lang="ja-JP" altLang="en-US"/>
          </a:p>
        </p:txBody>
      </p:sp>
    </p:spTree>
    <p:extLst>
      <p:ext uri="{BB962C8B-B14F-4D97-AF65-F5344CB8AC3E}">
        <p14:creationId xmlns:p14="http://schemas.microsoft.com/office/powerpoint/2010/main" val="345717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開発物の主な特徴として</a:t>
            </a:r>
            <a:endParaRPr kumimoji="1" lang="en-US" altLang="ja-JP" dirty="0"/>
          </a:p>
          <a:p>
            <a:r>
              <a:rPr kumimoji="1" lang="ja-JP" altLang="en-US" dirty="0"/>
              <a:t>・グラフの表示</a:t>
            </a:r>
            <a:endParaRPr kumimoji="1" lang="en-US" altLang="ja-JP" dirty="0"/>
          </a:p>
          <a:p>
            <a:r>
              <a:rPr kumimoji="1" lang="ja-JP" altLang="en-US" dirty="0"/>
              <a:t>・通知機能</a:t>
            </a:r>
            <a:endParaRPr kumimoji="1" lang="en-US" altLang="ja-JP" dirty="0"/>
          </a:p>
          <a:p>
            <a:r>
              <a:rPr kumimoji="1" lang="ja-JP" altLang="en-US" dirty="0"/>
              <a:t>などがあげられる</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6</a:t>
            </a:fld>
            <a:endParaRPr kumimoji="1" lang="ja-JP" altLang="en-US"/>
          </a:p>
        </p:txBody>
      </p:sp>
    </p:spTree>
    <p:extLst>
      <p:ext uri="{BB962C8B-B14F-4D97-AF65-F5344CB8AC3E}">
        <p14:creationId xmlns:p14="http://schemas.microsoft.com/office/powerpoint/2010/main" val="699206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円グラフによって視覚的にわかりや</a:t>
            </a:r>
            <a:r>
              <a:rPr kumimoji="1" lang="ja-JP" altLang="en-US" sz="1200" kern="1200" dirty="0">
                <a:solidFill>
                  <a:schemeClr val="tx1"/>
                </a:solidFill>
                <a:effectLst/>
                <a:latin typeface="+mn-lt"/>
                <a:ea typeface="+mn-ea"/>
                <a:cs typeface="+mn-cs"/>
              </a:rPr>
              <a:t>い</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通知機能によって毎日の家計簿を付けるための機能</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ユーザーにとって使いやすい・わかりやすい家計簿アプリの開発を目指していきたいと思います。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7</a:t>
            </a:fld>
            <a:endParaRPr kumimoji="1" lang="ja-JP" altLang="en-US"/>
          </a:p>
        </p:txBody>
      </p:sp>
    </p:spTree>
    <p:extLst>
      <p:ext uri="{BB962C8B-B14F-4D97-AF65-F5344CB8AC3E}">
        <p14:creationId xmlns:p14="http://schemas.microsoft.com/office/powerpoint/2010/main" val="1675948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開発物の主な特徴として</a:t>
            </a:r>
            <a:endParaRPr kumimoji="1" lang="en-US" altLang="ja-JP" dirty="0"/>
          </a:p>
          <a:p>
            <a:r>
              <a:rPr kumimoji="1" lang="ja-JP" altLang="en-US" dirty="0"/>
              <a:t>・グラフの表示</a:t>
            </a:r>
            <a:endParaRPr kumimoji="1" lang="en-US" altLang="ja-JP" dirty="0"/>
          </a:p>
          <a:p>
            <a:r>
              <a:rPr kumimoji="1" lang="ja-JP" altLang="en-US" dirty="0"/>
              <a:t>・通知機能</a:t>
            </a:r>
            <a:endParaRPr kumimoji="1" lang="en-US" altLang="ja-JP" dirty="0"/>
          </a:p>
          <a:p>
            <a:r>
              <a:rPr kumimoji="1" lang="ja-JP" altLang="en-US" dirty="0"/>
              <a:t>などがあげられる</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8</a:t>
            </a:fld>
            <a:endParaRPr kumimoji="1" lang="ja-JP" altLang="en-US"/>
          </a:p>
        </p:txBody>
      </p:sp>
    </p:spTree>
    <p:extLst>
      <p:ext uri="{BB962C8B-B14F-4D97-AF65-F5344CB8AC3E}">
        <p14:creationId xmlns:p14="http://schemas.microsoft.com/office/powerpoint/2010/main" val="150031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2020/6/25</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782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99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43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97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310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5EA5B4D-3085-4260-9D17-3A6C004E7E0F}" type="datetimeFigureOut">
              <a:rPr kumimoji="1" lang="ja-JP" altLang="en-US" smtClean="0"/>
              <a:t>2020/6/25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87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5EA5B4D-3085-4260-9D17-3A6C004E7E0F}" type="datetimeFigureOut">
              <a:rPr kumimoji="1" lang="ja-JP" altLang="en-US" smtClean="0"/>
              <a:t>2020/6/25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88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EA5B4D-3085-4260-9D17-3A6C004E7E0F}" type="datetimeFigureOut">
              <a:rPr kumimoji="1" lang="ja-JP" altLang="en-US" smtClean="0"/>
              <a:t>2020/6/25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514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A5B4D-3085-4260-9D17-3A6C004E7E0F}" type="datetimeFigureOut">
              <a:rPr kumimoji="1" lang="ja-JP" altLang="en-US" smtClean="0"/>
              <a:t>2020/6/25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spTree>
    <p:extLst>
      <p:ext uri="{BB962C8B-B14F-4D97-AF65-F5344CB8AC3E}">
        <p14:creationId xmlns:p14="http://schemas.microsoft.com/office/powerpoint/2010/main" val="368224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5EA5B4D-3085-4260-9D17-3A6C004E7E0F}" type="datetimeFigureOut">
              <a:rPr kumimoji="1" lang="ja-JP" altLang="en-US" smtClean="0"/>
              <a:t>2020/6/25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261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5EA5B4D-3085-4260-9D17-3A6C004E7E0F}" type="datetimeFigureOut">
              <a:rPr kumimoji="1" lang="ja-JP" altLang="en-US" smtClean="0"/>
              <a:t>2020/6/25</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961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5EA5B4D-3085-4260-9D17-3A6C004E7E0F}" type="datetimeFigureOut">
              <a:rPr kumimoji="1" lang="ja-JP" altLang="en-US" smtClean="0"/>
              <a:t>2020/6/25</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DBF6AE-60A0-403E-84A5-B508D513D98A}"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94830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1C6A0-9F3C-4571-96AF-2572CECF911D}"/>
              </a:ext>
            </a:extLst>
          </p:cNvPr>
          <p:cNvSpPr>
            <a:spLocks noGrp="1"/>
          </p:cNvSpPr>
          <p:nvPr>
            <p:ph type="ctrTitle"/>
          </p:nvPr>
        </p:nvSpPr>
        <p:spPr>
          <a:xfrm>
            <a:off x="564205" y="1750298"/>
            <a:ext cx="11166195" cy="1678702"/>
          </a:xfrm>
        </p:spPr>
        <p:txBody>
          <a:bodyPr>
            <a:normAutofit fontScale="90000"/>
          </a:bodyPr>
          <a:lstStyle/>
          <a:p>
            <a:r>
              <a:rPr kumimoji="1" lang="ja-JP" altLang="en-US" sz="8000" b="1" dirty="0">
                <a:latin typeface="メイリオ" panose="020B0604030504040204" pitchFamily="50" charset="-128"/>
                <a:ea typeface="メイリオ" panose="020B0604030504040204" pitchFamily="50" charset="-128"/>
              </a:rPr>
              <a:t>グループ開発・</a:t>
            </a:r>
            <a:r>
              <a:rPr kumimoji="1" lang="en-US" altLang="ja-JP" sz="8000" b="1" dirty="0">
                <a:latin typeface="メイリオ" panose="020B0604030504040204" pitchFamily="50" charset="-128"/>
                <a:ea typeface="メイリオ" panose="020B0604030504040204" pitchFamily="50" charset="-128"/>
              </a:rPr>
              <a:t>A</a:t>
            </a:r>
            <a:r>
              <a:rPr kumimoji="1" lang="ja-JP" altLang="en-US" sz="8000" b="1" dirty="0">
                <a:latin typeface="メイリオ" panose="020B0604030504040204" pitchFamily="50" charset="-128"/>
                <a:ea typeface="メイリオ" panose="020B0604030504040204" pitchFamily="50" charset="-128"/>
              </a:rPr>
              <a:t>グループ</a:t>
            </a:r>
          </a:p>
        </p:txBody>
      </p:sp>
      <p:sp>
        <p:nvSpPr>
          <p:cNvPr id="3" name="テキスト ボックス 2">
            <a:extLst>
              <a:ext uri="{FF2B5EF4-FFF2-40B4-BE49-F238E27FC236}">
                <a16:creationId xmlns:a16="http://schemas.microsoft.com/office/drawing/2014/main" id="{E6821E64-9098-430A-BD06-4FE1B49CF533}"/>
              </a:ext>
            </a:extLst>
          </p:cNvPr>
          <p:cNvSpPr txBox="1"/>
          <p:nvPr/>
        </p:nvSpPr>
        <p:spPr>
          <a:xfrm>
            <a:off x="6096000" y="3639745"/>
            <a:ext cx="5634400" cy="954107"/>
          </a:xfrm>
          <a:prstGeom prst="rect">
            <a:avLst/>
          </a:prstGeom>
          <a:noFill/>
        </p:spPr>
        <p:txBody>
          <a:bodyPr wrap="square" rtlCol="0">
            <a:spAutoFit/>
          </a:bodyPr>
          <a:lstStyle/>
          <a:p>
            <a:r>
              <a:rPr kumimoji="1" lang="ja-JP" altLang="en-US" sz="2800" b="1" dirty="0"/>
              <a:t>池原 豪一、石川 太陽、金城 航</a:t>
            </a:r>
            <a:endParaRPr kumimoji="1" lang="en-US" altLang="ja-JP" sz="2800" b="1" dirty="0"/>
          </a:p>
          <a:p>
            <a:r>
              <a:rPr kumimoji="1" lang="ja-JP" altLang="en-US" sz="2800" b="1" dirty="0"/>
              <a:t>大城 啓太、神谷 英男、山本 峻士</a:t>
            </a:r>
            <a:endParaRPr kumimoji="1" lang="en-US" altLang="ja-JP" sz="2800" b="1" dirty="0"/>
          </a:p>
        </p:txBody>
      </p:sp>
    </p:spTree>
    <p:extLst>
      <p:ext uri="{BB962C8B-B14F-4D97-AF65-F5344CB8AC3E}">
        <p14:creationId xmlns:p14="http://schemas.microsoft.com/office/powerpoint/2010/main" val="201589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目次</a:t>
            </a:r>
          </a:p>
        </p:txBody>
      </p:sp>
      <p:sp>
        <p:nvSpPr>
          <p:cNvPr id="5" name="タイトル 1">
            <a:extLst>
              <a:ext uri="{FF2B5EF4-FFF2-40B4-BE49-F238E27FC236}">
                <a16:creationId xmlns:a16="http://schemas.microsoft.com/office/drawing/2014/main" id="{EFAF580E-31BC-4BD7-9234-9FE1A51CF2A0}"/>
              </a:ext>
            </a:extLst>
          </p:cNvPr>
          <p:cNvSpPr txBox="1">
            <a:spLocks/>
          </p:cNvSpPr>
          <p:nvPr/>
        </p:nvSpPr>
        <p:spPr>
          <a:xfrm>
            <a:off x="1787454" y="2096473"/>
            <a:ext cx="10271196" cy="4761527"/>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000" dirty="0">
                <a:solidFill>
                  <a:schemeClr val="tx1"/>
                </a:solidFill>
                <a:latin typeface="メイリオ" panose="020B0604030504040204" pitchFamily="50" charset="-128"/>
                <a:ea typeface="メイリオ" panose="020B0604030504040204" pitchFamily="50" charset="-128"/>
              </a:rPr>
              <a:t>・開発物について</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・開発の目的</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・開発物の特徴</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・まとめ</a:t>
            </a:r>
            <a:endParaRPr lang="en-US" altLang="ja-JP" sz="6000" dirty="0">
              <a:solidFill>
                <a:schemeClr val="tx1"/>
              </a:solidFill>
              <a:latin typeface="メイリオ" panose="020B0604030504040204" pitchFamily="50" charset="-128"/>
              <a:ea typeface="メイリオ" panose="020B0604030504040204" pitchFamily="50" charset="-128"/>
            </a:endParaRPr>
          </a:p>
          <a:p>
            <a:endParaRPr lang="ja-JP" altLang="en-US" sz="6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677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開発物について</a:t>
            </a:r>
          </a:p>
        </p:txBody>
      </p:sp>
      <p:pic>
        <p:nvPicPr>
          <p:cNvPr id="4" name="図 3">
            <a:extLst>
              <a:ext uri="{FF2B5EF4-FFF2-40B4-BE49-F238E27FC236}">
                <a16:creationId xmlns:a16="http://schemas.microsoft.com/office/drawing/2014/main" id="{1DDF7066-CA80-4C60-A7B6-3F4499CFC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787" y="2193143"/>
            <a:ext cx="3515216" cy="3810532"/>
          </a:xfrm>
          <a:prstGeom prst="rect">
            <a:avLst/>
          </a:prstGeom>
        </p:spPr>
      </p:pic>
      <p:sp>
        <p:nvSpPr>
          <p:cNvPr id="5" name="タイトル 1">
            <a:extLst>
              <a:ext uri="{FF2B5EF4-FFF2-40B4-BE49-F238E27FC236}">
                <a16:creationId xmlns:a16="http://schemas.microsoft.com/office/drawing/2014/main" id="{EFAF580E-31BC-4BD7-9234-9FE1A51CF2A0}"/>
              </a:ext>
            </a:extLst>
          </p:cNvPr>
          <p:cNvSpPr txBox="1">
            <a:spLocks/>
          </p:cNvSpPr>
          <p:nvPr/>
        </p:nvSpPr>
        <p:spPr>
          <a:xfrm>
            <a:off x="950902" y="3436232"/>
            <a:ext cx="6704624" cy="1324354"/>
          </a:xfrm>
          <a:prstGeom prst="rect">
            <a:avLst/>
          </a:prstGeom>
          <a:effectLst>
            <a:outerShdw blurRad="50800" dir="14400000">
              <a:srgbClr val="000000">
                <a:alpha val="60000"/>
              </a:srgbClr>
            </a:outerShdw>
          </a:effectLst>
        </p:spPr>
        <p:txBody>
          <a:bodyPr vert="horz" lIns="91440" tIns="45720" rIns="91440" bIns="45720" rtlCol="0" anchor="b">
            <a:normAutofit fontScale="925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「スーテェー簿」</a:t>
            </a:r>
          </a:p>
        </p:txBody>
      </p:sp>
      <p:sp>
        <p:nvSpPr>
          <p:cNvPr id="6" name="タイトル 1">
            <a:extLst>
              <a:ext uri="{FF2B5EF4-FFF2-40B4-BE49-F238E27FC236}">
                <a16:creationId xmlns:a16="http://schemas.microsoft.com/office/drawing/2014/main" id="{9F38CF71-4B16-451D-98C8-07939838629E}"/>
              </a:ext>
            </a:extLst>
          </p:cNvPr>
          <p:cNvSpPr txBox="1">
            <a:spLocks/>
          </p:cNvSpPr>
          <p:nvPr/>
        </p:nvSpPr>
        <p:spPr>
          <a:xfrm>
            <a:off x="1451577" y="2447886"/>
            <a:ext cx="5285999" cy="1188267"/>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家計簿アプリ</a:t>
            </a:r>
          </a:p>
        </p:txBody>
      </p:sp>
    </p:spTree>
    <p:extLst>
      <p:ext uri="{BB962C8B-B14F-4D97-AF65-F5344CB8AC3E}">
        <p14:creationId xmlns:p14="http://schemas.microsoft.com/office/powerpoint/2010/main" val="368392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開発の目的</a:t>
            </a:r>
            <a:endParaRPr kumimoji="1" lang="ja-JP" altLang="en-US" sz="6600" b="1" dirty="0">
              <a:latin typeface="メイリオ" panose="020B0604030504040204" pitchFamily="50" charset="-128"/>
              <a:ea typeface="メイリオ" panose="020B0604030504040204" pitchFamily="50" charset="-128"/>
            </a:endParaRPr>
          </a:p>
        </p:txBody>
      </p:sp>
      <p:grpSp>
        <p:nvGrpSpPr>
          <p:cNvPr id="5" name="グループ化 4">
            <a:extLst>
              <a:ext uri="{FF2B5EF4-FFF2-40B4-BE49-F238E27FC236}">
                <a16:creationId xmlns:a16="http://schemas.microsoft.com/office/drawing/2014/main" id="{AF2AF2BC-5C7E-4EA2-9BF3-918DF2E09285}"/>
              </a:ext>
            </a:extLst>
          </p:cNvPr>
          <p:cNvGrpSpPr/>
          <p:nvPr/>
        </p:nvGrpSpPr>
        <p:grpSpPr>
          <a:xfrm>
            <a:off x="1676400" y="2512870"/>
            <a:ext cx="10515600" cy="2651126"/>
            <a:chOff x="1137355" y="2103437"/>
            <a:chExt cx="10515600" cy="2651126"/>
          </a:xfrm>
        </p:grpSpPr>
        <p:sp>
          <p:nvSpPr>
            <p:cNvPr id="3" name="タイトル 1">
              <a:extLst>
                <a:ext uri="{FF2B5EF4-FFF2-40B4-BE49-F238E27FC236}">
                  <a16:creationId xmlns:a16="http://schemas.microsoft.com/office/drawing/2014/main" id="{A289CE3E-8D47-41E6-8E45-67132C277975}"/>
                </a:ext>
              </a:extLst>
            </p:cNvPr>
            <p:cNvSpPr txBox="1">
              <a:spLocks/>
            </p:cNvSpPr>
            <p:nvPr/>
          </p:nvSpPr>
          <p:spPr>
            <a:xfrm>
              <a:off x="1137355" y="2103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メイリオ" panose="020B0604030504040204" pitchFamily="50" charset="-128"/>
                  <a:ea typeface="メイリオ" panose="020B0604030504040204" pitchFamily="50" charset="-128"/>
                </a:rPr>
                <a:t>ユーザーの浪費を減らし</a:t>
              </a:r>
            </a:p>
          </p:txBody>
        </p:sp>
        <p:sp>
          <p:nvSpPr>
            <p:cNvPr id="4" name="タイトル 1">
              <a:extLst>
                <a:ext uri="{FF2B5EF4-FFF2-40B4-BE49-F238E27FC236}">
                  <a16:creationId xmlns:a16="http://schemas.microsoft.com/office/drawing/2014/main" id="{895305F4-DAD6-41A1-BBED-059EEFBB5023}"/>
                </a:ext>
              </a:extLst>
            </p:cNvPr>
            <p:cNvSpPr txBox="1">
              <a:spLocks/>
            </p:cNvSpPr>
            <p:nvPr/>
          </p:nvSpPr>
          <p:spPr>
            <a:xfrm>
              <a:off x="1137355"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メイリオ" panose="020B0604030504040204" pitchFamily="50" charset="-128"/>
                  <a:ea typeface="メイリオ" panose="020B0604030504040204" pitchFamily="50" charset="-128"/>
                </a:rPr>
                <a:t>使えるお金を増やす</a:t>
              </a:r>
            </a:p>
          </p:txBody>
        </p:sp>
      </p:grpSp>
    </p:spTree>
    <p:extLst>
      <p:ext uri="{BB962C8B-B14F-4D97-AF65-F5344CB8AC3E}">
        <p14:creationId xmlns:p14="http://schemas.microsoft.com/office/powerpoint/2010/main" val="39802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開発物の特徴</a:t>
            </a:r>
            <a:endParaRPr kumimoji="1" lang="ja-JP" altLang="en-US" sz="6600" b="1" dirty="0">
              <a:latin typeface="メイリオ" panose="020B0604030504040204" pitchFamily="50" charset="-128"/>
              <a:ea typeface="メイリオ" panose="020B0604030504040204" pitchFamily="50" charset="-128"/>
            </a:endParaRPr>
          </a:p>
        </p:txBody>
      </p:sp>
      <p:sp>
        <p:nvSpPr>
          <p:cNvPr id="3" name="タイトル 1">
            <a:extLst>
              <a:ext uri="{FF2B5EF4-FFF2-40B4-BE49-F238E27FC236}">
                <a16:creationId xmlns:a16="http://schemas.microsoft.com/office/drawing/2014/main" id="{71416206-09DA-4186-85F6-32AB0E0C24D6}"/>
              </a:ext>
            </a:extLst>
          </p:cNvPr>
          <p:cNvSpPr txBox="1">
            <a:spLocks/>
          </p:cNvSpPr>
          <p:nvPr/>
        </p:nvSpPr>
        <p:spPr>
          <a:xfrm>
            <a:off x="1903242" y="3849981"/>
            <a:ext cx="10571998"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・通知機能</a:t>
            </a:r>
          </a:p>
        </p:txBody>
      </p:sp>
      <p:sp>
        <p:nvSpPr>
          <p:cNvPr id="4" name="タイトル 1">
            <a:extLst>
              <a:ext uri="{FF2B5EF4-FFF2-40B4-BE49-F238E27FC236}">
                <a16:creationId xmlns:a16="http://schemas.microsoft.com/office/drawing/2014/main" id="{9311DE1A-16CB-46DD-9066-90543695592B}"/>
              </a:ext>
            </a:extLst>
          </p:cNvPr>
          <p:cNvSpPr txBox="1">
            <a:spLocks/>
          </p:cNvSpPr>
          <p:nvPr/>
        </p:nvSpPr>
        <p:spPr>
          <a:xfrm>
            <a:off x="1903242" y="2458550"/>
            <a:ext cx="10571998"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・グラフの表示</a:t>
            </a:r>
          </a:p>
        </p:txBody>
      </p:sp>
    </p:spTree>
    <p:extLst>
      <p:ext uri="{BB962C8B-B14F-4D97-AF65-F5344CB8AC3E}">
        <p14:creationId xmlns:p14="http://schemas.microsoft.com/office/powerpoint/2010/main" val="125753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fontScale="90000"/>
          </a:bodyPr>
          <a:lstStyle/>
          <a:p>
            <a:r>
              <a:rPr kumimoji="1" lang="ja-JP" altLang="en-US" sz="6600" b="1" dirty="0">
                <a:latin typeface="メイリオ" panose="020B0604030504040204" pitchFamily="50" charset="-128"/>
                <a:ea typeface="メイリオ" panose="020B0604030504040204" pitchFamily="50" charset="-128"/>
              </a:rPr>
              <a:t>デモ</a:t>
            </a:r>
            <a:br>
              <a:rPr kumimoji="1" lang="en-US" altLang="ja-JP" sz="6600" b="1" dirty="0">
                <a:latin typeface="メイリオ" panose="020B0604030504040204" pitchFamily="50" charset="-128"/>
                <a:ea typeface="メイリオ" panose="020B0604030504040204" pitchFamily="50" charset="-128"/>
              </a:rPr>
            </a:br>
            <a:endParaRPr kumimoji="1" lang="ja-JP" altLang="en-US" sz="66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9222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まとめ</a:t>
            </a:r>
          </a:p>
        </p:txBody>
      </p:sp>
    </p:spTree>
    <p:extLst>
      <p:ext uri="{BB962C8B-B14F-4D97-AF65-F5344CB8AC3E}">
        <p14:creationId xmlns:p14="http://schemas.microsoft.com/office/powerpoint/2010/main" val="346861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fontScale="90000"/>
          </a:bodyPr>
          <a:lstStyle/>
          <a:p>
            <a:r>
              <a:rPr kumimoji="1" lang="ja-JP" altLang="en-US" sz="6600" b="1" dirty="0">
                <a:latin typeface="メイリオ" panose="020B0604030504040204" pitchFamily="50" charset="-128"/>
                <a:ea typeface="メイリオ" panose="020B0604030504040204" pitchFamily="50" charset="-128"/>
              </a:rPr>
              <a:t>個人の感想</a:t>
            </a:r>
            <a:br>
              <a:rPr kumimoji="1" lang="en-US" altLang="ja-JP" sz="6600" b="1" dirty="0">
                <a:latin typeface="メイリオ" panose="020B0604030504040204" pitchFamily="50" charset="-128"/>
                <a:ea typeface="メイリオ" panose="020B0604030504040204" pitchFamily="50" charset="-128"/>
              </a:rPr>
            </a:br>
            <a:endParaRPr kumimoji="1" lang="ja-JP" altLang="en-US" sz="66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8478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a:xfrm>
            <a:off x="906437" y="3298480"/>
            <a:ext cx="10936111" cy="1325563"/>
          </a:xfrm>
        </p:spPr>
        <p:txBody>
          <a:bodyPr>
            <a:normAutofit fontScale="90000"/>
          </a:bodyPr>
          <a:lstStyle/>
          <a:p>
            <a:r>
              <a:rPr lang="ja-JP" altLang="en-US" sz="6600" b="1" dirty="0">
                <a:latin typeface="メイリオ" panose="020B0604030504040204" pitchFamily="50" charset="-128"/>
                <a:ea typeface="メイリオ" panose="020B0604030504040204" pitchFamily="50" charset="-128"/>
              </a:rPr>
              <a:t>ご清聴ありがとうございました</a:t>
            </a:r>
            <a:endParaRPr kumimoji="1" lang="ja-JP" altLang="en-US" sz="66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0684599"/>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TM10001114[[fn=ギャラリー]]</Template>
  <TotalTime>538</TotalTime>
  <Words>296</Words>
  <Application>Microsoft Office PowerPoint</Application>
  <PresentationFormat>ワイド画面</PresentationFormat>
  <Paragraphs>53</Paragraphs>
  <Slides>9</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メイリオ</vt:lpstr>
      <vt:lpstr>游ゴシック</vt:lpstr>
      <vt:lpstr>Arial</vt:lpstr>
      <vt:lpstr>Gill Sans MT</vt:lpstr>
      <vt:lpstr>ギャラリー</vt:lpstr>
      <vt:lpstr>グループ開発・Aグループ</vt:lpstr>
      <vt:lpstr>目次</vt:lpstr>
      <vt:lpstr>開発物について</vt:lpstr>
      <vt:lpstr>開発の目的</vt:lpstr>
      <vt:lpstr>開発物の特徴</vt:lpstr>
      <vt:lpstr>デモ </vt:lpstr>
      <vt:lpstr>まとめ</vt:lpstr>
      <vt:lpstr>個人の感想 </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axizokinawa 001</dc:creator>
  <cp:lastModifiedBy>axizokinawa 001</cp:lastModifiedBy>
  <cp:revision>49</cp:revision>
  <dcterms:created xsi:type="dcterms:W3CDTF">2020-06-01T03:56:45Z</dcterms:created>
  <dcterms:modified xsi:type="dcterms:W3CDTF">2020-06-25T09:37:01Z</dcterms:modified>
</cp:coreProperties>
</file>