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72" r:id="rId4"/>
    <p:sldId id="270" r:id="rId5"/>
    <p:sldId id="258" r:id="rId6"/>
    <p:sldId id="268" r:id="rId7"/>
    <p:sldId id="269" r:id="rId8"/>
    <p:sldId id="271" r:id="rId9"/>
    <p:sldId id="259" r:id="rId10"/>
    <p:sldId id="260" r:id="rId11"/>
    <p:sldId id="261" r:id="rId12"/>
    <p:sldId id="273" r:id="rId13"/>
    <p:sldId id="274" r:id="rId14"/>
    <p:sldId id="275" r:id="rId15"/>
    <p:sldId id="276" r:id="rId16"/>
    <p:sldId id="277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17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75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29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5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1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04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44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66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06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66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50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92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7E2A2-5E9B-4A6A-A23F-D26004D62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スーテェ簿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B0255B-CF39-4CA5-BE6A-CEC0FDDCC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b="1" dirty="0"/>
              <a:t>A</a:t>
            </a:r>
            <a:r>
              <a:rPr kumimoji="1" lang="ja-JP" altLang="en-US" sz="3600" b="1" dirty="0"/>
              <a:t>グループ</a:t>
            </a:r>
          </a:p>
        </p:txBody>
      </p:sp>
    </p:spTree>
    <p:extLst>
      <p:ext uri="{BB962C8B-B14F-4D97-AF65-F5344CB8AC3E}">
        <p14:creationId xmlns:p14="http://schemas.microsoft.com/office/powerpoint/2010/main" val="181920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7D6F9C-A981-4EAC-AD9F-82CEFF31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デモ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63C2D2-018B-4B0A-ACC1-BF3E0186B400}"/>
              </a:ext>
            </a:extLst>
          </p:cNvPr>
          <p:cNvSpPr txBox="1"/>
          <p:nvPr/>
        </p:nvSpPr>
        <p:spPr>
          <a:xfrm>
            <a:off x="1097280" y="2321004"/>
            <a:ext cx="56941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/>
              <a:t>デモを行います</a:t>
            </a:r>
          </a:p>
        </p:txBody>
      </p:sp>
    </p:spTree>
    <p:extLst>
      <p:ext uri="{BB962C8B-B14F-4D97-AF65-F5344CB8AC3E}">
        <p14:creationId xmlns:p14="http://schemas.microsoft.com/office/powerpoint/2010/main" val="301047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グループ開発の感想（）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305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担当した機能：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121324" y="34382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難しかった点：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167812" y="4704862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学んだところ：</a:t>
            </a:r>
          </a:p>
        </p:txBody>
      </p:sp>
    </p:spTree>
    <p:extLst>
      <p:ext uri="{BB962C8B-B14F-4D97-AF65-F5344CB8AC3E}">
        <p14:creationId xmlns:p14="http://schemas.microsoft.com/office/powerpoint/2010/main" val="1664365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グループ開発の感想（）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305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担当した機能：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121324" y="34382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難しかった点：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167812" y="4704862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学んだところ：</a:t>
            </a:r>
          </a:p>
        </p:txBody>
      </p:sp>
    </p:spTree>
    <p:extLst>
      <p:ext uri="{BB962C8B-B14F-4D97-AF65-F5344CB8AC3E}">
        <p14:creationId xmlns:p14="http://schemas.microsoft.com/office/powerpoint/2010/main" val="2306527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グループ開発の感想（）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305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担当した機能：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121324" y="34382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難しかった点：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167812" y="4704862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学んだところ：</a:t>
            </a:r>
          </a:p>
        </p:txBody>
      </p:sp>
    </p:spTree>
    <p:extLst>
      <p:ext uri="{BB962C8B-B14F-4D97-AF65-F5344CB8AC3E}">
        <p14:creationId xmlns:p14="http://schemas.microsoft.com/office/powerpoint/2010/main" val="3048685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グループ開発の感想（）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305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担当した機能：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121324" y="34382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難しかった点：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167812" y="4704862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学んだところ：</a:t>
            </a:r>
          </a:p>
        </p:txBody>
      </p:sp>
    </p:spTree>
    <p:extLst>
      <p:ext uri="{BB962C8B-B14F-4D97-AF65-F5344CB8AC3E}">
        <p14:creationId xmlns:p14="http://schemas.microsoft.com/office/powerpoint/2010/main" val="3423968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グループ開発の感想（）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305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担当した機能：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121324" y="34382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難しかった点：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167812" y="4704862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学んだところ：</a:t>
            </a:r>
          </a:p>
        </p:txBody>
      </p:sp>
    </p:spTree>
    <p:extLst>
      <p:ext uri="{BB962C8B-B14F-4D97-AF65-F5344CB8AC3E}">
        <p14:creationId xmlns:p14="http://schemas.microsoft.com/office/powerpoint/2010/main" val="3602555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グループ開発の感想（）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305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担当した機能：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121324" y="34382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難しかった点：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167812" y="4704862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学んだところ：</a:t>
            </a:r>
          </a:p>
        </p:txBody>
      </p:sp>
    </p:spTree>
    <p:extLst>
      <p:ext uri="{BB962C8B-B14F-4D97-AF65-F5344CB8AC3E}">
        <p14:creationId xmlns:p14="http://schemas.microsoft.com/office/powerpoint/2010/main" val="4269286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36B5E-A88D-4BC0-8384-1276317B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全体の感想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3C34DA-9FEF-405E-91EC-A6C89778EC70}"/>
              </a:ext>
            </a:extLst>
          </p:cNvPr>
          <p:cNvSpPr txBox="1"/>
          <p:nvPr/>
        </p:nvSpPr>
        <p:spPr>
          <a:xfrm>
            <a:off x="1097280" y="2171700"/>
            <a:ext cx="8284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・</a:t>
            </a:r>
            <a:r>
              <a:rPr kumimoji="1" lang="en-US" altLang="ja-JP" sz="4800" b="1" dirty="0" err="1"/>
              <a:t>Github</a:t>
            </a:r>
            <a:r>
              <a:rPr kumimoji="1" lang="ja-JP" altLang="en-US" sz="4800" b="1" dirty="0"/>
              <a:t>の使い方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7AF7F66-2502-401A-88FB-DCEADF0C4BFF}"/>
              </a:ext>
            </a:extLst>
          </p:cNvPr>
          <p:cNvSpPr txBox="1"/>
          <p:nvPr/>
        </p:nvSpPr>
        <p:spPr>
          <a:xfrm>
            <a:off x="1127760" y="3147127"/>
            <a:ext cx="8284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・コーディング規約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F3DB48E-FA8C-43EE-9465-79935112EC45}"/>
              </a:ext>
            </a:extLst>
          </p:cNvPr>
          <p:cNvSpPr txBox="1"/>
          <p:nvPr/>
        </p:nvSpPr>
        <p:spPr>
          <a:xfrm>
            <a:off x="1127760" y="4130308"/>
            <a:ext cx="8284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・</a:t>
            </a:r>
            <a:r>
              <a:rPr kumimoji="1" lang="en-US" altLang="ja-JP" sz="4800" b="1" dirty="0" err="1"/>
              <a:t>Springboot</a:t>
            </a:r>
            <a:r>
              <a:rPr kumimoji="1" lang="ja-JP" altLang="en-US" sz="4800" b="1" dirty="0"/>
              <a:t>を学んだこと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369CA87-8DBB-4E3B-8CDA-470F1C5B4445}"/>
              </a:ext>
            </a:extLst>
          </p:cNvPr>
          <p:cNvSpPr txBox="1"/>
          <p:nvPr/>
        </p:nvSpPr>
        <p:spPr>
          <a:xfrm>
            <a:off x="1127760" y="5156385"/>
            <a:ext cx="8284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・結合テストの難しさ</a:t>
            </a:r>
          </a:p>
        </p:txBody>
      </p:sp>
    </p:spTree>
    <p:extLst>
      <p:ext uri="{BB962C8B-B14F-4D97-AF65-F5344CB8AC3E}">
        <p14:creationId xmlns:p14="http://schemas.microsoft.com/office/powerpoint/2010/main" val="118451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25E75-6859-4CCC-95D9-1B3E5997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033" y="273504"/>
            <a:ext cx="10058400" cy="1450757"/>
          </a:xfrm>
        </p:spPr>
        <p:txBody>
          <a:bodyPr>
            <a:normAutofit/>
          </a:bodyPr>
          <a:lstStyle/>
          <a:p>
            <a:r>
              <a:rPr kumimoji="1" lang="ja-JP" altLang="en-US" sz="7200" dirty="0"/>
              <a:t>目次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7FA4AB-9E80-4CB7-9EDC-7395D87A439A}"/>
              </a:ext>
            </a:extLst>
          </p:cNvPr>
          <p:cNvSpPr txBox="1"/>
          <p:nvPr/>
        </p:nvSpPr>
        <p:spPr>
          <a:xfrm>
            <a:off x="1313096" y="3799086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・開発環境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92833D2-87A2-47CB-BA8D-9C07B80065D7}"/>
              </a:ext>
            </a:extLst>
          </p:cNvPr>
          <p:cNvSpPr txBox="1"/>
          <p:nvPr/>
        </p:nvSpPr>
        <p:spPr>
          <a:xfrm>
            <a:off x="1313096" y="1878412"/>
            <a:ext cx="5654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・開発物について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B87A81-28F7-41FD-8F71-880386452679}"/>
              </a:ext>
            </a:extLst>
          </p:cNvPr>
          <p:cNvSpPr txBox="1"/>
          <p:nvPr/>
        </p:nvSpPr>
        <p:spPr>
          <a:xfrm>
            <a:off x="1313096" y="2836459"/>
            <a:ext cx="6186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・システムを作った動機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3722904-E70E-4FC5-93F4-B0F7FA492465}"/>
              </a:ext>
            </a:extLst>
          </p:cNvPr>
          <p:cNvSpPr txBox="1"/>
          <p:nvPr/>
        </p:nvSpPr>
        <p:spPr>
          <a:xfrm>
            <a:off x="1285033" y="4761713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・総開発時間</a:t>
            </a:r>
          </a:p>
        </p:txBody>
      </p:sp>
    </p:spTree>
    <p:extLst>
      <p:ext uri="{BB962C8B-B14F-4D97-AF65-F5344CB8AC3E}">
        <p14:creationId xmlns:p14="http://schemas.microsoft.com/office/powerpoint/2010/main" val="422110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25E75-6859-4CCC-95D9-1B3E5997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033" y="273504"/>
            <a:ext cx="10058400" cy="1450757"/>
          </a:xfrm>
        </p:spPr>
        <p:txBody>
          <a:bodyPr>
            <a:normAutofit/>
          </a:bodyPr>
          <a:lstStyle/>
          <a:p>
            <a:r>
              <a:rPr kumimoji="1" lang="ja-JP" altLang="en-US" sz="7200" dirty="0"/>
              <a:t>目次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48E46F-4466-4E77-BB8A-52D6A136890A}"/>
              </a:ext>
            </a:extLst>
          </p:cNvPr>
          <p:cNvSpPr txBox="1"/>
          <p:nvPr/>
        </p:nvSpPr>
        <p:spPr>
          <a:xfrm>
            <a:off x="1285033" y="1956733"/>
            <a:ext cx="6990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・大まかなシステム機能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7E57FF-93D7-4878-8E25-3F684BA9136D}"/>
              </a:ext>
            </a:extLst>
          </p:cNvPr>
          <p:cNvSpPr txBox="1"/>
          <p:nvPr/>
        </p:nvSpPr>
        <p:spPr>
          <a:xfrm>
            <a:off x="1285032" y="2970296"/>
            <a:ext cx="3652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・デモ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02F3E1-4180-4613-B13B-96C72CF39901}"/>
              </a:ext>
            </a:extLst>
          </p:cNvPr>
          <p:cNvSpPr txBox="1"/>
          <p:nvPr/>
        </p:nvSpPr>
        <p:spPr>
          <a:xfrm>
            <a:off x="1285032" y="3887704"/>
            <a:ext cx="8041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・グループ開発の感想個人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1840DBC-2A9E-43C7-AA44-BD95F22DF84C}"/>
              </a:ext>
            </a:extLst>
          </p:cNvPr>
          <p:cNvSpPr txBox="1"/>
          <p:nvPr/>
        </p:nvSpPr>
        <p:spPr>
          <a:xfrm>
            <a:off x="1285032" y="4944472"/>
            <a:ext cx="8238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・グループ開発の感想全体</a:t>
            </a:r>
          </a:p>
        </p:txBody>
      </p:sp>
    </p:spTree>
    <p:extLst>
      <p:ext uri="{BB962C8B-B14F-4D97-AF65-F5344CB8AC3E}">
        <p14:creationId xmlns:p14="http://schemas.microsoft.com/office/powerpoint/2010/main" val="324571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64E447-0A99-49B6-A08E-863EFE6F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開発物について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1B5385-8202-436C-9FA3-221E51470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280" y="2400083"/>
            <a:ext cx="9075420" cy="1450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8800" dirty="0"/>
              <a:t>家計管理システム</a:t>
            </a:r>
            <a:endParaRPr lang="en-US" altLang="ja-JP" sz="88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ECAF397-C4BE-4F92-9FB2-F05E55D3322D}"/>
              </a:ext>
            </a:extLst>
          </p:cNvPr>
          <p:cNvSpPr txBox="1">
            <a:spLocks/>
          </p:cNvSpPr>
          <p:nvPr/>
        </p:nvSpPr>
        <p:spPr>
          <a:xfrm>
            <a:off x="3063240" y="3757094"/>
            <a:ext cx="6065520" cy="14266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ja-JP" altLang="en-US" sz="9600" b="1" dirty="0">
                <a:solidFill>
                  <a:srgbClr val="FF0000"/>
                </a:solidFill>
              </a:rPr>
              <a:t>スーテェ簿</a:t>
            </a:r>
          </a:p>
        </p:txBody>
      </p:sp>
    </p:spTree>
    <p:extLst>
      <p:ext uri="{BB962C8B-B14F-4D97-AF65-F5344CB8AC3E}">
        <p14:creationId xmlns:p14="http://schemas.microsoft.com/office/powerpoint/2010/main" val="279597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47A9EB-59B0-4024-8478-938E4D60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システムを作った動機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7AEB56A-B41F-402D-8EEE-F76E8B9F696B}"/>
              </a:ext>
            </a:extLst>
          </p:cNvPr>
          <p:cNvSpPr txBox="1"/>
          <p:nvPr/>
        </p:nvSpPr>
        <p:spPr>
          <a:xfrm>
            <a:off x="1262078" y="2209800"/>
            <a:ext cx="93442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・家計簿を使ってもらって支出や浪費を</a:t>
            </a:r>
            <a:endParaRPr kumimoji="1" lang="en-US" altLang="ja-JP" sz="4400" dirty="0"/>
          </a:p>
          <a:p>
            <a:r>
              <a:rPr kumimoji="1" lang="en-US" altLang="ja-JP" sz="4400" dirty="0"/>
              <a:t>  </a:t>
            </a:r>
            <a:r>
              <a:rPr kumimoji="1" lang="ja-JP" altLang="en-US" sz="4400" dirty="0"/>
              <a:t>減らし豊な人生を歩んでもらいたい</a:t>
            </a:r>
          </a:p>
        </p:txBody>
      </p:sp>
    </p:spTree>
    <p:extLst>
      <p:ext uri="{BB962C8B-B14F-4D97-AF65-F5344CB8AC3E}">
        <p14:creationId xmlns:p14="http://schemas.microsoft.com/office/powerpoint/2010/main" val="276011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785A62-91EF-47D2-9283-416C34C1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開発環境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D93599DD-46D7-45BC-B531-630FA2999455}"/>
              </a:ext>
            </a:extLst>
          </p:cNvPr>
          <p:cNvSpPr txBox="1">
            <a:spLocks/>
          </p:cNvSpPr>
          <p:nvPr/>
        </p:nvSpPr>
        <p:spPr>
          <a:xfrm>
            <a:off x="1255350" y="1891397"/>
            <a:ext cx="9180000" cy="468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ＭＳ 明朝" pitchFamily="2"/>
              <a:cs typeface="Tahoma" pitchFamily="2"/>
            </a:endParaRPr>
          </a:p>
          <a:p>
            <a:r>
              <a:rPr lang="ja-JP" altLang="en-US" sz="4400" dirty="0">
                <a:ea typeface="游ゴシック" pitchFamily="50"/>
                <a:cs typeface="Tahoma" pitchFamily="2"/>
              </a:rPr>
              <a:t>・言語：</a:t>
            </a:r>
            <a:r>
              <a:rPr lang="en-US" sz="4400" dirty="0">
                <a:ea typeface="游ゴシック" pitchFamily="50"/>
                <a:cs typeface="Tahoma" pitchFamily="2"/>
              </a:rPr>
              <a:t>Java SE</a:t>
            </a:r>
            <a:r>
              <a:rPr lang="en-US" altLang="ja-JP" sz="4400" dirty="0">
                <a:ea typeface="游ゴシック" pitchFamily="50"/>
                <a:cs typeface="Tahoma" pitchFamily="2"/>
              </a:rPr>
              <a:t>11</a:t>
            </a:r>
            <a:endParaRPr lang="en-US" sz="4400" dirty="0">
              <a:ea typeface="游ゴシック" pitchFamily="50"/>
              <a:cs typeface="Tahoma" pitchFamily="2"/>
            </a:endParaRPr>
          </a:p>
          <a:p>
            <a:r>
              <a:rPr lang="ja-JP" altLang="en-US" sz="4400" dirty="0">
                <a:ea typeface="游ゴシック" pitchFamily="50"/>
                <a:cs typeface="Tahoma" pitchFamily="2"/>
              </a:rPr>
              <a:t>・バージョン管理：</a:t>
            </a:r>
            <a:r>
              <a:rPr lang="en-US" sz="4400" dirty="0">
                <a:ea typeface="游ゴシック" pitchFamily="50"/>
                <a:cs typeface="Tahoma" pitchFamily="2"/>
              </a:rPr>
              <a:t>GIT ,</a:t>
            </a:r>
            <a:r>
              <a:rPr lang="en-US" sz="4400" dirty="0" err="1">
                <a:ea typeface="游ゴシック" pitchFamily="50"/>
                <a:cs typeface="Tahoma" pitchFamily="2"/>
              </a:rPr>
              <a:t>Github</a:t>
            </a:r>
            <a:r>
              <a:rPr lang="en-US" sz="4400" dirty="0">
                <a:ea typeface="游ゴシック" pitchFamily="50"/>
                <a:cs typeface="Tahoma" pitchFamily="2"/>
              </a:rPr>
              <a:t>             </a:t>
            </a:r>
          </a:p>
          <a:p>
            <a:r>
              <a:rPr lang="ja-JP" altLang="en-US" sz="4400" dirty="0">
                <a:ea typeface="游ゴシック" pitchFamily="50"/>
                <a:cs typeface="Tahoma" pitchFamily="2"/>
              </a:rPr>
              <a:t>・データベース：</a:t>
            </a:r>
            <a:r>
              <a:rPr lang="en-US" sz="4400" dirty="0">
                <a:ea typeface="游ゴシック" pitchFamily="50"/>
                <a:cs typeface="Tahoma" pitchFamily="2"/>
              </a:rPr>
              <a:t>PostgreSQL  12.3</a:t>
            </a:r>
          </a:p>
          <a:p>
            <a:r>
              <a:rPr lang="ja-JP" altLang="en-US" sz="4400" dirty="0">
                <a:ea typeface="游ゴシック" pitchFamily="50"/>
                <a:cs typeface="Tahoma" pitchFamily="2"/>
              </a:rPr>
              <a:t>・</a:t>
            </a:r>
            <a:r>
              <a:rPr lang="en-US" sz="4400" dirty="0">
                <a:ea typeface="游ゴシック" pitchFamily="50"/>
                <a:cs typeface="Tahoma" pitchFamily="2"/>
              </a:rPr>
              <a:t>AP</a:t>
            </a:r>
            <a:r>
              <a:rPr lang="ja-JP" altLang="en-US" sz="4400" dirty="0">
                <a:ea typeface="游ゴシック" pitchFamily="50"/>
                <a:cs typeface="Tahoma" pitchFamily="2"/>
              </a:rPr>
              <a:t>サーバ：</a:t>
            </a:r>
            <a:r>
              <a:rPr lang="en-US" sz="4400" dirty="0">
                <a:ea typeface="游ゴシック" pitchFamily="50"/>
                <a:cs typeface="Tahoma" pitchFamily="2"/>
              </a:rPr>
              <a:t>tomcat 9.0</a:t>
            </a:r>
          </a:p>
          <a:p>
            <a:r>
              <a:rPr lang="ja-JP" altLang="en-US" sz="4400" dirty="0">
                <a:solidFill>
                  <a:srgbClr val="1C1C1C"/>
                </a:solidFill>
                <a:highlight>
                  <a:scrgbClr r="0" g="0" b="0">
                    <a:alpha val="0"/>
                  </a:scrgbClr>
                </a:highlight>
                <a:latin typeface="游ゴシック" panose="020B0400000000000000" pitchFamily="50" charset="-128"/>
                <a:ea typeface="游ゴシック" panose="020B0400000000000000" pitchFamily="50" charset="-128"/>
                <a:cs typeface="Tahoma" pitchFamily="2"/>
              </a:rPr>
              <a:t>・フレームワーク：</a:t>
            </a:r>
            <a:r>
              <a:rPr lang="en-US" altLang="ja-JP" sz="4400" dirty="0">
                <a:solidFill>
                  <a:srgbClr val="1C1C1C"/>
                </a:solidFill>
                <a:highlight>
                  <a:scrgbClr r="0" g="0" b="0">
                    <a:alpha val="0"/>
                  </a:scrgbClr>
                </a:highlight>
                <a:latin typeface="游ゴシック" panose="020B0400000000000000" pitchFamily="50" charset="-128"/>
                <a:ea typeface="游ゴシック" panose="020B0400000000000000" pitchFamily="50" charset="-128"/>
                <a:cs typeface="Tahoma" pitchFamily="2"/>
              </a:rPr>
              <a:t>spring boot</a:t>
            </a:r>
            <a:endParaRPr lang="en-US" sz="2600" dirty="0">
              <a:solidFill>
                <a:srgbClr val="1C1C1C"/>
              </a:solidFill>
              <a:highlight>
                <a:scrgbClr r="0" g="0" b="0">
                  <a:alpha val="0"/>
                </a:scrgbClr>
              </a:highlight>
              <a:latin typeface="游ゴシック" panose="020B0400000000000000" pitchFamily="50" charset="-128"/>
              <a:ea typeface="游ゴシック" panose="020B0400000000000000" pitchFamily="50" charset="-128"/>
              <a:cs typeface="Tahoma" pitchFamily="2"/>
            </a:endParaRP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Font typeface="Calibri" pitchFamily="34" charset="0"/>
              <a:buNone/>
            </a:pPr>
            <a:endParaRPr lang="en-US" sz="4400" b="1" dirty="0">
              <a:solidFill>
                <a:srgbClr val="1C1C1C"/>
              </a:solidFill>
              <a:highlight>
                <a:scrgbClr r="0" g="0" b="0">
                  <a:alpha val="0"/>
                </a:scrgbClr>
              </a:highlight>
              <a:latin typeface="Source Sans Pro Semibold" pitchFamily="34"/>
              <a:ea typeface="ＭＳ 明朝" pitchFamily="2"/>
              <a:cs typeface="Tahoma" pitchFamily="2"/>
            </a:endParaRPr>
          </a:p>
          <a:p>
            <a:endParaRPr lang="en-US" dirty="0">
              <a:ea typeface="ＭＳ 明朝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3821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E38D82-DECE-433A-86E4-13A7782F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7200" dirty="0"/>
              <a:t>その他の開発環境</a:t>
            </a:r>
            <a:endParaRPr kumimoji="1" lang="ja-JP" altLang="en-US" sz="7200" dirty="0"/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EE1159EA-2BDB-4AB9-8091-18304F2AC53C}"/>
              </a:ext>
            </a:extLst>
          </p:cNvPr>
          <p:cNvSpPr txBox="1">
            <a:spLocks/>
          </p:cNvSpPr>
          <p:nvPr/>
        </p:nvSpPr>
        <p:spPr>
          <a:xfrm>
            <a:off x="1506000" y="1737360"/>
            <a:ext cx="9180000" cy="4680000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ＭＳ 明朝" pitchFamily="2"/>
              <a:cs typeface="Tahoma" pitchFamily="2"/>
            </a:endParaRPr>
          </a:p>
          <a:p>
            <a:r>
              <a:rPr lang="ja-JP" altLang="en-US" sz="2400" dirty="0">
                <a:ea typeface="ＭＳ 明朝" pitchFamily="2"/>
                <a:cs typeface="Tahoma" pitchFamily="2"/>
              </a:rPr>
              <a:t>　・</a:t>
            </a:r>
            <a:r>
              <a:rPr lang="en-US" sz="6000" dirty="0">
                <a:ea typeface="ＭＳ 明朝" pitchFamily="2"/>
                <a:cs typeface="Tahoma" pitchFamily="2"/>
              </a:rPr>
              <a:t>JSP  </a:t>
            </a:r>
          </a:p>
          <a:p>
            <a:r>
              <a:rPr lang="en-US" sz="6000" dirty="0">
                <a:ea typeface="ＭＳ 明朝" pitchFamily="2"/>
                <a:cs typeface="Tahoma" pitchFamily="2"/>
              </a:rPr>
              <a:t> </a:t>
            </a:r>
            <a:r>
              <a:rPr lang="ja-JP" altLang="en-US" sz="3200" dirty="0">
                <a:ea typeface="ＭＳ 明朝" pitchFamily="2"/>
                <a:cs typeface="Tahoma" pitchFamily="2"/>
              </a:rPr>
              <a:t>・</a:t>
            </a:r>
            <a:r>
              <a:rPr lang="en-US" sz="6000" dirty="0">
                <a:ea typeface="ＭＳ 明朝" pitchFamily="2"/>
                <a:cs typeface="Tahoma" pitchFamily="2"/>
              </a:rPr>
              <a:t>HTML</a:t>
            </a:r>
          </a:p>
          <a:p>
            <a:r>
              <a:rPr lang="ja-JP" altLang="en-US" sz="2400" dirty="0">
                <a:ea typeface="ＭＳ 明朝" pitchFamily="2"/>
                <a:cs typeface="Tahoma" pitchFamily="2"/>
              </a:rPr>
              <a:t>　・</a:t>
            </a:r>
            <a:r>
              <a:rPr lang="en-US" sz="6000" dirty="0">
                <a:ea typeface="ＭＳ 明朝" pitchFamily="2"/>
                <a:cs typeface="Tahoma" pitchFamily="2"/>
              </a:rPr>
              <a:t>CSS  </a:t>
            </a:r>
            <a:r>
              <a:rPr lang="ja-JP" altLang="en-US" sz="2400" dirty="0">
                <a:ea typeface="ＭＳ 明朝" pitchFamily="2"/>
                <a:cs typeface="Tahoma" pitchFamily="2"/>
              </a:rPr>
              <a:t>　　　　</a:t>
            </a:r>
          </a:p>
          <a:p>
            <a:r>
              <a:rPr lang="en-US" sz="6000" dirty="0">
                <a:ea typeface="ＭＳ 明朝" pitchFamily="2"/>
                <a:cs typeface="Tahoma" pitchFamily="2"/>
              </a:rPr>
              <a:t> </a:t>
            </a:r>
            <a:r>
              <a:rPr lang="ja-JP" altLang="en-US" sz="2400" dirty="0">
                <a:ea typeface="ＭＳ 明朝" pitchFamily="2"/>
                <a:cs typeface="Tahoma" pitchFamily="2"/>
              </a:rPr>
              <a:t>・</a:t>
            </a:r>
            <a:r>
              <a:rPr lang="en-US" sz="6000" dirty="0">
                <a:ea typeface="ＭＳ 明朝" pitchFamily="2"/>
                <a:cs typeface="Tahoma" pitchFamily="2"/>
              </a:rPr>
              <a:t>JavaScript  </a:t>
            </a:r>
          </a:p>
          <a:p>
            <a:r>
              <a:rPr lang="en-US" sz="6000" dirty="0">
                <a:ea typeface="ＭＳ 明朝" pitchFamily="2"/>
                <a:cs typeface="Tahoma" pitchFamily="2"/>
              </a:rPr>
              <a:t> </a:t>
            </a:r>
            <a:endParaRPr lang="en-US" sz="6100" dirty="0">
              <a:ea typeface="ＭＳ 明朝" pitchFamily="2"/>
              <a:cs typeface="Tahoma" pitchFamily="2"/>
            </a:endParaRPr>
          </a:p>
          <a:p>
            <a:r>
              <a:rPr lang="en-US" sz="4400" dirty="0">
                <a:ea typeface="ＭＳ 明朝" pitchFamily="2"/>
                <a:cs typeface="Tahoma" pitchFamily="2"/>
              </a:rPr>
              <a:t> </a:t>
            </a:r>
          </a:p>
          <a:p>
            <a:r>
              <a:rPr lang="ja-JP" altLang="en-US" sz="2400" dirty="0">
                <a:ea typeface="ＭＳ 明朝" pitchFamily="2"/>
                <a:cs typeface="Tahoma" pitchFamily="2"/>
              </a:rPr>
              <a:t>　</a:t>
            </a:r>
          </a:p>
          <a:p>
            <a:endParaRPr lang="en-US" dirty="0">
              <a:ea typeface="ＭＳ 明朝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3530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89D45-2942-4F8E-92D6-E413F887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総開発時間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1105EC-D247-48C6-904B-06B79C695EBD}"/>
              </a:ext>
            </a:extLst>
          </p:cNvPr>
          <p:cNvSpPr txBox="1"/>
          <p:nvPr/>
        </p:nvSpPr>
        <p:spPr>
          <a:xfrm>
            <a:off x="1970842" y="2767280"/>
            <a:ext cx="38042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dirty="0"/>
              <a:t>121</a:t>
            </a:r>
            <a:r>
              <a:rPr kumimoji="1" lang="ja-JP" altLang="en-US" sz="8000" b="1" dirty="0"/>
              <a:t>時間</a:t>
            </a:r>
          </a:p>
        </p:txBody>
      </p:sp>
    </p:spTree>
    <p:extLst>
      <p:ext uri="{BB962C8B-B14F-4D97-AF65-F5344CB8AC3E}">
        <p14:creationId xmlns:p14="http://schemas.microsoft.com/office/powerpoint/2010/main" val="335537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EDD94E-7452-4ED7-8E3F-714CB643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大まかなシステム機能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57304D-8129-42EF-96B3-F0FC7A7DC971}"/>
              </a:ext>
            </a:extLst>
          </p:cNvPr>
          <p:cNvSpPr txBox="1"/>
          <p:nvPr/>
        </p:nvSpPr>
        <p:spPr>
          <a:xfrm>
            <a:off x="1097280" y="1905000"/>
            <a:ext cx="6569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・ユーザー登録機能</a:t>
            </a:r>
            <a:r>
              <a:rPr kumimoji="1" lang="ja-JP" altLang="en-US" sz="3200" dirty="0"/>
              <a:t>（アカウント作成）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54FD1B-E51B-41A8-AC9E-E5A040CC393D}"/>
              </a:ext>
            </a:extLst>
          </p:cNvPr>
          <p:cNvSpPr txBox="1"/>
          <p:nvPr/>
        </p:nvSpPr>
        <p:spPr>
          <a:xfrm>
            <a:off x="1097280" y="2471398"/>
            <a:ext cx="5468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・ユーザー認証機能</a:t>
            </a:r>
            <a:r>
              <a:rPr kumimoji="1" lang="ja-JP" altLang="en-US" sz="3200" dirty="0"/>
              <a:t>（ログイン）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641B81-4112-491D-A619-16594E1851D2}"/>
              </a:ext>
            </a:extLst>
          </p:cNvPr>
          <p:cNvSpPr txBox="1"/>
          <p:nvPr/>
        </p:nvSpPr>
        <p:spPr>
          <a:xfrm>
            <a:off x="1097280" y="3056173"/>
            <a:ext cx="8996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・収入、支出記入機能</a:t>
            </a:r>
            <a:r>
              <a:rPr kumimoji="1" lang="ja-JP" altLang="en-US" sz="3200" dirty="0"/>
              <a:t>（収入と支出のデータを入力）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F1F11D-4038-4170-B1F9-00C5C9F49006}"/>
              </a:ext>
            </a:extLst>
          </p:cNvPr>
          <p:cNvSpPr txBox="1"/>
          <p:nvPr/>
        </p:nvSpPr>
        <p:spPr>
          <a:xfrm>
            <a:off x="1097280" y="3640948"/>
            <a:ext cx="7040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・閲覧機能</a:t>
            </a:r>
            <a:r>
              <a:rPr kumimoji="1" lang="ja-JP" altLang="en-US" sz="3200" dirty="0"/>
              <a:t>（入力した収入、支出を表示）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FB6392-D8C1-41F8-9ACB-B07EB92075A7}"/>
              </a:ext>
            </a:extLst>
          </p:cNvPr>
          <p:cNvSpPr txBox="1"/>
          <p:nvPr/>
        </p:nvSpPr>
        <p:spPr>
          <a:xfrm>
            <a:off x="1097280" y="4242238"/>
            <a:ext cx="8677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・支払い通知設定</a:t>
            </a:r>
            <a:r>
              <a:rPr kumimoji="1" lang="ja-JP" altLang="en-US" sz="3200" dirty="0"/>
              <a:t>（その日の支払いをお知らせ）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CF05F54-E0A7-483E-A3BE-1863957D0161}"/>
              </a:ext>
            </a:extLst>
          </p:cNvPr>
          <p:cNvSpPr txBox="1"/>
          <p:nvPr/>
        </p:nvSpPr>
        <p:spPr>
          <a:xfrm>
            <a:off x="1097280" y="4843528"/>
            <a:ext cx="9078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・忘れ防止通知機能</a:t>
            </a:r>
            <a:r>
              <a:rPr kumimoji="1" lang="ja-JP" altLang="en-US" sz="3200" dirty="0"/>
              <a:t>（その時間帯にログインを促す）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14A85C-C0EB-474A-9339-B6FF5C0DF376}"/>
              </a:ext>
            </a:extLst>
          </p:cNvPr>
          <p:cNvSpPr txBox="1"/>
          <p:nvPr/>
        </p:nvSpPr>
        <p:spPr>
          <a:xfrm>
            <a:off x="1108710" y="5428303"/>
            <a:ext cx="1058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・ユーザー情報修正機能</a:t>
            </a:r>
            <a:r>
              <a:rPr kumimoji="1" lang="ja-JP" altLang="en-US" sz="3200" dirty="0"/>
              <a:t>（</a:t>
            </a:r>
            <a:r>
              <a:rPr kumimoji="1" lang="ja-JP" altLang="en-US" sz="2400" b="1" dirty="0"/>
              <a:t>ユーザー名、パスワード変更、ユーザー削除</a:t>
            </a:r>
            <a:r>
              <a:rPr kumimoji="1" lang="ja-JP" altLang="en-US" sz="32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9415717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</TotalTime>
  <Words>325</Words>
  <Application>Microsoft Office PowerPoint</Application>
  <PresentationFormat>ワイド画面</PresentationFormat>
  <Paragraphs>75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游ゴシック</vt:lpstr>
      <vt:lpstr>Calibri</vt:lpstr>
      <vt:lpstr>Calibri Light</vt:lpstr>
      <vt:lpstr>Source Sans Pro Semibold</vt:lpstr>
      <vt:lpstr>レトロスペクト</vt:lpstr>
      <vt:lpstr>スーテェ簿</vt:lpstr>
      <vt:lpstr>目次</vt:lpstr>
      <vt:lpstr>目次</vt:lpstr>
      <vt:lpstr>開発物について</vt:lpstr>
      <vt:lpstr>システムを作った動機</vt:lpstr>
      <vt:lpstr>開発環境</vt:lpstr>
      <vt:lpstr>その他の開発環境</vt:lpstr>
      <vt:lpstr>総開発時間</vt:lpstr>
      <vt:lpstr>大まかなシステム機能</vt:lpstr>
      <vt:lpstr>デモ</vt:lpstr>
      <vt:lpstr>グループ開発の感想（）</vt:lpstr>
      <vt:lpstr>グループ開発の感想（）</vt:lpstr>
      <vt:lpstr>グループ開発の感想（）</vt:lpstr>
      <vt:lpstr>グループ開発の感想（）</vt:lpstr>
      <vt:lpstr>グループ開発の感想（）</vt:lpstr>
      <vt:lpstr>グループ開発の感想（）</vt:lpstr>
      <vt:lpstr>全体の感想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スーテェ簿</dc:title>
  <dc:creator>axizokinawa002</dc:creator>
  <cp:lastModifiedBy>axizokinawa 001</cp:lastModifiedBy>
  <cp:revision>21</cp:revision>
  <dcterms:created xsi:type="dcterms:W3CDTF">2020-06-28T04:03:06Z</dcterms:created>
  <dcterms:modified xsi:type="dcterms:W3CDTF">2020-06-28T07:02:34Z</dcterms:modified>
</cp:coreProperties>
</file>