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/>
              <a:t>A</a:t>
            </a:r>
            <a:r>
              <a:rPr kumimoji="1" lang="ja-JP" altLang="en-US" dirty="0"/>
              <a:t>グループ成果発表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</a:t>
            </a:r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グループ開発の感想（石川）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23065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グループ開発の感想（神谷）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356684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グループ開発の感想（池原）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242593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</a:t>
            </a:r>
            <a:r>
              <a:rPr kumimoji="1" lang="ja-JP" altLang="en-US" sz="7200"/>
              <a:t>感想（金城）</a:t>
            </a:r>
            <a:endParaRPr kumimoji="1" lang="ja-JP" altLang="en-US" sz="7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11228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388729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427161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6B5E-A88D-4BC0-8384-1276317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全体の感想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C34DA-9FEF-405E-91EC-A6C89778EC70}"/>
              </a:ext>
            </a:extLst>
          </p:cNvPr>
          <p:cNvSpPr txBox="1"/>
          <p:nvPr/>
        </p:nvSpPr>
        <p:spPr>
          <a:xfrm>
            <a:off x="1097280" y="2171700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Github</a:t>
            </a:r>
            <a:r>
              <a:rPr kumimoji="1" lang="ja-JP" altLang="en-US" sz="4800" b="1" dirty="0"/>
              <a:t>の使い方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AF7F66-2502-401A-88FB-DCEADF0C4BFF}"/>
              </a:ext>
            </a:extLst>
          </p:cNvPr>
          <p:cNvSpPr txBox="1"/>
          <p:nvPr/>
        </p:nvSpPr>
        <p:spPr>
          <a:xfrm>
            <a:off x="1127760" y="3147127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・コーディング規約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3DB48E-FA8C-43EE-9465-79935112EC45}"/>
              </a:ext>
            </a:extLst>
          </p:cNvPr>
          <p:cNvSpPr txBox="1"/>
          <p:nvPr/>
        </p:nvSpPr>
        <p:spPr>
          <a:xfrm>
            <a:off x="1127760" y="4130308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Springboot</a:t>
            </a:r>
            <a:r>
              <a:rPr kumimoji="1" lang="ja-JP" altLang="en-US" sz="4800" b="1" dirty="0"/>
              <a:t>を学んだこと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9CA87-8DBB-4E3B-8CDA-470F1C5B4445}"/>
              </a:ext>
            </a:extLst>
          </p:cNvPr>
          <p:cNvSpPr txBox="1"/>
          <p:nvPr/>
        </p:nvSpPr>
        <p:spPr>
          <a:xfrm>
            <a:off x="1127760" y="5156385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・結合テストの難しさ</a:t>
            </a:r>
          </a:p>
        </p:txBody>
      </p:sp>
    </p:spTree>
    <p:extLst>
      <p:ext uri="{BB962C8B-B14F-4D97-AF65-F5344CB8AC3E}">
        <p14:creationId xmlns:p14="http://schemas.microsoft.com/office/powerpoint/2010/main" val="1184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1003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・グループ開発の個人感想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・グループ開発の全体感想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減らし豊かな人生を歩んでもらいたい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・主要な言語：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7933822" y="268357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solidFill>
                  <a:srgbClr val="FF0000"/>
                </a:solidFill>
              </a:rPr>
              <a:t>726</a:t>
            </a:r>
            <a:r>
              <a:rPr kumimoji="1" lang="ja-JP" altLang="en-US" sz="8000" b="1" dirty="0">
                <a:solidFill>
                  <a:srgbClr val="FF0000"/>
                </a:solidFill>
              </a:rPr>
              <a:t>時間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5E1197-0CAF-4C45-B847-20CC13079E99}"/>
              </a:ext>
            </a:extLst>
          </p:cNvPr>
          <p:cNvSpPr txBox="1"/>
          <p:nvPr/>
        </p:nvSpPr>
        <p:spPr>
          <a:xfrm>
            <a:off x="453931" y="2683572"/>
            <a:ext cx="7415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121</a:t>
            </a:r>
            <a:r>
              <a:rPr kumimoji="1" lang="ja-JP" altLang="en-US" sz="8000" b="1" dirty="0"/>
              <a:t>時間</a:t>
            </a:r>
            <a:r>
              <a:rPr kumimoji="1" lang="en-US" altLang="ja-JP" sz="8000" b="1" dirty="0"/>
              <a:t>×6</a:t>
            </a:r>
            <a:r>
              <a:rPr kumimoji="1" lang="ja-JP" altLang="en-US" sz="8000" b="1" dirty="0"/>
              <a:t>人＝</a:t>
            </a:r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・支払い通知機能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336</Words>
  <Application>Microsoft Office PowerPoint</Application>
  <PresentationFormat>ワイド画面</PresentationFormat>
  <Paragraphs>74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Calibri</vt:lpstr>
      <vt:lpstr>Calibri Light</vt:lpstr>
      <vt:lpstr>Source Sans Pro Semibold</vt:lpstr>
      <vt:lpstr>レトロスペクト</vt:lpstr>
      <vt:lpstr>Aグループ成果発表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グループ開発の感想（石川）</vt:lpstr>
      <vt:lpstr>グループ開発の感想（神谷）</vt:lpstr>
      <vt:lpstr>グループ開発の感想（池原）</vt:lpstr>
      <vt:lpstr>グループ開発の感想（金城）</vt:lpstr>
      <vt:lpstr>グループ開発の感想（）</vt:lpstr>
      <vt:lpstr>グループ開発の感想（）</vt:lpstr>
      <vt:lpstr>全体の感想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32</cp:revision>
  <dcterms:created xsi:type="dcterms:W3CDTF">2020-06-28T04:03:06Z</dcterms:created>
  <dcterms:modified xsi:type="dcterms:W3CDTF">2020-06-28T23:38:48Z</dcterms:modified>
</cp:coreProperties>
</file>