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5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17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75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29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5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1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04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44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66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06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66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50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09A13-DC5A-484E-B79C-450173A2C501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92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47E2A2-5E9B-4A6A-A23F-D26004D62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スーテェ簿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7B0255B-CF39-4CA5-BE6A-CEC0FDDCCF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b="1" dirty="0"/>
              <a:t>A</a:t>
            </a:r>
            <a:r>
              <a:rPr kumimoji="1" lang="ja-JP" altLang="en-US" sz="3600" b="1" dirty="0"/>
              <a:t>グループ</a:t>
            </a:r>
          </a:p>
        </p:txBody>
      </p:sp>
    </p:spTree>
    <p:extLst>
      <p:ext uri="{BB962C8B-B14F-4D97-AF65-F5344CB8AC3E}">
        <p14:creationId xmlns:p14="http://schemas.microsoft.com/office/powerpoint/2010/main" val="1819205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グループ開発の感想（）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097280" y="2171700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担当した機能：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167812" y="3310265"/>
            <a:ext cx="2345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難しかった点：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161400" y="4448830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学んだところ：</a:t>
            </a:r>
          </a:p>
        </p:txBody>
      </p:sp>
    </p:spTree>
    <p:extLst>
      <p:ext uri="{BB962C8B-B14F-4D97-AF65-F5344CB8AC3E}">
        <p14:creationId xmlns:p14="http://schemas.microsoft.com/office/powerpoint/2010/main" val="3790597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グループ開発の感想（）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097280" y="2171700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担当した機能：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167812" y="3310265"/>
            <a:ext cx="2345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難しかった点：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161400" y="4448830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学んだところ：</a:t>
            </a:r>
          </a:p>
        </p:txBody>
      </p:sp>
    </p:spTree>
    <p:extLst>
      <p:ext uri="{BB962C8B-B14F-4D97-AF65-F5344CB8AC3E}">
        <p14:creationId xmlns:p14="http://schemas.microsoft.com/office/powerpoint/2010/main" val="2730247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36B5E-A88D-4BC0-8384-1276317B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全体の感想</a:t>
            </a:r>
          </a:p>
        </p:txBody>
      </p:sp>
    </p:spTree>
    <p:extLst>
      <p:ext uri="{BB962C8B-B14F-4D97-AF65-F5344CB8AC3E}">
        <p14:creationId xmlns:p14="http://schemas.microsoft.com/office/powerpoint/2010/main" val="118451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525E75-6859-4CCC-95D9-1B3E59976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7FA4AB-9E80-4CB7-9EDC-7395D87A439A}"/>
              </a:ext>
            </a:extLst>
          </p:cNvPr>
          <p:cNvSpPr txBox="1"/>
          <p:nvPr/>
        </p:nvSpPr>
        <p:spPr>
          <a:xfrm>
            <a:off x="1235503" y="1947531"/>
            <a:ext cx="4184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・システムを作った動機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48E46F-4466-4E77-BB8A-52D6A136890A}"/>
              </a:ext>
            </a:extLst>
          </p:cNvPr>
          <p:cNvSpPr txBox="1"/>
          <p:nvPr/>
        </p:nvSpPr>
        <p:spPr>
          <a:xfrm>
            <a:off x="1235503" y="2450089"/>
            <a:ext cx="4270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・大まかなシステム機能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7E57FF-93D7-4878-8E25-3F684BA9136D}"/>
              </a:ext>
            </a:extLst>
          </p:cNvPr>
          <p:cNvSpPr txBox="1"/>
          <p:nvPr/>
        </p:nvSpPr>
        <p:spPr>
          <a:xfrm>
            <a:off x="1235503" y="2952647"/>
            <a:ext cx="1152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・デモ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02F3E1-4180-4613-B13B-96C72CF39901}"/>
              </a:ext>
            </a:extLst>
          </p:cNvPr>
          <p:cNvSpPr txBox="1"/>
          <p:nvPr/>
        </p:nvSpPr>
        <p:spPr>
          <a:xfrm>
            <a:off x="1235503" y="3399186"/>
            <a:ext cx="4815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・グループ開発の感想個人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1840DBC-2A9E-43C7-AA44-BD95F22DF84C}"/>
              </a:ext>
            </a:extLst>
          </p:cNvPr>
          <p:cNvSpPr txBox="1"/>
          <p:nvPr/>
        </p:nvSpPr>
        <p:spPr>
          <a:xfrm>
            <a:off x="1235503" y="3983961"/>
            <a:ext cx="4815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・グループ開発の感想全体</a:t>
            </a:r>
          </a:p>
        </p:txBody>
      </p:sp>
    </p:spTree>
    <p:extLst>
      <p:ext uri="{BB962C8B-B14F-4D97-AF65-F5344CB8AC3E}">
        <p14:creationId xmlns:p14="http://schemas.microsoft.com/office/powerpoint/2010/main" val="422110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47A9EB-59B0-4024-8478-938E4D60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システムを作った動機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7AEB56A-B41F-402D-8EEE-F76E8B9F696B}"/>
              </a:ext>
            </a:extLst>
          </p:cNvPr>
          <p:cNvSpPr txBox="1"/>
          <p:nvPr/>
        </p:nvSpPr>
        <p:spPr>
          <a:xfrm>
            <a:off x="1262078" y="2209800"/>
            <a:ext cx="98539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・家計簿を使ってもらって支出や浪費を減らし豊な人生を</a:t>
            </a:r>
            <a:endParaRPr kumimoji="1" lang="en-US" altLang="ja-JP" sz="3200" dirty="0"/>
          </a:p>
          <a:p>
            <a:r>
              <a:rPr kumimoji="1" lang="ja-JP" altLang="en-US" sz="3200" dirty="0"/>
              <a:t>  歩んでもらいたい</a:t>
            </a:r>
          </a:p>
        </p:txBody>
      </p:sp>
    </p:spTree>
    <p:extLst>
      <p:ext uri="{BB962C8B-B14F-4D97-AF65-F5344CB8AC3E}">
        <p14:creationId xmlns:p14="http://schemas.microsoft.com/office/powerpoint/2010/main" val="276011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EDD94E-7452-4ED7-8E3F-714CB643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大まかなシステム機能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57304D-8129-42EF-96B3-F0FC7A7DC971}"/>
              </a:ext>
            </a:extLst>
          </p:cNvPr>
          <p:cNvSpPr txBox="1"/>
          <p:nvPr/>
        </p:nvSpPr>
        <p:spPr>
          <a:xfrm>
            <a:off x="1097280" y="1905000"/>
            <a:ext cx="6569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・ユーザー登録機能</a:t>
            </a:r>
            <a:r>
              <a:rPr kumimoji="1" lang="ja-JP" altLang="en-US" sz="3200" dirty="0"/>
              <a:t>（アカウント作成）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54FD1B-E51B-41A8-AC9E-E5A040CC393D}"/>
              </a:ext>
            </a:extLst>
          </p:cNvPr>
          <p:cNvSpPr txBox="1"/>
          <p:nvPr/>
        </p:nvSpPr>
        <p:spPr>
          <a:xfrm>
            <a:off x="1097280" y="2471398"/>
            <a:ext cx="5468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・ユーザー認証機能</a:t>
            </a:r>
            <a:r>
              <a:rPr kumimoji="1" lang="ja-JP" altLang="en-US" sz="3200" dirty="0"/>
              <a:t>（ログイン）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4641B81-4112-491D-A619-16594E1851D2}"/>
              </a:ext>
            </a:extLst>
          </p:cNvPr>
          <p:cNvSpPr txBox="1"/>
          <p:nvPr/>
        </p:nvSpPr>
        <p:spPr>
          <a:xfrm>
            <a:off x="1097280" y="3056173"/>
            <a:ext cx="8996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・収入、支出記入機能</a:t>
            </a:r>
            <a:r>
              <a:rPr kumimoji="1" lang="ja-JP" altLang="en-US" sz="3200" dirty="0"/>
              <a:t>（収入と支出のデータを入力）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0F1F11D-4038-4170-B1F9-00C5C9F49006}"/>
              </a:ext>
            </a:extLst>
          </p:cNvPr>
          <p:cNvSpPr txBox="1"/>
          <p:nvPr/>
        </p:nvSpPr>
        <p:spPr>
          <a:xfrm>
            <a:off x="1097280" y="3640948"/>
            <a:ext cx="7040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・閲覧機能</a:t>
            </a:r>
            <a:r>
              <a:rPr kumimoji="1" lang="ja-JP" altLang="en-US" sz="3200" dirty="0"/>
              <a:t>（入力した収入、支出を表示）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FB6392-D8C1-41F8-9ACB-B07EB92075A7}"/>
              </a:ext>
            </a:extLst>
          </p:cNvPr>
          <p:cNvSpPr txBox="1"/>
          <p:nvPr/>
        </p:nvSpPr>
        <p:spPr>
          <a:xfrm>
            <a:off x="1097280" y="4242238"/>
            <a:ext cx="8677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・支払い通知設定</a:t>
            </a:r>
            <a:r>
              <a:rPr kumimoji="1" lang="ja-JP" altLang="en-US" sz="3200" dirty="0"/>
              <a:t>（その日の支払いをお知らせ）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CF05F54-E0A7-483E-A3BE-1863957D0161}"/>
              </a:ext>
            </a:extLst>
          </p:cNvPr>
          <p:cNvSpPr txBox="1"/>
          <p:nvPr/>
        </p:nvSpPr>
        <p:spPr>
          <a:xfrm>
            <a:off x="1097280" y="4843528"/>
            <a:ext cx="9078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・忘れ防止通知機能</a:t>
            </a:r>
            <a:r>
              <a:rPr kumimoji="1" lang="ja-JP" altLang="en-US" sz="3200" dirty="0"/>
              <a:t>（その時間帯にログインを促す）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14A85C-C0EB-474A-9339-B6FF5C0DF376}"/>
              </a:ext>
            </a:extLst>
          </p:cNvPr>
          <p:cNvSpPr txBox="1"/>
          <p:nvPr/>
        </p:nvSpPr>
        <p:spPr>
          <a:xfrm>
            <a:off x="1108710" y="5428303"/>
            <a:ext cx="1058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・ユーザー情報修正機能</a:t>
            </a:r>
            <a:r>
              <a:rPr kumimoji="1" lang="ja-JP" altLang="en-US" sz="3200" dirty="0"/>
              <a:t>（</a:t>
            </a:r>
            <a:r>
              <a:rPr kumimoji="1" lang="ja-JP" altLang="en-US" sz="2400" b="1" dirty="0"/>
              <a:t>ユーザー名、パスワード変更、ユーザー削除</a:t>
            </a:r>
            <a:r>
              <a:rPr kumimoji="1" lang="ja-JP" altLang="en-US" sz="32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9415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7D6F9C-A981-4EAC-AD9F-82CEFF31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デモ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63C2D2-018B-4B0A-ACC1-BF3E0186B400}"/>
              </a:ext>
            </a:extLst>
          </p:cNvPr>
          <p:cNvSpPr txBox="1"/>
          <p:nvPr/>
        </p:nvSpPr>
        <p:spPr>
          <a:xfrm>
            <a:off x="1097280" y="2095500"/>
            <a:ext cx="4176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デモをやっていきます。</a:t>
            </a:r>
          </a:p>
        </p:txBody>
      </p:sp>
    </p:spTree>
    <p:extLst>
      <p:ext uri="{BB962C8B-B14F-4D97-AF65-F5344CB8AC3E}">
        <p14:creationId xmlns:p14="http://schemas.microsoft.com/office/powerpoint/2010/main" val="301047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グループ開発の感想（）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097280" y="2171700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担当した機能：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167812" y="3310265"/>
            <a:ext cx="2345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難しかった点：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161400" y="4448830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学んだところ：</a:t>
            </a:r>
          </a:p>
        </p:txBody>
      </p:sp>
    </p:spTree>
    <p:extLst>
      <p:ext uri="{BB962C8B-B14F-4D97-AF65-F5344CB8AC3E}">
        <p14:creationId xmlns:p14="http://schemas.microsoft.com/office/powerpoint/2010/main" val="166436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グループ開発の感想（）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097280" y="2171700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担当した機能：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167812" y="3310265"/>
            <a:ext cx="2345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難しかった点：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161400" y="4448830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学んだところ：</a:t>
            </a:r>
          </a:p>
        </p:txBody>
      </p:sp>
    </p:spTree>
    <p:extLst>
      <p:ext uri="{BB962C8B-B14F-4D97-AF65-F5344CB8AC3E}">
        <p14:creationId xmlns:p14="http://schemas.microsoft.com/office/powerpoint/2010/main" val="247230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グループ開発の感想（）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097280" y="2171700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担当した機能：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167812" y="3310265"/>
            <a:ext cx="2345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難しかった点：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161400" y="4448830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学んだところ：</a:t>
            </a:r>
          </a:p>
        </p:txBody>
      </p:sp>
    </p:spTree>
    <p:extLst>
      <p:ext uri="{BB962C8B-B14F-4D97-AF65-F5344CB8AC3E}">
        <p14:creationId xmlns:p14="http://schemas.microsoft.com/office/powerpoint/2010/main" val="271066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グループ開発の感想（）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097280" y="2171700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担当した機能：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167812" y="3310265"/>
            <a:ext cx="2345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難しかった点：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161400" y="4448830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学んだところ：</a:t>
            </a:r>
          </a:p>
        </p:txBody>
      </p:sp>
    </p:spTree>
    <p:extLst>
      <p:ext uri="{BB962C8B-B14F-4D97-AF65-F5344CB8AC3E}">
        <p14:creationId xmlns:p14="http://schemas.microsoft.com/office/powerpoint/2010/main" val="1786057320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</TotalTime>
  <Words>239</Words>
  <Application>Microsoft Office PowerPoint</Application>
  <PresentationFormat>ワイド画面</PresentationFormat>
  <Paragraphs>46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レトロスペクト</vt:lpstr>
      <vt:lpstr>スーテェ簿</vt:lpstr>
      <vt:lpstr>目次</vt:lpstr>
      <vt:lpstr>システムを作った動機</vt:lpstr>
      <vt:lpstr>大まかなシステム機能</vt:lpstr>
      <vt:lpstr>デモ</vt:lpstr>
      <vt:lpstr>グループ開発の感想（）</vt:lpstr>
      <vt:lpstr>グループ開発の感想（）</vt:lpstr>
      <vt:lpstr>グループ開発の感想（）</vt:lpstr>
      <vt:lpstr>グループ開発の感想（）</vt:lpstr>
      <vt:lpstr>グループ開発の感想（）</vt:lpstr>
      <vt:lpstr>グループ開発の感想（）</vt:lpstr>
      <vt:lpstr>全体の感想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スーテェ簿</dc:title>
  <dc:creator>axizokinawa002</dc:creator>
  <cp:lastModifiedBy>axizokinawa002</cp:lastModifiedBy>
  <cp:revision>7</cp:revision>
  <dcterms:created xsi:type="dcterms:W3CDTF">2020-06-28T04:03:06Z</dcterms:created>
  <dcterms:modified xsi:type="dcterms:W3CDTF">2020-06-28T05:44:25Z</dcterms:modified>
</cp:coreProperties>
</file>