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72" r:id="rId4"/>
    <p:sldId id="270" r:id="rId5"/>
    <p:sldId id="258" r:id="rId6"/>
    <p:sldId id="268" r:id="rId7"/>
    <p:sldId id="269" r:id="rId8"/>
    <p:sldId id="271" r:id="rId9"/>
    <p:sldId id="259" r:id="rId10"/>
    <p:sldId id="279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9" autoAdjust="0"/>
    <p:restoredTop sz="95373" autoAdjust="0"/>
  </p:normalViewPr>
  <p:slideViewPr>
    <p:cSldViewPr snapToGrid="0">
      <p:cViewPr varScale="1">
        <p:scale>
          <a:sx n="85" d="100"/>
          <a:sy n="85" d="100"/>
        </p:scale>
        <p:origin x="10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 dirty="0"/>
              <a:t>A</a:t>
            </a:r>
            <a:r>
              <a:rPr kumimoji="1" lang="ja-JP" altLang="en-US" dirty="0"/>
              <a:t>グループ成果発表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グループメンバー</a:t>
            </a:r>
            <a:r>
              <a:rPr kumimoji="1" lang="en-US" altLang="ja-JP" sz="3600" b="1" dirty="0"/>
              <a:t>			</a:t>
            </a:r>
            <a:r>
              <a:rPr kumimoji="1" lang="ja-JP" altLang="en-US" sz="3600" b="1" dirty="0"/>
              <a:t>山本　神谷　池原</a:t>
            </a:r>
            <a:endParaRPr kumimoji="1" lang="en-US" altLang="ja-JP" sz="3600" b="1" dirty="0"/>
          </a:p>
          <a:p>
            <a:r>
              <a:rPr kumimoji="1" lang="en-US" altLang="ja-JP" sz="3600" b="1" dirty="0"/>
              <a:t>						</a:t>
            </a:r>
            <a:r>
              <a:rPr lang="ja-JP" altLang="en-US" sz="3600" b="1" dirty="0"/>
              <a:t>石川</a:t>
            </a:r>
            <a:r>
              <a:rPr kumimoji="1" lang="ja-JP" altLang="en-US" sz="3600" b="1" dirty="0"/>
              <a:t>　大城</a:t>
            </a:r>
            <a:r>
              <a:rPr lang="ja-JP" altLang="en-US" sz="3600" b="1" dirty="0"/>
              <a:t>　金城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510C0C-4F2C-4FE6-96AA-BE01E1DCAAA4}"/>
              </a:ext>
            </a:extLst>
          </p:cNvPr>
          <p:cNvSpPr txBox="1"/>
          <p:nvPr/>
        </p:nvSpPr>
        <p:spPr>
          <a:xfrm>
            <a:off x="499729" y="1998921"/>
            <a:ext cx="11341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/>
              <a:t>デモを行っていきます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41897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グループ開発の全体感想</a:t>
            </a:r>
            <a:endParaRPr kumimoji="1" lang="ja-JP" altLang="en-US" sz="7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585922" y="2231147"/>
            <a:ext cx="755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成長したところ</a:t>
            </a:r>
            <a:r>
              <a:rPr kumimoji="1" lang="ja-JP" altLang="en-US" sz="3600" b="1" dirty="0"/>
              <a:t>：フレームワークの理解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585922" y="3634983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反省</a:t>
            </a:r>
            <a:r>
              <a:rPr kumimoji="1" lang="ja-JP" altLang="en-US" sz="3600" b="1" dirty="0"/>
              <a:t>：意思疎通</a:t>
            </a:r>
            <a:endParaRPr kumimoji="1"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156362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A7C36-B1FD-4B1D-A5E9-5B3D9D8920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2550" y="1979613"/>
            <a:ext cx="10058400" cy="1449387"/>
          </a:xfrm>
        </p:spPr>
        <p:txBody>
          <a:bodyPr>
            <a:noAutofit/>
          </a:bodyPr>
          <a:lstStyle/>
          <a:p>
            <a:r>
              <a:rPr kumimoji="1" lang="ja-JP" altLang="en-US" sz="7200" dirty="0"/>
              <a:t>研修を終えての個人感想</a:t>
            </a:r>
          </a:p>
        </p:txBody>
      </p:sp>
    </p:spTree>
    <p:extLst>
      <p:ext uri="{BB962C8B-B14F-4D97-AF65-F5344CB8AC3E}">
        <p14:creationId xmlns:p14="http://schemas.microsoft.com/office/powerpoint/2010/main" val="204393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876E5-6EF3-4C93-B234-44BB99E63661}"/>
              </a:ext>
            </a:extLst>
          </p:cNvPr>
          <p:cNvSpPr txBox="1"/>
          <p:nvPr/>
        </p:nvSpPr>
        <p:spPr>
          <a:xfrm>
            <a:off x="494947" y="2875002"/>
            <a:ext cx="11202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29463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313096" y="379908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・開発環境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2833D2-87A2-47CB-BA8D-9C07B80065D7}"/>
              </a:ext>
            </a:extLst>
          </p:cNvPr>
          <p:cNvSpPr txBox="1"/>
          <p:nvPr/>
        </p:nvSpPr>
        <p:spPr>
          <a:xfrm>
            <a:off x="1313096" y="1878412"/>
            <a:ext cx="565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・開発物について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B87A81-28F7-41FD-8F71-880386452679}"/>
              </a:ext>
            </a:extLst>
          </p:cNvPr>
          <p:cNvSpPr txBox="1"/>
          <p:nvPr/>
        </p:nvSpPr>
        <p:spPr>
          <a:xfrm>
            <a:off x="1313096" y="2836459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・システムを作った動機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22904-E70E-4FC5-93F4-B0F7FA492465}"/>
              </a:ext>
            </a:extLst>
          </p:cNvPr>
          <p:cNvSpPr txBox="1"/>
          <p:nvPr/>
        </p:nvSpPr>
        <p:spPr>
          <a:xfrm>
            <a:off x="1285033" y="476171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・総開発時間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85033" y="1956733"/>
            <a:ext cx="699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85032" y="2970296"/>
            <a:ext cx="365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85032" y="3881003"/>
            <a:ext cx="804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・グループ開発の個人感想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85032" y="4944472"/>
            <a:ext cx="823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・研修を終えての個人感想</a:t>
            </a:r>
          </a:p>
        </p:txBody>
      </p:sp>
    </p:spTree>
    <p:extLst>
      <p:ext uri="{BB962C8B-B14F-4D97-AF65-F5344CB8AC3E}">
        <p14:creationId xmlns:p14="http://schemas.microsoft.com/office/powerpoint/2010/main" val="3245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4E447-0A99-49B6-A08E-863EFE6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1B5385-8202-436C-9FA3-221E5147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2400083"/>
            <a:ext cx="907542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8800" dirty="0"/>
              <a:t>家計管理システム</a:t>
            </a:r>
            <a:endParaRPr lang="en-US" altLang="ja-JP" sz="8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ECAF397-C4BE-4F92-9FB2-F05E55D3322D}"/>
              </a:ext>
            </a:extLst>
          </p:cNvPr>
          <p:cNvSpPr txBox="1">
            <a:spLocks/>
          </p:cNvSpPr>
          <p:nvPr/>
        </p:nvSpPr>
        <p:spPr>
          <a:xfrm>
            <a:off x="3063240" y="3757094"/>
            <a:ext cx="6065520" cy="1426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スーテェ簿</a:t>
            </a:r>
          </a:p>
        </p:txBody>
      </p:sp>
    </p:spTree>
    <p:extLst>
      <p:ext uri="{BB962C8B-B14F-4D97-AF65-F5344CB8AC3E}">
        <p14:creationId xmlns:p14="http://schemas.microsoft.com/office/powerpoint/2010/main" val="27959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・家計簿を使ってもらって支出や浪費を</a:t>
            </a:r>
            <a:endParaRPr kumimoji="1" lang="en-US" altLang="ja-JP" sz="4400" dirty="0"/>
          </a:p>
          <a:p>
            <a:r>
              <a:rPr kumimoji="1" lang="en-US" altLang="ja-JP" sz="4400" dirty="0"/>
              <a:t>  </a:t>
            </a:r>
            <a:r>
              <a:rPr kumimoji="1" lang="ja-JP" altLang="en-US" sz="4400" dirty="0"/>
              <a:t>減らし豊かな人生を歩んでもらいたい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5A62-91EF-47D2-9283-416C34C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開発環境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D93599DD-46D7-45BC-B531-630FA2999455}"/>
              </a:ext>
            </a:extLst>
          </p:cNvPr>
          <p:cNvSpPr txBox="1">
            <a:spLocks/>
          </p:cNvSpPr>
          <p:nvPr/>
        </p:nvSpPr>
        <p:spPr>
          <a:xfrm>
            <a:off x="1255350" y="1891397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・主要な言語：</a:t>
            </a:r>
            <a:r>
              <a:rPr lang="en-US" sz="4400" dirty="0">
                <a:ea typeface="游ゴシック" pitchFamily="50"/>
                <a:cs typeface="Tahoma" pitchFamily="2"/>
              </a:rPr>
              <a:t>Java SE</a:t>
            </a:r>
            <a:r>
              <a:rPr lang="en-US" altLang="ja-JP" sz="4400" dirty="0">
                <a:ea typeface="游ゴシック" pitchFamily="50"/>
                <a:cs typeface="Tahoma" pitchFamily="2"/>
              </a:rPr>
              <a:t>11</a:t>
            </a:r>
            <a:endParaRPr lang="en-US" sz="4400" dirty="0">
              <a:ea typeface="游ゴシック" pitchFamily="50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・バージョン管理：</a:t>
            </a:r>
            <a:r>
              <a:rPr lang="en-US" sz="4400" dirty="0">
                <a:ea typeface="游ゴシック" pitchFamily="50"/>
                <a:cs typeface="Tahoma" pitchFamily="2"/>
              </a:rPr>
              <a:t>GIT ,</a:t>
            </a:r>
            <a:r>
              <a:rPr lang="en-US" sz="4400" dirty="0" err="1">
                <a:ea typeface="游ゴシック" pitchFamily="50"/>
                <a:cs typeface="Tahoma" pitchFamily="2"/>
              </a:rPr>
              <a:t>Github</a:t>
            </a:r>
            <a:r>
              <a:rPr lang="en-US" sz="4400" dirty="0">
                <a:ea typeface="游ゴシック" pitchFamily="50"/>
                <a:cs typeface="Tahoma" pitchFamily="2"/>
              </a:rPr>
              <a:t>             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・データベース：</a:t>
            </a:r>
            <a:r>
              <a:rPr lang="en-US" sz="4400" dirty="0">
                <a:ea typeface="游ゴシック" pitchFamily="50"/>
                <a:cs typeface="Tahoma" pitchFamily="2"/>
              </a:rPr>
              <a:t>PostgreSQL  12.3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</a:t>
            </a:r>
            <a:r>
              <a:rPr lang="en-US" sz="4400" dirty="0">
                <a:ea typeface="游ゴシック" pitchFamily="50"/>
                <a:cs typeface="Tahoma" pitchFamily="2"/>
              </a:rPr>
              <a:t>AP</a:t>
            </a:r>
            <a:r>
              <a:rPr lang="ja-JP" altLang="en-US" sz="4400" dirty="0">
                <a:ea typeface="游ゴシック" pitchFamily="50"/>
                <a:cs typeface="Tahoma" pitchFamily="2"/>
              </a:rPr>
              <a:t>サーバ：</a:t>
            </a:r>
            <a:r>
              <a:rPr lang="en-US" sz="4400" dirty="0">
                <a:ea typeface="游ゴシック" pitchFamily="50"/>
                <a:cs typeface="Tahoma" pitchFamily="2"/>
              </a:rPr>
              <a:t>tomcat 9.0</a:t>
            </a:r>
          </a:p>
          <a:p>
            <a:r>
              <a:rPr lang="ja-JP" altLang="en-US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・フレームワーク：</a:t>
            </a:r>
            <a:r>
              <a:rPr lang="en-US" altLang="ja-JP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spring boot</a:t>
            </a:r>
            <a:endParaRPr lang="en-US" sz="2600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游ゴシック" panose="020B0400000000000000" pitchFamily="50" charset="-128"/>
              <a:ea typeface="游ゴシック" panose="020B0400000000000000" pitchFamily="50" charset="-128"/>
              <a:cs typeface="Tahoma" pitchFamily="2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Font typeface="Calibri" pitchFamily="34" charset="0"/>
              <a:buNone/>
            </a:pPr>
            <a:endParaRPr lang="en-US" sz="4400" b="1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Source Sans Pro Semibold" pitchFamily="34"/>
              <a:ea typeface="ＭＳ 明朝" pitchFamily="2"/>
              <a:cs typeface="Tahoma" pitchFamily="2"/>
            </a:endParaRP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8D82-DECE-433A-86E4-13A7782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その他の開発環境</a:t>
            </a:r>
            <a:endParaRPr kumimoji="1" lang="ja-JP" altLang="en-US" sz="72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E1159EA-2BDB-4AB9-8091-18304F2AC53C}"/>
              </a:ext>
            </a:extLst>
          </p:cNvPr>
          <p:cNvSpPr txBox="1">
            <a:spLocks/>
          </p:cNvSpPr>
          <p:nvPr/>
        </p:nvSpPr>
        <p:spPr>
          <a:xfrm>
            <a:off x="1506000" y="1737360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JSP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32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HTML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CSS 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　　　　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JavaScript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endParaRPr lang="en-US" sz="6100" dirty="0">
              <a:ea typeface="ＭＳ 明朝" pitchFamily="2"/>
              <a:cs typeface="Tahoma" pitchFamily="2"/>
            </a:endParaRPr>
          </a:p>
          <a:p>
            <a:r>
              <a:rPr lang="en-US" sz="4400" dirty="0">
                <a:ea typeface="ＭＳ 明朝" pitchFamily="2"/>
                <a:cs typeface="Tahoma" pitchFamily="2"/>
              </a:rPr>
              <a:t> 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</a:t>
            </a: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9D45-2942-4F8E-92D6-E413F88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総開発時間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1105EC-D247-48C6-904B-06B79C695EBD}"/>
              </a:ext>
            </a:extLst>
          </p:cNvPr>
          <p:cNvSpPr txBox="1"/>
          <p:nvPr/>
        </p:nvSpPr>
        <p:spPr>
          <a:xfrm>
            <a:off x="7933822" y="268357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solidFill>
                  <a:srgbClr val="FF0000"/>
                </a:solidFill>
              </a:rPr>
              <a:t>726</a:t>
            </a:r>
            <a:r>
              <a:rPr kumimoji="1" lang="ja-JP" altLang="en-US" sz="8000" b="1" dirty="0">
                <a:solidFill>
                  <a:srgbClr val="FF0000"/>
                </a:solidFill>
              </a:rPr>
              <a:t>時間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5E1197-0CAF-4C45-B847-20CC13079E99}"/>
              </a:ext>
            </a:extLst>
          </p:cNvPr>
          <p:cNvSpPr txBox="1"/>
          <p:nvPr/>
        </p:nvSpPr>
        <p:spPr>
          <a:xfrm>
            <a:off x="453931" y="2683572"/>
            <a:ext cx="7415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121</a:t>
            </a:r>
            <a:r>
              <a:rPr kumimoji="1" lang="ja-JP" altLang="en-US" sz="8000" b="1" dirty="0"/>
              <a:t>時間</a:t>
            </a:r>
            <a:r>
              <a:rPr kumimoji="1" lang="en-US" altLang="ja-JP" sz="8000" b="1" dirty="0"/>
              <a:t>×6</a:t>
            </a:r>
            <a:r>
              <a:rPr kumimoji="1" lang="ja-JP" altLang="en-US" sz="8000" b="1" dirty="0"/>
              <a:t>人＝</a:t>
            </a:r>
          </a:p>
        </p:txBody>
      </p:sp>
    </p:spTree>
    <p:extLst>
      <p:ext uri="{BB962C8B-B14F-4D97-AF65-F5344CB8AC3E}">
        <p14:creationId xmlns:p14="http://schemas.microsoft.com/office/powerpoint/2010/main" val="3355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584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・支払い通知機能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878</TotalTime>
  <Words>262</Words>
  <Application>Microsoft Office PowerPoint</Application>
  <PresentationFormat>ワイド画面</PresentationFormat>
  <Paragraphs>52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Calibri</vt:lpstr>
      <vt:lpstr>Calibri Light</vt:lpstr>
      <vt:lpstr>Source Sans Pro Semibold</vt:lpstr>
      <vt:lpstr>レトロスペクト</vt:lpstr>
      <vt:lpstr>Aグループ成果発表</vt:lpstr>
      <vt:lpstr>目次</vt:lpstr>
      <vt:lpstr>目次</vt:lpstr>
      <vt:lpstr>開発物について</vt:lpstr>
      <vt:lpstr>システムを作った動機</vt:lpstr>
      <vt:lpstr>開発環境</vt:lpstr>
      <vt:lpstr>その他の開発環境</vt:lpstr>
      <vt:lpstr>総開発時間</vt:lpstr>
      <vt:lpstr>大まかなシステム機能</vt:lpstr>
      <vt:lpstr>PowerPoint プレゼンテーション</vt:lpstr>
      <vt:lpstr>グループ開発の全体感想</vt:lpstr>
      <vt:lpstr>研修を終えての個人感想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axizokinawa002</cp:lastModifiedBy>
  <cp:revision>51</cp:revision>
  <dcterms:created xsi:type="dcterms:W3CDTF">2020-06-28T04:03:06Z</dcterms:created>
  <dcterms:modified xsi:type="dcterms:W3CDTF">2020-06-29T09:44:42Z</dcterms:modified>
</cp:coreProperties>
</file>