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72" r:id="rId4"/>
    <p:sldId id="270" r:id="rId5"/>
    <p:sldId id="258" r:id="rId6"/>
    <p:sldId id="268" r:id="rId7"/>
    <p:sldId id="269" r:id="rId8"/>
    <p:sldId id="271" r:id="rId9"/>
    <p:sldId id="259" r:id="rId10"/>
    <p:sldId id="261" r:id="rId11"/>
    <p:sldId id="273" r:id="rId12"/>
    <p:sldId id="274" r:id="rId13"/>
    <p:sldId id="275" r:id="rId14"/>
    <p:sldId id="276" r:id="rId15"/>
    <p:sldId id="27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5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6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09A13-DC5A-484E-B79C-450173A2C501}" type="datetimeFigureOut">
              <a:rPr kumimoji="1" lang="ja-JP" altLang="en-US" smtClean="0"/>
              <a:t>2020/6/29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EA9287-1F03-4DC8-9EF2-31210DB79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7E2A2-5E9B-4A6A-A23F-D26004D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9600" dirty="0"/>
              <a:t>A</a:t>
            </a:r>
            <a:r>
              <a:rPr kumimoji="1" lang="ja-JP" altLang="en-US" dirty="0"/>
              <a:t>グループ成果発表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B0255B-CF39-4CA5-BE6A-CEC0FDDCC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/>
              <a:t>A</a:t>
            </a:r>
            <a:r>
              <a:rPr kumimoji="1" lang="ja-JP" altLang="en-US" sz="3600" b="1" dirty="0"/>
              <a:t>グループ</a:t>
            </a:r>
          </a:p>
        </p:txBody>
      </p:sp>
    </p:spTree>
    <p:extLst>
      <p:ext uri="{BB962C8B-B14F-4D97-AF65-F5344CB8AC3E}">
        <p14:creationId xmlns:p14="http://schemas.microsoft.com/office/powerpoint/2010/main" val="18192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グループ開発の感想（石川）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10410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担当した機能：年表示、月表示、ユーザー情報修正、</a:t>
            </a:r>
            <a:endParaRPr kumimoji="1" lang="en-US" altLang="ja-JP" sz="3600" b="1" dirty="0"/>
          </a:p>
          <a:p>
            <a:r>
              <a:rPr kumimoji="1" lang="en-US" altLang="ja-JP" sz="3600" b="1" dirty="0"/>
              <a:t>						</a:t>
            </a:r>
            <a:r>
              <a:rPr kumimoji="1" lang="ja-JP" altLang="en-US" sz="3600" b="1" dirty="0"/>
              <a:t> 設定画面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4060038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難しかった点：フレームワークの理解が難しかったです。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21324" y="5481039"/>
            <a:ext cx="969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学んだところ：続けていればなんとかなる事です。</a:t>
            </a:r>
          </a:p>
        </p:txBody>
      </p:sp>
    </p:spTree>
    <p:extLst>
      <p:ext uri="{BB962C8B-B14F-4D97-AF65-F5344CB8AC3E}">
        <p14:creationId xmlns:p14="http://schemas.microsoft.com/office/powerpoint/2010/main" val="16643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グループ開発の感想（神谷）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097280" y="3634983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098267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23065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グループ開発の感想（池原）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740907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21324" y="5310918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04868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7200" dirty="0"/>
              <a:t>グループ開発の感想（金城）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145286" y="2264655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45286" y="3959983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097280" y="5353448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42396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360255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FF85F-9826-486D-8995-8295E2C9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グループ開発の感想（）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0DA0C8-651F-4CEC-AF22-C284C1306C2A}"/>
              </a:ext>
            </a:extLst>
          </p:cNvPr>
          <p:cNvSpPr txBox="1"/>
          <p:nvPr/>
        </p:nvSpPr>
        <p:spPr>
          <a:xfrm>
            <a:off x="1097280" y="2171700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担当した機能：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092859-E840-48FD-8048-ABEDD3AF7591}"/>
              </a:ext>
            </a:extLst>
          </p:cNvPr>
          <p:cNvSpPr txBox="1"/>
          <p:nvPr/>
        </p:nvSpPr>
        <p:spPr>
          <a:xfrm>
            <a:off x="1121324" y="343828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難しかった点：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0C25A1-7B57-4252-9A3B-B1F61B5DAE3D}"/>
              </a:ext>
            </a:extLst>
          </p:cNvPr>
          <p:cNvSpPr txBox="1"/>
          <p:nvPr/>
        </p:nvSpPr>
        <p:spPr>
          <a:xfrm>
            <a:off x="1167812" y="470486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学んだところ：</a:t>
            </a:r>
          </a:p>
        </p:txBody>
      </p:sp>
    </p:spTree>
    <p:extLst>
      <p:ext uri="{BB962C8B-B14F-4D97-AF65-F5344CB8AC3E}">
        <p14:creationId xmlns:p14="http://schemas.microsoft.com/office/powerpoint/2010/main" val="426928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6B5E-A88D-4BC0-8384-1276317B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全体の感想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3C34DA-9FEF-405E-91EC-A6C89778EC70}"/>
              </a:ext>
            </a:extLst>
          </p:cNvPr>
          <p:cNvSpPr txBox="1"/>
          <p:nvPr/>
        </p:nvSpPr>
        <p:spPr>
          <a:xfrm>
            <a:off x="1097280" y="2171700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Github</a:t>
            </a:r>
            <a:r>
              <a:rPr kumimoji="1" lang="ja-JP" altLang="en-US" sz="4800" b="1" dirty="0"/>
              <a:t>の使い方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AF7F66-2502-401A-88FB-DCEADF0C4BFF}"/>
              </a:ext>
            </a:extLst>
          </p:cNvPr>
          <p:cNvSpPr txBox="1"/>
          <p:nvPr/>
        </p:nvSpPr>
        <p:spPr>
          <a:xfrm>
            <a:off x="1127760" y="3147127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・コーディング規約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3DB48E-FA8C-43EE-9465-79935112EC45}"/>
              </a:ext>
            </a:extLst>
          </p:cNvPr>
          <p:cNvSpPr txBox="1"/>
          <p:nvPr/>
        </p:nvSpPr>
        <p:spPr>
          <a:xfrm>
            <a:off x="1127760" y="4130308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</a:t>
            </a:r>
            <a:r>
              <a:rPr kumimoji="1" lang="en-US" altLang="ja-JP" sz="4800" b="1" dirty="0" err="1"/>
              <a:t>Springboot</a:t>
            </a:r>
            <a:r>
              <a:rPr kumimoji="1" lang="ja-JP" altLang="en-US" sz="4800" b="1" dirty="0"/>
              <a:t>を学んだこと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69CA87-8DBB-4E3B-8CDA-470F1C5B4445}"/>
              </a:ext>
            </a:extLst>
          </p:cNvPr>
          <p:cNvSpPr txBox="1"/>
          <p:nvPr/>
        </p:nvSpPr>
        <p:spPr>
          <a:xfrm>
            <a:off x="1127760" y="5156385"/>
            <a:ext cx="828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・結合テストの難しさ</a:t>
            </a:r>
          </a:p>
        </p:txBody>
      </p:sp>
    </p:spTree>
    <p:extLst>
      <p:ext uri="{BB962C8B-B14F-4D97-AF65-F5344CB8AC3E}">
        <p14:creationId xmlns:p14="http://schemas.microsoft.com/office/powerpoint/2010/main" val="118451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7FA4AB-9E80-4CB7-9EDC-7395D87A439A}"/>
              </a:ext>
            </a:extLst>
          </p:cNvPr>
          <p:cNvSpPr txBox="1"/>
          <p:nvPr/>
        </p:nvSpPr>
        <p:spPr>
          <a:xfrm>
            <a:off x="1313096" y="3799086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・開発環境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2833D2-87A2-47CB-BA8D-9C07B80065D7}"/>
              </a:ext>
            </a:extLst>
          </p:cNvPr>
          <p:cNvSpPr txBox="1"/>
          <p:nvPr/>
        </p:nvSpPr>
        <p:spPr>
          <a:xfrm>
            <a:off x="1313096" y="1878412"/>
            <a:ext cx="5654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・開発物について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B87A81-28F7-41FD-8F71-880386452679}"/>
              </a:ext>
            </a:extLst>
          </p:cNvPr>
          <p:cNvSpPr txBox="1"/>
          <p:nvPr/>
        </p:nvSpPr>
        <p:spPr>
          <a:xfrm>
            <a:off x="1313096" y="2836459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・システムを作った動機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722904-E70E-4FC5-93F4-B0F7FA492465}"/>
              </a:ext>
            </a:extLst>
          </p:cNvPr>
          <p:cNvSpPr txBox="1"/>
          <p:nvPr/>
        </p:nvSpPr>
        <p:spPr>
          <a:xfrm>
            <a:off x="1285033" y="476171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・総開発時間</a:t>
            </a:r>
          </a:p>
        </p:txBody>
      </p:sp>
    </p:spTree>
    <p:extLst>
      <p:ext uri="{BB962C8B-B14F-4D97-AF65-F5344CB8AC3E}">
        <p14:creationId xmlns:p14="http://schemas.microsoft.com/office/powerpoint/2010/main" val="422110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25E75-6859-4CCC-95D9-1B3E599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033" y="273504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72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48E46F-4466-4E77-BB8A-52D6A136890A}"/>
              </a:ext>
            </a:extLst>
          </p:cNvPr>
          <p:cNvSpPr txBox="1"/>
          <p:nvPr/>
        </p:nvSpPr>
        <p:spPr>
          <a:xfrm>
            <a:off x="1285033" y="1956733"/>
            <a:ext cx="6990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・大まかなシステム機能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7E57FF-93D7-4878-8E25-3F684BA9136D}"/>
              </a:ext>
            </a:extLst>
          </p:cNvPr>
          <p:cNvSpPr txBox="1"/>
          <p:nvPr/>
        </p:nvSpPr>
        <p:spPr>
          <a:xfrm>
            <a:off x="1285032" y="2970296"/>
            <a:ext cx="3652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・デモ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F3E1-4180-4613-B13B-96C72CF39901}"/>
              </a:ext>
            </a:extLst>
          </p:cNvPr>
          <p:cNvSpPr txBox="1"/>
          <p:nvPr/>
        </p:nvSpPr>
        <p:spPr>
          <a:xfrm>
            <a:off x="1285032" y="3881003"/>
            <a:ext cx="8041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・グループ開発の個人感想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840DBC-2A9E-43C7-AA44-BD95F22DF84C}"/>
              </a:ext>
            </a:extLst>
          </p:cNvPr>
          <p:cNvSpPr txBox="1"/>
          <p:nvPr/>
        </p:nvSpPr>
        <p:spPr>
          <a:xfrm>
            <a:off x="1285032" y="4944472"/>
            <a:ext cx="8238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・グループ開発の全体感想</a:t>
            </a:r>
          </a:p>
        </p:txBody>
      </p:sp>
    </p:spTree>
    <p:extLst>
      <p:ext uri="{BB962C8B-B14F-4D97-AF65-F5344CB8AC3E}">
        <p14:creationId xmlns:p14="http://schemas.microsoft.com/office/powerpoint/2010/main" val="3245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4E447-0A99-49B6-A08E-863EFE6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開発物について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1B5385-8202-436C-9FA3-221E5147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280" y="2400083"/>
            <a:ext cx="907542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8800" dirty="0"/>
              <a:t>家計管理システム</a:t>
            </a:r>
            <a:endParaRPr lang="en-US" altLang="ja-JP" sz="8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ECAF397-C4BE-4F92-9FB2-F05E55D3322D}"/>
              </a:ext>
            </a:extLst>
          </p:cNvPr>
          <p:cNvSpPr txBox="1">
            <a:spLocks/>
          </p:cNvSpPr>
          <p:nvPr/>
        </p:nvSpPr>
        <p:spPr>
          <a:xfrm>
            <a:off x="3063240" y="3757094"/>
            <a:ext cx="6065520" cy="1426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ja-JP" altLang="en-US" sz="9600" b="1" dirty="0">
                <a:solidFill>
                  <a:srgbClr val="FF0000"/>
                </a:solidFill>
              </a:rPr>
              <a:t>スーテェ簿</a:t>
            </a:r>
          </a:p>
        </p:txBody>
      </p:sp>
    </p:spTree>
    <p:extLst>
      <p:ext uri="{BB962C8B-B14F-4D97-AF65-F5344CB8AC3E}">
        <p14:creationId xmlns:p14="http://schemas.microsoft.com/office/powerpoint/2010/main" val="27959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7A9EB-59B0-4024-8478-938E4D6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システムを作った動機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AEB56A-B41F-402D-8EEE-F76E8B9F696B}"/>
              </a:ext>
            </a:extLst>
          </p:cNvPr>
          <p:cNvSpPr txBox="1"/>
          <p:nvPr/>
        </p:nvSpPr>
        <p:spPr>
          <a:xfrm>
            <a:off x="1262078" y="2209800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/>
              <a:t>・家計簿を使ってもらって支出や浪費を</a:t>
            </a:r>
            <a:endParaRPr kumimoji="1" lang="en-US" altLang="ja-JP" sz="4400" dirty="0"/>
          </a:p>
          <a:p>
            <a:r>
              <a:rPr kumimoji="1" lang="en-US" altLang="ja-JP" sz="4400" dirty="0"/>
              <a:t>  </a:t>
            </a:r>
            <a:r>
              <a:rPr kumimoji="1" lang="ja-JP" altLang="en-US" sz="4400" dirty="0"/>
              <a:t>減らし豊かな人生を歩んでもらいたい</a:t>
            </a:r>
          </a:p>
        </p:txBody>
      </p:sp>
    </p:spTree>
    <p:extLst>
      <p:ext uri="{BB962C8B-B14F-4D97-AF65-F5344CB8AC3E}">
        <p14:creationId xmlns:p14="http://schemas.microsoft.com/office/powerpoint/2010/main" val="276011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85A62-91EF-47D2-9283-416C34C1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開発環境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D93599DD-46D7-45BC-B531-630FA2999455}"/>
              </a:ext>
            </a:extLst>
          </p:cNvPr>
          <p:cNvSpPr txBox="1">
            <a:spLocks/>
          </p:cNvSpPr>
          <p:nvPr/>
        </p:nvSpPr>
        <p:spPr>
          <a:xfrm>
            <a:off x="1255350" y="1891397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・主要な言語：</a:t>
            </a:r>
            <a:r>
              <a:rPr lang="en-US" sz="4400" dirty="0">
                <a:ea typeface="游ゴシック" pitchFamily="50"/>
                <a:cs typeface="Tahoma" pitchFamily="2"/>
              </a:rPr>
              <a:t>Java SE</a:t>
            </a:r>
            <a:r>
              <a:rPr lang="en-US" altLang="ja-JP" sz="4400" dirty="0">
                <a:ea typeface="游ゴシック" pitchFamily="50"/>
                <a:cs typeface="Tahoma" pitchFamily="2"/>
              </a:rPr>
              <a:t>11</a:t>
            </a:r>
            <a:endParaRPr lang="en-US" sz="4400" dirty="0">
              <a:ea typeface="游ゴシック" pitchFamily="50"/>
              <a:cs typeface="Tahoma" pitchFamily="2"/>
            </a:endParaRP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・バージョン管理：</a:t>
            </a:r>
            <a:r>
              <a:rPr lang="en-US" sz="4400" dirty="0">
                <a:ea typeface="游ゴシック" pitchFamily="50"/>
                <a:cs typeface="Tahoma" pitchFamily="2"/>
              </a:rPr>
              <a:t>GIT ,</a:t>
            </a:r>
            <a:r>
              <a:rPr lang="en-US" sz="4400" dirty="0" err="1">
                <a:ea typeface="游ゴシック" pitchFamily="50"/>
                <a:cs typeface="Tahoma" pitchFamily="2"/>
              </a:rPr>
              <a:t>Github</a:t>
            </a:r>
            <a:r>
              <a:rPr lang="en-US" sz="4400" dirty="0">
                <a:ea typeface="游ゴシック" pitchFamily="50"/>
                <a:cs typeface="Tahoma" pitchFamily="2"/>
              </a:rPr>
              <a:t>             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・データベース：</a:t>
            </a:r>
            <a:r>
              <a:rPr lang="en-US" sz="4400" dirty="0">
                <a:ea typeface="游ゴシック" pitchFamily="50"/>
                <a:cs typeface="Tahoma" pitchFamily="2"/>
              </a:rPr>
              <a:t>PostgreSQL  12.3</a:t>
            </a:r>
          </a:p>
          <a:p>
            <a:r>
              <a:rPr lang="ja-JP" altLang="en-US" sz="4400" dirty="0">
                <a:ea typeface="游ゴシック" pitchFamily="50"/>
                <a:cs typeface="Tahoma" pitchFamily="2"/>
              </a:rPr>
              <a:t>・</a:t>
            </a:r>
            <a:r>
              <a:rPr lang="en-US" sz="4400" dirty="0">
                <a:ea typeface="游ゴシック" pitchFamily="50"/>
                <a:cs typeface="Tahoma" pitchFamily="2"/>
              </a:rPr>
              <a:t>AP</a:t>
            </a:r>
            <a:r>
              <a:rPr lang="ja-JP" altLang="en-US" sz="4400" dirty="0">
                <a:ea typeface="游ゴシック" pitchFamily="50"/>
                <a:cs typeface="Tahoma" pitchFamily="2"/>
              </a:rPr>
              <a:t>サーバ：</a:t>
            </a:r>
            <a:r>
              <a:rPr lang="en-US" sz="4400" dirty="0">
                <a:ea typeface="游ゴシック" pitchFamily="50"/>
                <a:cs typeface="Tahoma" pitchFamily="2"/>
              </a:rPr>
              <a:t>tomcat 9.0</a:t>
            </a:r>
          </a:p>
          <a:p>
            <a:r>
              <a:rPr lang="ja-JP" altLang="en-US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・フレームワーク：</a:t>
            </a:r>
            <a:r>
              <a:rPr lang="en-US" altLang="ja-JP" sz="4400" dirty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latin typeface="游ゴシック" panose="020B0400000000000000" pitchFamily="50" charset="-128"/>
                <a:ea typeface="游ゴシック" panose="020B0400000000000000" pitchFamily="50" charset="-128"/>
                <a:cs typeface="Tahoma" pitchFamily="2"/>
              </a:rPr>
              <a:t>spring boot</a:t>
            </a:r>
            <a:endParaRPr lang="en-US" sz="2600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游ゴシック" panose="020B0400000000000000" pitchFamily="50" charset="-128"/>
              <a:ea typeface="游ゴシック" panose="020B0400000000000000" pitchFamily="50" charset="-128"/>
              <a:cs typeface="Tahoma" pitchFamily="2"/>
            </a:endParaRPr>
          </a:p>
          <a:p>
            <a:pPr marL="0" lvl="1" indent="0">
              <a:spcBef>
                <a:spcPts val="0"/>
              </a:spcBef>
              <a:spcAft>
                <a:spcPts val="1142"/>
              </a:spcAft>
              <a:buFont typeface="Calibri" pitchFamily="34" charset="0"/>
              <a:buNone/>
            </a:pPr>
            <a:endParaRPr lang="en-US" sz="4400" b="1" dirty="0">
              <a:solidFill>
                <a:srgbClr val="1C1C1C"/>
              </a:solidFill>
              <a:highlight>
                <a:scrgbClr r="0" g="0" b="0">
                  <a:alpha val="0"/>
                </a:scrgbClr>
              </a:highlight>
              <a:latin typeface="Source Sans Pro Semibold" pitchFamily="34"/>
              <a:ea typeface="ＭＳ 明朝" pitchFamily="2"/>
              <a:cs typeface="Tahoma" pitchFamily="2"/>
            </a:endParaRP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21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38D82-DECE-433A-86E4-13A7782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/>
              <a:t>その他の開発環境</a:t>
            </a:r>
            <a:endParaRPr kumimoji="1" lang="ja-JP" altLang="en-US" sz="72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EE1159EA-2BDB-4AB9-8091-18304F2AC53C}"/>
              </a:ext>
            </a:extLst>
          </p:cNvPr>
          <p:cNvSpPr txBox="1">
            <a:spLocks/>
          </p:cNvSpPr>
          <p:nvPr/>
        </p:nvSpPr>
        <p:spPr>
          <a:xfrm>
            <a:off x="1506000" y="1737360"/>
            <a:ext cx="9180000" cy="4680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ＭＳ 明朝" pitchFamily="2"/>
              <a:cs typeface="Tahoma" pitchFamily="2"/>
            </a:endParaRP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JSP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32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HTML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・</a:t>
            </a:r>
            <a:r>
              <a:rPr lang="en-US" sz="6000" dirty="0">
                <a:ea typeface="ＭＳ 明朝" pitchFamily="2"/>
                <a:cs typeface="Tahoma" pitchFamily="2"/>
              </a:rPr>
              <a:t>CSS 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　　　　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r>
              <a:rPr lang="ja-JP" altLang="en-US" sz="2400" dirty="0">
                <a:ea typeface="ＭＳ 明朝" pitchFamily="2"/>
                <a:cs typeface="Tahoma" pitchFamily="2"/>
              </a:rPr>
              <a:t>・</a:t>
            </a:r>
            <a:r>
              <a:rPr lang="en-US" sz="6000" dirty="0">
                <a:ea typeface="ＭＳ 明朝" pitchFamily="2"/>
                <a:cs typeface="Tahoma" pitchFamily="2"/>
              </a:rPr>
              <a:t>JavaScript  </a:t>
            </a:r>
          </a:p>
          <a:p>
            <a:r>
              <a:rPr lang="en-US" sz="6000" dirty="0">
                <a:ea typeface="ＭＳ 明朝" pitchFamily="2"/>
                <a:cs typeface="Tahoma" pitchFamily="2"/>
              </a:rPr>
              <a:t> </a:t>
            </a:r>
            <a:endParaRPr lang="en-US" sz="6100" dirty="0">
              <a:ea typeface="ＭＳ 明朝" pitchFamily="2"/>
              <a:cs typeface="Tahoma" pitchFamily="2"/>
            </a:endParaRPr>
          </a:p>
          <a:p>
            <a:r>
              <a:rPr lang="en-US" sz="4400" dirty="0">
                <a:ea typeface="ＭＳ 明朝" pitchFamily="2"/>
                <a:cs typeface="Tahoma" pitchFamily="2"/>
              </a:rPr>
              <a:t> </a:t>
            </a:r>
          </a:p>
          <a:p>
            <a:r>
              <a:rPr lang="ja-JP" altLang="en-US" sz="2400" dirty="0">
                <a:ea typeface="ＭＳ 明朝" pitchFamily="2"/>
                <a:cs typeface="Tahoma" pitchFamily="2"/>
              </a:rPr>
              <a:t>　</a:t>
            </a:r>
          </a:p>
          <a:p>
            <a:endParaRPr lang="en-US" dirty="0">
              <a:ea typeface="ＭＳ 明朝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53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89D45-2942-4F8E-92D6-E413F887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総開発時間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1105EC-D247-48C6-904B-06B79C695EBD}"/>
              </a:ext>
            </a:extLst>
          </p:cNvPr>
          <p:cNvSpPr txBox="1"/>
          <p:nvPr/>
        </p:nvSpPr>
        <p:spPr>
          <a:xfrm>
            <a:off x="7933822" y="2683571"/>
            <a:ext cx="3804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solidFill>
                  <a:srgbClr val="FF0000"/>
                </a:solidFill>
              </a:rPr>
              <a:t>726</a:t>
            </a:r>
            <a:r>
              <a:rPr kumimoji="1" lang="ja-JP" altLang="en-US" sz="8000" b="1" dirty="0">
                <a:solidFill>
                  <a:srgbClr val="FF0000"/>
                </a:solidFill>
              </a:rPr>
              <a:t>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5E1197-0CAF-4C45-B847-20CC13079E99}"/>
              </a:ext>
            </a:extLst>
          </p:cNvPr>
          <p:cNvSpPr txBox="1"/>
          <p:nvPr/>
        </p:nvSpPr>
        <p:spPr>
          <a:xfrm>
            <a:off x="453931" y="2683572"/>
            <a:ext cx="74158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121</a:t>
            </a:r>
            <a:r>
              <a:rPr kumimoji="1" lang="ja-JP" altLang="en-US" sz="8000" b="1" dirty="0"/>
              <a:t>時間</a:t>
            </a:r>
            <a:r>
              <a:rPr kumimoji="1" lang="en-US" altLang="ja-JP" sz="8000" b="1" dirty="0"/>
              <a:t>×6</a:t>
            </a:r>
            <a:r>
              <a:rPr kumimoji="1" lang="ja-JP" altLang="en-US" sz="8000" b="1" dirty="0"/>
              <a:t>人＝</a:t>
            </a:r>
          </a:p>
        </p:txBody>
      </p:sp>
    </p:spTree>
    <p:extLst>
      <p:ext uri="{BB962C8B-B14F-4D97-AF65-F5344CB8AC3E}">
        <p14:creationId xmlns:p14="http://schemas.microsoft.com/office/powerpoint/2010/main" val="33553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DD94E-7452-4ED7-8E3F-714CB643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/>
              <a:t>大まかなシステム機能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7304D-8129-42EF-96B3-F0FC7A7DC971}"/>
              </a:ext>
            </a:extLst>
          </p:cNvPr>
          <p:cNvSpPr txBox="1"/>
          <p:nvPr/>
        </p:nvSpPr>
        <p:spPr>
          <a:xfrm>
            <a:off x="1097280" y="1905000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・ユーザー登録機能</a:t>
            </a:r>
            <a:r>
              <a:rPr kumimoji="1" lang="ja-JP" altLang="en-US" sz="3200" dirty="0"/>
              <a:t>（アカウント作成）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4FD1B-E51B-41A8-AC9E-E5A040CC393D}"/>
              </a:ext>
            </a:extLst>
          </p:cNvPr>
          <p:cNvSpPr txBox="1"/>
          <p:nvPr/>
        </p:nvSpPr>
        <p:spPr>
          <a:xfrm>
            <a:off x="1097280" y="2471398"/>
            <a:ext cx="5468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・ユーザー認証機能</a:t>
            </a:r>
            <a:r>
              <a:rPr kumimoji="1" lang="ja-JP" altLang="en-US" sz="3200" dirty="0"/>
              <a:t>（ログイン）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641B81-4112-491D-A619-16594E1851D2}"/>
              </a:ext>
            </a:extLst>
          </p:cNvPr>
          <p:cNvSpPr txBox="1"/>
          <p:nvPr/>
        </p:nvSpPr>
        <p:spPr>
          <a:xfrm>
            <a:off x="1097280" y="3056173"/>
            <a:ext cx="899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・収入、支出記入機能</a:t>
            </a:r>
            <a:r>
              <a:rPr kumimoji="1" lang="ja-JP" altLang="en-US" sz="3200" dirty="0"/>
              <a:t>（収入と支出のデータを入力）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1F11D-4038-4170-B1F9-00C5C9F49006}"/>
              </a:ext>
            </a:extLst>
          </p:cNvPr>
          <p:cNvSpPr txBox="1"/>
          <p:nvPr/>
        </p:nvSpPr>
        <p:spPr>
          <a:xfrm>
            <a:off x="1097280" y="3640948"/>
            <a:ext cx="704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・閲覧機能</a:t>
            </a:r>
            <a:r>
              <a:rPr kumimoji="1" lang="ja-JP" altLang="en-US" sz="3200" dirty="0"/>
              <a:t>（入力した収入、支出を表示）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FB6392-D8C1-41F8-9ACB-B07EB92075A7}"/>
              </a:ext>
            </a:extLst>
          </p:cNvPr>
          <p:cNvSpPr txBox="1"/>
          <p:nvPr/>
        </p:nvSpPr>
        <p:spPr>
          <a:xfrm>
            <a:off x="1097280" y="4242238"/>
            <a:ext cx="8584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・支払い通知機能</a:t>
            </a:r>
            <a:r>
              <a:rPr kumimoji="1" lang="ja-JP" altLang="en-US" sz="3200" dirty="0"/>
              <a:t>（その日の支払いをお知らせ）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F05F54-E0A7-483E-A3BE-1863957D0161}"/>
              </a:ext>
            </a:extLst>
          </p:cNvPr>
          <p:cNvSpPr txBox="1"/>
          <p:nvPr/>
        </p:nvSpPr>
        <p:spPr>
          <a:xfrm>
            <a:off x="1097280" y="4843528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・忘れ防止通知機能</a:t>
            </a:r>
            <a:r>
              <a:rPr kumimoji="1" lang="ja-JP" altLang="en-US" sz="3200" dirty="0"/>
              <a:t>（その時間帯にログインを促す）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14A85C-C0EB-474A-9339-B6FF5C0DF376}"/>
              </a:ext>
            </a:extLst>
          </p:cNvPr>
          <p:cNvSpPr txBox="1"/>
          <p:nvPr/>
        </p:nvSpPr>
        <p:spPr>
          <a:xfrm>
            <a:off x="1108710" y="542830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・ユーザー情報修正機能</a:t>
            </a:r>
            <a:r>
              <a:rPr kumimoji="1" lang="ja-JP" altLang="en-US" sz="3200" dirty="0"/>
              <a:t>（</a:t>
            </a:r>
            <a:r>
              <a:rPr kumimoji="1" lang="ja-JP" altLang="en-US" sz="2400" b="1" dirty="0"/>
              <a:t>ユーザー名、パスワード変更、ユーザー削除</a:t>
            </a:r>
            <a:r>
              <a:rPr kumimoji="1" lang="ja-JP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9415717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371</Words>
  <Application>Microsoft Office PowerPoint</Application>
  <PresentationFormat>ワイド画面</PresentationFormat>
  <Paragraphs>75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Calibri</vt:lpstr>
      <vt:lpstr>Calibri Light</vt:lpstr>
      <vt:lpstr>Source Sans Pro Semibold</vt:lpstr>
      <vt:lpstr>レトロスペクト</vt:lpstr>
      <vt:lpstr>Aグループ成果発表</vt:lpstr>
      <vt:lpstr>目次</vt:lpstr>
      <vt:lpstr>目次</vt:lpstr>
      <vt:lpstr>開発物について</vt:lpstr>
      <vt:lpstr>システムを作った動機</vt:lpstr>
      <vt:lpstr>開発環境</vt:lpstr>
      <vt:lpstr>その他の開発環境</vt:lpstr>
      <vt:lpstr>総開発時間</vt:lpstr>
      <vt:lpstr>大まかなシステム機能</vt:lpstr>
      <vt:lpstr>グループ開発の感想（石川）</vt:lpstr>
      <vt:lpstr>グループ開発の感想（神谷）</vt:lpstr>
      <vt:lpstr>グループ開発の感想（池原）</vt:lpstr>
      <vt:lpstr>グループ開発の感想（金城）</vt:lpstr>
      <vt:lpstr>グループ開発の感想（）</vt:lpstr>
      <vt:lpstr>グループ開発の感想（）</vt:lpstr>
      <vt:lpstr>全体の感想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スーテェ簿</dc:title>
  <dc:creator>axizokinawa002</dc:creator>
  <cp:lastModifiedBy>axizokinawa002</cp:lastModifiedBy>
  <cp:revision>31</cp:revision>
  <dcterms:created xsi:type="dcterms:W3CDTF">2020-06-28T04:03:06Z</dcterms:created>
  <dcterms:modified xsi:type="dcterms:W3CDTF">2020-06-28T23:22:33Z</dcterms:modified>
</cp:coreProperties>
</file>