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" TargetMode="External" /><Relationship Id="rId3" Type="http://schemas.openxmlformats.org/officeDocument/2006/relationships/hyperlink" Target="https://quarto.org/docs/presentations/revealjs/" TargetMode="External" /><Relationship Id="rId4" Type="http://schemas.openxmlformats.org/officeDocument/2006/relationships/hyperlink" Target="https://quarto.org/docs/extensions/listing-revealjs.html" TargetMode="External" /><Relationship Id="rId5" Type="http://schemas.openxmlformats.org/officeDocument/2006/relationships/hyperlink" Target="https://yihui.org/en/2022/04/quarto-r-markdown/" TargetMode="External" /><Relationship Id="rId6" Type="http://schemas.openxmlformats.org/officeDocument/2006/relationships/hyperlink" Target="https://yihui.org/en/2022/04/quarto-r-markdown/" TargetMode="External" /><Relationship Id="rId7" Type="http://schemas.openxmlformats.org/officeDocument/2006/relationships/hyperlink" Target="https://emitanaka.org/blog/2022-07-11-transitioning-from-xaringan-to-quarto-revealjs/transitioning-from-xaringan-to-quarto-revealjs.html" TargetMode="External" /><Relationship Id="rId8" Type="http://schemas.openxmlformats.org/officeDocument/2006/relationships/hyperlink" Target="https://emitanaka.org/blog/2022-07-11-transitioning-from-xaringan-to-quarto-revealjs/transitioning-from-xaringan-to-quarto-revealjs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with Reveal.js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Brief Introduction</a:t>
            </a:r>
            <a:br/>
            <a:br/>
            <a:r>
              <a:rPr/>
              <a:t>Matt Braaksma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Extensions: </a:t>
            </a:r>
            <a:r>
              <a:rPr>
                <a:latin typeface="Courier"/>
              </a:rPr>
              <a:t>roughnotation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</a:t>
            </a:r>
            <a:r>
              <a:rPr>
                <a:latin typeface="Courier"/>
              </a:rPr>
              <a:t>.rn</a:t>
            </a:r>
            <a:r>
              <a:rPr/>
              <a:t> to class to specify what elements should be highlighted.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Underline</a:t>
            </a:r>
          </a:p>
          <a:p>
            <a:pPr lvl="0" indent="0" marL="0">
              <a:buNone/>
            </a:pPr>
            <a:r>
              <a:rPr/>
              <a:t>Box</a:t>
            </a:r>
          </a:p>
          <a:p>
            <a:pPr lvl="0" indent="0" marL="0">
              <a:buNone/>
            </a:pPr>
            <a:r>
              <a:rPr/>
              <a:t>Circle</a:t>
            </a:r>
          </a:p>
          <a:p>
            <a:pPr lvl="0" indent="0" marL="0">
              <a:buNone/>
            </a:pPr>
            <a:r>
              <a:rPr/>
              <a:t>Highlight</a:t>
            </a:r>
          </a:p>
          <a:p>
            <a:pPr lvl="0" indent="0" marL="0">
              <a:buNone/>
            </a:pPr>
            <a:r>
              <a:rPr/>
              <a:t>Strike-Through</a:t>
            </a:r>
          </a:p>
          <a:p>
            <a:pPr lvl="0" indent="0" marL="0">
              <a:buNone/>
            </a:pPr>
            <a:r>
              <a:rPr/>
              <a:t>Crossed-off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to other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quarto render apec_seminar_quarto.qmd </a:t>
            </a:r>
            <a:r>
              <a:rPr>
                <a:solidFill>
                  <a:srgbClr val="657422"/>
                </a:solidFill>
                <a:latin typeface="Courier"/>
              </a:rPr>
              <a:t>--to</a:t>
            </a:r>
            <a:r>
              <a:rPr>
                <a:solidFill>
                  <a:srgbClr val="003B4F"/>
                </a:solidFill>
                <a:latin typeface="Courier"/>
              </a:rPr>
              <a:t> beamer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quarto render apec_seminar_quarto.qmd </a:t>
            </a:r>
            <a:r>
              <a:rPr>
                <a:solidFill>
                  <a:srgbClr val="657422"/>
                </a:solidFill>
                <a:latin typeface="Courier"/>
              </a:rPr>
              <a:t>--to</a:t>
            </a:r>
            <a:r>
              <a:rPr>
                <a:solidFill>
                  <a:srgbClr val="003B4F"/>
                </a:solidFill>
                <a:latin typeface="Courier"/>
              </a:rPr>
              <a:t> pptx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for Learning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Quarto</a:t>
            </a:r>
          </a:p>
          <a:p>
            <a:pPr lvl="1"/>
            <a:r>
              <a:rPr>
                <a:hlinkClick r:id="rId2"/>
              </a:rPr>
              <a:t>Get Started with Quarto</a:t>
            </a:r>
          </a:p>
          <a:p>
            <a:pPr lvl="1"/>
            <a:r>
              <a:rPr>
                <a:hlinkClick r:id="rId3"/>
              </a:rPr>
              <a:t>Revealjs Guide</a:t>
            </a:r>
          </a:p>
          <a:p>
            <a:pPr lvl="1"/>
            <a:r>
              <a:rPr>
                <a:hlinkClick r:id="rId4"/>
              </a:rPr>
              <a:t>Revealjs Extensions</a:t>
            </a:r>
          </a:p>
          <a:p>
            <a:pPr lvl="0"/>
            <a:r>
              <a:rPr/>
              <a:t>Quarto and xaringan</a:t>
            </a:r>
          </a:p>
          <a:p>
            <a:pPr lvl="1"/>
            <a:r>
              <a:rPr i="1">
                <a:hlinkClick r:id="rId5"/>
              </a:rPr>
              <a:t>With Quarto Coming, is R Markdown Going Away? No.</a:t>
            </a:r>
            <a:r>
              <a:rPr>
                <a:hlinkClick r:id="rId6"/>
              </a:rPr>
              <a:t> - Yihui Xie</a:t>
            </a:r>
          </a:p>
          <a:p>
            <a:pPr lvl="1"/>
            <a:r>
              <a:rPr i="1">
                <a:hlinkClick r:id="rId7"/>
              </a:rPr>
              <a:t>How to transition from xaringan to Quarto revealjs</a:t>
            </a:r>
            <a:r>
              <a:rPr>
                <a:hlinkClick r:id="rId8"/>
              </a:rPr>
              <a:t> - Emi Tanaka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Quarto?</a:t>
            </a:r>
          </a:p>
        </p:txBody>
      </p:sp>
      <p:pic>
        <p:nvPicPr>
          <p:cNvPr descr="images/Screenshot%202024-04-29%20at%202.45.52%20P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3900" y="1193800"/>
            <a:ext cx="515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vs xaringan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difference?</a:t>
            </a:r>
          </a:p>
          <a:p>
            <a:pPr lvl="1"/>
            <a:r>
              <a:rPr/>
              <a:t>Quarto uses reveal.js to generate html slides</a:t>
            </a:r>
          </a:p>
          <a:p>
            <a:pPr lvl="1"/>
            <a:r>
              <a:rPr/>
              <a:t>xaringan uses remark.js to generate html slides</a:t>
            </a:r>
          </a:p>
          <a:p>
            <a:pPr lvl="0"/>
            <a:r>
              <a:rPr/>
              <a:t>Quarto has </a:t>
            </a:r>
            <a:r>
              <a:rPr i="1"/>
              <a:t>most</a:t>
            </a:r>
            <a:r>
              <a:rPr/>
              <a:t> of the features of xaringan, but more flexibility and more current development</a:t>
            </a:r>
          </a:p>
          <a:p>
            <a:pPr lvl="1"/>
            <a:r>
              <a:rPr/>
              <a:t>Integration with VS Code (visual editor, preview, etc.)</a:t>
            </a:r>
          </a:p>
          <a:p>
            <a:pPr lvl="1"/>
            <a:r>
              <a:rPr/>
              <a:t>Output options include html, beamer (LaTeX/PDF), 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---</a:t>
            </a:r>
            <a:br/>
            <a:r>
              <a:rPr>
                <a:solidFill>
                  <a:srgbClr val="5E5E5E"/>
                </a:solidFill>
                <a:latin typeface="Courier"/>
              </a:rPr>
              <a:t>title: "Habits"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author: "John Doe"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format: revealjs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---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 In the morning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Getting up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- </a:t>
            </a:r>
            <a:r>
              <a:rPr>
                <a:solidFill>
                  <a:srgbClr val="003B4F"/>
                </a:solidFill>
                <a:latin typeface="Courier"/>
              </a:rPr>
              <a:t>Turn off alarm</a:t>
            </a:r>
            <a:br/>
            <a:r>
              <a:rPr>
                <a:solidFill>
                  <a:srgbClr val="20794D"/>
                </a:solidFill>
                <a:latin typeface="Courier"/>
              </a:rPr>
              <a:t>- </a:t>
            </a:r>
            <a:r>
              <a:rPr>
                <a:solidFill>
                  <a:srgbClr val="003B4F"/>
                </a:solidFill>
                <a:latin typeface="Courier"/>
              </a:rPr>
              <a:t>Get out of bed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Breakfast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- </a:t>
            </a:r>
            <a:r>
              <a:rPr>
                <a:solidFill>
                  <a:srgbClr val="003B4F"/>
                </a:solidFill>
                <a:latin typeface="Courier"/>
              </a:rPr>
              <a:t>Eat eggs</a:t>
            </a:r>
            <a:br/>
            <a:r>
              <a:rPr>
                <a:solidFill>
                  <a:srgbClr val="20794D"/>
                </a:solidFill>
                <a:latin typeface="Courier"/>
              </a:rPr>
              <a:t>- </a:t>
            </a:r>
            <a:r>
              <a:rPr>
                <a:solidFill>
                  <a:srgbClr val="003B4F"/>
                </a:solidFill>
                <a:latin typeface="Courier"/>
              </a:rPr>
              <a:t>Drink coffee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 In the evening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Dinner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- </a:t>
            </a:r>
            <a:r>
              <a:rPr>
                <a:solidFill>
                  <a:srgbClr val="003B4F"/>
                </a:solidFill>
                <a:latin typeface="Courier"/>
              </a:rPr>
              <a:t>Eat spaghetti</a:t>
            </a:r>
            <a:br/>
            <a:r>
              <a:rPr>
                <a:solidFill>
                  <a:srgbClr val="20794D"/>
                </a:solidFill>
                <a:latin typeface="Courier"/>
              </a:rPr>
              <a:t>- </a:t>
            </a:r>
            <a:r>
              <a:rPr>
                <a:solidFill>
                  <a:srgbClr val="003B4F"/>
                </a:solidFill>
                <a:latin typeface="Courier"/>
              </a:rPr>
              <a:t>Drink wine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Going to sleep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- </a:t>
            </a:r>
            <a:r>
              <a:rPr>
                <a:solidFill>
                  <a:srgbClr val="003B4F"/>
                </a:solidFill>
                <a:latin typeface="Courier"/>
              </a:rPr>
              <a:t>Get in bed</a:t>
            </a:r>
            <a:br/>
            <a:r>
              <a:rPr>
                <a:solidFill>
                  <a:srgbClr val="20794D"/>
                </a:solidFill>
                <a:latin typeface="Courier"/>
              </a:rPr>
              <a:t>- </a:t>
            </a:r>
            <a:r>
              <a:rPr>
                <a:solidFill>
                  <a:srgbClr val="003B4F"/>
                </a:solidFill>
                <a:latin typeface="Courier"/>
              </a:rPr>
              <a:t>Count sheep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Header for these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---</a:t>
            </a:r>
            <a:br/>
            <a:r>
              <a:rPr>
                <a:solidFill>
                  <a:srgbClr val="5E5E5E"/>
                </a:solidFill>
                <a:latin typeface="Courier"/>
              </a:rPr>
              <a:t>title: 'Quarto with Reveal.js'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subtitle: 'Brief Introduction'</a:t>
            </a:r>
            <a:br/>
            <a:r>
              <a:rPr>
                <a:solidFill>
                  <a:srgbClr val="5E5E5E"/>
                </a:solidFill>
                <a:latin typeface="Courier"/>
              </a:rPr>
              <a:t>format: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clean-revealjs: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embed-resources: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incremental: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html-math-method: katex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scrollable: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code-overflow: wrap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title-slide-attributes: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data-background-image: UMN9_M-1line-blk.png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data-background-size: 25%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data-background-position: 4% 97%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beamer: default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pptx: default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author: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- name: Matt Braaksma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email: braak014@umn.edu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affiliations: University of Minnesota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date: April 30, 2024</a:t>
            </a:r>
            <a:br/>
            <a:r>
              <a:rPr>
                <a:solidFill>
                  <a:srgbClr val="5E5E5E"/>
                </a:solidFill>
                <a:latin typeface="Courier"/>
              </a:rPr>
              <a:t>---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Executable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Import data with R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(tigris)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(ggplot2)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mn_counties &lt;- </a:t>
            </a:r>
            <a:r>
              <a:rPr>
                <a:solidFill>
                  <a:srgbClr val="4758AB"/>
                </a:solidFill>
                <a:latin typeface="Courier"/>
              </a:rPr>
              <a:t>counties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"MN"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mn_roads &lt;- </a:t>
            </a:r>
            <a:r>
              <a:rPr>
                <a:solidFill>
                  <a:srgbClr val="4758AB"/>
                </a:solidFill>
                <a:latin typeface="Courier"/>
              </a:rPr>
              <a:t>primary_secondary_roads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"MN"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Import data with Python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pygris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counties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pygris.counties(state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"MN"</a:t>
            </a:r>
            <a:r>
              <a:rPr>
                <a:solidFill>
                  <a:srgbClr val="003B4F"/>
                </a:solidFill>
                <a:latin typeface="Courier"/>
              </a:rPr>
              <a:t>, cb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cache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roads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pygris.primary_secondary_roads(state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"MN"</a:t>
            </a:r>
            <a:r>
              <a:rPr>
                <a:solidFill>
                  <a:srgbClr val="003B4F"/>
                </a:solidFill>
                <a:latin typeface="Courier"/>
              </a:rPr>
              <a:t>, cache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Counties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(mn_counties)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geom_sf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theme_void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Roads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(mn_roads)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geom_sf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theme_void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Counties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counties.explore()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Roads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roads.explore()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Write Equations with LaTeX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Wald estimator:</a:t>
                </a:r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δ</m:t>
                              </m:r>
                            </m:e>
                          </m:acc>
                        </m:e>
                        <m:sub>
                          <m:r>
                            <m:t>I</m:t>
                          </m:r>
                          <m:r>
                            <m:t>V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w</m:t>
                          </m:r>
                          <m:r>
                            <m:t>a</m:t>
                          </m:r>
                          <m:r>
                            <m:t>l</m:t>
                          </m:r>
                          <m: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m:t>≡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E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z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E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z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0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E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z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E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z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 with Reveal.js</dc:title>
  <dc:creator>Matt Braaksma</dc:creator>
  <cp:keywords/>
  <dcterms:created xsi:type="dcterms:W3CDTF">2024-04-30T01:53:50Z</dcterms:created>
  <dcterms:modified xsi:type="dcterms:W3CDTF">2024-04-30T01:53:50Z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2024-04-30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Brief Introduction</vt:lpwstr>
  </property>
  <property fmtid="{D5CDD505-2E9C-101B-9397-08002B2CF9AE}" pid="13" name="toc-title">
    <vt:lpwstr>Table of contents</vt:lpwstr>
  </property>
</Properties>
</file>