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5FC6-E1FF-A851-9058-4EE4A1376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29ABB-7C8E-D480-E052-9B93D1883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20C2-E56A-AEEE-901B-7C81D4BC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EF8AF-0B65-4975-ECA2-8DCFB02A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CF31-46CC-B79E-D22B-64F30479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3B2F-2175-C1A9-9A0D-224C943B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09A25-1F3A-1AF0-438F-AB3764865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ABBF-28A2-6B04-B2FB-E098F611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7283-776F-8531-FCFC-BA94B0E0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5CFD-7272-1C5C-BECC-C4BDC3C6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2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37D9A-8E82-9CD0-5EF4-67E6D5863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09EC2-E2FA-3681-2915-8FA057405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19CB-111F-17A1-CFB4-865F8D1C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AE62-1800-9502-0965-14413E6E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7841-EA5A-9452-F301-21074239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8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7695-EDCC-1289-A9F1-AB0B9AF5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98C1-B462-60C0-45DD-2AF1ADBD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43B87-16FA-3BE0-0A9B-EC81460F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43B5-2AD6-1461-389B-F2A98AE9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1212-A429-8364-7774-8292F4FF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D5C0-4970-9E7D-86D0-8DAB5B5B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457E-E9B8-16E7-393B-BD53328B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5D16-54D6-A606-6BEF-2668BF0B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D10AA-AC33-ED2E-5ADB-53733401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4C15-83D9-D02E-5EA8-F0A0FBD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A82-B221-1F98-5991-E9D67BE4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097F-3214-A480-6C45-408E3AE3F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6B11-9FAD-A15B-14D1-D77D0240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AC26-4A4E-D6E4-FF27-C0FD89DB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C6F3C-1CDC-3234-D505-B52F3B74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9A327-1357-8642-374E-0A49A89B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0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FD23-4604-0B74-2ADA-F3B725FF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32482-F2F2-90C1-3B2A-A3B029F8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BE00C-61AB-17D2-0AAE-13F0D325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7D55E-DB17-DB38-1450-A4FA8C5C0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BF5B6-79B6-D6A8-5AFD-44641894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89F58-2ED4-AACC-4DC3-54EF270A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F75CF-1F47-A56F-6F4A-E9673032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21547-D26F-E0F7-9C5A-8120161F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8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F89C-89A1-A4CF-03C1-2BC2CA9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E813D-4ED3-CCF1-32B2-8323BEF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40F28-5108-A8CB-EC92-13F1887F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A817C-E71B-11E3-2F7E-86A950D6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B7F3F-069B-3CD9-93AF-73B4B8B3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3A9C9-FAD9-2C44-190A-A00FF093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2A42F-81DC-D0E6-F80E-11F27E5B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1D0F-137F-E8E1-CBF7-064B1100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597B-E1BF-6FB3-7B38-11DDDD32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E9BD-CD57-3161-607D-77B60E435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5FE4-933B-2606-790B-5DF70DFC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1DC71-F31D-CAA2-5F59-48E2309A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87E66-5F4A-144B-8F23-3CE8138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2C2F-4416-8AE1-8622-CAD86A9A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280B7-1BF6-6095-168F-FB774F06D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0457F-0EC0-721F-6A4F-1A538DAF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3C6A1-F648-863B-5DE9-1CAA0BAB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0F41E-6DF1-850F-3186-3673DA77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3CA8C-132E-FC2D-21CD-A70B029B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9B135-8B83-B1D8-F903-3AAE9C0D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7F364-5851-7C02-D8F3-E5134779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3259-C51A-06A4-6763-38B0994E5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47887-44CE-0A47-805C-BA5290CEB51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97AB-F8BC-ED25-A694-882B6DF8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3878-B8ED-BC4B-9D56-7759B0BA9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0EE8-530B-60F1-3281-ECF13C223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99208-937E-B3F0-FE17-89225B1BD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C090-C062-B3A2-30E7-69D00747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269"/>
            <a:ext cx="10515600" cy="6169572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79732-D927-7DB5-DE0B-D94F64BFDB83}"/>
              </a:ext>
            </a:extLst>
          </p:cNvPr>
          <p:cNvGrpSpPr/>
          <p:nvPr/>
        </p:nvGrpSpPr>
        <p:grpSpPr>
          <a:xfrm>
            <a:off x="3032234" y="1455683"/>
            <a:ext cx="5134304" cy="3536731"/>
            <a:chOff x="3032234" y="1455683"/>
            <a:chExt cx="5134304" cy="40307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3416ED-B0A8-0EEE-BDFA-F08261B01499}"/>
                </a:ext>
              </a:extLst>
            </p:cNvPr>
            <p:cNvSpPr/>
            <p:nvPr/>
          </p:nvSpPr>
          <p:spPr>
            <a:xfrm>
              <a:off x="3032234" y="1566043"/>
              <a:ext cx="5134304" cy="39203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FD8870-FC55-1888-F4DD-CE6FC7F25434}"/>
                </a:ext>
              </a:extLst>
            </p:cNvPr>
            <p:cNvSpPr txBox="1"/>
            <p:nvPr/>
          </p:nvSpPr>
          <p:spPr>
            <a:xfrm>
              <a:off x="3942692" y="1455683"/>
              <a:ext cx="33133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highlight>
                    <a:srgbClr val="FFFF00"/>
                  </a:highlight>
                </a:rPr>
                <a:t>Economic Forces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027ED9-0E22-2827-50B5-DCB7568CC303}"/>
                </a:ext>
              </a:extLst>
            </p:cNvPr>
            <p:cNvSpPr txBox="1"/>
            <p:nvPr/>
          </p:nvSpPr>
          <p:spPr>
            <a:xfrm>
              <a:off x="3731176" y="2356972"/>
              <a:ext cx="41410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• Market Forces</a:t>
              </a:r>
            </a:p>
            <a:p>
              <a:r>
                <a:rPr lang="en-US" sz="3200" dirty="0"/>
                <a:t>• Government policies</a:t>
              </a:r>
            </a:p>
            <a:p>
              <a:r>
                <a:rPr lang="en-US" sz="3200" dirty="0"/>
                <a:t>• Social customs</a:t>
              </a:r>
            </a:p>
            <a:p>
              <a:r>
                <a:rPr lang="en-US" sz="3200" dirty="0"/>
                <a:t>• Social norms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33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Shunkei Kakimoto</dc:creator>
  <cp:lastModifiedBy>Shunkei Kakimoto</cp:lastModifiedBy>
  <cp:revision>2</cp:revision>
  <dcterms:created xsi:type="dcterms:W3CDTF">2024-09-11T02:43:47Z</dcterms:created>
  <dcterms:modified xsi:type="dcterms:W3CDTF">2024-09-13T11:34:08Z</dcterms:modified>
</cp:coreProperties>
</file>