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5143500" cx="9144000"/>
  <p:notesSz cx="6858000" cy="9144000"/>
  <p:embeddedFontLst>
    <p:embeddedFont>
      <p:font typeface="Baskervville"/>
      <p:regular r:id="rId21"/>
      <p:italic r:id="rId22"/>
    </p:embeddedFont>
    <p:embeddedFont>
      <p:font typeface="Bebas Neue"/>
      <p:regular r:id="rId23"/>
    </p:embeddedFont>
    <p:embeddedFont>
      <p:font typeface="DM Sans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8" roundtripDataSignature="AMtx7mh2cSsJlwoB2+3eqqxkEcFQmCf/5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Baskervville-italic.fntdata"/><Relationship Id="rId21" Type="http://schemas.openxmlformats.org/officeDocument/2006/relationships/font" Target="fonts/Baskervville-regular.fntdata"/><Relationship Id="rId24" Type="http://schemas.openxmlformats.org/officeDocument/2006/relationships/font" Target="fonts/DMSans-regular.fntdata"/><Relationship Id="rId23" Type="http://schemas.openxmlformats.org/officeDocument/2006/relationships/font" Target="fonts/BebasNeue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DMSans-italic.fntdata"/><Relationship Id="rId25" Type="http://schemas.openxmlformats.org/officeDocument/2006/relationships/font" Target="fonts/DMSans-bold.fntdata"/><Relationship Id="rId28" Type="http://customschemas.google.com/relationships/presentationmetadata" Target="metadata"/><Relationship Id="rId27" Type="http://schemas.openxmlformats.org/officeDocument/2006/relationships/font" Target="fonts/DMSans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4" name="Google Shape;19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2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7" name="Google Shape;21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4" name="Google Shape;22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3" name="Google Shape;23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9" name="Google Shape;239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4" name="Google Shape;17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7" name="Google Shape;18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Relationship Id="rId3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Relationship Id="rId5" Type="http://schemas.openxmlformats.org/officeDocument/2006/relationships/image" Target="../media/image1.png"/><Relationship Id="rId6" Type="http://schemas.openxmlformats.org/officeDocument/2006/relationships/image" Target="../media/image6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3.png"/><Relationship Id="rId4" Type="http://schemas.openxmlformats.org/officeDocument/2006/relationships/image" Target="../media/image6.png"/><Relationship Id="rId5" Type="http://schemas.openxmlformats.org/officeDocument/2006/relationships/image" Target="../media/image2.png"/><Relationship Id="rId6" Type="http://schemas.openxmlformats.org/officeDocument/2006/relationships/image" Target="../media/image5.png"/><Relationship Id="rId7" Type="http://schemas.openxmlformats.org/officeDocument/2006/relationships/image" Target="../media/image7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Relationship Id="rId3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7.png"/><Relationship Id="rId4" Type="http://schemas.openxmlformats.org/officeDocument/2006/relationships/image" Target="../media/image13.png"/><Relationship Id="rId5" Type="http://schemas.openxmlformats.org/officeDocument/2006/relationships/image" Target="../media/image6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3.png"/><Relationship Id="rId4" Type="http://schemas.openxmlformats.org/officeDocument/2006/relationships/image" Target="../media/image5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Relationship Id="rId3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13.png"/><Relationship Id="rId4" Type="http://schemas.openxmlformats.org/officeDocument/2006/relationships/image" Target="../media/image6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18"/>
          <p:cNvSpPr txBox="1"/>
          <p:nvPr>
            <p:ph type="ctrTitle"/>
          </p:nvPr>
        </p:nvSpPr>
        <p:spPr>
          <a:xfrm>
            <a:off x="713225" y="585425"/>
            <a:ext cx="4559700" cy="2235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7000">
                <a:latin typeface="Baskervville"/>
                <a:ea typeface="Baskervville"/>
                <a:cs typeface="Baskervville"/>
                <a:sym typeface="Baskervvill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0" name="Google Shape;10;p18"/>
          <p:cNvSpPr txBox="1"/>
          <p:nvPr>
            <p:ph idx="1" type="subTitle"/>
          </p:nvPr>
        </p:nvSpPr>
        <p:spPr>
          <a:xfrm>
            <a:off x="713225" y="2775300"/>
            <a:ext cx="4559700" cy="4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7"/>
          <p:cNvSpPr txBox="1"/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81" name="Google Shape;81;p27"/>
          <p:cNvSpPr txBox="1"/>
          <p:nvPr>
            <p:ph idx="1" type="subTitle"/>
          </p:nvPr>
        </p:nvSpPr>
        <p:spPr>
          <a:xfrm>
            <a:off x="720000" y="1541950"/>
            <a:ext cx="4552500" cy="22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 Light"/>
              <a:buChar char="●"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/>
        </p:txBody>
      </p:sp>
      <p:grpSp>
        <p:nvGrpSpPr>
          <p:cNvPr id="82" name="Google Shape;82;p27"/>
          <p:cNvGrpSpPr/>
          <p:nvPr/>
        </p:nvGrpSpPr>
        <p:grpSpPr>
          <a:xfrm>
            <a:off x="0" y="0"/>
            <a:ext cx="9143996" cy="5160900"/>
            <a:chOff x="0" y="0"/>
            <a:chExt cx="9143996" cy="5160900"/>
          </a:xfrm>
        </p:grpSpPr>
        <p:pic>
          <p:nvPicPr>
            <p:cNvPr id="83" name="Google Shape;83;p27"/>
            <p:cNvPicPr preferRelativeResize="0"/>
            <p:nvPr/>
          </p:nvPicPr>
          <p:blipFill rotWithShape="1">
            <a:blip r:embed="rId2">
              <a:alphaModFix/>
            </a:blip>
            <a:srcRect b="33256" l="22218" r="54808" t="-31566"/>
            <a:stretch/>
          </p:blipFill>
          <p:spPr>
            <a:xfrm>
              <a:off x="0" y="0"/>
              <a:ext cx="817751" cy="196847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84" name="Google Shape;84;p27"/>
            <p:cNvGrpSpPr/>
            <p:nvPr/>
          </p:nvGrpSpPr>
          <p:grpSpPr>
            <a:xfrm flipH="1">
              <a:off x="5387550" y="2705868"/>
              <a:ext cx="3756446" cy="2455032"/>
              <a:chOff x="6" y="1434400"/>
              <a:chExt cx="5720187" cy="3738438"/>
            </a:xfrm>
          </p:grpSpPr>
          <p:pic>
            <p:nvPicPr>
              <p:cNvPr id="85" name="Google Shape;85;p27"/>
              <p:cNvPicPr preferRelativeResize="0"/>
              <p:nvPr/>
            </p:nvPicPr>
            <p:blipFill rotWithShape="1">
              <a:blip r:embed="rId3">
                <a:alphaModFix/>
              </a:blip>
              <a:srcRect b="0" l="-9429" r="57560" t="0"/>
              <a:stretch/>
            </p:blipFill>
            <p:spPr>
              <a:xfrm rot="5400000">
                <a:off x="4486010" y="3938655"/>
                <a:ext cx="1030341" cy="143802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6" name="Google Shape;86;p27"/>
              <p:cNvPicPr preferRelativeResize="0"/>
              <p:nvPr/>
            </p:nvPicPr>
            <p:blipFill rotWithShape="1">
              <a:blip r:embed="rId4">
                <a:alphaModFix/>
              </a:blip>
              <a:srcRect b="-7426" l="52875" r="-4939" t="-19091"/>
              <a:stretch/>
            </p:blipFill>
            <p:spPr>
              <a:xfrm>
                <a:off x="6" y="1434400"/>
                <a:ext cx="713225" cy="31695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4_1_1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oogle Shape;88;p28"/>
          <p:cNvGrpSpPr/>
          <p:nvPr/>
        </p:nvGrpSpPr>
        <p:grpSpPr>
          <a:xfrm>
            <a:off x="0" y="-10025"/>
            <a:ext cx="9143998" cy="5153525"/>
            <a:chOff x="0" y="-10025"/>
            <a:chExt cx="9143998" cy="5153525"/>
          </a:xfrm>
        </p:grpSpPr>
        <p:pic>
          <p:nvPicPr>
            <p:cNvPr id="89" name="Google Shape;89;p28"/>
            <p:cNvPicPr preferRelativeResize="0"/>
            <p:nvPr/>
          </p:nvPicPr>
          <p:blipFill rotWithShape="1">
            <a:blip r:embed="rId2">
              <a:alphaModFix/>
            </a:blip>
            <a:srcRect b="-10108" l="38827" r="-36702" t="58740"/>
            <a:stretch/>
          </p:blipFill>
          <p:spPr>
            <a:xfrm>
              <a:off x="0" y="-10025"/>
              <a:ext cx="2065600" cy="112397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0" name="Google Shape;90;p28"/>
            <p:cNvPicPr preferRelativeResize="0"/>
            <p:nvPr/>
          </p:nvPicPr>
          <p:blipFill rotWithShape="1">
            <a:blip r:embed="rId3">
              <a:alphaModFix/>
            </a:blip>
            <a:srcRect b="204" l="22541" r="60784" t="10716"/>
            <a:stretch/>
          </p:blipFill>
          <p:spPr>
            <a:xfrm rot="-5400000">
              <a:off x="7422435" y="3421937"/>
              <a:ext cx="859725" cy="25834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1" name="Google Shape;91;p2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92" name="Google Shape;92;p28"/>
          <p:cNvSpPr txBox="1"/>
          <p:nvPr>
            <p:ph idx="1" type="body"/>
          </p:nvPr>
        </p:nvSpPr>
        <p:spPr>
          <a:xfrm>
            <a:off x="780800" y="1188575"/>
            <a:ext cx="6408300" cy="15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 sz="1200"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9"/>
          <p:cNvSpPr txBox="1"/>
          <p:nvPr>
            <p:ph type="title"/>
          </p:nvPr>
        </p:nvSpPr>
        <p:spPr>
          <a:xfrm>
            <a:off x="1018025" y="485175"/>
            <a:ext cx="4139400" cy="1225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7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95" name="Google Shape;95;p29"/>
          <p:cNvSpPr txBox="1"/>
          <p:nvPr>
            <p:ph idx="1" type="subTitle"/>
          </p:nvPr>
        </p:nvSpPr>
        <p:spPr>
          <a:xfrm>
            <a:off x="1018025" y="1618848"/>
            <a:ext cx="4139400" cy="12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9"/>
          <p:cNvSpPr txBox="1"/>
          <p:nvPr/>
        </p:nvSpPr>
        <p:spPr>
          <a:xfrm>
            <a:off x="1018025" y="3385900"/>
            <a:ext cx="4139400" cy="7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CREDITS:</a:t>
            </a:r>
            <a:r>
              <a:rPr b="0" i="0" lang="en-US" sz="12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This presentation template was created by </a:t>
            </a:r>
            <a:r>
              <a:rPr b="1" i="0" lang="en-US" sz="1200" u="sng" cap="none" strike="noStrike">
                <a:solidFill>
                  <a:schemeClr val="hlink"/>
                </a:solidFill>
                <a:latin typeface="DM Sans"/>
                <a:ea typeface="DM Sans"/>
                <a:cs typeface="DM Sans"/>
                <a:sym typeface="DM Sans"/>
                <a:hlinkClick r:id="rId2"/>
              </a:rPr>
              <a:t>Slidesgo</a:t>
            </a:r>
            <a:r>
              <a:rPr b="0" i="0" lang="en-US" sz="12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, and includes icons by </a:t>
            </a:r>
            <a:r>
              <a:rPr b="1" i="0" lang="en-US" sz="1200" u="sng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0" i="0" lang="en-US" sz="12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, and infographics &amp; images by </a:t>
            </a:r>
            <a:r>
              <a:rPr b="1" i="0" lang="en-US" sz="1200" u="sng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0" i="0" lang="en-US" sz="1200" u="sng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endParaRPr b="1" i="0" sz="1200" u="sng" cap="none" strike="noStrik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97" name="Google Shape;97;p29"/>
          <p:cNvGrpSpPr/>
          <p:nvPr/>
        </p:nvGrpSpPr>
        <p:grpSpPr>
          <a:xfrm>
            <a:off x="-71600" y="-325564"/>
            <a:ext cx="1344425" cy="5474290"/>
            <a:chOff x="-71600" y="-325564"/>
            <a:chExt cx="1344425" cy="5474290"/>
          </a:xfrm>
        </p:grpSpPr>
        <p:pic>
          <p:nvPicPr>
            <p:cNvPr id="98" name="Google Shape;98;p29"/>
            <p:cNvPicPr preferRelativeResize="0"/>
            <p:nvPr/>
          </p:nvPicPr>
          <p:blipFill rotWithShape="1">
            <a:blip r:embed="rId5">
              <a:alphaModFix/>
            </a:blip>
            <a:srcRect b="0" l="-9431" r="57439" t="0"/>
            <a:stretch/>
          </p:blipFill>
          <p:spPr>
            <a:xfrm rot="5400000">
              <a:off x="117875" y="3993776"/>
              <a:ext cx="965475" cy="13444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9" name="Google Shape;99;p29"/>
            <p:cNvPicPr preferRelativeResize="0"/>
            <p:nvPr/>
          </p:nvPicPr>
          <p:blipFill rotWithShape="1">
            <a:blip r:embed="rId6">
              <a:alphaModFix/>
            </a:blip>
            <a:srcRect b="-7426" l="52875" r="-4939" t="-19091"/>
            <a:stretch/>
          </p:blipFill>
          <p:spPr>
            <a:xfrm>
              <a:off x="5" y="-325564"/>
              <a:ext cx="666794" cy="2963257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oogle Shape;102;p31"/>
          <p:cNvGrpSpPr/>
          <p:nvPr/>
        </p:nvGrpSpPr>
        <p:grpSpPr>
          <a:xfrm flipH="1">
            <a:off x="-6850" y="-11951"/>
            <a:ext cx="9150851" cy="5155407"/>
            <a:chOff x="-6851" y="-11950"/>
            <a:chExt cx="9150851" cy="5155407"/>
          </a:xfrm>
        </p:grpSpPr>
        <p:grpSp>
          <p:nvGrpSpPr>
            <p:cNvPr id="103" name="Google Shape;103;p31"/>
            <p:cNvGrpSpPr/>
            <p:nvPr/>
          </p:nvGrpSpPr>
          <p:grpSpPr>
            <a:xfrm flipH="1">
              <a:off x="5387545" y="2705868"/>
              <a:ext cx="3756455" cy="2437589"/>
              <a:chOff x="0" y="1434400"/>
              <a:chExt cx="5720201" cy="3711876"/>
            </a:xfrm>
          </p:grpSpPr>
          <p:pic>
            <p:nvPicPr>
              <p:cNvPr id="104" name="Google Shape;104;p31"/>
              <p:cNvPicPr preferRelativeResize="0"/>
              <p:nvPr/>
            </p:nvPicPr>
            <p:blipFill rotWithShape="1">
              <a:blip r:embed="rId2">
                <a:alphaModFix/>
              </a:blip>
              <a:srcRect b="0" l="-9430" r="59560" t="0"/>
              <a:stretch/>
            </p:blipFill>
            <p:spPr>
              <a:xfrm rot="5400000">
                <a:off x="4505888" y="3918789"/>
                <a:ext cx="990600" cy="14380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5" name="Google Shape;105;p31"/>
              <p:cNvPicPr preferRelativeResize="0"/>
              <p:nvPr/>
            </p:nvPicPr>
            <p:blipFill rotWithShape="1">
              <a:blip r:embed="rId3">
                <a:alphaModFix/>
              </a:blip>
              <a:srcRect b="52496" l="14022" r="0" t="-1943"/>
              <a:stretch/>
            </p:blipFill>
            <p:spPr>
              <a:xfrm>
                <a:off x="0" y="3291425"/>
                <a:ext cx="3110451" cy="185485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6" name="Google Shape;106;p31"/>
              <p:cNvPicPr preferRelativeResize="0"/>
              <p:nvPr/>
            </p:nvPicPr>
            <p:blipFill rotWithShape="1">
              <a:blip r:embed="rId4">
                <a:alphaModFix/>
              </a:blip>
              <a:srcRect b="-7426" l="52875" r="-4939" t="-19091"/>
              <a:stretch/>
            </p:blipFill>
            <p:spPr>
              <a:xfrm>
                <a:off x="6" y="1434400"/>
                <a:ext cx="713225" cy="316959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7" name="Google Shape;107;p31"/>
              <p:cNvPicPr preferRelativeResize="0"/>
              <p:nvPr/>
            </p:nvPicPr>
            <p:blipFill rotWithShape="1">
              <a:blip r:embed="rId5">
                <a:alphaModFix/>
              </a:blip>
              <a:srcRect b="35873" l="6973" r="64004" t="11846"/>
              <a:stretch/>
            </p:blipFill>
            <p:spPr>
              <a:xfrm>
                <a:off x="2585825" y="3338800"/>
                <a:ext cx="1780977" cy="18047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08" name="Google Shape;108;p31"/>
            <p:cNvPicPr preferRelativeResize="0"/>
            <p:nvPr/>
          </p:nvPicPr>
          <p:blipFill rotWithShape="1">
            <a:blip r:embed="rId6">
              <a:alphaModFix/>
            </a:blip>
            <a:srcRect b="-3463" l="23173" r="-11085" t="-7907"/>
            <a:stretch/>
          </p:blipFill>
          <p:spPr>
            <a:xfrm rot="5">
              <a:off x="-6850" y="799276"/>
              <a:ext cx="1524951" cy="199584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9" name="Google Shape;109;p31"/>
            <p:cNvPicPr preferRelativeResize="0"/>
            <p:nvPr/>
          </p:nvPicPr>
          <p:blipFill rotWithShape="1">
            <a:blip r:embed="rId7">
              <a:alphaModFix/>
            </a:blip>
            <a:srcRect b="-2534" l="-2935" r="79801" t="6483"/>
            <a:stretch/>
          </p:blipFill>
          <p:spPr>
            <a:xfrm flipH="1" rot="5400000">
              <a:off x="822027" y="-822025"/>
              <a:ext cx="1231073" cy="28751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0" name="Google Shape;110;p31"/>
            <p:cNvPicPr preferRelativeResize="0"/>
            <p:nvPr/>
          </p:nvPicPr>
          <p:blipFill rotWithShape="1">
            <a:blip r:embed="rId5">
              <a:alphaModFix/>
            </a:blip>
            <a:srcRect b="-1549" l="9315" r="66391" t="5838"/>
            <a:stretch/>
          </p:blipFill>
          <p:spPr>
            <a:xfrm flipH="1">
              <a:off x="2" y="2414875"/>
              <a:ext cx="1231073" cy="27285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1" name="Google Shape;111;p31"/>
            <p:cNvPicPr preferRelativeResize="0"/>
            <p:nvPr/>
          </p:nvPicPr>
          <p:blipFill rotWithShape="1">
            <a:blip r:embed="rId2">
              <a:alphaModFix/>
            </a:blip>
            <a:srcRect b="-61053" l="51475" r="6243" t="3820"/>
            <a:stretch/>
          </p:blipFill>
          <p:spPr>
            <a:xfrm rot="5400000">
              <a:off x="7331650" y="-842725"/>
              <a:ext cx="981575" cy="2643124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32"/>
          <p:cNvGrpSpPr/>
          <p:nvPr/>
        </p:nvGrpSpPr>
        <p:grpSpPr>
          <a:xfrm flipH="1" rot="10800000">
            <a:off x="0" y="-1"/>
            <a:ext cx="9144000" cy="5157488"/>
            <a:chOff x="0" y="0"/>
            <a:chExt cx="9144000" cy="5157488"/>
          </a:xfrm>
        </p:grpSpPr>
        <p:pic>
          <p:nvPicPr>
            <p:cNvPr id="114" name="Google Shape;114;p32"/>
            <p:cNvPicPr preferRelativeResize="0"/>
            <p:nvPr/>
          </p:nvPicPr>
          <p:blipFill rotWithShape="1">
            <a:blip r:embed="rId2">
              <a:alphaModFix/>
            </a:blip>
            <a:srcRect b="-4601" l="51695" r="-2006" t="58621"/>
            <a:stretch/>
          </p:blipFill>
          <p:spPr>
            <a:xfrm flipH="1">
              <a:off x="7874451" y="0"/>
              <a:ext cx="1269549" cy="120304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5" name="Google Shape;115;p32"/>
            <p:cNvPicPr preferRelativeResize="0"/>
            <p:nvPr/>
          </p:nvPicPr>
          <p:blipFill rotWithShape="1">
            <a:blip r:embed="rId3">
              <a:alphaModFix/>
            </a:blip>
            <a:srcRect b="-12639" l="4417" r="78417" t="15935"/>
            <a:stretch/>
          </p:blipFill>
          <p:spPr>
            <a:xfrm flipH="1">
              <a:off x="0" y="1948013"/>
              <a:ext cx="1012726" cy="32094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3" name="Google Shape;13;p19"/>
          <p:cNvSpPr txBox="1"/>
          <p:nvPr>
            <p:ph idx="1" type="subTitle"/>
          </p:nvPr>
        </p:nvSpPr>
        <p:spPr>
          <a:xfrm>
            <a:off x="719975" y="3109813"/>
            <a:ext cx="2305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9"/>
          <p:cNvSpPr txBox="1"/>
          <p:nvPr>
            <p:ph idx="2" type="subTitle"/>
          </p:nvPr>
        </p:nvSpPr>
        <p:spPr>
          <a:xfrm>
            <a:off x="3419246" y="3109813"/>
            <a:ext cx="2305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9"/>
          <p:cNvSpPr txBox="1"/>
          <p:nvPr>
            <p:ph idx="3" type="subTitle"/>
          </p:nvPr>
        </p:nvSpPr>
        <p:spPr>
          <a:xfrm>
            <a:off x="6118524" y="3109813"/>
            <a:ext cx="2305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9"/>
          <p:cNvSpPr txBox="1"/>
          <p:nvPr>
            <p:ph idx="4" type="title"/>
          </p:nvPr>
        </p:nvSpPr>
        <p:spPr>
          <a:xfrm>
            <a:off x="719975" y="1492300"/>
            <a:ext cx="1136100" cy="82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8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7" name="Google Shape;17;p19"/>
          <p:cNvSpPr txBox="1"/>
          <p:nvPr>
            <p:ph idx="5" type="title"/>
          </p:nvPr>
        </p:nvSpPr>
        <p:spPr>
          <a:xfrm>
            <a:off x="3419246" y="1492300"/>
            <a:ext cx="1136100" cy="82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8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8" name="Google Shape;18;p19"/>
          <p:cNvSpPr txBox="1"/>
          <p:nvPr>
            <p:ph idx="6" type="title"/>
          </p:nvPr>
        </p:nvSpPr>
        <p:spPr>
          <a:xfrm>
            <a:off x="6118525" y="1492300"/>
            <a:ext cx="1136100" cy="82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800"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9" name="Google Shape;19;p19"/>
          <p:cNvSpPr txBox="1"/>
          <p:nvPr>
            <p:ph idx="7" type="subTitle"/>
          </p:nvPr>
        </p:nvSpPr>
        <p:spPr>
          <a:xfrm>
            <a:off x="719975" y="2317288"/>
            <a:ext cx="2305500" cy="863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askervville"/>
                <a:ea typeface="Baskervville"/>
                <a:cs typeface="Baskervville"/>
                <a:sym typeface="Baskervvill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0" name="Google Shape;20;p19"/>
          <p:cNvSpPr txBox="1"/>
          <p:nvPr>
            <p:ph idx="8" type="subTitle"/>
          </p:nvPr>
        </p:nvSpPr>
        <p:spPr>
          <a:xfrm>
            <a:off x="3419246" y="2317288"/>
            <a:ext cx="2305500" cy="863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askervville"/>
                <a:ea typeface="Baskervville"/>
                <a:cs typeface="Baskervville"/>
                <a:sym typeface="Baskervvill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1" name="Google Shape;21;p19"/>
          <p:cNvSpPr txBox="1"/>
          <p:nvPr>
            <p:ph idx="9" type="subTitle"/>
          </p:nvPr>
        </p:nvSpPr>
        <p:spPr>
          <a:xfrm>
            <a:off x="6118524" y="2317288"/>
            <a:ext cx="2305500" cy="863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askervville"/>
                <a:ea typeface="Baskervville"/>
                <a:cs typeface="Baskervville"/>
                <a:sym typeface="Baskervvill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pic>
        <p:nvPicPr>
          <p:cNvPr id="22" name="Google Shape;22;p19"/>
          <p:cNvPicPr preferRelativeResize="0"/>
          <p:nvPr/>
        </p:nvPicPr>
        <p:blipFill rotWithShape="1">
          <a:blip r:embed="rId2">
            <a:alphaModFix/>
          </a:blip>
          <a:srcRect b="22797" l="0" r="0" t="68350"/>
          <a:stretch/>
        </p:blipFill>
        <p:spPr>
          <a:xfrm>
            <a:off x="0" y="4604001"/>
            <a:ext cx="9143926" cy="539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0"/>
          <p:cNvSpPr txBox="1"/>
          <p:nvPr>
            <p:ph type="title"/>
          </p:nvPr>
        </p:nvSpPr>
        <p:spPr>
          <a:xfrm>
            <a:off x="2685500" y="2460927"/>
            <a:ext cx="5267100" cy="837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5" name="Google Shape;25;p20"/>
          <p:cNvSpPr txBox="1"/>
          <p:nvPr>
            <p:ph idx="2" type="title"/>
          </p:nvPr>
        </p:nvSpPr>
        <p:spPr>
          <a:xfrm>
            <a:off x="2685500" y="1577100"/>
            <a:ext cx="1810200" cy="111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96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" name="Google Shape;26;p20"/>
          <p:cNvSpPr txBox="1"/>
          <p:nvPr>
            <p:ph idx="1" type="subTitle"/>
          </p:nvPr>
        </p:nvSpPr>
        <p:spPr>
          <a:xfrm>
            <a:off x="2685500" y="3209075"/>
            <a:ext cx="52671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pic>
        <p:nvPicPr>
          <p:cNvPr id="27" name="Google Shape;27;p20"/>
          <p:cNvPicPr preferRelativeResize="0"/>
          <p:nvPr/>
        </p:nvPicPr>
        <p:blipFill rotWithShape="1">
          <a:blip r:embed="rId2">
            <a:alphaModFix/>
          </a:blip>
          <a:srcRect b="5225" l="-48875" r="-5111" t="45011"/>
          <a:stretch/>
        </p:blipFill>
        <p:spPr>
          <a:xfrm rot="5400000">
            <a:off x="7230975" y="3244400"/>
            <a:ext cx="3100625" cy="72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1"/>
          <p:cNvSpPr txBox="1"/>
          <p:nvPr>
            <p:ph type="title"/>
          </p:nvPr>
        </p:nvSpPr>
        <p:spPr>
          <a:xfrm>
            <a:off x="1401750" y="2971729"/>
            <a:ext cx="6691200" cy="6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0" name="Google Shape;30;p21"/>
          <p:cNvSpPr txBox="1"/>
          <p:nvPr>
            <p:ph idx="1" type="subTitle"/>
          </p:nvPr>
        </p:nvSpPr>
        <p:spPr>
          <a:xfrm>
            <a:off x="1401750" y="1382725"/>
            <a:ext cx="6691200" cy="147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/>
        </p:txBody>
      </p:sp>
      <p:grpSp>
        <p:nvGrpSpPr>
          <p:cNvPr id="31" name="Google Shape;31;p21"/>
          <p:cNvGrpSpPr/>
          <p:nvPr/>
        </p:nvGrpSpPr>
        <p:grpSpPr>
          <a:xfrm>
            <a:off x="0" y="-12"/>
            <a:ext cx="9157525" cy="5146512"/>
            <a:chOff x="0" y="-11"/>
            <a:chExt cx="9157525" cy="5146512"/>
          </a:xfrm>
        </p:grpSpPr>
        <p:pic>
          <p:nvPicPr>
            <p:cNvPr id="32" name="Google Shape;32;p21"/>
            <p:cNvPicPr preferRelativeResize="0"/>
            <p:nvPr/>
          </p:nvPicPr>
          <p:blipFill rotWithShape="1">
            <a:blip r:embed="rId2">
              <a:alphaModFix/>
            </a:blip>
            <a:srcRect b="0" l="54322" r="36433" t="0"/>
            <a:stretch/>
          </p:blipFill>
          <p:spPr>
            <a:xfrm>
              <a:off x="0" y="0"/>
              <a:ext cx="713226" cy="51435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" name="Google Shape;33;p21"/>
            <p:cNvPicPr preferRelativeResize="0"/>
            <p:nvPr/>
          </p:nvPicPr>
          <p:blipFill rotWithShape="1">
            <a:blip r:embed="rId3">
              <a:alphaModFix/>
            </a:blip>
            <a:srcRect b="14309" l="14343" r="66250" t="-21422"/>
            <a:stretch/>
          </p:blipFill>
          <p:spPr>
            <a:xfrm flipH="1">
              <a:off x="8366925" y="2409025"/>
              <a:ext cx="790600" cy="24547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" name="Google Shape;34;p21"/>
            <p:cNvPicPr preferRelativeResize="0"/>
            <p:nvPr/>
          </p:nvPicPr>
          <p:blipFill rotWithShape="1">
            <a:blip r:embed="rId4">
              <a:alphaModFix/>
            </a:blip>
            <a:srcRect b="62249" l="37584" r="-5819" t="-16263"/>
            <a:stretch/>
          </p:blipFill>
          <p:spPr>
            <a:xfrm flipH="1">
              <a:off x="7510875" y="3801328"/>
              <a:ext cx="1639016" cy="134517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" name="Google Shape;35;p21"/>
            <p:cNvPicPr preferRelativeResize="0"/>
            <p:nvPr/>
          </p:nvPicPr>
          <p:blipFill rotWithShape="1">
            <a:blip r:embed="rId5">
              <a:alphaModFix/>
            </a:blip>
            <a:srcRect b="52928" l="-25345" r="-25346" t="-6959"/>
            <a:stretch/>
          </p:blipFill>
          <p:spPr>
            <a:xfrm flipH="1" rot="-5400000">
              <a:off x="7929012" y="253876"/>
              <a:ext cx="1474774" cy="966999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10_1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2"/>
          <p:cNvSpPr txBox="1"/>
          <p:nvPr>
            <p:ph type="title"/>
          </p:nvPr>
        </p:nvSpPr>
        <p:spPr>
          <a:xfrm>
            <a:off x="1615950" y="1760950"/>
            <a:ext cx="2979600" cy="12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8" name="Google Shape;38;p22"/>
          <p:cNvSpPr txBox="1"/>
          <p:nvPr>
            <p:ph idx="2" type="title"/>
          </p:nvPr>
        </p:nvSpPr>
        <p:spPr>
          <a:xfrm>
            <a:off x="1615950" y="781775"/>
            <a:ext cx="1447500" cy="112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96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22"/>
          <p:cNvSpPr txBox="1"/>
          <p:nvPr>
            <p:ph idx="1" type="subTitle"/>
          </p:nvPr>
        </p:nvSpPr>
        <p:spPr>
          <a:xfrm>
            <a:off x="1615950" y="2908550"/>
            <a:ext cx="2979600" cy="7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40" name="Google Shape;40;p22"/>
          <p:cNvGrpSpPr/>
          <p:nvPr/>
        </p:nvGrpSpPr>
        <p:grpSpPr>
          <a:xfrm flipH="1">
            <a:off x="0" y="0"/>
            <a:ext cx="1365525" cy="5143501"/>
            <a:chOff x="7778480" y="0"/>
            <a:chExt cx="1365525" cy="5143501"/>
          </a:xfrm>
        </p:grpSpPr>
        <p:pic>
          <p:nvPicPr>
            <p:cNvPr id="41" name="Google Shape;41;p22"/>
            <p:cNvPicPr preferRelativeResize="0"/>
            <p:nvPr/>
          </p:nvPicPr>
          <p:blipFill rotWithShape="1">
            <a:blip r:embed="rId2">
              <a:alphaModFix/>
            </a:blip>
            <a:srcRect b="8152" l="10409" r="73804" t="13606"/>
            <a:stretch/>
          </p:blipFill>
          <p:spPr>
            <a:xfrm>
              <a:off x="8257350" y="2671525"/>
              <a:ext cx="886651" cy="24719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" name="Google Shape;42;p22"/>
            <p:cNvPicPr preferRelativeResize="0"/>
            <p:nvPr/>
          </p:nvPicPr>
          <p:blipFill rotWithShape="1">
            <a:blip r:embed="rId3">
              <a:alphaModFix/>
            </a:blip>
            <a:srcRect b="1773" l="64650" r="-14962" t="27006"/>
            <a:stretch/>
          </p:blipFill>
          <p:spPr>
            <a:xfrm flipH="1">
              <a:off x="7778480" y="0"/>
              <a:ext cx="1365525" cy="20043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43" name="Google Shape;43;p22"/>
          <p:cNvPicPr preferRelativeResize="0"/>
          <p:nvPr/>
        </p:nvPicPr>
        <p:blipFill rotWithShape="1">
          <a:blip r:embed="rId4">
            <a:alphaModFix/>
          </a:blip>
          <a:srcRect b="-9925" l="35187" r="7586" t="-22068"/>
          <a:stretch/>
        </p:blipFill>
        <p:spPr>
          <a:xfrm flipH="1" rot="5400000">
            <a:off x="1294362" y="3721725"/>
            <a:ext cx="840626" cy="2002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6" name="Google Shape;46;p23"/>
          <p:cNvSpPr txBox="1"/>
          <p:nvPr>
            <p:ph idx="1" type="subTitle"/>
          </p:nvPr>
        </p:nvSpPr>
        <p:spPr>
          <a:xfrm>
            <a:off x="4923150" y="2898323"/>
            <a:ext cx="2852100" cy="10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3"/>
          <p:cNvSpPr txBox="1"/>
          <p:nvPr>
            <p:ph idx="2" type="subTitle"/>
          </p:nvPr>
        </p:nvSpPr>
        <p:spPr>
          <a:xfrm>
            <a:off x="1368750" y="2898323"/>
            <a:ext cx="2852100" cy="10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3"/>
          <p:cNvSpPr txBox="1"/>
          <p:nvPr>
            <p:ph idx="3" type="subTitle"/>
          </p:nvPr>
        </p:nvSpPr>
        <p:spPr>
          <a:xfrm>
            <a:off x="1368750" y="2410700"/>
            <a:ext cx="2852100" cy="55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askervville"/>
                <a:ea typeface="Baskervville"/>
                <a:cs typeface="Baskervville"/>
                <a:sym typeface="Baskervvill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9" name="Google Shape;49;p23"/>
          <p:cNvSpPr txBox="1"/>
          <p:nvPr>
            <p:ph idx="4" type="subTitle"/>
          </p:nvPr>
        </p:nvSpPr>
        <p:spPr>
          <a:xfrm>
            <a:off x="4923154" y="2410700"/>
            <a:ext cx="2852100" cy="55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askervville"/>
                <a:ea typeface="Baskervville"/>
                <a:cs typeface="Baskervville"/>
                <a:sym typeface="Baskervvill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grpSp>
        <p:nvGrpSpPr>
          <p:cNvPr id="50" name="Google Shape;50;p23"/>
          <p:cNvGrpSpPr/>
          <p:nvPr/>
        </p:nvGrpSpPr>
        <p:grpSpPr>
          <a:xfrm>
            <a:off x="0" y="0"/>
            <a:ext cx="9144001" cy="5143499"/>
            <a:chOff x="0" y="0"/>
            <a:chExt cx="9144001" cy="5143499"/>
          </a:xfrm>
        </p:grpSpPr>
        <p:pic>
          <p:nvPicPr>
            <p:cNvPr id="51" name="Google Shape;51;p23"/>
            <p:cNvPicPr preferRelativeResize="0"/>
            <p:nvPr/>
          </p:nvPicPr>
          <p:blipFill rotWithShape="1">
            <a:blip r:embed="rId2">
              <a:alphaModFix/>
            </a:blip>
            <a:srcRect b="-9925" l="35187" r="7586" t="-22068"/>
            <a:stretch/>
          </p:blipFill>
          <p:spPr>
            <a:xfrm flipH="1">
              <a:off x="8303375" y="0"/>
              <a:ext cx="840626" cy="20029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2" name="Google Shape;52;p23"/>
            <p:cNvPicPr preferRelativeResize="0"/>
            <p:nvPr/>
          </p:nvPicPr>
          <p:blipFill rotWithShape="1">
            <a:blip r:embed="rId3">
              <a:alphaModFix/>
            </a:blip>
            <a:srcRect b="-20786" l="-16649" r="60362" t="12690"/>
            <a:stretch/>
          </p:blipFill>
          <p:spPr>
            <a:xfrm flipH="1" rot="-5400000">
              <a:off x="273700" y="4186125"/>
              <a:ext cx="801099" cy="11136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3" name="Google Shape;53;p23"/>
            <p:cNvPicPr preferRelativeResize="0"/>
            <p:nvPr/>
          </p:nvPicPr>
          <p:blipFill rotWithShape="1">
            <a:blip r:embed="rId4">
              <a:alphaModFix/>
            </a:blip>
            <a:srcRect b="-13733" l="11565" r="70085" t="32755"/>
            <a:stretch/>
          </p:blipFill>
          <p:spPr>
            <a:xfrm flipH="1">
              <a:off x="0" y="3131850"/>
              <a:ext cx="806825" cy="20029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6" name="Google Shape;56;p24"/>
          <p:cNvSpPr txBox="1"/>
          <p:nvPr>
            <p:ph idx="1" type="subTitle"/>
          </p:nvPr>
        </p:nvSpPr>
        <p:spPr>
          <a:xfrm>
            <a:off x="806226" y="3135251"/>
            <a:ext cx="2164500" cy="8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4"/>
          <p:cNvSpPr txBox="1"/>
          <p:nvPr>
            <p:ph idx="2" type="subTitle"/>
          </p:nvPr>
        </p:nvSpPr>
        <p:spPr>
          <a:xfrm>
            <a:off x="3418650" y="3135251"/>
            <a:ext cx="2164500" cy="8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4"/>
          <p:cNvSpPr txBox="1"/>
          <p:nvPr>
            <p:ph idx="3" type="subTitle"/>
          </p:nvPr>
        </p:nvSpPr>
        <p:spPr>
          <a:xfrm>
            <a:off x="6031075" y="3135250"/>
            <a:ext cx="2164500" cy="8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4"/>
          <p:cNvSpPr txBox="1"/>
          <p:nvPr>
            <p:ph idx="4" type="subTitle"/>
          </p:nvPr>
        </p:nvSpPr>
        <p:spPr>
          <a:xfrm>
            <a:off x="806225" y="2607550"/>
            <a:ext cx="21645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askervville"/>
                <a:ea typeface="Baskervville"/>
                <a:cs typeface="Baskervville"/>
                <a:sym typeface="Baskervvill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0" name="Google Shape;60;p24"/>
          <p:cNvSpPr txBox="1"/>
          <p:nvPr>
            <p:ph idx="5" type="subTitle"/>
          </p:nvPr>
        </p:nvSpPr>
        <p:spPr>
          <a:xfrm>
            <a:off x="3418653" y="2607550"/>
            <a:ext cx="21645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askervville"/>
                <a:ea typeface="Baskervville"/>
                <a:cs typeface="Baskervville"/>
                <a:sym typeface="Baskervvill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1" name="Google Shape;61;p24"/>
          <p:cNvSpPr txBox="1"/>
          <p:nvPr>
            <p:ph idx="6" type="subTitle"/>
          </p:nvPr>
        </p:nvSpPr>
        <p:spPr>
          <a:xfrm>
            <a:off x="6031076" y="2607550"/>
            <a:ext cx="21645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askervville"/>
                <a:ea typeface="Baskervville"/>
                <a:cs typeface="Baskervville"/>
                <a:sym typeface="Baskervvill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grpSp>
        <p:nvGrpSpPr>
          <p:cNvPr id="62" name="Google Shape;62;p24"/>
          <p:cNvGrpSpPr/>
          <p:nvPr/>
        </p:nvGrpSpPr>
        <p:grpSpPr>
          <a:xfrm>
            <a:off x="-6850" y="-11950"/>
            <a:ext cx="9150861" cy="5155450"/>
            <a:chOff x="-6850" y="-11950"/>
            <a:chExt cx="9150861" cy="5155450"/>
          </a:xfrm>
        </p:grpSpPr>
        <p:pic>
          <p:nvPicPr>
            <p:cNvPr id="63" name="Google Shape;63;p24"/>
            <p:cNvPicPr preferRelativeResize="0"/>
            <p:nvPr/>
          </p:nvPicPr>
          <p:blipFill rotWithShape="1">
            <a:blip r:embed="rId2">
              <a:alphaModFix/>
            </a:blip>
            <a:srcRect b="-8388" l="60267" r="-3305" t="57514"/>
            <a:stretch/>
          </p:blipFill>
          <p:spPr>
            <a:xfrm>
              <a:off x="-6850" y="-11950"/>
              <a:ext cx="1179799" cy="14460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4" name="Google Shape;64;p24"/>
            <p:cNvPicPr preferRelativeResize="0"/>
            <p:nvPr/>
          </p:nvPicPr>
          <p:blipFill rotWithShape="1">
            <a:blip r:embed="rId3">
              <a:alphaModFix/>
            </a:blip>
            <a:srcRect b="-14599" l="11531" r="70118" t="33622"/>
            <a:stretch/>
          </p:blipFill>
          <p:spPr>
            <a:xfrm>
              <a:off x="8337186" y="3140575"/>
              <a:ext cx="806825" cy="20029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CUSTOM_10_1_1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5"/>
          <p:cNvSpPr txBox="1"/>
          <p:nvPr>
            <p:ph type="title"/>
          </p:nvPr>
        </p:nvSpPr>
        <p:spPr>
          <a:xfrm>
            <a:off x="4229700" y="2281775"/>
            <a:ext cx="2979600" cy="12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7" name="Google Shape;67;p25"/>
          <p:cNvSpPr txBox="1"/>
          <p:nvPr>
            <p:ph idx="2" type="title"/>
          </p:nvPr>
        </p:nvSpPr>
        <p:spPr>
          <a:xfrm>
            <a:off x="5761800" y="990475"/>
            <a:ext cx="1447500" cy="112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96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8" name="Google Shape;68;p25"/>
          <p:cNvSpPr txBox="1"/>
          <p:nvPr>
            <p:ph idx="1" type="subTitle"/>
          </p:nvPr>
        </p:nvSpPr>
        <p:spPr>
          <a:xfrm>
            <a:off x="4229700" y="3429375"/>
            <a:ext cx="2979600" cy="7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69" name="Google Shape;69;p25"/>
          <p:cNvGrpSpPr/>
          <p:nvPr/>
        </p:nvGrpSpPr>
        <p:grpSpPr>
          <a:xfrm>
            <a:off x="7510875" y="0"/>
            <a:ext cx="1639025" cy="5146501"/>
            <a:chOff x="7510875" y="0"/>
            <a:chExt cx="1639025" cy="5146501"/>
          </a:xfrm>
        </p:grpSpPr>
        <p:pic>
          <p:nvPicPr>
            <p:cNvPr id="70" name="Google Shape;70;p25"/>
            <p:cNvPicPr preferRelativeResize="0"/>
            <p:nvPr/>
          </p:nvPicPr>
          <p:blipFill rotWithShape="1">
            <a:blip r:embed="rId2">
              <a:alphaModFix/>
            </a:blip>
            <a:srcRect b="14309" l="14530" r="66251" t="-21422"/>
            <a:stretch/>
          </p:blipFill>
          <p:spPr>
            <a:xfrm flipH="1">
              <a:off x="8366924" y="2409025"/>
              <a:ext cx="782976" cy="24547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1" name="Google Shape;71;p25"/>
            <p:cNvPicPr preferRelativeResize="0"/>
            <p:nvPr/>
          </p:nvPicPr>
          <p:blipFill rotWithShape="1">
            <a:blip r:embed="rId3">
              <a:alphaModFix/>
            </a:blip>
            <a:srcRect b="62249" l="37584" r="-5819" t="-16263"/>
            <a:stretch/>
          </p:blipFill>
          <p:spPr>
            <a:xfrm flipH="1">
              <a:off x="7510875" y="3801328"/>
              <a:ext cx="1639016" cy="134517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2" name="Google Shape;72;p25"/>
            <p:cNvPicPr preferRelativeResize="0"/>
            <p:nvPr/>
          </p:nvPicPr>
          <p:blipFill rotWithShape="1">
            <a:blip r:embed="rId4">
              <a:alphaModFix/>
            </a:blip>
            <a:srcRect b="33035" l="-25345" r="-25346" t="1702"/>
            <a:stretch/>
          </p:blipFill>
          <p:spPr>
            <a:xfrm flipH="1" rot="-5400000">
              <a:off x="7828525" y="153400"/>
              <a:ext cx="1474774" cy="1167974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75" name="Google Shape;75;p26"/>
          <p:cNvGrpSpPr/>
          <p:nvPr/>
        </p:nvGrpSpPr>
        <p:grpSpPr>
          <a:xfrm flipH="1">
            <a:off x="-1" y="17225"/>
            <a:ext cx="9143999" cy="5134774"/>
            <a:chOff x="2" y="0"/>
            <a:chExt cx="9143999" cy="5134774"/>
          </a:xfrm>
        </p:grpSpPr>
        <p:pic>
          <p:nvPicPr>
            <p:cNvPr id="76" name="Google Shape;76;p26"/>
            <p:cNvPicPr preferRelativeResize="0"/>
            <p:nvPr/>
          </p:nvPicPr>
          <p:blipFill rotWithShape="1">
            <a:blip r:embed="rId2">
              <a:alphaModFix/>
            </a:blip>
            <a:srcRect b="-8380" l="45533" r="-2758" t="-23614"/>
            <a:stretch/>
          </p:blipFill>
          <p:spPr>
            <a:xfrm flipH="1">
              <a:off x="8303375" y="0"/>
              <a:ext cx="840626" cy="20029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7" name="Google Shape;77;p26"/>
            <p:cNvPicPr preferRelativeResize="0"/>
            <p:nvPr/>
          </p:nvPicPr>
          <p:blipFill rotWithShape="1">
            <a:blip r:embed="rId3">
              <a:alphaModFix/>
            </a:blip>
            <a:srcRect b="-20786" l="-16649" r="60362" t="12690"/>
            <a:stretch/>
          </p:blipFill>
          <p:spPr>
            <a:xfrm flipH="1" rot="-5400000">
              <a:off x="248962" y="4263847"/>
              <a:ext cx="728687" cy="101298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8" name="Google Shape;78;p26"/>
            <p:cNvPicPr preferRelativeResize="0"/>
            <p:nvPr/>
          </p:nvPicPr>
          <p:blipFill rotWithShape="1">
            <a:blip r:embed="rId4">
              <a:alphaModFix/>
            </a:blip>
            <a:srcRect b="-14599" l="11531" r="70118" t="33622"/>
            <a:stretch/>
          </p:blipFill>
          <p:spPr>
            <a:xfrm flipH="1">
              <a:off x="2" y="3312900"/>
              <a:ext cx="733896" cy="1821874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7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skervville"/>
              <a:buNone/>
              <a:defRPr b="0" i="0" sz="3500" u="none" cap="none" strike="noStrike">
                <a:solidFill>
                  <a:schemeClr val="dk1"/>
                </a:solidFill>
                <a:latin typeface="Baskervville"/>
                <a:ea typeface="Baskervville"/>
                <a:cs typeface="Baskervville"/>
                <a:sym typeface="Baskervvill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skervville"/>
              <a:buNone/>
              <a:defRPr b="0" i="0" sz="3500" u="none" cap="none" strike="noStrike">
                <a:solidFill>
                  <a:schemeClr val="dk1"/>
                </a:solidFill>
                <a:latin typeface="Baskervville"/>
                <a:ea typeface="Baskervville"/>
                <a:cs typeface="Baskervville"/>
                <a:sym typeface="Baskervvill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skervville"/>
              <a:buNone/>
              <a:defRPr b="0" i="0" sz="3500" u="none" cap="none" strike="noStrike">
                <a:solidFill>
                  <a:schemeClr val="dk1"/>
                </a:solidFill>
                <a:latin typeface="Baskervville"/>
                <a:ea typeface="Baskervville"/>
                <a:cs typeface="Baskervville"/>
                <a:sym typeface="Baskervvill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skervville"/>
              <a:buNone/>
              <a:defRPr b="0" i="0" sz="3500" u="none" cap="none" strike="noStrike">
                <a:solidFill>
                  <a:schemeClr val="dk1"/>
                </a:solidFill>
                <a:latin typeface="Baskervville"/>
                <a:ea typeface="Baskervville"/>
                <a:cs typeface="Baskervville"/>
                <a:sym typeface="Baskervvill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skervville"/>
              <a:buNone/>
              <a:defRPr b="0" i="0" sz="3500" u="none" cap="none" strike="noStrike">
                <a:solidFill>
                  <a:schemeClr val="dk1"/>
                </a:solidFill>
                <a:latin typeface="Baskervville"/>
                <a:ea typeface="Baskervville"/>
                <a:cs typeface="Baskervville"/>
                <a:sym typeface="Baskervvill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skervville"/>
              <a:buNone/>
              <a:defRPr b="0" i="0" sz="3500" u="none" cap="none" strike="noStrike">
                <a:solidFill>
                  <a:schemeClr val="dk1"/>
                </a:solidFill>
                <a:latin typeface="Baskervville"/>
                <a:ea typeface="Baskervville"/>
                <a:cs typeface="Baskervville"/>
                <a:sym typeface="Baskervvill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skervville"/>
              <a:buNone/>
              <a:defRPr b="0" i="0" sz="3500" u="none" cap="none" strike="noStrike">
                <a:solidFill>
                  <a:schemeClr val="dk1"/>
                </a:solidFill>
                <a:latin typeface="Baskervville"/>
                <a:ea typeface="Baskervville"/>
                <a:cs typeface="Baskervville"/>
                <a:sym typeface="Baskervvill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skervville"/>
              <a:buNone/>
              <a:defRPr b="0" i="0" sz="3500" u="none" cap="none" strike="noStrike">
                <a:solidFill>
                  <a:schemeClr val="dk1"/>
                </a:solidFill>
                <a:latin typeface="Baskervville"/>
                <a:ea typeface="Baskervville"/>
                <a:cs typeface="Baskervville"/>
                <a:sym typeface="Baskervvill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skervville"/>
              <a:buNone/>
              <a:defRPr b="0" i="0" sz="3500" u="none" cap="none" strike="noStrike">
                <a:solidFill>
                  <a:schemeClr val="dk1"/>
                </a:solidFill>
                <a:latin typeface="Baskervville"/>
                <a:ea typeface="Baskervville"/>
                <a:cs typeface="Baskervville"/>
                <a:sym typeface="Baskervville"/>
              </a:defRPr>
            </a:lvl9pPr>
          </a:lstStyle>
          <a:p/>
        </p:txBody>
      </p:sp>
      <p:sp>
        <p:nvSpPr>
          <p:cNvPr id="7" name="Google Shape;7;p17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 b="0" i="0" sz="1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 b="0" i="0" sz="1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 b="0" i="0" sz="1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 b="0" i="0" sz="1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 b="0" i="0" sz="1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 b="0" i="0" sz="1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 b="0" i="0" sz="1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 b="0" i="0" sz="1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M Sans"/>
              <a:buChar char="■"/>
              <a:defRPr b="0" i="0" sz="1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13.png"/><Relationship Id="rId6" Type="http://schemas.openxmlformats.org/officeDocument/2006/relationships/image" Target="../media/image6.png"/><Relationship Id="rId7" Type="http://schemas.openxmlformats.org/officeDocument/2006/relationships/image" Target="../media/image2.png"/><Relationship Id="rId8" Type="http://schemas.openxmlformats.org/officeDocument/2006/relationships/image" Target="../media/image4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9.png"/><Relationship Id="rId4" Type="http://schemas.openxmlformats.org/officeDocument/2006/relationships/image" Target="../media/image2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3.png"/><Relationship Id="rId4" Type="http://schemas.openxmlformats.org/officeDocument/2006/relationships/image" Target="../media/image3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8.png"/><Relationship Id="rId4" Type="http://schemas.openxmlformats.org/officeDocument/2006/relationships/image" Target="../media/image2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7.png"/><Relationship Id="rId4" Type="http://schemas.openxmlformats.org/officeDocument/2006/relationships/image" Target="../media/image2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4.png"/><Relationship Id="rId4" Type="http://schemas.openxmlformats.org/officeDocument/2006/relationships/image" Target="../media/image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Relationship Id="rId4" Type="http://schemas.openxmlformats.org/officeDocument/2006/relationships/image" Target="../media/image2.png"/><Relationship Id="rId5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Relationship Id="rId4" Type="http://schemas.openxmlformats.org/officeDocument/2006/relationships/image" Target="../media/image18.png"/><Relationship Id="rId5" Type="http://schemas.openxmlformats.org/officeDocument/2006/relationships/hyperlink" Target="https://www.kaggle.com/datasets/sooyoungher/smoking-drinking-dataset/data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"/>
          <p:cNvSpPr txBox="1"/>
          <p:nvPr>
            <p:ph type="ctrTitle"/>
          </p:nvPr>
        </p:nvSpPr>
        <p:spPr>
          <a:xfrm>
            <a:off x="322652" y="707788"/>
            <a:ext cx="5780276" cy="228250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US"/>
              <a:t>Drinking with Body signal</a:t>
            </a:r>
            <a:endParaRPr>
              <a:solidFill>
                <a:schemeClr val="dk2"/>
              </a:solidFill>
            </a:endParaRPr>
          </a:p>
        </p:txBody>
      </p:sp>
      <p:grpSp>
        <p:nvGrpSpPr>
          <p:cNvPr id="121" name="Google Shape;121;p1"/>
          <p:cNvGrpSpPr/>
          <p:nvPr/>
        </p:nvGrpSpPr>
        <p:grpSpPr>
          <a:xfrm>
            <a:off x="0" y="2470815"/>
            <a:ext cx="5272790" cy="2675935"/>
            <a:chOff x="0" y="1434400"/>
            <a:chExt cx="7322301" cy="3716060"/>
          </a:xfrm>
        </p:grpSpPr>
        <p:pic>
          <p:nvPicPr>
            <p:cNvPr id="122" name="Google Shape;122;p1"/>
            <p:cNvPicPr preferRelativeResize="0"/>
            <p:nvPr/>
          </p:nvPicPr>
          <p:blipFill rotWithShape="1">
            <a:blip r:embed="rId3">
              <a:alphaModFix/>
            </a:blip>
            <a:srcRect b="30260" l="0" r="0" t="0"/>
            <a:stretch/>
          </p:blipFill>
          <p:spPr>
            <a:xfrm>
              <a:off x="4561325" y="3156975"/>
              <a:ext cx="2760976" cy="19893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3" name="Google Shape;123;p1"/>
            <p:cNvPicPr preferRelativeResize="0"/>
            <p:nvPr/>
          </p:nvPicPr>
          <p:blipFill rotWithShape="1">
            <a:blip r:embed="rId4">
              <a:alphaModFix/>
            </a:blip>
            <a:srcRect b="0" l="-9428" r="58683" t="0"/>
            <a:stretch/>
          </p:blipFill>
          <p:spPr>
            <a:xfrm rot="5400000">
              <a:off x="4497223" y="3927471"/>
              <a:ext cx="1007950" cy="143802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4" name="Google Shape;124;p1"/>
            <p:cNvPicPr preferRelativeResize="0"/>
            <p:nvPr/>
          </p:nvPicPr>
          <p:blipFill rotWithShape="1">
            <a:blip r:embed="rId5">
              <a:alphaModFix/>
            </a:blip>
            <a:srcRect b="52496" l="14022" r="0" t="-1943"/>
            <a:stretch/>
          </p:blipFill>
          <p:spPr>
            <a:xfrm>
              <a:off x="0" y="3291425"/>
              <a:ext cx="3110451" cy="18548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5" name="Google Shape;125;p1"/>
            <p:cNvPicPr preferRelativeResize="0"/>
            <p:nvPr/>
          </p:nvPicPr>
          <p:blipFill rotWithShape="1">
            <a:blip r:embed="rId6">
              <a:alphaModFix/>
            </a:blip>
            <a:srcRect b="-7426" l="52875" r="-4939" t="-19091"/>
            <a:stretch/>
          </p:blipFill>
          <p:spPr>
            <a:xfrm>
              <a:off x="6" y="1434400"/>
              <a:ext cx="713225" cy="31695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6" name="Google Shape;126;p1"/>
            <p:cNvPicPr preferRelativeResize="0"/>
            <p:nvPr/>
          </p:nvPicPr>
          <p:blipFill rotWithShape="1">
            <a:blip r:embed="rId7">
              <a:alphaModFix/>
            </a:blip>
            <a:srcRect b="23421" l="6770" r="64208" t="24299"/>
            <a:stretch/>
          </p:blipFill>
          <p:spPr>
            <a:xfrm>
              <a:off x="2585825" y="3338800"/>
              <a:ext cx="1780977" cy="18047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27" name="Google Shape;127;p1"/>
          <p:cNvPicPr preferRelativeResize="0"/>
          <p:nvPr/>
        </p:nvPicPr>
        <p:blipFill rotWithShape="1">
          <a:blip r:embed="rId8">
            <a:alphaModFix/>
          </a:blip>
          <a:srcRect b="0" l="64021" r="0" t="0"/>
          <a:stretch/>
        </p:blipFill>
        <p:spPr>
          <a:xfrm>
            <a:off x="6367525" y="0"/>
            <a:ext cx="2776474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0"/>
          <p:cNvSpPr txBox="1"/>
          <p:nvPr>
            <p:ph type="title"/>
          </p:nvPr>
        </p:nvSpPr>
        <p:spPr>
          <a:xfrm>
            <a:off x="656500" y="46407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b="1" lang="en-US" sz="3000"/>
              <a:t>Data analysis - Processing</a:t>
            </a:r>
            <a:endParaRPr b="1" sz="3000"/>
          </a:p>
        </p:txBody>
      </p:sp>
      <p:sp>
        <p:nvSpPr>
          <p:cNvPr id="197" name="Google Shape;197;p10"/>
          <p:cNvSpPr txBox="1"/>
          <p:nvPr/>
        </p:nvSpPr>
        <p:spPr>
          <a:xfrm>
            <a:off x="313600" y="1668712"/>
            <a:ext cx="4887050" cy="22301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b="0" i="0" lang="en-US" sz="3000" u="none" cap="none" strike="noStrike">
                <a:solidFill>
                  <a:srgbClr val="000000"/>
                </a:solidFill>
                <a:latin typeface="Baskervville"/>
                <a:ea typeface="Baskervville"/>
                <a:cs typeface="Baskervville"/>
                <a:sym typeface="Baskervville"/>
              </a:rPr>
              <a:t>Remove null, duplicates</a:t>
            </a:r>
            <a:endParaRPr/>
          </a:p>
          <a:p>
            <a:pPr indent="-4572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b="1" i="0" lang="en-US" sz="3000" u="none" cap="none" strike="noStrike">
                <a:solidFill>
                  <a:srgbClr val="000000"/>
                </a:solidFill>
                <a:latin typeface="Baskervville"/>
                <a:ea typeface="Baskervville"/>
                <a:cs typeface="Baskervville"/>
                <a:sym typeface="Baskervville"/>
              </a:rPr>
              <a:t>Format</a:t>
            </a:r>
            <a:r>
              <a:rPr b="0" i="0" lang="en-US" sz="3000" u="none" cap="none" strike="noStrike">
                <a:solidFill>
                  <a:srgbClr val="000000"/>
                </a:solidFill>
                <a:latin typeface="Baskervville"/>
                <a:ea typeface="Baskervville"/>
                <a:cs typeface="Baskervville"/>
                <a:sym typeface="Baskervville"/>
              </a:rPr>
              <a:t> </a:t>
            </a:r>
            <a:endParaRPr b="0" i="0" sz="3000" u="none" cap="none" strike="noStrike">
              <a:solidFill>
                <a:srgbClr val="000000"/>
              </a:solidFill>
              <a:latin typeface="Baskervville"/>
              <a:ea typeface="Baskervville"/>
              <a:cs typeface="Baskervville"/>
              <a:sym typeface="Baskervville"/>
            </a:endParaRPr>
          </a:p>
        </p:txBody>
      </p:sp>
      <p:pic>
        <p:nvPicPr>
          <p:cNvPr id="198" name="Google Shape;198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06908" y="1184500"/>
            <a:ext cx="1247619" cy="36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10"/>
          <p:cNvPicPr preferRelativeResize="0"/>
          <p:nvPr/>
        </p:nvPicPr>
        <p:blipFill rotWithShape="1">
          <a:blip r:embed="rId4">
            <a:alphaModFix/>
          </a:blip>
          <a:srcRect b="0" l="0" r="0" t="2077"/>
          <a:stretch/>
        </p:blipFill>
        <p:spPr>
          <a:xfrm>
            <a:off x="7198595" y="1184500"/>
            <a:ext cx="1161905" cy="36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10"/>
          <p:cNvSpPr/>
          <p:nvPr/>
        </p:nvSpPr>
        <p:spPr>
          <a:xfrm>
            <a:off x="6521450" y="2863850"/>
            <a:ext cx="419100" cy="304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4042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Google Shape;205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2675" y="2512825"/>
            <a:ext cx="2837600" cy="1985525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11"/>
          <p:cNvSpPr txBox="1"/>
          <p:nvPr>
            <p:ph type="title"/>
          </p:nvPr>
        </p:nvSpPr>
        <p:spPr>
          <a:xfrm>
            <a:off x="656500" y="46407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b="1" lang="en-US" sz="3000"/>
              <a:t>Data analysis - Processing</a:t>
            </a:r>
            <a:endParaRPr b="1" sz="3000"/>
          </a:p>
        </p:txBody>
      </p:sp>
      <p:pic>
        <p:nvPicPr>
          <p:cNvPr id="207" name="Google Shape;207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61775" y="1467900"/>
            <a:ext cx="5077900" cy="303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Google Shape;212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6231" y="2687780"/>
            <a:ext cx="7597641" cy="20742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21920" y="288248"/>
            <a:ext cx="3061953" cy="2262473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12"/>
          <p:cNvSpPr txBox="1"/>
          <p:nvPr/>
        </p:nvSpPr>
        <p:spPr>
          <a:xfrm>
            <a:off x="1103308" y="558084"/>
            <a:ext cx="3835836" cy="17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000000"/>
                </a:solidFill>
                <a:latin typeface="Baskervville"/>
                <a:ea typeface="Baskervville"/>
                <a:cs typeface="Baskervville"/>
                <a:sym typeface="Baskervville"/>
              </a:rPr>
              <a:t>Scatter plots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200" u="none" cap="none" strike="noStrike">
              <a:solidFill>
                <a:srgbClr val="000000"/>
              </a:solidFill>
              <a:latin typeface="Baskervville"/>
              <a:ea typeface="Baskervville"/>
              <a:cs typeface="Baskervville"/>
              <a:sym typeface="Baskervville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</a:pPr>
            <a:r>
              <a:rPr b="0" i="0" lang="en-US" sz="1000" u="none" cap="none" strike="noStrike">
                <a:solidFill>
                  <a:srgbClr val="000000"/>
                </a:solidFill>
                <a:latin typeface="Baskervville"/>
                <a:ea typeface="Baskervville"/>
                <a:cs typeface="Baskervville"/>
                <a:sym typeface="Baskervville"/>
              </a:rPr>
              <a:t>Tot_chole: total cholesterol</a:t>
            </a:r>
            <a:endParaRPr/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</a:pPr>
            <a:r>
              <a:rPr b="0" i="0" lang="en-US" sz="1000" u="none" cap="none" strike="noStrike">
                <a:solidFill>
                  <a:srgbClr val="000000"/>
                </a:solidFill>
                <a:latin typeface="Baskervville"/>
                <a:ea typeface="Baskervville"/>
                <a:cs typeface="Baskervville"/>
                <a:sym typeface="Baskervville"/>
              </a:rPr>
              <a:t>LDL_chole: low density lipoprotein cholesterol</a:t>
            </a:r>
            <a:endParaRPr/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</a:pPr>
            <a:r>
              <a:rPr b="0" i="0" lang="en-US" sz="1000" u="none" cap="none" strike="noStrike">
                <a:solidFill>
                  <a:srgbClr val="000000"/>
                </a:solidFill>
                <a:latin typeface="Baskervville"/>
                <a:ea typeface="Baskervville"/>
                <a:cs typeface="Baskervville"/>
                <a:sym typeface="Baskervville"/>
              </a:rPr>
              <a:t>HDL_chole: high density lipoprotein cholesterol</a:t>
            </a:r>
            <a:endParaRPr b="0" i="0" sz="1000" u="none" cap="none" strike="noStrike">
              <a:solidFill>
                <a:srgbClr val="000000"/>
              </a:solidFill>
              <a:latin typeface="Baskervville"/>
              <a:ea typeface="Baskervville"/>
              <a:cs typeface="Baskervville"/>
              <a:sym typeface="Baskervvill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3"/>
          <p:cNvSpPr txBox="1"/>
          <p:nvPr>
            <p:ph type="title"/>
          </p:nvPr>
        </p:nvSpPr>
        <p:spPr>
          <a:xfrm>
            <a:off x="1615950" y="1958512"/>
            <a:ext cx="3177723" cy="12264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Result &amp; </a:t>
            </a:r>
            <a:r>
              <a:rPr lang="en-US">
                <a:solidFill>
                  <a:srgbClr val="151A20"/>
                </a:solidFill>
              </a:rPr>
              <a:t>Conclusion</a:t>
            </a:r>
            <a:endParaRPr/>
          </a:p>
        </p:txBody>
      </p:sp>
      <p:sp>
        <p:nvSpPr>
          <p:cNvPr id="220" name="Google Shape;220;p13"/>
          <p:cNvSpPr txBox="1"/>
          <p:nvPr>
            <p:ph idx="2" type="title"/>
          </p:nvPr>
        </p:nvSpPr>
        <p:spPr>
          <a:xfrm>
            <a:off x="1615950" y="781775"/>
            <a:ext cx="1447500" cy="112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US"/>
              <a:t>04</a:t>
            </a:r>
            <a:endParaRPr/>
          </a:p>
        </p:txBody>
      </p:sp>
      <p:pic>
        <p:nvPicPr>
          <p:cNvPr id="221" name="Google Shape;221;p13"/>
          <p:cNvPicPr preferRelativeResize="0"/>
          <p:nvPr/>
        </p:nvPicPr>
        <p:blipFill rotWithShape="1">
          <a:blip r:embed="rId3">
            <a:alphaModFix/>
          </a:blip>
          <a:srcRect b="0" l="67939" r="0" t="0"/>
          <a:stretch/>
        </p:blipFill>
        <p:spPr>
          <a:xfrm>
            <a:off x="6669875" y="0"/>
            <a:ext cx="2474127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4"/>
          <p:cNvSpPr txBox="1"/>
          <p:nvPr>
            <p:ph type="title"/>
          </p:nvPr>
        </p:nvSpPr>
        <p:spPr>
          <a:xfrm>
            <a:off x="2989288" y="422639"/>
            <a:ext cx="3277036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-US"/>
              <a:t>Result</a:t>
            </a:r>
            <a:endParaRPr/>
          </a:p>
        </p:txBody>
      </p:sp>
      <p:pic>
        <p:nvPicPr>
          <p:cNvPr id="227" name="Google Shape;22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0000" y="3912220"/>
            <a:ext cx="5546324" cy="722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0000" y="2140739"/>
            <a:ext cx="5142857" cy="714286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14"/>
          <p:cNvSpPr txBox="1"/>
          <p:nvPr/>
        </p:nvSpPr>
        <p:spPr>
          <a:xfrm>
            <a:off x="720000" y="1568039"/>
            <a:ext cx="2501182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skervville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Baskervville"/>
                <a:ea typeface="Baskervville"/>
                <a:cs typeface="Baskervville"/>
                <a:sym typeface="Baskervville"/>
              </a:rPr>
              <a:t>Logistic Regression</a:t>
            </a:r>
            <a:endParaRPr b="0" i="0" sz="2000" u="none" cap="none" strike="noStrike">
              <a:solidFill>
                <a:schemeClr val="dk1"/>
              </a:solidFill>
              <a:latin typeface="Baskervville"/>
              <a:ea typeface="Baskervville"/>
              <a:cs typeface="Baskervville"/>
              <a:sym typeface="Baskervville"/>
            </a:endParaRPr>
          </a:p>
        </p:txBody>
      </p:sp>
      <p:sp>
        <p:nvSpPr>
          <p:cNvPr id="230" name="Google Shape;230;p14"/>
          <p:cNvSpPr txBox="1"/>
          <p:nvPr/>
        </p:nvSpPr>
        <p:spPr>
          <a:xfrm>
            <a:off x="720000" y="3308721"/>
            <a:ext cx="2501182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skervville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Baskervville"/>
                <a:ea typeface="Baskervville"/>
                <a:cs typeface="Baskervville"/>
                <a:sym typeface="Baskervville"/>
              </a:rPr>
              <a:t>Decision Tree</a:t>
            </a:r>
            <a:endParaRPr b="0" i="0" sz="2000" u="none" cap="none" strike="noStrike">
              <a:solidFill>
                <a:schemeClr val="dk1"/>
              </a:solidFill>
              <a:latin typeface="Baskervville"/>
              <a:ea typeface="Baskervville"/>
              <a:cs typeface="Baskervville"/>
              <a:sym typeface="Baskervville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5"/>
          <p:cNvSpPr txBox="1"/>
          <p:nvPr>
            <p:ph type="title"/>
          </p:nvPr>
        </p:nvSpPr>
        <p:spPr>
          <a:xfrm>
            <a:off x="270164" y="1995131"/>
            <a:ext cx="287196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-US">
                <a:solidFill>
                  <a:srgbClr val="151A20"/>
                </a:solidFill>
              </a:rPr>
              <a:t>Conclusion</a:t>
            </a:r>
            <a:endParaRPr/>
          </a:p>
        </p:txBody>
      </p:sp>
      <p:pic>
        <p:nvPicPr>
          <p:cNvPr id="236" name="Google Shape;23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98088" y="443422"/>
            <a:ext cx="2343236" cy="45625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" name="Google Shape;241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8298" y="2703368"/>
            <a:ext cx="5542857" cy="1514286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16"/>
          <p:cNvSpPr txBox="1"/>
          <p:nvPr>
            <p:ph type="title"/>
          </p:nvPr>
        </p:nvSpPr>
        <p:spPr>
          <a:xfrm>
            <a:off x="1128861" y="1832733"/>
            <a:ext cx="4139400" cy="1225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-US"/>
              <a:t>Thanks!</a:t>
            </a:r>
            <a:endParaRPr/>
          </a:p>
        </p:txBody>
      </p:sp>
      <p:pic>
        <p:nvPicPr>
          <p:cNvPr id="243" name="Google Shape;243;p16"/>
          <p:cNvPicPr preferRelativeResize="0"/>
          <p:nvPr/>
        </p:nvPicPr>
        <p:blipFill rotWithShape="1">
          <a:blip r:embed="rId4">
            <a:alphaModFix/>
          </a:blip>
          <a:srcRect b="0" l="27306" r="37777" t="0"/>
          <a:stretch/>
        </p:blipFill>
        <p:spPr>
          <a:xfrm>
            <a:off x="6449726" y="0"/>
            <a:ext cx="2694277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"/>
          <p:cNvSpPr txBox="1"/>
          <p:nvPr>
            <p:ph type="title"/>
          </p:nvPr>
        </p:nvSpPr>
        <p:spPr>
          <a:xfrm>
            <a:off x="3103284" y="359904"/>
            <a:ext cx="2096895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b="1" lang="en-US"/>
              <a:t>Overview</a:t>
            </a:r>
            <a:endParaRPr b="1"/>
          </a:p>
        </p:txBody>
      </p:sp>
      <p:sp>
        <p:nvSpPr>
          <p:cNvPr id="133" name="Google Shape;133;p2"/>
          <p:cNvSpPr txBox="1"/>
          <p:nvPr>
            <p:ph idx="4" type="title"/>
          </p:nvPr>
        </p:nvSpPr>
        <p:spPr>
          <a:xfrm>
            <a:off x="1485891" y="1297144"/>
            <a:ext cx="822960" cy="64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01</a:t>
            </a:r>
            <a:endParaRPr/>
          </a:p>
        </p:txBody>
      </p:sp>
      <p:sp>
        <p:nvSpPr>
          <p:cNvPr id="134" name="Google Shape;134;p2"/>
          <p:cNvSpPr txBox="1"/>
          <p:nvPr>
            <p:ph idx="5" type="title"/>
          </p:nvPr>
        </p:nvSpPr>
        <p:spPr>
          <a:xfrm>
            <a:off x="1485891" y="2103928"/>
            <a:ext cx="822960" cy="64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4000"/>
              <a:t>02</a:t>
            </a:r>
            <a:endParaRPr sz="4000"/>
          </a:p>
        </p:txBody>
      </p:sp>
      <p:sp>
        <p:nvSpPr>
          <p:cNvPr id="135" name="Google Shape;135;p2"/>
          <p:cNvSpPr txBox="1"/>
          <p:nvPr>
            <p:ph idx="6" type="title"/>
          </p:nvPr>
        </p:nvSpPr>
        <p:spPr>
          <a:xfrm>
            <a:off x="1485891" y="2906697"/>
            <a:ext cx="822960" cy="64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4000"/>
              <a:t>03</a:t>
            </a:r>
            <a:endParaRPr sz="4000"/>
          </a:p>
        </p:txBody>
      </p:sp>
      <p:sp>
        <p:nvSpPr>
          <p:cNvPr id="136" name="Google Shape;136;p2"/>
          <p:cNvSpPr txBox="1"/>
          <p:nvPr>
            <p:ph idx="7" type="subTitle"/>
          </p:nvPr>
        </p:nvSpPr>
        <p:spPr>
          <a:xfrm>
            <a:off x="2308851" y="1292508"/>
            <a:ext cx="4297680" cy="64008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Tổng quan (Abstract)</a:t>
            </a:r>
            <a:endParaRPr sz="2200"/>
          </a:p>
        </p:txBody>
      </p:sp>
      <p:pic>
        <p:nvPicPr>
          <p:cNvPr id="137" name="Google Shape;137;p2"/>
          <p:cNvPicPr preferRelativeResize="0"/>
          <p:nvPr/>
        </p:nvPicPr>
        <p:blipFill rotWithShape="1">
          <a:blip r:embed="rId3">
            <a:alphaModFix/>
          </a:blip>
          <a:srcRect b="-4601" l="51695" r="-2006" t="58621"/>
          <a:stretch/>
        </p:blipFill>
        <p:spPr>
          <a:xfrm flipH="1">
            <a:off x="7442306" y="0"/>
            <a:ext cx="1701699" cy="1612548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"/>
          <p:cNvSpPr/>
          <p:nvPr/>
        </p:nvSpPr>
        <p:spPr>
          <a:xfrm>
            <a:off x="1485891" y="3710848"/>
            <a:ext cx="822960" cy="640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800" u="none" cap="none" strike="noStrike">
                <a:solidFill>
                  <a:srgbClr val="49767D"/>
                </a:solidFill>
                <a:latin typeface="Baskervville"/>
                <a:ea typeface="Baskervville"/>
                <a:cs typeface="Baskervville"/>
                <a:sym typeface="Baskervville"/>
              </a:rPr>
              <a:t>04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2"/>
          <p:cNvSpPr txBox="1"/>
          <p:nvPr>
            <p:ph idx="7" type="subTitle"/>
          </p:nvPr>
        </p:nvSpPr>
        <p:spPr>
          <a:xfrm>
            <a:off x="2308850" y="2103928"/>
            <a:ext cx="4297680" cy="64008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Giới thiệu (Introduction)</a:t>
            </a:r>
            <a:endParaRPr sz="2200"/>
          </a:p>
        </p:txBody>
      </p:sp>
      <p:sp>
        <p:nvSpPr>
          <p:cNvPr id="140" name="Google Shape;140;p2"/>
          <p:cNvSpPr txBox="1"/>
          <p:nvPr>
            <p:ph idx="7" type="subTitle"/>
          </p:nvPr>
        </p:nvSpPr>
        <p:spPr>
          <a:xfrm>
            <a:off x="2308850" y="2903939"/>
            <a:ext cx="4923799" cy="64008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Phân tích dữ liệu (Data Analysis)</a:t>
            </a:r>
            <a:endParaRPr sz="2200"/>
          </a:p>
        </p:txBody>
      </p:sp>
      <p:sp>
        <p:nvSpPr>
          <p:cNvPr id="141" name="Google Shape;141;p2"/>
          <p:cNvSpPr txBox="1"/>
          <p:nvPr>
            <p:ph idx="7" type="subTitle"/>
          </p:nvPr>
        </p:nvSpPr>
        <p:spPr>
          <a:xfrm>
            <a:off x="2308850" y="3710848"/>
            <a:ext cx="6087005" cy="64008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Kết quả &amp;</a:t>
            </a:r>
            <a:r>
              <a:rPr lang="en-US">
                <a:solidFill>
                  <a:srgbClr val="151A20"/>
                </a:solidFill>
              </a:rPr>
              <a:t> Kết luận</a:t>
            </a:r>
            <a:r>
              <a:rPr lang="en-US"/>
              <a:t> (Results - </a:t>
            </a:r>
            <a:r>
              <a:rPr lang="en-US">
                <a:solidFill>
                  <a:srgbClr val="151A20"/>
                </a:solidFill>
              </a:rPr>
              <a:t>Conclusion)</a:t>
            </a:r>
            <a:endParaRPr>
              <a:solidFill>
                <a:srgbClr val="151A20"/>
              </a:solidFill>
            </a:endParaRPr>
          </a:p>
        </p:txBody>
      </p:sp>
    </p:spTree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"/>
          <p:cNvSpPr txBox="1"/>
          <p:nvPr>
            <p:ph type="title"/>
          </p:nvPr>
        </p:nvSpPr>
        <p:spPr>
          <a:xfrm>
            <a:off x="2685500" y="2460927"/>
            <a:ext cx="5267100" cy="837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Abstract</a:t>
            </a:r>
            <a:endParaRPr/>
          </a:p>
        </p:txBody>
      </p:sp>
      <p:sp>
        <p:nvSpPr>
          <p:cNvPr id="147" name="Google Shape;147;p3"/>
          <p:cNvSpPr txBox="1"/>
          <p:nvPr>
            <p:ph idx="2" type="title"/>
          </p:nvPr>
        </p:nvSpPr>
        <p:spPr>
          <a:xfrm>
            <a:off x="2685500" y="1577100"/>
            <a:ext cx="1810200" cy="111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US"/>
              <a:t>01</a:t>
            </a:r>
            <a:endParaRPr/>
          </a:p>
        </p:txBody>
      </p:sp>
      <p:pic>
        <p:nvPicPr>
          <p:cNvPr id="148" name="Google Shape;148;p3"/>
          <p:cNvPicPr preferRelativeResize="0"/>
          <p:nvPr/>
        </p:nvPicPr>
        <p:blipFill rotWithShape="1">
          <a:blip r:embed="rId3">
            <a:alphaModFix/>
          </a:blip>
          <a:srcRect b="0" l="0" r="74094" t="0"/>
          <a:stretch/>
        </p:blipFill>
        <p:spPr>
          <a:xfrm>
            <a:off x="0" y="0"/>
            <a:ext cx="1999073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9" name="Google Shape;149;p3"/>
          <p:cNvGrpSpPr/>
          <p:nvPr/>
        </p:nvGrpSpPr>
        <p:grpSpPr>
          <a:xfrm>
            <a:off x="6661100" y="0"/>
            <a:ext cx="2482905" cy="5143500"/>
            <a:chOff x="6661100" y="0"/>
            <a:chExt cx="2482905" cy="5143500"/>
          </a:xfrm>
        </p:grpSpPr>
        <p:pic>
          <p:nvPicPr>
            <p:cNvPr id="150" name="Google Shape;150;p3"/>
            <p:cNvPicPr preferRelativeResize="0"/>
            <p:nvPr/>
          </p:nvPicPr>
          <p:blipFill rotWithShape="1">
            <a:blip r:embed="rId4">
              <a:alphaModFix/>
            </a:blip>
            <a:srcRect b="55806" l="592" r="55204" t="-31817"/>
            <a:stretch/>
          </p:blipFill>
          <p:spPr>
            <a:xfrm>
              <a:off x="6661100" y="2741975"/>
              <a:ext cx="2482898" cy="2401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1" name="Google Shape;151;p3"/>
            <p:cNvPicPr preferRelativeResize="0"/>
            <p:nvPr/>
          </p:nvPicPr>
          <p:blipFill rotWithShape="1">
            <a:blip r:embed="rId5">
              <a:alphaModFix/>
            </a:blip>
            <a:srcRect b="-4601" l="51695" r="-2006" t="58621"/>
            <a:stretch/>
          </p:blipFill>
          <p:spPr>
            <a:xfrm flipH="1">
              <a:off x="7442306" y="0"/>
              <a:ext cx="1701699" cy="1612548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4"/>
          <p:cNvSpPr txBox="1"/>
          <p:nvPr>
            <p:ph idx="1" type="subTitle"/>
          </p:nvPr>
        </p:nvSpPr>
        <p:spPr>
          <a:xfrm>
            <a:off x="1114267" y="706584"/>
            <a:ext cx="6691200" cy="345052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3000"/>
              <a:buNone/>
            </a:pPr>
            <a:r>
              <a:rPr lang="en-US" sz="2000"/>
              <a:t>Khi bạn đi khám sức khỏe tổng quát, thông thường sẽ nhận được các kết quả và thông tin sau:</a:t>
            </a:r>
            <a:endParaRPr sz="2000"/>
          </a:p>
          <a:p>
            <a:pPr indent="-285750" lvl="0" marL="28575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3000"/>
              <a:buFont typeface="Arial"/>
              <a:buChar char="•"/>
            </a:pPr>
            <a:r>
              <a:rPr lang="en-US" sz="2000"/>
              <a:t>Kết quả Kiểm tra cơ bản</a:t>
            </a:r>
            <a:endParaRPr sz="2000"/>
          </a:p>
          <a:p>
            <a:pPr indent="-285750" lvl="0" marL="28575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3000"/>
              <a:buFont typeface="Arial"/>
              <a:buChar char="•"/>
            </a:pPr>
            <a:r>
              <a:rPr lang="en-US" sz="2000"/>
              <a:t>Xét nghiệm Máu (Blood Tests)</a:t>
            </a:r>
            <a:endParaRPr sz="2000"/>
          </a:p>
          <a:p>
            <a:pPr indent="-285750" lvl="0" marL="28575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3000"/>
              <a:buFont typeface="Arial"/>
              <a:buChar char="•"/>
            </a:pPr>
            <a:r>
              <a:rPr lang="en-US" sz="2000"/>
              <a:t>Xét nghiệm Nước tiểu (Urine Tests)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3000"/>
              <a:buFont typeface="Arial"/>
              <a:buChar char="•"/>
            </a:pPr>
            <a:r>
              <a:rPr lang="en-US" sz="2000"/>
              <a:t>Kiểm tra BMI (Body Mass Index)</a:t>
            </a:r>
            <a:endParaRPr sz="2000"/>
          </a:p>
        </p:txBody>
      </p:sp>
    </p:spTree>
  </p:cSld>
  <p:clrMapOvr>
    <a:masterClrMapping/>
  </p:clrMapOvr>
  <p:transition spd="med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5"/>
          <p:cNvSpPr txBox="1"/>
          <p:nvPr>
            <p:ph type="title"/>
          </p:nvPr>
        </p:nvSpPr>
        <p:spPr>
          <a:xfrm>
            <a:off x="1615950" y="1904075"/>
            <a:ext cx="2979600" cy="7130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162" name="Google Shape;162;p5"/>
          <p:cNvSpPr txBox="1"/>
          <p:nvPr>
            <p:ph idx="2" type="title"/>
          </p:nvPr>
        </p:nvSpPr>
        <p:spPr>
          <a:xfrm>
            <a:off x="1615950" y="781775"/>
            <a:ext cx="1447500" cy="112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US"/>
              <a:t>02</a:t>
            </a:r>
            <a:endParaRPr/>
          </a:p>
        </p:txBody>
      </p:sp>
      <p:pic>
        <p:nvPicPr>
          <p:cNvPr id="163" name="Google Shape;163;p5"/>
          <p:cNvPicPr preferRelativeResize="0"/>
          <p:nvPr/>
        </p:nvPicPr>
        <p:blipFill rotWithShape="1">
          <a:blip r:embed="rId3">
            <a:alphaModFix/>
          </a:blip>
          <a:srcRect b="0" l="67939" r="0" t="0"/>
          <a:stretch/>
        </p:blipFill>
        <p:spPr>
          <a:xfrm>
            <a:off x="6669875" y="0"/>
            <a:ext cx="2474127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6"/>
          <p:cNvSpPr txBox="1"/>
          <p:nvPr>
            <p:ph type="title"/>
          </p:nvPr>
        </p:nvSpPr>
        <p:spPr>
          <a:xfrm>
            <a:off x="745400" y="894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b="1" lang="en-US"/>
              <a:t>About Dataset</a:t>
            </a:r>
            <a:endParaRPr b="1"/>
          </a:p>
        </p:txBody>
      </p:sp>
      <p:pic>
        <p:nvPicPr>
          <p:cNvPr id="169" name="Google Shape;169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3841" y="810426"/>
            <a:ext cx="3593709" cy="40703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64471" y="2129930"/>
            <a:ext cx="3960429" cy="275081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6"/>
          <p:cNvSpPr txBox="1"/>
          <p:nvPr>
            <p:ph idx="1" type="subTitle"/>
          </p:nvPr>
        </p:nvSpPr>
        <p:spPr>
          <a:xfrm>
            <a:off x="4764470" y="810426"/>
            <a:ext cx="3560379" cy="11453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Source: kaggle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000" u="sng">
                <a:solidFill>
                  <a:schemeClr val="hlink"/>
                </a:solidFill>
                <a:hlinkClick r:id="rId5"/>
              </a:rPr>
              <a:t>https://www.kaggle.com/datasets/sooyoungher/smoking-drinking-dataset/data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  <p:transition spd="med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b="1" lang="en-US"/>
              <a:t>About Dataset</a:t>
            </a:r>
            <a:endParaRPr b="1"/>
          </a:p>
        </p:txBody>
      </p:sp>
      <p:pic>
        <p:nvPicPr>
          <p:cNvPr id="177" name="Google Shape;177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0348" y="1788661"/>
            <a:ext cx="8743303" cy="22458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8"/>
          <p:cNvSpPr txBox="1"/>
          <p:nvPr>
            <p:ph type="title"/>
          </p:nvPr>
        </p:nvSpPr>
        <p:spPr>
          <a:xfrm>
            <a:off x="4229700" y="2246912"/>
            <a:ext cx="2979600" cy="6496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Data Analysis</a:t>
            </a:r>
            <a:endParaRPr/>
          </a:p>
        </p:txBody>
      </p:sp>
      <p:sp>
        <p:nvSpPr>
          <p:cNvPr id="183" name="Google Shape;183;p8"/>
          <p:cNvSpPr txBox="1"/>
          <p:nvPr>
            <p:ph idx="2" type="title"/>
          </p:nvPr>
        </p:nvSpPr>
        <p:spPr>
          <a:xfrm>
            <a:off x="5761800" y="990475"/>
            <a:ext cx="1447500" cy="112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US"/>
              <a:t>03</a:t>
            </a:r>
            <a:endParaRPr/>
          </a:p>
        </p:txBody>
      </p:sp>
      <p:pic>
        <p:nvPicPr>
          <p:cNvPr id="184" name="Google Shape;184;p8"/>
          <p:cNvPicPr preferRelativeResize="0"/>
          <p:nvPr/>
        </p:nvPicPr>
        <p:blipFill rotWithShape="1">
          <a:blip r:embed="rId3">
            <a:alphaModFix/>
          </a:blip>
          <a:srcRect b="0" l="0" r="66936" t="0"/>
          <a:stretch/>
        </p:blipFill>
        <p:spPr>
          <a:xfrm>
            <a:off x="0" y="0"/>
            <a:ext cx="2551398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9"/>
          <p:cNvSpPr txBox="1"/>
          <p:nvPr>
            <p:ph type="title"/>
          </p:nvPr>
        </p:nvSpPr>
        <p:spPr>
          <a:xfrm>
            <a:off x="656500" y="46407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b="1" lang="en-US" sz="3000"/>
              <a:t>Data analysis - Processing</a:t>
            </a:r>
            <a:endParaRPr b="1" sz="3000"/>
          </a:p>
        </p:txBody>
      </p:sp>
      <p:sp>
        <p:nvSpPr>
          <p:cNvPr id="190" name="Google Shape;190;p9"/>
          <p:cNvSpPr txBox="1"/>
          <p:nvPr/>
        </p:nvSpPr>
        <p:spPr>
          <a:xfrm>
            <a:off x="244327" y="1711430"/>
            <a:ext cx="4887050" cy="22301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b="1" i="0" lang="en-US" sz="3000" u="none" cap="none" strike="noStrike">
                <a:solidFill>
                  <a:srgbClr val="000000"/>
                </a:solidFill>
                <a:latin typeface="Baskervville"/>
                <a:ea typeface="Baskervville"/>
                <a:cs typeface="Baskervville"/>
                <a:sym typeface="Baskervville"/>
              </a:rPr>
              <a:t>Remove null, duplicates</a:t>
            </a:r>
            <a:endParaRPr/>
          </a:p>
          <a:p>
            <a:pPr indent="-4572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b="0" i="0" lang="en-US" sz="3000" u="none" cap="none" strike="noStrike">
                <a:solidFill>
                  <a:srgbClr val="000000"/>
                </a:solidFill>
                <a:latin typeface="Baskervville"/>
                <a:ea typeface="Baskervville"/>
                <a:cs typeface="Baskervville"/>
                <a:sym typeface="Baskervville"/>
              </a:rPr>
              <a:t>Format </a:t>
            </a:r>
            <a:endParaRPr b="0" i="0" sz="3000" u="none" cap="none" strike="noStrike">
              <a:solidFill>
                <a:srgbClr val="000000"/>
              </a:solidFill>
              <a:latin typeface="Baskervville"/>
              <a:ea typeface="Baskervville"/>
              <a:cs typeface="Baskervville"/>
              <a:sym typeface="Baskervville"/>
            </a:endParaRPr>
          </a:p>
        </p:txBody>
      </p:sp>
      <p:pic>
        <p:nvPicPr>
          <p:cNvPr id="191" name="Google Shape;191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31701" y="1219488"/>
            <a:ext cx="2756226" cy="34080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ords of Wisdom by Slidesgo">
  <a:themeElements>
    <a:clrScheme name="Simple Light">
      <a:dk1>
        <a:srgbClr val="151A20"/>
      </a:dk1>
      <a:lt1>
        <a:srgbClr val="E5E5DB"/>
      </a:lt1>
      <a:dk2>
        <a:srgbClr val="995334"/>
      </a:dk2>
      <a:lt2>
        <a:srgbClr val="D9A78C"/>
      </a:lt2>
      <a:accent1>
        <a:srgbClr val="585B46"/>
      </a:accent1>
      <a:accent2>
        <a:srgbClr val="8B9072"/>
      </a:accent2>
      <a:accent3>
        <a:srgbClr val="49767D"/>
      </a:accent3>
      <a:accent4>
        <a:srgbClr val="81B0B5"/>
      </a:accent4>
      <a:accent5>
        <a:srgbClr val="FFFFFF"/>
      </a:accent5>
      <a:accent6>
        <a:srgbClr val="FFFFFF"/>
      </a:accent6>
      <a:hlink>
        <a:srgbClr val="151A2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