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1"/>
  </p:notesMasterIdLst>
  <p:sldIdLst>
    <p:sldId id="256" r:id="rId5"/>
    <p:sldId id="365" r:id="rId6"/>
    <p:sldId id="370" r:id="rId7"/>
    <p:sldId id="371" r:id="rId8"/>
    <p:sldId id="385" r:id="rId9"/>
    <p:sldId id="38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/>
    <p:restoredTop sz="84546" autoAdjust="0"/>
  </p:normalViewPr>
  <p:slideViewPr>
    <p:cSldViewPr snapToGrid="0" snapToObjects="1">
      <p:cViewPr>
        <p:scale>
          <a:sx n="85" d="100"/>
          <a:sy n="85" d="100"/>
        </p:scale>
        <p:origin x="-32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18622-DFA2-564A-9953-77226CFC4F4A}" type="datetimeFigureOut">
              <a:rPr kumimoji="1" lang="ja-JP" altLang="en-US" smtClean="0"/>
              <a:t>2019/9/26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F7785-36CB-4C43-8294-BD9430B93F9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21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製品開発</a:t>
            </a:r>
            <a:endParaRPr kumimoji="1" lang="en-US" altLang="ja-JP" dirty="0"/>
          </a:p>
          <a:p>
            <a:r>
              <a:rPr kumimoji="1" lang="ja-JP" altLang="en-US" dirty="0"/>
              <a:t>河野がなにを考え、なにができるようになったのか、それによってチームとしての嬉しさはなにか</a:t>
            </a:r>
            <a:endParaRPr kumimoji="1" lang="en-US" altLang="ja-JP" dirty="0"/>
          </a:p>
          <a:p>
            <a:r>
              <a:rPr kumimoji="1" lang="ja-JP" altLang="en-US" dirty="0"/>
              <a:t>戦略企画部</a:t>
            </a:r>
            <a:endParaRPr kumimoji="1" lang="en-US" altLang="ja-JP" dirty="0"/>
          </a:p>
          <a:p>
            <a:r>
              <a:rPr kumimoji="1" lang="ja-JP" altLang="en-US" dirty="0"/>
              <a:t>できるようになったことで他グループに与える影響</a:t>
            </a:r>
            <a:endParaRPr kumimoji="1" lang="en-US" altLang="ja-JP" dirty="0"/>
          </a:p>
          <a:p>
            <a:r>
              <a:rPr kumimoji="1" lang="ja-JP" altLang="en-US" dirty="0"/>
              <a:t>今後やること</a:t>
            </a:r>
            <a:endParaRPr kumimoji="1" lang="en-US" altLang="ja-JP" dirty="0"/>
          </a:p>
          <a:p>
            <a:r>
              <a:rPr kumimoji="1" lang="ja-JP" altLang="en-US" dirty="0"/>
              <a:t>これをやることによってなにが嬉しい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やる目的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F7785-36CB-4C43-8294-BD9430B93F9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6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="" xmlns:a16="http://schemas.microsoft.com/office/drawing/2014/main" id="{E0E2B3FA-ED99-3642-88CD-0579ADF65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="" xmlns:a16="http://schemas.microsoft.com/office/drawing/2014/main" id="{98F2E001-90B2-EE48-9AEB-A987A65B8AF7}"/>
              </a:ext>
            </a:extLst>
          </p:cNvPr>
          <p:cNvSpPr/>
          <p:nvPr userDrawn="1"/>
        </p:nvSpPr>
        <p:spPr>
          <a:xfrm>
            <a:off x="71716" y="89647"/>
            <a:ext cx="12030635" cy="6642849"/>
          </a:xfrm>
          <a:prstGeom prst="roundRect">
            <a:avLst>
              <a:gd name="adj" fmla="val 45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EA5781F-9DBD-7948-8A3C-D6C144775A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36445"/>
            <a:ext cx="9144000" cy="1540133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sz="360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kumimoji="1" lang="ja-JP" altLang="en-US" dirty="0"/>
              <a:t>スライドマスターでタイトル入力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="" xmlns:a16="http://schemas.microsoft.com/office/drawing/2014/main" id="{168E48E9-CB3A-C843-B988-EE7233151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34499"/>
            <a:ext cx="9144000" cy="790668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〜</a:t>
            </a:r>
            <a:r>
              <a:rPr kumimoji="1" lang="ja-JP" altLang="en-US" dirty="0"/>
              <a:t>サブタイトルがあればここに入ります</a:t>
            </a:r>
            <a:r>
              <a:rPr kumimoji="1" lang="en-US" altLang="ja-JP" dirty="0"/>
              <a:t>〜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2C59096C-C2E5-B14D-B2A2-36358214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8666" y="7671125"/>
            <a:ext cx="6328718" cy="234779"/>
          </a:xfrm>
          <a:solidFill>
            <a:schemeClr val="bg1"/>
          </a:solidFill>
        </p:spPr>
        <p:txBody>
          <a:bodyPr lIns="36000" tIns="36000" rIns="36000" bIns="3600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COPYRIGHT 2017 INFORMATION SERVICES INTERNATIONAL - DENTSU, LTD. ALL RIGHTS RESERVED.</a:t>
            </a:r>
            <a:endParaRPr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="" xmlns:a16="http://schemas.microsoft.com/office/drawing/2014/main" id="{ADDBA127-4A03-BC4E-8876-35CB9BA1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340" y="6397996"/>
            <a:ext cx="2743200" cy="261083"/>
          </a:xfrm>
        </p:spPr>
        <p:txBody>
          <a:bodyPr anchor="b"/>
          <a:lstStyle>
            <a:lvl1pPr>
              <a:defRPr b="1" i="0">
                <a:solidFill>
                  <a:schemeClr val="bg1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1BBDCB8-B73C-8E49-B5AC-1A78A0979E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3" name="日付プレースホルダー 3">
            <a:extLst>
              <a:ext uri="{FF2B5EF4-FFF2-40B4-BE49-F238E27FC236}">
                <a16:creationId xmlns="" xmlns:a16="http://schemas.microsoft.com/office/drawing/2014/main" id="{DF8083E3-B43D-C043-9F00-B2583CD4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5432" y="5861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DDF74F40-D3C3-504D-AD63-DEE7BBD51E1D}" type="datetime1">
              <a:rPr lang="ja-JP" altLang="en-US" smtClean="0"/>
              <a:t>2019/9/26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27FEC6F4-0752-3E45-8033-0E07A04D7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1431" y="217515"/>
            <a:ext cx="629590" cy="3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>
            <a:extLst>
              <a:ext uri="{FF2B5EF4-FFF2-40B4-BE49-F238E27FC236}">
                <a16:creationId xmlns="" xmlns:a16="http://schemas.microsoft.com/office/drawing/2014/main" id="{17AB320E-BED9-BE4E-A524-0EAF5F02E0E0}"/>
              </a:ext>
            </a:extLst>
          </p:cNvPr>
          <p:cNvSpPr/>
          <p:nvPr userDrawn="1"/>
        </p:nvSpPr>
        <p:spPr>
          <a:xfrm>
            <a:off x="71716" y="89647"/>
            <a:ext cx="12030635" cy="6642849"/>
          </a:xfrm>
          <a:prstGeom prst="roundRect">
            <a:avLst>
              <a:gd name="adj" fmla="val 45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0BA26FF-1EF6-1944-9480-4D107C1B2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022" y="179292"/>
            <a:ext cx="10515600" cy="316286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kumimoji="1" lang="ja-JP" altLang="en-US" dirty="0"/>
              <a:t>スライドマスターでタイトル入力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DF015CA4-39DE-D246-AA62-657A78AF00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9233" y="684946"/>
            <a:ext cx="10515600" cy="928701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スライドマスターで見出しを入力</a:t>
            </a: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="" xmlns:a16="http://schemas.microsoft.com/office/drawing/2014/main" id="{71206BE8-39E0-CC43-B913-EB5F90A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8822" y="6623221"/>
            <a:ext cx="6328718" cy="234779"/>
          </a:xfrm>
          <a:solidFill>
            <a:schemeClr val="bg1"/>
          </a:solidFill>
        </p:spPr>
        <p:txBody>
          <a:bodyPr lIns="36000" tIns="36000" rIns="36000" bIns="3600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COPYRIGHT 2017 INFORMATION SERVICES INTERNATIONAL - DENTSU, LTD. ALL RIGHTS RESERVED.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="" xmlns:a16="http://schemas.microsoft.com/office/drawing/2014/main" id="{A1E63389-5073-314F-86A3-44A2F79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340" y="6397996"/>
            <a:ext cx="2743200" cy="261083"/>
          </a:xfrm>
        </p:spPr>
        <p:txBody>
          <a:bodyPr anchor="b"/>
          <a:lstStyle>
            <a:lvl1pPr>
              <a:defRPr b="1" i="0">
                <a:solidFill>
                  <a:schemeClr val="bg1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1BBDCB8-B73C-8E49-B5AC-1A78A0979E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CD5636F0-6BE7-A847-B466-FBE8F07DC8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1718" y="301577"/>
            <a:ext cx="37930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4357C128-8DAD-5B42-AFC6-6F7B84A63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431" y="217515"/>
            <a:ext cx="629590" cy="3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090368ED-B3ED-CC45-9BEF-86AB6DEF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50C9ED8-CD07-714C-A547-70C68B2B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10D9063-A8BE-244D-9EA0-EA2B7376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1232-BFCE-0F47-A516-308E43FCB565}" type="datetime1">
              <a:rPr kumimoji="1" lang="ja-JP" altLang="en-US" smtClean="0"/>
              <a:t>2019/9/26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00E162C-33EE-254D-B508-855BA622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COPYRIGHT 2017 INFORMATION SERVICES INTERNATIONAL - DENTSU, LTD.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3D5F3302-FF17-A84C-BA25-4E54D24E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DCB8-B73C-8E49-B5AC-1A78A0979EE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96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53D397D-2888-234F-A46C-0F170662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iQUAVIS</a:t>
            </a:r>
            <a:r>
              <a:rPr lang="ja-JP" altLang="en-US" dirty="0"/>
              <a:t>チームにおける</a:t>
            </a:r>
            <a:r>
              <a:rPr lang="en-US" altLang="ja-JP" dirty="0" err="1"/>
              <a:t>SVN→Git</a:t>
            </a:r>
            <a:r>
              <a:rPr lang="ja-JP" altLang="en-US" dirty="0"/>
              <a:t>移行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ADD54F4F-663F-6841-B4B6-08124737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340" y="6362138"/>
            <a:ext cx="2743200" cy="261083"/>
          </a:xfrm>
        </p:spPr>
        <p:txBody>
          <a:bodyPr/>
          <a:lstStyle/>
          <a:p>
            <a:fld id="{C1BBDCB8-B73C-8E49-B5AC-1A78A0979EE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C0D38446-3193-784B-9860-46BF830066DF}"/>
              </a:ext>
            </a:extLst>
          </p:cNvPr>
          <p:cNvSpPr txBox="1"/>
          <p:nvPr/>
        </p:nvSpPr>
        <p:spPr>
          <a:xfrm>
            <a:off x="4949750" y="5882018"/>
            <a:ext cx="228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河野 駿介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4FC6D111-558A-D248-BFC7-7F0032FD1565}"/>
              </a:ext>
            </a:extLst>
          </p:cNvPr>
          <p:cNvSpPr txBox="1"/>
          <p:nvPr/>
        </p:nvSpPr>
        <p:spPr>
          <a:xfrm>
            <a:off x="4855029" y="5243584"/>
            <a:ext cx="2471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2019</a:t>
            </a:r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年</a:t>
            </a:r>
            <a:r>
              <a:rPr lang="en-US" altLang="ja-JP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9</a:t>
            </a:r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月</a:t>
            </a:r>
            <a:r>
              <a:rPr lang="en-US" altLang="ja-JP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27</a:t>
            </a:r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日</a:t>
            </a:r>
            <a:endParaRPr lang="en-US" altLang="ja-JP" sz="1400" dirty="0" smtClean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0" algn="ctr"/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電通国際情報サービス</a:t>
            </a:r>
            <a:endParaRPr lang="en-US" altLang="ja-JP" sz="1400" dirty="0" smtClean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0" algn="ctr"/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先端技術推進室 戦略企画部</a:t>
            </a:r>
            <a:endParaRPr lang="en-US" altLang="ja-JP" dirty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4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活動背景と活動目的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活動内容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今後の展望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所感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1" name="タイトル 10">
            <a:extLst>
              <a:ext uri="{FF2B5EF4-FFF2-40B4-BE49-F238E27FC236}">
                <a16:creationId xmlns="" xmlns:a16="http://schemas.microsoft.com/office/drawing/2014/main" id="{B9ECB5CA-8E55-45AF-A944-DF30B3AD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61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活動背景と活動目的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活動背景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製品開発グループの願い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自信を持てる分野を見つけ、その分野でチームに貢献してほしい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活動目的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開技学習を終えた時の目指す姿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から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に移行し、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GitHub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を用いて製品開発を円滑に回せるようになること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4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活動内容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372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→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への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「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subgit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」を用いた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iQUAVIS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リポジトリの移行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移行を一部自動化する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PowerShell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スクリプト作成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移行ドキュメントの作成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効果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が使えるようになることでプロジェクト運用の幅が広がる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ISID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内で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を使用しているプロジェクトでの移行が容易になる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="" xmlns:a16="http://schemas.microsoft.com/office/drawing/2014/main" id="{03C94AA7-7A92-4A65-BCD7-72BB81D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02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活動内容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418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Redmine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との連携の移行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練習用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Redmine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を構築し、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から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との連携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1">
              <a:lnSpc>
                <a:spcPct val="150000"/>
              </a:lnSpc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効果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移行後も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Redmine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が使用できる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コードレビューが一覧で見れるようになった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="" xmlns:a16="http://schemas.microsoft.com/office/drawing/2014/main" id="{03C94AA7-7A92-4A65-BCD7-72BB81D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966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FD91CE6-B7A7-CD42-B586-9E86352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全体のまとめ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325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全体まとめ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今後の活動予定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案件での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Git,GitHub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導入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コア開発での移行作業の予定作成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circleCI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textlint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を用いたドキュメントレビューの仕組みの導入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7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99516E91270B048AC93F1E023CACA85" ma:contentTypeVersion="0" ma:contentTypeDescription="新しいドキュメントを作成します。" ma:contentTypeScope="" ma:versionID="5b373c2ab3fad899ac0082b8b45582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73d82c0c428e05a69f3f5a85e9519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55624D-87DE-4DDD-8DC7-3FA7EE5B4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8BD6D0-025A-4BD1-AB15-1A5F92E2E5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362CF-1F1C-4F6B-B39A-1126564FB03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361</Words>
  <Application>Microsoft Office PowerPoint</Application>
  <PresentationFormat>ユーザー設定</PresentationFormat>
  <Paragraphs>59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iQUAVISチームにおけるSVN→Git移行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藤崎 友梨</dc:creator>
  <cp:lastModifiedBy>正規ユーザー</cp:lastModifiedBy>
  <cp:revision>813</cp:revision>
  <dcterms:created xsi:type="dcterms:W3CDTF">2018-02-02T02:53:31Z</dcterms:created>
  <dcterms:modified xsi:type="dcterms:W3CDTF">2019-09-26T03:08:23Z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0x010100299516E91270B048AC93F1E023CACA85</vt:lpwstr>
  </property>
</Properties>
</file>