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3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6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51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2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4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5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2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1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38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04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02A7-75DE-4B62-AECD-23F84E091B76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D987-B54F-4496-96D0-0301912912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7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iQUAVIS</a:t>
            </a:r>
            <a:r>
              <a:rPr lang="ja-JP" altLang="en-US" dirty="0"/>
              <a:t>チームにおける</a:t>
            </a:r>
            <a:r>
              <a:rPr lang="en-US" altLang="ja-JP" dirty="0" err="1"/>
              <a:t>SVN→Git</a:t>
            </a:r>
            <a:r>
              <a:rPr lang="ja-JP" altLang="en-US" dirty="0"/>
              <a:t>移行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2019/09/27</a:t>
            </a:r>
          </a:p>
          <a:p>
            <a:r>
              <a:rPr kumimoji="1" lang="ja-JP" altLang="en-US" dirty="0" smtClean="0"/>
              <a:t>先端技術推進室 製品開発グループ</a:t>
            </a:r>
            <a:endParaRPr kumimoji="1" lang="en-US" altLang="ja-JP" dirty="0" smtClean="0"/>
          </a:p>
          <a:p>
            <a:r>
              <a:rPr lang="ja-JP" altLang="en-US" smtClean="0"/>
              <a:t>河野</a:t>
            </a:r>
            <a:r>
              <a:rPr lang="ja-JP" altLang="en-US"/>
              <a:t>駿介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41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iQUAVISチームにおけるSVN→Git移行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iQUAVISチームにおけるSVN→Git移行</dc:title>
  <dc:creator>正規ユーザー</dc:creator>
  <cp:lastModifiedBy>正規ユーザー</cp:lastModifiedBy>
  <cp:revision>2</cp:revision>
  <dcterms:created xsi:type="dcterms:W3CDTF">2019-09-20T09:42:44Z</dcterms:created>
  <dcterms:modified xsi:type="dcterms:W3CDTF">2019-09-20T09:59:33Z</dcterms:modified>
</cp:coreProperties>
</file>