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1"/>
  </p:notesMasterIdLst>
  <p:sldIdLst>
    <p:sldId id="256" r:id="rId5"/>
    <p:sldId id="365" r:id="rId6"/>
    <p:sldId id="370" r:id="rId7"/>
    <p:sldId id="371" r:id="rId8"/>
    <p:sldId id="385" r:id="rId9"/>
    <p:sldId id="38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/>
    <p:restoredTop sz="84546" autoAdjust="0"/>
  </p:normalViewPr>
  <p:slideViewPr>
    <p:cSldViewPr snapToGrid="0" snapToObjects="1">
      <p:cViewPr>
        <p:scale>
          <a:sx n="85" d="100"/>
          <a:sy n="85" d="100"/>
        </p:scale>
        <p:origin x="-32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18622-DFA2-564A-9953-77226CFC4F4A}" type="datetimeFigureOut">
              <a:rPr kumimoji="1" lang="ja-JP" altLang="en-US" smtClean="0"/>
              <a:t>2019/9/26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F7785-36CB-4C43-8294-BD9430B93F9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21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製品開発</a:t>
            </a:r>
            <a:endParaRPr kumimoji="1" lang="en-US" altLang="ja-JP" dirty="0"/>
          </a:p>
          <a:p>
            <a:r>
              <a:rPr kumimoji="1" lang="ja-JP" altLang="en-US" dirty="0"/>
              <a:t>河野がなにを考え、なにができるようになったのか、それによってチームとしての嬉しさはなにか</a:t>
            </a:r>
            <a:endParaRPr kumimoji="1" lang="en-US" altLang="ja-JP" dirty="0"/>
          </a:p>
          <a:p>
            <a:r>
              <a:rPr kumimoji="1" lang="ja-JP" altLang="en-US" dirty="0"/>
              <a:t>戦略企画部</a:t>
            </a:r>
            <a:endParaRPr kumimoji="1" lang="en-US" altLang="ja-JP" dirty="0"/>
          </a:p>
          <a:p>
            <a:r>
              <a:rPr kumimoji="1" lang="ja-JP" altLang="en-US" dirty="0"/>
              <a:t>できるようになったことで他グループに与える影響</a:t>
            </a:r>
            <a:endParaRPr kumimoji="1" lang="en-US" altLang="ja-JP" dirty="0"/>
          </a:p>
          <a:p>
            <a:r>
              <a:rPr kumimoji="1" lang="ja-JP" altLang="en-US" dirty="0"/>
              <a:t>今後やること</a:t>
            </a:r>
            <a:endParaRPr kumimoji="1" lang="en-US" altLang="ja-JP" dirty="0"/>
          </a:p>
          <a:p>
            <a:r>
              <a:rPr kumimoji="1" lang="ja-JP" altLang="en-US" dirty="0"/>
              <a:t>これをやることによってなにが嬉しい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やる目的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F7785-36CB-4C43-8294-BD9430B93F9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6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E0E2B3FA-ED99-3642-88CD-0579ADF65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xmlns="" id="{98F2E001-90B2-EE48-9AEB-A987A65B8AF7}"/>
              </a:ext>
            </a:extLst>
          </p:cNvPr>
          <p:cNvSpPr/>
          <p:nvPr userDrawn="1"/>
        </p:nvSpPr>
        <p:spPr>
          <a:xfrm>
            <a:off x="71716" y="89647"/>
            <a:ext cx="12030635" cy="6642849"/>
          </a:xfrm>
          <a:prstGeom prst="roundRect">
            <a:avLst>
              <a:gd name="adj" fmla="val 45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EA5781F-9DBD-7948-8A3C-D6C144775A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36445"/>
            <a:ext cx="9144000" cy="1540133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sz="360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kumimoji="1" lang="ja-JP" altLang="en-US" dirty="0"/>
              <a:t>スライドマスターでタイトル入力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168E48E9-CB3A-C843-B988-EE7233151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34499"/>
            <a:ext cx="9144000" cy="790668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〜</a:t>
            </a:r>
            <a:r>
              <a:rPr kumimoji="1" lang="ja-JP" altLang="en-US" dirty="0"/>
              <a:t>サブタイトルがあればここに入ります</a:t>
            </a:r>
            <a:r>
              <a:rPr kumimoji="1" lang="en-US" altLang="ja-JP" dirty="0"/>
              <a:t>〜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C59096C-C2E5-B14D-B2A2-36358214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8666" y="7671125"/>
            <a:ext cx="6328718" cy="234779"/>
          </a:xfrm>
          <a:solidFill>
            <a:schemeClr val="bg1"/>
          </a:solidFill>
        </p:spPr>
        <p:txBody>
          <a:bodyPr lIns="36000" tIns="36000" rIns="36000" bIns="3600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COPYRIGHT 2017 INFORMATION SERVICES INTERNATIONAL - DENTSU, LTD. ALL RIGHTS RESERVED.</a:t>
            </a:r>
            <a:endParaRPr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xmlns="" id="{ADDBA127-4A03-BC4E-8876-35CB9BA1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340" y="6397996"/>
            <a:ext cx="2743200" cy="261083"/>
          </a:xfrm>
        </p:spPr>
        <p:txBody>
          <a:bodyPr anchor="b"/>
          <a:lstStyle>
            <a:lvl1pPr>
              <a:defRPr b="1" i="0">
                <a:solidFill>
                  <a:schemeClr val="bg1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1BBDCB8-B73C-8E49-B5AC-1A78A0979E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3" name="日付プレースホルダー 3">
            <a:extLst>
              <a:ext uri="{FF2B5EF4-FFF2-40B4-BE49-F238E27FC236}">
                <a16:creationId xmlns:a16="http://schemas.microsoft.com/office/drawing/2014/main" xmlns="" id="{DF8083E3-B43D-C043-9F00-B2583CD4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5432" y="5861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DDF74F40-D3C3-504D-AD63-DEE7BBD51E1D}" type="datetime1">
              <a:rPr lang="ja-JP" altLang="en-US" smtClean="0"/>
              <a:t>2019/9/26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27FEC6F4-0752-3E45-8033-0E07A04D7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1431" y="217515"/>
            <a:ext cx="629590" cy="3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>
            <a:extLst>
              <a:ext uri="{FF2B5EF4-FFF2-40B4-BE49-F238E27FC236}">
                <a16:creationId xmlns:a16="http://schemas.microsoft.com/office/drawing/2014/main" xmlns="" id="{17AB320E-BED9-BE4E-A524-0EAF5F02E0E0}"/>
              </a:ext>
            </a:extLst>
          </p:cNvPr>
          <p:cNvSpPr/>
          <p:nvPr userDrawn="1"/>
        </p:nvSpPr>
        <p:spPr>
          <a:xfrm>
            <a:off x="71716" y="89647"/>
            <a:ext cx="12030635" cy="6642849"/>
          </a:xfrm>
          <a:prstGeom prst="roundRect">
            <a:avLst>
              <a:gd name="adj" fmla="val 45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0BA26FF-1EF6-1944-9480-4D107C1B2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022" y="179292"/>
            <a:ext cx="10515600" cy="316286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kumimoji="1" lang="ja-JP" altLang="en-US" dirty="0"/>
              <a:t>スライドマスターでタイトル入力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DF015CA4-39DE-D246-AA62-657A78AF00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9233" y="684946"/>
            <a:ext cx="10515600" cy="928701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スライドマスターで見出しを入力</a:t>
            </a: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xmlns="" id="{71206BE8-39E0-CC43-B913-EB5F90A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8822" y="6623221"/>
            <a:ext cx="6328718" cy="234779"/>
          </a:xfrm>
          <a:solidFill>
            <a:schemeClr val="bg1"/>
          </a:solidFill>
        </p:spPr>
        <p:txBody>
          <a:bodyPr lIns="36000" tIns="36000" rIns="36000" bIns="3600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COPYRIGHT 2017 INFORMATION SERVICES INTERNATIONAL - DENTSU, LTD. ALL RIGHTS RESERVED.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xmlns="" id="{A1E63389-5073-314F-86A3-44A2F79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340" y="6397996"/>
            <a:ext cx="2743200" cy="261083"/>
          </a:xfrm>
        </p:spPr>
        <p:txBody>
          <a:bodyPr anchor="b"/>
          <a:lstStyle>
            <a:lvl1pPr>
              <a:defRPr b="1" i="0">
                <a:solidFill>
                  <a:schemeClr val="bg1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1BBDCB8-B73C-8E49-B5AC-1A78A0979E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CD5636F0-6BE7-A847-B466-FBE8F07DC8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1718" y="301577"/>
            <a:ext cx="37930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4357C128-8DAD-5B42-AFC6-6F7B84A63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431" y="217515"/>
            <a:ext cx="629590" cy="3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090368ED-B3ED-CC45-9BEF-86AB6DEF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50C9ED8-CD07-714C-A547-70C68B2B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10D9063-A8BE-244D-9EA0-EA2B7376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1232-BFCE-0F47-A516-308E43FCB565}" type="datetime1">
              <a:rPr kumimoji="1" lang="ja-JP" altLang="en-US" smtClean="0"/>
              <a:t>2019/9/26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00E162C-33EE-254D-B508-855BA622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COPYRIGHT 2017 INFORMATION SERVICES INTERNATIONAL - DENTSU, LTD.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3D5F3302-FF17-A84C-BA25-4E54D24E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DCB8-B73C-8E49-B5AC-1A78A0979EE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96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53D397D-2888-234F-A46C-0F170662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iQUAVIS</a:t>
            </a:r>
            <a:r>
              <a:rPr lang="ja-JP" altLang="en-US" dirty="0"/>
              <a:t>チームにおける</a:t>
            </a:r>
            <a:r>
              <a:rPr lang="en-US" altLang="ja-JP" dirty="0" err="1"/>
              <a:t>SVN→Git</a:t>
            </a:r>
            <a:r>
              <a:rPr lang="ja-JP" altLang="en-US" dirty="0"/>
              <a:t>移行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ADD54F4F-663F-6841-B4B6-08124737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340" y="6362138"/>
            <a:ext cx="2743200" cy="261083"/>
          </a:xfrm>
        </p:spPr>
        <p:txBody>
          <a:bodyPr/>
          <a:lstStyle/>
          <a:p>
            <a:fld id="{C1BBDCB8-B73C-8E49-B5AC-1A78A0979EE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0D38446-3193-784B-9860-46BF830066DF}"/>
              </a:ext>
            </a:extLst>
          </p:cNvPr>
          <p:cNvSpPr txBox="1"/>
          <p:nvPr/>
        </p:nvSpPr>
        <p:spPr>
          <a:xfrm>
            <a:off x="4949750" y="5882018"/>
            <a:ext cx="228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河野 駿介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4FC6D111-558A-D248-BFC7-7F0032FD1565}"/>
              </a:ext>
            </a:extLst>
          </p:cNvPr>
          <p:cNvSpPr txBox="1"/>
          <p:nvPr/>
        </p:nvSpPr>
        <p:spPr>
          <a:xfrm>
            <a:off x="4855029" y="5243584"/>
            <a:ext cx="2471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2019</a:t>
            </a:r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年</a:t>
            </a:r>
            <a:r>
              <a:rPr lang="en-US" altLang="ja-JP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9</a:t>
            </a:r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月</a:t>
            </a:r>
            <a:r>
              <a:rPr lang="en-US" altLang="ja-JP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27</a:t>
            </a:r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日</a:t>
            </a:r>
            <a:endParaRPr lang="en-US" altLang="ja-JP" sz="1400" dirty="0" smtClean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0" algn="ctr"/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電通国際情報サービス</a:t>
            </a:r>
            <a:endParaRPr lang="en-US" altLang="ja-JP" sz="1400" dirty="0" smtClean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0" algn="ctr"/>
            <a:r>
              <a:rPr lang="ja-JP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先端技術推進室 戦略企画部</a:t>
            </a:r>
            <a:endParaRPr lang="en-US" altLang="ja-JP" dirty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4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河野が開技に来た目的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ja-JP" sz="2000" dirty="0" err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移行を行う背景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移行後</a:t>
            </a: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のゴール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</a:t>
            </a: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時の懸念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懸念</a:t>
            </a: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の検証結果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移行のため</a:t>
            </a: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に行ったこと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ja-JP" sz="2000" dirty="0" err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iQUAVIS</a:t>
            </a:r>
            <a:r>
              <a:rPr lang="ja-JP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チームでの移行計画</a:t>
            </a:r>
            <a:endParaRPr lang="en-US" altLang="ja-JP" sz="20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所感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1" name="タイトル 10">
            <a:extLst>
              <a:ext uri="{FF2B5EF4-FFF2-40B4-BE49-F238E27FC236}">
                <a16:creationId xmlns:a16="http://schemas.microsoft.com/office/drawing/2014/main" xmlns="" id="{B9ECB5CA-8E55-45AF-A944-DF30B3AD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61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活動背景と活動目的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活動背景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製品開発グループの願い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自信を持てる分野を見つけ、その分野でチームに貢献してほしい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活動目的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開技学習を終えた時の目指す姿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から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に移行し、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GitHub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を用いて製品開発を円滑に回せるようになること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4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活動内容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372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→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への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「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subgit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」を用いた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iQUAVIS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リポジトリの移行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移行を一部自動化する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PowerShell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スクリプト作成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移行ドキュメントの作成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効果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が使えるようになることでプロジェクト運用の幅が広がる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ISID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内で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を使用しているプロジェクトでの移行が容易になる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xmlns="" id="{03C94AA7-7A92-4A65-BCD7-72BB81D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02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活動内容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418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Redmine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との連携の移行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練習用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Redmine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を構築し、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SVN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から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との連携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1">
              <a:lnSpc>
                <a:spcPct val="150000"/>
              </a:lnSpc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効果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移行後も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Redmine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が使用できる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コードレビューが一覧で見れるようになった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xmlns="" id="{03C94AA7-7A92-4A65-BCD7-72BB81D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966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D91CE6-B7A7-CD42-B586-9E86352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770DBF7-B512-0C4C-8AB6-40DE9C79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全体のまとめ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9483EFBB-49FB-AD4F-B46A-45730A4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2019 INFORMATION SERVICES INTERNATIONAL - DENTSU, LTD. ALL RIGHTS RESERVED.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4F057B8-971E-6B4F-B684-58125E1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DCB8-B73C-8E49-B5AC-1A78A0979EE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AutoShape 2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4" descr="data:image/png;base64,iVBORw0KGgoAAAANSUhEUgAACHcAAAa8CAYAAACbBeWCAAAABHNCSVQICAgIfAhkiAAAAAlwSFlz%0AAAAWJQAAFiUBSVIk8AAAIABJREFUeJzs3XeYbVV5P/DvixRFIqCgKMaGKCZGY69R1NgV/RkssQF2%0AbLHGHjEaW6yxt6DGWGIvERuKBgWNXaPiRcWCiqBerPT398feI4fDmblz585lzr18Ps9znn32Wmuv%0A/e6ZOed55H5dq7o7AAAAAAAAAADMp23WugAAAAAAAAAAABYn3AEAAAAAAAAAMMeEOwAAAAAAAAAA%0A5phwBwAAAAAAAADAHBPuAAAAAAAAAACYY8IdAAAAAAAAAABzTLgDAAAAAAAAAGCOCXcAAAAAAAAA%0AAMwx4Q4AAAAAAAAAgDkm3AEAAAAAAAAAMMeEOwAAAAAAAAAA5phwBwAAAAAAAADAHBPuAAAAAAAA%0AAACYY8IdAAAAAAAAAABzTLgDAAAAYEpVHVFVvZzXWte6Naiqy038TC+41vUAAADAvNl2rQsAAAAA%0AmGNfTPK9tS5ilqraPck/dvfj17oWVk9VbZ/kAUmO7O6vr3U9AAAAzAfhDgAAAIDFvaG7X73WRSzi%0A+0l2SiLcsXV5d5I7JLnZWhcCAADA/LAtCwAAAMCWaae1LoDN4s/WugAAAADmj3AHAAAAAAAAAMAc%0AE+4AAAAAWEVVdYmqenFVHVtVp1bVSVX1/qq68RLXbFNVD66qo6tqfVX9oaq+WFUHzRj7xqrqifOe%0AeO07tl1uoW2Jex43ec1E+yFj++PG87tW1f9V1W+qaoepsftW1Qeq6sTxWY+tqhdW1e7L/XltSFUd%0AONbz+qrapapeU1UnjPUcXlXXGsdtW1VPr6ofVNUpVfX1qrrvBuZ81sT5/1bV78ff1zur6q82UNc1%0Aq+ptVfXTqjptPL6tqq69yPiF38k3x/PLV9UHx+e4z0JNSW46XvKpid/rIVNz7VpVz6yqb41/K+ur%0A6iOL/Y0t/M1U1b2raoeqelpVfWf8OZ1QVYdW1SWWeNaLV9ULquq7E9d8oqr2X+Kajfoc1OBR4zOd%0AWlW/rKqPVtWdFrsHAADA+YlwBwAAAMAqqaprJvl6kkcl2TbJYUmOT7Jfks9U1SNnXHPBJB9J8uok%0Af5Xk80mOTnLVJP9eVc+euuTzSd4xcf6OidcvVvl57prk7UlOTPKW7j51ou+pST6V5PZJ1iX5RIat%0AYh6T5CtVtc9q1pJkuySHJ/n7JF9I8vMkN09yeFVdZqzzaUmOTfLlDD+/N1XVQ5aYs6rqjUkOzfD7%0A+niSPyTZP8n/LhYsqKqHJ/nfJPdIclKSD43HeyT5fFU9ZqkHqaqLJTkiyVWSfHJ8nh9k+B2eOA77%0AVM7+vX5z4torJvlSkqcm2XX8maxLcusMgZDbLXHrnZN8Lsk/JflVks8k2THJgeO1F5xR67WTfCPJ%0AY5NcNMnHknw7QwjlnVX16hnXbPTnIMnzkrw4ycXGe3wtyc2SvG8M9NQSzwUAALDVE+4AAAAAWAVV%0AddEkH0hy8SSHJLlCd9+5u6+eIQDxxyQvrqobTV365CS3zBDauFx337q7b57kGkl+neQJVXW5hcHd%0A/aruvsfE+T0mXt9axUfaMclLk9ymu/ft7odOPOvdkzwzQxDhRt19w+6+fZLLZQip7JnkXVV1gVWs%0A565JLpLkKt19xyR/kSEUs3OSDye5TZJ9u/uW3X3DJAv1PmdWaGF0vyR3S3LH7r5Gd985yRWSvCjJ%0ADkn+s6r2mrygqvZL8m9JTk9yt+6+WnffpbuvluTvkpya5IVLrWqR4Wf3iSRXHv9GjunuT4+/14Xf%0A4T9P/F7fNXHtvye5fJLXJrlMd9+xu6+TIfSy7VjbYv4lye5JrjX+zm6V4e/s5AxBk7tPPevFkrw/%0Aw9/0W5Nctrv36+59k+yTIUjz4Kq638Q1G/05qKpdM4SCvp9kr/GZbj7W9K0k3+nuRVehAQAAOD8Q%0A7gAAAABY3KvqnNuenOM1NfYxGUIN7+7uZ3T3WQsd3f3hJE/I8N9injJ13SFJ7pIhKHDixDXfTvKa%0A8ZpbrPqTbdh9k7yxuz8+2VhV22ZYZSFJ7tfdRy/0dfcpSR6eYSWKv8wQdlgtFxrvd/x4rzOSvHzs%0A+8skz+zuIyfGvy7JL5PskuQ6i8y5R5KHdPeHJp7hjO5+bIaVNS6c5IkLfWNY5cVJKskTu/udk5N1%0A93syrHCRDAGP7Wbc86IZVr14aHefuaGHnuF2GUIpD+vu0yfu/fYMK77sNR1ImXCRJPt399cnrjs2%0AyVvG032nxj8uyaWSfCXJgd39+4nrvpchGPPJDKtsLFjJ52CvJBdI8vXu/t3UPa7R3S9e5HkAAADO%0AN4Q7AAAAABb3xZxz25Pp16SFVQ9euchcb01yVpKbV9UOC43dfVZ3v7e7fzTjmmPH4yVXVv4m2TPJ%0AC2a0Xy/JZZP8aDIUsWAMLLx1PF1qi5CNdWx3/89U2w8m3h86o46F/ksvMue3uvvNi/S9ZDzecaLt%0A+hlW9vhNklctct3rMmzRcpkkN5zRf8kkL5/c4mZjdPfvuvvQMdwybUN/Lx/u7i/MaD9mkevuNh5f%0AOBkkmajlK919i+7+0kTzSj4Hx2bYDue248ook/c4bZF5AAAAzle2XesCAAAAAObYG7r71RsaVFU7%0AJrnieHp4VS01fIcMwYnvT1y/d5IHJblJhlUMLpJkctWHtfhvOEd2969mtF99PF5mxuol066wivUc%0AP6PtDwtvuvsXM/oXVprYYUZfknx5ifsdNR4vUVUX6+5fJvnrse1Li4UzuvuMqvpChmDLNZN8esaw%0ADyxx3w2qqpsluXeS62YIkVw4w8oXCxb7e/niIu2/HY9/2r6mqnbK2b+/I891xey6VvQ56O71VfXQ%0AJK9P8v6qOirJm5K8tbt/u9QkAAAA5xfCHQAAAACbbteJ9+9KsqHtNv7UX1UHZFjtYbskZyT5RpKf%0AZAguXDrJjVa10uX76SLtC8/64ySf28Acx61aNZvHUr+nyWDLzjl7i5fpvll+PR53XaR/sZ/tBlXV%0AazIEgZLkd0m+nuSEJKdlCJPsvdK5p+w88f6Xy7xmxZ+D7n5TVX07ydOT3DbJDZI8v6qem+S53b2h%0AIBEAAMBWTbgDAAAAYNNNri7wyO7+2XIuqqqLJ3lNhmDHm5I8dlwhYqH/rlm7cMdi/5i+8Kzf7u57%0AnFfFrIGLTLxfeOaTx+POWdpFx+NvZnWuNKhQVXfKEOw4K8ljkrxqctuSqnpFVi/csX7i/S4ZgiQb%0AsqLPwYJxy5jbV9WfJ3lYkkcleXaSiyd59MbMBQAAsLXZZq0LAAAAANjSdfdvkvxoPN2YMMaNM2xP%0A8bMk958MdoxWuq3J5D/47zjdWVWXz7AqyEp8Yzxeu6q2X+Ec82KPJfquNR5PGl/JsEpGklyrqmb+%0An6bG9utMjV8ttxiP7+7ul04GO0artg1Od/8+yffG0xsv85qVfg6m5/lxdz8xyU2TnJ7kkVV1sZXO%0ABwAAsDUQ7gAAAABYHf81Hp9QVdvNGlBVj6iqR1ZVjU0L/23m5O4+c2rsdknuNTVuUo/jLjCj78Sc%0AHfC40oz+pyeZdd1yfDbDtiIXzbC6wrlU1fZV9Z9V9dcrvMd55RZVddVF+h4+Hj80sdLGURm2o9k1%0Ayf0Wue6gJLsl+XmSz6ygprPG46zfz8Lfwbm2SamqKyS5ydS4TfX28fiPs/6mq2qHqvpoVd19onkl%0An4PMCm909+czhIm2SbLXSh8CAABgayDcAQAAALA6np9hBY5rJ3l3Ve2+0FFV21TVw5O8KEMoYGHF%0Ai6OSnJHkylW138T4Cyd5fZLLj007zbjfCePxquM1l1no6O7Tk3x6PH3yQgBkrOPJSQ7I2VuMbJRx%0AtYgnLDxzVT20qv7035jG535vknsmuc1K7nEe2jbJR6tq34WGqtq2qp6dZL8kpyR53kLf+HN94nj6%0A4qq64+RkVXWHJC8ZT5/Y3aesoKbp3+tFx7+H5OywyP5jmGPhvpdN8q6cHQyZ9feyEi9K8pMk10jy%0A9qraZeKef5bkrUlulbNDJckKPgdVdaskx1XVkyYDIePf9JWSnJnkuFV6JgAAgC2ScAcAAADAKuju%0AE5PcIcM/bN8xyQ+r6uNV9YEM/zD9sgzbXPxdd586XnN8hvBAJXlfVR1ZVR/MsLXFncd5ktnbbXxi%0APP53VX00yXeranIrjKck+WOSuyY5Zpz32CTPyhDO+OImPOtbkjw5w+oSr8jwD/Pvq6rDx9pvl+R1%0AmQhGzKn3Z6j3U1X11ar6UJIfJHlShu1ADuru70xe0N1vTfLUJBdK8oHxundX1VeSfDDJjkn+qbvf%0AtMKaFn6vz66q/05yTJJHjW3vzhDw2C3J16vqI1X1iXHMdjl7JZVV2Z6lu3+Vs/+m75LkR1V1WFUd%0AluHndpckhyV5/MQ1G/05yLDKyfokz07y06r60HiP/8sQVHlJd/9iNZ4JAABgSyXcAQAAALBKuvvL%0AGVZceFaGf8C+YZKbZthG48lJrtPd35u65qlJHpzkW0muk+S6ST6a5NrdfUSSryX5m6raPuf0uAxh%0AgotkWN3glUn+FETo7v9Nsm+GsMAlkvzNWNOtuvv5q/Csz0lyvQxbd1wgyW2TXCXJ4Unu2N0PmtjO%0AZF6tz7DqxOMy/HeyW2QIZ7wnyfW7++2zLuruf0ly4wyrZeyRIcSwx3h+o+5+5ibU9KYMq3/8LsPf%0AwxEZVkLJuHXPbZP8a5JfJ7lZhiDHyzL8rf13hlUu/nYT7n8O3f21JFfLENQ5frzndTMELx6Q5A7d%0A/Yepazbqc9DdX0/yFxm2C/rpeI/rJ/lmkgO6+3Gr9TwAAABbqpr//40NAAAAAKunqg5McmiSN3X3%0AgWtbDQAAAGyYlTsAAAAAAAAAAOaYcAcAAAAAAAAAwBwT7gAAAAAAAAAAmGPCHQAAAAAAAAAAc6y6%0Ae61rAAAAAAAAAABgEVbuAAAAAAAAAACYY8IdAAAAAAAAAABzTLgDAAAAAAAAAGCObbvWBQBbppNP%0APrnXugYAAAAAAACALdXOO+9cyx1r5Q4AAAAAAAAAgDkm3AEAAAAAAAAAMMeEOwAAAAAAAAAA5phw%0ABwAAAAAAAADAHBPuAAAAAAAAAACYY8IdAMCaWLduXdatW7fWZQBbGN8dwEr47gBWyvcHsBK+O4CV%0A8v0BLEW4AwAAAAAAAABgjgl3AAAAAAAAAADMMeEOAAAAAAAAAIA5JtwBAAAAAAAAADDHhDsAAAAA%0AAAAAAOaYcAcAAAAAAAAAwBwT7gAAAAAAAAAAmGPCHQAAAAAAAAAAc0y4AwAAAAAAAABgjgl3AAAA%0AAAAAAADMMeEOAAAAAAAAAIA5JtwBAAAAAAAAADDHhDsAAAAAAAAAAOaYcAcAAAAAAAAAwBwT7gAA%0AAAAAAAAAmGPCHQAAAAAAAAAAc0y4AwAAAAAAAABgjgl3AAAAAAAAAADMMeEOAAAAAAAAAIA5JtwB%0AAAAAAAAAADDHhDsAAAAAAAAAAOaYcAcAAAAAAAAAwBwT7gAAAAAAAAAAmGPV3WtdA7AFOvnkk2d+%0Aeexy6PHndSkAAAAAAADAKlh/0J5rXcL5ys4771zLHWvlDgAAAAAAAACAOSbcAQAAAAAAAAAwx4Q7%0AAAAAAAAAAADmmHAHAAAAAAAAAMAcE+4AAAAAAAAAAJhjwh0AAAAAAAAAAHNMuAMAAAAAAAAAYI4J%0AdwAAAAAAAAAAzDHhDgAAAAAAAACAOSbcAQAAAAAAAAAwx4Q7YEpVbVtVtdZ1bE5Vtd1a1wAAAAAA%0AAADA8gh3sMmq6nJV1VX1xvPofjtW1cFVdWxVnbQZbvFvSZ65GeadJ2+rqkeudREAAAAAAAAAbJhw%0AB38yEdJ41wbGHTGO22mV7nuxqjq1qj61gXE3q6p3JPlFklcm2Ws17j91j7smuU+SV020LTzv96tq%0AxyWuXTTgUoO7VdVhVfWLqjqlqn5YVe+vqjsvMed1q+oDVfWrqvrjGGh5SVVdapH7T75Oq6qfVtWH%0AquouU8NfmOT5VXWtDfxIAAAAAAAAAFhjwh3Mg3sm2T7JTavqckuMu2mSWyb5QJK/T/LT1Syiqi6Y%0A5GVJXtDdx091n5nk8kkOWcG8F0lyWJJ3JLlMktcmeUKSdyW5epL3VtXbx/tPXnebJEcmuWGS1yd5%0ASpKjkxyc5BtVdd0Zt/vR2H/wOP4DSW6U5N1V9cqFQd19VJL3JHn1xj4PAAAAAAAAAOetbde6AEhy%0AUJKPJblFkgOSPGORcS9K8qzuPiNJquq5SXZYxToekORiGcIX036S5LtJHl1Vb+3ury5nwqraJkOI%0A4hYZgiHP7O6zJvqfkOQVSR6UYUWSya1SXprk1CTX6u4fTlzzsiSfSPKQJF+YuuWJ3X2OwEZVPTHJ%0AUUkOrqq3dPfnxq5XJDmyqm7d3R9dzvMAAAAAAAAAcN6zcgdrqqquluQaSd6QIahw36qqWWO7+zcL%0AwY7N5B+SHNbdP1uk/x8zfGZeO4Y2luPBGYIdb+juZ0wGO5JkfJ6Dk7wmwyodSZKq2j3JlZJ8bjLY%0AMV7z+SQ3SHL/5RTQ3euTPGs8vf1E+2eTfDvJo5f5LAAAAAAAAACsASt3sKqqas8k/5rkNkm2S/KZ%0AJE/q7q8vcslBGVanOCzJnhlW5/ib8brVqGebJA/PEIS4UpLfZAhR/HN3f21i3BWSXDHJvy02V3d/%0AtapelyGw8cgkL1lGCY9NcnqSpy4x71kZVuGY9PskZyW5UlVt392nTV3zzWXce9Ix43H3qfaPJXlw%0AVV2wu0/ZyDkBAAAAAACArci6devWuoSt0t57773Jc1i5g9V0ySSfT/LnGVaKeEOSmyc5qqquOz24%0AqrZLcq8kH+7u3yZ5e5Izkxy4GsWMK4D8V4btTc5M8i9JXpdh1YvPVtUNJ4bfYjwevYFpn5Rh+5Rn%0AVtVlNnD/KybZK8lnu/vnG1N7d/8hyQeTXC7J+6rqShtz/Qx7jMdfTbUfleSCSW60ifMDAAAAAAAA%0AsJlYuYNZLlRVl16if4dF2m+V5NVJHtrdnSRV9cEkn0hyaFVddaF9dPsMK0m8OUm6+2dV9ZEk+1fV%0Aw8eAw6Z4YJK/yxDwuHd3nz7W9MokX0rymCSfG8dedTwuuSJGd/+6qv4hyduSvCLJHZcYvs94/Mas%0AzqraJclOU80ndvep4/sHZQjM3DbJravqQ0le2t2fXKrGGffZJsNKI0lyxFT3Qm1XTXL4xswLAAAA%0AAAAAbF1WY4UJNg8rdzDL7ZL8eInX9Re57rgk/zAZ4Ojuw5N8OMlfzLjuwCS/HPsXvDHJn2UIZWyq%0ARyQ5LcnDF4IdY00/TXKTJHebGLtbkj929x83NGl3vz3DNjJ3qKq7LTF05/H4m0X6n5tz/2xvMHGf%0AX2TYoubhY99+SQ6vqs9V1dUWmXO7qrr0+LpyVe2f5FNJbpnkk0k+OjV+YSWP3ZZ4DgAAAAAAAADW%0AkHAHs3w2w4oUi70WW93is9192oz2j4/Hay40VNXuGUIkn0xymaq64riNybeS/D6buDVLVV04w2oU%0AX+zuE6f7u3tdd5810bRbkl9vxC0OHut86bgCxyy/HY8XXqR/YeWPOyZ5yawB3X1ad78iyRUyhDuO%0AzhAAObqqZm2lcrWcHRT5TpJ3Zvi5vyzJnaZWTknODnfsvkiNAAAAAAAAAKwx27Iwy8+7+0OLdVbV%0A4xbpOmOR9h+Px8kQxL2TbJfkruNr2s2q6jLd/aMNFbuIhXudK9ixiNOSbL/cybv7h1X1tCQvSvLM%0ADKuETDt2PF51Rl+6+xsZt0WpqiVXzhiDKB8ct2Z5WpJnZAhsXHNq6LFJHj2+Py3JL5J8a5HQTXL2%0AFjunLtIPAAAAAAAAwBoT7uC8cJHxePJE24EZQh+PmTH+Ckmel+SADMGJlVifpJNcbJnjT8w5wyfL%0A8W9J7pnk4Kp67XRnd3+rqn6S5CZVtfusFUQ21rjyxj9X1d2TXKOqdu7uyZ/ryUsFc2bYdTyetKm1%0AAQAAAAAAALB52JaF1XSlRdr3HY9fTpKqumaG7UP+q7vfNf1K8oIkJyS570oL6e7fJ/l6kuvMWhWj%0AqvaoqotMNJ2QZNuqWm4YJN19ZpIHjafPW2TYSzKsCPLsDUy304war1lV2y0yfiEoUhuqcwMuMR5P%0A2MR5AAAAAAAAANhMhDtYTTeoqoMnG6rq+knukeTbSY4amw8aj++cNcm4Bcm7klyxqm68CfW8LMO2%0AI6+uqoXtRzK+f2uSL02EJz4/Hq+1MTfo7q9k2JrltosMeWmSzyV5QFU9q6rOtVpOVd0kwwolv05y%0A3Nh2yyRHJ/mPqtpxavzVk1wvyZe7e/3G1DvDdcbjUUuOAgAAAAAAAGDN2JaF1fSBJC+sqv2SHJ7k%0Acknun+SMJAd2d1fV9kn+PsmPknxhibn+K8nDMmzfcuQK6/n3JDfPsHXKPlX1niR/HO9/lST37u7T%0Ax7FHJDkryfWTfGwj73NIkv2TXH66o7vPqKrbZwiyPCXJ3avqfRm2pLlIkpsk+dsMq4zcu7uPm6jn%0AA0nunuRGVfX2JD9JsleGFU3OSPLQjaxzluslOaG7v7EKcwEAAAAAAACwGVi5g9X0xgxhgTOS/FOS%0AAzKEPG7Q3QtBjv2SXCzJu7u7l5jryCQ/TXLX6ZUrlmuc/95JDk5yWpLHJ3lchpDEzbr7HRNj1yf5%0AVJI7r+A+f0jykCX613f3LZPcNcMKJvdJ8q9JHpzkzAwrm1ynu785cc3p3b1/htDI18drXjDO8cEk%0A1+ruz2cTjCuY3D7J+zZlHgAAAAAAAAA2r1r639fh/GPcCuVjSa7d3V9a63o2t6r6+yT/keTK3f29%0Ajb3+5JNPnvnlscuhx29qaQAAAAAAAMAaWH/QnmtdwvnKzjvvXMsda+UOGHX3x5McneSxa13L5lZV%0A2yR5TJK3rCTYAQAAAAAAAMB5R7gDzumAJHeoqpusdSGb2QOT7J7k0WtdCAAAAAAAAABLE+6ACd39%0A3QzBh73WupbN7FJJ7t7dv17rQgAAAAAAAABY2rZrXQDMm+5+x1rXsLl199PXugYAAAAAAAAAlsfK%0AHQAAAAAAAAAAc0y4AwAAAAAAAABgjgl3AAAAAAAAAADMseruta4B2AKdfPLJvjyATbJu3bokyd57%0A773GlQBbEt8dwEr47gBWyvcHsBK+O4CV8v0B5z8777xzLXeslTsAAAAAAAAAAOaYcAcAAAAAAAAA%0AwBwT7gAAAAAAAAAAmGPCHQAAAAAAAAAAc0y4AwAAAAAAAABgjgl3AAAAAAAAAADMMeEOAAAAAAAA%0AAIA5JtwBAAAAAAAAADDHtl3rAoCtyy6HHr/WJQBbjB2Hw5G+N4CN4bsDtnbrD9pzrUsAAAAAmDtW%0A7gAAAAAAAAAAmGPCHQAAAAAAAAAAc0y4AwAAAAAAAABgjgl3AAAAAAAAAADMMeEOAAAAAAAAAIA5%0AJtwBAAAAAAAAADDHhDsAAAAAAAAAAOaYcAcAAAAAAAAAwBwT7gAAAAAAAAAAmGPCHQAAAAAAAAAA%0Ac0y4g/OlqnplVf3jRl7zkKrqzVXTxH1uWlVX3ExzX6Wq/nJzzA0AAAAAAADA5rHtWhcAa+R2Sb66%0A2pNW1eeTfKG7H7GBcXsl2W6q+ZfdfWKSNyV5Y5JDNuK+S8036TlJLpjkNsudGwAAAAAAAIC1ZeUO%0A2ARVddmqOqGqrj027ZBzhyxmOTzJt6dej93Avf6yqh5ZVTutxnwAAAAAAAAAbBms3AEbaQxXbN/d%0Av0py7SS7JVm3gqke2N2vH+c8Yqpv26q6epJrjfe4VZK9kvwgyelJXrWc+arq4jlniGuHJNtX1R5T%0A1545Y5UPAAAAAAAAAOaAcAdbraq6ZJKdF+neLslOVbXPIv0ndfdJ4zxXTXKZib63Jjkpyf2S3DjJ%0AN7v75NWp+k+ekuSBSb6V5P+SPC/JJ7v7e1V16arabaG+Dfh+kgvPaP/Z1PkPk1xuE+oFAAAAAAAA%0AYDMR7mBr9pwkByzRf6kM25fM8owkh4zvb5/kwCQvHc/fmOQdVfW0JLdJsk9V9cS1V6+qB0/N96dV%0ANZbpWd39tEX6DkzyiCSXmGrftaouPb7fYTzumaTG9+9K8ssk07UlyVkbURsAAAAAAAAA5yHhDrZ2%0AJ3T39BYkqarjkny1u+881b5thm1PJl08yfqJ88MyhCT+Lsk+Se6Ss0Mi703ytZwdDFkwvVJGkrym%0Aql49vr9AkqPH92ck+YuqunySPyQ5c+zfMcMKIndK8qMZ8z1/fC349OSKIlV1VpJTunv9ua4EAACY%0AE+vWrWTXy7WfG9i6+f4AVsJ3B7BSvj9g67P33ntv8hzCHbBhf57khIWT7v5jVe2V5F+THJ/kfd3d%0ASVJVpyZZ393fWca8T03yzvH9f060H5Hk/hlCI7OcnmHljmmPTvKW8f37Z/RvnyE4AgAAAAAAAMAW%0ARLgDNuzKST4z1bZrhgDGSxeCHStwYncfmyRV9ceFxu5+QFUdkmSPJBfO8Dk9K8lpSX6V5AfdfcqM%0A+X7X3SeN802vPpIkF0pyv6q631T757v7+it8BgAAgFW1Gv9PlmkL/6+3zTE3sHXz/QGshO8OYKV8%0AfwBLEe6AJVTV9hm2XnntVNfPkrwsyavPddGm3/MGSS6xSPfuSS6V5PAVTL1rkldmqHvBc8Z2AAAA%0AAAAAAOaUcAdbuwtU1T4z2rdLstOMvgtMne+Y5FtJvpTkrxcau/vMJI+rqitMzbFDkl2m2rq7j5lR%0Awx4T43acaH96klsv+kTJMRkCJ8udb8Glknx5csuYqjozyR9njAUAAAAAAABgTgh3sLXbLcm3F+m7%0A1BJ9SZLuXl9V103SmQh3TPhYkr2m2vZJcveJ8zNz7s/ahZI8c3wt+OTE+zdn2PZl2j8luduM9h2W%0Amq+qLplhi5cfTF23U5LfzZgPAAAAAAAAgDmxzVoXAJvZCd1d068kP0zy/hnt201P0N2nd/cZsybv%0A7itOXf+1JK+ZmndWiGrHJPeeuO7TU/0XSrLHjNdOizznhZLcZ4n5rpMhZPK1qfZdk/x2kTkBAAAA%0AAAAAmAM86eyLAAAgAElEQVRW7mBrdmSSkzfymrOSPG+8drOoqp0zhDTWLzHsruNrlnNs8VJVF0xy%0AkQ3Md6ckn+vuX061776B6wAAAAAAAABYY8IdbLW6+/UruOasJE/cDOVMuvJ4/NESY/4zyUNmtD85%0AyV2m2i6fpJIcP2uiqto9Q1Dkn6baK8klk/xiwyUDAAAAAAAAsFaEO+C8d9MkZyT57hJjzuju3003%0AVtVpM8beIEkvMd8LMmy98tqp9ssnuWCSH2+oYAAAAAAAAADWjnAHrMC46sWVZ3TtkGSXqtpnuqO7%0AvzO+vWeSz3b3qVX1kAyrblwpyWcnhh9QVQcscvtjps5vn+TL3f37qrp2klOT7JGkq+rxSe6b5KDu%0A/kNV3THJXyc5KWdv+/KVDTwuAAAAAAAAAGtIuANWZock316kb58kd5/RXlW1XZLfJ3nr2HarJLdL%0AcnrOGe54X5InzZjj4Un+dmLC7ZL8TZKXjk3/lmEljyT5TZLHJ3lRd79xbNstyUOT7JrklCTP6+7/%0AW+Q5AAAAAAAAAJgDwh2cL3X35VZwzauTvHp8f0qGFTc2do7Tq+q2GcIc6e67zBj2gCRndvfPpjuq%0A6pAkL5ya7+ZJThib9k9yqSSnJflGkrcl+eHE+EOTHLqxdQMAAAAAAACwdoQ74DzW3b/dQP9Plug7%0AKcOWKpNt35x4/9MkP53oPm5lVQIAAAAAAAAwL7ZZ6wIAAAAAAAAAAFiccAcAAAAAAAAAwBwT7gAA%0AAAAAAAAAmGPCHQAAAAAAAAAAc0y4AwAAAAAAAABgjgl3AAAAAAAAAADMsW3XugBg67L+oD3XugRg%0AC7Fu3bokyd57773GlQBbEt8dAAAAAMD5kZU7AAAAAAAAAADmmHAHAAAAAAAAAMAcE+4AAAAAAAAA%0AAJhjwh0AAAAAAAAAAHNMuAMAAAAAAAAAYI4JdwAAAAAAAAAAzDHhDgAAAAAAAACAOSbcAQAAAAAA%0AAAAwx7Zd6wKArcsuhx6/1iUAW4wdh8ORvjeAjeG7A7ZE6w/ac61LAAAAANiiWbkDAAAAAAAAAGCO%0ACXcAAAAAAAAAAMwx4Q4AAAAAAAAAgDkm3AEAAAAAAAAAMMeEOwAAAAAAAAAA5phwBwAAAAAAAADA%0AHBPuAAAAAAAAAACYY8IdAAAAAAAAAABzTLiDrUJVfbyq9puDOrZf5rjdquolVXWNjZx/uxXWtVNV%0A7TZxvk1VbbuSuQAAAAAAAAA4b/nHXbYIVXXsVNMPu/sWY981kvxtkqcuc659NrGcY7q7Z8x7tySP%0ASPI3y5hjlyT/kOToJF9Zzk2r6jZJXlhVt+nuH49tD8q5Q1rHdPenptoel+TeSa44nj9/vO4xy7k3%0AAAAAAAAAAGtHuIMtxV5JDklyTJKbJrnlRN8Dx+NHq2qx6z/R3fuP77+9ibVcKMkpkw1VtVeS1yU5%0AYKJtlyR7LDLHZcbjpZYIm/x+IcQx+m2SSyX5TFXdoLt/nuSVSU5PcuY4Zock/5nkU1W1e5LTu3v9%0AjLlfkeT/quqI7v7AIvcHAAAAAAAAYA4Id7AlOby7j6yqC2YMd1TVJZLcN8MKFIctce3vps6f1N3P%0AXTipqvsk+UV3f3Q8/6skt58a85Akr1pk/hcl+XJ3v2+i7R5LjF/wwvE1y+EZViRJknT3Z6vq5kn+%0AJ8k7MoRckuS23X3EWOPrc/bn+p1JvpPkIdMTd/cPquolSV5ZVR/p7tM2UCcAAAAAAAAAa0S4gy3d%0AM5PsmGT3DGGKWY5YCD8s4WFJvprko+P5tZI8J8lzF71iNAZB7pjk7osM2XV69Yyq2inJA5J8sLu/%0AN2POT8yaqLu/UlX3yrBax6Z6VZInJDkoyWtWYT4AAAAAAAAANgPhDrYk24+rdmyXJFV1qwwBiV8l%0AuX+SdTOuudp4PGIz1vXIsYb3b8Q1uyR5cZLjkpwr3DFLVe3c3Sd39/R9XlJVC+GRK+fsgMqSuvvH%0AVfXRJI+OcAcAAAAAAADA3BLuYEty+MT77yW5QJI3JLlQkjO6+8DpC6rq6MUmq6pXJ3nwRNP1qurB%0AU2N6fPvuJDNX00hy6ySfnrG1yU/Gmnesqj2m+i4xHvesqn2m+n6b5MtTdeyd5Oiqel53P39q/Kdz%0AdrDlnovUuJiPJXlxVV22u3+4kdcCAAAAAAAAcB4Q7mBLctckX0yyf5KHdPdhSQ6rqrck2b+q9p1x%0AzSWTfGSR+Z6e5CXj+7cn+U6SQ8bz/5fk2UmuMp7/Jsl+0xOMoYs/T/Ky6b7u/lCSD1XVgUkOXaSG%0Al89oe39333mq7QdJ3pPkeVV1ie5+7ETfexe2namqv87Gfa6PGo9/myEoAwAAAAAAAMCcEe5gS/Lz%0A7j6uqk6a0feujV25o7tPSHLCOO6UJOu7+zvj+c/GMd+ZmGvWNFcdj99c4j5vTPLGqbouneTHSf5f%0Ad79vsWsn5jgjyQOr6rdJHl5Vr+ju74/dN66qXcb3l01y/Ibmm/CN8XjVJUcBAABsgnXrZu2ied6b%0AlzqALY/vD2AlfHcAK+X7A7Y+e++99ybPsc0q1AHz4ICq6ulXkust8/pKctYK7rvbePzlzEmr7rxI%0AXT8eh7x3Vn9VLRb4eGySfSeCHUlycJIXjK/rbkzx3f2HJKdMPAcAAAAAAAAAc8bKHcy9qloIIb24%0Aqk7OsNXKpIcleVKS/0ny1SQPmer/3SLz/jzJJSaarltVB0+N6YnTc/SNFkIRv16k/I8nmRXD2mOs%0A9+Akn5jRP7Pm7u6cvZXKgntNbMvy+mz85/rXSXbfyGsAAACWbTX+3ymbYuH/9bbWdQBbHt8fwEr4%0A7gBWyvcHsBThDrYEFxqP155o+97Cm+4+uaoelmFLkhckueDEuDO7e2ZQIsmNM3wGdkry+SRPTPLB%0Ase8WSV6eYSWM345t+86Y47TxuP1kY1Vtl2SvRZ8oucDEcdbncJdxq5VfdPevpuZ+WpIvdfeHl5h/%0AY+yQ5NRVmgsAAAAAAACAVSbcwZZgp/F40yRfTnKvJI9f6KyqmyV5xnj6svGVif79uvuDmdLdx479%0AD0jSSd7a3cePbfuMw9Z19/qxbd8ZtZ04Hnedat8zybeX8Wwv30D/k5I8d+GkqnZM8pgkb06yEO54%0AYlUdOL6/YZLPLeO+C/NVkl2SnLTcawAAAAAAAAA4bwl3sCX48/H4s+7+XVX9aZWJqrpFkvcnOSHJ%0A75PcpLtPqKoLZ9i+5LgkH1ps4qq6YpLnJHnzQrBjI50wHie3d0l3H5eklrjva5PcLcPKHft196eW%0Aeb97ZghjvGY8f1PO+Tn+XJIjlzlXMmwrs03Ofg4AAAAAAAAA5sw2a10ALMNeSc5K8pPJxqq6SpLD%0Akrx1HPPhJJ+tqhsleV+GwMI9u7tnTTquzvG5DKtvPGqFtf3vWNu1lntBVd0lyQOS3DdDOOPDVfWI%0AqrrABq67wFjnkd39rbH5hRm2l3lekncn2Xs8prv37e6HbKCc64zHo5ZbPwAAAAAAAADnLSt3sCW4%0AcZIfdPcfJxu7+9tVdaVxlYxU1VOSXD3DyhWnJzkwySlLzHtMhi1P3tjdv5nq+2KS+2RYDWRR3f2r%0Aqvpqkutv6CGq6oIZtpP5pyQv7O4PVNV/JzktyUuTPKCqXpLknd39uxlTHJTkL5PsP863bZI3JFmf%0A5Lvj8bJJ3ldVN+/uMzdUU5LrJTkjyRHLGAsAAAAAAADAGhDuYK6Nq1Xsl+QjVXWxJFdIcpUMq2Uk%0AyY+r6tpJ7pzk4Awhh7/LEAh5VZIXVNWHM4QX3tPdfxive874SpIXVi26g8p/LNG34L1JnlZVu3X3%0ASVP175rk2klum+ReSXZM8qjufkWSjAGMx1TVYRlW3/j3JC+vqv9J8oUk/9Hd68ZtZv45yZeSvKeq%0Atkny5iTXTHKDcZ6fVdU9x2e9b1X9YOz/TZJbJ/nTdjYT7pLk8O7+7YYeEgAAAAAAAIC1IdzBvLtE%0AkgsneUuSPTKsyrFNktdU1W2S/Nc47qNJ7tXdHxnP31NVT0vy/zKEPe6WYfuWBS9K8rqNrOXuSQ6Z%0A0f7KJE9IckCGbVKSJFX18iQPG0/XjeNe2d0nTk/Q3R9P8vGqunmSeya5RYYtU162MCTJV5O8tLu7%0AqvZIcvMk9+/uL0/M85mqulOS/05y+wyrhOyYYQWTp0zes6pukOSqSR6+/B8BAAAAAAAAAOc14Q7m%0AWnf/tKqu1t0/HZt2WOirYUmN/ZIc1d3nWpWiu3+fIRTylqn2DS7FsYhnjK/p+/xqIchRVa/o7lMm%0Axn82yee7+/vLuUF3fzLJJ5Okqv5sYUWN7v5DVd1xYauV7v5ZVf3VIkGRD45vP5hklyVu9/gkn+nu%0ATy+nNgAAAAAAAADWxjZrXQBsyESwY7q9u/uIWcGONfCMJL9N8o8LDd19Yne/bbnBjmnTW6UsBDsm%0A51/JvElSVbfOsPLHgSudAwAAAAAAAIDzhnAHrIJxtY67JdltrWtZpsslOai7f7DWhQAAAAAAAACw%0ANNuywCrp7mOSPHKt61iO7n7NWtcAAAAAAAAAwPJYuQMAAAAAAAAAYI4JdwAAAAAAAAAAzDHhDgAA%0AAAAAAACAOSbcAQAAAAAAAAAwx4Q7AAAAAAAAAADm2LZrXQCwdVl/0J5rXQKwhVi3bl2SZO+9917j%0ASoAtie8OAAAAAOD8yModAAAAAAAAAABzTLgDAAAAAAAAAGCOCXcAAAAAAAAAAMwx4Q4AAAAAAAAA%0AgDkm3AEAAAAAAAAAMMeEOwAAAAAAAAAA5phwBwAAAAAAAADAHBPuAAAAAAAAAACYY9uudQHA1mWX%0AQ49f6xKALcaOw+FI3xvAxvDdQbL+oD3XugQAAAAAOE9ZuQMAAAAAAAAAYI4JdwAAAAAAAAAAzDHh%0ADgAAAAAAAACAOSbcAQAAAAAAAAAwx4Q7AAAAAAAAAADmmHAHAAAAAAAAAMAcE+4AAAAAAAAAAJhj%0Awh0AAAAAAPD/2bvTMMuusmzAz5t0QhIyAUYJiSQQmhA+5lmmgEwi+AEyyxhEmRUQmURFA4LRMMjw%0AoQQJoyIgiDKpYVZGJUAIgU6AEIYAgXQgCSHT+/3Yu+BwqKququ7qc7pz39e1r3P22mut/e66qnf/%0AeWotAACYY8IdAAAAAAAAAABzTLgDAAAAAAAAAGCOCXcAAAAAAAAAAMwx4Q6Ysao6tKp66ji/qr5W%0AVW+pqrssMmah33+sYP5XT/Q/dOraV6vqrG33NAAAAAAAAABsaxtmXQDwEx9L8prx+xWSbExy3yT3%0Arqq/6O4/mup/cZJfraqDuvsbi01YVXsluXeS85PstT5lAwAAAAAAALCerNwB8+OL3f2K8Xhedz8i%0AybWSfCvJ06vqsKn+H87wb/ghy8x5ryT7JHn7ulQMAAAAAAAAwLoT7oA5Nq7I8YYM/1ZvOHX5a0n+%0AJ8lDl5nioUlOTLJpXQoEAAAAAAAAYN0Jd8D8O2/8PHuRa/+U5Iiquun0hao6MMkdkrxpHWsDAAAA%0AAAAAYJ1tmHUBwNKq6nJJ/m+Sbyb56CJd/iHJ85M8LMknp649KMmuGQIgy63uAQAAO5RNmyxMx9r4%0A3QHWyvsDWAvvDmCtvD9g57Nx48atnsPKHTA/9qqqg8fj+lV1/yTvT9JJfr27z58e0N1nJPlgkgdU%0A1e5Tlx+S5FPd/eV1rxwAAAAAAACAdWPlDpgf9x2PSV9I8uIkX1xm3OuSvCrJ3ZK8LUmq6gZJrpfk%0A97d9mQAAMFvb4i8duGxZ+Ks3vzvAanl/AGvh3QGslfcHsBwrd8D8OCHJb4zHbyX5syQXJ3lFkv+t%0Aql9cYtybk/wow9YsCx6S5KIM27YAAAAAAAAAsAOzcgfMj693979NtT27qp6b5JkZwh6PmR7U3T+s%0AqrcnuU9VXTHJ2Unun+Q93f3d9S4aAAAAAAAAgPVl5Q6Yf3+WYRWOX1mmz2uT7JZhW5ebJjlobAMA%0AAAAAAABgB2flDph/uyfZNcmPl+nzH0m+leReSQ7JsHrHv65/aQAAAAAAAACsN+EOmH9PybDKzruX%0A6tDdl1TVG5M8PsnGJG/q7uXCIAAAAAAAAADsIIQ7YH4cXlWPHr/vluTAJHdOcuMkH0lyzBbGvzbJ%0AHyS5emzJAgAAAAAAALDTEO6A+XGL8UiSS5N8P8nJSR6b5JXdffFyg7v7s1V1YpLLd/dH17VSAAAA%0AAAAAALYb4Q6Yse7+apJa5ZhF+3f3DZdof3aSZy/Sfuhq7gsAAAAAAADA9rfLrAsAAAAAAAAAAGBp%0Awh0AAAAAAAAAAHNMuAMAAAAAAAAAYI4JdwAAAAAAAAAAzDHhDgAAAAAAAACAOSbcAQAAAAAAAAAw%0Ax4Q7AAAAAAAAAADmmHAHAAAAAAAAAMAc2zDrAoCdy+ajDpp1CcAOYtOmTUmSjRs3zrgSYEfi3QEA%0AAAAAXBZZuQMAAAAAAAAAYI4JdwAAAAAAAAAAzDHhDgAAAAAAAACAOSbcAQAAAAAAAAAwx4Q7AAAA%0AAAAAAADmmHAHAAAAAAAAAMAcE+4AAAAAAAAAAJhjwh0AAAAAAAAAAHNsw6wLAHYu+7/6G7MuAdhh%0A7DV8fMR7A1gN747Lis1HHTTrEgAAAABgbli5AwAAAAAAAABgjgl3AAAAAAAAAADMMeEOAAAAAAAA%0AAIA5JtwBAAAAAAAAADDHhDsAAAAAAAAAAOaYcAcAAAAAAAAAwBwT7gAAAAAAAAAAmGPCHQAAAAAA%0AAAAAc0y4AwAAAAAAAABgjgl3AAAAAAAAAADMMeEOAAAAAAAAAIA5JtwBAAAAAAAAADDHNsy6gJ1V%0AVR2a5CtJ3trd91mm3/FJHjbV/IMk30zy30le090fWmLss5P8aZLf6O5/2+qi16Cq9kjyliT/2d0v%0AWof5K0MIafLo7r5gheOvneR6K7zdF7v702sqdI5V1RWT/HmS98zq9wQAAAAAAACAtRPumB9HZwh0%0A7JJkvyTXSXKPJI+oqrcneXh3nzPD+payIcndkpy1tRNV1W5Jzs3PBjkWc3FVPaS7/3EF0/5mhp/t%0ASrw4yZLhjqq6RpJHrnCuBe/r7n9f5ZitUlVPTXLn7r7j2LRvkscl2ZxEuAMAAAAAAABgByPcMT/+%0AqbtPmmyoqr0yrMzx1CT/UlV36u6L1nqDqnpAkn9Y5bDbd/cH1nrP1ejui6rqZUkuWea4cpLfyxAo%0AWUm444VJjlthCedt4fqhSZ62wrkWXJxku4Y7MqxUcvvtfE8AAAAAAAAA1olwxxzr7vOTPG3c+uT3%0AxuPYrZjy5CR/ucK+RyT5v1txrzXp7icvd72qnj9+fcEK5zsvWw5trNZR3X38ch0mtuWZhV2SrDkE%0ABAAAAAAAAMB8Ee7YMTw7w3YgT85WhDu6+7NJPruSvuMqH9s93LGcqtovye8k+UB3L7l9Ctkzwh0A%0AAOzgNm3aNOsS2An5vQLWyvsDWAvvDmCtvD9g57Nx48atnkO4YwfQ3WdX1UeS3Lmqrt3dJ8+6phl5%0ARpIrJvmz5TpV1T5JHraV9/q77r5wK+eYlT2T/GDWRQAAAAAAAACwbQh37DhOSXLnJFfPsL3KDqeq%0AbpbkMd191BrGHpHk95O8urs/sIXuV0ryktVX+DNen2Rdwh1VtWe2vr6/6u4vLnHtiknOXkU910vy%0Ape6+YCtrAgCAbWZb/DUDLFj4qze/V8BqeX8Aa+HdAayV9wewHOGOHccPx899Z1rFGlXVIUnekWS/%0AqnpGd5+5irG7J3ldhtUonrKl/t391SS1zHxPSvKCJL/a3e9faR3b0OWS/PZWzvH6JEuFO35pmWs/%0Ao6r2TfL2JO9M8oStrAkAAAAAAACAdSDcsePYZ/z83kyrWIOqOizJu5IckOTBqwl2jI5LcuMkJybZ%0AfRuUdMD4udo6tonu3pxlwidbo6r2TvLLSf5tBX13SXJ8kqsl+fh61AMAAAAAAADA1ttl1gWwYtce%0AP786yyJWq6pumeRjGbaTOaq7/2GV449N8pAk/5jksCSfrqojt7Ksa2fYcuXUrZxnHt01Q3DkEyvo%0A+/Ik90ry4u5+/bpWBQAAAAAAAMCaCXfsAKrqSkluleTU7l7RdhuzVlW7V9UfJ3lfht+zu3b3a1c5%0A/rgkT07y/7r7gUlukeRHSU6oqj9Ya11Jjkzy39190VrmmHO/m+SiJO9dqkNV7VZVxyd5VJLXZPgZ%0AAwAAAAAAADCnbMuyY3hOkj2TvGRrJqmqeya59Qq7H74V97l9kpdmWCHj/Uke2t1fX8X4q2dYqeOm%0AGZ75iUnS3SePK4G8K8lfV9UhSX6/u3sV5f1ukv2TrDhosoj7V9V1ttBn362Yf02q6h5J7pjktUtt%0AfVNVV03yuiS3TfKqJL/b3ZduvyoBAAAAAAAAWC3hjjlWVZfPEOx4dJIPZAhMbI07JnncVs6xlF2r%0A6r5JnpLkZkm+neRhq1ytY89x/DOS7Jbkyd39wsk+3X1mVf1qkvckeUKSA6rqoStZhaOqbpvkr5Kc%0AlCHgsFa/Nh5zo6qumyGwcnaSpy3R7c5Jfi9DUOhJ3f2i7VQeAAAAAAAAAFtBuGP9Xb2qHr3Etf+a%0A+H6/qrp1hi1M9k9ynQwBgisk+ackD19mhYW7VtXBS1z7++6+MEm6+/FJHr+SoqvqAUn+YSV9Rw9K%0A8uAkFyT5myR/0t3nrHRwVT08yV8m+cUkX0zykO7+5GJ9u3tzVd0pyX8meUCSb2QIhSw194Ykv5/k%0AuUnOSXKf7r54pbUt4qjuPn65DlV1aJKvbMU9Vmz8WbwpyeUybH8zvWrHJePnTZOcmuQR3f3h7VEb%0AAAAAAAAAAFtPuGP93TDJ/1vi2pMmvv/x+NlJzk1yRpJ/zrDFxoe2cI/HLnPtH5NcuII6p309yb8k%0AOWsL/c5P8rIk983wnC/r7u+u4X6fTPKDDAGPl3X3j5fr3N0/rKpfS/KiDKubLKqq7pfkeUmunuR/%0Akty/u09bQ31J8ukkd03yuRX0/fbYd633Wo1Ocl6S+3b3+3/uYvcZVfVbSa6X5M+7+0fboSYAAAAA%0AAAAAtpHq7lnXwE6gqnbt7ku23HP7qqrDk7wxySuTvHIea9wWqmrDVq5GsmrnnHPOoi+P/V/9je1Z%0ABgAAO6nNRx006xLYiWzatClJsnHjxhlXAuxovD+AtfDuANbK+wMue/bbb79aaV8rd7BNzGtooru/%0AmOTGs65jvW3vYAcAAAAAAAAA288usy4AAAAAAAAAAIClCXcAAAAAAAAAAMwx4Q4AAAAAAAAAgDkm%0A3AEAAAAAAAAAMMeEOwAAAAAAAAAA5phwBwAAAAAAAADAHNsw6wKAncvmow6adQnADmLTpk1Jko0b%0AN864EmBH4t0BAAAAAFwWWbkDAAAAAAAAAGCOCXcAAAAAAAAAAMwx4Q4AAAAAAAAAgDkm3AEAAAAA%0AAAAAMMeEOwAAAAAAAAAA5phwBwAAAAAAAADAHBPuAAAAAAAAAACYY8IdAAAAAAAAAABzbMOsCwB2%0ALvu/+huzLgHYYew1fHzEewNYDe+Oy4LNRx006xIAAAAAYK5YuQMAAAAAAAAAYI4JdwAAAAAAAAAA%0AzDHhDgAAAAAAAACAOSbcAQAAAAAAAAAwx4Q7AAAAAAAAAADmmHAHAAAAAAAAAMAcE+4AAAAAAAAA%0AAJhjwh0AAAAAAAAAAHNMuAMAAAAAAAAAYI5tmHUBsC1V1XOS/KC7j1lJ+za+9+7dfeEK+143yZ7d%0A/YnV3iPJ/kmukOSAJIcnOSLJsUnOTLJPkismuVKSQ8ZrV07yjO4+dy21AgAAAAAAADBbwh1sd1V1%0AWJLdppq/193fraoDk+y3zPCvdff5y1y/dZKzVtG+TVRVJXlbVb2tu48b2xZ7lh919+lJ/iDJoUlu%0At8pbfTnJQUkuTPK9JF9PsinJDZOcnOQrY78Lknw7yelJvpTk5klOGOu6XJIvVNX9uvtTq7w/AAAA%0AAAAAANuZcAezcEKGVSUm/WWSpyd5XpKHLTP29kk+kCRV9akkN16sU1X1CttP7+5Dp/o8JMnvJPk/%0ASfbOEJD4lyR/0d1nL1HXU5JcP8n9JtoWe5aPJ7nFEnMsBEJ+I8kHuvtLS3R7VHf/3SJjF57jht19%0A4lL36O4fV9XfJXlTVd2ou89Zqi8AAAAAAAAAsyfcwaw8prtfkSRV9YGpax/s7ttNNozBha9M9bt3%0Akj2n2l6b5Owkv7/C9osm7lFjvwcn+ViGrU5+nCGM8eQkv1lVv9Ld35mq7cAkR2cIXZw3Nf8buvvB%0AY79nJ/m1qbFXzxBQuUmSI5PcbKzzn6rqcd196dR8l0uyZ1VdOT9v/4U+S1y/oLs3j99fkOTRSZ6V%0A5A8X6QsAAAAAAADAnBDuYIfV3adX1S5JDunuryRJVR2X5LwMW5V8NckLu/sFC+3dfcrY785JTuvu%0A0yamvFeGYMcx3f20yXtV1YOSvD7D6iJPnirlD8Z7/uMqH+HIJCcm+UKGLVXenOTxSf43yeUzbNvy%0A5Yka9kpyxSQvGo9pR4+fH1vifm9Ncp8k6e4Lq+qVSZ5eVc/v7u+tsnYAAAAAAAAAtpNdZl0Al1kb%0AqmqPqtojy/weVtW1qmr/JNcYm6a3Vbl7ks9X1ePG890zhDAuTnJwkmPHrVj+Nskvj3M+JMk7k9xq%0AcqLu/uckN0jyjEVKeev4edOp+vZI8qgMK3T8eOnHXdSHu3vf7r55dx/V3cd296fG1Tqun+S0qjpi%0Aov8dMvysrtPdleQxGbaVqSS7Jblnko93d41trxnrqvG4z9T9/z7Dyie/s8q6AQAAAAAAANiOrNzB%0ArLxkPBb89xL93p9kYYuRizOsxvET3f2OqnpkktdU1WEZVrr4bJKbT81zQoZAyV8neVKSJ3X3a6dv%0A1t2fWaKO24+f359qv2WSvZP8xxLjfquqHjB+3yXJJyae5apVdXiSc8bzXTJsu3LlJI/MEGQ5I0mq%0AakOSP0ryySSnjqGSDcOl2iPJbyfZmORO43mS7Jpkl6ratbsvWeRZv1VVJ2XYKub5S9QPAAAAAAAA%0AwNDvPQkAACAASURBVIwJdzArz0ryhvH7ctuZ3DDJlZLsk+Sb3f216Q7d/caquiDJJRlW56j8/O92%0AZVjV41ZJ7tfdb80yqupKSfZLcpUkd0vyhPHS3051vcP4udRWKO9I8pTx++8ludn4/YNJHpHklGXK%0AeF13nzt+v06GZ7t7ktOS7JvkB+O1U8fP7+Xnf5YHJfn3JMcvcY+PJnlEVe3V3ecvUwsAAAAAAAAA%0AMyLcwax8r7u/miRjMGPSXlV1rYnzS5JsHtt36+6Lpifr7n+uqkMzBCCum+SHi9zzHUmOTvKlFdT3%0AqiT3mDj/dpJHd/e7pvpdJ8l3uvu7S8xzbnefmiRV9ZNVP7r7dVX1ziRXzRBc2W28dFGG0Mbp3b15%0Aov+JVXVod19UVUny8u5++nIPMK7g8aMtPOfnMoReNiZZatUSAADYrjZt2jTrEthJ+d0C1sr7A1gL%0A7w5grbw/YOezcePGrZ5jl21QB2xrN03yhSWO46c7V9WBVfWqJCcmuXySz3R3TR5J/mvsfp8kX6iq%0At1fV9Zap4TlJHpBhK5QPJfnrJO9epN8vZFgxY1WqamOS2yY5NMPKJPuOx5WSXC3J7arqcpNjpkIt%0AT6uqXu7IloMdyU+3mfmF1T4DAAAAAAAAANuHlTuYlV+aWJ1jr6lrH0zy3iQP7u7/s9BYVZvy0y1I%0AUlV7JXlxkoeMY26U5NeSHF5VX0+ya5JOcmmSKyZ5R3c/oqqOTfKKJJ+uqgd1989tC9Pdn0ryqfE+%0Af5nkb5KcVFW/1t2TK1z8QpKzlnnOfSeeczJAce8kz1tmXJIcmOTMJa4dkyF4spzLJTl3C30Wwh0H%0AbKEfAABsN9viLxlg0sJfvfndAlbL+wNYC+8OYK28P4DlWLmDWdgjybPz09U4brpInzckuWZV3SFJ%0AqurGSa6R5CdBjO4+P8lnk/xqd9+lu7/c3S/v7j27++AkX0zy3919cHfv1d3HjOM+n2HVjEdk2Kpl%0AWd19SZInZdi+5CVTly8c2xezZ5LfmHjOx01dPz3DdizTxx23VNM2tLA6yI+34z0BAAAAAAAAWAXh%0ADmZhryQPn9gy5YPTHbr7a0lem+SYqtqQ5MlJPtLdX1joU1VvybCixn8tsS3JkUnuvcS1SzNs8bLF%0AcMdYz4VJNiW5WVXtOnHpu0musMxzHjfxnH82dX3XJFde5LjiCkp6apKLtnBsadWOTNS+3OojAAAA%0AAAAAAMyQbVnYrqpq7yT7JNm8gu7PSHJyhpDH/ZPccur67yV51iLjHpbkiUl+mOScJL+YIUDy7CTn%0AT/U9b6K2uye5ZXc/c5G6d0lytSSVIRiy4NtJblJV1d09NeyXk5yy9OPl4CRnLHN9OX/Z3U9frkNV%0A7ZHkR1uY55fGz2+vsQ4AAAAAAAAA1pmVO9jerjF+nr6ljt39nQwBjgdmWLXj41PXv9ndpywcGVaq%0A+JMkj07y6xmCIZ/JsO3LQUn+NcmvJTljYtxkuOKxSZ5eVUctUs4TM4RE/mMqxPHxDGGVn9n8bFzd%0A47AkX1vmEb82jp0+fn2ZMQuettiKJFOrk2wp2JEMP5uzMqxKAgAAAAAAAMAcEu5ge7tNkouTfHFL%0AHavq4CR/lCEEcZuqemlV7bZIvyOq6mXjnFdKct3ufv/C9e7+UpKbJfmLJM9M8q2qemVV3XFqvocn%0A+Z8kf19VJ1TVH1XV06vqnUmOzRCCePLU7U8YP28x1X6jJHsn+fwyj9jdfe70kS2HMq6d5NAkL0jy%0A0fHZrjAeV88QYvlYhq1bDk/yxmXmunmS9y2y6ggAAAAAAAAAc0K4g+3tPkk+1t0/qqqjquq3M6x6%0Acclkp6r6rSSfSnJRhqDE/ZP8dpIvVtVDxz6Pr6oTM6zQcbMk9+nuu3T316dv2t2XdPfLkhySITBy%0AqyT/keTdE32+kyF88sQMwYw/SPJnSY5I8vIkNxiDIpNOSnJqkntOtf9WkguSfLSq7lZVj03yq1PP%0AecgSK268P4uoqg1VdeRY02cyrFDy/iRf6u7N3b05QxDm5UlOS/Kn48/mn6vqnlW1YWq+Gye5apK3%0ALXY/AAAAAAAAAObDhi13gW1j3KpkrySvGpt+I8MWJBcm+fBE1wOSvCjD6hMP6+6zk7y5qr44jj1k%0A7Lcpyf8meUx3f3QlNXT3j5K8JMlLquqmSc6eun5BkhePx0rm66o6JsnLq+qXuvvb46ULk7xtDLFc%0AK0MgY7ckx0wM/2aSOywy7c2SvGayoaqunOFZD0zynSTHJfnr7j5zqp5LkrwnyXuqap8kj0nypCRH%0AJrlThp/pgt/NEAJ580qeFQAAAAAAAIDZKLsxsD2NgYOLx5DFYtcPS3K5JOd19+mLXN81Q6bi0vWt%0AdOWqavcMQZM3dPczJ9oP6O7vLjHmikmu0N2nLXJtrwwramwawxoL7XfLEMh6Z3dfvIr6Lpfk4Ml7%0AVdVVMmxj84TuPn6lc00655xzFn157P/qb6xlOgAA+InNRx006xLYyWzatClJsnHjxhlXAuxovD+A%0AtfDuANbK+wMue/bbb79aaV8rd7BddfcPt3D958IOU9cvWe76LHT3hVX14AyrZby6uzeN7YsGO8Zr%0A30/y/SWunZ/klEXa37nG+n6cYYWOSccmOWGtwQ4AAAAAAAAAtp9dZl0A7Ay6+8NJnplk7qOU40oe%0AFyY5ata1AAAAAAAAALBlVu6AbaS7XzzrGlZiXMnjYbOuAwAAAAAAAICVsXIHAAAAAAAAAMAcE+4A%0AAAAAAAAAAJhjwh0AAAAAAAAAAHNMuAMAAAAAAAAAYI4JdwAAAAAAAAAAzLENsy4A2LlsPuqgWZcA%0A7CA2bdqUJNm4ceOMKwF2JN4dAAAAAMBlkZU7AAAAAAAAAADmmHAHAAAAAAAAAMAcE+4AAAAAAAAA%0AAJhjwh0AAAAAAAAAAHNMuAMAAAAAAAAAYI4JdwAAAAAAAAAAzDHhDgAAAAAAAACAOSbcAQAAAAAA%0AAAAwxzbMugBg57L/q78x6xKAHcZew8dHvDeA1fDu2JFsPuqgWZcAAAAAADsFK3cAAAAAAAAAAMwx%0A4Q4AAAAAAAAAgDkm3AEAAAAAAAAAMMeEOwAAAAAAAAAA5phwBwAAAAAAAADAHBPuAAAAAAAAAACY%0AY8IdAAAAAAAAAABzTLgDAAAAAAAAAGCOCXcwt6rqNlV1/a2c445VdYtlrt+8ql66wrneW1WPnTi/%0AalWdWlVX35oap+5xYFXdtqr22VZzAgAAAAAAALBj2zDrAmAZL0lyYpKHr2VwVW1I8rdJ/jfJfZfo%0AdkSSxyV5/AqmPCTJFSfOd09y2PiZqrrPUvN09+1WVHTywCTHJrl9kg+scEyqatckv7zS/lMu6e4z%0A1jgWAAAAAAAAgHUm3MHcqKr9khyY5Ivd3RPtByQ5aAvDv9zdP5hqe2SSX0zypKraPclFSa401Wfv%0A8R6/MNV+cXdvXuUjHJzkRkleO9F2aJK7rWKO2yU5I8mHVnnvA5N8ZZVjFnw7yZXXOBYAAAAAAACA%0AdSbcwTy5V5JXJ9knybkT7Q9K8sItjP1QkiOTpKr+MMmmJH+R5BlJzknypSTPSfLKJcZ/d+r880mu%0AM853fJKHje1HV9XRU32/UFUnJPm3JN/v7p+s3lFVd88Kwx1Vdfkkd0pydHdfupIxi3hOkneucsyF%0Aa7wXAAAAAAAAANuBcAdzr7tfVFX/muTUJLfq7v+evF5VpyY5faLpwCTHJHlfkpcleV6Syk+3Obln%0Akv9a5pZPTfLrE+fPSPL8JO9K8o4krxjbr5rkvWPfk5Lce6XPVFV7J/nhEpefW1XPXeLaOd29/zJT%0An9bdH1vkfn+U5DHdffBKawQAAAAAAABgPuwy6wJgJbr7tAzbh9xksr2q9k1y9SQfnej75AwBjEOS%0AXD/JE5M8Kj9dDeTAjCt4dPdZ00eSbyb5xsR83+ruUzKscHFWd58ynn957PKV7j5j/L57Vd1k4Uhy%0AjS082lOTHDEemzKEURbO/zfDFi8L5y/e8k9qSfvE1isAAAAAAAAAOyQrd7Aj+UiS2yb5m4m2m2VY%0AleODU32fkGFVjf/KsE3JgRlW7nhgkhtkCH38T1VddambVdXB3f31qebFtmWZdGCSyZUzapm+SbIQ%0AHElV/SQ8Mp7/KMnZE+dnbWEuAAAAAAAAAHZCVu5gR/KOJHeuqt0n2u6UYeWMkyc7dvfFSU7MsF3K%0A7yd5aZLDuvsfk/xKkr9P8qv56aoYHxjnP2LiOHORGl6YZON43GGR66d394aFI8k91vaoa3bpdr4f%0AAAAAAAAAAOvMyh3sSN6R5Lgkd0vytrHt7hlW5kiSjMGPeyW5WpInJTk+yR8m+UGSx1bV85LcJsmf%0Ajlu9LIy7ZpI/XlglYxnf7+5TxzHb4JG2mYV/yxdX1S75+eBWJUlVLfZv/pLu7vUsDgCAy6ZNmzbN%0AugT4GX4ngbXy/gDWwrsDWCvvD9j5bNy4cavnsHIHO4zu3pzkLUkemyRVdcMk107yuok+FyZ5TpIn%0AJzk5yVEZtkp5e4bQx2Py06DDwVXVVdVJrpLkVQvnVfXwJco4emLMPP3Putf4eVGGVUkumjqemmTX%0ARdovSvKw7V0sAAAAAAAAACtn5Q52NC9O8rGq+pUkv53kpO7+xGSH7t6YJFW1R5IfJXl5hi1a3pAh%0A5DHt/+ZngxofXub+x2bY4iVJDsmwncuCSnJAVb1lou3KW3iebWXP8fP8DEGO50xdf0qSRya51iJj%0Av72OdQEAcBm2Lf4iAbaFhb968zsJrJb3B7AW3h3AWnl/AMsR7mAe7VtV98ywmsaJkxe6++NV9e4k%0A/y/JEUl+Z3pwVR2c5K+SPH5suk6SZyd5X5IzklxpashXJrdjqapLlqltc3d/dew3/e9n7wxhkk9N%0AtF0rya2WmW9b+aXx8wfd/Z0k35m8WFWbk2RhSxkAAAAAAAAAdhzCHcyFqrpmkluPp19Ncm6S3Zbo%0A/pQkn0/ytQyrcUy7ZpJ7Z1jZIxlWpjgyyaeTPDfJm6f6X6Wqzp0433Wqtp44Pbqqjp4a/4WqOi9D%0A4OSM7n7+xNi7Z/tse3Lo+Pnd7XAvAAAAAAAAALYj4Q5mrqoqyXszrNTxriSvy7B9yseWGPKA8fOq%0ASX5r7D/pkCTfSnLpeP7dJKdlCIP82yLzvXcLJR6xUGqS6yb57Hh+xySnZgijXJrkmMwuXLGwPtfX%0AZnR/AAAAAAAAANaJcAcz191dVfdIcnp3n7PQPmQ+flZVPSHJHyd5ZobtVl5dVXt09ysnut0oQ+hi%0A0slj/8Vct7tPmrjHmVP1nTK2PzbJS5NcL8kpGVYN2TvJzbt7c1XdIIuHR7aHWyc5tbvPn9H9AQAA%0AAAAAAFgnwh3Mhe7+7HLXq2r3JM9L8uQkL+nu51XVbkn2TPJ3VXXTJE/u7nMzbMHyzqkp3p9hq5c1%0AqaprJXl+kjcuBEGq6p5JPpfkVVX1/AwrhnxgC/Psk+Twse4kuVpV3WT8vkeGLWIWzvdO8osT51dJ%0AsuvE+UndfUFVXSHJDZMcV1W7Zlhh5OduPd5/qX/zl3b3pUtcAwAAAAAAAGCGhDuYe1V1pyR/nWHl%0AjT/p7qOTpLsvqqr7JnlZkkcluXaGFSyem+Qbk3N09wvHufZY5BafW2yVkIn7H57kfUnOSfKkiTnP%0AqKpnjfd9aobwyLuq6vpJ7pHkzCS3THLxxHQ3zhA0WfDn47HgsCS/M3F+/SQPnCrpk+PnERlWEHlo%0Akl2TvCPJx8d7LOWiJdrfmeTuy4wDAAAAAAAAYEaEO9gRPDTJ5ZPcubtPmLzQ3ZckeXRVnZhxK5bu%0AflOyZJBjMb+eZNPE+YeTTK5icViG8MQdu/u7U/d/6bhyxpeTPKe7z6+qXZI8Icl+4zzHTQz5ZJLr%0ArrCuLfny+Llvhmd/T5JOcqU1zPX1bVQTAAAAAAAAANuYcAdzq7tvkCRVdfkkl3T3Bcv0fcUibRdk%0AaouSRdoWW7LjwKkx76qqw7t78xL3Pruqbp3kS+P5p5McsETf85KctNRzrEV3H11Vbxy3VXn3tpwb%0AAAAAAAAAgNkT7mDujYGIWdewaLBj4vrnt1ctS9z/tFneHwAAAAAAAID1s8usCwAAAAAAAAAAYGnC%0AHQAAAAAAAAAAc0y4AwAAAAAAAABgjgl3AAAAAAAAAADMMeEOAAAAAAAAAIA5JtwBAAAAAAAAADDH%0AhDsAAAAAAAAAAObYhlkXAOxcNh910KxLAHYQmzZtSpJs3LhxxpUAOxLvDgAAAADgssjKHQAAAAAA%0AAAAAc0y4AwAAAAAAAABgjgl3AAAAAAAAAADMMeEOAAAAAAAAAIA5JtwBAAAAAAAAADDHhDsAAAAA%0AAAAAAOaYcAcAAAAAAAAAwBwT7gAAAAAAAAAAmGMbZl0AsHPZ/9XfmHUJwA5jr+HjI94bwGp4d6yH%0AzUcdNOsSAAAAAIBlWLkDAAAAAAAAAGCOCXcAAAAAAAAAAMwx4Q4AAAAAAAAAgDkm3AEAAAAAAAAA%0AMMeEOwAAAAAAAAAA5phwBwAAAAAAAADAHBPuAAAAAAAAAACYY8IdAAAAAAAAAABzTLgDAAAAAAAA%0AAGCOCXdwmVRVH62ql26DeQ6sqttW1T7boq6pua9aVedW1W3G8yXvUVV7V9WB4/f3VNVx4/fbVNVV%0AJvr9e1U9flvXCgAAAAAAAMD6Ee7gsuqAJPtvg3kemOSDSW68DeaatkuSyyfZtapunuRLVXWNJfr+%0AZ5LXTDZU1e5J3pbkieP5bklul2S3dagVAAAAAAAAgHWyYdYFwA7udknOSPKhlQ6oqsOyeMDijO4+%0Ab4lhpya5KMlrq+pW3d1T149N8k9Vdb2JtocmuVySF4zn1xjv+/mV1goAAAAAAADA7Al3sFOrqlOS%0AHL7E5cOq6kGLtL+zu+++grkvn+ROSY7u7ktXUdYJSQ5ZpP2uSd6z2IDu/l5VPTTJ+5LcOcl7p7r8%0AS5JXZAiALPh2ksd195nj+c3Hz3tW1W2nxp/R3X+78kcAAAAAAAAAYHsR7mBnd9cMq1dMe2+SzyR5%0A6iLXzp1uqKq9k/xwiXs8t6qeu8S1c7r7Z7Z/6e5DxzlflOQm3X3r8fyQqrrWRNeDxs+rju1nJnls%0AktOr6soLoY2q+s8k1xn73ivJFZJckuTu4/Vjkjw4ya2TnJ/klmPfPZNcM8mXknw8iXAHAAAAAAAA%0AwBwS7mCn1t1fWay9qi5K8oPuPmWVUz41yb+O39+R5N+TvHQ8f0OSk5I8bzx/dJKHr2Lutya58SLt%0Ar1mk7VVJHjl+f0qSvcfvT8sQ6vj0WOsFY/vJSf4uyZu7++FJUlV3TPIfSe7S3V9dRZ0AAAAAAAAA%0AbEe7zLoA2MF8q7tPGUMhFyY5a+L8R0nOnjg/azUTd/dNursWjiRXGy/9xWT7eDxyYtyJ3f2RDFvE%0AXDPJJ5IcluT1GbZi+USSq4/zTYZZfjlJJ/nm6n8MAAAAAAAAAGwvVu5gp1RVxyd52Ba6HVZVD1rm%0A+nO7+1nbrqpBVV0lyb4Ztk/Zc9xy5aIkpyf5sySv7u5TJ4bcMckfjWMfn2SfJM/v7h7brpbkJUl+%0AJcktxu9vTvKWJMcluc04d5LcNsnzx+/XSvKN7r5wWz8jAAA7lk2bNs26BNgu/K4Da+X9AayFdwew%0AVt4fsPPZuHHjVs8h3MHO6hn5aYhh0ouTHJTkPuP5W5J8OcMWJtNWtfLGKrwgyf0nzr+QIXxx3Qyr%0AbxxVVUdmCHwkyU2r6poZ/r0ek+RNE8GO3ZKckOT8DOGOLyfZLUm6+z1VdcMk18mwlcypSY6sqst1%0A94+TXC/Jiev0jAAAAAAAAABsI8Id7JS6+1tJvpUkVXWnJN/s7s9X1Q+T/GjcNiVVdUGSHyT5apJH%0AJjm+u89d59oekOQBVfWiJDfp7lsvXKuquyT5SJJ3Jnng2PzlDCt33HK89qiJuS6qqt9Msqm7z6uq%0Au2dYqeOx4/XvVtXJGbaQeUSSdyS5a1X96zjfsev5rAAA7Bi2xV8OwDxb+Ks3v+vAanl/AGvh3QGs%0AlfcHsJxdZl0ArKeq2pDkjUkePzZdLskFi3TdmGFFjZdsp9IW1d1nJ7lvhpU8Lh6bX5LkoRkCKPdY%0AZBuVzyX58fis90vyoSSnVdWGse17Se7e3R/OEBp5ZpJbZ9ga5r3r+0QAAAAAAAAAbC3hDnZ2D0jy%0AC0leM54fkOT70526+3NJ/iLJw6vqAduvvJ/X3ScneX2Sm4xNn0ny1iS756eBj0mnZdjC5aIkD0ly%0Ah4nzheN+Y9+XJbnp+Hlmkk+uy0MAAAAAAAAAsM0Id7DTqqo9k/xpkg9398eqqpIcnuTUJYY8N8nn%0Ak/xNVe23ncpMVR1ZVe+uquuN589KclySy090e1KSGyd50SJTHJlh5ZE3JDll/L4xyWuTfGr8/pwk%0A6e6PJnl3kv+TYQuaS9fjmQAAAAAAAADYdoQ72Jn9dZKrJ/nD8fwWSfZP8pHFOnf3RRnCIAck+eP1%0ALKyq9k9ytSS3TPLvGVbfOL+q3prkWRm2ZnnHRG1nJHlUksdW1bFVtcvEtdOTLGzJ8qfdfWqSryS5%0ATZK3d/ep3X3WxO2/Nn7+cL2eDwAAAAAAAIBtZ8OsC4D1UFXXSvI7SV7Y3R8fm/80yfcyrFyxlH9O%0A8rkkD6qqZ3X3Bdu4rn2THJ/k15P8KMkLkrwwyZWTfGjsdsfu/khVHTo5trvfUFXXzxBWuWqGAMiC%0AGyX5TpJXVNWtkpyf5EpJ/nbq/vdI8rtJPp3kOVV1Znf//TZ8RAAAAAAAAAC2MeEOdkrdfUpV3TbD%0AtiSpqmcnuUuSJywX2OjurqpHJPlad19QVftk2Mplz7HL1arqJuP3PZJcZeJ87yS/OHF+lSS7Tpyf%0A1N0/qKrTkzwmyZu6+/yxvvOSvC/JU7r7zGXqe2pV7Z5h+5XJ9jdW1ZuS3CPJi5McnOSLSa6R5Kzx%0AHndK8g9J/jHJg5O8Lskrq+qAJMd0dy91XwAAAAAAAABmR7iDnVZ3f6yqDqyqY5M8MMnru/ulVXWX%0AJL+S5LwkG5N8dmrcpyZOb5zk/RPnfz4eCw7LsELIguuP95r0yfHziCSndPeTFql1c4bAxcLqGocm%0AOWi8fPFU3ycu9rxJbpDk/hm2lfnLJLdP8tGqemSSfZMck+RjSR7R3ZdW1cMzBFKen+SOVXWPhbAJ%0AAAAAAAAAAPNDuIOd3eFJ7pXkOUn+ZGyrDFuTXCHD9iVvX2b8J5NcdxvV8uUV9tsnyTMz1Pc/ST6z%0AXOequk+SYzOs1nFCkht198lVVUkelOT7SY5L8qokj+vuHydJd19UVb+Z5CVJfkmwAwAAAAAAAGA+%0ACXewU+vuD1TVwd39vYm292TYMmUl489LctJ61bfEPV+f5PWrGPJvSa6c5G3d/Y2JeXphnqq6eXd/%0AYpF7XZLksVW1x9ZVDQAAAAAAAMB6Ee5gpzcZ7NgZdfcFSV66hT4/F+xYZA4AAAAAAAAA5tAusy4A%0AAAAAAAAAAIClCXcAAAAAAAAAAMwx4Q4AAAAAAAAAgDkm3AEAAAAAAAAAMMeEOwAAAAAAAAAA5phw%0ABwAAAAAAAADAHNsw6wKAncvmow6adQnADmLTpk1Jko0bN864EmBH4t0BAAAAAFwWWbkDAAAAAAAA%0AAGCOCXcAAAAAAAAAAMwx4Q4AAAAAAAAAgDkm3AEAAAAAAAAAMMeEOwAA+P/s3XmYZWV5Lvz7aVsE%0ABBUVHOAoR+xoiMYYUXFIQtQ4gcY4xSkKJh5xSlSMaIz5nDXGIY5oHECDs8QcgrMeIUGJ0ahRDEgj%0AIAQ1ItDKJEPzfH/sVVopq7qrdlX13tX8fte1r7XXWu/wrH1R6x/ufl8AAAAAAGCKCXcAAAAAAAAA%0AAEwx4Q4AAAAAAAAAgCkm3AEAAAAAAAAAMMXWT7oAYPtygyPPnXQJwJqx8+hwovcGsBTeHUu16ZA9%0AJ10CAAAAALBMVu4AAAAAAAAAAJhiwh0AAAAAAAAAAFNMuAMAAAAAAAAAYIoJdwAAAAAAAAAATDHh%0ADgAAAAAAAACAKSbcAQAAAAAAAAAwxYQ7AAAAAAAAAACmmHAHAAAAAAAAAMAUE+4AAAAAAAAAAJhi%0Awh0AAAAAAAAAAFNMuAMAAAAAAAAAYIoJdwAAAAAAAAAATLH1ky5ge1FVeyc5M8kx3f3wLbQ7Psnv%0AJNm1uy+e1W+2K5JckOTkJJ9O8s7u3rTAeJ3k37t7v+U9wfiq6olJHprkid39o1UYf11GQaTZn8u7%0Ae/Mi+z8yiw8yHdPdV45V6BSrqscl2T/Jn3b31ZOuBwAAAAAAAIDFE+6YHl9P8nfD9x2T3DzJPZP8%0ATZIXVNXB3f1/J1XcVuyb5MAkOy93oKp6cZLn5xchjlqg6Rer6sDu/skihn1/kmstsoTdkswbpBnq%0AOzTJ3osca8ZfbMtARVXdNMnRSd7b3e8dLt8nyROSPDOJcAcAAAAAAADAGiLcMT3O6O63zb1YVXfJ%0AKJxwTFU9qLs/uZxJqurUJLdZQpcTuvuA5cy5RCcleVOSzbM+V805f0KSuyXZI8liwh17ZuGQyFxb%0AG+9xSe6xyLFm/GW2baBilyT3TnLCNpwTAAAAAAAAgFUi3DHluvvfquo+Sb6R5MiqulV3X7qMIf8u%0Ao1DEYjxpGfOMpbs/leRTC92vqhsm+askx3X3xkWO+d8rVN6M73X33ltrVFVHZRRE2dZmtqDZ7raX%0AAQAAAAAAALgmEu5YA7r7rKp6a0bblTw2yTuWMdbrFtu2qh4y7jyr6GkZbf+y6Oe4BtppOAp3AAAA%0AAAAAAGwHhDvWjn/KKNzxe1lGuGMtq6o9kvx5kuO7e4tbjlTVvZP86jKm+0Z3n7iM/pM0E+746USr%0AAABgKmzcuKgF7+Aawd8DMC7vD2Ac3h3AuLw/YPuzYcOGZY8h3LHydqqqvbZw/zpjjnvqcLzVmP0n%0ArqoqydFJ/rq7vznGEH+TZIckT15E2z/K8rZEeUOSVQt3VNUfZhTUGdd3uvtvFrh3w+F44RLq5B9h%0AdQAAIABJREFUuUt3/9sy6gEAAAAAAABglQh3rLwHJjlnFca9aDhebxXG3lZekeQxSc5L8syldKyq%0AhyV5fJK/7O7Ttta+uw9OcvAWxvtJRqtz/M5S6lhBd0vyx8vof0JGYZf53GQ4fn8xA1XVM5K8vKp+%0AvbvPWkZNAABMoZX4VwGw1s38qzd/D8BSeX8A4/DuAMbl/QFsiXDHyvtikldt4f4rk9xujHF3HY7n%0Aj9F34qrqL5M8L8lXk7xgiX1/I8lRw+myn7+qrpPR7/nD5Y41ru5+ZpYYcFmCme1otrpmV1XdPcmr%0Ak5yW5EerVA8AAAAAAAAAyyDcsfJ+2N3HLXSzqp4z5rj7Dsezxuw/EVV17STvyGiLlH9Lcr/uvmQJ%0A/W+b5ONJNiX5lyRHVNWdkzytu382Zlm/mqSSfHvM/tPuwCRndfd5W2pUVfsmOS7JpUn+oLsv3RbF%0AAQAAAAAAALA06yZdAIv2+8Px4xOtYgmGFTe+lFGw40NJDujuTUvov3+Sf05ynST3TXJQRquiPDHJ%0ASVW195il/d5wPGHM/lOrqu6RURBowYDR0O7u+cXz37e7z1jt2gAAAAAAAAAYj5U71oCqunWSQ5Oc%0Ak+QflzHOzklesoQuu2eMrUuq6gYZbb3yrCQ/S/Lk7v67JfSvjLYs+esk5yV5YHefMtx+flWdneTN%0ASb5UVffr7m8tYezrJnlakjMzWglkHLtV1WsW0W6/Mccfy7BKyuuTbE7ypi20e3KSv01ycZLf6+5/%0A3zYVAgAAAAAAADAO4Y4pN6yw8P4kOyZ5UndfvIzhdk5y2IoUNr9bVtWfJfmTJLsk+WiSZ3X3fy12%0AgKraL6Pgxl2TfCPJg7v7nNltuvuIqrooyVFJ/rmqHtzdWw1qVNUOSf4+yS2TPLq7r15sXXNcL6v7%0AO47rbUnunOSV3X3aAm0+leTeSb6W0VYsZ2+r4gAAAAAAAAAYj3DH9LhVVR06fN8pyc2T/HaSuyQ5%0AP8mB3f3ZBfruPqvvXN/s7i8lSXf/OEkttqCqOnWxbQdfGMb/VpLDtlDvfHPtnlFY44FJrk7yN0n+%0AsruvmK99dx9dVZuTHJ3kk1V16+5ecJWRqto3yTuT3C3JG7r7g4utbR7f6+69t9aoqo7KaEuaVTWs%0AyHJUkkck+USSv5qn2ebh+LsZrepxeHdfttq1AQAAAAAAALB8wh3T445Jjhi+X5HkgiTfzmiFiHd3%0A96Yt9L3FrL5zvSHJl8as6XNJtjTvjA9kFCw4NcnruvvTS52ou8+rqv/KaGWJw7v7m4vo84Fhm5Ur%0AFwp2DFvEHJHk4RmFRp7X3X+91PpmOSyjVVQW47VJPphfBCtWy+Yk10nyoSSHdPdV87Q5PEkneVd3%0An7TK9QAAAAAAAACwgoQ7Vkh3n5VFrIrR3QeM028L443ddxFjP32R7f69qm7V3csKMXT3k8fo886t%0A3N9UVT9O8pEkL+nupa5GMne8Ly+h7bcyWsVkVXX35VX10C39/sOqLX+y2rUAAAAAAAAAsPKEO1gR%0Ayw12rKbufsaka1ht0/z7AwAAAAAAALA86yZdAAAAAAAAAAAACxPuAAAAAAAAAACYYsIdAAAAAAAA%0AAABTTLgDAAAAAAAAAGCKCXcAAAAAAAAAAEwx4Q4AAAAAAAAAgCkm3AEAAAAAAAAAMMXWT7oAYPuy%0A6ZA9J10CsEZs3LgxSbJhw4YJVwKsJd4dAAAAAMA1kZU7AAAAAAAAAACmmHAHAAAAAAAAAMAUE+4A%0AAAAAAAAAAJhiwh0AAAAAAAAAAFNMuAMAAAAAAAAAYIoJdwAAAAAAAAAATDHhDgAAAAAAAACAKSbc%0AAQAAAAAAAAAwxdZPugBg+3KDI8+ddAnAmrHz6HCi9wawFNvPu2PTIXtOugQAAAAAYI2wcgcAAAAA%0AAAAAwBQT7gAAAAAAAAAAmGLCHQAAAAAAAAAAU0y4AwAAAAAAAABgigl3AAAAAAAAAABMMeEOAAAA%0AAAAAAIApJtwBAAAAAAAAADDFhDsAAAAAAAAAAKaYcAcAAAAAAAAAwBQT7oBVVFU7TLqG+UxrXQAA%0AAAAAAAD8MuEOWCVVdeskZ1TVbpOuZbaqukOSb1fV9SddCwAAAAAAAABbJ9zBmldVe1bV66rqlKq6%0AtKourKr/qKqXVtWec9ruXVU95/OzqvpeVX2kqu41q+3x87Td0ufgWX2vk+RDST7a3RcuUPdHq+rq%0Aqtp7C8/2omHsg7bQZik1dpKfJPluknct7hcGAAAAAAAAYJLWT7oAWI6q+oMkRye5VpKPJnlHkp2S%0A3DnJ85I8paoe1d2fm9P160n+bvi+W5LbJHlkkodX1eHd/eokr0vywTn9npBk/yQvTfL9OfdOmvX9%0AqUn2SXKvzKOqbpTkQUlqGPPFi3neBTxlnmsvT3KdJM+Z5975SZ6Z5D+r6sDu/vgy5gYAAAAAAABg%0AlQl3sGYNq2x8JMmZSQ7s7tPm3L9zkuOSHFNVd+jus2bdPqO73zan/V8l+WqSl1XVh7r72Hnm3D+j%0AcMeHu/vkBeqaCVW8r7t/skD5jx2On0/y+Kp6SXf3lp94fnOfY6jheaNbv3xvcGpVfT7JC5IIdwAA%0AAAAAAABMMduysCZV1Q5J3pPk8swT7EiS7v5KksdntP3I5q2N2d1nJ3lDkmsnue8yynt4kptny9ue%0AHJxRsOPDSW6V5LeWMd+43pHkbkNgBQAAAAAAAIApJdzBWvXIJHsledd8wY4Z3f3p7n52d5+zyHG/%0AMxx3X0Zt90tyfnd/bb6bVfXrSe6Y5GPDZ3NGYY9t7bNJOsn9JzA3AAAAAAAAAItkWxbWqplAwjEr%0APO5Nh+MFyxjj3km+vIX7hyS5MsnHuvvHVfXpJA+vqqd396XLmHdJuvvCqvpORvW+aFvNCwDAyMaN%0AGyddAlzj+LsDxuX9AYzDuwMYl/cHbH82bNiw7DGs3MFaddvh+K25N6pqXVXtNeez1ZU4qmqnJE8e%0ATk8Yp6iq2i2jLVlOXuD+tZM8NsknuvvHw+Ujk+ya0XYu29q3ktxuAvMCAAAAAAAAsEhW7mCtuv5w%0A/Ok89/ZIMncblhOSHDDrfKeq2mv4fr0kd0pyWEZBhyO7+5Qx67rxcDx/gfsHZrTly9/PunZsRiuF%0APCHJe8ecd1wXJLl+Va3v7qu28dwAANdoK5HWBxZn5l+9+bsDlsr7AxiHdwcwLu8PYEuEO1irLhqO%0A103ykzn3LkzyoFnn75qn/wPzywGQC5K8OMnLl1HXTLjjwgXuH5Lk0iSnVNWtZ13/bJJHVtUtuvvs%0AZcy/VBckqYzq/uE2nBcAAAAAAACARRLuYK06PckdM1pp44uzb3T35UmOmzmvqsvm6f/FJK8avv8s%0AyQ+SnNrdm5dZ1xXDcYe5N6pqj4xCJeuTfHuB/k9I8tJl1rAU1xmOl2/DOQEAAAAAAABYAuEO1qrP%0AJHlEkodlTrhjkX7Y3cdtvdmSnTccd5vn3uMy+ps7PMkZ89x/bbZ9uGO3JFcl2bQN5wQAAAAAAABg%0ACYQ7WKvel9H2KYdW1RHdvXG+RlW1PsmO27Cu85J0kpvMc+/gJD9K8tr5VgipqrsmeU5V3bO7T1zV%0AKn/hJknO6+7eRvMBAAAAAAAAsETrJl0AjKO7L0vyxIyCG5+qqn3ntqmqnZMcmVGA4WvbsK5vJrnT%0AnFrulOT2Sf5hC1u/fGg4HrxqBf6y/ZKctA3nAwAAAAAAAGCJrNzBmtXdH6+qR2UU4PhGVR2X5MtJ%0ALk+yT0Zbttw4yYuTvGQblvb5JE+rqh26+4rh2sHD8SMLderur1bVGUkeUVV/2t2Xzrr9gKraa4Gu%0A7541z6JV1f9OskeSzy21LwAAAAAAAADbjnAHa1p3f7iqTkzyzCQPSHLfJFcnOSvJ0Une3t3f3cZl%0AfSzJs5PcP8mxVbVDksdktGXLCVvp++Ekz0vy0Izqn/HULfT5YJIlhzuGOa5KctwYfQEAAAAAAADY%0ARoQ7WPO6+/tJnjt8ttb2rCS1jLkOzla2TenuE6vqS0melOTYYVWNGy1y/Ocnef6s8xcledEYde69%0AiGZPSnJ0d5+z1PEBAAAAAAAA2HbWTboA2E69JKOtVPaddCHzqaoHJ7lVkldOuhYAAAAAAAAAtky4%0AA1ZBd386ybuSvGnStcxVVTsm+dskh3f3aZOuBwAAAAAAAIAtE+6A1fNnSc6uqt0mXcgct0hyXHe/%0AftKFAAAAAAAAALB16yddAGyvuvtnSQ6ZdB1zDat1/Omk6wAAAAAAAABgcazcAQAAAAAAAAAwxYQ7%0AAAAAAAAAAACmmHAHAAAAAAAAAMAUE+4AAAAAAAAAAJhi6yddALB92XTInpMuAVgjNm7cmCTZsGHD%0AhCsB1hLvDgAAAADgmsjKHQAAAAAAAAAAU0y4AwAAAAAAAABgigl3AAAAAAAAAABMMeEOAAAAAAAA%0AAIApJtwBAAAAAAAAADDFhDsAAAAAAAAAAKaYcAcAAAAAAAAAwBQT7gAAAAAAAAAAmGLrJ10AsH25%0AwZHnTroEYM3YeXQ40XsDWIrpendsOmTPSZcAAAAAAFwDWLkDAAAAAAAAAGCKCXcAAAAAAAAAAEwx%0A4Q4AAAAAAAAAgCkm3AEAAAAAAAAAMMWEOwAAAAAAAAAApphwBwAAAAAAAADAFBPuAAAAAAAAAACY%0AYsIdAAAAAAAAAABTTLgDAAAAAAAAAGCKCXfAdqSqblVVz6yq6y9w/w+r6v9s67oAAAAAAAAAGJ9w%0AByumqs6qquNXeMwdqup1VXX3lRx31vg3raqDq+rXVmP8JdayEr/fg5K8JkkvcP9RSf5wmXMAAAAA%0AAAAAsA2tn3QBsBWPSfKsJKcn+dI4AwyBif26e5d5bt82yZFJ/jzJt8escZr8bpKvJ7mqqm47z/1b%0AJfnOPPfO7e6LVr06AAAAAAAAAJZMuIOfq6rKaDWX2Z/q7ksnWM+zk1ya5DNVddM5TS7q7ku2fWXT%0Aqap2SnKvJG9NcpckX1ig6a8necSca49I8tHVqw4AAAAAAACAcdmWZQ2pqutV1d9X1TFVtecS+76n%0Aqn5aVRdX1aVVdVlVXV5VV1bV5qrqJFcnuSrJFUl+llGo4pKqetbKP82iPCnJ7ZPsnGRjkh/M+Xyv%0Aqu4yodqm0YOT7JrkmO4+vrtr9ifJ7kO7B8y9192CHQAAAAAAAABTysoda8SwKsOnktxtuLR/Vd2v%0Au09e5BBfSHJ+RgGOq5NsnvX96nmur0vy/CQ7JfnuCj3GolXVHkleleTcjLZM6TlNHpjkj5LssI1L%0A+x+qap8k1+/ur02yjsEfJfled39l9sWq2i3J9ZP82nDp0qrae1aT73X33N8XAAAAAAAAgCkh3LEG%0AVNW1krw/o2DHC5P8a5J/SHJCVR3Y3f+6tTG6+6glzvmWJLskeXp3H7uErntU1Y27+8dLmW/O3Osz%0Aet4bJHlEd39+njaPTrIpyUnjzjNmbbdPctPu/uxQ54lJflRVvzETkBgCH8cnOay7P7zEKcb6/apq%0A34wCL/88nO+f5Fe6+71JDh8+M06Y033XJBcvsU4AAAAAAAAAthHhjilXVZXkHUkekuSd3f2y4fq9%0AM1rJ4/NV9bju/tgKzvm8JE9N8prufssSu/9qkjOHcMhrxgx5/G2Seyd54QLBjhsluW+SD3T35jHG%0AX473JLlJVd26uy+rqtcleXWSByT5xNDmTkn2SnLJGOOP+/sdnqRmnd8/yaOSvHc4/2J333N2h6o6%0AIKMVXQAAGNPGjRsnXQKwBP5mgXF5fwDj8O4AxuX9AdufDRs2LHuMdStQB6tkCHa8NckhGQU5njpz%0Ab9h647eTXJDkmKo6fN5BFh77bgtcf1qSVyb5UJLnjlH2t5L8U0ZhgzOr6hVVtesS6np1kqclef9M%0AkGUe/yfJjknePkZ9vzTlcFxsSORVSW6e5PHD+ZFJrkryhFlt7juMN86qIkv+/apqvySPTfKdLTS7%0AR1X17E8EOwAAAAAAAADWBCt3TKlhy493ZhQaODHJw7v7ytltuvvbw/Ybn0jyqqr6zSR/3N1b3GKj%0Aqp6R5I1V9YYkz+7uq4frz0ryuiR/n+SJM9uMLNEF3f2YqnpTRitwPD/JE6rqOd39ga3U9eaMgh3H%0A5n+GJWa3uWGS5yQ5qbu/PEZ9c+0yHC9aZPt/SHJekicmeXt3/3hYvWNmO5Qdkjw4yee7+4Ix6lnS%0A7zcEgI7I6Df7aZK9Fxj3K0keOufa3ZIsddsYAABmWYnEPbD6Zv7Vm79ZYKm8P4BxeHcA4/L+ALbE%0Ayh3T66n5RbDjAd097xYf3X1ukt/KKODxyCT/VlX7bmXsdyT5xyR/luSDVXWdqnpVRsGO1yd5Qndf%0AtZziu/ukJPsPc+yW5P1VdXxV7b6Fbh/IaKWSh21h/lckuWHGW1VkPnsNxx8spvFQ18sy+q1mrh3e%0A3R8fTh+bZPckRy2nqMX+fkMA58wkz9rKkJuTXDznc9lyagQAAAAAAABg27Byx/R6W5JbJnlhd1+6%0ApYbd/dOqelCSVyc5LMlXq+rZ3f22Bdr/rKoentG2Jn+cUTjkpkle0N2vWKkHGIIHb6yqz2a0Gsi1%0Ak5y/hfZfTPLFhe5X1R8keXKSv+/uE5dQyn3zi+1X5vrN4fjNxQ7W3W9coL7rZxT8+E5G29osyxJ+%0Av0d39+bRIh4L2j/JhcutCQAAAAAAAIBtz8odU6q7r+juw7YW7JjV/urufk5GK0d0kiOq6jFbaL+5%0Au/8ko0DITZN8O8nfrEDp8811SkZbgDx0ZguYpaqquyR5b5LTM9q6ZSnzX9Hdl88z5rWTHJTkP7v7%0AnHHqmjXW+iRHJ7lZkqeP+5zz2drv192bFzHMl5LsNOdzv5WqEQAAAAAAAIDVI9yxnenu9ye5a0Yr%0APWx19YjuPjyjLUR+LcmRtZXlH5ZR15Xd/d/j9K2qeyb5ZEbbiBzU3RetUFmHZhRsefdyBqmq62a0%0ApcxBSV7e3Z9bgdr+h+X8foMdMnrW2Z8brkRtAAAAAAAAAKwu27Jsh7r75CSPX0KXJyfZJ6NVP85N%0Acvhq1LVUQ9DkaUlem+S8JA/s7u+s0Nj3zGjVkrOSHLGMcQ5I8pYk+yZ5TXe/cCXqWwX7JTlz0kUA%0AAAAAAAAAsHRW7iDdfUWShyY5I8mBVbXLhEtKVd01yb8keVOSf09y1+7+5gqN/eQkn0lyZZJHLnbr%0AmzljPKyqPpfkC0lunOQPu/vPV6K+ldbdz+vu2sLn4knXCAAAAAAAAMDChDtIknT3j5PcL8k9Jv0/%0A+6vqhUn+Nckdk/xFkt/q7nNXYNzbV9W/JXlbkvOT3Ke7vzLmcLdIcockL0vyK9394eXWtwpuU1W9%0AyM/pky4WAAAAAAAAgPnZloWf6+7l/g/+Bya5YgVKeX2SHZO8dSVCHbOcMRzfmeTw7r5g3IG6+/VV%0A9dbuvnxlSkuycr/fjDOHMRdjJecFAAAAAAAAYAUJd7Biuvs/V2ici5O8YCXGmjPuJVW1f3dfvULj%0ArWSwY9m/X3cfPOv7i5K8aHkVAQAAAAAAADANbMvCNcpKBTsAAAAAAAAAYFsR7gAAAAAAAAAAmGLC%0AHQAAAAAAAAAAU0y4AwAAAAAAAABgigl3AAAAAAAAAABMMeEOAAAAAAAAAIApJtwBAAAAAAAAADDF%0A1k+6AGD7sumQPSddArBGbNy4MUmyYcOGCVcCrCXeHQAAAADANZGVOwAAAAAAAAAApphwBwAAAAAA%0AAADAFBPuAAAAAAAAAACYYsIdAAAAAAAAAABTTLgDAAAAAAAAAGCKCXcAAAAAAAAAAEwx4Q4AAAAA%0AAAAAgCkm3AEAAAAAAAAAMMXWT7oAYPtygyPPnXQJwJqx8+hwovcGsBSTf3dsOmTPic0NAAAAAFwz%0AWbkDAAAAAAAAAGCKCXcAAAAAAAAAAEwx4Q4AAAAAAAAAgCkm3AEAAAAAAAAAMMWEOwAAAAAAAAAA%0ApphwBwAAAAAAAADAFBPuAAAAAAAAAACYYsIdAAAAAAAAAABTTLgDAAAAAAAAAGCKCXcAAAAAAAAA%0AAEwx4Q4AAAAAAAAAgCkm3AETVlV7VtXrquqUqrq0qi6sqv+oqpdW1Z6z2u1dVb2Uz9DvgHnuXVpV%0Ap1fVe6rqNyf39AAAAAAAAABszfpJFwDXZFX1B0mOTnKtJB9N8o4kOyW5c5LnJXlKVT2quz+X5Pwk%0AT5lnmCOSnJ3klVuZ7nNJjhm+757kdkkek+SxVfVH3f2BZT4OAAAAAAAAAKtAuAMmpKruleQjSc5M%0AcmB3nzbn/p2THJfkmKq6Q3efleRt84xzRJLzuvuX7s3xH3PbVNUdk3wxyVuq6tjuvmTsBwIAAAAA%0AAABgVdiWBSagqnZI8p4kl2eeYEeSdPdXkjw+ybuSbF6NOrr760nel2S3JHdfjTkAAAAAAAAAWB7h%0ADhhTVd2pqo6vqkuq6t+r6nbztPmTqrrpPN0fmWSvJO+aL9gxo7s/3d3P7u5zVrD0ub4zHHdfxTkA%0AAAAAAAAAGJNtWWAMVXWnJMcnOS+jrVIel+TDVfVr3d1Dm8cneUdGW688cs4Q9x+Ox2yTgrdsJnxy%0AwUSrAABYIzZu3DjpEoAx+fsFxuX9AYzDuwMYl/cHbH82bNiw7DGEO2A8f53kZ0nu3t0/rKp/SfKx%0AJPsl+UpV3SvJO5OclORJ8/S/7XD81twbVbUuyc3nXL68u89bqeJnzbV7RsGUy5P860qPDwAAAAAA%0AAMDyCXfAGLr7PlW1+6zAxWeSbE5y+6o6N8kHk5yc5P7d/dN5hrj+cJzv3h5J5m7DckKSA5ZZ9i5V%0AtVeSSrJbkrslOTzJTZL8f929aZnjAwBcI6xEyh7Ytmb+1Zu/X2CpvD+AcXh3AOPy/gC2RLgDxjR7%0AJY3uvrSqvp/kZkk+kOTiLBzsSJKLhuN1k/xkzr0Lkzxo1vm7VqbiPHn4zHZukmd095tXaA4AAAAA%0AAAAAVphwB6ycHyd5RpJdk9ytu3+0hbanJ7ljktsl+eLsG919eZLjZs6r6rIVqu9jSd6dpJNcltHq%0AIKd3d6/Q+AAAAAAAAACsAuEOWDmXZbTFySHd/c2ttP1MkkckeVjmhDtW0RndfdzWmwEAAAAAAAAw%0ATdZNugDYjlwvyT9291GLaPu+JD9KcmhVLbhxWlWtT7LjypQHAAAAAAAAwFok3AEroKoenNEWKx9Z%0ATPvuvizJEzMKbnyqqvadZ8ydkxyZ0WogX1u5agEAAAAAAABYS2zLAivjsOF4wWI7dPfHq+pRGQU4%0AvlFVxyX5cpLLk+yT0ZYtN07y4iQvWdlyAQAAAAAAAFgrhDtgmapq9yS/NZyespS+3f3hqjoxyTOT%0APCDJfZNcneSsJEcneXt3f3flqgUAAAAAAABgrRHugOW7dZJKcnJ3f2+pnbv7+0meO3yWrLtrK/eP%0AH+oDAAAAAAAAYA1aN+kCYDtwbpLzkzxn0oUAAAAAAAAAsP2xcgcsU3efneTGk64DAAAAAAAAgO2T%0AlTsAAAAAAAAAAKaYcAcAAAAAAAAAwBQT7gAAAAAAAAAAmGLCHQAAAAAAAAAAU0y4AwAAAAAAAABg%0Aigl3AAAAAAAAAABMMeEOAAAAAAAAAIAptn7SBQDbl02H7DnpEoA1YuPGjUmSDRs2TLgSYC3x7gAA%0AAAAAroms3AEAAAAAAAAAMMWEOwAAAAAAAAAApphwBwAAAAAAAADAFBPuAAAAAAAAAACYYsIdAAAA%0AAAAAAABTTLgDAAAAAAAAAGCKCXcAAAAAAAAAAEwx4Q4AAAAAAAAAgCm2ftIFANuXGxx57qRLANaM%0AnUeHE703gKXY9u+OTYfsuc3mAgAAAACYj5U7AAAAAAAAAACmmHAHAAAAAAAAAMAUE+4AAAAAAAAA%0AAJhiwh0AAAAAAAAAAFNMuAMAAAAAAAAAYIoJdwAAAAAAAAAATDHhDgAAAAAAAACAKSbcAQAAAAAA%0AAAAwxYQ7mCpV9YdVtWkrbW5fVXfdVjXNmvfTVfXUWee3qKrTq+pWKzjHzarqt6tq15UaEwAAAAAA%0AAIC1bf2kC4A5rp1kl620OSzJrZPcc76bVXWLJDvPc+vc7r6oqnZMsvdW5vhOd/eca7dMcsNZ5zsk%0A2Wc4pqoenuTp8w3W3QdsZb4Zj07y2iS/m+T4RfZJVV0ryf9abPs5Nnf3OWP2BQAAAAAAAGCVCXew%0APXp/knvMc/3RST6Y5DeSnJTk0iRzAxwzbpTk8iXOu1eS30zy3lnX9k5y4BLGOCDJOUn+eYlz3yzJ%0AmUvsM+O/k9x0zL4AAAAAAAAArDLhDrY73f1LK3pU1VXzNP217j5ra+NV1VFJnjCcvrSqXjqnySlV%0A9fkkxyW5oLufPqvvQVlkuKOqrpvk95K8tLuvXkyfebwsyceX2OeKMecCAAAAAAAAYBsQ7mAqVNU+%0AGW3JcrPh/LbDre8kuWxO82uPmtTP5lx/Tne/eQnTnllV810/pLuPmnX+/CSvSvKJJMcmedtw/RZJ%0APp3kgUlOTvKwxU5cVbskuWiB2y+vqpcvcO8n3X2DLQz93e7+13nme0GSp3T3XoutEQAAAAAAAIDp%0AINzBtPh8klvOOj9lOO6a5DoZBSq2tiLFt5OkqnZIcvc59+ZLcdwnybnzXP/B7JPu/kGSH1TVFUl+%0A3N2nDvPMrAZyZnefMwRFdqiq/WZ1v/VWan5ukn8avh+b5DNJZgIq78soNPLK4fzQJAdvZbyF7Bpb%0ArwAAAAAAAACsScIdTIXu3jtJqupxSY7q7p//tzmEJr7d3ccN5/snuV2Sdy+wfcmtknxhlUqdb1uW%0A2W6WZPbKGfMuDTLLD2aFReaGRy5LcuGs8x+PXzYAAAAAAAAAa5VwB2vR45L8fne/c4H7uw/HOyT5%0A/vD9h/O0e0+Sq+a5/pwkH11g7Ncneevw/RYZrTgy2/dmgipJUlUH5Rcrc2wL84VdAAAAAAAAAFjD%0AhDuYalW1bvjasy7fMf9zdYy5dh/an9rdVwzX5vtv/Z7dfdYSS7qgu08falti11U183w/QO/kAAAg%0AAElEQVRXDb/Zujn3K0mqar7fYXN39zzXAQBIsnHjxkmXAKwQf8/AuLw/gHF4dwDj8v6A7c+GDRuW%0APYZwB9NmXZKqqjcleXCShwzXr0x+Hk74jSy8skYyWlHjvFnBjgx9b57kr5LsMVx6eVVdtNAg3X3o%0APJe3ti3LpOw8HK9M8u4kT1ig3ZXzXDskyVGrUBMAAAAAAAAAK0C4g4mrql2SvDLJXTNalWNdkl2T%0APCnJ2UOzy4bjHTIKMvzz0PdXuvu0OUPeOskeVTV3NYpDk1w8jJ0klyS5ZZL9MtqiZca6LLy9yWuT%0AvHn4fsskx89+lCS7V9Xs4MlNFxhnpe00HC9N8twkL5tz/zlJ/iTJbefp+9+rWBcAwJq3Eql6YLJm%0A/tWbv2dgqbw/gHF4dwDj8v4AtkS4g4nr7ouHVTU+leSEJM/q7oOTpKpuMzS7YDjePclPknyjqu6e%0A5MSqult3f3nWkPsk+b9Jnjec7zGMe0Z3v72q9k/ymCSvSLI5yRlJ3tjdZ1fVI5O8NMn9Fyh308xW%0ALvNscbJLRiGUr866dtsk91jUD7E8NxmOP+3uHyX50eybVbUpSWa2lAEAAAAAAABg7RDuYCp098OS%0ApKoeN+fWLYfjzAoe90ny+e7enORLVfX/kryxqvbv7pmVOl6WZHN3nzqMuXm4fsk8855TVccneXFV%0AfTnJGzMKfZw102bOCiDzbctySlVdkuSIJOd096tm9T0oC2+RspL2Ho7nbYO5AAAAAAAAANiGhDuY%0AdgckuSrJacNKGb+T5LBZ95+d5BsZBSiOSpLu/uKcMW4wHH+ywByHJflKkgcneUh3f2LO/V8djpXk%0A9km+OZzfJ8npGQVBrk7y6kwuXDGzPtfZW2wFAAAAAAAAwJqzbtIFwFY8KMkXuvvyjIIeu2S05UqS%0ApLu/OZz/VVVda4Exdh+O5893cxjjZUl2SHLpPPdPHVYB+d0kH8woFHV6kkOSvCHJD7v7tCS/keS0%0AJT7fSrlnktO7+5fqBwAAAAAAAGBts3IHU6uq7pvkdkneWlW/k+TQJD9M8qdVdZMk/yvJrTPakuTa%0ASR6d5Oh5htono9U/fjTn+m2HOe6d0codRyT5bFX9dZJXdvfPt3GpqtsmeVWS93f3ycO1hyT5VpJ3%0AVdWrMtpC5vitPNOuSW6TZKfh0v+uqv2G7zsmufms812S7DHr/OZJrjXr/OTu/llV7ZbkjkneOQRc%0Aar6ph/kX+pu/uruv3lLtAAAAAAAAAEyGcAdToap+P6Owxr2TXF1V65K8Mcn3Mgps/GeSvZJcnOT3%0AM1o542tJ3pPkq0k+lOR5VfW+7u6q+ouh7eUZhUJOTbKuqt6QZP9h2k9mtKXKsUk+193fqKpzkrwy%0AyaFV9ZvdfXZV3SbJ/8toW5dnzdTc3edU1V8m2TfJc4f5PlFVdxhq/GGSu2cULJlxpyRfmHX+kuEz%0AY58kT5p1foeMQiuzfWU4/urwXI9Pcq3hOb48zLGQKxe4/vEkB22hHwAAAAAAAAATItzBtLhFkldk%0AtHrFJ7v76qp6e0ZbjVxUVXdNcll3Xzhf56p6TZIru7uHS7dP8oAk180oZPGM7r6qqm6W5Iwk701y%0AfHd/a/Y43f2mqjo2yUHdffZweZ+MwhP36e7z5rR/87ByxhlJXtbdlw7BlGckuX6Sq5O8c1aXrwy1%0ArYQzhuP1Mgq7fCpJJ7nRGGP91wrVBAAAAAAAAMAKE+5gKnT3m5K8ac6118/6/v2t9P/gnPO5q13M%0AXH/4Imr5XpK3zDr/RFXdprs3LdD+wqq6Z5LThvOvJ9l9gbaXJDl5azUsRXe/tKreP2yr8smVHBsA%0AAAAAAACAyRPugEVYKNgx6/63t1UtC8z/3UnODwAAAAAAAMDqWTfpAgAAAAAAAAAAWJhwBwAAAAAA%0AAADAFBPuAAAAAAAAAACYYsIdAAAAAAAAAABTTLgDAAAAAAAAAGCKCXcAAAAAAAAAAEwx4Q4AAAAA%0AAAAAgCm2ftIFANuXTYfsOekSgDVi48aNSZINGzZMuBJgLfHuAAAAAACuiazcAQAAAAAAAAAwxYQ7%0AAAAAAAAAAACmmHAHAAAAAAAAAMAUE+4AAAAAAAAAAJhiwh0AAAAAAAAAAFNMuAMAAAAAAAAAYIoJ%0AdwAAAAAAAAAATDHhDgAAAAAAAACAKbZ+0gUA25cbHHnupEsA1oydR4cTvTeApfjld8emQ/acUC0A%0AAAAAANuGlTsAAAAAAAAAAKaYcAcAAAAAAAAAwBQT7gAAAAAAAAAAmGLCHQAAAAAAAAAAU0y4AwAA%0AAAAAAABgigl3AAAAAAAAAABMMeEOAAAAAAAAAIApJtwBAAAAAAAAADDFhDsAAAAAAAAAAKaYcAes%0AgqpaX1U16TrmU1Xrqmr9pOsAAAAAAAAAYHGEO2B1vDHJSyddxAJePXwAAAAAAAAAWAOEO1hTqmrP%0AqnpdVZ1SVZdW1YVV9R9V9dKq2nML/TZU1VuramNVXVZVP6mqr1bVC6vq+nPaHlBVvYTPWXP6PyLJ%0AHyU5YoFabjf0O3Irz7quqp5eVd8Yar6wqr5UVU+uqnVDm4OXWOvxSd6S5NCqevBifnMAAAAAAAAA%0AJsvWDKwZVfUHSY5Ocq0kH03yjiQ7JblzkucleUpVPaq7Pzen35MyCjRcneQjSb6WZMck90rykiRP%0AraqHdPeXhy6nJXnKnOlvlORlSb6e5O/m3Lto1lw7JnlTktd097kLPMohw/HhVfX07r5kgXZHZRQS%0AOWmo81pJHpzkbUkeUVUHDffm1vorSZ6V5HNJjvn/2bv3sM2qum7g398wCAweSEFTSCmZVzwf0LQ8%0AvChWWulrSR5DwEw0LfN8yIwUE/P8aqapobzioTQNNQ9EQpFZWiqiYqMCKpKCMYiAHH/vH/d+9O72%0AOT/PzH3P8Plc1772vddae+3fnovZ//CdtSb6vtXdZ1XVq5O8vqo+0t1XLPB8AAAAAAAAAGaAcAc7%0AhKq6X0bBjLOS/Ep3/+dE/92SfDDJe6vqjt199tD+60nemOSr89z3kqp6UJJ3J/lwVd21u7/W3d/K%0AKEAxPv/+GYU7vtbd/6NvwuMyCoJMBkDm5tmY5DeTfDjJA5McmuRt84z7uYyCHScm+bXuvmboOqaq%0AXprk95Pcu7tPSvLliXsPzijc8blFav3zJM/OKGjyxkXeBwAAAAAAAIApsy0LM6+qrpNRAOLyzBPs%0ASJLu/lSSxyR5S5Krh/v2zCik8YMkD1rgvg8keVKSn0jyf9eh3Kck+XB3n7dA/y8nuXGSP07yrSSH%0ALzDuXsP5XWPBjjnPTXKXIdixKt39jSQfzSgEAgAAAAAAAMAME+5gR/CwJPslect8AY053f3R7n7a%0AEFxIkkcl2SfJm7v7zEXmf2uSzyf5lao6YLVFVtXPJDkgyWKhiyOTnJvk3zLaWubgqrrFPOO+N5xv%0AP9nR3dd09xdWW+eYjyW51QLPBwAAAAAAAGBG2JaFHcEDhvN7V3jfLyznvu7uqnpvRkGKQ5J8ZYXP%0AmXPIcP7kfJ1VtU+SX0nyuuGZb0/yexmt3vHCieEfSnJJkmdW1UVJXtvdl66yroX8y3C+f0YrngAA%0A7JC2bNky7RKAHYTvBbBavh/Aavh2AKvl+wE7n82bN695Dit3sCM4cDh/frKjqjZU1X4Txz5D9y0X%0Aum8ec2NWvXJHktsN5zMW6H90kl2THJ/8cCuZLyR5TFXV+MDu/maSR2S0pcyxSb5eVcdW1X5rqG/S%0A3DvfbtFRAAAAAAAAAEyVlTvYEdxgOH9vnr4bJ/nGRNupSQ5Ocv1F7pt08cSzVmPvJJd192UL9B+R%0A5Izu/uxY21uTvCzJvZL80/jg7v5gVd0uyR8kOSzJs5M8rapen+S5izxnWbr70qr6wVA3AMAOaz1S%0A78DObe5fvfleACvl+wGshm8HsFq+H8BirNzBjmAueLHnPH0XJnnQ2PGdsb6LhvP1J2+ax2IBkuXa%0Ae6jnx1TVnZPcMclJVXXA3JHR1iidUfDjx3T3Od39+CT7JnnuUN9TkpxSVbuvodY5FybZZ8lRAAAA%0AAAAAAEyNcAc7gq8M5x/bPqS7L+/uD84dSS6b577bLuMZc3N/ZdFRi7siyXUW6DtiOD81yZax47Qk%0AleQ3qmrTQhN3939397EZbVHzqSQ/m+Txa6h1zm5JLl+HeQAAAAAAAADYRoQ72BF8bDg/dJX3PWQZ%0AY+fG/P0KnzHu/CR7TTZW1a5JHpXk35P8xjzHy5NcL8t4v+6+IMmTh8v7rqHWVFUN9V6wlnkAAAAA%0AAAAA2LaEO9gRnJDRditPqKoFNxmrqo1JxrcqeWeSbyc5atgCZaH7Hp3Rlikf6O61rNzx7SQbq+pG%0AE+0PymjLlrd293smjyQvTnJlksPHatpQVXdb4DlzW8/UGmrNUNOGoW4AAAAAAAAAZpRwBzOvuy9L%0A8tiMghsfqarbTI4ZtjQ5LslNkvzH2H2PT7IpyQer6pbz3PfLSd6Y0eoVv7fGUv91OB800X5kkmuS%0AvHe+m7p7a0arjNy3qn5qaP7LJP9cVQ+f55ajhvPJays3c+GRf1njPAAAAAAAAABsQxunXQAsR3d/%0AqKoekVGA47NV9cGMwhSXJ7llRlua7J3kj5O8cOy+E6vqyCR/keSMqvqrJJ/JKChySJL7J/lWkgd3%0A99lrLPOUjEIc98iwJUxV3STJA5L8c3eft8i9f5XkVzJaveOYJK8YantXVT0hyUlJrkhy8DDutIxC%0AKWtx9yRXDXUDAAAAAAAAMKOs3MEOo7v/KsnmJK8ezn+YUZDjfyd5e5Jbd/fR3X3NxH1vS3LbjIIh%0A90xybJLnJbnhMMdtuvvf16G+rUk+nuQhY82HZRSies8St/9tRkGVw4e5Pp/kNkn+KMleSZ6d0fYt%0A+w+137+7r1hjyb+e5OTuvniN8wAAAAAAAACwDVm5gx1Kd38rybOGYyX3fSXJ76zhuWcnqWUMfWmS%0Aj1XVQd3979398iQvX8b8F2W0msh42/cyCq+8cN6bFp7rlKVqraqfS3K7JE9eydwAAAAAAAAAbH9W%0A7oB11N0nJflkkqdPu5YlPDPJP3b3qdMuBAAAAAAAAIDFWbkD1t/hST5dVffp7n+cdjGTquqXktwv%0AyZ2nXQsAAAAAAAAAS7NyB6yz7v7PJL+d5JbTrmUB+yc5srvPmnYhAAAAAAAAACzNyh2wDXT3u6dd%0Aw0K6+43TrgEAAAAAAACA5bNyBwAAAAAAAADADBPuAAAAAAAAAACYYcIdAAAAAAAAAAAzTLgDAAAA%0AAAAAAGCGbZx2AcDOZeuR+067BGAHsWXLliTJ5s2bp1wJsCPx7QAAAAAAro2s3AEAAAAAAAAAMMOE%0AOwAAAAAAAAAAZphwBwAAAAAAAADADBPuAAAAAAAAAACYYcIdAAAAAAAAAAAzTLgDAAAAAAAAAGCG%0ACXcAAAAAAAAAAMww4Q4AAAAAAAAAgBm2cdoFADuXvY47d9olADuMTaPTab4bwEr8+Ldj65H7TqkW%0AAAAAAIDtw8odAAAAAAAAAAAzTLgDAAAAAAAAAGCGCXcAAAAAAAAAAMww4Q4AAAAAAAAAgBkm3AEA%0AAAAAAAAAMMOEOwAAAAAAAAAAZphwBwAAAAAAAADADBPuAAAAAAAAAACYYcIdAAAAAAAAAAAzTLiD%0AnUpVHVNVz1pu+zo/+zrLHLehqh5YVT+5LetZooZl1QoAAAAAAADA9G2cdgFc+1TVLZPsOtH83e4+%0Av6pumuQGi9z+9e6+dJH+eyW5YAXtC9V40yS/m+SJSU7u7kOXGF9J3ldV7+vuNy8x/Z2S/F2SP05y%0A9HJrGp6zb378z265zu3uK6tqtyRfqqqHdfenVzkXAAAAAAAAANuJcAfTcHKSW0y0vTTJc5K8JMnh%0Ai9x73ySnJElVfTrJQfMNqqpeZvs53b3/WP9vJXl0kvsk2WWROiY9I8kdkzxsGWMPHs4nrGD+Oacm%0AueUq7kuSWyc5s7svr6q/SPLuqrpLd1+0yvkAAAAAAAAA2A6EO5iWJ3b3G5Kkqk6Z6Du1uw8eb6iq%0A/ZOcNTHuoUn2mGg7PsmFSZ6yzPYrJ64Pyyh48vok/5HkuIVf4Ye13TTJi5Ic1d2XLDU+ya8lOam7%0Atyxj7Hz+bnjeSp099vuVSZ6Q5PlJnrnKOgAAAAAAAADYDoQ72GF19zlVtSHJLbr7rCSpqjcnuSTJ%0AlozCDK/q7lfOtXf3mcO4X0zy1e7+6sS0v97d/z2M2X+ZpTx9eOa7JjtWs7rI4M7d/dkF+s7v7k/O%0AM999k7wzyYO7+98WK7i7r6iqNyV5TlUd293fXWw8AAAAAAAAANOzYdoFcK21sap2r6rds8h/h1V1%0AYFXtleSAoWkyEPGrSb5QVU8arq+T5O1JrkqyX5JXDCGKNyb5qWHOw5J8KMk9J583F+xYrqH+o5Kc%0A0N2XLzDsPRltiXLrjLZi+dTY9RuSnDl2/eiVPH/CbkluktGfwXL8ZUYrn/z2Gp4JAAAAAAAAwDYm%0A3MG0vDbJZcNx70XGfTyj7VROyiiwcfZ4Z3efmORxSV5dVa8cmk/PKLQwfnwio0DJy5O8NcnTu/v4%0AdXiPn09y3aG+hVzU3WcOq4ZsTXLp2PV3k1w+dv31dahpWbr7vCRnJHnA9nomAAAAAAAAACtnWxam%0A5fkZrWKRzLOdyZg7J7lRkusl+VZ3/1j4obvfUVU/SHJ1RqtzVH78v+3KaEWLeyZ5WHe/d23l/9Ah%0Aw/nHtknZhq5Zx7n+Jcljq2pTd1+6jvMCAGw3W7ZsmXYJwA7C9wJYLd8PYDV8O4DV8v2Anc/mzZvX%0APIdwB9Py3e4+O0mGYMa4TVV14Nj11RmteLGpqnbt7isnJ+vuv6mq/TMKd9w+ycXzPPPEJC9K8p9r%0Arv5HbpfkO919/jrOuZiNSa6qqkqyy0Tf3Eo8u1TV5N/ta7p7vlDI5zMKvWxO8rl1rRQAAAAAAACA%0AdSHcwSy6W5IvLdD3jiSPHm+oqpsmOSbJQ5O8JMnnuvtOE2NOG34emuSwqvpQkhd09+lrrHXvjLZW%0A2V42JbkyyeFJjltgzCnztL0tyRHztP/3cN57rYUBAEzLeqTegZ3b3L96870AVsr3A1gN3w5gtXw/%0AgMVsWHoIbBM3qaoDhxU6Nk30nZrkeUm+2N01dyT5ynAkSapqU1W9KclZSfZLcpeMVuy4VVV9s6rO%0Aq6pvVdU3h75ruvuxSe6U0VYvn6mqR6zxPfZOcuEa51iJPZJcmuS9Ga22MX48dhjziHn6nrXAfHPh%0Ajn22Ub0AAAAAAAAArJGVO5iG3ZMcPRxz/mFizAlJXlhVh3T3yVV1UJIDkrxrbkB3X1pVpye5X3d/%0AYmh+/XCkqk5JckF3Hzo+cXd/oaruk+QxGW3VshZXZLStyTZXVZuSXDfJ97r74kxsPVNVBww/z+3u%0Ar0zev4DdhvPl61MlAAAAAAAAAOtNuINp2JTkiO5+W/LDEMb/0N1fr6rjk/xpVd09ydOSnNbdP9yu%0Aparek9FWLKmqBR9WVb1ILYcluf8q3mHO+Uluvob7V2L/sWeul58Yzhes45wAAAAAAAAArCPhDrar%0Aqrpukusl2bqM4c9N8sUkxyd5eJKfn+j/vSTPn+e+w5P8fkYrW1yU5MYZbfVydEZbmoy7ZJmlL+Tb%0ASe5aVdXdi4VI1sPcBmvnrOOcNxnO317HOQEAAAAAAABYRxumXQDXOnNbhywZUOju72QU4HhkRqt2%0A/OtE/7e6+8y5I8n3k7wgyROS/HJGwZDPJblbkn2TfCDJA5J8Y+y+b6zxff41o7DK5qUGroN7DefT%0A13HOu2W0aseWdZwTAAAAAAAAgHUk3MH2du8kVyX58lIDq2q/JH+Q5OtJ7l1Vr6uqXecZd+uq+rNh%0AzhsluX13f3yuv7v/M8nPJvmTJM9Lcl5Vvamq7j/ffCt08nC+x0RNd62qu2a0Bc3eY9f7JLne2PVN%0Ak+wxdn2rYYrbDG37jE17v+Edz6uqjZNHfvT3eZf5+qtql3nqv3uSf9gOq44AAAAAAAAAsEq2ZWF7%0AOzTJJ7v7sqo6MqNAwuYk/zw+qKoeleSVSf4ryV0yCjYcn+SXq+ro7j6+qp6c5HFJ7pjk00kO7e4P%0Az/fQ7r46yZ9V1V8O9zxxOJ+c5P5reJ8zknwlyUOG+uZ8auz3rZP8n4n7PrXE9QnD+YlJ3lBVd8jo%0Az+FlSf40ydMXqemUBdovSXLduYuqOijJzZM8e5G5AAAAAAAAAJgy4Q62m2HliE1J3jI0PSij7VOu%0ASPJPY0P3SfLqJJ9Mcnh3X5jkr6vqy8O9txjGbUnyH0me2N3/spwauvuyJK9N8tqquluSCxcZe3aS%0AWmK+rqo/TfL6qrpJd3976Lr9cupZhnOH842TXJbk9UlumOSzq5jryonrxyf5apK/XnV1AAAAAAAA%0AAGxzwh1sN919dVXdL6NtWdLdvz7PsBcl2S3JJd19zsT9p1fVPZL0cP3RJB9d5HkHL1HP5GoZq/W2%0AJM9P8pSMtn1Jd5+xTnNnmO/vq+r2Q+Dk7IxCLatWVTdL8qgkvzusagIAAAAAAADAjBLuYLvq7ouX%0A6P/qEv0zF0To7iuq6jeTfKSqjuvuLdvoOYv+2azQK5Kc3N1vXcc5AQAAAAAAANgGNky7ANgZdPc/%0AZbRqx+Zp17KUqtoto61wjpx2LQAAAAAAAAAszcodsE66+zXTrmE5uvvyJIdPuw4AAAAAAAAAlsfK%0AHQAAAAAAAAAAM0y4AwAAAAAAAABghgl3AAAAAAAAAADMMOEOAAAAAAAAAIAZtnHaBQA7l61H7jvt%0AEoAdxJYtW5IkmzdvnnIlwI7EtwMAAAAAuDaycgcAAAAAAAAAwAwT7gAAAAAAAAAAmGHCHQAAAAAA%0AAAAAM0y4AwAAAAAAAABghgl3AAAAAAAAAADMMOEOAAAAAAAAAIAZJtwBAAAAAAAAADDDhDsAAAAA%0AAAAAAGbYxmkXAOxc9jru3GmXAOwwNo1Op/luAEvbeuS+0y4BAAAAAGBqrNwBAAAAAAAAADDDhDsA%0AAAAAAAAAAGaYcAcAAAAAAAAAwAwT7gAAAAAAAAAAmGHCHQAAAAAAAAAAM0y4AwAAAAAAAABghgl3%0AAAAAAAAAAADMMOEOAAAAAAAAAIAZJtwBAAAAAAAAADDDhDtgyqpq36o6vqoOnKfvuVX10mnUBQAA%0AAAAAAMBs2DjtAoDcP8lhSV4yT9/dk/zkcieqql2SXDfJnkn2SnLD4dgnyc2GY/8kByQ5PclvdPc1%0Aa6gdAAAAAAAAgG1MuAOm7/5JvtndX1rLJFX1J0meu0D395J8Ocl5Sc5OckqSr2UUBPneWp4LAAAA%0AAAAAwLYl3AFTVFW7J3lQknesw3QvTfLhJJckuTjJRUkuTPKpJJ/u7setwzMAAAAAAAAA2M6EO2C6%0AHpLkBkneWVU3SrLrRP9uSXatqvm2Zrmouy+rqmOTPHuJ59yxqn5rkf5ndvfLl101AAAAAAAAANuN%0AcAdM1+OTbE1yWpLPJ7ntAuPOm6ftyCRvTfKK4byQ9yU5I8kfLjLmO0vUCQAAAAAAAMCUCHfAlFTV%0APZPcN8m3u7ur6ueS7DI25Kgkxw6//yzJ8yemuDRJuvv8JOdX1fWTXH+eR12T5Mok35+nb2t3z9cO%0AAAAAAAAAwIwQ7oDpeeH4RXdfPPe7qjYk+a0k5ya5LMljkryou7+9yHxPS/JHC/TdJskj52l/apJX%0Ar6BmAAAAAAAAALYz4Q6Ygqp6ZJL7JTk9yU3mGXJokl2TnDr0fzbJS5McscTU53T3/hPPOi3JZ7v7%0AyRPtVuwAAHYYW7ZsWfQaYDl8O4DV8v0AVsO3A1gt3w/Y+WzevHnNc2xYhzqAFaiqSvKnSf4uyfvm%0A6d8zycuT/HmSHpqPTvKoqnrQEtPfoqp6/EhyzyRPmqd9z3V6JQAAAAAAAAC2ISt3wHbW3V1Vr0zy%0AjiRPnGfIizIKXr02yZuGe75QVa9J8taq+vnu/vIC05+T5ICJtlOSfC7JUybat67uDQAAtr+5ZPvc%0Av1xZj6Q7cO3h2wGslu8HsBq+HcBq+X4AixHugCno7lclyWgRjx+pqocneWqSR3T3ZRP9L0jyC0k+%0AXFX37O7z5pl6Q5K9Jto2JtltnnYAAAAAAAAAdgDCHTAjquo+Sd6S5G3d/e7J/iHscWiSTyX5RFU9%0AsLvPnBj2U0nOn2f6uyf5rfWuGQAAAAAAAIBtb8O0CwCSqvrFJB9J8sUkH6iqrqpO8ugkh4xdPyDJ%0Arya5cZLnjs/R3Ud3d00eGW3J8pb5+rr71dv1RQEAAAAAAABYMSt3wGz4apJ/SvKoJD9Icuuh/XVJ%0A9k7yiOH6v7p7a1X9QpLPzt1cVccmefYi89+xqhZaueOZ3f3ytRQPAAAAAAAAwLYj3AEzoLu/muSX%0AxprOTJKq+n6S605uv9Ldn5iY4mVJ3rzA9CcmOSPJ8xbov2DFBQMAAAAAAACw3Qh3wA6uqn46yW6L%0ADRmOhf6+/2RVXb+7v77uxQEAAAAAAACwZsIdMF1XZbQNy1p8IMltlxhzYJJDF+k/NcnBa6wDAAAA%0AAAAAgG1AuAOmqLuPSXLMIv0PWcYct1vXogAAAAAAAACYKRumXQAAAAAAAAAAAAsT7gAAAAAAAAAA%0AmGHCHQAAAAAAAAAAM0y4AwAAAAAAAABghgl3AAAAAAAAAADMMOEOAAAAAAAAAIAZJtwBAAAAAAAA%0AADDDhDsAAAAAAAAAAGbYxmkXAOxcth6577RLAHYQW7ZsSZJs3rx5ypUAAAAAAADMNit3AAAAAAAA%0AAADMMOEOAAAAAAAAAIAZJtwBAAAAAAAAADDDhDsAAAAAAAAAAGaYcAcAAAAAAAAAwAwT7gAAAAAA%0AAAAAmGHCHQAAAAAAAAAAM0y4AwAAAAAAAABghm2cdgHAzmWv486ddgnADmPT6HSa7wawsK1H7jvt%0AEgAAAAAAps7KHQAAAAAAAAAAM0y4AwAAAAAAAABghgl3AAAAAAAAAADMMOEOAN0NQMUAACAASURB%0AVAAAAAAAAIAZJtwBAAAAAAAAADDDhDsAAAAAAAAAAGaYcAcAAAAAAAAAwAwT7gAAAAAAAAAAmGHC%0AHTBjqmpjVdW06wAAAAAAAABgNgh3wOx5XpLvV9Wtp10IAAAAAAAAANO3cdoFAD/m4Un+ubu/tNIb%0Aq+qGSW68glsu6e5vrPQ5AAAAAAAAAGw/wh0wZVV1dJI/mmi+TVX1PMPv292nLDLdY5O8bAWPPznJ%0A/VcwHgAAAAAAAIDtTLgDZsO3khyySP/mJCcuc66ru9vfbQAAAAAAAICdhP8BDLPhyu4+c6HOqlrJ%0A39VdFlj1Yz57dPcPVjA3AAAAAAAAANuZcAfMhlusIJCRqrpOd1+xQPfVSW63zKkuX+4zAQAAAAAA%0AAJgO4Q6YDcvelqWq9kzy71V1bHe/dTvUBgAAAAAAAMAUCXfAbFjJtizHJPlfSb6xwPBdknxpmc/d%0AI4ltWQCAmbVly5YVtQMsxrcDWC3fD2A1fDuA1fL9gJ3P5s2b1zyHcAfMhuVuy/LLSZ6S5M+7++QF%0Axlzd3f5uAwAAAAAAAOwk/A9gmA3L3ZblGUk+l+SZcx1Vdcskuw6X+wxtB67w+Vd291dXeA8AwDY3%0AmWif+5cr65F0B649fDuA1fL9AFbDtwNYLd8PYDHCHTAbltqWZc/h53eSPLi7Lx3rPjXJvhO3LHdb%0AljnnJNl/hfcAAAAAAAAAsB0Id8AUVNVuSW6S5HoZBTM2VdWjktxwOPZO8pND3y3yo/DGc7r7G+Nz%0Adfd+Y/M+I8mx49uyVNVbkvx8ktt391Vj7bdN8rJhztPX/SUBAAAAAAAAWBcbpl0AXEv9dEarZZyR%0A5HFJNiV5UZJHJrlDkmuS/GuSf0iyR5Kzhvu+v4pnHZvkZ5I8ba6hqh6c5BNJbpbkklW9AQAAAAAA%0AAADbhZU7YAq6+8yqukOSrUku6O7Lxvur6mZJnpPkqCSvTfLyJOet8llbquqYJH9SVeckOXiY9y1J%0Afm/y2QAAAAAAAADMFuEOmJLu/vxkW1XdKcmTkjwmySlJ7tHdn6mqvdb4uBcnOSjJuzIKlPxKd394%0AjXMCAAAAAAAAsB0Id8CUVdXmJP8no0DH7ZL8fZIHdPfH1zhvDfP9UpLdkjwsyf8bzg+tqk919wVr%0AeQYAAAAAAAAA255wB0xJVb0wyaOS3DLJhUnemeRh3X3m0P+7SfZOclGSfYfbrlxkvt2S7JNkQ1W9%0AN8l9hvtPT/LG7r4iycOr6hMZreTxsKp6c5I3d/cXt8ErAgAAAAAAALAOhDtgev4jyQFJnprko0P4%0AYtyNkhyV5HpJrpPk80k+MTlJVV0vyakZrdKxa5LvJdkjyQuTnNjd54yP7+7XVNV7kjwvyROSPLWq%0A/l93P2Yd3w0AAAAAAACAdSLcAVPS3e9P8v5F+o9OcvQy5rm4qv42yQkZhTw+091XL3HPuUmeVFV/%0AkOQ3kpy0/MoBAAAAAAAA2J6EO2An0N1/vMr7tiZ50zqXAwAAAAAAAMA62jDtAgAAAAAAAAAAWJhw%0ABwAAAAAAAADADBPuAAAAAAAAAACYYcIdAAAAAAAAAAAzTLgDAAAAAAAAAGCGCXcAAAAAAAAAAMyw%0AjdMuANi5bD1y32mXAOwgtmzZkiTZvHnzlCsBAAAAAACYbVbuAAAAAAAAAACYYcIdAAAAAAAAAAAz%0ATLgDAAAAAAAAAGCGCXcAAAAAAAAAAMww4Q4AAAAAAAAAgBkm3AEAAAAAAAAAMMOEOwAAAAAAAAAA%0AZphwBwAAAAAAAADADNs47QKAnctex5077RKAHcam0ek03w3YGW09ct9plwAAAAAAsNOwcgcAAAAA%0AAAAAwAwT7gAAAAAAAAAAmGHCHQAAAAAAAAAAM0y4AwAAAAAAAABghgl3AAAAAAAAAADMMOEOAAAA%0AAAAAAIAZJtwBAAAAAAAAADDDhDsAAAAAAAAAAGaYcAcAAAAAAAAAwAzbOO0CYHurqpsm2ZzkM919%0A8Srn+KUkt0ryuu6+Zp3r+8Mk3+zu41Zx714rGH5Nd39vpc8AAAAAAAAAYPuycgfXRo9McmqSg1Zz%0Ac1XtkuS1SR643sGOwcOTHLLSm6pqY5ILV3Ccvk71AgAAAAAAALANCXdwbXRwkm8k+cdV3v+bGa38%0A8YCq6nmOVyw1QVV9f4F7O8ltkzx6of6qOnuJ6Q/r7lrsSPKHq3x3AAAAAAAAALYz27JwrVJVeyb5%0AhSQvWs2qG1W1T5KXJ3l7khdPdD8gyasyWhVkKXfIwuGqv0vyxSTPWKD/yiXmfmNVvW6JMbsl+fYS%0AYwAAAAAAAACYAcId7LSq6rpJLl6g+8VVNRnOmHNRd+81z3yV5I1JKsnTuvv8sb5NSZ6c5ITuPnEZ%0A5Z2V5CYL9F2T5Kok35+nr7t7qVDGUd399sUGVNXzkzxuySoBAAAAAAAAmDrhDq4NnpXkA8PvE5N8%0ALMncyhYnJDkjyUuG6yckOWKBeV6c5NeSPCrJxVW1+1jfa5PskuSpE+3p7h/MM9eeSc5bpOZbJXno%0APO2XJ9l9nvZxf15Vr15izB5Jzl9iDAAAAAAAAAAzQLiDa4PzuvvMJKmqK5JcMHZ9WZILx64vmG+C%0AqnpWkucOl+9Y5Fnfme/2ibl2y2hljj0WmOPfk3wuyWMXqGX3jFbwuHy4vkGSXYfu2y9S26Srq2rv%0A4feV3X3RCu4FAAAAAAAAYDsR7oAlDKtgPCXJ8Ukek+SRST45NuTQjFb1uNXErYcmedk8U343o5U7%0AFnOb4TkLOSfJ/sPvk5MctMR8S/nXJPdY4xwAAD+0ZcuWHXp+YOfk2wGslu8HsBq+HcBq+X7Azmfz%0A5s1rnkO4A5Z2TpJjkrwlo3DHf3X32XOdw2ofPd421j6f2yTZMHa9a5IrM1rh4/VJdkvyW0k6yQ2H%0A4ysTc1w196O777rSFwIAAAAAAABgxyHcAUvo7lclSVXtv07zfX3ud1U9LaNVQR6f0Uodd0ny4O4+%0Aq6punuTtGYU97prksu7+wULzVtURSY5LMrm9yp5Jrkly2UT7DZIc2d1vXcv7AADMZz2S6POZ+5cr%0A22p+YOfk2wGslu8HsBq+HcBq+X4AixHugJW7eVUdOHZ90yQ10TbXvpTXJ7l5ko9ktF3Lnbv7G1V1%0A9yR/k+TcJIckeVCSl1bVQ7v7E4vMd3l37zXeUFUfSXJ2dz9hon3BoAgAAAAAAAAAs0O4A1bubQu0%0Af2mlEw0rcfx+VX0yo21fXlFVJyd5TZIPZrQdzL5Jvpnkq0k+XlVHdPc7F5hyt6raOtG2Z5JrquoR%0Ak2NXWi8AAAAAAAAA259wB6zcfbv7lKUGVdW9kjxunva/SHJ4kkqyIckuY92/MRxJ8tDhSJJOcvVw%0Az9uratfuPn6ex1q5AwAAAAAAAGAnI9wB20h3n5bktKp6YJKvd/cXhq4XJnl3ksuTXJHkBklulOS0%0AJJck+WySM5L8TpKLkzw4ySXd/ddVtSHJ7yY5a55HXp3MG9rYNUlX1REL3QMAAAAAAADA7BLugG3v%0AcUn2T3JQknT3NzPaZiVVdYckf51k9yR36e4Lq6qTXNzd51TVnkkemORhw9YtT+nu1yzwnBOTfGCe%0A9vck+XqSp83T16t+KwAAAAAAAAC2C+EOdjpVdb0kt0qyx9D001V11+H37kluNnZ93SQ3Hru+WZJd%0Axq7P6O7JlTD2yMrcOsmXJmq8TkYrc7woyX8nuU93nzt5Y3dfkuThVfWmJH+R5BNV9YokfzRPXd9O%0AstsidRw5T9vlGf2ZAAAAAAAAADCjhDvYGR2U5ONj1y8cjjm3TPLbY9d3TPLIiTk+NZxvneTM4fd3%0AklyT5E+GFTe2ZhSOuDo/WgFjQ0bboOye5HpJfnaY401zE1fVrZN8MMnPJHl/kt/p7vMWe6Hu/vuq%0AukuStyV5RpJPZ7TiR6pq/4z+Lt9ugdv/MqOVQl4wX2dVHZDkqu4+e7EaAAAAAAAAAJgO4Q52Rp9K%0Acvt1mutrcz+6+9KqekqSI5L8bpLrZxTi2JikhmFXJ7kqyWVJvpdRIORNGQt3ZBQWeWeST3f3+5db%0ASHdvraqHJLl9d58+1nVakn2XMcVkgGXcuUn2W24tAAAAAAAAAGw/wh3sdIatTM7YRnO/Lsnr1jhH%0AJ3n+Iv37L3Hv6RNtQhkAAAAAAAAAO7EN0y4AAAAAAAAAAICFCXcAAAAAAAAAAMww4Q4AAAAAAAAA%0AgBkm3AEAAAAAAAAAMMOEOwAAAAAAAAAAZphwBwAAAAAAAADADBPuAAAAAAAAAACYYRunXQCwc9l6%0A5L7TLgHYQWzZsiVJsnnz5ilXAgAAAAAAMNus3AEAAAAAAAAAMMOEOwAAAAAAAAAAZphwBwAAAAAA%0AAADADBPuAAAAAAAAAACYYcIdAAAAAAAAAAAzTLgDAAAAAAAAAGCGCXcAAAAAAAAAAMww4Q4AAAAA%0AAAAAgBm2cdoFADuXvY47d9olADuMTaPTab4bsKPaeuS+0y4BAAAAAOBawcodAAAAAAAAAAAzTLgD%0AAAAAAAAAAGCGCXcAAAAAAAAAAMww4Q4AAAAAAAAAgBkm3AEAAAAAAAAAMMOEOwAAAAAAAAAAZphw%0ABwAAAAAAAADADBPuAAAAAAAAAACYYcIdAAAAAAAAAAAzTLgDAAAAAAAAAGCGCXewU6mqY6rqWctt%0AX+dnX2eZ4zZU1QOr6idX+ZzTqur5S4z5QVUdsUj/smoFAAAAAAAAYPo2TrsArn2q6pZJdp1o/m53%0An19VN01yg0Vu/3p3X7pI/72SXLCC9nVRVZXkfVX1vu5+8xLD75Tk75L8cZKj1/jM63f3RSu8b7ck%0AX6qqh3X3p1f7fAAAAAAAAAC2D+EOpuHkJLeYaHtpkuckeUmSwxe5975JTkmSqvp0koPmG1RVvcz2%0Ac7p7/4kx+yd5bpKDk9w8ydYkJyU5uru/tkBdz0hyxyQPW6T2OQcP5xOWMXaupvskOay7f3useXOS%0ALwx9F07ekuSmVXXgRPvXuvvyqvqLJO+uqrusNBwCAAAAAAAAwPZlWxam5YndXd1dSU6d6Dt1rm9s%0AzE/PM8dDk9x64vhUko+toP2Q8Qmr6g5JPpfkN5P8Q5LnJ/lgkkck+XRV3XayiGG1kRcl+YPuvmQZ%0A7/5rSU7q7i3LGDvn+kmOqKqfGGu7e5JLk9wmyZcmjusk+ZN52n9muPeVSXYZ3g8AAAAAAACAGWbl%0ADnZY3X1OVW1IcovuPitJqurNSS5JsiXJ2Ule1d2vnGvv7jOHcb+Y5Kvd/dW5+Ya53jNcHjQ3duh7%0AR0Yrjrw2yf0mSnn68Mx3Tda4mtVFBnfu7s+OXZ+c5Ook9x5ru19GAZSrk5zb3fuNzf2GJOnuJ8w3%0AeXdfUVVvSvKcqjq2u7+7SC0AAAAAAAAATJGVO5iWjVW1e1XtnkX+O6yqA6tqryQHDE2TgYhfzWhr%0AkicN19dJ8vYkVyXZL8krhhDFG5P81DDnYUk+lOSeE3P9YkZbnRwzHuxIku7+eJJ/S3JwVV13rL7d%0AkxyV5ITuvnyB13hPfrRSyAkZrSIyd/2GJGeOXT96vgm6+7Ikn01yj7lHJ3lAkveO1fKcqurhfY9K%0ActTcdVV9f55p/zLJHkl+e54+AAAAAAAAAGaEcAfT8toklw3HvRcZ9/EkFyY5KaPAxtnjnd19YpLH%0AJXl1Vb1yaD49o9DC+PGJjAIlL0/y1iRP7+7jJ5710SS/kOS4BWq5JKNQxe5jbT+f5LpDfQu5qLvP%0AHAIjW5NcOnb93SSXj11/fZF5npDkFcPvDRkFOP52rP81SfYZjrcNxz5JHjLfZN19XpIzMgqJAAAA%0AAAAAADCjbMvCtDw/o1Usknm2Mxlz5yQ3SnK9JN/q7h8LP3T3O6rqBxltT/JTGQUwJv/broxW9bhn%0Akod193sn+tPdneTv5yuiqm4x3PvN7r5grOuQ4fzJRd5hzarq5kl+kFFYY48kP5HkP5Psm9G7bkxy%0Ai7Fb5gIoeye5wWiKOjCj7VsuHhv3L0keW1WbuvvSbfkOAMDOZ8uWLdfKZwM7Lt8OYLV8P4DV8O0A%0AVsv3A3Y+mzdvXvMcwh1My3e7++wkGYIZ4zYNQYQ5V2e04sWmqtq1u6+cnKy7/6aq9s8o3HH7JBdP%0AjklyYpIXZRSKWLaquulw725JXjjRfbsk3+nu81cy5yocn+R/j13fJclTht9/mFEA5v1j/TcZzndK%0AsimjQMj7k/xeko+Njft8RqGXzUk+t+5VAwAAAAAAALBmwh3Morsl+dICfe9I8ujxhiF8cUyShyZ5%0ASZLPdfedJsacNvw8NMlhVfWhJC/o7tMXK6Sq7pPknUluluTF3f2miSF7Z7S1yjbV3QcP9fxcRlvM%0AvKC7XzS0PTbJf3X3DwMxVfWG4b4nVNXBST443j/mv4fz3tuuegBgZ7UeafOVmvuXK9N4NrDj8u0A%0AVsv3A1gN3w5gtXw/gMVsmHYBXGvdpKoOHFbo2DTRd2qS5yX5YnfX3JHkK8ORJKmqTVX1piRnJdkv%0Ao9UsLk5yq6r6ZlWdV1XfqqpvDn3XdPdjM1rN4kZJPlNVj5ivuBr5gyQfz2jFjod29/PnGbp3kgtX%0A/aewco9K0kmeXFUHDG27JLmyqp5TVV1VneSoJEcNvz++yHxz4Y59tlnFAAAAAAAAAKyJcAfTsHuS%0AozNaneNLGa3UMemEJP+rqg5Jkqo6KMkBSd41N6C7L01yepL7dfcvdffXuvv13b1Hd++X5MtJPtHd%0A+3X3pu7+0+G+LyS5T5LHZrTdyv9QVRszWq3jmCQfSHKb7v6bBd7lioy2Ndnmqup6SR6S5DPDc0+q%0Aqhtn9Od5WZJXJfmJBY59F5h2t+F8+barHAAAAAAAAID/z96dx106138cf33GGNsw/LIVWcpklHZ7%0AWhSpqGzZso0QRVFRJGT7+SkVklTWUrZIq32PEBEVDdmXkWXGNszi8/vjex0uxzn3ft/nGK/n43Ee%0A55zr+72+1+e673H5434/Pt/BcFsWdcK8wHaZeTJARFzWPCEz742IU4DDI2JV4CvAVZn54nYtEXEW%0AZSsWIqLtxaruFe1sDaxdmxuUYMlngD0z87u93Mt/gaV6mTNUvgBcACwP/Az4OHA6pTPH1GrO2HYn%0AR8Tzmflc0+GFqvdHh7ZUSZIkSZIkSZIkSdJQMdyhERURY4H5gSl9mL438E/gFGAzYI2m8S8BrbZK%0A2RbYnbJFy1RgUcpWLwcAzzbNfabp+17ApsAumfnjPtQ4GVgpIiIzewqRDEpELEL5eXwKOBSYBWwH%0A/Ihyfw8Dq9PzFiyfBH7fdGyx6n3yEJYrSZIkSZIkSZIkSRpCbsuikbZc9X5PbxMz8xFKgGMLSteO%0Aa5vGH8zM2xov4GlgP2Bn4BOUYMjNlG1flqBssfIx4L7aefc11ouIZYCDgFP6GOwAuJYSVhnfx/kD%0A9WPglsy8onGguuePASsCd9bmzpmZUX/RftuVlSldOyYNU92SJEmSJEmSJEmSpEGyc4dG2vuBmcDt%0AvU2MiCWBbwL3Au+PiB8Ce2TmjKZ5KwC7UjpZXAW8PTPvj4j9ATLz3xGxCiX0sT9wYEScTtnS5PLa%0Ael8C5gTujYideyjt0sxs1H9x9b4a8O9aTStVH+cFFq59XwSYv/b99cA8te/LV+9vjYjRwD2Z+V/K%0AdiutupTMAN4N9LZ9TDurApcMZ9cRSZIkSZIkSZIkSdLgGO7QSNsE+EtmTouIiZTuMeOBP9cnRcSW%0AwPco2428B/gwZXuWT0TEAZl5SkTsCuwAvBP4K7BJZv6p1UUzcxZwTEScUJ2zS/V+MbB2Ne1/qvdW%0AIYq6ibwUTrkVuAPYoKqv4fra5xWATzetcX0v30+t3nehdO3YNDOntqhlHeAF4ELKtiwAS0TErF7u%0AgYh4L7AU8PXe5kqSJEmSJEmSJEmSOsdwh0ZMRMxB6WRxfHXok5TtU6YDV9amLgL8APgLsG1mPgGc%0AGRG3V+cuXc2bBNwI7JKZ1/SlhsycBhwNHB0RKwNP1Ma2o3T/6LPMzIg4HPhRRCyWmZOrobf3Z50e%0APFBdp1WwA2AP4PDMfD4iGsfu7uPaO1G2czlzMAVKkiRJkiRJkiRJkoaX4Q6NmMycFREfpmzLQmZu%0A1GLaQcBcwDOZeU/T+X+PiNWArL6fD5zfw/U+1Es9zd0yBupkSrePLwP7VGvfOkRrv0Jmrln7ujXw%0AVHX8MiBandMsIt4AbAnsVnU1kSRJkiRJkiRJkiR1KcMdGlGZ+VQv43f2Mt51QYTMnB4RWwHnRcSJ%0AmTlpBK/96ABPPQK4ODNPGsJyJEmSJEmSJEmSJEnDYFSnC5BmB5l5JaVrx/hO19KbiJiLshXOxE7X%0AIkmSJEmSJEmSJEnqnZ07pCGSmUd2uoa+yMzngW07XYckSZIkSZIkSZIkqW/s3CFJkiRJkiRJkiRJ%0AktTFDHdIkiRJkiRJkiRJkiR1McMdkiRJkiRJkiRJkiRJXcxwhyRJkiRJkiRJkiRJUhcb3ekCJM1e%0ApkxcotMlSHqVmDRpEgDjx4/vcCWSJEmSJEmSJEndzc4dkiRJkiRJkiRJkiRJXcxwhyRJkiRJkiRJ%0AkiRJUhcz3CFJkiRJkiRJkiRJktTFDHdIkiRJkiRJkiRJkiR1McMdkiRJkiRJkiRJkiRJXcxwhyRJ%0AkiRJkiRJkiRJUhcz3CFJkiRJkiRJkiRJktTFDHdIkiRJkiRJkiRJkiR1sdGdLkDS7GXBEx/odAnq%0AwZSJS3S6BEmSJEmSJEmSJEn9ZOcOSZIkSZIkSZIkSZKkLma4Q5IkSZIkSZIkSZIkqYsZ7pAkSZIk%0ASZIkSZIkSepihjskSZIkSZIkSZIkSZK6mOEOSZIkSZIkSZIkSZKkLma4Q5IkSZIkSZIkSZIkqYsZ%0A7pAkSZIkSZIkSZIkSepihjskSZIkSZIkSZIkSZK6mOEOSZIkSZIkSZIkSZKkLma4Q5oNRMToiMiI%0AWLOHOatVc5YZucokSZIkSZIkSZIkSYM1utMFSK9VETFhgKc+m5n39rDuvMCMzJwxwPUlSZIkSZIk%0ASZIkSV3EcIfUARExGvjXAE+/HPhQtc4uwBjgmNr4VsD+EbEysEDt+NLV+5sjYu7a8ZmZeccAa5Ek%0ASZIkSZIkSZIkDTPDHVJnTczMk/o6OSJ+ASxZO/RmStCjHu5YFbgJOBTYtsUyFzV9nwws3tcaJEmS%0AJEmSJEmSJEkja1SnC5A0KH8E3gOMqx37MHBB9fnUzIzGC7gd2KJ+LDMNdkiSJEmSJEmSJElSFzPc%0AIXXWiRGRfX0Bn206/1rgBUq3DoAVKNuvnN2YEBHn1c5fHvhVbc3fj8A9SpIkSZIkSZIkSZIGwW1Z%0ApM7aBzinxfFxwC7AL4D7m8aebXzIzGci4oPAzdWhB4ENM/O+iGhM2xQYU32+Bji8uuZewFuH4B4k%0ASZIkSZIkSZIkScPIcIfUWQ9l5m3NByNiGWBb4Pj6eEREZmbt+wTgMUq3DiihkBsj4k3V9wWAN9SW%0AngOYH1gYmBeYr1pjUmbOGqqbUveaNGlSp0uQXsF/l5IGwmeHpIHw2SFpoHx+SBoInx2SBsrnhzT7%0AGT9+/KDXMNwhdVb2Mv5B4Mra92MjYjSwc2bOBP7VNP/U6v1O4Krq/N/UxpcAvgrsRAl4zF2NrwZM%0AGcgNSJIkSZIkSZIkSZKGl+EOqTNGVe+zImImpaNGw73AxtXnz0XE4Zk5PSIOBD4PHFQFO8jMAIiI%0AvYFDgQ9k5pXVsVOA32bm1o2FI+I24IDMPC0iDgBWysz1h+0u1XWGIhUoDZVG+tx/l5L6w2eHpIHw%0A2SFpoHx+SBoInx2SBsrnh6SejOp9iqRhMHf1Ph14G7BC9TqKEvR4ohpfANgrIo4F9gG+nJn7tVhv%0A8+r90IiYp/o8BzAjIs6LiIyIBJYHflV93n+ob0qSJEmSJEmSJEmSNPTs3CF1xvzV+5OZeTtARMwJ%0AbAScAMyqxg8GjgAeA9bJzEubF4qIDwKPV1+XAc6IiE9TAiRTKF1A5mxTx4xB34kkSZIkSZIkSZIk%0AaVjZuUPqjCWr98m1Y3sD8wA/qB27HjgGeA64s81a3wBOqT5/DXg/8G1K14+plA4eY9u8FoqIGOS9%0ASJIkSZIkSZIkSZKGkeEOqTNWrt7/AxARawL7At/MzMeb5n4FuBu4KiLeUR+IiHWA9wFnV4ceAHan%0AdOpYDHi4Ov++Hl7zDeF9SZIkSZIkSZIkSZKGmOEOqTM+Dvw9M6dGxBrAH4AzMvO45omZOQNYjxLw%0AuDYivhwRc0TEAsBPgKOAZ2rzTwIOAZbnpW4ff87MqL+A1Yfv9iRJkiRJkiRJkiRJQ8VwhzTCImI5%0AYG3gzIjYBbgMuAb4XLtzMvNJYF3gDMq2LT8HRgPTgO+2OOUtQABXD2XtkiRJkiRJkiRJkqSRN7rT%0ABUivQUcA04ETgEUoYY29M3NWRGwK3Au8qZo7q3FSZk4Dto2I3wHXZebjEbF61f2j+b/ljYGLM/OJ%0AiAAYExFLNs1ZZMjvTJIkSZIkSZIkSZI05Ax3SCPvVOCSzHwQeBC4uTa2GfABYBxwI3BL88mZeVbt%0A89Tm8YiYF9gJ+FTt8MrAfUNRvCRJkiRJkiRJkiRpZBnukEZYZp7Rw9jGA1xzJmUbFgAi4h1VeITM%0APAA4YCDrSpIkSZIkSZIkSZI6b1SnC5A09BrBDkmSJEmSJEmSJEnSq5/hDkmSJEmSJEmSJEmSpC5m%0AuEOSJEmSJEmSJEmSJKmLGe6QJEmSJEmSJEmSJEnqYoY7JEmSJEmSJEmSJEmSupjhDkmSJEmSJEmS%0AJEmSpC5muEOSJEmSJEmSJEmSJKmLje50AZJmL1MmLtHpEiRJkiRJkiRJkiRptmLnDkmSJEmSJEmS%0AJEmSpC5muEOSJEmSJEmSJEmSJKmLGe6QJEmSJEmSJEmSJEnqYoY7JEmSJEmSJEmSJEmSupjhDkmS%0AJEmSJEmSJEmSpC5muEOSJEmSJEmSJEmSJKmLGe6QJEmSJEmSJEmSJEnqa0Sd5AAAIABJREFUYoY7%0AJEmSJEmSJEmSJEmSutjoThcgafay4IkPdLqE15QpE5fodAmSJEmSJEmSJEmShpmdOyRJkiRJkiRJ%0AkiRJkrqY4Q5JkiRJkiRJkiRJkqQuZrhDkiRJkiRJkiRJkiSpixnukCRJkiRJkiRJkiRJ6mKGOyRJ%0AkiRJkiRJkiRJkrqY4Q5JkiRJkiRJkiRJkqQuZrhDkiRJkiRJkiRJkiSpixnukCRJkiRJkiRJkiRJ%0A6mKGOyRJkiRJkiRJkiRJkrqY4Y4OiIilIuK7EbFvRMzR6XqaRcRbImKpEbzemH7M/UZEnDFE1x0d%0AEQdGxHciYrGhWLMTBnIf/fmZS5IkSZIkSZIkSZI6y3DHCKvCHKcCOwIHAD8apuuMjoixAzz9AuCo%0AoaynnYgI4JyI2KGPp6wIfGCILn8QsC+wA/DHQfy8iIgNImL3pmN3R0S2ea0fEXP3MJ4RsfZw3EdE%0AzAXcFhErDehmJUmSJEmSJEmSJEkjynDHyDsYWAPYlBLw2LHquBBDfJ3Dgcsi4nVDvG5bEbF1RFwR%0AEY9FxPMR8e/q3hbq4bSvAe8EfjVCZQIQER8H9gIOBdYC3gScGxHjBrjkDsAzLY7/EFi26dVsq6bx%0A9/f1ogO5j8x8HvgJcPog7leSJEmSJEmSJEmSNEJGd7qA15KI2A/4BrA3cD0wCxhL6ZLxpojYOjOf%0AHeQ1VgO2B/YBVgd+FxFrVX/Qb8wZS8+/+1HAnBGxYA9zpjdqrYIpp1BCCn8BjgCeB1YDvgJsFBGr%0AZ+YjTbW+ntJ14vOZ+Ux17ABg/z7cZ/YwPDkzF+/h3I8CZwPnU0IwcwGfoHQsuToiPpmZ/+mthtp6%0ACwMfpNx/syeB+3tZ4r9Nc/q0Vc8g7+N7wM6Ujh979uV6kiRJkiRJkiRJkqTOMNwxAiJiNPC/lC4V%0A38rMwyLiMuDuzNwuIh4GTgBuiIgdM/OqQVzuceBTwILAxpSwxarAFbU5v6eEEXryRuCJHsZ/DWxS%0Afd6QEmw4PDO/Xp8UEZ8FfkEJtXylaY2vUrpdnFY79sOm79sAkykBhoZvAJdR7q2Vme2KjojNgROB%0AC4HNgK8D22XmMhGxBiUscUNE7Akcn5k9hUgaNgfOz8wpLcb2qV49Ob+X8VcY7H1k5vSI+CnwjYg4%0ALDMf628NkiRJkiRJkiRJkqSRYbhjmEXEm4BfUgIW3wHOiogJwLzAuOrzLZQQw0+BKyLieOCgzLy3%0Ah3UXAH5GCXHsmJn3AGTmvyPiE8A1lEDHhBbdQPYC/qfFsusCu1OCGr39sf/hxofMPDsi3lXdR7Nf%0AU8IdKzfVPzfweeDEeleRzHwUeLSaMyfwOeD6zDyyOrYosDUlGHNSLzXWrzcfcDQwEbiE0j1laWBh%0ASpeSCcAMyr0fR/ldbBURX8/Ma3tZfivgsDZjh2Tmvk21NAdG1snMi2rjywB3jcB9nAB8m7I9ULv6%0AJUmSJEmSJEmSJEkdZrhjmFRbmuwFfImXfs578vItMFYGNmg69XTKH+63jYhfAXtk5uNNa89P6faw%0AWnXo6oj4aGb+AyAzb4yIbYDLWm3zkpnXtal5uerjbzPzqb7d6Ytr3txmaK3q/fGm42tQtqS5sIdl%0ANwAWpXSoaPg0ZduY+6ogQ93jLbZ+GQ1sB+xXrQXwYeDWpnP/1fT9T5RAzl+qLiu7t7rH6mc2Hvhj%0Am3v4ZkR8s81Yw4VlZ5v2huM+MvOhiLgV+BiGOyRJkiRJkiRJkiSpa0Xfdp1Qf1Thizsof4Q/Cfgr%0AZbuROTOz5ZYhEfEh4FLg7ZQwyFGU7hrvzMxZtXljgfMowY6JwP2U7hgJfLxdcKOPde8NHJiZcw5i%0AjdcB44A3AOsBuwHzAetl5h9r8w6hbFeyaGb+t8U6AdxE+Rks2/i5RcTfKT+jVp4B3tboYlLN/xMl%0AvHAdZTuXS2jqlNHi2lnVfSZlO53Ngbdm5t0t5h4ALJ6ZO7cYuxs4l9KxpdmjmflcRCzZYmxJSueV%0AF+scrvuIiGOB7YGFWgWBejJ16tSWD48FT3ygP8tokK5fs1+/NkmSJEmSJEmSJEkjbPz48S2Pjxs3%0ArucuADV27hgGmflURBwO3JGZ50bEdtXQ0hExq81pi9fOvwn4QEQs2hTsGAf8ltL1YrvM/Hl1/IPA%0ABcAlEbFdZp41wNIXAUa32DakbrPMPKOH8eMp3TUaJgM714MdlRWBR1oFOyqbA+8A/rcW7Pg4Jdix%0Ae2ObloaI+DbwRUrYpe57wJXA4ZTQBMBi1dYnPcrMycD2EbF39bmVz1I6arTzVGbeX9U4itJ1pFHz%0AaF6+vc3M2vFmw3UftwBjKN1H2nVfkSRJkiRJkiRJkiR1kOGOYZKZR7Q4fEc/13hxi5GIWJ4S7HgL%0AsEtmnlKbd0tErEnZGuTMiDgU+FZmvtDPspehbPNxSIux5YCDKN0xenIw8CvgzcC6wO8oW4M0Wxh4%0ArNUCVfeP71dfn6yOzQ0cCcwCfhkR1wK/Ab6Xmc8DmwBn18MwAJl5IdXWL7WtT37Ryz28TLtgR0Ss%0ABsyRmX/u41Jn8/LgS/N6y7bqDlLVMFz30dguZ+H+rKXu0S7lJ70aTJo0CfDfsaT+8dkhaSB8dkga%0AKJ8fkgbCZ4ekgfL5Iakno3qfoiE0Z2ZGqxewVruTIuKjwLWUwMQumfnj5jmZeSewKnA+ZbuTyyPi%0Azf2s7+3AZZl5WvMLuKKa83RPC2TmXzPz9Mw8FPgwsCxwa0S8s2nqwsATzedX27H8BBgLTKsNHUy5%0A/6eAbYGvANsAf42ILwNvpWx90xfrtPs9VL+LvtoKOLUf86FsobNs02u9fq7RMBT30Qh3LDLAGiRJ%0AkiRJkiRJkiRJw8xwx8iaERHZ6gVcWs1ZKyL2ilp7BmAOSpeVDVsFOxoycwolKHAgsDpwc0TsERFj%0AeissIpajdOe4rM2UsdX71N7WqtUzC9iDsu3H0U3D06vjzQ4GNgS25qWuHdsBX6Xc157AXsDfgZWA%0AfwI/AP6QmX/vY2kXtvs91LakWTIivh8RY1stUG2dsin97J4BvADMbPEaiEHfBzBX9f78AGuQJEmS%0AJEmSJEmSJA0zwx0ja0Vghep1PfA3SseJxrFDKVuPrAuMa5yUmX8Cls/M3/V2gcyclZn7UzqBPAp8%0AD/hnRKzby6k7ULpinN9m/HXV+yu6bfRSz3RgErBKRMxRG/ovsFCLU5YFdsjMc2rHlgZ+RAl3nADc%0AA5wMPAtcRwmKfKUfZW3PSz/zYyghkg/Ujn0W+CIlZLJsmzU+Btydmbf347oAnwHua3q1+5n3Ziju%0Ao/E7eHSANUiSJEmSJEmSJEmShpnhjpF1e2belpm3ATsCE4AvUMIKXwC+Tgl4fLTqwvGizHygPxfK%0AzCspYZIjgddTwhQtRcTiwE7ACZnZbtuVN1bvj7Q4f/2IOLTN2qMowYKgdK1omAws2tShhMzcMjNP%0AaDr27cz8YhYvABsDawCnAP8L7JmZ/253fy3cV/s9fAN4CDgMeBhYE/gppZPKezLzljZrbEX/u3YA%0AnNxi+5R3D2AdGJr7WKx6nzzAGiRJkiRJkiRJkiRJw2x0pwt4rcrMmyNiC+BMSoeFh4E1MvO6IbzG%0A08DuEXFgZj7eak4Vrvhp9fXgHpZbDng8M6e1GPsC8LGImJSZJzaN7Q4sStk2JWvHrwU2B8YD/Qlm%0AANwP/Lq67hTg8n6e/6LMfDoiPkkJQfyHEkLZJTNPaXdORMwPfAL40gAuOX+1BU7dG1vO7IeB3Edl%0AZUrXjkmDrUGSJEmSJEmSJEmSNDwMd4ywiJgHeCewCvAuYG3gl5TuGutHxOTMvGcor9lDsGM0cDyw%0AHrBhZva0NcfKwB1txrYD/gCcEBFbAZcAs4D3U0IQj/LKbVMurt5Xox/hjohYGTiW8jM8hLINyY0R%0AcS5la5JLq+4eva0zB6VzyspVDdtStn1ZBVgrIv6Vmde3OX1j4KrMfEUXkz7YqHr1WF5fFxvkfQCs%0AClzSFLyRJEmSJEmSJEmSJHURt2UZRhGxfERsAKxbHboJeAq4irKtxyPV57dSumfsAdwVEX+NiP+L%0AiFWGsbYVKQGLrYEvZea5tbHFI+KSiPhxRBwaEadTtni5stVaVcjh/ZQuHWOBrwLfBlYAfgS8q8W2%0AKbdSwiIb9KHW+SJim4i4mNLxI4H3Zea+wAcpnU8mABcBD0TEiRGxQO3810fEupTgA5RwyJNVDftQ%0AwhSTqnvYFfgIcF1E3FX9DDZuKmmgW7JAi21Zatuz7BIRhwHfrea+rEvKUN9HRLwXWAo4Z4D3IkmS%0AJEmSJEmSJEkaAXbuGF7fogQPHqcED/4K7A1ckZlTa/OeBPaKiEMpW5VsAuwCnDocRUXEOOBCYD5g%0A08w8qz6emQ9HxFjg08CClNDA5cB32q2Zmc8BR1avXmVmRsThwI8iYrHMnNzD9AMogZErKF0vzm10%0AmqjeT6sCKGtTgg/PZ+aTtfPXo4RnnqOEQ/4K/AW4LDPvb7rWcRFxArA+5XfxGUooB4CIeAOwEvCp%0Avtxnk60pwZR2lqJ04JgTuAD4W9P4kN1HZSfgTsrWQJIkSZIkSZIkSZKkLmW4Y3jtBeyXmf/py+TM%0AnAL8GPhxRMyRmbOGo6jMnBoRHwcey8z72swZtq4hNScD+wJfpnSeaK5hcXhx+5gjWwQY6nOTEli5%0AsMXwqcD1wD8yc2ZvRWXmDEo3i3MiYhQvD2RsSQmXPNuHdZZp+v5UL/O36GXJIbuPKqSyJbDbcP07%0AkyRJkiRJkiRJkiQNDcMdwygzHxzEucP6B/fMbO7iMOIyc3pEbAWcFxEnZuakNvNmAm2DHX24zjTg%0A5gGe+0LTofmBkwZay2AM8X0cAVycmScNti5JkiRJkiRJkiRJ0vAy3KGOyswrI2IfYDzQMtzRTTJz%0A/07XMFgRMRcwHfhCp2uRJEmSJEmSJEmSJPXOcIc6LjOP7HQNryWZ+TywbafrkCRJkiRJkiRJkiT1%0AzahOFyBJkiRJkiRJkiRJkqT2DHdIkiRJkiRJkiRJkiR1McMdkiRJkiRJkiRJkiRJXcxwhyRJkiRJ%0AkiRJkiRJUhcb3ekCJM1epkxcotMlSJIkSZIkSZIkSdJsxc4dkiRJkiRJkiRJkiRJXcxwhyRJkiRJ%0AkiRJkiRJUhcz3CFJkiRJkiRJkiRJktTFDHdIkiRJkiRJkiRJkiR1McMdkiRJkiRJkiRJkiRJXcxw%0AhyRJkiRJkiRJkiRJUhcz3CFJkiRJkiRJkiRJktTFDHdIkiRJkiRJkiRJkiR1sdGdLkDS7GXBEx/o%0AdAmztSkTl+h0CZIkSZIkSZIkSZJGmJ07JEmSJEmSJEmSJEmSupjhDkmSJEmSJEmSJEmSpC5muEOS%0AJEmSJEmSJEmSJKmLGe6QJEmSJEmSJEmSJEnqYoY7JEmSJEmSJEmSJEmSupjhDkmSJEmSJEmSJEmS%0ApC5muEOSJEmSJEmSJEmSJKmLGe6QJEmSJEmSJEmSJEnqYoY7JEmSJEmSJEmSJEmSupjhDqnLRMTb%0AIuLYAZy3QESsFhFjhqMuSZIkSZIkSZIkSVJnjO50AZJe4Y3ARGAXgIgYByzSYt59mfl87ft7gEur%0A8++PiAn9uOYTmTl5gPVKkiRJkiRJkiRJkoaR4Q6pAyLi9cC42qGZwFTgbcA7gFER8aFqbGXg8BbL%0ArAJc32b90cC/+lHSccDO/ZgvSZIkSZIkSZIkSRohbssidcZ3KOGLxusqSrDjYGAbSvDq4Op1DvBu%0A4ElgJ+B91Rqzelh/AjAqMyMzA9gQmFp9/gzwWGOsehnskCRJkiRJkiRJkqQuZbhD6pxTq7DFRIDM%0AvCwz1wS+BkzPzDWr1x3AzcC8wN+A26rzZwJExKoR8YPaunMAVwC7RsSCEbEgMF+ZGgtW60RjrNr2%0ARZIkSZIkSZIkSZLUpdyWReoSETE3MK32PYF/ZOaKwOsp/73+F5irmvJc9b4isBHwm+r7msD8wEPA%0AE02XeaLF5+eBuYfmLiRJkiRJkiRJkiRJQ83OHVKXyMznKKGMDSmBi/mBlavhlSjbstxL6cIBLwVB%0AlgIeqy21LfBr4OHq+4LAJ4Gp1ZpbV+vMT9miRZIkSZIkSZIkSZLUxezcIXWRzHw6IhodOZ4BVo6I%0AqZTAxnmZmRHxump8avU+AbivtsyHKWGQsbV1nmtaP5uupVeJSZMmdboEacj571rSQPjskDQQPjsk%0ADZTPD0kD4bND0kD5/JBmP+PHjx/0GnbukLpERMwdEe+mhDPGUDpvXAHsCWwA/DwiVqN09ng2M5+s%0ATl0N+Edtqc0y86aRq1ySJEmSJEmSJEmSNJzs3CF1j92BQ4HbgJ8B5wEXAGcA+wF3AFcCCwA/BYiI%0A0cDFwGXAnNU6VzatO6PxISKyxefnh/Y2NJyGItUndYtG+tx/15L6w2eHpIHw2SFpoHx+SBoInx2S%0ABsrnh6SeGO6QuscPgeMy84nGgYjYDvgQsF5mJrBI/YTMnAlsX81dvzo8rWndZYBZ1efbgf8FTqq+%0AfwQ4bojqlyRJkiRJkiRJkiQNA8MdUvdYAHhDRNSPvZmyRct7m44DPJWZt9e+v656nwt4CrgReHtm%0A3tOYUHXrmJKZ91ffzwauH8qbkCRJkiRJkiRJkiQNLcMdUucsEBETgNdX37cH9m2aMxqYA7gaeKFp%0A7Argo7Xvy1TvZ0fE2pRQyMzqGg0BLNZ07IWIGJOZ0wd8J5IkSZIkSZIkSZKkYWO4Q+qcT1YvgMmZ%0AeTBwcH1CRFwGvB24PDM36mW99wBXAW8FjgFuBo5uMW9fXhkiWQG4rT/FS5IkSZIkSZIkSZJGxqhO%0AFyC9hp2amVG9Fm8ejIgVgDWBTwDrRMTn2i0UEfMCHwF+DewG7ADcU1s/MjOAZ4Ddmo9npsEOSZIk%0ASZIkSZIkSepSdu6QOuPBngYjYhwlqHFGZl4bEbsDP4mIuTPzmBanbAXMA5yVmfdHxC7AW4a8akmS%0AJEmSJEmSJEnSiDPcIXVAZu7VbiwiPgz8BJgBfL6af3xEvAH4YUR8Gvh6Zv6tmj8/ZZuV32Tm/dUy%0AOwMZEROalwcWa3Ecu3dIkiRJkiRJkiRJUncy3CF1iYj4AjARWAk4F9g+M59qjGfmQRHxT0rw48aI%0AOC4zdwYOAxYDvllbbgHgmjaX2rd6vaKEwd+FJEmSJEmSJEmSJGmoGe6Qusdo4AngE5n5p1YTMvPX%0AEXER8FXg59XhE4B/1TtvZOZfMKwhSZIkSZIkSZIkSbMFwx1Sl8jMo4Cj+jBvKrBf7fsNwA3DWJok%0ASZIkSZIkSZIkqYNGdboASZIkSZIkSZIkSZIktWe4Q5IkSZIkSZIkSZIkqYsZ7pAkSZIkSZIkSZIk%0ASepihjskSZIkSZIkSZIkSZK6mOEOSZIkSZIkSZIkSZKkLma4Q5IkSZIkSZIkSZIkqYsZ7pAkSZIk%0ASZIkSZIkSepioztdgKTZy5SJS3S6BEmSJEmSJEmSJEmardi5Q5IkSZIkSZIkSZIkqYsZ7pAkSZIk%0ASZIkSZIkSepihjskSZIkSZIkSZIkSZK6mOEOSZIkSZIkSZIkSZKkLma4Q5IkSZIkSZIkSZIkqYsZ%0A7pAkSZIkSZIkSZIkSepihjskSZIkSZIkSZIkSZK6mOEOSZIkSZIkSZIkSZKkLja60wVImr0seOID%0AnS5htjRl4hKdLkGSJEmSJEmSJElSh9i5Q5IkSZIkSZIkSZIkqYsZ7pAkSZIkSZIkSZIkSepihjsk%0ASZIkSZIkSZIkSZK6mOEOSZIkSZIkSZIkSZKkLma4Q5IkSZIkSZIkSZIkqYsZ7pAkSZIkSZIkSZIk%0ASepihjskSZIkSZIkSZIkSZK6mOEOSZIkSZIkSZIkSZKkLma4Q68pETE6IqLTdUiSJEmSJEmSJEmS%0A1FeGO16lImLniPhsp+t4FdoHeDoiVhjIyRGxREScEhETWoztHRH/14+1+vXfX0QsHxHv7s851Xlj%0Amr4vFhEf7O86kiRJkiRJkiRJkqTOMNzx6rUVsGF/T4qIURFxQkSsPQw1vRpsBvw5M/81wPPXBrYG%0AWnX/WBXoU2giInYE/hwRS7QZXyQiPhARX4qIX0TEXcBtwNURsVrT3Dkj4vURsWJErBMR20fEIRFx%0AVkTcATwSEeNrp6wDXNyXOiVJkiRJkiRJkiRJnTe60wWodxHxPuDNmXnKECz3LeCzwE+qtfcFDurl%0AnIsz82VhkIh4D/CWfl57OvC7zJzRajAi3gucBkzMzKvazPkI8Adgtcy8qbcLRsQBwP5Nh98aEdli%0A+lqZeVkvS64N3D+IcEjDQ8DbgOure5oH+CawNLAM8Lra3FuBC4FrgUsy866mtdakhDWmAI8CcwKL%0AAkcBv6WEQh4cZL2SJEmSJEmSJEmSpA4x3PHqsCGwCdAc7ti4TUhhz8z8bvPBiNgBOADYMTP/Uh0+%0AFjirl+s/0+LY9sAXezmvle2BE9uMfRBYjhJ8aGcWMBcwpoc5zR4EPtLD+HhKCKJHETE38Engl/24%0AdkuZ+fuI+BBwEXAGsArwLHAlcCpwFyXg8TNgi8y8tYflrgMWovxsAD4H7AUcUi9/sDVLkiRJkiRJ%0AkiRJkjrDcMer2wXAl1scf6T+JSIC2Bs4GDg8M3/WGMvMx4DH+nvhzNwV2DUitqSEEd7dUyeNiDgO%0A2BY4t4dl16R0xbizhznTq/c5a2tHZrYKuTTMyMzbeqitr/8dbACMA34VEa+r11CZC5gzIhZvce7U%0AzJxWP5CZN0bEOsBc1djWTXV9qI91XUfp+NEwmhJ+ebhpvXcDCSxWvsb6teHbM3NSH68nSZIkSZIk%0ASZIkSRpBhjte3Z7qKbRQcyDwDeCLmXlsRCwHnA7smpnXDLKGsynbgUykddCEiBgDfIayJcvjPaz1%0AXqDRUYSIeBOwMfAU8DQwClihGt4jIr4GvB04iRJcaWfpNh1OWoqIMZk5vcXQTpR7vQq4hbKtSiut%0AOo9MrOpsXGO9zPxDZt7Q17raycyX1REROwP7ZuaSTcenUMIpUEIeP6g+L0X5+R042FokSZIkSZIk%0ASZIkSUPPcMdrw9HAZZl5cfX9GGBJ4N+DXTgzn4uIXwDbRMT+mTmlxbTPUrYN+UGLMQAiYiFKyODH%0AtcOLU7YWqXfIaIQ0VgUmAZcCV/dSZp+3ZYmI+YAbIuKwzDypVt/7gLWAyZmZEbE6MEdtjc8Dh1Wf%0AjwH2bbrGs7W11gV+HxFnAdtl5jMRcTcv775Rd0tpvvIyN2TmSrU1H6Vs40LtWD3QcghVxw5KB5Uj%0AMnO5at5tvPRzlSRJkiRJkiRJkiR1GcMdXSoiTqL8Eb5+7BV/gO+lI8URmfm1zHwEuLia/yXgo5Qt%0ARnaLiP37WNLtmTmhzdjhwI7AnsA3m+qbg7IlzOWZ+ece1l++er+lcSAzrwbGVGvMBcwAJgB/Bz6X%0AmRf0sfb+bMtyMPAW4L6maS/rapGZT9XOHwV8DngAmAZsAxyUmZNbXS8zz69+Dz8AFouI9Sjhk+Zt%0AXlYBTgY+RQmy1E3jlTajdFLZEtiP8rMC+EN13eerepOXtreB0hFlVqta1T0mTXLXHM2+/PctaSB8%0AdkgaCJ8dkgbK54ekgfDZIWmgfH5Is5/x48cPeg3DHd1rb17qBAGl40I9yHEq8Cgv3wplLuD52vfH%0A6gtGxBrAd4ArMvPciPgzcFqb6/8RuA44oPr+fJt5ZOZ9EXEcZauUkzOz3hHkS5TOGDu2O7/S6Fpx%0AV4v1Z1F1voiIGdXh5iBEj2v3cVuWT1B+nsfWupwQEVsAH6aEShZrcd4mVT2XV+M3Af8HbNfuQpl5%0AdERMA74PLJeZf2ueExGLVx/v6uP2Oy9k5syIeKG6xsxqneZ7Hws8U/s+GsMdkiRJkiRJkiRJktS1%0ADHd0qcx8CHgIXtyy5Brge5n5k+rYNOCpxh/9I2JL4Ehgi8y8qHm9iHgH8HtgDFXXh8x8lBIQeYWI%0AmA5M6WOoAEqniI2AkyNizcycFRFLUzpenJqZl/dyfiM0cX8v8xodJ/oT7ujrtixfA26mdCABIMp+%0AKIdTwi7XAzvXT6y2cfku8EPgHdXhA4C/RcSvM/N37S6amT+LiD9l5gP9uJeenFnfvqUp1PHX2udx%0AQH37nDmBmUNUg4bJUKT5pG7TSJ/771tSf/jskDQQPjskDZTPD0kD4bND0kD5/JDUk1GdLkB98iPg%0AjcAlPcy5APgP8KeI2L4+EBEfAC4F/gHcMBwFZuZUytYkqwI/ioi5gDOB54Cv9mGJsdX70xHRU3Bj%0AIJ07ZmTmbe1elPAHwCPApzLz2dp9JfA9YPsW6wIcRPnv6OjaOf+gBG1Oiojl25zXmPtisCMixkbE%0AhMYLWKoaWrZ+PCLmb7PcZzIzgK2BOzMzqu/nN817A/Bw7fvcvHybFkmSJEmSJEmSJElSF7FzR5eL%0AiC8CmwO7ZeYd7eZl5qMR8RHgN8DPImJWZp5cDe9C2WLlM5TuHcMiMy+IiL0oW7+8D5gAfDQzJ/d1%0ACcr2MzdExFcz80J4sXvGYpQQQqPDRNtwRxUsWQyYH1gCmLfqbPI/1WthYPFqbOnqHeAbmXlfi/v6%0AfrVu83U2A/YANs/MaU3j+wHrUMI276s6sbSqdQ/g9Mx8EFgbOKfFtN82fd+C1tvpfC8iDqB05lg0%0AIm6tji/Nyzt3TADqHVnmpoRwJEmSJEmSJEmSJEldyM4dXawKdhwN/BI4JiLGRMT4iFgYWJQShmjM%0A3QM4CdiG0qHj+IhYvxreBlg/M58egbJ/ANwKvA34G3BtH897khLs2IUSzLgaICJ2oXTWeAi4C7i7%0Amr9ORCzeZq1lgXuqOnYA5qV02NiCsnXKC1VdlwDzVOsC9PnnU3VDOR44OTNPbx7PzGnAJsBCwNVV%0AJ47mNZYGDgN2bBp6Y6PrRv0FLNKunsxcODOXyswVgUOA/2bmitVr/szct7rmvMBKlO1niIhRwHzA%0As+3WliRJkiRJkiRJkiR1luGOLhUR/wPsQ+nasG21PUhSghv/BcapTq/hAAAgAElEQVQD11dz9wSO%0AAO6jhCA+SQlH3AqQmTMyc9YI1LwIZXuYFShbsryb0oXj/X04fWr1/m3gh5n5TESsAxxD2dZlLLAA%0A8LFq3jbA3RFxdHXdF1VbrbyDsq3JvJk5NjPfnJnvy8xNgMMp3Sz2Ak4E1ujnfX4UOA/4J/C7iMiI%0ASOCzwEdq3z8GrE8J4uzdYqnDKaGKo/pz/Rb1rNa4ZnXdY4El6sci4qJq+rqUTh3nVd/HUUI1U1+5%0AsiRJkiRJkiRJkiSpG7gtS5fKzMcjYiXg8cycWR2bERELUYIOz1G2GzkH2AD4VmYeXJ1+N/CBkaq1%0A6v6wE6VjxChgvcw8PyLWAk4GroiIs4CDM/PmNsvcX70vSOmIAfBe4BngtMx8obpWY2ua3YAlKcGP%0ArSJio8y8tLFYZt7Sos53AV+kBEMuA1bLzL9FxIL9vOU7gSuBLSm/hxWq4z+kbPmyefX94cycUoVU%0AbmqqZW1gU2DvzHyin9dvdiPwxtr3rYAvAyvXjjW2XdkDuL62xU+j+8njg6xBkiRJkiRJkiRJkjRM%0ADHd0scx8qMWxZ6pOFV+lBBXuAdbKzMuG+PJjepsQEfMB21KCBG8BzgF2zcwHq1ovjYi3AgcCuwKb%0ARMSFlPDGuZn5XG25f1fvNzXOB64ADgXOi4gzKF0udqrGLsnM2yLi15RQxSvCHFWN44FPUwIdKwIX%0AAR+rB0H6KzPvpHTAaLitutbTwNiqc0h9/tVNNY0DfkbZDubIgdZRW386cH9EBCVcMg8wF7AZ8CbK%0A7+btEfE14P3ARrXT31K9P4gkSZIkSZIkSZIkqSsZ7ngViIh5gPcAa1K2+ViD8sf4bwPfz8wZQ3CN%0Ag6t1H6ds27EspWtGq7kfB3akBBzmpXSx2DUzL2yem5lPA1+JiKOB/Shbl6xD2Ubma7V5D0TEM5TA%0AQ+PY1RGxJfB14MeUriD3AJ9rBCgy8wZg9RY1HkjprPFm4AngV8CmjfMiYjdKEGIqsER12qB/jn10%0ABGVbmHUyc1qL8ftKTqN3ETEGuJiyBc3ivBTKeQzYGLgdOJ+yvc9RwO+AGyPiCMrPelvgScqWPpIk%0ASZIkSZIkSZKkLmS4o4tVf7i/AlgFCErw4hJKwOP8xlYlQ+SflHDHMsCclBDAMW3mTqd0gDgFODkz%0A/9Lb4pl5FzAxIvYBtqcEDZqNp4QS6uedBpxWbf0yRz+CLDcCy1G2ITm/6m5R9zrg88D8lEDELcDV%0A9GwmL21vMhiHA49k5kVtxj8ETG5xfEHgmvqBzJweEWcCLwD3UsIv/8nMp+rzIuJU4GHKz34asAmw%0ACOV+9srMWQO+G0mSJEmSJEmSJEnSsIrM7HQN6kFErE7ZWuO6zJzU6XoaImLUEIdLNIwiYm5gwcx8%0AeKjWnDp1asuHx4InPjBUl1DNlIlL9D5JepWZNKn8b238+PEdrkTSq4nPDkkD4bND0kD5/JA0ED47%0AJA2Uzw/ptWfcuHF929IBO3d0vcy8hqZuDd3AYMerS2Y+R+ncIUmSJEn6f/buO1yuqt7/+PubHHow%0AAQGBACIQ2kWqFFEQrhQFVLj4U1FBomAHo0gTwQICigVQuVeKIEhTqoKgSJGmAlIEJBikB+kkhBqS%0AfH9/rD2wGWfmlJQZwvv1PPuZ2WuvtfaaOefsf87n+S5JkiRJkqTXmGHdXoAkSZIkSZIkSZIkSZLa%0AM9whSZIkSZIkSZIkSZLUwwx3SJIkSZIkSZIkSZIk9TDDHZIkSZIkSZIkSZIkST3McIckSZIkSZIk%0ASZIkSVIPM9whSZIkSZIkSZIkSZLUw/q6vQBJc5dJY0d3ewmSJEmSJEmSJEmSNFexcockSZIkSZIk%0ASZIkSVIPM9whSZIkSZIkSZIkSZLUwwx3SJIkSZIkSZIkSZIk9TDDHZIkSZIkSZIkSZIkST3McIck%0ASZIkSZIkSZIkSVIPM9whSZIkSZIkSZIkSZLUwwx3SJIkSZIkSZIkSZIk9TDDHZIkSZIkSZIkSZIk%0AST2sr9sLkDR3GXXixG4vYa4yaezobi9BkiRJkiRJkiRJUpdZuUOSJEmSJEmSJEmSJKmHGe6QJEmS%0AJEmSJEmSJEnqYYY7JEmSJEmSJEmSJEmSepjhDkmSJEmSJEmSJEmSpB5muEOSJEmSJEmSJEmSJKmH%0AGe6QJEmSJEmSJEmSJEnqYYY7JEmSJEmSJEmSJEmSepjhDkmSJEmSJEmSJEmSpB5muEOSJEmSJEmS%0AJEmSJKmHGe54HYmI5SLi+xHx9YgY3u31NIuIlSNiuTl4v3k7XFsiIpafjfdeMSLWmck5/qvDta0j%0AYlSH620/uyRJkiRJkiRJkiSptxjueJ2owhynArsD3wSOmU336YuIEUMc/gfg6Fm5nnYiIoBzI2K3%0ANl2+BpzXYfyvI+KA6v0SQ1jCgcC5QxjXuP92wG0R8ZEW19YHLga+0mbsfMD4iHjbUO8vSZIkSZIk%0ASZIkSZpz+rq9AM0xhwAbA9sASwMnRMTTwD6ZmbPwPt8DNo2IrTPziVk4b1tVhY39gc2A5YBJwCXA%0ANzPz7jbDvgqsBXxoiLddFpgYEbsC342It2bmo7U1DQfGdBg/EpgnIlbt0Oexdt9hZl4QEZcBR0bE%0ABZn5TO3yOOAp4Edtxr4YEccCZ0bEupk5ucMaJEmSJEmSJEmSJEldZrjjdSAiDgL2owQgrgemAyMo%0AVTJWiIidM/O5mbzHRsAnKRUv3g78NiI2z8wXa31G0Pl3bhgl8NB2OxFgan2tEbEmcFU178nAXcCq%0AwCeA7SJik8y8vWmtSwEHA5/JzGertuWABWvdFgHmawpfTMnMiU3rOQP4OiXUsmutfXHgjg6fo6FT%0AnwMpoZxW6wM4BdgBeGtEPFW1LQ18BDgKeFNEvKlpzP3V9/dD4LPV2vcewDolSZIkSZIkSZIkSV1i%0AuGMuFhF9wGGUKhUHZubhEXEFcG9m7hoRDwM/B/4WEbtn5tUzcbsngfcDo4Adgb8AGwJX1vpcALyr%0An3mWpVSdaOds4IMAETEMOKtqXy8zxzc6RcRpwKXAj4H/bppjL+BZSjCj4eQ2a6uHL84Htq9fzMwX%0AIuJw4BMR0ZeZ05rGjwV+B6zc+H4jYiQQHT4jwMNN5+3WB+V7b/bl6mi2OXBFZk6NiOOA/SLi8DlV%0AZUWSJEmSJEmSJEmSNHiGO+ZSEbECcBolYHEEcFZVhWJBYGT1/lZgF+A44MqIOAE4ODPv7zDvG4Dj%0AKSGO3TPzPoDM/GdEbAP8mRLoWLVFNZB9gEVbTLs1ZSuRjwP9hQzqoYetKFuf7FMPdlTruTwirgM2%0Ai4gRjW1LImJ+4DPAifWqIpm5WT/3JSI+GhEnVacrAm+ozocB/wJ+BnyqxdBtgBN5JdBxJ+3/9voo%0AW7a8ykDWNwQ/B74F7A4cPhvmlyRJkiRJkiRJkiTNAoY75jLVlib7AHvyys93b1699cb6NFWgAM6k%0AVJn4REScDnw5M59smnth4PfARlXTtRGxVWPbk8y8MSJ2oVSG+I9tXjLzujZrXql6+5vMnDKwTwrV%0AWrYEbm5z/VlKoGJ+4JmqbWPKljSXtFjHIcABbeb6E7Ab8FB1vhlwHXBSrU/W3o8C1szMWyNi16a5%0AdqKEQ1pZgbJ9zlsy896m9Y0G3tdm3F2Z+cdWFyLiU8DIzPxhvT0z/x0RtwHvwXCHJEmSJEmSJEmS%0AJPUswx1zkSp8cSewBCV0cAPwE2CeFtuFNMZsBlwOHEL5B//RwHrA5KZ+I4CLKMGQXYAHKVukXBkR%0A720ENzLzzCEsfWFg2iCDHWRmAu0CDW8G3gE8mJmP1y69u3r9S5tpb6fa9qVmH2CFzLwLuKuafyRw%0AR2Ze0WaefYF1I2LdFteeAya1GdfpO1gN+F/gFqD+81yREnT5Y7W2q4HxmblbdX1LYEngVeGOyp+B%0AT0bEgq0COeq+CRMmdHsJ0mzn77mkofDZIWkofHZIGiqfH5KGwmeHpKHy+SHNfcaMGTPTcxjumItk%0A5pSI+B6lisP5tYoRb46I6W2GLVkbfzOwaUQskZkv96+CDL+hVL3YNTNPqdrfBfwBuCwids3Ms4a4%0A9MWBvojIDn0+nJm/GshkEbFUtd75gG83XV4DeDQzH2sz/IXmLV4i4klKRY3G+UKUyhxfiIiFMvOg%0AFvMcAEygBGGaP9eFtP/bG96mve49mfny9jQRcd4AxrRzKzAvZXubW2ZiHkmSJEmSJEmSJEnSbGK4%0AYy6TmT9o0XzXIOd4tPE+IlahBCVWBj6XmSfX+t0aEe8Efgf8OiIOBQ7MzBmDXPbywG3Ad1pcWwk4%0AmLLFSr8iYlPgdGBp4DuZeVxTl8WAJzpMMbza2qZuvqbzZavX+amFPuoy86GIOBn4OnBo07XFOtx/%0AIHaMiHpllWUY5M+4prH1zsyuSbPJrEjxSb2qkT7391zSYPjskDQUPjskDZXPD0lD4bND0lD5/JDU%0AieGO14eBbMvS6tpWwK+AEZRgx/8198nMf0XEhsAZwNcolT92zcx/DWJ9bwUuzswzWqxh0+rtM50m%0AiIio7v9t4Clgx8w8p0XXxYDHW7Q3rF2Nb/an2vu3Uapx3NZpTcCRlCodi1VrXB64p58xdd/NzP1a%0AtO/Of27LMrPhjsWHOF6SJEmSJEmSJEmSNJsN6/YCNEe8FBHZ6uCVYMfmEbFPFZJoGE4JAO3QKtjR%0AkJmTgG0pwYq3A7dExJcjYt7+FhYRK1Gqc1zRpsuI6nVym+tERB+lWschwG+B1dsEOwCmUrYhaeVw%0AYKnqOAh4uno/GvifWr8tgTuq621l5p3ApcAHmi5tCCzQz3Fth6nfk5lvaxy8OngyWI2qJC/OxByS%0AJEmSJEmSJEmSpNnIcMfrwxrAatVxPXATsHqt7VDgKGBrYGRjUGZeBKySmb/t7waZOT0zvwFsTqmM%0A8UPgHxGxdT9DdwOmAL9vc/2N1WurahqNih2nAh8C9s7M7evbyrTwGLBIm2urAZdV76dQqnNMB64B%0AVq3126LWr62qUsdVwPurpsZ8OwPPdzi+C7xU9W1lk4jYonEwc1U3Gt9Fp2omkiRJkiRJkiRJkqQu%0AMtzx+nBnZo7PzPGULT1WBT4P3Fe97ksJeGxVVeF4WWZOHMyNMvMqSpjkKErVi8fa9Y2IJYFPAz/P%0AzHbbrixbvbYLbOxDCXZ8PjO/P4AlPgIs0VShpGFnYMGqDwCZ+RhwA3B8RAyLiPcBSwNnN32WlSNi%0A3er9sIjYk7JtSwAHVnPdl5l91Zq3A14APs4r1UKOBZ4Ajs7MzTLzgDaf4afAL2vHegP43O28qXp9%0ApGMvSZIkSZIkSZIkSVLXGO54ncnMW4CdgM8AEylVKDbOzK9nZrtKEYO9xzOZOQ5YNjNvbNWnClcc%0AV50e0mG6lYAnM/P5FnMsDxwMnNxp25gmfwUWBsY0zbUIJWhxZmZm05hvUKp6bEkJatyWmVc09VkX%0A+FtELEzZ9uXLwJnAJsBD9Y6Z+XxmXkipWnIM8D7gq5StX7bNzH/18xnWzMwlGwdwcdP1abSv+tFs%0AfUrVjgkD7C9JkiRJkiRJkiRJmsP6ur0AzRkRsQCwFrABsDYl1HEapWLEdhHxSGbeNyvvmZlPtllL%0AH3ACsC2wQ2Z22hJkfeCuNtf2BOYB7o+Iz3aY4/LMvLN6f2n1uhHwz1qf/YAFgB83D87Mf0TEZsCS%0A1Xq2aXGPUcBzmTkFICI2bGwP07pICABnUEIhx1bnBwG3d/gcA5KZmw2i+4bAZS0CLZIkSZIkSZIk%0ASZKkHmG4Yy4UEatQKk1sXTXdTNmKBeBG4DLgamB14OuUKhNfj4gbKeGHszPzutm0tjUo24psAuyZ%0AmefXri1JCZz8E3gSWJGyxcsP2ky3aPX69X5uOxZohDtuo4RFtgdOrvX5FWVrkoyIVSmhixm1608A%0AFwDHZuZFVdsMYExErAW8B3i54kYj2NGsqhCyIeXz7wIkJaTyRuALwIHVz+FvwM2ZeVyreaq53gk8%0ASwmd3N10bWvgOeApyvc4ucX49YDlKNvySJIkSZIkSZIkSZJ6lOGOudOBwMcoAYk/AjcA+wNXZmb9%0An/xPA/tExKHAR4APAp8DTp0di4qIkcAlwELAhzLzrPr1zHw4IkYAH6BUwgjgT8ARrebLzF2BXQez%0AhszMiPgecExEvCkzH6na/0bZVuVgYBwwH3BObei+wJ+BPWptvwcOpQQxHgUO6HTviJgfuB5YAric%0A8nM6NTNfqq4fDLwL2Ap4O2XbnE72pwR4pgI/b7q2H7BZ9X4asE+L8Z+mBFJ+3c99JEmSJEmSJEmS%0AJEldFO7GMPeJiKWB+TPz7n47/+fY4Zk5fTYsqzH/2sATmfnA7LrHANYwLzCBEqz42gDHLACQmc/P%0A5L0XByY1Ah2DHLsQ8BZgfGZOG0D/PspWM881/0yr35E7gT0y86TBrgVg8uTJLR8eo07sL5OiwZg0%0AdnS3lyDNNhMmTABgzJgxXV6JpNcSnx2ShsJnh6Sh8vkhaSh8dkgaKp8f0uvPyJEjY6B9rdwxF8rM%0Ah2Zi7GwLdlTz3zw75x/gGqZGxMeBiyPixMycMIAxMxXqqM3z2EyMfZayrcxA+08DprS5/APg0qEG%0AOyRJkiRJkiRJkiRJc86wbi9A6obMvAr4GvC6iz5GxHyUrVzGdnstkiRJkiRJkiRJkqT+WblDr1uZ%0AeVS319ANmfki8Ilur0OSJEmSJEmSJEmSNDBW7pAkSZIkSZIkSZIkSephhjskSZIkSZIkSZIkSZJ6%0AmOEOSZIkSZIkSZIkSZKkHma4Q5IkSZIkSZIkSZIkqYf1dXsBkuYuk8aO7vYSJEmSJEmSJEmSJGmu%0AYuUOSZIkSZIkSZIkSZKkHma4Q5IkSZIkSZIkSZIkqYcZ7pAkSZIkSZIkSZIkSephhjskSZIkSZIk%0ASZIkSZJ6mOEOSZIkSZIkSZIkSZKkHma4Q5IkSZIkSZIkSZIkqYcZ7pAkSZIkSZIkSZIkSephhjsk%0ASZIkSZIkSZIkSZJ6WF+3FyBp7jLqxIndXkLPmjR2dLeXIEmSJEmSJEmSJOk1yModkiRJkiRJkiRJ%0AkiRJPcxwhyRJkiRJkiRJkiRJUg8z3CFJkiRJkiRJkiRJktTDDHdIkiRJkiRJkiRJkiT1MMMdkiRJ%0AkiRJkiRJkiRJPcxwhyRJkiRJkiRJkiRJUg8z3CFJkiRJkiRJkiRJktTDDHdIkiRJkiRJkiRJkiT1%0AMMMdkiRJkiRJkiRJkiRJPayv2wuQXusiYjlgT2AScFhmTu/SOk4Cls/MzWptCwDv6GfoPzLzodm4%0ANEmSJEmSJEmSJEnSTDDcIc2EiBgOnAqsCSwELAt8pp8xhwAHdOgyFjgEGN2hz1sy894BLPG/gD8A%0Af6/O3wy8BDTCHGsAuwCnDWAuSZIkSZIkSZIkSVIXGO6QZs4hwMbANsDSwAkR8TSwT2ZmmzFHAmcB%0AHwVOAmbUrt1RvW4GfJkSHHmydn0D4BeDWN8ywP2ZuTZARFwMXJ6Z363OpzbNL0mSJEmSJEmSJEnq%0AMYY7pCGKiIOA/YD9geuB6cAI4GhghYjYOTOfax6XmY9HxKrAF4G1gR0zc0o1Z6PbC8B7gQ8AH8rM%0Aa6vrSw5wbVsAl9TO60GTrSPi8Nr5RRFBZgaSJEmSJEmSJEmSpJ4zrNsLkF5rIqIvIo4AvgUcmJmH%0AA+cAR2Xmj4EPAVsBf4uId7aaIzOvBt4FvBX4UUSsERF9tesPAutQQiMXRcSKEfGJNutZLGqpkIj4%0AOTAJWAA4GTi2er8gMA3YpDpftxqyfHUuSZIkSZIkSZIkSepBhjukQYiIFYCrga8CRwBnVVU4FgRG%0AVu9vBXYBFgeujIjjImK55rky83rgHZQqHX8D1my6Phn4H+BQ4Apgb6BVdY1DgJ/VzlcDdsrMFyjB%0Ajfuq96Mo1Xruqs5HVP0fqs4lSZIkSZIkSZIkST3IcIc0ABExKiIOBf5O2UoFStjijupYH9i+dn4O%0A8EbgV8BY4K6I+EVELFqbcwvgXGAH4AOZeWPTPdcHLgQOA84DNgDq26s0LApMrZ2fDby/er868J1q%0AW5aHqrZ/V+dXAk9n5kuD+zYkSZIkSZIkSZIkSXNSZLb6X7GkhohYGLgLWAI4CbgB+AkwT2ZOazNm%0AM+ByyrYrfcDRlBDGWpTAxZHAZtV8ZwPPUCppXAh8nBLk2BO4DtivGnsP8F5KpY5lMnNida+rgcuA%0A5SiVOsYBN1Xn/x7AR5yRmTMG0O9VJk+e3PLhMerEiYOd6nXj+nc+1+0lSJIkSZIkSZIkSZrDxowZ%0A07J95MiRrXZuaKlvlq1Gmktl5pSI+B5lO5PzI2LX6tKbI2J6m2FL1sbfDGwaEUtk5vSImApMA96W%0AmTdFxJcogY0FgfuBicAfgCsy81yAiPgbsGLV5w+8UoWDqv10SpgDSnWRnwALAQOpynEUJRAiSZIk%0ASZIkSZIkSepBhjukAcjMH7RovmuQczxavd4JbF1rP4oSsCAiglKh45rM/Fitz3qt5oyIxShBklsp%0AW8NQVeHYIyKWqbqtn5k3tBl/xWA+g2ZOu0Se9Ho1YcIEwL8NSYPjs0PSUPjskDRUPj8kDYXPDklD%0A5fNDUifDur0A6TVsnsyMVgeweX+DI2LXiMj6AcwA3gx8tPladVzcNM1CwHhKtY52rm8zVwLvGuJn%0AlyRJkiRJkiRJkiTNIVbukIbupVJoo6PNI2Ib4IjMzDZ9NgEeH8D9Tm5uyMz7ImKNaruXduOs3CFJ%0AkiRJkiRJkiRJr2GGO6ShWwOYXr0/mfL39DGgEeLYmbLdyuXAscCkNvPclZkP93eziHiuVXtmTm/V%0AXnNNVaWjlXmBm/u7tyRJkiRJkiRJkiSpe9yWRRq6OzNzfGaOB3YHVgU+D9xXve4LHApslZntgh0A%0A/263bcos2kLlHZk5f6sDuHKIc0qSJEmSJEmSJEmS5hArd0izQGbeEhE7Ab+mVO94GNg4M68bwPC3%0AM7BtWU4d4vKu72f7GCt3SJIkSZIkSZIkSVIPM9whzYSIWABYC9gAWBvYAjgNWArYLiIeycz7+pnm%0A3gFuy/L8IJc3EVgEWAc4APgJcAWwMvBD4GrKdjL3DHJeSZIkSZIkSZIkSdIc5LYs0gBFxCoRsT2w%0AddV0MzCFEpL4OPBo9X514Djgy8A9EXFDRHw3IjZoM/Us35YlIoZX6zwO+CPwCHBdtT3M34GTgG2r%0A9ydGxLqD+S4kSZIkSZIkSZIkSXOO4Q5p4A4EzgW2ogQmfgvsALwxMzfIzP0yc0ZmPp2Z+wDLAp8H%0AJgGfA15oM+8mwGoDOK4fxFr3AM6r7rlhZn4sMx8CyMwXMvP4zHwrsDOwEbBXRPg8kCRJkiRJkiRJ%0AkqQe5LYs0sDtAxyUmXcPpHNVJeP/gP+LiOGZOb3p+kmUChoD1a7yR2O+XWvvj4yIkzPzyX7GnB4R%0A5wBTMzMHsRZJkiRJkiRJkiRJ0hxiuEMaoEbliyGOnd5/r1mrv2BHrd+Ls3stkiRJkiRJkiRJkqSh%0AcxsGSZIkSZIkSZIkSZKkHma4Q5IkSZIkSZIkSZIkqYcZ7pAkSZIkSZIkSZIkSephhjskSZIkSZIk%0ASZIkSZJ6mOEOSZIkSZIkSZIkSZKkHma4Q5IkSZIkSZIkSZIkqYf1dXsBkuYuk8aO7vYSJEmSJEmS%0AJEmSJGmuYuUOSZIkSZIkSZIkSZKkHma4Q5IkSZIkSZIkSZIkqYcZ7pAkSZIkSZIkSZIkSephhjsk%0ASZIkSZIkSZIkSZJ6mOEOSZIkSZIkSZIkSZKkHma4Q5IkSZIkSZIkSZIkqYcZ7pAkSZIkSZIkSZIk%0ASephhjskSZIkSZIkSZIkSZJ6WF+3FyBp7jLqxIndXkLPmjR2dLeXIEmSJEmSJEmSJOk1yModkiRJ%0AkiRJkiRJkiRJPcxwhyRJkiRJkiRJkiRJUg8z3CFJkiRJkiRJkiRJktTDDHdIkiRJkiRJkiRJkiT1%0AMMMdkiRJkiRJkiRJkiRJPcxwhyRJkiRJkiRJkiRJUg8z3CFJkiRJkiRJkiRJktTDDHdIkiRJkiRJ%0AkiRJkiT1MMMdkiRJkiRJkiRJkiRJPcxwh9RlEbFwRPxPRCzU4toyEbFkN9YlSZIkSZIkSZIkSeoN%0Afd1egCT2BA4B1gduaLp2GLAisHGnCSJiH+DCzLw9IhYDFhvkGqZn5oRBjpEkSZIkSZIkSZIkzQGG%0AO6QuiojFgb2AB4E/RMSnM/OsWpe3AX/qZ45RwM7AQRGxC7Am8I1BLmUyMGqQYyRJkiRJkiRJkiRJ%0Ac4DbskjddTQwlRLIOBQ4IyKOiIhhEbEMsCrwUESs2nSsEhHDADJzErARJQTyK+CazIzGASxS3Wv9%0A6hzgvfU+mWmwQ5IkSZIkSZIkSZJ6lJU7pC6JiE8DHwa2B04HDgB2pAQ0ngAmVV2/VR3NjgLGAWTm%0AsxGxI3A4cM3sXbkkSZIkSZIkSZIkaU6ycofUBRHxXuAnwLHAtcDWwIqUYMaHgeOBTwKXAG+phm1e%0AVd5YGUjgz9Vcb4yITTPzhcwcl5nPRcRuEZERkcBT1fjrq3OAixrXa22SJEmSJEmSJEmSpB5kuEOa%0AwyJiDHAe8DTwCeBq4E7g28BdlEoeY4D1gRNaTDEOeAQ4tzo/CPhjROza1G9KNc8YytYv21XvAXao%0A3n91VnwmSZIkSZIkSZIkSdLs47Ys0hyWmRMiYhdgNeA9mblR41pEHE/5uzwAuIcS4Fi2utwXEasB%0AuwPfyMypVft+wPLAzyPipcw8tWqfkZl3RcQIYF7g1sy8PyIAHqyuPTJbP6wkSZIkSZIkSZIkaaYZ%0A7pC6IDPPjIhvAhu22BblF8C+wDKZOTUiFqzaFwM2BJ4Aflyb6/mI+H/AhcAeEXFa03zrAi8CE2f9%0AJ9FgTJgwodtLkHqSfxuShsJnh6Sh8Nkhaah8fkgaCp8dkobK54c09xkzZkz/nfphuEPqrr8C76yd%0A/wwYnpm3A7dXbUtWr2tn5n4RcUpmPlOfpAqB/A+wUGZmVahcM2MAACAASURBVJ2jYXfgmsycXmtb%0AdJZ+CkmSJEmSJEmSJEnSbGO4Q+qu4cCI2vk8wIymPitVr1sD+2Xm/a0myswpwJR6W0TsCOwEfKDW%0AfBPw+6YAiOaAWZHIk+YmjfS5fxuSBsNnh6Sh8Nkhaah8fkgaCp8dkobK54ekToZ1ewHS69zbgKdq%0Ax84t+rwduAxYMyLWaDdRRKwYEWfUtnEB+BRwXGZeWGtbDxgFLAJ8ZibXL0mSJEmSJEmSJEmazazc%0AIXXXXzNzI4CI2BggM69tXIyIPuC9wCHAvMC+tA6AAHwB2JZX/q4D+BLwbEQs2WbMPDP7ASRJkiRJ%0AkiRJkiRJs5fhDql3fAR4T0SskZlTq7btgcWAS4DHgFMi4tjMvKo+sKrWMRY4NTOfrrZceQPwzzm2%0AekmSJEmSJEmSJEnSbOG2LFLvOBVYCdgNICLmAb4JXJGZ/wDOAMYDv4iIEU1jP0fZauWYWtvTlK1X%0AOh1uyyJJkiRJkiRJkiRJPc5wh9Rdi0TEtyLiFuBa4CFgXEQMA74NrA4cDJCZMyjBj2WBc6tqHUTE%0A4sCBwIWZ+ffa3JmZkzodwHNz7JNKkiRJkiRJkiRJkobEcIfUBRFxNDAOWBn4OHAusAKwDXAV8BVg%0AP+DHmXlZY1xm/pkS5NgCuDgi5ge+BYwA9mm6zciIyE4HcMrs/aSSJEmSJEmSJEmSpJnV1+0FSK9T%0AfwEmA+dk5k31CxFxAnANcD6wd/PAzDw8IhYDVsjMFyLil8BT1dYtdVOADfpZx/uA7w3xM0iSJEmS%0AJEmSJEmS5gDDHVIXZOZpHa5dGxEfBM7PzGlt+ny1sS1LZl5L2dKlfv144PgBLGU8cMSAFy5JkiRJ%0AkiRJkiRJmuMMd0g9KDPPHkCf5+bEWiRJkiRJkiRJkiRJ3TWs2wuQJEmSJEmSJEmSJElSe4Y7JEmS%0AJEmSJEmSJEmSepjhDkmSJEmSJEmSJEmSpB5muEOSJEmSJEmSJEmSJKmHGe6QJEmSJEmSJEmSJEnq%0AYYY7JEmSJEmSJEmSJEmSepjhDkmSJEmSJEmSJEmSpB7W1+0FSJq7TBo7uttLkCRJkiRJkiRJkqS5%0AipU7JEmSJEmSJEmSJEmSepjhDkmSJEmSJEmSJEmSpB5muEOSJEmSJEmSJEmSJKmHGe6QJEmSJEmS%0AJEmSJEnqYYY7JEmSJEmSJEmSJEmSepjhDkmSJEmSJEmSJEmSpB5muEOSJEmSJEmSJEmSJKmHGe6Q%0AJEmSJEmSJEmSJEnqYX3dXoCkucuoEyd2ewlz3KSxo7u9BEmSJEmSJEmSJElzMSt3SJIkSZIkSZIk%0ASZIk9TDDHZIkSZIkSZIkSZIkST3McIckSZIkSZIkSZIkSVIPM9whSZIkSZIkSZIkSZLUwwx3SJIk%0ASZIkSZIkSZIk9TDDHZIkSZIkSZIkSZIkST3McIckSZIkSZIkSZIkSVIPM9whSZIkSZIkSZIkSZLU%0Awwx3SJIkSZIkSZIkSZIk9bC+bi9AMycihmfm9G6voy4iRgAvZuZLXVxDZGbOoXvNm5lTa+fzAW8H%0AbsrMyXNiDdV9dwVOzMxoan8nMH+Hof/OzNtn59okSZIkSZIkSZIkSUNn5Y7XiIgYGRGXRsTWtbb9%0AgNsjotM/7utzrFkFAAbSd9GIODIiNhjkOkcBU4C9BjNuVqrWcE1EvLvW9tmIyEEcP6mNjYhYLCJW%0AiYhNI+JjEXFARJwcETcBz0TEh2pLWBy4HHhrm/Vt0c+9T4qIX/bTZ9dBfCUXAccA3wdOBH5Tvf8+%0AcBbwpUHMJUmSJEmSJEmSJEmawwx3zISI2DkiroyIJyLixYj4Z0QcERGLtOm/dURcHhHPRMSkiLgk%0AIt41wNt9FvhvoF6N4mJgJWD/Ac6xDXBiRAyvremNbfq+gfJP/9UHOPdsERELRMQ6EbFVRGwZEatH%0ARH+/t08DTwLnRcQ6tfYpwFtqx2ZV+xZN7Tc0zbcQcG/V/gvK930IMA04FtiKEuYYqGuB1YDDgI2q%0A943j+qrP3sDXgQ81XV9tEPdpBF1GAFtl5trAT4E/Zeba1fl1lO9KkiRJkiRJkiRJktSjDHcMQVXJ%0A4RTgZGAe4AfA14BbgK8AN0TEEk1jPksJYywFfAf4EbAKcGlEfLif+y0MjKNs8/GHRntm3kypyLBv%0ARLxtAEtvbJPSV807Frg7IjZpddvqddoA5p3lImLziLiIEjy4Efh9ddwOPBoR34+IRVuNzcwZwE7A%0AA8BZVcABYAbwIPBwdTxWtT9Wa5sIvNg05UvAaMrP7q3ALlX7kcAplNDH8/XQTCeZ+Vx1z52A04HI%0AzPGZOR54rur2CLAJ5XfsXY3rVZ9+RURfRCTwVNV0T3V+GPCeRgUQYEvK709GxGYDmVuSJEmSJEmS%0AJEmSNGcZ7hiaHYCPA9/LzLdn5qGZ+YPM/H+Uf/yvAOzX6BwRqwFHAzcD62XmYZn5LWBd4H7g+IhY%0AusP9vgssCezT4tr+wN3AORGxeD/rflW4g7Jdx7+Bi1oEPOarXpuDDrNVRMwfEScBlwHzArsBn6ou%0AvxtYg/JdjqVsSbNeq3kycwrwEcr3Vv9sRwLPV8ftVdsttbaLWkx3FCX00QiAXFW1/7nW9jDwoYhY%0ACVi+ur5xRGxXHRs1re8JYMNq3HkRsURELFO7PoNSaeUw4JiIeG9EfDoi+mgSEW+IiHlr57tRKr0s%0AQPn+xlfvF6BUGDmgdv445Xd2AeDKFp9dkiRJkiRJkiRJktRlhjuGIDPPAdam9XYoZ1ev69fa9qJU%0A+PhKZj5bm+dxYF/KthlfbHWviHg35R/1Z2fmH1us5Vngg8CiwAW1KhWtNKpw9FVjH6Zs9fIkcHZE%0ALFfr2wh3vNBhvlkqIuYBLgD+H/CxzHx3Zp4KLFx1mZCZt2fmt4E1KcGIyyNixVbzZebfgZUz87fA%0AScAKmfnFzIzMDGBM1XW1RltmbgFsS/m5NOb5bGaOaBxAI1CyVlP7h4EJvBL+2IMSJjkVOLTF+h4F%0ANqdU77iVsgVL/fqM6rPuBBwIfB94c4uPug1wW+18RWBsZr4ALAc8kJkvVOejgbur9y8CiwAPV9dn%0AtPoeJUmSJEmSJEmSJEndZbhjiDLzljb/DN+8en2y1rYt5R/ol7fofz7wLPD+5gsRsSYlLPIo8LkO%0Aa/kH8FFKJZDLm7eEqWmu3EFmPkQJU4ykBAgaGlueTGp3335sGBGfbXOs2mbM94BNge0y87Ra+8qU%0A7Uom1tY9Edie8jt8TLtFVP2owgwrNLYjqbYkmVB1u6Opfct6CAcgIs6qXb+jap5QG3c15XtcAFi9%0Aur5DZq5ECW9k89oiYmXgDEqVlyMoQZD69dERcQxl65fngbdm5r9afMxFgam187OBdSNidLWWLWtr%0AXxk4vXo/AxhOqd4hSZIkSZIkSZIkSepR/7HFgwYnIt5ICUYsTQlx7FFd+ll1fTRla5ALWo3PzKkR%0A8XdKGGK+zHyxGrc2cCElLLBtZj7WaR2Z+ZuI+BhwGnBzRHwiMy9p6vYf4Y5q7F8jYntevS3Hm6rX%0Ahzrdt4Ptq6OV3SlbhbwsIlahVC85okUIZn3gxsx8VUAiM++LiDOBsRGxTGY+OMC1LQM8QqmCcRew%0AKtAITTzTYdwxwJco1S/upWy/MpGyXc42mfkS8FJETK/6NwIXw4BGW+N35nDK1jLXUEIhL1HCOStQ%0AQiM7AScCjwGfBx4Alqq+J3jlZwnld68eJroReIoSNPoIEB0+E7QInmhwJkyY0H8nSW35NyRpKHx2%0ASBoKnx2Shsrnh6Sh8Nkhaah8fkhznzFjxvTfqR9W7ph5J1CCAVdRKjA8A+ycmb+rrjeqaDzQYY4H%0AKT+LJQEiYkfKP/3nB34HXF2vLNHuoGzf8gFgQeDXEbFo031ahjsAMvOipmoVK1IqOww13LF/bauT%0A5uP4Fv13qV5/VG+MiIWAtYDr2tznL5Twwlq1MaMiYsna0fx7Pj0zp/FK4GJ6Zk6r2jrJVuMo31Pd%0AiOq18X321cY02pcGPpKZ76IETU6tPssbgBso26zsD4zJzBOA91ECQhdQAil/qs23YjVHY5EzKN/j%0AX4A7KT/3Tsff+vnckiRJkiRJkiRJkqQusnLHzDuEsu3GisDWwG+Bi2rXF6peX+gwx4vV6wLV6yPA%0AP4APU7ZF2b/W91LgZmCvpjnOAZ7NzAsjYgNghcx8sqlPI7wwkJ/7WsCdmfn8APrOCu8EbmpRoWRr%0AYF5e/Z3WPVG91oMsv6RUUWlYCni4dv5gxKuKWYyvnQ/vsMYvRMQXaucP1MZdU2sfWb02trSZh1e+%0A+8YWMdvWzq8D3tg4j4hfAHtTtmF5oeqzB69UhWm2BvDrekNmHlzNBbB3Zn6/1cCI+CbtK6xogGZF%0A0k56PWqkz/0bkjQYPjskDYXPDklD5fND0lD47JA0VD4/JHVi5Y6ZlJk3ZOaZmXko8N/AW4DbIqJR%0ASaIRjpivwzSj6n0z8+rMXD8z787MJzNzfGaOp2wF8iZKCGJ8/ajmf7Ya/8/MvLjFfVpW7oiIeSNi%0Awdr5cMqWHn8d0JcwayxJ2eKk2YeByby6UkVdozLKU7W2cZStXD7bZsybKVVRGluc/Fd1Pj+vBG1a%0A+WlmBrBsdb5sdb5/U7+lKVuyNMI18/PKFi0vi4jl21Rg2YUSFnquxfVWIaEHgL93WPcRHaq9fKPD%0AOEmSJEmSJEmSJElSDzDcMQtl5nTgy5RKEz+umhuBhdEdhi5G2bbj4Q59ADahVJa4vsW1UcDT/Yz/%0Aj3BHRGwJ3Ap8sNZv62pNr6oGMZs9RwlBvCwilgJ2AE7OzJdajoItqteXtxbJzLsy8wbKliStPEj5%0ALu6qzsfzyhYlnUI4O0XEbcAfq/M/VufjmvqtCtyfmVmdz0/nyi17AasN4Phpq8GZuQ2lYkw7e7fb%0AIgf4VodxkiRJkiRJkiRJkqQe4LYss1hmTo2ICcAGETE8Mx+OiIeB9Vr1j4gFgHWA8ZnZqWoEwEcp%0AlSWuaJpjOCXcMbmf8S+HOyJiVeA7lPDEKVTbnkTEvMBhVb9OQYdZ7Ubg/RExTy3IsT8lzNIy1FBV%0AR9keuDIz/93fDarAx8v7qETESsAEYLWq+kmnsS+HX6rv7g5gu8y8q0X3TYFbaucL0zm481B/96/u%0A+3iH9U1v2mqm7rCIOKTNtT7gtv7uLUmSJEmSJEmSJEnqHit3DEFEbBcRh7a5NoyyNUsAM6rm84Fl%0AImLjFkO2oYQoftPPPVcCdgLOzczmEMdilJ/lk/8x8NUaoYkfUv6hvxqweWZ+IjMfq9b+c2AN4Brg%0ArIho3nJkdjmJ8jk+DxARGwGfA07MzP+owBERq1G+sxnAvv1NHhEXt9iSZEJ1+Y4WW5bc2zT+hdq4%0AO6rmCbX+06p+iwPvAOrb4ixC5+DN6e22TZlFW6jsn5nztzqAdqEPSZIkSZIkSZIkSVKPsHLH0Hwe%0AeE9ETMjME5uujQOWAC6sbcvxI2AscGREbJaZzwFExKKUKhnP0qY6RdVvfuAX1em3W3RZtnp9tM34%0AYZStVr5SNa0DfA04MjOnVn0Wr+7xXuALwM+q49AqWLJ7Zs5onntWycyrIuJ04AcRsSllu5UHaApu%0ARMSylNDHl4B5gE9m5l/6mX5xyve/UFP7csCllO/m7qZrzdvArMgrVT9WpFRP2QS4t/ERqtc9gKnA%0AebWxS9I5eDMOuLDD9YY9gU8PoF+zIyLiiA7Xb+lwTZIkSZIkSZIkSZLUZYY7hmZXyj/jfx4RHwcu%0AA6ZT/tm/DfA4rwQpyMw7I+IrwE+AGyLiZGBe4JPAMsAumTmx1Y0iYhRwJrAx8PnMvKNFt3Wq1wfa%0ArPerwHeBicCXgWNrAZP5gN2AbwILAjtl5hnVuN0i4jlKYGGeiBhbbf/xTfqvInFYRBzWqUNmNu8j%0A8ilgGrAj8Fdgt8x8olrn94CtgLWqvn8F9szM61rNXX1vh1F+FqcD2zRvoVLbxuT+Ntur1Nc6sRrz%0ABsr3RLWeBYExwBrVGscBx2Xm47V1LAE81GH6R/q7fzVXf5VZWlkHGE35ed0BHE3ZJuZoSjWREylb%0A4kiSJEmSJEmSJEmSepThjiHIzEcjYhPgM8BHgb0oVSEmAscAhzaHNTLzp9VWH/tQqmZMB64Hds3M%0AK5rvUVXr+ChwMLAUsFdm/m917RuUf9g/QKlesTtle5Jb2yz5f4EngFNqlTreTAl17EapLHERMC4z%0A/9k0dhywNLAdpdLFPcAFwMP9fE2DlpnPA7tUR7ObKNU8jgTO7FStIyJWAc4BFgD+i1I55Y6I+A1w%0AA+V7m0yptvFpYIWqOskClLDGwsAbgIsy86aIOAbYkvJzaFT/eAZ4P3AnJRzxa+AAYBJwUET8ELgf%0A2LDqf3uHj356VbVkIF4cYD8iYm1KEGk3yjY8P8zMSRExmVKVZRxwOfCXiPgu8JtatRlJkiRJkiRJ%0AkiRJUo8w3DFEmfkCcFR1DHTMhQxs+w0o25F8ExhPqaZxZe3aU5StSUZSKoA8BXw7M//d5r5TgBOa%0AmhekVPG4nLI9y6Vtxs6oqpOsmpn3VG03UEISc0xmnk6pwDEQ2wGLAptl5qPAxyLiA8CHKWGHZSjf%0AXXPlkIapwPPAL6vzi4F/UcIa9wP3VPO+LCJ2r+bdIjMnV2GRT1F+Pidk5vUd1rsX8LsBfK4vUoIa%0A/YqItwHXAlcDOwPnNYIb1evFwMURsQHwQ8p2P3+mzdY+kiRJkiRJkiRJkqTuMdzRu75DCVBclJkz%0A6hcy82jKthpDlpl3RMRSVfCjv74vADfPzP3msB9TqlBMaDRk5vnA+Y3ziBgGzEepfAKlkso0YGpz%0A9YrM/E1/N8zM4yLiksy8tzp//wDG3Ev7gEkrX6yOdvOdBJxUvb+h+vk+0c8argPeGRHzVz9nSZIk%0ASZIkSZIkSVKPMdzRozJzGgOv8jHUe/Qb7HgtqraemdBPnxmU6hzPz8L73jur5poV+gt2NPU12CFJ%0AkiRJkiRJkiRJPWpYtxcgSZIkSZIkSZIkSZKk9gx3SJIkSZIkSZIkSZIk9TDDHZIkSZIkSZIkSZIk%0AST3McIckSZIkSZIkSZIkSVIPM9whSZIkSZIkSZIkSZLUwwx3SJIkSZIkSZIkSZIk9bC+bi9A0txl%0A0tjR3V6CJEmSJEmSJEmSJM1VrNwhSZIkSZIkSZIkSZLUwwx3SJIkSZIkSZKk/8/efYfZVpX3A/++%0AcCkiCBhUFBXbjWBHJYmxkdhQ0WgsJHawmxhTjC0mKtYYNZZYokawEH92jRpr7ImKaOxArgULAWMD%0ApcPl/f2x9+jhcGbuzNzLncPl83me/ZzZa6299tozdzZ/zJd3AQAwx4Q7AAAAAAAAAADmmHAHAAAA%0AAAAAAMAcE+4AAAAAAAAAAJhjwh0AAAAAAAAAAHNMuAMAAAAAAAAAYI4JdwAAAAAAAAAAzLF1a70A%0AYNuyx5EnrfUStppTD9tnrZcAAAAAAAAAXAqo3AEAAAAAAAAAMMeEOwAAAAAAAAAA5phwBwAAAAAA%0AAADAHBPuAAAAAAAAAACYY8IdAAAAAAAAAABzTLgDAAAAAAAAAGCOCXcAAAAAAAAAAMwx4Q4AAAAA%0AAAAAgDkm3AHbqKrau6p+u6p2XOu1AAAAAAAAALB669Z6AXBJUVX7rfLSM7v7+xPznJhk31XO9e0k%0A1+/uc5Yx9oFJnp/kIUlev8r7AQAAAAAAALDGhDtgGapqXZLjVnn5J5McNHF+uyQ7LDL2lUl+kuRv%0Ap9oPGvvevcxgR5LcIclpSd623IUCAAAAAAAAMH+EO2BlDuvuo5Y7uKrelOSqk23d/e2J/sOSnNzd%0AHxzPz0hyWncfPzXPq5KckOTvFrnPzZPsMdmU5NZJ/jPJ71bVrMtO7e5jl/ssAAAAAAAAAKwN4Q5Y%0AI1W1U5IXJXlNkg9OdO0+YwuYxya5THefuch0L05yyxnttxuPWf4zya2Wv2IAAAAAAAAA1oJwB6zM%0AkVV15Aqv+eQi7YdlqLbxxan2e4/HtPcnOWSJ+/xXkj9Y5po+uOkhAAAAAAAAAMwD4Q5YmackedeM%0A9t2TPDrJm5L8cKrvItU2quqKSZ6V5JwkL6mq/+vuj4/d/9LdD1vF2s7r7p8sZ2BVnb+K+QEAAAAA%0AAABYA8IdsDInd/fx041VdY0kD84QzDh+or26u6fGXjbJ+5Jsn+SmSQ5N8uGq+mSSfZNcUFU3SHJa%0AknOTXJBkp/HYefz8ancLaAAAAAAAAABcCgh3wMr0Jvpvm+TTE+evrKp1SR7V3edX1TWTvC3JdZLc%0Ao7u/meRpVfX6DNu0XJDkukk+lWTXJDvMuP/nu/sWm/8obK4NGzas9RJgm+B3CVgN7w5gNbw7gNXy%0A/gBWw7sDWC3vD9j2rF+/frPnEO6A5dlu/Nw4bmmy/UTf95Pca/z6oVX1/O4+t6qOSPLIJM+cqLJx%0A5yRnJblJd5+4MEF3fyfJ31bVe5L8Z3cfniRVtV2G39NKckF3n7fEGq9UVQ9Y5vPsleSUZY4FAAAA%0AAAAAYA0Jd8Dy7Dx+npvk+hnCFkny6AzBjp+P55dL8oSq2ifJw5M8rrtfujBJd78iySuq6k+r6mWL%0A3ayqDpvR/IwkT19ijfsleeOmH+VXhDs205ZI2MGl2UL63O8SsBLeHcBqeHcAq+X9AayGdwewWt4f%0AwFKEO2B5dhs/f9HdJyRJVe2Q5A+TvC7JxrH/WUlemOSnSe7Q3R/fxLzT/3U+OsnPkjx2qv2YZazx%0Ak9190DLGpao+t5xxAAAAAAAAAKw94Q5YnquOnz+aaHtyksskeXGGih1J8oUkL09yjyTf3tSk3f2t%0AyfOqOivJGTPaL1jdsgEAAAAAAAC4pBPugOU5cPz8TpJU1a2SPDXJY7v7Z1V1uYmxf5nkJkk+U1WH%0AdPdXF5u0qnol7QAAAAAAAABc+my31guAS4g7J/lqd59WVb+b5P1J3trd/zw9sLvPS3LXJCcm+XxV%0APa6qtl9k3mtOHZ9P8oGJ8+sleXeSB2aoEAIAAAAAAADApYzKHbAJVXWdJLdP8syqenSSlyT5WJKH%0ALnZNd/+iqu6U5FUZQhm/neR+E0PemOSD3X3i1L3OTnLmQntVrUtydpLXJXlcklcusdQrVdUDlvlY%0AeyU5ZZljAQAAAAAAAFhDwh2waS9Mcm6GgMUVMoQ1ntzdG6vqvkm+n+Ra49iNCxd191lJHlxV701y%0ATJJU1d5JbphkpyQ7VtWBSXYdj90yVOtYX1UfSXL5JFdMsneG39VXVNXVuvspi6xzvwyhkeUS7gAA%0AAAAAAAC4BBDugE07OsnHuvt/k/xvkq9M9B2a5DZJdk/ypSRfm764u98+cbpjkn/Pr3/3NiY5PcnP%0Ak5ya5FtJfjwepyQ5KckPknw3yVOSPLmqzu7uI2as85PdfdByHqiqPreccQAAAAAAAACsPeEO2ITu%0AfusSffda4Vzfr6p9k5yX5PSxuseyVNUjknw9yVEz5r3VCtfxOysZDwAAAAAAAMDaEe6ArWysALKa%0A6y7IsCUMAAAAAAAAAJci2631AgAAAAAAAAAAWJxwBwAAAAAAAADAHBPuAAAAAAAAAACYY8IdAAAA%0AAAAAAABzTLgDAAAAAAAAAGCOCXcAAAAAAAAAAMwx4Q4AAAAAAAAAgDm2bq0XAGxbTj1sn7VeAgAA%0AAAAAAMA2ReUOAAAAAAAAAIA5JtwBAAAAAAAAADDHhDsAAAAAAAAAAOaYcAcAAAAAAAAAwBwT7gAA%0AAAAAAAAAmGPCHQAAAAAAAAAAc0y4AwAAAAAAAABgjgl3AAAAAAAAAADMsXVrvQBg27LHkSet9RI2%0A6dTD9lnrJQAAAAAAAAAsm8odAAAAAAAAAABzTLgDAAAAAAAAAGCOCXcAAAAAAAAAAMwx4Q4AAAAA%0AAAAAgDkm3AEAAAAAAAAAMMeEOwAAAAAAAAAA5phwBwAAAAAAAADAHBPuAAAAAAAAAACYY8IdAAAA%0AAAAAAABzTLgD1lBVPaqqeq3XAQAAAAAAAMD8WrfWCwCWVlWfT3JMdz92iTHXS3K5Jab5Znf/YsZ1%0A103ye0le293nb/ZiAQAAAAAAANjihDtgzlTVvkmOSXLX7j42yU5JdtjEZa9Ictsl+n8vySdmtN8i%0AySuTvCnJ6SteLAAAAAAAAAAXO9uywByoql2r6vLj6c2T7JVkwwqneVOSy0wd+03d53lV9cPNXC4A%0AAAAAAAAAW5HKHbAGquoGSa4+0fSvSX6S5PAkt0ry9e4+bYXTbuzus6fuc85mLRQAAAAAAACANady%0AB6yNuyZ54cT5UUkeWFX7JDk4yY2qqquqk9w4ySMXzieOh239ZQMAAAAAAACwtancAWvjiklOnTj/%0AQJKfJrlXhq1U/jDJcWPfu5J8JcnTp+Y4eep8l6q66lTb3ltisQAAAAAAAACsHeEOWBtXS/KjhZPu%0APquqrp3kH5KclOTd3d3Jr7ZWObW7j9/EnPcZDwAAAAAAAAC2IcIdsDaum+RTU217JnlokpcsBDtW%0A4D5Jdkpy9yQvH+c/c6L/x6tc5zZpw4YNa70EYILfSWA1vDuA1fDuAFbL+wNYDe8OYLW8P2Dbs379%0A+s2eQ7gDtrKq2jHD1iuvnuo6OcnLkrxqpXN294/Huc8em77d3Rs3Z50AAAAAAAAAzAfhDtj6dkny%0AzSRfTHKThcYxjPH4qrpWVe03MX6nJHtMtXV3nzBj7t9IckGSv6+qyfZ/6+7pSiGXWlsiGQdsvoX0%0Aud9JYCW8O4DV8O4AVsv7A1gN7w5gtbw/gKUId8BW1t2nVtVvJelMhDsmfDjJtafa9kty6MT5xsz+%0A/b1KkjOSXGOi7Z5JvpuLbgMDAAAAAAAAwCWAcAesge4+L0mmqmss9F1n8ryqvpzkc939qGVMvV+S%0AT3X3vcdrK0MQ5KzNXTMAAAAAAAAAa2O7tV4AsGVU1S5JbpnkmInmXZNUkl+M5xuSfHorLw0AAAAA%0AAACAzSDcAduOB2YIcxw90XaF8fPnSdLd/9Ldf7y1hX+yJgAAIABJREFUFwYAAAAAAADA6gl3wDag%0Aqq6S5JlJ3t3d357oWj9+nrTIpd4BAAAAAAAAAHNu3VovABhUVSW57oyunZLsUVX7TXd09/FVdcUk%0A788Q1HhMVf1Bkn2T/DLJI5OckeRbE/d5UZIdMmzVcpckG5Ocs2WfBgAAAAAAAIAtRbgD5sdOSY5b%0ApG+/JIfOaK8kf5HkGknu0t2nVNX6JE9MsnuSU5L8aXefP3HNXknumGS3JOcneXl3n7dFngAAAAAA%0AAACALU64A9ZQd78qyavGr8/OENZYqack+efuPnGc5wVJXrDEPR+0insAAAAAAAAAsEaEO+ASrrs7%0AyYlrvQ4AAAAAAAAALh7brfUCAAAAAAAAAABYnHAHAAAAAAAAAMAcE+4AAAAAAAAAAJhjwh0AAAAA%0AAAAAAHNMuAMAAAAAAAAAYI4JdwAAAAAAAAAAzDHhDgAAAAAAAACAObZurRcAbFtOPWyftV4CAAAA%0AAAAAwDZF5Q4AAAAAAAAAgDkm3AEAAAAAAAAAMMeEOwAAAAAAAAAA5phwBwAAAAAAAADAHBPuAAAA%0AAAAAAACYY8IdAAAAAAAAAABzTLgDAAAAAAAAAGCOCXcAAAAAAAAAAMwx4Q5gi9rjyJOyx5EnrfUy%0AAAAAAAAAALYZwh0AAAAAAAAAAHNMuAMAAAAAAAAAYI4JdwAAAAAAAAAAzDHhDgAAAAAAAACAOSbc%0AAQAAAAAAAAAwx4Q7AAAAAAAAAADmmHAHAAAAAAAAAMAcE+4AAAAAAAAAAJhjwh2XMFV1SFW9aK3X%0AcUlRVa+pqrvMaL9bVb27qnZYi3UtpqoOrqonbeYc15v4+gpVtd/mrwwAAAAAAACAtSLcMceqavuq%0AOqiq9p5ovnmSw7fA3HtX1Y2qat3mzjXO9+Sqen5VXWNLzLclVNW+SR6WZN8Z3ddO8gdJtl/BfFVV%0Au1bVlarqN6vqd6rqLlX1wKp6YlW9uKreWVVfraqvV9UVV7Hsg5OsOtxRVQcm+UZV3X9semKS41Y7%0AHwAAAAAAAABrb4v8Yf/SaAwxPDnJQUmunuTUJB9J8vTu/s6M8XfK8Ef7A5Ocn+QLSZ7V3Z9c4jaX%0ASfLxJIclOWqiffeq6hnjn9HdT1/mI9wnyUuT3CTJV5Z5zVKukWGdf1lVRyf5m+7+4eZMWFWXSbJf%0Akisk6SQnJTm+uy9Y5hS3Hz8/sjnrGNdypyQfSFIzus9P8o0kJ4/HO5J8J8kuM+b5jQzPs5g9k2y3%0AqWob3X38Il33TnJWkvctdT0AAAAAAAAAlxzCHatQVTdK8ukM3783JPlWhhDCg5McUlW37u5vTIx/%0AVJJXJjkhybOT7JjkoUn+o6ru391vWeESfpnkRjPaT13BHDfKEAL4xqYGLkd3P7KqjshQKeIxSe5T%0AVQ/o7neudK6q+r0kT8gQnNl54RYZghU/raqjkjynu3+2ianum+S47v7WStcwrbs/VFW3zfA9OyPJ%0AaUl+nuS5SQ7p7pssc6pHJ3nmMsZtqtrGRUImVVUZQjvv7O7TlrkeAAAAAAAAAOacbVlWqKq2S/L2%0A8fRm3f3o7n5hdz88yZ2S7JHkZRPj989QIePL4/jndvczktw0yfeTvLaqrrLCZVzQ3SfOOFYS7vjd%0AJF/o7vOnnu+qVfWvVXXN5UxSVVerqgOqavvuPqm7/yzJzZL8V5JjVrCeVNXOY3DjYxkCMA/LEIJJ%0AktsluUGG7+VhGbYeudkSc10lQ+WON1fVbuM2NL86kuw2Dr3SdF9V7T4xz8FV1WOllE9lqLjyzQxV%0ARM5M8rgk114Ys8jxqyoa3f2s7q7pI8kfJ7kgyQ7j+aOTnDZr7Ng/y12SXDMXrvKy1Pf7blV1teWM%0ABQAAAAAAAGDtCHes3B2TrM+wpcqFtsbo7o9nCDQcVFW7js1/lWSHJH/Z3WdMjP1JhioXuyb504X2%0AqjpoIkzwy7H5yIm2p2XclmWJ491LPcD4B/39kxxfVftX1WUnunfOEIp4b1XtNnOCCzs0yZeS/Cok%0A0N1f6e7br2RblqraIcNWIvdJcv/uvl13H51fhzA2dPc3uvuIDFVHTkny8aq69iJTPizDv+/3Zaiu%0AcfLUccQ47sQZfS+ZmOfTGb5Xix1vyBDSWWrMoxZ55sOq6tHj6b5JTpoRttmlqj5cVY9Z5DknPTbJ%0AxgzhmEVV1Z5V9Zok/5bk6LHiBwAAAAAAAABzyrYsK/ehJHfIUIljljMybJmxc5LTk9w1ySlj8GPa%0Ae8bxd0/ylLHtmAyBgE1Zl+RrSR4/nj8pyZOTfCa/DoUkSarq/knukSGUsm+G6iJJ8ojx6Kp6e5LD%0Au/tbVXX3DFUq3lxVd+/uC5ZYx42S/KS7T1zGmpfy/CS3SXKnqe/Vb2aokHHSQkN3n1RV98iwpcwr%0AMlRM+ZUxlPLn4+lZSf46yVMnhlw/w/cpSb6SYfuXSedO3OuMDCGYnZJcYca6z8tQceP0GX1ndfdP%0AZ7Snqq43rv0VY9PvJTl2elx3n1lV30jy8qq6THe/cJH5bpHh+7BxsZ/X+AyPzPC92DPJi5M8tbt7%0A1ngAAAAAAAAA5oNwxwqNfwj/6Ky+qto3yS2T/LC7f1JV+yTZO0P1iFlznVtVX03y21W1U3efM/4x%0A/1sZKnpsyplJdkryjiS/lSEgccckP58at2eSK2fYKuW1Se6f5OpJrpvk7CQHZwiafDPJ07v7c1X1%0ApCQvzFB55B+WWMONknxxGWtdVFVdN0P1kn+YEYI5MMmXpgMI3f29qnpLksOq6qpTVUL+PMMzL4w9%0AK0PIY+F+h2cIi+yd5LJJbtXdM39GE26RZFZAZ8EPZrS9J0Oo5kKqaq8kb07yvSR/M1YfuX2SB8+a%0AuLv/oqp2SfKCqvppdx81Y9jM0MfEPZ+a5DFJrpTknRlCHScsdQ0AAAAAAAAA86H8T/tbRlVdOckH%0AM4QdHtHdr6mqAzJsWfLK7p65rUZVvTXDViTX6O7vjW0HJ/nAZiznQ9198CL3u0yGLU2OnlxTVX0y%0AyeW6+4DxvDJUt7hRkv1nbbFSVesyVB55SXc/Yapv1wyVLn7e3acutdiqenaSJyS5Snf/eKL9skl+%0AluSfuvuvZlz38CSvTnJId79/bLtWkq8n2TCx9uMnrrlakhMyVK14QpLHZQiWHNDdZy+xxoMyhDuu%0AOVmlpKqeleQe3X2DqfHvS3J+d99jqv3qST6coXrK7TJsC/OxDCGdAzOEcPZM8ugkh3b3nuN122cI%0AZdw5yV26+6MTcz40Q2jnc0kO7O51E30vyBDQ+UWSo5O8dHo7odU67bTTZr489jhyKLLyhVuduSVu%0AAwAAAAAAAHCJtn79+pntu+++ey13DpU7toCquk2GSgxXSfLs7n7N2HXZ8XPR0ECSc8bPy8zou2mS%0Ak5e49s0ZKlA8aqr9/CWuuWeSyyV541T7DzJU8EgyVCipqkcl+e8MQYh7z5hr3yQ7JvlWklTV/hmC%0AEndOcs2FQVX1vSQvT/Ki7t44Y55bJfnvyWDH6E7j/IsFXRa2PLn8RNszM1QueVqSd8245sVJPpHk%0AO+P5v2QIPzwnyV8ucp9J3x1yLxdWVbOCDu+Z0Xb98fO2GX72n8xQQeQ2Gaq+XC7Jm5LskiHMkSTp%0A7o1Vdb8kL8pQYWXhvtdN8pIM/xb+J0NAZJarjFvMAAAAAAAAAHAJI9yxGcbqFk9JckSGQMG9uvud%0AE0MWtgLZaYlp9pgaO+mMLP0z+kqSm3X36eN6Xpvkq9390iWuOSzJ/3T3Z6fad0hywWRDd3+tqv41%0Aye2rao8ZFTj2HT9/VlVvyLDdy78n+eskX0jyf0n2ybDdyN8nuUFmbz2ydyYCCxMOTXJahgDELFcc%0APye3oXl9hsDGBdODq+ruGbZJuWnGEER3n11Vj03y3qr6XHe/dZF7LbhOhu1UFjwjyR8kucnUuFnB%0AjnT3B6rqgxNjTkty9yQPSPLsJLfu7sstcu0ZSR451bxPkh9l2HLlzxdb9FoEOxZLnwEs2LBhQxLv%0AC2BlvDuA1fDuAFbL+wNYDe8OYLW8P4ClbLfWC7ikGrckeXOSZyV5b5LrTQU7kqGqRjL8AX4xeyXZ%0AmGGrlAXbj58PyFBRY7Hja0luUlXbV9W+SR6SJSp9VNX1ktw+yT/P6N4zw9Yd0/4myU0X2Vrl6uPn%0A65PcPMltu/tu3f2O7v5+d5/d3d/u7r/LELh40LgtyrQzk+w8tdYrZ6gy8obuPm+RR7r9+PnFhYbu%0A/nB3f2x6YFX9ZpI3JHl1d39lsm/c0uW1Sd5QVbdd5F4LLpchkLNw7Jzh57XH1LFoKKdHGbZzuV2S%0Au2SoHLIuyWerqmccz1hkro9l8Z8PAAAAAAAAANsAlTtWYazYcXSS+yT56+5+waxx3X1KVZ2S5GaL%0AzHOZJAckOb67z5no2m38/PskRyU5L8mVMlTDuHKSq3b3sVV1pSSvTnKLDBUdvpvkHUss/S8yBCmO%0AmtF3zSQnzniGHywx31XHz/9I8sebqA7xP+Pn3hmCKZO+lOTuVbXDRJDjyRlCEy+fNVlV3ThDFY5P%0AdfdSW9ekqq6S5N+S/G+GLVhmeWyGih4fqKr7d/esLV0W1jrL9JYyySLVOybsXFXPzlBx47wkD08y%0AWVFlxwzb51wxyesWm6S7T9vEfRZVVX+SZI/ufvZq5wAAAAAAAADg4qVyx+o8Icl9kzxmsWDHhPck%0AuWpV/e6Mvrtk2LLl36bar5Dk7DEs8ewkk9usXDnJJ6rq8O7+UZJPJ/nHJPdL8sjuvsh2JElSVdfO%0AsCXK67r7Z1N9eyW5dpL/3sSzTHtukltmqECxaLCjqrbLUIXjnCQbZgw5KkMFk8eM438nyaOTHNnd%0AJ8yYb/8M37MLkjxxE2u8epLPjPPfP8kZVdVJXpNk+4XKGBnCOndN8sMkz6+qHScn6e5PdHdNH0le%0AkuTbs/q6+x6LfD92rqqHJ/lGhp/JoRl+xq9IcpskJ2QIojw3w9Y3d+vu782aaws4IOP3HQAAAAAA%0AAID5JNyxQlV1jSTPzLBdyKuWcck/Jjk3yYurapeJeS6f4Y/3Z+Si1SlukOT74/g7JXn/RN/J45xH%0AjAGEt2bYEuXI7v5YVV2rql43ea/Rc5N0kn+oqstV1W0m+h6YpJJ8cBnP8yvdvbG7/2uxQMn4nFdJ%0A8s4M1UVeOmv7kO7+dIYtbl5YVe9I8qEM1T2eODXX1arqOUmOzRByOby7P7eJZf44yVcyBGm+nGT/%0A8Xju2H/j8fzPxrDM7ZMc0t3nTtz34EW2Sukkj0ty7cX6q+p9M9Z0SIaf4XuT3KC739rdj89QreRl%0ASf4zw1YzN05y6+4+dhPPuDn2SfJ/F+P8AAAAAAAAAGwm27Ks3J8l2SFD+OJRS4z7eHef0N0nVNVf%0AJvmnJMdW1RsybLdxeIZtTR7U3SctXDRu+XKnJJ/IEBxYlyEcca2JuV+d5Lgkd0zyvCQ/SXLHqrpa%0Akpskeci4zoU575xhC5mXdvf3q2p9kk9W1ecyVNK4T4ZqER9b1Xfk1/fZOcnuGapNHDA+x10zbK/y%0AwiRPWuLyhyY5P8m9knw+ycO6+6fjvM8fn/XG49jPZwhjHLOMZZ3V3fecOD9+nHMh0PA/3X32Qmd3%0Af3/GHJ9Ksn6R+f8mye8nud0i/RepaNLdb6+qD0xWOxl/7l9P8s0MQZhkCKXcqqrO6O7vLDL/ppw/%0Azv+7SY7t7nPHSiqXTXKjDJVX/n2VcwMAAAAAAACwFQh3rNzlx8+nbmLcYRkCE+nul1fViRm2c3lK%0Ako1JvpDkId39ianr/iBDOOJt47i/zRAcOGDsPz/DdiS3TfKwDJUe/jbJ+zJUe/hpkm929+kTc34/%0Awx/wnz6en5hhK46HZghTbEjy4O7uTTzTosbAyPG5cDWYUzJsufKy7v76Utd391lJHjQe0/47Q0WN%0AFyd5yzKqdWwxVXWlJHsuMWTheRf7Xdq9qnbv7uMnG7v7jKq6TpLfzvCzPCTJ3kk+miEsUkkemeQf%0Akryiqv43yZcyBEC+leQds6qgzPAfSf46QzWQDBmSCzknyWuXMQ8AAAAAAAAAa0S4Y4W6+yEZKmOs%0A9Lr358LbqyzmLhkqU3xg3O7kg1X1ogzVNd7R3T+pqqcluXuSP+7utyZJVd0+yRFJHpGp7Uy6+xsZ%0AKmgsnJ+X5JXjsUV094aqenSSnTOESb7e3d/aQnO/OcO2LStxQYbgwqJbxizT3yb5k2WMO24T/ZUk%0AVXVohgom6zNUzzgzyWeTvChDcOUHE9d8bKyGcuskt8kQBDk8w5Y1Ry1n8d39kaq6fpIDk+yVoWrM%0ABeN9f5Tkk9394+XMBQAAAAAAAMDaqM0o1sDFoKrWJbnKItuDLIypJLt29y+33srYEqrqchkCI8cn%0A+WqSr3T3uSucY113n39xrG8lTjvttJkvjz2OHHYZOvWwfbbqeoBLng0bNiRJ1q9fbOcrgIvy7gBW%0Aw7sDWC3vD2A1vDuA1fL+gEuf3Xff/SJbLyxG5Y45M/7RftFgxzimkwh2XAJ19y8ybJOyOXOsebAD%0AAAAAAAAAgK1nu7VeAAAAAAAAAAAAixPuAAAAAAAAAACYY8IdAAAAAAAAAABzTLgDAAAAAAAAAGCO%0ACXcAAAAAAAAAAMwx4Q4AAAAAAAAAgDkm3AEAAAAAAAAAMMfWrfUCgG3LqYfts9ZLAAAAAAAAANim%0AqNwBAAAAAAAAADDHhDsAAAAAAAAAAOaYcAcAAAAAAAAAwBwT7gAAAAAAAAAAmGPCHQAAAAAAAAAA%0Ac0y4AwAAAAAAAABgjgl3AAAAAAAAAADMMeEOAAAAAAAAAIA5JtwBAAAAAAAAADDHhDsAAAAAAAAA%0AAOaYcAcAAAAAAAAAwBwT7gAAAAAAAAAAmGPCHQAAAAAAAAAAc0y4AwAAAAAAAABgjgl3AAAAAAAA%0AAADMMeEOAAAAAAAAAIA5JtwBAAAAAAAAADDHhDsAAAAAAAAAAOaYcAdcwlTVjmu9BgAAAAAAAAC2%0AnnVrvQC4NKqqayX5zanmz3X3qWP/Lkn2TrJPkn3HsfsluWmSK1XVrbv7y+PY7ZNcZvoe3X16VV0/%0AyQGbWM7G7n7z5jwPAAAAAAAAABcf4Q5YG/dL8uQk3x3Pr5/k1lX1xCR3SLJTkk5yapI9k/x3kq8l%0AeWOSDUlOn5jrDkk+MH2Dqtotyd2SPGO8dpbfSHLlJMIdAAAAAAAAAHNKuAPWzhe6+6Akqaoe2x6R%0AZNckPx+PSnJekid090c3Md/Vxs9bJHnrRPvJ3X3zWRdU1UOSvGo1iwcAAAAAAABg6xDugPmyMckv%0AM/xuXiHJ9mP7nlW199TYU7v77IWT7v5hklTVj7fGQgEAAAAAAADYOoQ7YO2sq6o9ptr+J8nuM8a+%0AdUbbHyf5f8u4z25V9aeL9P32Mq4HAAAAAAAAYA0Jd8DauWWGrVcmHZjktklek2T/DJU7vp7k8CSf%0ATfK68fxFSU6avHBia5dpuyS5x8T5rZJ8L8kPxvOPrfoJAAAAAAAAALjYCXfA2vlskj8cvz45Sbp7%0AQ1Vde/z6+Kpa+B39wXh+ZpKfdffxM+bbf/z8rSSvn2j/UXfffuGkqk5I8rru/vst+Cy/smHDhotj%0AWmAb5r0BrIZ3B7Aa3h3Aanl/AKvh3QGslvcHbHvWr1+/2XMId8DaObe7T0mSqkqSA8Ywx43GtoMy%0AVO5IkhtX1flJ9kxy9bEvST6zMNlC4KOq9t7EfX+SZK8t8wgAAAAAAAAAXNyEO2B+PCfJxvz69/Ld%0AE33PSHJ+kssmuX6Su4zt+y5j3l2qanJblnVJfr+qnjrRdnp3v3hVq56yJVJnwKXDQvrcewNYCe8O%0AYDW8O4DV8v4AVsO7A1gt7w9gKcIdsHZuW1U9cX7n7v5MVR2c5APdvcdYyeO8JPfo7o9W1UeTHNvd%0AT1q4aKz6kam5Jl0+yWRwY/ck2yW51UTbzzb/cQAAAAAAAAC4OAh3wNr5QpIHjV8ftwXm23/8/K0k%0Ar59o/2F3X2PhpKoOT/K87j54C9wTAAAAAAAAgIuZcAesnTO7+/jkQtU3ts9QVSNj1Y7tx7Hbjec1%0AdNW6JBu7+1fVOibm2nsT9/1SkitU1TW6+8Qt9zgAAAAAAAAAXBy2W+sFABfy0yTvH78+L8nZ49cf%0AGs9/P8kTxq/vv8p7fCXJj5PcJUmq6vJV5V0AAAAAAAAAMKdU7oC1s0tV7TfV9qAkO06cb5fkLUmO%0ASPK1qbHHTJ5MzHX1pW7a3V1Vb0/ysCSvSHLPJIcmueOKVg8AAAAAAADAViHcAWvnwCTHTTZ0979N%0Ano/bryTJp7v7o5uY77jFOqpqtyS/leRWSW6Q5GlJHlFVD05yoyS7rWzpAAAAAAAAAGwtwh2wdj7Z%0A3QctnFTV7jMqeWw/fl5tRt953f3thZPurom5rpTkXkkOTnK1JKcm+d8k70jyj939zap6SZLXJrkg%0AyT9umUcCAAAAAAAAYEsT7oC18cYk75tqu2eSIxcZ/7oZbd9Lco0kn0lyw6m+yyR5UYatW56S5GNJ%0Aju3unhjzxCR7JLlLkn9ewdoBAAAAAAAA2IqEO2ANdPf3MoQzJtuOSnLUKuY6PcnXp9pOrKq9psIc%0A09edn+ShK70fAAAAAAAAAFvXdmu9AODisVSwAwAAAAAAAIBLDuEOAAAAAAAAAIA5JtwBAAAAAAAA%0AADDHhDsAAAAAAAAAAOaYcAcAAAAAAAAAwBwT7gAAAAAAAAAAmGPCHQAAAAAAAAAAc0y4AwAAAAAA%0AAABgjgl3AAAAAAAAAADMMeEOAAAAAAAAAIA5JtwBAAAAAAAAADDHhDsAAAAAAAAAAOaYcAcAAAAA%0AAAAAwBwT7gAAAAAAAAAAmGPCHQAAAAAAAAAAc0y4AwAAAAAAAABgjgl3AAAAAAAAAADMMeEOAAAA%0AAAAAAIA5JtwBAAAAAAAAADDHhDsAAAAAAAAAAOaYcAcAAAAAAAAAwBwT7gAAAAAAAAAAmGPCHQAA%0AAAAAAAAAc0y4AwAAAAAAAABgjgl3AAAAAAAAAADMMeEOAAAAAAAAAIA5JtzBslXVlafOq6r+qKp2%0AWKs1bY6q2nGN7rtdVd25qvZexbXXqaq/r6p9Fum/c1X9yTLmWZNnBwAAAAAAAGDl1q31AtjyquqP%0Ak1x7Rtdnk3w1yW8scfl53f3tGXP+VpLPVNU9u/v9Y/PBSd6U5ElV9aDu/uoy1vboJA/d1LglPL+7%0A37oZ1y+so5K8q6re1d2vXWLco5LcL8kLkry3u3tz753kJkn+Pckzkjx9hdcekeTO47Wz/H2SDUle%0AvtgEVbVTkuOq6r7dfewK7w8AAAAAAADAVibcsW16cJL9kkz+4f62SfbIEAz4qyWuPSnJVScbqupK%0ASd6a5MMZQglJku7+QFUdlOSNST5XVYd39//bxNr2yRA8+dtlPclFHTfdUFXXSPLkJAcluXqSU5N8%0AJMnTu/s7i8zz+CQ3TnLfTdzv9CRXSvKeJCdU1VO7++2rWfiEg8bPo1dyUVXdOMmhGSrunDHkUy7k%0AhUlumOSGVTUrhHJGd+/a3edU1auTvKWqbtrdp61o9QAAAAAAAABsVcId265PdPdDFk6q6hNJ0t2P%0Ar6pXZajusH93H19Vz0lyt+6+4fQkVbVXkg8k2ZjkgdOVK7r7M1V1YIbwwyur6uPd/aNNrO2M7v6n%0AiXt8MMnXu/vxU/e+fZKPdPdFUgwTY26U5NMZ/i2/Icm3MgRbHpzkkKq6dXd/Y+qaKyd5ZpJHdvcZ%0ASy20u99UVf+a5O5JnpXkbVX12SQPWCI4sin3HJ9rw3IvGH8O70jyzQwBjysn+VCG5/xihgDKe5O8%0AO78Ourw8yX3Ga5LkgokpX5TkUUmemuSvV/kcAAAAAAAAAGwFwh3brstU1d4T5zsuMXavJD+fbqyq%0A/ZO8K8O/k4O7++dj+3WTTAcu/iRDRY49q2rPifYfdvfpq1j/JlXVdkkWqmjcrLuPn+j71yT/keRl%0ASX5/6tK/SnJGkiWrjFTVbyS5ZpJvdPe7q+r9SZ6Q5I+SnLzMNR6b5GaL9C21xcsB3f3lifO3ZKi8%0ActfuPiHJN6vqHeP50WP1km8nOay7T01yfFU9MMmju/sO05N397lV9ZoMW+o8r7t/upznAQAAAAAA%0AAGDrE+7Ydt03F91y5L8WGXuFJD+b0f7ysf3u3f2TqnpLkk9kCExsv8x13DNDNYkLqap7Z6iEkQzb%0AwBxYVYdk2BbmmPG6Xcaxx09c+jtjeCFJ7phkfZInTAY7kqS7P15VxyQ5qKp2XQiYVNXOSR6Z5Mju%0APmcTa79bkiOTHJDky919XpJnj2GIjct7/CRDAGVhG5qnJvnNJA8azx+XocrGPcfzm2b2di1HJDl1%0ADHYs+LMkvxi/PjjJnhPfmyR5YGaEdia8Lskzkjw8yfOW8yAAAAAAAAAAbH3CHduuNyd5zMT5+5YY%0Ae50kH5/RfmiS07v7rKp6bJI/TPLC7r7Qv5uqulWGrVEO7O5jl7m+ryV5QYZqH09K8p9J3pbklxmq%0AYnw7w/YiSfKDDJUrkuSsiTk+lOQOSSYrXEw6I0OFkZ2TLFQP+d0kuyb5yDLXeRGTwY6quu5U4GKW%0A0xbCJ1V1apIzJ85/muScifO9FrnnJ6uqqy66Q81k26xqIBP9h3X3URNznlxVX88QDBHuAAAAAAAA%0AAJhTwh3brnMnqzhU1fmzBo1bm1wnyWun+7r7x+OYGyR5fpJnd/cxW2JxYyDihHGrk2SoZvHd7v6P%0A8Z5nZajokQzbmjypu784NUcn+eis+atq3yS3zLAtzE8mum43fn5ukesem+Ra3f0Xm3qGqnpEkpdW%0A1fW6+zubGr+FPCXDVjkrddwi7Z9NcnhV7dLdZ65+Wb+2YcOGLTENcCnivQGshncHsBreHcBqeX8A%0Aq+HdAayW9wdse9avX7/Zc2y3BdbBfNq9qvZbOPLrLU5OyfAH/WSotnFyhsoWz6iqU8bjnQuTjCGJ%0AfxvHPCtbxgXj3PfJsA3JZ5L8NMn7q+qIqtqXe3M6AAAgAElEQVQxyauTvH4c/+wkbx/XsklVdeVx%0AzTtl2M5k0g2S/N9CcGWGQzJsk7Icb81QSeSFyxy/JZw8Hsv1q6ohi/hakh0zbG8DAAAAAAAAwBxS%0AuWPbdY/xmPSpJI+favuDJL+f5HETbT9Kkqq6dpKPJblaknT3zOofK7R9ko1V9XtJ3pDksUnuneTz%0ASf4uyfWS/PM47m1JHp7kH8dnOaaq7tHdn5018bjm22TYkuYqGSqNvGZqyF4ZgiSzrt0uyc2zzMoY%0A3X1qVb0oyRFVdfvunllFZAu6YZIfJrlnkiOXec3rkzxk4tppPxs/Z24HsxpbInUGXDospM+9N4CV%0A8O4AVsO7A1gt7w9gNbw7gNXy/gCWItyx7Xp9dz8kSapqp+4+Z9agqnpkktOTbOjuz0+075bkE0k2%0AZqic8dSJvqOSPHjGdF+oqsnzH3X33lNjdkxyXpKXJHlfkn/JEO5Id/97Ve013usWSfYZ2y+oqkOS%0AfDDJffPryiOTz1EZtiw5IsnPk9yru985PS5DiOEnM9qTIdhx+QwhmOV6cZI/T/KMLLJFzJbS3V9P%0AkoXvcXfXUuOr6t3T186wEO64whZYIgAAAAAAAAAXA+GObVxV7ZHkG1X1Z939jqm+qyS5ZZJKsn+G%0A6hlJku7+ZVU9P8m7k9xpatonJ3nexPlNkxydIaTxjYn2WZU+dskQJrlfkh90d1fVc5OcNva/PUOo%0A48cZQhoPHNdzWlXdMUPYZPoZ1yV5U5JDk7wnySO6+/9mfkOSczMETGZZqHSy7JDG+H16fZK/qKrf%0A6e7PLffazVVVvYxhr99E/07j58zwDwAAAAAAAABrT7hjGzduHfLmJK+tqmO6+wcT3U9LcmKSKy9y%0A7cuSX1eKmGg/OcnJC+djtY0k+V53H7+JJV0+yc8WxlXVDkm+NzHfLkmek+Rr3f2+DKGNhfv+cnqy%0AsWLH0Unuk+Svu/sFm7j/j5NcfcY822cIkny+u/93E3MsXPOJJG9J8uokf5Hkr8Z1bC3Lqcn1i030%0A7zl+LlbNBAAAAAAAAIA1tt1aL4Ct4oNJdkvywoWGqjowycMybCeycaL9alV1cf67uE4mgiFJrp3k%0Au0kOmBr33qrqqeMGM+Z7QoatWh6zjGBHkvwoyRVrOrGS/FGSqyb5/+zdebhkVXkv/u8LMogooqAC%0AonKVOFyJiYrBJCrGmOBPgmgUJ4g4xSExJpEbh2uiJorGaO51QFGJ4nRBxSmCGBTFIVHRJEYxaFpU%0AFIIIKiiINMP7+2PvI0X1mfr06T4lfD7PU0+dvfbaa69dVb2f7lPfftfbl3UVg7smuecYVPlkkntW%0A1XZLHLOarlzGY4exestCbjk+n78Z5wkAAAAAAADAJlC547rrVlX1wgzVKPbIED54RFXdN8m6JMdl%0AWH7k7UmOmjju1RlCAategaKqtk+yT5L3LaP705KcNtX2zanxbpfkb5K8rbuPXuY0Pp8hyLF3kv+a%0AaP/lJD/M0suYzJ172wxVSOaWf3lahsolW3J5k28ts99Lkjx/gX37ZqjasW5VZgQAAAAAAADAqhPu%0AuA4ZAwfPT3L3JLtmCFIcPT5+kGH5kB8lOTXDe39od189VcRilyRnbaYp3ivJNtkwtDGfc5axxMuf%0AjON9p6qeuki/T3T318efTx2f98tEuKO7n11Vb+7uSyaOWz/Xt6rO7O7Lx4ofOyR5cpJKcuZ4/JmT%0AJ6yqe44/7pBkl4ntXZPceGJ7tyQ3nNi+4/h8l6q6QYbAyAXzXVR3T1cf2UBVfWOJLr+W5OPd3UuN%0ABQAAAAAAAMDaEO64Dunu9WNljk8neUuSk7t7csmV92ZYouWnSe47ERq4MslhVbVnhkoOpyx0jqra%0AI8MSL5NuMz7ftqoumdp3RXfPhUWenOSiJF+tqjuNbXtNHHtRkrklRG490WfSJd19zvjzzcbnhapS%0AzHl8krlwxxlJvpHk4CRvm+w0EQCZc3qSy5K8PsnrN1zJJRckOWmBc35h4uc7J3nIIvvn237n+Py0%0ADOGcDSzw+kzbZqEdVXWPDO/ds5cxDgAAAAAAAABrRLjjuuf+81VhqKoHJzkxyUeTHNbd50/sPj7J%0AoUnul6GaxbsXGf+obBhUmHPCPG1nJ7ndWFXkoAzVQ/ZLcvJUv+Ontl+/wDlOSnJgknT34UkOX2Su%0AG+jurqqXJ3ldVd1y6nWY7vuNqvrlcb43T7Jdhmodlyc5P8kp3f2DBQ7fZ2PmtYhzF9l35iL7luMP%0AM1Rpec8mjgMAAAAAAADAZiTccR2zyPIaH05ySJITpvt091OTLLisSXcfk+SY8eeDVziv9VV1cJKz%0Auvs7GUISa+WtGap9PDPJ8xbr2N3fyFDpY6N09xkrm9qyxj42ybGbMkZV7Z7kMUmeMVndBQAAAAAA%0AAIDZs9VaT4AtowfvWST8sSXm8Ikx2LGmunt9hkolz6yqvdd6PmvklUlOHYMiAAAAAAAAAMww4Q6u%0Al7r70xmqdlzvwh1VtV2S9Ukev9ZzAQAAAAAAAGBplmXhequ7X7XWc1gL3X15kset9TwAAAAAAAAA%0AWB6VOwAAAAAAAAAAZphwBwAAAAAAAADADBPuAAAAAAAAAACYYcIdAAAAAAAAAAAzTLgDAAAAAAAA%0AAGCGCXcAAAAAAAAAAMww4Q4AAAAAAAAAgBkm3AEAAAAAAAAAMMOEOwAAAAAAAAAAZphwBwAAAAAA%0AAADADBPuAAAAAAAAAACYYcIdAAAAAAAAAAAzTLgDAAAAAAAAAGCGCXcAAAAAAAAAAMww4Q4AAAAA%0AAAAAgBkm3AEAAAAAAAAAMMOEOwAAAAAAAAAAZphwBwAAAAAAAADADBPuAAAAAAAAAACYYcIdAAAA%0AAAAAAAAzTLgDAAAAAAAAAGCGCXcAAAAAAAAAAMww4Q4AAAAAAAAAgBkm3AEzoKruV1Xvrao9J9oe%0AUFWnVtXeKxxzt6q6b1XdePVmCgAAAAAAAMCWJtwBa6yqDkpyYpKrk5w7setfk1yZ5AtV9aSqqo0c%0A+tFJPpnkHqsyUQAAAAAAAADWhHAHrJGq2rmqXpPkg0mOS/Lo7r56bn93X5TkQUlemuSoJJ+pqvtv%0AxCn2T/LdJJ9atUkDAAAAAAAAsMUJd8AWVlW7V9ULknwjySEZqnU8OckVVdWTjyRXJXlZkm2T3CjJ%0Ax6vqc1V1+BLnuFGSByY5ejIwAgAAAAAAAMAvHuEO2PJemOTPk/xDkl/KsGzKXkkOGPf//rg99/j9%0AifZ7Jfn+2J4kqaod5wmFXJJk+yQvmd438bhos18pAAAAAAAAAJvsBms9AbgeenqSI7r7x+P2xVW1%0AW5JXJPnH7n5fVd0myRVJfpghyNFJ/ru7z0py0ALj/kWSD40//2OSU5K8dtx+Z5IzMizxkiRPTXL4%0Aql0RAAAAAAAAAJuNcAdsYd19ZZIfJ0lV7ZTk8Umen+Tfkhw2dntKkudNHPbh7r5siaHP6+6vjeOu%0AT3LhxPZlSX40sX3hKl0OAAAAAAAAAJuZcAdsYVW1XZJnJblPkv2TbJPk7UmOTfLLVZUk/5TkX5Js%0Al+TyDNU9fjPJl7r7ki0/awAAAAAAAADWinAHbGHdfXlV7Zjkv5Nsn6GKx++Nj4VsneSmSfZN8sXN%0APslNsG7durWeAvALxn0DWAn3DmAl3DuAlXL/AFbCvQNYKfcPuO7Ze++9N3kM4Q5YA939vKq6XZIn%0AJHlId5+2WP+qumuSr2z+mQEAAAAAAAAwa4Q7YO2dUlVXL9GntshMVsFqpM6A64e59Ln7BrAx3DuA%0AlXDvAFbK/QNYCfcOYKXcP4DFbLXWEwDyO929/WKPJPdY60kCAAAAAAAAsDZU7oC1976qWr9EH39W%0AAQAAAAAAAK6nfGEMa+9h3X3aYh2q6q5JvrJlpgMAAAAAAADALBHugLX3iapa6zkAAAAAAAAAMKOE%0AO2DtfCfJruPj6Ul+NcnTkpw37r9PktcmOT3Jh5OckuTcuYOr6sZJ7pjkhmPTXlV1z/Hn7ZPsPrG9%0AY5JbTGzvnmTrie0zuvtnq3t5AAAAAAAAAKwG4Q5YA1V1iyQPTPKgJL+f5NIkr0jyze6+dOxzSpIj%0AkhyS5DVJOsk/VdUJST6Y5B5JPjEx7F+Pjzm3T/Lkie27JXn01FS+MD7fOcnXNvnCAAAAAAAAAFh1%0Awh2whVXVbZN8JcmNknwuyXOTHNPdl0z2G0MexyU5rqp2TnJYhrDGMzOEO76QZJ9VmtY3V2kcAAAA%0AAAAAAFaZcAdsYd19dlXdJ8n53f29ZR7zoySvTvLqqtq2u9ePu87YXPMEAAAAAAAAYDYId8Aa6O7/%0A2IRj1y/dCwAAAAAAAIDriq3WegIAAAAAAAAAACxMuAMAAAAAAAAAYIYJdwAAAAAAAAAAzDDhDgAA%0AAAAAAACAGSbcAQAAAAAAAAAww4Q7AAAAAAAAAABmmHAHAAAAAAAAAMAME+4AAAAAAAAAAJhhwh0A%0AAAAAAAAAADNMuAMAAAAAAAAAYIYJdwAAAAAAAAAAzDDhDgAAAAAAAACAGSbcAQAAAAAAAAAww4Q7%0AAAAAAAAAAABmmHAHAAAAAAAAAMAME+4AAAAAAAAAAJhhwh0AAAAAAAAAADNMuAMAAAAAAAAAYIYJ%0AdwAAAAAAAAAAzDDhDgAAAAAAAACAGSbcAQAAAAAAAAAww4Q7AAAAAAAAAABmmHAHAAAAAAAAAMAM%0AE+4AAAAAAAAAAJhhwh0AAAAAAAAAADNMuAMAAAAAAAAAYIYJd7BsVbXb1HZV1aOqapu1mtOmqKpt%0A1+i8W1XVg6rqVis49g5V9bdVtccC+x9UVX+0jHHW5NoBAAAAAAAA2Hg3WOsJsPqq6tFJbj/Prs8m%0A+XKSmy9y+BXdfdY8Y94ryWeq6qHdfdLYfECSdyR5TlX9QXd/eRlze1qSJy7VbxEv7+53zzPubkme%0AkeRpSU7t7ocvMY9K8v6qen93HzO23T7JZFBlg9eiqvZPclB3//lU++OTfK67z1zGNfxKkg8neVGS%0AFy6j/6S/TvKg8dj5/G2SdUmOWmiAqtouyZlVdUh3f3Ejzw8AAAAAAADAFibccd30uCR3SjL5xf39%0Aktw0QzDgWYsce26SW082VNUtk7w7ySkZQglJku4+eQw7vD3J56rqCd19/BJz2yND8OQvl3UlG7pW%0AeKKqnpjksUnum2TrjRjniCR3S3LIRNupSW47sX32GPh4YpL/6u7TMgRj/qyqPtLdp4xz2DPJm5K8%0AJcmTl3Hu/cfnd27EfFNVd0vyyAwVdy4d8inX8sok+yTZp6p6niEu7e4du/vyqnpjkndV1d27++KN%0AmQcAAAAAAAAAW5Zwx3XXad19+NxGVZ2WJN19RFUdnaG6w527+2tVdWSS3+vufaYHqapdkpyc5Kok%0Ah3X3tUID3f2Zqto3yQeTvL6qPtHd5y8xt0u7+7UT5/hIkjO6+4ipc/92ko929wYphgmHZQhkvC7J%0Av2UIWCxqrPLxN0me0t2XTo/X3e+oqkOTvLi7r6qqw5PsVFW/PF7n95M8IUPYJRkqhnSSly117tFD%0Ax+tat8z+c+/De5P8Z4aAx25J/ilDkOdfk9wyyYeSfCDJczMESI5K8ojxmCS5emLIv0/y1CTPT/K/%0AljsPAAAAAAAAALY84Y7rrhtW1a0mtrddpO8uSX403VhVd07y/gyfkwO6+0dj+x2TTAcu/ihDRY6d%0Aq2rnifZzuvuSFcx/uR7W3T8c53W7ZR7zrCSXJlmqysicZyf5VIbgx7FV9dEkB1bVNklukuQpSd6y%0AwHI2X0xyj/kGXaC6xpxf7e4vTWy/K0PllQd399eT/GdVvXfcfud47WcleXx3X5Tka1V1WJKndfcD%0Apwfv7vVV9aYMS+q8rLt/sNSLAAAAAAAAAMDaEO647jok115yJEn+ZYG+uyb54TztR43tB3X3hVX1%0AriSnJXlNlr8EykMzVJO4lqp6eJIXj5u3TrJvVR2YYVmY08fjdhj7fm3i0P3G8EKSZC7YsVxVtX2u%0ACWNcPk+X7apqxyTbTZzj01X1bxlCIccm+ViSPTMs0fLsDEGXv1rktCfkmmVonp/kl5L8wbj9zAxV%0ANh46bt898y/X8tdJLhqDHXP+JMmPx58PSLLz5GuToarJBqGdCW9O8qIMS8kst+oIAAAAAAAAAFuY%0AcMd113FJnj6xfeIife+Q5BPztD8yySXdfVlVPSPJw5K8sruv9bmpqt9M8ukk+3b3F5c5v68keUWG%0Aah/PSfLPSd6T5CdJzstQheK5Y9/vZqhckSSXLXP8hfx6kh2TfHSB/ceMjyQ5e6L9dUnuU1U36u5j%0AkxxbVTdP8tgkf9nd31vknBd399eSpKouSvLTie0fJLl8YnuX+Qbo7k9WVVdtuELNZNt81UAm9j9+%0AnPvcmOdV1RkZgiHCHQAAAAAAAAAzSrjjumv9ZBWHqrpyvk5VtVWGcMcx0/u6+4Kxz12TvDzJS7r7%0A9NWY3FiB4utVddLY9EtJvtXdp47nvCxDRY9kWNbkOd39r6tw6geMz59bYP+fZFiK5qEZKnWkqh6Y%0A5Ovd/Q9TfXdJcmiSj1XVARlCHJ9dhTku5nnj/DbWmQu0fzbJE6pqh+7+6cqndY1169atxjDA9Yj7%0ABrAS7h3ASrh3ACvl/gGshHsHsFLuH3Dds/fee2/yGFutwjyYTTtV1Z3mHrlmiZPvZfhCPxmqbZyX%0AZPskL6qq742P980NUlW3TfKPY58XZ3VcPY79iAzLkHwmyQ+SnFRVf11V2yZ5Y5K3jv1fkuSEcS6b%0A6q5Jvj8XXJnHj7r7nFx7OZNnJXlSVW1XVTtPtP9Rkr/r7qszVB953CrMbynnjY/l+nnVkAV8Jcm2%0ASTb9bgIAAAAAAADAZqFyx3XXweNj0qeSHDHV9pAkv5XkmRNt5ydJVd0+yceT7Jkk3T1v9Y+NtHWS%0Aq6rq/kneluQZSR6e5PNJ/irJXZK8Yez3niRPTvJ/xms5vaoO3sTqGLtkCJKsxJFJHjBW8rgoySOS%0A/N9NmMvG2ifJORmqirxlmce8NcnhE8dO++H4PO9yMCuxGqkz4PphLn3uvgFsDPcOYCXcO4CVcv8A%0AVsK9A1gp9w9gMcId111v7e7Dk6Sqtuvuy+frVFVPSXJJknXd/fmJ9hsnOS3JVRkqZzx/Yt+xmb9K%0AxReqanL7/O6+1VSfbZNckeRVSU5M8g8Zwh3p7g9X1S7jue6dZI+x/eqqOjDJR5Ickmsqj6zELkku%0AXGBfJdltrHSy2zz7X5vk/kk+maGyyM1yTXWRza67z0iSude4u2ux/lX1gelj5zEX7th1FaYIAAAA%0AAAAAwGYg3HEdV1U3TfLVqvqT7n7v1L7dk/xGhlDDnTNUz0iSdPdPqurlST6Q5Henhn1ukpdNbN89%0AyTszhDS+OtE+X6WPHTKESR6T5Lvd3VX10iQXj/tPyBDquCDD0iiHjfO5uKp+J0PYZFOszxAwmc/2%0ASV4+PpLk7Mmd3f2tqvrNJMdnqCbyzu7+3ibOZ8WqqpfRbanwyXbj87zhHwAAAAAAAADWnnDHdVx3%0AX1RVxyU5pqpO7+7vTux+QZJvZ/4qFenu1yTXVIqYaD8vyXlz22O1jSQ5u7u/tsSUbpbkh3P9qmqb%0ADCGKufF2yLD8yVe6+8Qk75g470+WGHs5LkhymwX27ZDkod39gao6NMmL5+lz5XgNVyc5qKoO6O6P%0ArMK8VmI5Nbl+vMT+ncfnhaqZAAAAAAAAALDGtlrrCbBFfCTJjZO8cq6hqvZN8qQkL8pENYyq2rOq%0ANufn4g6ZCIYkuX2SbyX51al+H6qqnnrcdRXOf36SW9RUYmVchmbHXFNBZANVtXWSYzJUKrl/kncn%0AOXFc2mYtXLmMxw5j9ZaF3HJ8Pn8zzhMAAAAAAACATaByx3XXrarqhRmWNdkjySeTPKKq7ptkXZLj%0AknwsyduTHDVx3KszhAIesdoTqqrtk+yT5H3L6P60JKdNtX1zFabx+SSPylD14r8m2vcan7+7wRHX%0AeGuSg5M8rLs/leRTVXVhkh+swrxW4lvL7PeSJM9fYN++Gap2rFuVGQEAAAAAAACw6oQ7rkOqatsM%0AX+LfPcmuGYIUR4+PHyR5Y5IfJTk1w3t/aHdfPVXEYpckZ22mKd4ryTbZMLQxn3OWscTLSpw6Pu+X%0Aa4c79ktyWRYPTByV5JXd/e9zDd39nCSpqj+e7FhV9xx/3CHJLhPbuya58cT2bkluOLF9x/H5LlV1%0AgwxL3Vww32S6u+Zrn5rHN5bo8mtJPt7dvdRYAAAAAAAAAKwN4Y7rkO5eP1bm+HSStyQ5ubsnl1x5%0Ab4YlWn6a5L4ToYErkxxWVXtmqORwykLnqKo9MizxMuk24/Ntq+qSqX1XdPdcWOTJSS5K8tWqutPY%0AttfEsRclmVtC5NYTfSZd0t3nLDS/ZTgjyTcyVOB420T7QUk+lWTrqvqNJHdOcvXE/seNj0yFYSZN%0AhlG+MPHznZM8ZKrvF5bYfuf4/LQM4ZwNLPD6TNtmoR1VdY8M792zlzEOAAAAAAAAAGtEuOO65/7z%0AVWGoqgcnOTHJR5Mc1t3nT+w+PsmhSe6XoZrFuxcZ/6hsGFSYc8I8bWcnud1YVeSgDNVD9kty8lS/%0A46e2X7/AOU5KcuB8O7r720kWrWbR3V1VL0/yuqq65cTrsG2GZVeuSvKBDAGWydfhA0meu8jQb5va%0A3mexeWyEcxfZd+Ymjv2HGaq0vGcTxwEAAAAAAABgMxLuuI5ZZHmNDyc5JMkJ0326+6lJnrrImMck%0AOWb8+eAVzmt9VR2c5Kzu/k6WCGFsZm/NsHzNM5M8b2x7UJIaK53cbLJzdx+wjDHvNXXMGaswz3l1%0A97FJjt2UMapq9ySPSfKMyeouAAAAAAAAAMyerdZ6AmwZPXjPIuGPLTGHT4zBjjXV3eszVCp5ZlXt%0APbZd1d1Xru3MtqhXJjl1DIoAAAAAAAAAMMOEO7he6u5PZ6jasfdaz2VLq6rtkqxP8vi1ngsAAAAA%0AAAAAS7MsC9db3f2qtZ7DWujuy5M8bq3nAQAAAAAAAMDyqNwBAAAAAAAAADDDhDsAAAAAAAAAAGaY%0AcAcAAAAAAAAAwAwT7gAAAAAAAAAAmGHCHQAAAAAAAAAAM0y4AwAAAAAAAABghgl3AAAAAAAAAADM%0AMOEOAAAAAAAAAIAZJtwBAAAAAAAAADDDhDsAAAAAAAAAAGaYcAcAAAAAAAAAwAwT7gAAAAAAAAAA%0AmGHCHQAAAAAAAAAAM0y4AwAAAAAAAABghgl3AAAAAAAAAADMMOEOAAAAAAAAAIAZJtwBAAAAAAAA%0AADDDhDsAAAAAAAAAAGaYcAcAAAAAAAAAwAwT7gAAAAAAAAAAmGHCHQAAAAAAAAAAM0y4AwAAAAAA%0AAABghgl3AAAAAAAAAADMsBus9QQWU1W7dfd5E9uV5JFJ3tvdV6zdzFamqrbt7vUT23dJsu0ih3yl%0Au6/a/DPbeFX1G0l2TnJad1+y1vO5Pqmqv0jyxO6+4zL736i7L51qu9ZnEQAAAAAAAIDZtSrhjqp6%0AdJLbz7Prs0m+nOTmixx+RXefNc+Y90rymap6aHefNDYfkOQdSZ5TVX/Q3V9extyeluSJS/VbxMu7%0A+92bcPzcPCrJ+6vq/d19zNj84SQ7JPlxkhsm2T3J5Gvxqqp69QJDXppkv+4+Y1PntrGq6t5JPpWh%0A8suJVfWQ7r56S89jMVX1iiQHd/cd1nAOv5Jkt+4+eaJt2yQ7jY9dk9wiyW5JbpPkdknulORHSQ7s%0A7ssWGHrbJDda5LyV5A5J7pvhz8yBVfWc7n7VuH+7JGdW1SHd/cVNukgAAAAAAAAANrvVqtzxuAxf%0ASk9+UXy/JDdN8qAkz1rk2HOT3HqyoapumeTdSU7JEIBIknT3yVW1f5K3J/lcVT2hu49fYm57ZAie%0A/OWyrmRDZ043VNVhSZ6c5H8m2THJ2Uk+mOTI7v7RAuMckeRuSQ6Zav+r7j56vK6PTYYRquomGb7I%0A/6sk+yeZ+7L/qUkek+RbE33vkGTdRl7btHd196MW6zAGA96c5Iwkrx8fr0jy55t47tW2a5K9NuaA%0AqtomQ+hiJdZ394+n2v4syWFj0OQ5GQI838wQ6OgkP0ly+TjXkzJ8jo7P8L7umGve7+XM/a5Jnp/k%0Af2T4s3jjcdfPknwyyVVVVT24vKremORdVXX37r54JRcMAAAAAAAAwJaxmsuynNbdh89tVNVpSdLd%0AR1TV0RmCB3fu7q9V1ZFJfq+795kepKp2SXJykquSHNbdPbm/uz9TVftmCFO8vqo+0d3nLzG3S7v7%0AtRPn+EiSM7r7iKlz/3aSj3Z3zTfIWBHhbUkOTfK5JK/M8OX8fhnCDQ+rqnt39/enjtstyd8kecr0%0A8hhJXlFVL05SSX5SVRdmCHT8V3ffs6peM479oO4+sqp2TXJYkpdOjfX9DIGThdwiyUuSnJ7kTQv0%0A2aCCyjzX/+YMVSbu2d1nVtWtkrxg3Pfn0+/XGrphkq2q6oaLVMCYdr8kH13h+U5N8ttTbYdnCAe9%0ANEMljUckuXOGYMfF3X11VR2Q4fP+8O7+2QrPnQxVPx45zuOYJF8fz/2FBa7/7zOEhJ6f5H9twnkB%0AAAAAAAAA2MxWM9xxw/GL/jnbLtJ3lwxLT1xLVd05yfvHeR0wVwWjqu6YIfww6Y8yVOTYuap2nmg/%0Ap7svWcH8l+OhGYIdL+/uZ0/N/bEZl4zJhlUsnpVhGZX5qowc0d1HT411eJI/TZLuXl9Vz03ypqr6%0AbIYqHl9Pcq3lWsaqEcdkAVX17gyhgqd095cWv8wFvTZDxZAndveZ43lfWFU3SPK/k9yiqp7c3T9d%0A4fir6Ybj802y/AoYX84QwJjPH2UI8Ry2wP4NAkZj0OVlVfWTDOGav0zygrn9Qx7m5y6b2k6SN3T3%0AU8e+u2T4c5Px+QZVdadxe/Lz/qTu/vYCc5yc2/qqelOGJY5e1t0/WOoYAAAAAAAAANbGaoY7DsmG%0AS478ywJ9d03yw3najxrbD+ruC6vqXVoeOUoAAByXSURBVElOS/KaJFsvcx4PTfKB6caqeniSF4+b%0At06yb1UdmGFZmNPH43YY+35t4tD9uvuiJOnu91XVryT5yjznfW+GcMe+U+fdPslTkryluy+f57i/%0Ar6qXTbVtm+S/5ja6+21VdfcMVSUuTvLL3b1+nrHmVVUPzRBauHQlwY6q2jHJG5M8OsmfdvebJ/d3%0A9/Or6ntJ/m+Se1TVod39xXmG2pJ2HZ/vkHmCF/MZK66cMN++8bOyb3fPu3+JcY8ax7hpkmMndh2Z%0A5CEZPncXZwj/TH4WfjLx8x9nIhgymlsy6KQkR2fjvTnJizJUfJn+DAIAAAAAAAAwI7ZaxbGOS7Lz%0AxOOfF+l7hyTfmaf9kUkeMAY7npHkYUn+tbtv0N0190hyn7H/vpPt42ODYMfoK0lekaEyyI2SfHHc%0AfmOGZTFekeSKse93x+1XZKrqQ3f/R3dfPc/49x+fp0Mrv55kxyy83Mefd/dNkxycZMfuvml379Dd%0AvzLXYQyU3DNDtZOdkvzfqrrbAuNdS1Xtk+QtU21/V1W/t8zj983wWj0qQ9WPV83Xb1z2Zv8MFTM+%0AW1WvHZejWSt7jc93XcM5XEt3X9Td3x4raxyS5IFJ5pYGmqsKc0SSc8d+P5g49oUTn/8zxz5zn/kD%0AVzif85KckeSAlV8VAAAAAAAAAJvbalbuWD9X4SJJqurK+TpV1VYZwh0bLCHS3ReMfe6a5OVJXtLd%0Ap6/G5Lr760m+XlUnjU2/lORb3X3qeM7LMlT0SJJ7JHlOd//rQuNV1c0zBC12T/LgJM8Yd71hqusD%0AxufPLTDUC6vqTzNUb9h6qmrIS5M8Icm9M7xe/1+G0MIrknypqj6T5EELLUNTVXtmCK78ZDz/b1bV%0ATTIsL/Ksqvr7JM/t7ivmOfYuSf4mQ8Dm7CT/lOQNVTV9fdMOS3K/JE9L8oSqunt3f22JY1bV+N7c%0AIsNSOL+VDd+TNVNV2yb5uyRPSvKgjNViknw2w2flxCS/VlWP6+7/nOf4uyS5c5Lzq2qreYJG35pn%0AeZdJD+zuj01sfzbD+7TDai2ns27dutUYBrgecd8AVsK9A1gJ9w5gpdw/gJVw7wBWyv0Drnv23nvv%0ATR5jNcMdO1XVnSa255Y4+V6uWVLl00muTrJ9khdV1XPH9n/p7oeN/W+b5B/HPi/O6rh6HPsRSe6e%0A5DMZKkycVFUvH8/zxiRvzbBExUuSnFBV+3f32QuM+Q8ZltSYc36Sp3b3h6f63TXJ9+eCK1MekGSb%0AReZ9UZLbJnlsd58ztv1HkgeO1Tzuukiw444ZggI7ZKh08mdJ0t0/rqrfyrDUzbMyBD4e1t3/PTXE%0Ar2QIH8y9Ptsl2WVi/zMzBE+mK4h8t7vfUVWvTfI7ywl2VNXtknxr3Hxldx+xcO9l+c3x+dVJ/riq%0AtltgSZzNpqp2TXLziaa59/J1SfZMsn93f2GswPKuJFd19+fHSinHJ/n3qnpNkr+aCl08KcnlSW6Z%0A5H1V9djuvnRi/28lOW/8eY8kH8sQtDltbJuumPOVDMsA7Z3hswUAAAAAAADAjFnNcMfB42PSp3LN%0AshNzHpLhC+hnTrSdnyRVdfskH8/w5Xe6e97qHxtp6yRXVdX9k7wtQ4WNhyf5fJK/SnKXDJUdtk7y%0Angzhjv8zXsvpVXVwd392nnFfnGEpmtsn+d0kH8pQJWPaLkl+ME97uvusqvrtLLxky5wXTVVj+GR3%0A75/kS/N1rqoHJnl3hhDA/bv7q5PHj5U6nlpVX0pyVJJ/qarfHaubzPX5f1V1SndfODb9JMmFE+f4%0AwdBt/vBGd/9H1i4s8OAk38gQpHh2kscnOXoLz+HZGcIzcz6e5NcyBIt+nOR/T72n7xmr3bwwQxjn%0AWRmWufl5KKWqdsxwLf+Y4c/QHZKcVlW/k2uWWPr6XFCnqn42tp2zSMhmbhmhXRbYv9FWI3UGXD/M%0Apc/dN4CN4d4BrIR7B7BS7h/ASrh3ACvl/gEsZquluyzbW7u7uruSbD/+fER3v2PykeRWSS5Jsm6i%0A/aNVdeMM1QU6Q+WMn6uqY6uq5x4ZKoAkyRcm28cqIdO2TXJFkldlqGTxD3M7xiob30/y0CSPHM+d%0AcamLA5N8M8kh811sd3+xu9/V3Udm+KJ9ryRnjJUYJu2S5EfLeP0ekKF6wlKPDy40QFXtMFYiOTlD%0AYOY+Y8hiXt19dIZlVG6d5J+rar+p/RfOe+DquyLJ18fH9zdloDEA8agkx4/VTj6Q5DlVdcNNnuVG%0AGD/7c38ePpmhMsn/6O4DMgSDjklyWZI7jT8fn+FzeOvuvqK7X9bdB3T3VRPDPmsc58tJfpahssqe%0ASd6X4XOeccyNMRfu2HVjrxEAAAAAAACALWM1K3ckSarqpkm+WlV/0t3vndq3e5LfSFJJ7pyhekaS%0ApLt/MgYTPpChEsak5yZ52cT23ZO8M0MFjq9OtM9X6WOHDGGSx2RYMqSr6qVJLh73n5Bh+YoLMoQw%0ADhvnc/FYEeGqDYe8tu6+qqr+LEOo4DVJ7juxe32u+eJ9Md9Lcs6SvZKfJrnpdGNV/XqG1+R2Sd6b%0A5PHd/ZOlBhsrdFw5HvusJI+YGnf7ccxpNx92X2spnjk/6+5vL3XuiTmcmyHksBqem2EJmTeM2y9K%0A8sUkf5vkT1bpHCvS3d8fn09Nkqp6fIYqLCdW1dMzhK1OHit6XNjdPw9cVNUeGd6f5ybZeRznu1X1%0A2Ax/lm6SIZy05Hs+ZbvxeYsuWwMAAAAAAADA8q16uKO7L6qq45IcU1Wnd/d3J3a/IMm3k+y2wLGv%0ASZKp5SrS3eclOW9uu6rmlpA4e5HlJubcLMkP5/pV1TZJzp4Yb4ckRyb5SnefmOQdE+dd9hfl3b2+%0AqtYluVdVbT1RceGCJLdZxhBfXbrLz31ynrazM4RYHtvd/28jxkp3v7uqzkty+jy7fyXJfMvSzDlz%0Anrb/GI/boqrqLhkCEG8aq3aku79cVX+bYRmU08fqMWuuqnbKEGL6g7HpnRkqcCRDIOVeU4ccleSi%0ADFU+/tdc4xgUObWqnp/kghUsZbTz+LylqrQAAAAAAAAAsJFWc1mWSR9JcuMkr5xrqKp9kzwpwxfX%0AV02071lVm2seSXKHTARDktw+w9IWvzrV70NTS7x0Vd11skNVHVhVR853kvEa9spQleTqiV3nJ7lF%0ATSdWNvQ/k9xwGY/j5ju4u8/t7n02Ntgxcfynu3uD6g3d/bm55UUmHxmWzrl8vn3dvRbBjt2SnJQh%0ATPO8qd1/neRTSY6tqkdt6bkt4FUZKrV8IBkqxXT397r7e0l2T/JfU/2/lORF871Ho7tlWNZmY91y%0AfD5/BccCAAAAAAAAsAWsZqjiVlX1wqo6K8mJGapLPKKq7jt+8X5cko8lefvUca9O8q5VnMfPjUuK%0A7JNkqeoeSfK0DMtbTD6mv2B/epLnjMtpTPvTJLdI8tHu7on2z2cIuuy9xPm/muSyZTwevYxruV6p%0Aqr2TnJrkVkke1t0/ntzf3VckeViSdUmOq6ojN3OgaEFVtXtVvTvJwUke1d1XV9XtqurpVXXvqnpA%0Akv2TfG7q0COTHLvAmNsk+e0k/7yCKe2boWrHuhUcCwAAAAAAAMAWsEnLslTVtkmen+TuSXbNEKQ4%0Aenz8IMkbk/wowxfvN0hy6Phl9uQwuyQ5a1PmsYh7JdkmyWnL6HvOMpZ4OTxDdYg3V9WhST6eoQrJ%0AfZL8fxm+JP/zqWNOHZ/3y4ZhkUn/M8k3lzHPN2eo7ECSqnpMktcl2TbJQ7r7C/P16+4fVtV9k3w4%0AyXOT/E5VPb27Tx/HOTzJW5Zxvl5k939MVy2pqodkqKpxz6o6JUMlmT2T/Hp3/+fY7dIkT8kQDrpZ%0Akn+bnkt3r1/kvI9KctMk711q/vP4tSQfnwokAQAAAAAAADBDNinc0d3rxy/MP53hy+iTu3tyyZX3%0AZlii5adJ7tvdF4y7rkxyWFXtmaFywCkLnaOq9shQ+WLSbcbn21bVJVP7rujuubDIk5NclOSrVXWn%0AsW2viWMvyvCleJLceqLPpEu6+5zxer9fVffJ8EX8Y5I8K8mNkpybIWBwZHefO3X8GUm+kaFSw9sW%0Aus4k67v7Z9ONVXWjJPfPsNzIZRnCAT+e7rc5LPB6zLn50GXRPheNy4ysuqq6dZL3ZAjNfCfJI+aC%0AGgvp7guq6v5J3pDh/fu7qtp/DDZ8NkP1lk1x4cT89kryd0l+P8MSNucneWeGpVM+niFcco8M7+mV%0ASV6YIYi0XZIdkjyxqm6S5MPd/fmFTlhVO2RY6uiT3f3FjZnseP7bJHn2xhwHAAAAAAAAwJa1SeGO%0A0f3n+1//VfXgDMuzfDTJYd19/sTu45McmuR+GapZvHuR8Y9K8pAF9p0wT9vZSW43VhU5KEP1kP2S%0AnDzV7/ip7dcvcI6Tkhw4tzEGMF41PpbU3V1VL0/yuqq65dTrsByXZ3gNds3wxf9PMywBsyWcuYl9%0A/iHJk1ZpLtPOzVDx5ctJntPdP1rOQd19SZLHVtX7knxm7rPb3V/PELxYLbfO8Pn70+5+VZJU1QeT%0APDHJvZM8KEOljhsnqXmOvyrJz5K8dYnz3CXJTZL88Tz7ehzn6gWO/cMMr+F7ljgHAAAAAAAAAGuo%0ANtdqDDWsvfLwJCes1ZIPY5WGs7r7O2tx/ol5bJtkXZJ3dvfzpvbtkKF6wlndfcVazI/No6ru0N3f%0AWKJPZVhSZusMIY+rMlRxWSiQMd8YO3X3xRs5t90zhFme0d3Hbsyxcy6++GJLuQCbZN26dUmSvffe%0Ae41nAvwice8AVsK9A1gp9w9gJdw7gJVy/4Drn5122mm+QgDzWo3KHfMaAx1rWhGguz+xluefMy5f%0Ac2iSj1TVW7p73cS+nyb52trNjs1lqWDH2KczVGfZlPNsVLBj9Mokp6402AEAAAAAAADAlrPVWk/g%0A+qK7P53keUlE7VhTVbVdkvVJHr/WcwEAAAAAAABgaZutcgcb6u5XrfUcoLsvT/K4tZ4HAAAAAAAA%0AAMujcgcAAAAAAAAAwAwT7gAAAAAAAAAAmGHCHQAAAAAAAAAAM0y4AwAAAAAAAABghgl3AAAAAAAA%0AAADMMOEOAAAAAAAAAIAZJtwBAAAAAAAAADDDhDsAAAAAAAAAAGaYcAcAAAAAAAAAwAwT7gAAAAAA%0AAAAAmGHCHQAAAAAAAAAAM0y4AwAAAAAAAABghgl3AAAAAAAAAADMMOEOAAAAAAAAAIAZJtwBAAAA%0AAAAAADDDhDsAAAAAAAAAAGaYcAcAAAAAAAAAwAwT7gAAAAAAAAAAmGHCHQAAAAAAAAAAM0y4AwAA%0AAAAAAABghgl3AAAAAAAAAADMMOEOAAAAAAAAAIAZJtwBAAAAAAAAADDDhDsAAAAAAAAAAGaYcAcA%0AAAAAAAAAwAwT7gAAAAAAAAAAmGHCHQAAAAAAAAAAM0y4AwAAAAAAAABghgl3AAAAAAAAAADMsOru%0AtZ4D8Avo4osvdvMAAAAAAAAAWKGddtqplttX5Q4AAAAAAAAAgBkm3AEAAAAAAAAAMMOEOwAAAAAA%0AAAAAZphwBwAAAAAAAADADBPuAAAAAAAAAACYYdXdaz0HAAAAAAAAAAAWoHIHAAAAAAAAAMAME+4A%0AAAAAAAAAAJhhwh0AAAAAAAAAADNMuAMAAAAAAAAAYIYJdwAAAAAAAAAAzDDhDgAAAAAAAACAGSbc%0AAQAAAAAAAAAww4Q7AAAAAAAAAABmmHAHAAAAAAAAAMAME+4AAAAAAAAAAJhhwh0AAAAAAACrqKru%0AUFVHVdVPq+oVaz0f4BeDewewGOEOuB6rqj2q6k1V9d9V9bOqOrOq/qKqtt6IMe5UVcdX1QXjXzb+%0AvaqetMQxj6mqz4/9L6yq91fV3Tb9ioAtYS3uHVW1VVU9tqo+M3HMv1bVH67OVQFbwlr93WPq+N+u%0Aqqurqld2FcCWtob/btmxqo6sqnXjec8f/+2y36ZfFbC5rdG/W25WVS+oqi9X1U+q6pLx9x9P35jz%0AAmtrU+4fNTiiqj6fZF2Spye54TLP63em8AtsLe4dfmcK1z/V7XeacH1UVbdN8vkkN0lyTJJvJ/md%0AJL+b5B+THNxL3CCq6h5JTktyRZI3Jbkgye8n2S/Ja7v7GfMc89Ikz0nyxSTvSnLzJE/O8BeVA7r7%0A05t+dcDmsob3jrckOTzJ6UlOzBBQfViSX07yxu5+yiZfHLBZrdX9Y+r4myf5SpJbJNm6u2vlVwRs%0ACWv4d49dk3wyye5J3p7hF6y3SvLYJHskeVR3n7DJFwhsFmtx76iqvZJ8Ksmtk3wwyT8n2THJo5L8%0AUpJ/SnJgd1+5GtcIbB6rdP/4dpKfJvlQku8neUWSV3b3EYsc43em8AtsDe8dfmcK1zPCHXA9VVWf%0AyfALiQd09ycn2l+d5BlJntndr17k+G2SfD3Jrkn27e6vje1bJzkhycFJDuruD00c88AkpyT5SJLf%0Am/uFRlXdPsM/XC5Nsnd3X7aa1wqsnjW6dxya4UuVNyR52tw/hMaxTkrywCT36+5Prea1AqtrLe4f%0A84zx/iQPyPDL0icJd8DsW6t7R1V9MMmvJbl3d39rov0mSf4mybHd/e+rc5XAalujf7d8MMlBSZ7S%0A3W+cGusjSX4rw79njl61CwVW3abeP8a+N+vuH44/75/kE1nkC1q/M4VffGt07/A7U7gesiwLXA9V%0A1W8m+Y0k75z8i8bo2UkuTPIXVbXYFx6PTLJXkr+f+yVHknT3VUn+OMP/bHnuPGNfneQZk/9TpbvP%0ASnJkhv8Bd9iKLgrY7Nbw3vHHSX6Y5E8nE+7dfUWSvx83D9z4KwK2lDW8f0zO4Q8zfBHzv5Ocu5Lr%0AALastbp3VNW9MnxB+4LJYMd43I+7+5mCHTC71vDvHQ9IcuFksGM85ookLxk3f30jLwfYglbp/pG5%0AL2c3gt+Zwi+wNbx3+J0pXA8Jd8D104PH5+Omd4wJ8Pdn+EfDPVY4xrkZSpfuV1W3SJKqulGS/ZN8%0Aobu/Mc94/298Pmjp6QNrZIvfO0YPSfKI/v/bu9dYO6oqgOP/ZSmG1iIgGF+xkvog0ZhGiNpGxSoh%0AKIkQgpriO6EajMamgSofFDAYsCo+MKlEatSKSqEkGvWboGhCRUEJGNOg1CqUmgoEWx6FwPLDzCmH%0A2/O69849e27P/5fc7NxzZvbjy8rMOmv2ZD7eo79H6nbRwJlLKq1U/AAgIl4DfJ3qFQvfns7EJRVV%0AKnacU7fXwYH3Xx8bEYdNa/aSSikVO/bxzP3JVP+r290DxpRUXhPxY1rMmUqHhLHHjpo5U2kCWdwh%0ATaaT6vaPfb7/U90uH9LH3u4nWHr0EVTvduv0taDfmHVy5P4hY0oqq0TsIDP/k5k39jm+8+OLT89K%0A7VYkfsCB7Uh/DOwHPjTsHbeSWqVU7FhBtcPP3oi4DHgI2FP/vzkijhtl8pKKKRU7fgIsjYhTexz/%0AMeAJYNOAMSWV10T8mC5zptL8VyJ2mDOVJpTFHdJkeiHwWGY+0Of7e+v2pUP6uHfA91P76DzN8u8h%0A57xk2PZkkoopETv6iohPAZ8A7gGuGXa8pKJKxo9LgTcAH8/MQdchktqnVOxYRrW98bVU76m+gOoV%0ADVuADwC/jYjnDZ66pIJKxY4LqQo8tkbEuohYEhEnRMQPqJ7Kf2dmbh86e0klNRE/ZjImmDOV5rMS%0AsaMvc6bSoc0tRaXJtBjotVVXx/66PaLBPhbX7bBzAnjukOMklVEidhwkIo4AvgmsAXYAp/XZflBS%0AexSJHxGxCjgf2JSZ148wT0ntUura40jgGOBhYGVmPlF/viUi7gEuBtYDXxjQr6RyisSOzHw8Ij4I%0AXAZ8GTgZOJ4qppyXmb8fMm9J5TURP2YyJiOMa85Uaq8SseMg5kylyeDOHdJkeozqZqCfo7qOa6qP%0ATjvsnOSZix1J7VIidjxLRLyKaovDNcBW4MTMvHtAf5LaYezxIyKOBn4I/B34zGjTlNQypa49nqb6%0AAWVdV2FHx1eAfcD7BvQpqawisSMiXk51r/I6YGlmnpGZr6fa/ed7EXFDRCw+uCtJLdJE/JjJmIww%0ArjlTqb1KxI5nMWcqTQ6LO6TJdB+wKCKO6vP9sV3HDepj0DZiU/votMPO2ZWZOeAYSeWUiB0HRMRb%0AgVvr81dn5tmZ+dDgKUtqiRLx4yqqrVFXZ+Yjo05UUquUuvbYQ/Xk3W1TD87MR4G7qZ7Gl9ROY48d%0AEbEQ+BWwADgzM3d1DszM64DTgTOodvSQ1F5NxI+ZjAnmTKX5rETsOMCcqTRZLO6QJtOf6/bEPt+v%0ArNu/DOnj+RGxbEAfCdxR/38X8GS/MSPieOBFQ8aUVFaJ2AFARLyJKll6H7A8M3860owltUWJ+HEq%0AcDhwW0Rk9x9wEUDXZ2eOuhBJY1Xq2uNOqifvDu9zzkLm8Kk7SbNWIna8BXgtcENmPjn14My8Hfgr%0AcM6AMSWV10T8mC5zptL8VyJ2AOZMpUlkcYc0mX5Wt++f+kX9XrbTqC4GDnpSbcQ+Xgy8GdiWmXsA%0AMnMfcCOwot6qdKqz6vbnoyxAUhFjjx315y8Argf+BbwtM3fOaPaSSioRPzZSvWu219/f6mM6//9j%0AGmuRND5Frj2AX1C9luWgwq+IOA54NXD7CPOXVEaJ2NF5IrdnUVhEBHA0sCQiFgxbgKRimogf02LO%0AVDokjD121H2bM5UmkMUd0gTKzG3AzcBHI2LFlK8vpdrC/Kudrf4iYllEnBARi7qO20r1Q8j6iHhl%0A58M6YfEtqoTGhil9b6DaovTK7mRGXYH+OWAX8KMGlihpDhSMHZfXfZ+VmQ82uSZJ41EifmTmhZm5%0Attcf1XaldH12Z/OrljRbBa89NgO7gcvrH3G7fak+Z+OsFidpzhSKHduAp4BzI+IVPaa1DngZ8LvM%0AfGoWy5M0hxqKHzNhzlSaxwrGDnOm0gQKX9MmTab65uAWYAlwNbATOAV4F/BL4D2Z+XR97D+BpcCq%0AzPxNVx9vBH4N7Ae+CzxI9XTbSmBjZn6yx7gbgAuAP1BVlR4DrAEWA+/u7l9S+4w7dtQV6Luptim9%0AasDU9mbmNY0sUtKcKHXt0Wcu3wc+kpnRwNIkzaGC9y2rqLY3fhjYBDwAnA68A9icmR9ufrWSmlIi%0AdkTEWuAK4FFgC9U9zMJ63FOA++sxts/FmiU1o4n4MaW/twM3AV/LzPMHjGvOVJrHxh07zJlKk+uw%0A0hOQVEZm7oiIk4AvAu+l2h50B/BZ4IrOhcaQPm6t3+l2MXAusAjYDqzJzKv7nLM+Iu4CPg1cQvWu%0A6puBSzLzjl7nSGqPArFjCdX1ynIGPyG7E/BGRWqxUtcekua3gvctN9XjXkT1w8qRVE/xrwWunO26%0AJM2tErEjM78REbcA5wEnA6upCj12Ap8HvpOZ/21geZLmUBPxY4bjmjOV5rECscOcqTSh3LlDkiRJ%0AkiRJkiRJkiSpxZ5TegKSJEmSJEmSJEmSJEnqz+IOSZIkSZIkSZIkSZKkFrO4Q5IkSZIkSZIkSZIk%0AqcUs7pAkSZIkSZIkSZIkSWoxizskSZIkSZIkSZIkSZJazOIOSZIkSZIkSZIkSZKkFrO4Q5IkSZIk%0ASZIkSZIkqcUs7pAkSZIkSZIkSZIkSWoxizskSZIkSZIkSZIkSZJazOIOSZIkSZIkSZIkSZKkFrO4%0AQ5IkSZIkSZIkSZIkqcUs7pAkSZIkSZIkSZIkSWoxizskSZIkSZIkSZIkSZJazOIOSZIkSZIkSZIk%0ASZKkFrO4Q5IkSZIkSZIkSZIkqcUs7pAkSZIkSZIkSZIkSWoxizskSZIkSZIkSZIkSZJa7P8ZZ5Mz%0AMDbeM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AE9AC60F-6DEA-C147-80D0-54722FAA7B65}"/>
              </a:ext>
            </a:extLst>
          </p:cNvPr>
          <p:cNvSpPr txBox="1"/>
          <p:nvPr/>
        </p:nvSpPr>
        <p:spPr>
          <a:xfrm>
            <a:off x="850565" y="1574027"/>
            <a:ext cx="10490866" cy="325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全体まとめ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今後の活動予定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案件での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Git,GitHub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導入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コア開発での移行作業の予定作成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circleCI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textlint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を用いたドキュメントレビューの仕組みの導入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Blip>
                <a:blip r:embed="rId2">
                  <a:extLst/>
                </a:blip>
              </a:buBlip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7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99516E91270B048AC93F1E023CACA85" ma:contentTypeVersion="0" ma:contentTypeDescription="新しいドキュメントを作成します。" ma:contentTypeScope="" ma:versionID="5b373c2ab3fad899ac0082b8b45582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73d82c0c428e05a69f3f5a85e9519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362CF-1F1C-4F6B-B39A-1126564FB03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8BD6D0-025A-4BD1-AB15-1A5F92E2E5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5624D-87DE-4DDD-8DC7-3FA7EE5B4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386</Words>
  <Application>Microsoft Office PowerPoint</Application>
  <PresentationFormat>ユーザー設定</PresentationFormat>
  <Paragraphs>63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iQUAVISチームにおけるSVN→Git移行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藤崎 友梨</dc:creator>
  <cp:lastModifiedBy>正規ユーザー</cp:lastModifiedBy>
  <cp:revision>812</cp:revision>
  <dcterms:created xsi:type="dcterms:W3CDTF">2018-02-02T02:53:31Z</dcterms:created>
  <dcterms:modified xsi:type="dcterms:W3CDTF">2019-09-26T01:46:17Z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0x010100299516E91270B048AC93F1E023CACA85</vt:lpwstr>
  </property>
</Properties>
</file>