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クリックしてタイトルテキストを編集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クリックしてアウトラインのテキストを編集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</a:t>
            </a:r>
            <a:r>
              <a:rPr b="0" lang="ja-JP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レベル目のアウトライン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</a:t>
            </a:r>
            <a:r>
              <a:rPr b="0" lang="ja-JP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レベル目のアウトライン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</a:t>
            </a:r>
            <a:r>
              <a:rPr b="0" lang="ja-JP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レベル目のアウトライン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</a:t>
            </a:r>
            <a:r>
              <a:rPr b="0" lang="ja-JP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レベル目のアウトライン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</a:t>
            </a:r>
            <a:r>
              <a:rPr b="0" lang="ja-JP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レベル目のアウトライン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</a:t>
            </a:r>
            <a:r>
              <a:rPr b="0" lang="ja-JP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レベル目のアウトライン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47720" y="2776680"/>
            <a:ext cx="5655960" cy="619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4350" strike="noStrike" u="none">
                <a:solidFill>
                  <a:srgbClr val="224466"/>
                </a:solidFill>
                <a:effectLst/>
                <a:uFillTx/>
                <a:latin typeface="NotoSansJP-Thin_"/>
                <a:ea typeface="NotoSansJP-Thin_"/>
              </a:rPr>
              <a:t>なぜ今、</a:t>
            </a:r>
            <a:r>
              <a:rPr b="1" lang="en-US" sz="4350" strike="noStrike" u="none">
                <a:solidFill>
                  <a:srgbClr val="224466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1" lang="ja-JP" sz="4350" strike="noStrike" u="none">
                <a:solidFill>
                  <a:srgbClr val="224466"/>
                </a:solidFill>
                <a:effectLst/>
                <a:uFillTx/>
                <a:latin typeface="NotoSansJP-Thin_"/>
                <a:ea typeface="NotoSansJP-Thin_"/>
              </a:rPr>
              <a:t>なのか？</a:t>
            </a:r>
            <a:endParaRPr b="0" lang="en-US" sz="4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47720" y="3820680"/>
            <a:ext cx="6352920" cy="33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39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〜</a:t>
            </a:r>
            <a:r>
              <a:rPr b="1" lang="en-US" sz="239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AI</a:t>
            </a:r>
            <a:r>
              <a:rPr b="1" lang="ja-JP" sz="239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に</a:t>
            </a:r>
            <a:r>
              <a:rPr b="1" lang="en-US" sz="239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"</a:t>
            </a:r>
            <a:r>
              <a:rPr b="1" lang="ja-JP" sz="239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指示できる時代</a:t>
            </a:r>
            <a:r>
              <a:rPr b="1" lang="en-US" sz="239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"</a:t>
            </a:r>
            <a:r>
              <a:rPr b="1" lang="ja-JP" sz="239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を支えるプロトコル〜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1779200" y="637488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NotoSansJP-Thin_"/>
                <a:ea typeface="NotoSansJP-Thin_"/>
              </a:rPr>
              <a:t>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9" name=""/>
          <p:cNvSpPr/>
          <p:nvPr/>
        </p:nvSpPr>
        <p:spPr>
          <a:xfrm>
            <a:off x="757080" y="2633400"/>
            <a:ext cx="11144520" cy="3829320"/>
          </a:xfrm>
          <a:custGeom>
            <a:avLst/>
            <a:gdLst/>
            <a:ahLst/>
            <a:rect l="0" t="0" r="r" b="b"/>
            <a:pathLst>
              <a:path w="30957" h="10637">
                <a:moveTo>
                  <a:pt x="0" y="10492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30812" y="0"/>
                </a:lnTo>
                <a:cubicBezTo>
                  <a:pt x="30821" y="0"/>
                  <a:pt x="30831" y="1"/>
                  <a:pt x="30840" y="3"/>
                </a:cubicBezTo>
                <a:cubicBezTo>
                  <a:pt x="30849" y="5"/>
                  <a:pt x="30859" y="8"/>
                  <a:pt x="30867" y="11"/>
                </a:cubicBezTo>
                <a:cubicBezTo>
                  <a:pt x="30876" y="15"/>
                  <a:pt x="30885" y="19"/>
                  <a:pt x="30893" y="25"/>
                </a:cubicBezTo>
                <a:cubicBezTo>
                  <a:pt x="30900" y="30"/>
                  <a:pt x="30908" y="36"/>
                  <a:pt x="30915" y="43"/>
                </a:cubicBezTo>
                <a:cubicBezTo>
                  <a:pt x="30921" y="50"/>
                  <a:pt x="30927" y="57"/>
                  <a:pt x="30933" y="65"/>
                </a:cubicBezTo>
                <a:cubicBezTo>
                  <a:pt x="30938" y="73"/>
                  <a:pt x="30942" y="81"/>
                  <a:pt x="30946" y="90"/>
                </a:cubicBezTo>
                <a:cubicBezTo>
                  <a:pt x="30950" y="99"/>
                  <a:pt x="30953" y="108"/>
                  <a:pt x="30954" y="117"/>
                </a:cubicBezTo>
                <a:cubicBezTo>
                  <a:pt x="30956" y="127"/>
                  <a:pt x="30957" y="136"/>
                  <a:pt x="30957" y="146"/>
                </a:cubicBezTo>
                <a:lnTo>
                  <a:pt x="30957" y="10492"/>
                </a:lnTo>
                <a:cubicBezTo>
                  <a:pt x="30957" y="10502"/>
                  <a:pt x="30956" y="10511"/>
                  <a:pt x="30954" y="10520"/>
                </a:cubicBezTo>
                <a:cubicBezTo>
                  <a:pt x="30953" y="10530"/>
                  <a:pt x="30950" y="10539"/>
                  <a:pt x="30946" y="10548"/>
                </a:cubicBezTo>
                <a:cubicBezTo>
                  <a:pt x="30942" y="10556"/>
                  <a:pt x="30938" y="10565"/>
                  <a:pt x="30933" y="10573"/>
                </a:cubicBezTo>
                <a:cubicBezTo>
                  <a:pt x="30927" y="10581"/>
                  <a:pt x="30921" y="10588"/>
                  <a:pt x="30915" y="10595"/>
                </a:cubicBezTo>
                <a:cubicBezTo>
                  <a:pt x="30908" y="10602"/>
                  <a:pt x="30900" y="10608"/>
                  <a:pt x="30893" y="10613"/>
                </a:cubicBezTo>
                <a:cubicBezTo>
                  <a:pt x="30885" y="10618"/>
                  <a:pt x="30876" y="10623"/>
                  <a:pt x="30867" y="10626"/>
                </a:cubicBezTo>
                <a:cubicBezTo>
                  <a:pt x="30859" y="10630"/>
                  <a:pt x="30849" y="10633"/>
                  <a:pt x="30840" y="10635"/>
                </a:cubicBezTo>
                <a:cubicBezTo>
                  <a:pt x="30831" y="10637"/>
                  <a:pt x="30821" y="10637"/>
                  <a:pt x="30812" y="10637"/>
                </a:cubicBezTo>
                <a:lnTo>
                  <a:pt x="145" y="10637"/>
                </a:lnTo>
                <a:cubicBezTo>
                  <a:pt x="136" y="10637"/>
                  <a:pt x="126" y="10637"/>
                  <a:pt x="117" y="10635"/>
                </a:cubicBezTo>
                <a:cubicBezTo>
                  <a:pt x="108" y="10633"/>
                  <a:pt x="99" y="10630"/>
                  <a:pt x="90" y="10626"/>
                </a:cubicBezTo>
                <a:cubicBezTo>
                  <a:pt x="81" y="10623"/>
                  <a:pt x="73" y="10618"/>
                  <a:pt x="65" y="10613"/>
                </a:cubicBezTo>
                <a:cubicBezTo>
                  <a:pt x="57" y="10608"/>
                  <a:pt x="49" y="10602"/>
                  <a:pt x="43" y="10595"/>
                </a:cubicBezTo>
                <a:cubicBezTo>
                  <a:pt x="36" y="10588"/>
                  <a:pt x="30" y="10581"/>
                  <a:pt x="24" y="10573"/>
                </a:cubicBezTo>
                <a:cubicBezTo>
                  <a:pt x="19" y="10565"/>
                  <a:pt x="15" y="10556"/>
                  <a:pt x="11" y="10548"/>
                </a:cubicBezTo>
                <a:cubicBezTo>
                  <a:pt x="7" y="10539"/>
                  <a:pt x="5" y="10530"/>
                  <a:pt x="3" y="10520"/>
                </a:cubicBezTo>
                <a:cubicBezTo>
                  <a:pt x="1" y="10511"/>
                  <a:pt x="0" y="10502"/>
                  <a:pt x="0" y="10492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0" name=""/>
          <p:cNvSpPr/>
          <p:nvPr/>
        </p:nvSpPr>
        <p:spPr>
          <a:xfrm>
            <a:off x="757080" y="2633400"/>
            <a:ext cx="11144520" cy="3829320"/>
          </a:xfrm>
          <a:custGeom>
            <a:avLst/>
            <a:gdLst/>
            <a:ahLst/>
            <a:rect l="0" t="0" r="r" b="b"/>
            <a:pathLst>
              <a:path fill="none" w="30957" h="10637">
                <a:moveTo>
                  <a:pt x="0" y="10492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30812" y="0"/>
                </a:lnTo>
                <a:cubicBezTo>
                  <a:pt x="30821" y="0"/>
                  <a:pt x="30831" y="1"/>
                  <a:pt x="30840" y="3"/>
                </a:cubicBezTo>
                <a:cubicBezTo>
                  <a:pt x="30849" y="5"/>
                  <a:pt x="30859" y="8"/>
                  <a:pt x="30867" y="11"/>
                </a:cubicBezTo>
                <a:cubicBezTo>
                  <a:pt x="30876" y="15"/>
                  <a:pt x="30885" y="19"/>
                  <a:pt x="30893" y="25"/>
                </a:cubicBezTo>
                <a:cubicBezTo>
                  <a:pt x="30900" y="30"/>
                  <a:pt x="30908" y="36"/>
                  <a:pt x="30915" y="43"/>
                </a:cubicBezTo>
                <a:cubicBezTo>
                  <a:pt x="30921" y="50"/>
                  <a:pt x="30927" y="57"/>
                  <a:pt x="30933" y="65"/>
                </a:cubicBezTo>
                <a:cubicBezTo>
                  <a:pt x="30938" y="73"/>
                  <a:pt x="30942" y="81"/>
                  <a:pt x="30946" y="90"/>
                </a:cubicBezTo>
                <a:cubicBezTo>
                  <a:pt x="30950" y="99"/>
                  <a:pt x="30953" y="108"/>
                  <a:pt x="30954" y="117"/>
                </a:cubicBezTo>
                <a:cubicBezTo>
                  <a:pt x="30956" y="127"/>
                  <a:pt x="30957" y="136"/>
                  <a:pt x="30957" y="146"/>
                </a:cubicBezTo>
                <a:lnTo>
                  <a:pt x="30957" y="10492"/>
                </a:lnTo>
                <a:cubicBezTo>
                  <a:pt x="30957" y="10502"/>
                  <a:pt x="30956" y="10511"/>
                  <a:pt x="30954" y="10520"/>
                </a:cubicBezTo>
                <a:cubicBezTo>
                  <a:pt x="30953" y="10530"/>
                  <a:pt x="30950" y="10539"/>
                  <a:pt x="30946" y="10548"/>
                </a:cubicBezTo>
                <a:cubicBezTo>
                  <a:pt x="30942" y="10556"/>
                  <a:pt x="30938" y="10565"/>
                  <a:pt x="30933" y="10573"/>
                </a:cubicBezTo>
                <a:cubicBezTo>
                  <a:pt x="30927" y="10581"/>
                  <a:pt x="30921" y="10588"/>
                  <a:pt x="30915" y="10595"/>
                </a:cubicBezTo>
                <a:cubicBezTo>
                  <a:pt x="30908" y="10602"/>
                  <a:pt x="30900" y="10608"/>
                  <a:pt x="30893" y="10613"/>
                </a:cubicBezTo>
                <a:cubicBezTo>
                  <a:pt x="30885" y="10618"/>
                  <a:pt x="30876" y="10623"/>
                  <a:pt x="30867" y="10626"/>
                </a:cubicBezTo>
                <a:cubicBezTo>
                  <a:pt x="30859" y="10630"/>
                  <a:pt x="30849" y="10633"/>
                  <a:pt x="30840" y="10635"/>
                </a:cubicBezTo>
                <a:cubicBezTo>
                  <a:pt x="30831" y="10637"/>
                  <a:pt x="30821" y="10637"/>
                  <a:pt x="30812" y="10637"/>
                </a:cubicBezTo>
                <a:lnTo>
                  <a:pt x="145" y="10637"/>
                </a:lnTo>
                <a:cubicBezTo>
                  <a:pt x="136" y="10637"/>
                  <a:pt x="126" y="10637"/>
                  <a:pt x="117" y="10635"/>
                </a:cubicBezTo>
                <a:cubicBezTo>
                  <a:pt x="108" y="10633"/>
                  <a:pt x="99" y="10630"/>
                  <a:pt x="90" y="10626"/>
                </a:cubicBezTo>
                <a:cubicBezTo>
                  <a:pt x="81" y="10623"/>
                  <a:pt x="73" y="10618"/>
                  <a:pt x="65" y="10613"/>
                </a:cubicBezTo>
                <a:cubicBezTo>
                  <a:pt x="57" y="10608"/>
                  <a:pt x="49" y="10602"/>
                  <a:pt x="43" y="10595"/>
                </a:cubicBezTo>
                <a:cubicBezTo>
                  <a:pt x="36" y="10588"/>
                  <a:pt x="30" y="10581"/>
                  <a:pt x="24" y="10573"/>
                </a:cubicBezTo>
                <a:cubicBezTo>
                  <a:pt x="19" y="10565"/>
                  <a:pt x="15" y="10556"/>
                  <a:pt x="11" y="10548"/>
                </a:cubicBezTo>
                <a:cubicBezTo>
                  <a:pt x="7" y="10539"/>
                  <a:pt x="5" y="10530"/>
                  <a:pt x="3" y="10520"/>
                </a:cubicBezTo>
                <a:cubicBezTo>
                  <a:pt x="1" y="10511"/>
                  <a:pt x="0" y="10502"/>
                  <a:pt x="0" y="10492"/>
                </a:cubicBezTo>
              </a:path>
            </a:pathLst>
          </a:custGeom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1" name=""/>
          <p:cNvSpPr/>
          <p:nvPr/>
        </p:nvSpPr>
        <p:spPr>
          <a:xfrm>
            <a:off x="780840" y="80928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783" y="545"/>
                </a:moveTo>
                <a:cubicBezTo>
                  <a:pt x="765" y="545"/>
                  <a:pt x="749" y="547"/>
                  <a:pt x="732" y="550"/>
                </a:cubicBezTo>
                <a:lnTo>
                  <a:pt x="443" y="268"/>
                </a:lnTo>
                <a:cubicBezTo>
                  <a:pt x="446" y="253"/>
                  <a:pt x="449" y="236"/>
                  <a:pt x="449" y="219"/>
                </a:cubicBezTo>
                <a:cubicBezTo>
                  <a:pt x="449" y="98"/>
                  <a:pt x="348" y="0"/>
                  <a:pt x="224" y="0"/>
                </a:cubicBezTo>
                <a:cubicBezTo>
                  <a:pt x="199" y="0"/>
                  <a:pt x="165" y="25"/>
                  <a:pt x="193" y="53"/>
                </a:cubicBezTo>
                <a:lnTo>
                  <a:pt x="277" y="134"/>
                </a:lnTo>
                <a:cubicBezTo>
                  <a:pt x="277" y="134"/>
                  <a:pt x="305" y="188"/>
                  <a:pt x="249" y="244"/>
                </a:cubicBezTo>
                <a:cubicBezTo>
                  <a:pt x="193" y="298"/>
                  <a:pt x="137" y="271"/>
                  <a:pt x="137" y="271"/>
                </a:cubicBezTo>
                <a:lnTo>
                  <a:pt x="54" y="188"/>
                </a:lnTo>
                <a:cubicBezTo>
                  <a:pt x="26" y="161"/>
                  <a:pt x="0" y="194"/>
                  <a:pt x="0" y="219"/>
                </a:cubicBezTo>
                <a:cubicBezTo>
                  <a:pt x="0" y="340"/>
                  <a:pt x="100" y="437"/>
                  <a:pt x="224" y="437"/>
                </a:cubicBezTo>
                <a:cubicBezTo>
                  <a:pt x="241" y="437"/>
                  <a:pt x="258" y="435"/>
                  <a:pt x="274" y="431"/>
                </a:cubicBezTo>
                <a:lnTo>
                  <a:pt x="565" y="713"/>
                </a:lnTo>
                <a:cubicBezTo>
                  <a:pt x="561" y="729"/>
                  <a:pt x="559" y="746"/>
                  <a:pt x="559" y="763"/>
                </a:cubicBezTo>
                <a:cubicBezTo>
                  <a:pt x="559" y="883"/>
                  <a:pt x="659" y="980"/>
                  <a:pt x="783" y="980"/>
                </a:cubicBezTo>
                <a:cubicBezTo>
                  <a:pt x="808" y="980"/>
                  <a:pt x="841" y="956"/>
                  <a:pt x="814" y="928"/>
                </a:cubicBezTo>
                <a:lnTo>
                  <a:pt x="730" y="847"/>
                </a:lnTo>
                <a:cubicBezTo>
                  <a:pt x="730" y="847"/>
                  <a:pt x="702" y="793"/>
                  <a:pt x="758" y="738"/>
                </a:cubicBezTo>
                <a:cubicBezTo>
                  <a:pt x="814" y="684"/>
                  <a:pt x="869" y="711"/>
                  <a:pt x="869" y="711"/>
                </a:cubicBezTo>
                <a:lnTo>
                  <a:pt x="953" y="793"/>
                </a:lnTo>
                <a:cubicBezTo>
                  <a:pt x="981" y="820"/>
                  <a:pt x="1006" y="787"/>
                  <a:pt x="1006" y="763"/>
                </a:cubicBezTo>
                <a:cubicBezTo>
                  <a:pt x="1006" y="642"/>
                  <a:pt x="906" y="545"/>
                  <a:pt x="783" y="545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1160280" y="808560"/>
            <a:ext cx="4137120" cy="40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 MCP</a:t>
            </a:r>
            <a:r>
              <a:rPr b="1" lang="ja-JP" sz="283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サーバーの動かし方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747720" y="1572840"/>
            <a:ext cx="6487920" cy="33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2/4. MCP</a:t>
            </a:r>
            <a:r>
              <a:rPr b="1" lang="ja-JP" sz="239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ホストの</a:t>
            </a:r>
            <a:r>
              <a:rPr b="1" lang="en-US" sz="239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1" lang="ja-JP" sz="239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設定ファイルを編集する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747720" y="2140920"/>
            <a:ext cx="839916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ホストには必ず「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mcp.json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」のような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設定ファイルがある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914400" y="2782440"/>
            <a:ext cx="23436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{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914400" y="3049200"/>
            <a:ext cx="24026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</a:t>
            </a:r>
            <a:r>
              <a:rPr b="0" lang="en-US" sz="1850" strike="noStrike" u="none">
                <a:solidFill>
                  <a:srgbClr val="0550ae"/>
                </a:solidFill>
                <a:effectLst/>
                <a:uFillTx/>
                <a:latin typeface="Menlo"/>
                <a:ea typeface="Menlo"/>
              </a:rPr>
              <a:t>"mcpServers"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: {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914400" y="3325320"/>
            <a:ext cx="254376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  </a:t>
            </a:r>
            <a:r>
              <a:rPr b="0" lang="en-US" sz="1850" strike="noStrike" u="none">
                <a:solidFill>
                  <a:srgbClr val="0550ae"/>
                </a:solidFill>
                <a:effectLst/>
                <a:uFillTx/>
                <a:latin typeface="Menlo"/>
                <a:ea typeface="Menlo"/>
              </a:rPr>
              <a:t>"greet-mcp"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: {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914400" y="3591720"/>
            <a:ext cx="310896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    </a:t>
            </a:r>
            <a:r>
              <a:rPr b="0" lang="en-US" sz="1850" strike="noStrike" u="none">
                <a:solidFill>
                  <a:srgbClr val="0550ae"/>
                </a:solidFill>
                <a:effectLst/>
                <a:uFillTx/>
                <a:latin typeface="Menlo"/>
                <a:ea typeface="Menlo"/>
              </a:rPr>
              <a:t>"command"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: </a:t>
            </a:r>
            <a:r>
              <a:rPr b="0" lang="en-US" sz="185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"uv"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,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914400" y="3858480"/>
            <a:ext cx="21200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    </a:t>
            </a:r>
            <a:r>
              <a:rPr b="0" lang="en-US" sz="1850" strike="noStrike" u="none">
                <a:solidFill>
                  <a:srgbClr val="0550ae"/>
                </a:solidFill>
                <a:effectLst/>
                <a:uFillTx/>
                <a:latin typeface="Menlo"/>
                <a:ea typeface="Menlo"/>
              </a:rPr>
              <a:t>"args"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: [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914400" y="4134600"/>
            <a:ext cx="310896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      </a:t>
            </a:r>
            <a:r>
              <a:rPr b="0" lang="en-US" sz="185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"--directory"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,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914400" y="4401000"/>
            <a:ext cx="452232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      </a:t>
            </a:r>
            <a:r>
              <a:rPr b="0" lang="en-US" sz="185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"C:/Users/shun/OneDrive/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5436000" y="4418280"/>
            <a:ext cx="14090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50" strike="noStrike" u="none">
                <a:solidFill>
                  <a:srgbClr val="0a3069"/>
                </a:solidFill>
                <a:effectLst/>
                <a:uFillTx/>
                <a:latin typeface="Osaka-Mono"/>
                <a:ea typeface="Osaka-Mono"/>
              </a:rPr>
              <a:t>デスクトップ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6843960" y="4401000"/>
            <a:ext cx="23436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/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6985440" y="4418280"/>
            <a:ext cx="16437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50" strike="noStrike" u="none">
                <a:solidFill>
                  <a:srgbClr val="0a3069"/>
                </a:solidFill>
                <a:effectLst/>
                <a:uFillTx/>
                <a:latin typeface="Osaka-Mono"/>
                <a:ea typeface="Osaka-Mono"/>
              </a:rPr>
              <a:t>ローカル作業用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8628120" y="4401000"/>
            <a:ext cx="23436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/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8769600" y="4418280"/>
            <a:ext cx="7048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50" strike="noStrike" u="none">
                <a:solidFill>
                  <a:srgbClr val="0a3069"/>
                </a:solidFill>
                <a:effectLst/>
                <a:uFillTx/>
                <a:latin typeface="Osaka-Mono"/>
                <a:ea typeface="Osaka-Mono"/>
              </a:rPr>
              <a:t>勉強会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9473400" y="4401000"/>
            <a:ext cx="169596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/MCPServer"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,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914400" y="4667760"/>
            <a:ext cx="197856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      </a:t>
            </a:r>
            <a:r>
              <a:rPr b="0" lang="en-US" sz="185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"run"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,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9" name=""/>
          <p:cNvSpPr txBox="1"/>
          <p:nvPr/>
        </p:nvSpPr>
        <p:spPr>
          <a:xfrm>
            <a:off x="914400" y="4943880"/>
            <a:ext cx="310932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      </a:t>
            </a:r>
            <a:r>
              <a:rPr b="0" lang="en-US" sz="185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"greet_mcp.py"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914400" y="5210280"/>
            <a:ext cx="9896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    ]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914400" y="5477040"/>
            <a:ext cx="7070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  }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914400" y="5753160"/>
            <a:ext cx="4244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}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914400" y="6019560"/>
            <a:ext cx="23436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}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11652480" y="6374880"/>
            <a:ext cx="2548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NotoSansJP-Thin_"/>
                <a:ea typeface="NotoSansJP-Thin_"/>
              </a:rPr>
              <a:t>10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8" name=""/>
          <p:cNvSpPr/>
          <p:nvPr/>
        </p:nvSpPr>
        <p:spPr>
          <a:xfrm>
            <a:off x="780840" y="90468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783" y="558"/>
                </a:moveTo>
                <a:cubicBezTo>
                  <a:pt x="765" y="558"/>
                  <a:pt x="749" y="560"/>
                  <a:pt x="732" y="564"/>
                </a:cubicBezTo>
                <a:lnTo>
                  <a:pt x="443" y="274"/>
                </a:lnTo>
                <a:cubicBezTo>
                  <a:pt x="446" y="258"/>
                  <a:pt x="449" y="241"/>
                  <a:pt x="449" y="224"/>
                </a:cubicBezTo>
                <a:cubicBezTo>
                  <a:pt x="449" y="100"/>
                  <a:pt x="348" y="0"/>
                  <a:pt x="224" y="0"/>
                </a:cubicBezTo>
                <a:cubicBezTo>
                  <a:pt x="199" y="0"/>
                  <a:pt x="165" y="26"/>
                  <a:pt x="193" y="54"/>
                </a:cubicBezTo>
                <a:lnTo>
                  <a:pt x="277" y="137"/>
                </a:lnTo>
                <a:cubicBezTo>
                  <a:pt x="277" y="137"/>
                  <a:pt x="305" y="193"/>
                  <a:pt x="249" y="249"/>
                </a:cubicBezTo>
                <a:cubicBezTo>
                  <a:pt x="193" y="305"/>
                  <a:pt x="137" y="277"/>
                  <a:pt x="137" y="277"/>
                </a:cubicBezTo>
                <a:lnTo>
                  <a:pt x="54" y="193"/>
                </a:lnTo>
                <a:cubicBezTo>
                  <a:pt x="26" y="165"/>
                  <a:pt x="0" y="198"/>
                  <a:pt x="0" y="224"/>
                </a:cubicBezTo>
                <a:cubicBezTo>
                  <a:pt x="0" y="347"/>
                  <a:pt x="100" y="448"/>
                  <a:pt x="224" y="448"/>
                </a:cubicBezTo>
                <a:cubicBezTo>
                  <a:pt x="241" y="448"/>
                  <a:pt x="258" y="445"/>
                  <a:pt x="274" y="442"/>
                </a:cubicBezTo>
                <a:lnTo>
                  <a:pt x="565" y="731"/>
                </a:lnTo>
                <a:cubicBezTo>
                  <a:pt x="561" y="748"/>
                  <a:pt x="559" y="764"/>
                  <a:pt x="559" y="782"/>
                </a:cubicBezTo>
                <a:cubicBezTo>
                  <a:pt x="559" y="905"/>
                  <a:pt x="659" y="1006"/>
                  <a:pt x="783" y="1006"/>
                </a:cubicBezTo>
                <a:cubicBezTo>
                  <a:pt x="808" y="1006"/>
                  <a:pt x="841" y="980"/>
                  <a:pt x="814" y="952"/>
                </a:cubicBezTo>
                <a:lnTo>
                  <a:pt x="730" y="868"/>
                </a:lnTo>
                <a:cubicBezTo>
                  <a:pt x="730" y="868"/>
                  <a:pt x="702" y="812"/>
                  <a:pt x="758" y="757"/>
                </a:cubicBezTo>
                <a:cubicBezTo>
                  <a:pt x="814" y="701"/>
                  <a:pt x="869" y="729"/>
                  <a:pt x="869" y="729"/>
                </a:cubicBezTo>
                <a:lnTo>
                  <a:pt x="953" y="813"/>
                </a:lnTo>
                <a:cubicBezTo>
                  <a:pt x="981" y="840"/>
                  <a:pt x="1006" y="807"/>
                  <a:pt x="1006" y="782"/>
                </a:cubicBezTo>
                <a:cubicBezTo>
                  <a:pt x="1006" y="658"/>
                  <a:pt x="906" y="558"/>
                  <a:pt x="783" y="558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1160280" y="903600"/>
            <a:ext cx="4137120" cy="40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 MCP</a:t>
            </a:r>
            <a:r>
              <a:rPr b="1" lang="ja-JP" sz="283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サーバーの動かし方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747720" y="1677600"/>
            <a:ext cx="6184440" cy="33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3/4. MCP</a:t>
            </a:r>
            <a:r>
              <a:rPr b="1" lang="ja-JP" sz="239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ホストが</a:t>
            </a:r>
            <a:r>
              <a:rPr b="1" lang="en-US" sz="239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1" lang="ja-JP" sz="239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サーバーを立ち上げる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752400" y="2581200"/>
            <a:ext cx="3781080" cy="333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2" name=""/>
          <p:cNvSpPr txBox="1"/>
          <p:nvPr/>
        </p:nvSpPr>
        <p:spPr>
          <a:xfrm>
            <a:off x="747720" y="2245680"/>
            <a:ext cx="867456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ホストが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サーバーを立ち上げてメタデータを読み込んだ状態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11652480" y="6374880"/>
            <a:ext cx="2548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NotoSansJP-Thin_"/>
                <a:ea typeface="NotoSansJP-Thin_"/>
              </a:rPr>
              <a:t>11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7" name=""/>
          <p:cNvSpPr txBox="1"/>
          <p:nvPr/>
        </p:nvSpPr>
        <p:spPr>
          <a:xfrm>
            <a:off x="747720" y="826200"/>
            <a:ext cx="970164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ホストの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LLM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のシステムプロンプトにメタデータが組み込まれている様子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pic>
        <p:nvPicPr>
          <p:cNvPr id="318" name="" descr=""/>
          <p:cNvPicPr/>
          <p:nvPr/>
        </p:nvPicPr>
        <p:blipFill>
          <a:blip r:embed="rId1"/>
          <a:stretch/>
        </p:blipFill>
        <p:spPr>
          <a:xfrm>
            <a:off x="752400" y="1581120"/>
            <a:ext cx="9315000" cy="5000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9" name=""/>
          <p:cNvSpPr txBox="1"/>
          <p:nvPr/>
        </p:nvSpPr>
        <p:spPr>
          <a:xfrm>
            <a:off x="747720" y="1235880"/>
            <a:ext cx="1026828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メタデータを自動で反映するため、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ホストはツールの変更を即座に反映できる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0" name=""/>
          <p:cNvSpPr txBox="1"/>
          <p:nvPr/>
        </p:nvSpPr>
        <p:spPr>
          <a:xfrm>
            <a:off x="11652480" y="6374880"/>
            <a:ext cx="2548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NotoSansJP-Thin_"/>
                <a:ea typeface="NotoSansJP-Thin_"/>
              </a:rPr>
              <a:t>12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4" name=""/>
          <p:cNvSpPr/>
          <p:nvPr/>
        </p:nvSpPr>
        <p:spPr>
          <a:xfrm>
            <a:off x="780840" y="80928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783" y="545"/>
                </a:moveTo>
                <a:cubicBezTo>
                  <a:pt x="765" y="545"/>
                  <a:pt x="749" y="547"/>
                  <a:pt x="732" y="550"/>
                </a:cubicBezTo>
                <a:lnTo>
                  <a:pt x="443" y="268"/>
                </a:lnTo>
                <a:cubicBezTo>
                  <a:pt x="446" y="253"/>
                  <a:pt x="449" y="236"/>
                  <a:pt x="449" y="219"/>
                </a:cubicBezTo>
                <a:cubicBezTo>
                  <a:pt x="449" y="98"/>
                  <a:pt x="348" y="0"/>
                  <a:pt x="224" y="0"/>
                </a:cubicBezTo>
                <a:cubicBezTo>
                  <a:pt x="199" y="0"/>
                  <a:pt x="165" y="25"/>
                  <a:pt x="193" y="53"/>
                </a:cubicBezTo>
                <a:lnTo>
                  <a:pt x="277" y="134"/>
                </a:lnTo>
                <a:cubicBezTo>
                  <a:pt x="277" y="134"/>
                  <a:pt x="305" y="188"/>
                  <a:pt x="249" y="244"/>
                </a:cubicBezTo>
                <a:cubicBezTo>
                  <a:pt x="193" y="298"/>
                  <a:pt x="137" y="271"/>
                  <a:pt x="137" y="271"/>
                </a:cubicBezTo>
                <a:lnTo>
                  <a:pt x="54" y="188"/>
                </a:lnTo>
                <a:cubicBezTo>
                  <a:pt x="26" y="161"/>
                  <a:pt x="0" y="194"/>
                  <a:pt x="0" y="219"/>
                </a:cubicBezTo>
                <a:cubicBezTo>
                  <a:pt x="0" y="340"/>
                  <a:pt x="100" y="437"/>
                  <a:pt x="224" y="437"/>
                </a:cubicBezTo>
                <a:cubicBezTo>
                  <a:pt x="241" y="437"/>
                  <a:pt x="258" y="435"/>
                  <a:pt x="274" y="431"/>
                </a:cubicBezTo>
                <a:lnTo>
                  <a:pt x="565" y="713"/>
                </a:lnTo>
                <a:cubicBezTo>
                  <a:pt x="561" y="729"/>
                  <a:pt x="559" y="746"/>
                  <a:pt x="559" y="763"/>
                </a:cubicBezTo>
                <a:cubicBezTo>
                  <a:pt x="559" y="883"/>
                  <a:pt x="659" y="980"/>
                  <a:pt x="783" y="980"/>
                </a:cubicBezTo>
                <a:cubicBezTo>
                  <a:pt x="808" y="980"/>
                  <a:pt x="841" y="956"/>
                  <a:pt x="814" y="928"/>
                </a:cubicBezTo>
                <a:lnTo>
                  <a:pt x="730" y="847"/>
                </a:lnTo>
                <a:cubicBezTo>
                  <a:pt x="730" y="847"/>
                  <a:pt x="702" y="793"/>
                  <a:pt x="758" y="738"/>
                </a:cubicBezTo>
                <a:cubicBezTo>
                  <a:pt x="814" y="684"/>
                  <a:pt x="869" y="711"/>
                  <a:pt x="869" y="711"/>
                </a:cubicBezTo>
                <a:lnTo>
                  <a:pt x="953" y="793"/>
                </a:lnTo>
                <a:cubicBezTo>
                  <a:pt x="981" y="820"/>
                  <a:pt x="1006" y="787"/>
                  <a:pt x="1006" y="763"/>
                </a:cubicBezTo>
                <a:cubicBezTo>
                  <a:pt x="1006" y="642"/>
                  <a:pt x="906" y="545"/>
                  <a:pt x="783" y="545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1160280" y="808560"/>
            <a:ext cx="4137120" cy="40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 MCP</a:t>
            </a:r>
            <a:r>
              <a:rPr b="1" lang="ja-JP" sz="283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サーバーの動かし方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pic>
        <p:nvPicPr>
          <p:cNvPr id="326" name="" descr=""/>
          <p:cNvPicPr/>
          <p:nvPr/>
        </p:nvPicPr>
        <p:blipFill>
          <a:blip r:embed="rId1"/>
          <a:stretch/>
        </p:blipFill>
        <p:spPr>
          <a:xfrm>
            <a:off x="752400" y="2066760"/>
            <a:ext cx="6676560" cy="5248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7" name=""/>
          <p:cNvSpPr txBox="1"/>
          <p:nvPr/>
        </p:nvSpPr>
        <p:spPr>
          <a:xfrm>
            <a:off x="747720" y="1572840"/>
            <a:ext cx="5881320" cy="33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4/4. MCP</a:t>
            </a:r>
            <a:r>
              <a:rPr b="1" lang="ja-JP" sz="239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ホストで</a:t>
            </a:r>
            <a:r>
              <a:rPr b="1" lang="en-US" sz="239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1" lang="ja-JP" sz="239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サーバーを実行する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11652480" y="6374880"/>
            <a:ext cx="2548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NotoSansJP-Thin_"/>
                <a:ea typeface="NotoSansJP-Thin_"/>
              </a:rPr>
              <a:t>13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pic>
        <p:nvPicPr>
          <p:cNvPr id="332" name="" descr=""/>
          <p:cNvPicPr/>
          <p:nvPr/>
        </p:nvPicPr>
        <p:blipFill>
          <a:blip r:embed="rId1"/>
          <a:stretch/>
        </p:blipFill>
        <p:spPr>
          <a:xfrm>
            <a:off x="752400" y="1314360"/>
            <a:ext cx="11153520" cy="586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3" name=""/>
          <p:cNvSpPr txBox="1"/>
          <p:nvPr/>
        </p:nvSpPr>
        <p:spPr>
          <a:xfrm>
            <a:off x="747720" y="826200"/>
            <a:ext cx="778572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自分で作らなくても公式の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サーバーを使うことができる。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11652480" y="6374880"/>
            <a:ext cx="2548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NotoSansJP-Thin_"/>
                <a:ea typeface="NotoSansJP-Thin_"/>
              </a:rPr>
              <a:t>14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8" name=""/>
          <p:cNvSpPr/>
          <p:nvPr/>
        </p:nvSpPr>
        <p:spPr>
          <a:xfrm>
            <a:off x="786960" y="1267920"/>
            <a:ext cx="349920" cy="321480"/>
          </a:xfrm>
          <a:custGeom>
            <a:avLst/>
            <a:gdLst/>
            <a:ahLst/>
            <a:rect l="0" t="0" r="r" b="b"/>
            <a:pathLst>
              <a:path w="972" h="893">
                <a:moveTo>
                  <a:pt x="971" y="650"/>
                </a:moveTo>
                <a:cubicBezTo>
                  <a:pt x="978" y="583"/>
                  <a:pt x="957" y="523"/>
                  <a:pt x="914" y="478"/>
                </a:cubicBezTo>
                <a:lnTo>
                  <a:pt x="460" y="24"/>
                </a:lnTo>
                <a:cubicBezTo>
                  <a:pt x="449" y="13"/>
                  <a:pt x="431" y="13"/>
                  <a:pt x="420" y="24"/>
                </a:cubicBezTo>
                <a:cubicBezTo>
                  <a:pt x="409" y="35"/>
                  <a:pt x="409" y="53"/>
                  <a:pt x="420" y="64"/>
                </a:cubicBezTo>
                <a:lnTo>
                  <a:pt x="875" y="519"/>
                </a:lnTo>
                <a:cubicBezTo>
                  <a:pt x="906" y="550"/>
                  <a:pt x="920" y="595"/>
                  <a:pt x="916" y="645"/>
                </a:cubicBezTo>
                <a:cubicBezTo>
                  <a:pt x="911" y="694"/>
                  <a:pt x="889" y="741"/>
                  <a:pt x="855" y="776"/>
                </a:cubicBezTo>
                <a:cubicBezTo>
                  <a:pt x="820" y="810"/>
                  <a:pt x="773" y="832"/>
                  <a:pt x="724" y="837"/>
                </a:cubicBezTo>
                <a:cubicBezTo>
                  <a:pt x="674" y="841"/>
                  <a:pt x="629" y="827"/>
                  <a:pt x="598" y="795"/>
                </a:cubicBezTo>
                <a:lnTo>
                  <a:pt x="84" y="281"/>
                </a:lnTo>
                <a:cubicBezTo>
                  <a:pt x="56" y="254"/>
                  <a:pt x="54" y="219"/>
                  <a:pt x="57" y="196"/>
                </a:cubicBezTo>
                <a:cubicBezTo>
                  <a:pt x="61" y="162"/>
                  <a:pt x="78" y="129"/>
                  <a:pt x="103" y="103"/>
                </a:cubicBezTo>
                <a:cubicBezTo>
                  <a:pt x="151" y="56"/>
                  <a:pt x="232" y="35"/>
                  <a:pt x="282" y="83"/>
                </a:cubicBezTo>
                <a:lnTo>
                  <a:pt x="697" y="499"/>
                </a:lnTo>
                <a:cubicBezTo>
                  <a:pt x="728" y="530"/>
                  <a:pt x="698" y="577"/>
                  <a:pt x="677" y="598"/>
                </a:cubicBezTo>
                <a:cubicBezTo>
                  <a:pt x="657" y="618"/>
                  <a:pt x="610" y="649"/>
                  <a:pt x="578" y="618"/>
                </a:cubicBezTo>
                <a:lnTo>
                  <a:pt x="262" y="301"/>
                </a:lnTo>
                <a:cubicBezTo>
                  <a:pt x="251" y="290"/>
                  <a:pt x="233" y="290"/>
                  <a:pt x="222" y="301"/>
                </a:cubicBezTo>
                <a:cubicBezTo>
                  <a:pt x="211" y="312"/>
                  <a:pt x="211" y="329"/>
                  <a:pt x="222" y="340"/>
                </a:cubicBezTo>
                <a:lnTo>
                  <a:pt x="539" y="657"/>
                </a:lnTo>
                <a:cubicBezTo>
                  <a:pt x="591" y="709"/>
                  <a:pt x="667" y="687"/>
                  <a:pt x="716" y="637"/>
                </a:cubicBezTo>
                <a:cubicBezTo>
                  <a:pt x="766" y="588"/>
                  <a:pt x="788" y="512"/>
                  <a:pt x="736" y="459"/>
                </a:cubicBezTo>
                <a:lnTo>
                  <a:pt x="322" y="44"/>
                </a:lnTo>
                <a:cubicBezTo>
                  <a:pt x="248" y="-29"/>
                  <a:pt x="130" y="-3"/>
                  <a:pt x="64" y="64"/>
                </a:cubicBezTo>
                <a:cubicBezTo>
                  <a:pt x="30" y="98"/>
                  <a:pt x="7" y="143"/>
                  <a:pt x="2" y="189"/>
                </a:cubicBezTo>
                <a:cubicBezTo>
                  <a:pt x="-5" y="240"/>
                  <a:pt x="10" y="287"/>
                  <a:pt x="44" y="320"/>
                </a:cubicBezTo>
                <a:lnTo>
                  <a:pt x="559" y="835"/>
                </a:lnTo>
                <a:cubicBezTo>
                  <a:pt x="597" y="873"/>
                  <a:pt x="648" y="893"/>
                  <a:pt x="706" y="893"/>
                </a:cubicBezTo>
                <a:cubicBezTo>
                  <a:pt x="714" y="893"/>
                  <a:pt x="721" y="893"/>
                  <a:pt x="729" y="892"/>
                </a:cubicBezTo>
                <a:cubicBezTo>
                  <a:pt x="791" y="887"/>
                  <a:pt x="851" y="859"/>
                  <a:pt x="894" y="815"/>
                </a:cubicBezTo>
                <a:cubicBezTo>
                  <a:pt x="938" y="772"/>
                  <a:pt x="966" y="711"/>
                  <a:pt x="971" y="650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9" name=""/>
          <p:cNvSpPr/>
          <p:nvPr/>
        </p:nvSpPr>
        <p:spPr>
          <a:xfrm>
            <a:off x="1028520" y="212400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6"/>
                </a:moveTo>
                <a:cubicBezTo>
                  <a:pt x="292" y="156"/>
                  <a:pt x="291" y="165"/>
                  <a:pt x="289" y="175"/>
                </a:cubicBezTo>
                <a:cubicBezTo>
                  <a:pt x="287" y="184"/>
                  <a:pt x="285" y="193"/>
                  <a:pt x="281" y="202"/>
                </a:cubicBezTo>
                <a:cubicBezTo>
                  <a:pt x="277" y="211"/>
                  <a:pt x="273" y="219"/>
                  <a:pt x="268" y="227"/>
                </a:cubicBezTo>
                <a:cubicBezTo>
                  <a:pt x="262" y="235"/>
                  <a:pt x="256" y="242"/>
                  <a:pt x="249" y="249"/>
                </a:cubicBezTo>
                <a:cubicBezTo>
                  <a:pt x="243" y="256"/>
                  <a:pt x="235" y="262"/>
                  <a:pt x="227" y="267"/>
                </a:cubicBezTo>
                <a:cubicBezTo>
                  <a:pt x="219" y="273"/>
                  <a:pt x="211" y="277"/>
                  <a:pt x="202" y="281"/>
                </a:cubicBezTo>
                <a:cubicBezTo>
                  <a:pt x="192" y="284"/>
                  <a:pt x="183" y="287"/>
                  <a:pt x="174" y="289"/>
                </a:cubicBezTo>
                <a:cubicBezTo>
                  <a:pt x="165" y="291"/>
                  <a:pt x="155" y="292"/>
                  <a:pt x="146" y="292"/>
                </a:cubicBezTo>
                <a:cubicBezTo>
                  <a:pt x="136" y="292"/>
                  <a:pt x="127" y="291"/>
                  <a:pt x="117" y="289"/>
                </a:cubicBezTo>
                <a:cubicBezTo>
                  <a:pt x="108" y="287"/>
                  <a:pt x="99" y="284"/>
                  <a:pt x="90" y="281"/>
                </a:cubicBezTo>
                <a:cubicBezTo>
                  <a:pt x="81" y="277"/>
                  <a:pt x="73" y="273"/>
                  <a:pt x="65" y="267"/>
                </a:cubicBezTo>
                <a:cubicBezTo>
                  <a:pt x="57" y="262"/>
                  <a:pt x="49" y="256"/>
                  <a:pt x="43" y="249"/>
                </a:cubicBezTo>
                <a:cubicBezTo>
                  <a:pt x="36" y="242"/>
                  <a:pt x="30" y="235"/>
                  <a:pt x="25" y="227"/>
                </a:cubicBezTo>
                <a:cubicBezTo>
                  <a:pt x="19" y="219"/>
                  <a:pt x="15" y="211"/>
                  <a:pt x="11" y="202"/>
                </a:cubicBezTo>
                <a:cubicBezTo>
                  <a:pt x="7" y="193"/>
                  <a:pt x="5" y="184"/>
                  <a:pt x="3" y="175"/>
                </a:cubicBezTo>
                <a:cubicBezTo>
                  <a:pt x="1" y="165"/>
                  <a:pt x="0" y="156"/>
                  <a:pt x="0" y="146"/>
                </a:cubicBezTo>
                <a:cubicBezTo>
                  <a:pt x="0" y="137"/>
                  <a:pt x="1" y="127"/>
                  <a:pt x="3" y="118"/>
                </a:cubicBezTo>
                <a:cubicBezTo>
                  <a:pt x="5" y="108"/>
                  <a:pt x="7" y="99"/>
                  <a:pt x="11" y="91"/>
                </a:cubicBezTo>
                <a:cubicBezTo>
                  <a:pt x="15" y="82"/>
                  <a:pt x="19" y="73"/>
                  <a:pt x="25" y="64"/>
                </a:cubicBezTo>
                <a:cubicBezTo>
                  <a:pt x="30" y="56"/>
                  <a:pt x="36" y="49"/>
                  <a:pt x="43" y="42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4"/>
                  <a:pt x="90" y="11"/>
                </a:cubicBezTo>
                <a:cubicBezTo>
                  <a:pt x="99" y="7"/>
                  <a:pt x="108" y="4"/>
                  <a:pt x="117" y="3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3"/>
                </a:cubicBezTo>
                <a:cubicBezTo>
                  <a:pt x="183" y="4"/>
                  <a:pt x="192" y="7"/>
                  <a:pt x="202" y="11"/>
                </a:cubicBezTo>
                <a:cubicBezTo>
                  <a:pt x="211" y="14"/>
                  <a:pt x="219" y="19"/>
                  <a:pt x="227" y="24"/>
                </a:cubicBezTo>
                <a:cubicBezTo>
                  <a:pt x="235" y="30"/>
                  <a:pt x="243" y="36"/>
                  <a:pt x="249" y="42"/>
                </a:cubicBezTo>
                <a:cubicBezTo>
                  <a:pt x="256" y="49"/>
                  <a:pt x="262" y="56"/>
                  <a:pt x="268" y="64"/>
                </a:cubicBezTo>
                <a:cubicBezTo>
                  <a:pt x="273" y="73"/>
                  <a:pt x="277" y="82"/>
                  <a:pt x="281" y="91"/>
                </a:cubicBezTo>
                <a:cubicBezTo>
                  <a:pt x="285" y="99"/>
                  <a:pt x="287" y="108"/>
                  <a:pt x="289" y="118"/>
                </a:cubicBezTo>
                <a:cubicBezTo>
                  <a:pt x="291" y="127"/>
                  <a:pt x="292" y="137"/>
                  <a:pt x="292" y="14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1160280" y="1246680"/>
            <a:ext cx="2638080" cy="36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 社内活用の課題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1" name=""/>
          <p:cNvSpPr/>
          <p:nvPr/>
        </p:nvSpPr>
        <p:spPr>
          <a:xfrm>
            <a:off x="1581120" y="2619360"/>
            <a:ext cx="105120" cy="105120"/>
          </a:xfrm>
          <a:custGeom>
            <a:avLst/>
            <a:gdLst/>
            <a:ahLst/>
            <a:rect l="0" t="0" r="r" b="b"/>
            <a:pathLst>
              <a:path fill="none" w="292" h="292">
                <a:moveTo>
                  <a:pt x="292" y="146"/>
                </a:moveTo>
                <a:cubicBezTo>
                  <a:pt x="292" y="156"/>
                  <a:pt x="291" y="165"/>
                  <a:pt x="289" y="174"/>
                </a:cubicBezTo>
                <a:cubicBezTo>
                  <a:pt x="287" y="184"/>
                  <a:pt x="284" y="193"/>
                  <a:pt x="281" y="202"/>
                </a:cubicBezTo>
                <a:cubicBezTo>
                  <a:pt x="277" y="211"/>
                  <a:pt x="272" y="219"/>
                  <a:pt x="267" y="227"/>
                </a:cubicBezTo>
                <a:cubicBezTo>
                  <a:pt x="262" y="235"/>
                  <a:pt x="256" y="242"/>
                  <a:pt x="249" y="249"/>
                </a:cubicBezTo>
                <a:cubicBezTo>
                  <a:pt x="242" y="256"/>
                  <a:pt x="235" y="262"/>
                  <a:pt x="227" y="267"/>
                </a:cubicBezTo>
                <a:cubicBezTo>
                  <a:pt x="219" y="272"/>
                  <a:pt x="211" y="277"/>
                  <a:pt x="202" y="281"/>
                </a:cubicBezTo>
                <a:cubicBezTo>
                  <a:pt x="193" y="284"/>
                  <a:pt x="184" y="287"/>
                  <a:pt x="174" y="289"/>
                </a:cubicBezTo>
                <a:cubicBezTo>
                  <a:pt x="165" y="291"/>
                  <a:pt x="156" y="292"/>
                  <a:pt x="146" y="292"/>
                </a:cubicBezTo>
                <a:cubicBezTo>
                  <a:pt x="137" y="292"/>
                  <a:pt x="127" y="291"/>
                  <a:pt x="117" y="289"/>
                </a:cubicBezTo>
                <a:cubicBezTo>
                  <a:pt x="107" y="287"/>
                  <a:pt x="98" y="284"/>
                  <a:pt x="89" y="281"/>
                </a:cubicBezTo>
                <a:cubicBezTo>
                  <a:pt x="81" y="277"/>
                  <a:pt x="72" y="272"/>
                  <a:pt x="64" y="267"/>
                </a:cubicBezTo>
                <a:cubicBezTo>
                  <a:pt x="56" y="262"/>
                  <a:pt x="49" y="256"/>
                  <a:pt x="42" y="249"/>
                </a:cubicBezTo>
                <a:cubicBezTo>
                  <a:pt x="35" y="242"/>
                  <a:pt x="29" y="235"/>
                  <a:pt x="24" y="227"/>
                </a:cubicBezTo>
                <a:cubicBezTo>
                  <a:pt x="19" y="219"/>
                  <a:pt x="14" y="211"/>
                  <a:pt x="11" y="202"/>
                </a:cubicBezTo>
                <a:cubicBezTo>
                  <a:pt x="7" y="193"/>
                  <a:pt x="4" y="184"/>
                  <a:pt x="2" y="174"/>
                </a:cubicBezTo>
                <a:cubicBezTo>
                  <a:pt x="1" y="165"/>
                  <a:pt x="0" y="156"/>
                  <a:pt x="0" y="146"/>
                </a:cubicBezTo>
                <a:cubicBezTo>
                  <a:pt x="0" y="136"/>
                  <a:pt x="1" y="126"/>
                  <a:pt x="2" y="117"/>
                </a:cubicBezTo>
                <a:cubicBezTo>
                  <a:pt x="4" y="107"/>
                  <a:pt x="7" y="98"/>
                  <a:pt x="11" y="89"/>
                </a:cubicBezTo>
                <a:cubicBezTo>
                  <a:pt x="14" y="81"/>
                  <a:pt x="19" y="72"/>
                  <a:pt x="24" y="64"/>
                </a:cubicBezTo>
                <a:cubicBezTo>
                  <a:pt x="29" y="56"/>
                  <a:pt x="35" y="49"/>
                  <a:pt x="42" y="42"/>
                </a:cubicBezTo>
                <a:cubicBezTo>
                  <a:pt x="49" y="35"/>
                  <a:pt x="56" y="29"/>
                  <a:pt x="64" y="24"/>
                </a:cubicBezTo>
                <a:cubicBezTo>
                  <a:pt x="72" y="19"/>
                  <a:pt x="81" y="14"/>
                  <a:pt x="89" y="11"/>
                </a:cubicBezTo>
                <a:cubicBezTo>
                  <a:pt x="98" y="7"/>
                  <a:pt x="107" y="4"/>
                  <a:pt x="117" y="2"/>
                </a:cubicBezTo>
                <a:cubicBezTo>
                  <a:pt x="127" y="0"/>
                  <a:pt x="137" y="0"/>
                  <a:pt x="146" y="0"/>
                </a:cubicBezTo>
                <a:cubicBezTo>
                  <a:pt x="156" y="0"/>
                  <a:pt x="165" y="0"/>
                  <a:pt x="174" y="2"/>
                </a:cubicBezTo>
                <a:cubicBezTo>
                  <a:pt x="184" y="4"/>
                  <a:pt x="193" y="7"/>
                  <a:pt x="202" y="11"/>
                </a:cubicBezTo>
                <a:cubicBezTo>
                  <a:pt x="211" y="14"/>
                  <a:pt x="219" y="19"/>
                  <a:pt x="227" y="24"/>
                </a:cubicBezTo>
                <a:cubicBezTo>
                  <a:pt x="235" y="29"/>
                  <a:pt x="242" y="35"/>
                  <a:pt x="249" y="42"/>
                </a:cubicBezTo>
                <a:cubicBezTo>
                  <a:pt x="256" y="49"/>
                  <a:pt x="262" y="56"/>
                  <a:pt x="267" y="64"/>
                </a:cubicBezTo>
                <a:cubicBezTo>
                  <a:pt x="272" y="72"/>
                  <a:pt x="277" y="81"/>
                  <a:pt x="281" y="89"/>
                </a:cubicBezTo>
                <a:cubicBezTo>
                  <a:pt x="284" y="98"/>
                  <a:pt x="287" y="107"/>
                  <a:pt x="289" y="117"/>
                </a:cubicBezTo>
                <a:cubicBezTo>
                  <a:pt x="291" y="126"/>
                  <a:pt x="292" y="136"/>
                  <a:pt x="292" y="146"/>
                </a:cubicBez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2" name=""/>
          <p:cNvSpPr txBox="1"/>
          <p:nvPr/>
        </p:nvSpPr>
        <p:spPr>
          <a:xfrm>
            <a:off x="1300320" y="2026440"/>
            <a:ext cx="419976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使える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ホストが限られている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3" name=""/>
          <p:cNvSpPr/>
          <p:nvPr/>
        </p:nvSpPr>
        <p:spPr>
          <a:xfrm>
            <a:off x="1028520" y="320976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5"/>
                </a:moveTo>
                <a:cubicBezTo>
                  <a:pt x="292" y="155"/>
                  <a:pt x="291" y="164"/>
                  <a:pt x="289" y="174"/>
                </a:cubicBezTo>
                <a:cubicBezTo>
                  <a:pt x="287" y="183"/>
                  <a:pt x="285" y="192"/>
                  <a:pt x="281" y="201"/>
                </a:cubicBezTo>
                <a:cubicBezTo>
                  <a:pt x="277" y="210"/>
                  <a:pt x="273" y="218"/>
                  <a:pt x="268" y="226"/>
                </a:cubicBezTo>
                <a:cubicBezTo>
                  <a:pt x="262" y="234"/>
                  <a:pt x="256" y="242"/>
                  <a:pt x="249" y="248"/>
                </a:cubicBezTo>
                <a:cubicBezTo>
                  <a:pt x="243" y="256"/>
                  <a:pt x="235" y="262"/>
                  <a:pt x="227" y="267"/>
                </a:cubicBezTo>
                <a:cubicBezTo>
                  <a:pt x="219" y="273"/>
                  <a:pt x="211" y="277"/>
                  <a:pt x="202" y="281"/>
                </a:cubicBezTo>
                <a:cubicBezTo>
                  <a:pt x="192" y="285"/>
                  <a:pt x="183" y="287"/>
                  <a:pt x="174" y="289"/>
                </a:cubicBezTo>
                <a:cubicBezTo>
                  <a:pt x="165" y="291"/>
                  <a:pt x="155" y="292"/>
                  <a:pt x="146" y="292"/>
                </a:cubicBezTo>
                <a:cubicBezTo>
                  <a:pt x="136" y="292"/>
                  <a:pt x="127" y="291"/>
                  <a:pt x="117" y="289"/>
                </a:cubicBezTo>
                <a:cubicBezTo>
                  <a:pt x="108" y="287"/>
                  <a:pt x="99" y="285"/>
                  <a:pt x="90" y="281"/>
                </a:cubicBezTo>
                <a:cubicBezTo>
                  <a:pt x="81" y="277"/>
                  <a:pt x="73" y="273"/>
                  <a:pt x="65" y="267"/>
                </a:cubicBezTo>
                <a:cubicBezTo>
                  <a:pt x="57" y="262"/>
                  <a:pt x="49" y="256"/>
                  <a:pt x="43" y="248"/>
                </a:cubicBezTo>
                <a:cubicBezTo>
                  <a:pt x="36" y="242"/>
                  <a:pt x="30" y="234"/>
                  <a:pt x="25" y="226"/>
                </a:cubicBezTo>
                <a:cubicBezTo>
                  <a:pt x="19" y="218"/>
                  <a:pt x="15" y="210"/>
                  <a:pt x="11" y="201"/>
                </a:cubicBezTo>
                <a:cubicBezTo>
                  <a:pt x="7" y="192"/>
                  <a:pt x="5" y="183"/>
                  <a:pt x="3" y="174"/>
                </a:cubicBezTo>
                <a:cubicBezTo>
                  <a:pt x="1" y="164"/>
                  <a:pt x="0" y="155"/>
                  <a:pt x="0" y="145"/>
                </a:cubicBez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5" y="65"/>
                </a:cubicBezTo>
                <a:cubicBezTo>
                  <a:pt x="30" y="57"/>
                  <a:pt x="36" y="49"/>
                  <a:pt x="43" y="43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3"/>
                </a:cubicBezTo>
                <a:cubicBezTo>
                  <a:pt x="183" y="5"/>
                  <a:pt x="192" y="7"/>
                  <a:pt x="202" y="11"/>
                </a:cubicBezTo>
                <a:cubicBezTo>
                  <a:pt x="211" y="15"/>
                  <a:pt x="219" y="19"/>
                  <a:pt x="227" y="24"/>
                </a:cubicBezTo>
                <a:cubicBezTo>
                  <a:pt x="235" y="30"/>
                  <a:pt x="243" y="36"/>
                  <a:pt x="249" y="43"/>
                </a:cubicBezTo>
                <a:cubicBezTo>
                  <a:pt x="256" y="49"/>
                  <a:pt x="262" y="57"/>
                  <a:pt x="268" y="65"/>
                </a:cubicBezTo>
                <a:cubicBezTo>
                  <a:pt x="273" y="73"/>
                  <a:pt x="277" y="81"/>
                  <a:pt x="281" y="90"/>
                </a:cubicBezTo>
                <a:cubicBezTo>
                  <a:pt x="285" y="99"/>
                  <a:pt x="287" y="108"/>
                  <a:pt x="289" y="117"/>
                </a:cubicBezTo>
                <a:cubicBezTo>
                  <a:pt x="291" y="126"/>
                  <a:pt x="292" y="136"/>
                  <a:pt x="292" y="14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1852560" y="2521800"/>
            <a:ext cx="588708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vscode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の拡張機能である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Cline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か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roo code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ぐらい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5" name=""/>
          <p:cNvSpPr/>
          <p:nvPr/>
        </p:nvSpPr>
        <p:spPr>
          <a:xfrm>
            <a:off x="1581120" y="3705120"/>
            <a:ext cx="105120" cy="105120"/>
          </a:xfrm>
          <a:custGeom>
            <a:avLst/>
            <a:gdLst/>
            <a:ahLst/>
            <a:rect l="0" t="0" r="r" b="b"/>
            <a:pathLst>
              <a:path fill="none" w="292" h="292">
                <a:moveTo>
                  <a:pt x="292" y="146"/>
                </a:moveTo>
                <a:cubicBezTo>
                  <a:pt x="292" y="156"/>
                  <a:pt x="291" y="165"/>
                  <a:pt x="289" y="175"/>
                </a:cubicBezTo>
                <a:cubicBezTo>
                  <a:pt x="287" y="184"/>
                  <a:pt x="284" y="193"/>
                  <a:pt x="281" y="202"/>
                </a:cubicBezTo>
                <a:cubicBezTo>
                  <a:pt x="277" y="211"/>
                  <a:pt x="272" y="219"/>
                  <a:pt x="267" y="227"/>
                </a:cubicBezTo>
                <a:cubicBezTo>
                  <a:pt x="262" y="235"/>
                  <a:pt x="256" y="242"/>
                  <a:pt x="249" y="249"/>
                </a:cubicBezTo>
                <a:cubicBezTo>
                  <a:pt x="242" y="256"/>
                  <a:pt x="235" y="262"/>
                  <a:pt x="227" y="267"/>
                </a:cubicBezTo>
                <a:cubicBezTo>
                  <a:pt x="219" y="273"/>
                  <a:pt x="211" y="277"/>
                  <a:pt x="202" y="281"/>
                </a:cubicBezTo>
                <a:cubicBezTo>
                  <a:pt x="193" y="284"/>
                  <a:pt x="184" y="287"/>
                  <a:pt x="174" y="289"/>
                </a:cubicBezTo>
                <a:cubicBezTo>
                  <a:pt x="165" y="291"/>
                  <a:pt x="156" y="292"/>
                  <a:pt x="146" y="292"/>
                </a:cubicBezTo>
                <a:cubicBezTo>
                  <a:pt x="137" y="292"/>
                  <a:pt x="127" y="291"/>
                  <a:pt x="117" y="289"/>
                </a:cubicBezTo>
                <a:cubicBezTo>
                  <a:pt x="107" y="287"/>
                  <a:pt x="98" y="284"/>
                  <a:pt x="89" y="281"/>
                </a:cubicBezTo>
                <a:cubicBezTo>
                  <a:pt x="81" y="277"/>
                  <a:pt x="72" y="273"/>
                  <a:pt x="64" y="267"/>
                </a:cubicBezTo>
                <a:cubicBezTo>
                  <a:pt x="56" y="262"/>
                  <a:pt x="49" y="256"/>
                  <a:pt x="42" y="249"/>
                </a:cubicBezTo>
                <a:cubicBezTo>
                  <a:pt x="35" y="242"/>
                  <a:pt x="29" y="235"/>
                  <a:pt x="24" y="227"/>
                </a:cubicBezTo>
                <a:cubicBezTo>
                  <a:pt x="19" y="219"/>
                  <a:pt x="14" y="211"/>
                  <a:pt x="11" y="202"/>
                </a:cubicBezTo>
                <a:cubicBezTo>
                  <a:pt x="7" y="193"/>
                  <a:pt x="4" y="184"/>
                  <a:pt x="2" y="175"/>
                </a:cubicBezTo>
                <a:cubicBezTo>
                  <a:pt x="1" y="165"/>
                  <a:pt x="0" y="156"/>
                  <a:pt x="0" y="146"/>
                </a:cubicBezTo>
                <a:cubicBezTo>
                  <a:pt x="0" y="137"/>
                  <a:pt x="1" y="127"/>
                  <a:pt x="2" y="118"/>
                </a:cubicBezTo>
                <a:cubicBezTo>
                  <a:pt x="4" y="109"/>
                  <a:pt x="7" y="99"/>
                  <a:pt x="11" y="91"/>
                </a:cubicBezTo>
                <a:cubicBezTo>
                  <a:pt x="14" y="82"/>
                  <a:pt x="19" y="73"/>
                  <a:pt x="24" y="65"/>
                </a:cubicBezTo>
                <a:cubicBezTo>
                  <a:pt x="29" y="58"/>
                  <a:pt x="35" y="50"/>
                  <a:pt x="42" y="43"/>
                </a:cubicBezTo>
                <a:cubicBezTo>
                  <a:pt x="49" y="36"/>
                  <a:pt x="56" y="30"/>
                  <a:pt x="64" y="24"/>
                </a:cubicBezTo>
                <a:cubicBezTo>
                  <a:pt x="72" y="19"/>
                  <a:pt x="81" y="15"/>
                  <a:pt x="89" y="11"/>
                </a:cubicBezTo>
                <a:cubicBezTo>
                  <a:pt x="98" y="7"/>
                  <a:pt x="107" y="4"/>
                  <a:pt x="117" y="3"/>
                </a:cubicBezTo>
                <a:cubicBezTo>
                  <a:pt x="127" y="1"/>
                  <a:pt x="137" y="0"/>
                  <a:pt x="146" y="0"/>
                </a:cubicBezTo>
                <a:cubicBezTo>
                  <a:pt x="156" y="0"/>
                  <a:pt x="165" y="1"/>
                  <a:pt x="174" y="3"/>
                </a:cubicBezTo>
                <a:cubicBezTo>
                  <a:pt x="184" y="4"/>
                  <a:pt x="193" y="7"/>
                  <a:pt x="202" y="11"/>
                </a:cubicBezTo>
                <a:cubicBezTo>
                  <a:pt x="211" y="15"/>
                  <a:pt x="219" y="19"/>
                  <a:pt x="227" y="24"/>
                </a:cubicBezTo>
                <a:cubicBezTo>
                  <a:pt x="235" y="30"/>
                  <a:pt x="242" y="36"/>
                  <a:pt x="249" y="43"/>
                </a:cubicBezTo>
                <a:cubicBezTo>
                  <a:pt x="256" y="50"/>
                  <a:pt x="262" y="58"/>
                  <a:pt x="267" y="65"/>
                </a:cubicBezTo>
                <a:cubicBezTo>
                  <a:pt x="272" y="73"/>
                  <a:pt x="277" y="82"/>
                  <a:pt x="281" y="91"/>
                </a:cubicBezTo>
                <a:cubicBezTo>
                  <a:pt x="284" y="99"/>
                  <a:pt x="287" y="109"/>
                  <a:pt x="289" y="118"/>
                </a:cubicBezTo>
                <a:cubicBezTo>
                  <a:pt x="291" y="127"/>
                  <a:pt x="292" y="137"/>
                  <a:pt x="292" y="146"/>
                </a:cubicBez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1300320" y="3112200"/>
            <a:ext cx="640656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オープンソースの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サーバーを立ち上げられない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7" name=""/>
          <p:cNvSpPr/>
          <p:nvPr/>
        </p:nvSpPr>
        <p:spPr>
          <a:xfrm>
            <a:off x="1028520" y="429552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7"/>
                </a:moveTo>
                <a:cubicBezTo>
                  <a:pt x="292" y="156"/>
                  <a:pt x="291" y="166"/>
                  <a:pt x="289" y="175"/>
                </a:cubicBezTo>
                <a:cubicBezTo>
                  <a:pt x="287" y="184"/>
                  <a:pt x="285" y="194"/>
                  <a:pt x="281" y="202"/>
                </a:cubicBezTo>
                <a:cubicBezTo>
                  <a:pt x="277" y="211"/>
                  <a:pt x="273" y="220"/>
                  <a:pt x="268" y="228"/>
                </a:cubicBezTo>
                <a:cubicBezTo>
                  <a:pt x="262" y="236"/>
                  <a:pt x="256" y="243"/>
                  <a:pt x="249" y="250"/>
                </a:cubicBezTo>
                <a:cubicBezTo>
                  <a:pt x="243" y="256"/>
                  <a:pt x="235" y="262"/>
                  <a:pt x="227" y="268"/>
                </a:cubicBezTo>
                <a:cubicBezTo>
                  <a:pt x="219" y="273"/>
                  <a:pt x="211" y="278"/>
                  <a:pt x="202" y="281"/>
                </a:cubicBezTo>
                <a:cubicBezTo>
                  <a:pt x="192" y="285"/>
                  <a:pt x="183" y="288"/>
                  <a:pt x="174" y="289"/>
                </a:cubicBezTo>
                <a:cubicBezTo>
                  <a:pt x="165" y="291"/>
                  <a:pt x="155" y="292"/>
                  <a:pt x="146" y="292"/>
                </a:cubicBezTo>
                <a:cubicBezTo>
                  <a:pt x="136" y="292"/>
                  <a:pt x="127" y="291"/>
                  <a:pt x="117" y="289"/>
                </a:cubicBezTo>
                <a:cubicBezTo>
                  <a:pt x="108" y="288"/>
                  <a:pt x="99" y="285"/>
                  <a:pt x="90" y="281"/>
                </a:cubicBezTo>
                <a:cubicBezTo>
                  <a:pt x="81" y="278"/>
                  <a:pt x="73" y="273"/>
                  <a:pt x="65" y="268"/>
                </a:cubicBezTo>
                <a:cubicBezTo>
                  <a:pt x="57" y="262"/>
                  <a:pt x="49" y="256"/>
                  <a:pt x="43" y="250"/>
                </a:cubicBezTo>
                <a:cubicBezTo>
                  <a:pt x="36" y="243"/>
                  <a:pt x="30" y="236"/>
                  <a:pt x="25" y="228"/>
                </a:cubicBezTo>
                <a:cubicBezTo>
                  <a:pt x="19" y="220"/>
                  <a:pt x="15" y="211"/>
                  <a:pt x="11" y="202"/>
                </a:cubicBezTo>
                <a:cubicBezTo>
                  <a:pt x="7" y="194"/>
                  <a:pt x="5" y="184"/>
                  <a:pt x="3" y="175"/>
                </a:cubicBezTo>
                <a:cubicBezTo>
                  <a:pt x="1" y="166"/>
                  <a:pt x="0" y="156"/>
                  <a:pt x="0" y="147"/>
                </a:cubicBez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5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3"/>
                </a:cubicBezTo>
                <a:cubicBezTo>
                  <a:pt x="183" y="5"/>
                  <a:pt x="192" y="8"/>
                  <a:pt x="202" y="11"/>
                </a:cubicBezTo>
                <a:cubicBezTo>
                  <a:pt x="211" y="15"/>
                  <a:pt x="219" y="19"/>
                  <a:pt x="227" y="25"/>
                </a:cubicBezTo>
                <a:cubicBezTo>
                  <a:pt x="235" y="30"/>
                  <a:pt x="243" y="36"/>
                  <a:pt x="249" y="43"/>
                </a:cubicBezTo>
                <a:cubicBezTo>
                  <a:pt x="256" y="50"/>
                  <a:pt x="262" y="57"/>
                  <a:pt x="268" y="65"/>
                </a:cubicBezTo>
                <a:cubicBezTo>
                  <a:pt x="273" y="73"/>
                  <a:pt x="277" y="81"/>
                  <a:pt x="281" y="90"/>
                </a:cubicBezTo>
                <a:cubicBezTo>
                  <a:pt x="285" y="99"/>
                  <a:pt x="287" y="108"/>
                  <a:pt x="289" y="117"/>
                </a:cubicBezTo>
                <a:cubicBezTo>
                  <a:pt x="291" y="127"/>
                  <a:pt x="292" y="136"/>
                  <a:pt x="292" y="14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1852560" y="3607560"/>
            <a:ext cx="674460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公式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サーバーの立ち上げは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node.js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や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docker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が基本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9" name=""/>
          <p:cNvSpPr/>
          <p:nvPr/>
        </p:nvSpPr>
        <p:spPr>
          <a:xfrm>
            <a:off x="1581120" y="4790880"/>
            <a:ext cx="105120" cy="105120"/>
          </a:xfrm>
          <a:custGeom>
            <a:avLst/>
            <a:gdLst/>
            <a:ahLst/>
            <a:rect l="0" t="0" r="r" b="b"/>
            <a:pathLst>
              <a:path fill="none" w="292" h="292">
                <a:moveTo>
                  <a:pt x="292" y="146"/>
                </a:moveTo>
                <a:cubicBezTo>
                  <a:pt x="292" y="155"/>
                  <a:pt x="291" y="165"/>
                  <a:pt x="289" y="174"/>
                </a:cubicBezTo>
                <a:cubicBezTo>
                  <a:pt x="287" y="183"/>
                  <a:pt x="284" y="192"/>
                  <a:pt x="281" y="201"/>
                </a:cubicBezTo>
                <a:cubicBezTo>
                  <a:pt x="277" y="210"/>
                  <a:pt x="272" y="218"/>
                  <a:pt x="267" y="227"/>
                </a:cubicBezTo>
                <a:cubicBezTo>
                  <a:pt x="262" y="235"/>
                  <a:pt x="256" y="243"/>
                  <a:pt x="249" y="249"/>
                </a:cubicBezTo>
                <a:cubicBezTo>
                  <a:pt x="242" y="256"/>
                  <a:pt x="235" y="262"/>
                  <a:pt x="227" y="268"/>
                </a:cubicBezTo>
                <a:cubicBezTo>
                  <a:pt x="219" y="273"/>
                  <a:pt x="211" y="277"/>
                  <a:pt x="202" y="281"/>
                </a:cubicBezTo>
                <a:cubicBezTo>
                  <a:pt x="193" y="285"/>
                  <a:pt x="184" y="287"/>
                  <a:pt x="174" y="289"/>
                </a:cubicBezTo>
                <a:cubicBezTo>
                  <a:pt x="165" y="291"/>
                  <a:pt x="156" y="292"/>
                  <a:pt x="146" y="292"/>
                </a:cubicBezTo>
                <a:cubicBezTo>
                  <a:pt x="137" y="292"/>
                  <a:pt x="127" y="291"/>
                  <a:pt x="117" y="289"/>
                </a:cubicBezTo>
                <a:cubicBezTo>
                  <a:pt x="107" y="287"/>
                  <a:pt x="98" y="285"/>
                  <a:pt x="89" y="281"/>
                </a:cubicBezTo>
                <a:cubicBezTo>
                  <a:pt x="81" y="277"/>
                  <a:pt x="72" y="273"/>
                  <a:pt x="64" y="268"/>
                </a:cubicBezTo>
                <a:cubicBezTo>
                  <a:pt x="56" y="262"/>
                  <a:pt x="49" y="256"/>
                  <a:pt x="42" y="249"/>
                </a:cubicBezTo>
                <a:cubicBezTo>
                  <a:pt x="35" y="243"/>
                  <a:pt x="29" y="235"/>
                  <a:pt x="24" y="227"/>
                </a:cubicBezTo>
                <a:cubicBezTo>
                  <a:pt x="19" y="218"/>
                  <a:pt x="14" y="210"/>
                  <a:pt x="11" y="201"/>
                </a:cubicBezTo>
                <a:cubicBezTo>
                  <a:pt x="7" y="192"/>
                  <a:pt x="4" y="183"/>
                  <a:pt x="2" y="174"/>
                </a:cubicBezTo>
                <a:cubicBezTo>
                  <a:pt x="1" y="165"/>
                  <a:pt x="0" y="155"/>
                  <a:pt x="0" y="146"/>
                </a:cubicBezTo>
                <a:cubicBezTo>
                  <a:pt x="0" y="136"/>
                  <a:pt x="1" y="127"/>
                  <a:pt x="2" y="117"/>
                </a:cubicBezTo>
                <a:cubicBezTo>
                  <a:pt x="4" y="108"/>
                  <a:pt x="7" y="99"/>
                  <a:pt x="11" y="90"/>
                </a:cubicBezTo>
                <a:cubicBezTo>
                  <a:pt x="14" y="81"/>
                  <a:pt x="19" y="73"/>
                  <a:pt x="24" y="65"/>
                </a:cubicBezTo>
                <a:cubicBezTo>
                  <a:pt x="29" y="57"/>
                  <a:pt x="35" y="49"/>
                  <a:pt x="42" y="43"/>
                </a:cubicBezTo>
                <a:cubicBezTo>
                  <a:pt x="49" y="36"/>
                  <a:pt x="56" y="30"/>
                  <a:pt x="64" y="25"/>
                </a:cubicBezTo>
                <a:cubicBezTo>
                  <a:pt x="72" y="19"/>
                  <a:pt x="81" y="15"/>
                  <a:pt x="89" y="11"/>
                </a:cubicBezTo>
                <a:cubicBezTo>
                  <a:pt x="98" y="7"/>
                  <a:pt x="107" y="5"/>
                  <a:pt x="117" y="3"/>
                </a:cubicBezTo>
                <a:cubicBezTo>
                  <a:pt x="127" y="1"/>
                  <a:pt x="137" y="0"/>
                  <a:pt x="146" y="0"/>
                </a:cubicBezTo>
                <a:cubicBezTo>
                  <a:pt x="156" y="0"/>
                  <a:pt x="165" y="1"/>
                  <a:pt x="174" y="3"/>
                </a:cubicBezTo>
                <a:cubicBezTo>
                  <a:pt x="184" y="5"/>
                  <a:pt x="193" y="7"/>
                  <a:pt x="202" y="11"/>
                </a:cubicBezTo>
                <a:cubicBezTo>
                  <a:pt x="211" y="15"/>
                  <a:pt x="219" y="19"/>
                  <a:pt x="227" y="25"/>
                </a:cubicBezTo>
                <a:cubicBezTo>
                  <a:pt x="235" y="30"/>
                  <a:pt x="242" y="36"/>
                  <a:pt x="249" y="43"/>
                </a:cubicBezTo>
                <a:cubicBezTo>
                  <a:pt x="256" y="49"/>
                  <a:pt x="262" y="57"/>
                  <a:pt x="267" y="65"/>
                </a:cubicBezTo>
                <a:cubicBezTo>
                  <a:pt x="272" y="73"/>
                  <a:pt x="277" y="81"/>
                  <a:pt x="281" y="90"/>
                </a:cubicBezTo>
                <a:cubicBezTo>
                  <a:pt x="284" y="99"/>
                  <a:pt x="287" y="108"/>
                  <a:pt x="289" y="117"/>
                </a:cubicBezTo>
                <a:cubicBezTo>
                  <a:pt x="291" y="127"/>
                  <a:pt x="292" y="136"/>
                  <a:pt x="292" y="146"/>
                </a:cubicBez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1300320" y="4198320"/>
            <a:ext cx="640656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オープンソースの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サーバーのツールを使えない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1852560" y="4693320"/>
            <a:ext cx="982404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ツールが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API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を呼び出したりインターネットに接続する場合が多く、社内の制限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1852560" y="5198400"/>
            <a:ext cx="16556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に引っかかる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11652480" y="6374880"/>
            <a:ext cx="2548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NotoSansJP-Thin_"/>
                <a:ea typeface="NotoSansJP-Thin_"/>
              </a:rPr>
              <a:t>15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7" name=""/>
          <p:cNvSpPr/>
          <p:nvPr/>
        </p:nvSpPr>
        <p:spPr>
          <a:xfrm>
            <a:off x="786960" y="829440"/>
            <a:ext cx="349920" cy="312840"/>
          </a:xfrm>
          <a:custGeom>
            <a:avLst/>
            <a:gdLst/>
            <a:ahLst/>
            <a:rect l="0" t="0" r="r" b="b"/>
            <a:pathLst>
              <a:path w="972" h="869">
                <a:moveTo>
                  <a:pt x="971" y="631"/>
                </a:moveTo>
                <a:cubicBezTo>
                  <a:pt x="978" y="566"/>
                  <a:pt x="957" y="507"/>
                  <a:pt x="914" y="465"/>
                </a:cubicBezTo>
                <a:lnTo>
                  <a:pt x="460" y="23"/>
                </a:lnTo>
                <a:cubicBezTo>
                  <a:pt x="449" y="12"/>
                  <a:pt x="431" y="12"/>
                  <a:pt x="420" y="23"/>
                </a:cubicBezTo>
                <a:cubicBezTo>
                  <a:pt x="409" y="34"/>
                  <a:pt x="409" y="51"/>
                  <a:pt x="420" y="61"/>
                </a:cubicBezTo>
                <a:lnTo>
                  <a:pt x="875" y="504"/>
                </a:lnTo>
                <a:cubicBezTo>
                  <a:pt x="906" y="534"/>
                  <a:pt x="920" y="578"/>
                  <a:pt x="916" y="626"/>
                </a:cubicBezTo>
                <a:cubicBezTo>
                  <a:pt x="911" y="674"/>
                  <a:pt x="889" y="720"/>
                  <a:pt x="855" y="755"/>
                </a:cubicBezTo>
                <a:cubicBezTo>
                  <a:pt x="820" y="788"/>
                  <a:pt x="773" y="810"/>
                  <a:pt x="724" y="814"/>
                </a:cubicBezTo>
                <a:cubicBezTo>
                  <a:pt x="674" y="819"/>
                  <a:pt x="629" y="804"/>
                  <a:pt x="598" y="774"/>
                </a:cubicBezTo>
                <a:lnTo>
                  <a:pt x="84" y="273"/>
                </a:lnTo>
                <a:cubicBezTo>
                  <a:pt x="56" y="246"/>
                  <a:pt x="54" y="213"/>
                  <a:pt x="57" y="190"/>
                </a:cubicBezTo>
                <a:cubicBezTo>
                  <a:pt x="61" y="157"/>
                  <a:pt x="78" y="125"/>
                  <a:pt x="103" y="100"/>
                </a:cubicBezTo>
                <a:cubicBezTo>
                  <a:pt x="151" y="54"/>
                  <a:pt x="232" y="33"/>
                  <a:pt x="282" y="81"/>
                </a:cubicBezTo>
                <a:lnTo>
                  <a:pt x="697" y="484"/>
                </a:lnTo>
                <a:cubicBezTo>
                  <a:pt x="728" y="515"/>
                  <a:pt x="698" y="561"/>
                  <a:pt x="677" y="581"/>
                </a:cubicBezTo>
                <a:cubicBezTo>
                  <a:pt x="657" y="601"/>
                  <a:pt x="610" y="630"/>
                  <a:pt x="578" y="600"/>
                </a:cubicBezTo>
                <a:lnTo>
                  <a:pt x="262" y="292"/>
                </a:lnTo>
                <a:cubicBezTo>
                  <a:pt x="251" y="282"/>
                  <a:pt x="233" y="282"/>
                  <a:pt x="222" y="292"/>
                </a:cubicBezTo>
                <a:cubicBezTo>
                  <a:pt x="211" y="303"/>
                  <a:pt x="211" y="320"/>
                  <a:pt x="222" y="331"/>
                </a:cubicBezTo>
                <a:lnTo>
                  <a:pt x="539" y="638"/>
                </a:lnTo>
                <a:cubicBezTo>
                  <a:pt x="591" y="689"/>
                  <a:pt x="667" y="667"/>
                  <a:pt x="716" y="619"/>
                </a:cubicBezTo>
                <a:cubicBezTo>
                  <a:pt x="766" y="571"/>
                  <a:pt x="788" y="497"/>
                  <a:pt x="736" y="446"/>
                </a:cubicBezTo>
                <a:lnTo>
                  <a:pt x="322" y="42"/>
                </a:lnTo>
                <a:cubicBezTo>
                  <a:pt x="248" y="-29"/>
                  <a:pt x="130" y="-3"/>
                  <a:pt x="64" y="61"/>
                </a:cubicBezTo>
                <a:cubicBezTo>
                  <a:pt x="30" y="94"/>
                  <a:pt x="7" y="139"/>
                  <a:pt x="2" y="183"/>
                </a:cubicBezTo>
                <a:cubicBezTo>
                  <a:pt x="-5" y="233"/>
                  <a:pt x="10" y="279"/>
                  <a:pt x="44" y="311"/>
                </a:cubicBezTo>
                <a:lnTo>
                  <a:pt x="559" y="812"/>
                </a:lnTo>
                <a:cubicBezTo>
                  <a:pt x="597" y="850"/>
                  <a:pt x="648" y="869"/>
                  <a:pt x="706" y="869"/>
                </a:cubicBezTo>
                <a:cubicBezTo>
                  <a:pt x="714" y="869"/>
                  <a:pt x="721" y="869"/>
                  <a:pt x="729" y="868"/>
                </a:cubicBezTo>
                <a:cubicBezTo>
                  <a:pt x="791" y="863"/>
                  <a:pt x="851" y="835"/>
                  <a:pt x="894" y="793"/>
                </a:cubicBezTo>
                <a:cubicBezTo>
                  <a:pt x="938" y="751"/>
                  <a:pt x="966" y="691"/>
                  <a:pt x="971" y="631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8" name=""/>
          <p:cNvSpPr/>
          <p:nvPr/>
        </p:nvSpPr>
        <p:spPr>
          <a:xfrm>
            <a:off x="1028520" y="167616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7"/>
                </a:moveTo>
                <a:cubicBezTo>
                  <a:pt x="292" y="156"/>
                  <a:pt x="291" y="166"/>
                  <a:pt x="289" y="175"/>
                </a:cubicBezTo>
                <a:cubicBezTo>
                  <a:pt x="287" y="184"/>
                  <a:pt x="285" y="194"/>
                  <a:pt x="281" y="202"/>
                </a:cubicBezTo>
                <a:cubicBezTo>
                  <a:pt x="277" y="211"/>
                  <a:pt x="273" y="220"/>
                  <a:pt x="268" y="228"/>
                </a:cubicBezTo>
                <a:cubicBezTo>
                  <a:pt x="262" y="235"/>
                  <a:pt x="256" y="243"/>
                  <a:pt x="249" y="250"/>
                </a:cubicBezTo>
                <a:cubicBezTo>
                  <a:pt x="243" y="256"/>
                  <a:pt x="235" y="262"/>
                  <a:pt x="227" y="268"/>
                </a:cubicBezTo>
                <a:cubicBezTo>
                  <a:pt x="219" y="273"/>
                  <a:pt x="211" y="277"/>
                  <a:pt x="202" y="281"/>
                </a:cubicBezTo>
                <a:cubicBezTo>
                  <a:pt x="192" y="285"/>
                  <a:pt x="183" y="288"/>
                  <a:pt x="174" y="289"/>
                </a:cubicBezTo>
                <a:cubicBezTo>
                  <a:pt x="165" y="291"/>
                  <a:pt x="155" y="292"/>
                  <a:pt x="146" y="292"/>
                </a:cubicBezTo>
                <a:cubicBezTo>
                  <a:pt x="136" y="292"/>
                  <a:pt x="127" y="291"/>
                  <a:pt x="117" y="289"/>
                </a:cubicBezTo>
                <a:cubicBezTo>
                  <a:pt x="108" y="288"/>
                  <a:pt x="99" y="285"/>
                  <a:pt x="90" y="281"/>
                </a:cubicBezTo>
                <a:cubicBezTo>
                  <a:pt x="81" y="277"/>
                  <a:pt x="73" y="273"/>
                  <a:pt x="65" y="268"/>
                </a:cubicBezTo>
                <a:cubicBezTo>
                  <a:pt x="57" y="262"/>
                  <a:pt x="49" y="256"/>
                  <a:pt x="43" y="250"/>
                </a:cubicBezTo>
                <a:cubicBezTo>
                  <a:pt x="36" y="243"/>
                  <a:pt x="30" y="235"/>
                  <a:pt x="25" y="228"/>
                </a:cubicBezTo>
                <a:cubicBezTo>
                  <a:pt x="19" y="220"/>
                  <a:pt x="15" y="211"/>
                  <a:pt x="11" y="202"/>
                </a:cubicBezTo>
                <a:cubicBezTo>
                  <a:pt x="7" y="194"/>
                  <a:pt x="5" y="184"/>
                  <a:pt x="3" y="175"/>
                </a:cubicBezTo>
                <a:cubicBezTo>
                  <a:pt x="1" y="166"/>
                  <a:pt x="0" y="156"/>
                  <a:pt x="0" y="147"/>
                </a:cubicBez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5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3"/>
                </a:cubicBezTo>
                <a:cubicBezTo>
                  <a:pt x="183" y="5"/>
                  <a:pt x="192" y="8"/>
                  <a:pt x="202" y="11"/>
                </a:cubicBezTo>
                <a:cubicBezTo>
                  <a:pt x="211" y="15"/>
                  <a:pt x="219" y="19"/>
                  <a:pt x="227" y="25"/>
                </a:cubicBezTo>
                <a:cubicBezTo>
                  <a:pt x="235" y="30"/>
                  <a:pt x="243" y="36"/>
                  <a:pt x="249" y="43"/>
                </a:cubicBezTo>
                <a:cubicBezTo>
                  <a:pt x="256" y="50"/>
                  <a:pt x="262" y="57"/>
                  <a:pt x="268" y="65"/>
                </a:cubicBezTo>
                <a:cubicBezTo>
                  <a:pt x="273" y="73"/>
                  <a:pt x="277" y="81"/>
                  <a:pt x="281" y="90"/>
                </a:cubicBezTo>
                <a:cubicBezTo>
                  <a:pt x="285" y="99"/>
                  <a:pt x="287" y="108"/>
                  <a:pt x="289" y="117"/>
                </a:cubicBezTo>
                <a:cubicBezTo>
                  <a:pt x="291" y="127"/>
                  <a:pt x="292" y="136"/>
                  <a:pt x="292" y="14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59" name=""/>
          <p:cNvSpPr txBox="1"/>
          <p:nvPr/>
        </p:nvSpPr>
        <p:spPr>
          <a:xfrm>
            <a:off x="1160280" y="808560"/>
            <a:ext cx="4076640" cy="36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 社内活用の課題への対応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0" name=""/>
          <p:cNvSpPr/>
          <p:nvPr/>
        </p:nvSpPr>
        <p:spPr>
          <a:xfrm>
            <a:off x="1581120" y="2171520"/>
            <a:ext cx="105120" cy="105120"/>
          </a:xfrm>
          <a:custGeom>
            <a:avLst/>
            <a:gdLst/>
            <a:ahLst/>
            <a:rect l="0" t="0" r="r" b="b"/>
            <a:pathLst>
              <a:path fill="none" w="292" h="292">
                <a:moveTo>
                  <a:pt x="292" y="146"/>
                </a:moveTo>
                <a:cubicBezTo>
                  <a:pt x="292" y="155"/>
                  <a:pt x="291" y="165"/>
                  <a:pt x="289" y="174"/>
                </a:cubicBezTo>
                <a:cubicBezTo>
                  <a:pt x="287" y="183"/>
                  <a:pt x="284" y="192"/>
                  <a:pt x="281" y="201"/>
                </a:cubicBezTo>
                <a:cubicBezTo>
                  <a:pt x="277" y="210"/>
                  <a:pt x="272" y="218"/>
                  <a:pt x="267" y="227"/>
                </a:cubicBezTo>
                <a:cubicBezTo>
                  <a:pt x="262" y="235"/>
                  <a:pt x="256" y="243"/>
                  <a:pt x="249" y="249"/>
                </a:cubicBezTo>
                <a:cubicBezTo>
                  <a:pt x="242" y="256"/>
                  <a:pt x="235" y="262"/>
                  <a:pt x="227" y="268"/>
                </a:cubicBezTo>
                <a:cubicBezTo>
                  <a:pt x="219" y="273"/>
                  <a:pt x="211" y="277"/>
                  <a:pt x="202" y="281"/>
                </a:cubicBezTo>
                <a:cubicBezTo>
                  <a:pt x="193" y="285"/>
                  <a:pt x="184" y="287"/>
                  <a:pt x="174" y="289"/>
                </a:cubicBezTo>
                <a:cubicBezTo>
                  <a:pt x="165" y="291"/>
                  <a:pt x="156" y="292"/>
                  <a:pt x="146" y="292"/>
                </a:cubicBezTo>
                <a:cubicBezTo>
                  <a:pt x="137" y="292"/>
                  <a:pt x="127" y="291"/>
                  <a:pt x="117" y="289"/>
                </a:cubicBezTo>
                <a:cubicBezTo>
                  <a:pt x="107" y="287"/>
                  <a:pt x="98" y="285"/>
                  <a:pt x="89" y="281"/>
                </a:cubicBezTo>
                <a:cubicBezTo>
                  <a:pt x="81" y="277"/>
                  <a:pt x="72" y="273"/>
                  <a:pt x="64" y="268"/>
                </a:cubicBezTo>
                <a:cubicBezTo>
                  <a:pt x="56" y="262"/>
                  <a:pt x="49" y="256"/>
                  <a:pt x="42" y="249"/>
                </a:cubicBezTo>
                <a:cubicBezTo>
                  <a:pt x="35" y="243"/>
                  <a:pt x="29" y="235"/>
                  <a:pt x="24" y="227"/>
                </a:cubicBezTo>
                <a:cubicBezTo>
                  <a:pt x="19" y="218"/>
                  <a:pt x="14" y="210"/>
                  <a:pt x="11" y="201"/>
                </a:cubicBezTo>
                <a:cubicBezTo>
                  <a:pt x="7" y="192"/>
                  <a:pt x="4" y="183"/>
                  <a:pt x="2" y="174"/>
                </a:cubicBezTo>
                <a:cubicBezTo>
                  <a:pt x="1" y="165"/>
                  <a:pt x="0" y="155"/>
                  <a:pt x="0" y="146"/>
                </a:cubicBezTo>
                <a:cubicBezTo>
                  <a:pt x="0" y="136"/>
                  <a:pt x="1" y="127"/>
                  <a:pt x="2" y="117"/>
                </a:cubicBezTo>
                <a:cubicBezTo>
                  <a:pt x="4" y="108"/>
                  <a:pt x="7" y="99"/>
                  <a:pt x="11" y="90"/>
                </a:cubicBezTo>
                <a:cubicBezTo>
                  <a:pt x="14" y="81"/>
                  <a:pt x="19" y="73"/>
                  <a:pt x="24" y="65"/>
                </a:cubicBezTo>
                <a:cubicBezTo>
                  <a:pt x="29" y="57"/>
                  <a:pt x="35" y="49"/>
                  <a:pt x="42" y="43"/>
                </a:cubicBezTo>
                <a:cubicBezTo>
                  <a:pt x="49" y="36"/>
                  <a:pt x="56" y="30"/>
                  <a:pt x="64" y="25"/>
                </a:cubicBezTo>
                <a:cubicBezTo>
                  <a:pt x="72" y="19"/>
                  <a:pt x="81" y="15"/>
                  <a:pt x="89" y="11"/>
                </a:cubicBezTo>
                <a:cubicBezTo>
                  <a:pt x="98" y="7"/>
                  <a:pt x="107" y="5"/>
                  <a:pt x="117" y="3"/>
                </a:cubicBezTo>
                <a:cubicBezTo>
                  <a:pt x="127" y="1"/>
                  <a:pt x="137" y="0"/>
                  <a:pt x="146" y="0"/>
                </a:cubicBezTo>
                <a:cubicBezTo>
                  <a:pt x="156" y="0"/>
                  <a:pt x="165" y="1"/>
                  <a:pt x="174" y="3"/>
                </a:cubicBezTo>
                <a:cubicBezTo>
                  <a:pt x="184" y="5"/>
                  <a:pt x="193" y="7"/>
                  <a:pt x="202" y="11"/>
                </a:cubicBezTo>
                <a:cubicBezTo>
                  <a:pt x="211" y="15"/>
                  <a:pt x="219" y="19"/>
                  <a:pt x="227" y="25"/>
                </a:cubicBezTo>
                <a:cubicBezTo>
                  <a:pt x="235" y="30"/>
                  <a:pt x="242" y="36"/>
                  <a:pt x="249" y="43"/>
                </a:cubicBezTo>
                <a:cubicBezTo>
                  <a:pt x="256" y="49"/>
                  <a:pt x="262" y="57"/>
                  <a:pt x="267" y="65"/>
                </a:cubicBezTo>
                <a:cubicBezTo>
                  <a:pt x="272" y="73"/>
                  <a:pt x="277" y="81"/>
                  <a:pt x="281" y="90"/>
                </a:cubicBezTo>
                <a:cubicBezTo>
                  <a:pt x="284" y="99"/>
                  <a:pt x="287" y="108"/>
                  <a:pt x="289" y="117"/>
                </a:cubicBezTo>
                <a:cubicBezTo>
                  <a:pt x="291" y="127"/>
                  <a:pt x="292" y="136"/>
                  <a:pt x="292" y="146"/>
                </a:cubicBez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1" name=""/>
          <p:cNvSpPr txBox="1"/>
          <p:nvPr/>
        </p:nvSpPr>
        <p:spPr>
          <a:xfrm>
            <a:off x="1300320" y="1578960"/>
            <a:ext cx="419976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使える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ホストが限られている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2" name=""/>
          <p:cNvSpPr txBox="1"/>
          <p:nvPr/>
        </p:nvSpPr>
        <p:spPr>
          <a:xfrm>
            <a:off x="1852560" y="2073960"/>
            <a:ext cx="588708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vscode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の拡張機能である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Cline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や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roo code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ぐらい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3" name=""/>
          <p:cNvSpPr/>
          <p:nvPr/>
        </p:nvSpPr>
        <p:spPr>
          <a:xfrm>
            <a:off x="1028520" y="325728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7"/>
                </a:moveTo>
                <a:cubicBezTo>
                  <a:pt x="292" y="156"/>
                  <a:pt x="291" y="166"/>
                  <a:pt x="289" y="175"/>
                </a:cubicBezTo>
                <a:cubicBezTo>
                  <a:pt x="287" y="185"/>
                  <a:pt x="285" y="194"/>
                  <a:pt x="281" y="202"/>
                </a:cubicBezTo>
                <a:cubicBezTo>
                  <a:pt x="277" y="211"/>
                  <a:pt x="273" y="220"/>
                  <a:pt x="268" y="228"/>
                </a:cubicBezTo>
                <a:cubicBezTo>
                  <a:pt x="262" y="236"/>
                  <a:pt x="256" y="243"/>
                  <a:pt x="249" y="250"/>
                </a:cubicBezTo>
                <a:cubicBezTo>
                  <a:pt x="243" y="256"/>
                  <a:pt x="235" y="262"/>
                  <a:pt x="227" y="268"/>
                </a:cubicBezTo>
                <a:cubicBezTo>
                  <a:pt x="219" y="273"/>
                  <a:pt x="211" y="278"/>
                  <a:pt x="202" y="281"/>
                </a:cubicBezTo>
                <a:cubicBezTo>
                  <a:pt x="192" y="285"/>
                  <a:pt x="183" y="288"/>
                  <a:pt x="174" y="289"/>
                </a:cubicBezTo>
                <a:cubicBezTo>
                  <a:pt x="165" y="291"/>
                  <a:pt x="155" y="292"/>
                  <a:pt x="146" y="292"/>
                </a:cubicBezTo>
                <a:cubicBezTo>
                  <a:pt x="136" y="292"/>
                  <a:pt x="127" y="291"/>
                  <a:pt x="117" y="289"/>
                </a:cubicBezTo>
                <a:cubicBezTo>
                  <a:pt x="108" y="288"/>
                  <a:pt x="99" y="285"/>
                  <a:pt x="90" y="281"/>
                </a:cubicBezTo>
                <a:cubicBezTo>
                  <a:pt x="81" y="278"/>
                  <a:pt x="73" y="273"/>
                  <a:pt x="65" y="268"/>
                </a:cubicBezTo>
                <a:cubicBezTo>
                  <a:pt x="57" y="262"/>
                  <a:pt x="49" y="256"/>
                  <a:pt x="43" y="250"/>
                </a:cubicBezTo>
                <a:cubicBezTo>
                  <a:pt x="36" y="243"/>
                  <a:pt x="30" y="236"/>
                  <a:pt x="25" y="228"/>
                </a:cubicBezTo>
                <a:cubicBezTo>
                  <a:pt x="19" y="220"/>
                  <a:pt x="15" y="211"/>
                  <a:pt x="11" y="202"/>
                </a:cubicBezTo>
                <a:cubicBezTo>
                  <a:pt x="7" y="194"/>
                  <a:pt x="5" y="185"/>
                  <a:pt x="3" y="175"/>
                </a:cubicBezTo>
                <a:cubicBezTo>
                  <a:pt x="1" y="166"/>
                  <a:pt x="0" y="156"/>
                  <a:pt x="0" y="147"/>
                </a:cubicBezTo>
                <a:cubicBezTo>
                  <a:pt x="0" y="137"/>
                  <a:pt x="1" y="128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5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3"/>
                </a:cubicBezTo>
                <a:cubicBezTo>
                  <a:pt x="183" y="5"/>
                  <a:pt x="192" y="8"/>
                  <a:pt x="202" y="11"/>
                </a:cubicBezTo>
                <a:cubicBezTo>
                  <a:pt x="211" y="15"/>
                  <a:pt x="219" y="19"/>
                  <a:pt x="227" y="25"/>
                </a:cubicBezTo>
                <a:cubicBezTo>
                  <a:pt x="235" y="30"/>
                  <a:pt x="243" y="36"/>
                  <a:pt x="249" y="43"/>
                </a:cubicBezTo>
                <a:cubicBezTo>
                  <a:pt x="256" y="50"/>
                  <a:pt x="262" y="57"/>
                  <a:pt x="268" y="65"/>
                </a:cubicBezTo>
                <a:cubicBezTo>
                  <a:pt x="273" y="73"/>
                  <a:pt x="277" y="81"/>
                  <a:pt x="281" y="90"/>
                </a:cubicBezTo>
                <a:cubicBezTo>
                  <a:pt x="285" y="99"/>
                  <a:pt x="287" y="108"/>
                  <a:pt x="289" y="117"/>
                </a:cubicBezTo>
                <a:cubicBezTo>
                  <a:pt x="291" y="128"/>
                  <a:pt x="292" y="137"/>
                  <a:pt x="292" y="14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1852560" y="2569320"/>
            <a:ext cx="833724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→</a:t>
            </a:r>
            <a:r>
              <a:rPr b="1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1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ホストサーバーを立ち上げてブラウザから使えるようにする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5" name=""/>
          <p:cNvSpPr/>
          <p:nvPr/>
        </p:nvSpPr>
        <p:spPr>
          <a:xfrm>
            <a:off x="1581120" y="3762360"/>
            <a:ext cx="105120" cy="105120"/>
          </a:xfrm>
          <a:custGeom>
            <a:avLst/>
            <a:gdLst/>
            <a:ahLst/>
            <a:rect l="0" t="0" r="r" b="b"/>
            <a:pathLst>
              <a:path fill="none" w="292" h="292">
                <a:moveTo>
                  <a:pt x="292" y="145"/>
                </a:moveTo>
                <a:cubicBezTo>
                  <a:pt x="292" y="155"/>
                  <a:pt x="291" y="164"/>
                  <a:pt x="289" y="174"/>
                </a:cubicBezTo>
                <a:cubicBezTo>
                  <a:pt x="287" y="184"/>
                  <a:pt x="284" y="193"/>
                  <a:pt x="281" y="202"/>
                </a:cubicBezTo>
                <a:cubicBezTo>
                  <a:pt x="277" y="211"/>
                  <a:pt x="272" y="219"/>
                  <a:pt x="267" y="227"/>
                </a:cubicBezTo>
                <a:cubicBezTo>
                  <a:pt x="262" y="235"/>
                  <a:pt x="256" y="242"/>
                  <a:pt x="249" y="249"/>
                </a:cubicBezTo>
                <a:cubicBezTo>
                  <a:pt x="242" y="256"/>
                  <a:pt x="235" y="262"/>
                  <a:pt x="227" y="267"/>
                </a:cubicBezTo>
                <a:cubicBezTo>
                  <a:pt x="219" y="272"/>
                  <a:pt x="211" y="277"/>
                  <a:pt x="202" y="281"/>
                </a:cubicBezTo>
                <a:cubicBezTo>
                  <a:pt x="193" y="284"/>
                  <a:pt x="184" y="287"/>
                  <a:pt x="174" y="289"/>
                </a:cubicBezTo>
                <a:cubicBezTo>
                  <a:pt x="165" y="291"/>
                  <a:pt x="156" y="292"/>
                  <a:pt x="146" y="292"/>
                </a:cubicBezTo>
                <a:cubicBezTo>
                  <a:pt x="137" y="292"/>
                  <a:pt x="127" y="291"/>
                  <a:pt x="117" y="289"/>
                </a:cubicBezTo>
                <a:cubicBezTo>
                  <a:pt x="107" y="287"/>
                  <a:pt x="98" y="284"/>
                  <a:pt x="89" y="281"/>
                </a:cubicBezTo>
                <a:cubicBezTo>
                  <a:pt x="81" y="277"/>
                  <a:pt x="72" y="272"/>
                  <a:pt x="64" y="267"/>
                </a:cubicBezTo>
                <a:cubicBezTo>
                  <a:pt x="56" y="262"/>
                  <a:pt x="49" y="256"/>
                  <a:pt x="42" y="249"/>
                </a:cubicBezTo>
                <a:cubicBezTo>
                  <a:pt x="35" y="242"/>
                  <a:pt x="29" y="235"/>
                  <a:pt x="24" y="227"/>
                </a:cubicBezTo>
                <a:cubicBezTo>
                  <a:pt x="19" y="219"/>
                  <a:pt x="14" y="211"/>
                  <a:pt x="11" y="202"/>
                </a:cubicBezTo>
                <a:cubicBezTo>
                  <a:pt x="7" y="193"/>
                  <a:pt x="4" y="184"/>
                  <a:pt x="2" y="174"/>
                </a:cubicBezTo>
                <a:cubicBezTo>
                  <a:pt x="1" y="164"/>
                  <a:pt x="0" y="155"/>
                  <a:pt x="0" y="145"/>
                </a:cubicBezTo>
                <a:cubicBezTo>
                  <a:pt x="0" y="136"/>
                  <a:pt x="1" y="126"/>
                  <a:pt x="2" y="117"/>
                </a:cubicBezTo>
                <a:cubicBezTo>
                  <a:pt x="4" y="107"/>
                  <a:pt x="7" y="98"/>
                  <a:pt x="11" y="89"/>
                </a:cubicBezTo>
                <a:cubicBezTo>
                  <a:pt x="14" y="81"/>
                  <a:pt x="19" y="72"/>
                  <a:pt x="24" y="64"/>
                </a:cubicBezTo>
                <a:cubicBezTo>
                  <a:pt x="29" y="56"/>
                  <a:pt x="35" y="49"/>
                  <a:pt x="42" y="42"/>
                </a:cubicBezTo>
                <a:cubicBezTo>
                  <a:pt x="49" y="35"/>
                  <a:pt x="56" y="29"/>
                  <a:pt x="64" y="24"/>
                </a:cubicBezTo>
                <a:cubicBezTo>
                  <a:pt x="72" y="19"/>
                  <a:pt x="81" y="14"/>
                  <a:pt x="89" y="11"/>
                </a:cubicBezTo>
                <a:cubicBezTo>
                  <a:pt x="98" y="7"/>
                  <a:pt x="107" y="4"/>
                  <a:pt x="117" y="2"/>
                </a:cubicBezTo>
                <a:cubicBezTo>
                  <a:pt x="127" y="0"/>
                  <a:pt x="137" y="0"/>
                  <a:pt x="146" y="0"/>
                </a:cubicBezTo>
                <a:cubicBezTo>
                  <a:pt x="156" y="0"/>
                  <a:pt x="165" y="0"/>
                  <a:pt x="174" y="2"/>
                </a:cubicBezTo>
                <a:cubicBezTo>
                  <a:pt x="184" y="4"/>
                  <a:pt x="193" y="7"/>
                  <a:pt x="202" y="11"/>
                </a:cubicBezTo>
                <a:cubicBezTo>
                  <a:pt x="211" y="14"/>
                  <a:pt x="219" y="19"/>
                  <a:pt x="227" y="24"/>
                </a:cubicBezTo>
                <a:cubicBezTo>
                  <a:pt x="235" y="29"/>
                  <a:pt x="242" y="35"/>
                  <a:pt x="249" y="42"/>
                </a:cubicBezTo>
                <a:cubicBezTo>
                  <a:pt x="256" y="49"/>
                  <a:pt x="262" y="56"/>
                  <a:pt x="267" y="64"/>
                </a:cubicBezTo>
                <a:cubicBezTo>
                  <a:pt x="272" y="72"/>
                  <a:pt x="277" y="81"/>
                  <a:pt x="281" y="89"/>
                </a:cubicBezTo>
                <a:cubicBezTo>
                  <a:pt x="284" y="98"/>
                  <a:pt x="287" y="107"/>
                  <a:pt x="289" y="117"/>
                </a:cubicBezTo>
                <a:cubicBezTo>
                  <a:pt x="291" y="126"/>
                  <a:pt x="292" y="136"/>
                  <a:pt x="292" y="145"/>
                </a:cubicBez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6" name=""/>
          <p:cNvSpPr txBox="1"/>
          <p:nvPr/>
        </p:nvSpPr>
        <p:spPr>
          <a:xfrm>
            <a:off x="1300320" y="3160080"/>
            <a:ext cx="640656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オープンソースの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サーバーを立ち上げられない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7" name=""/>
          <p:cNvSpPr txBox="1"/>
          <p:nvPr/>
        </p:nvSpPr>
        <p:spPr>
          <a:xfrm>
            <a:off x="1852560" y="3664800"/>
            <a:ext cx="674460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公式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サーバーの立ち上げは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node.js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や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docker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が基本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8" name=""/>
          <p:cNvSpPr txBox="1"/>
          <p:nvPr/>
        </p:nvSpPr>
        <p:spPr>
          <a:xfrm>
            <a:off x="1852560" y="4160160"/>
            <a:ext cx="285048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→</a:t>
            </a:r>
            <a:r>
              <a:rPr b="1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python</a:t>
            </a:r>
            <a:r>
              <a:rPr b="1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への書き換え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9" name=""/>
          <p:cNvSpPr/>
          <p:nvPr/>
        </p:nvSpPr>
        <p:spPr>
          <a:xfrm>
            <a:off x="1028520" y="534348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6"/>
                </a:moveTo>
                <a:cubicBezTo>
                  <a:pt x="292" y="156"/>
                  <a:pt x="291" y="165"/>
                  <a:pt x="289" y="175"/>
                </a:cubicBezTo>
                <a:cubicBezTo>
                  <a:pt x="287" y="184"/>
                  <a:pt x="285" y="193"/>
                  <a:pt x="281" y="202"/>
                </a:cubicBezTo>
                <a:cubicBezTo>
                  <a:pt x="277" y="211"/>
                  <a:pt x="273" y="219"/>
                  <a:pt x="268" y="227"/>
                </a:cubicBezTo>
                <a:cubicBezTo>
                  <a:pt x="262" y="235"/>
                  <a:pt x="256" y="242"/>
                  <a:pt x="249" y="249"/>
                </a:cubicBezTo>
                <a:cubicBezTo>
                  <a:pt x="243" y="256"/>
                  <a:pt x="235" y="262"/>
                  <a:pt x="227" y="267"/>
                </a:cubicBezTo>
                <a:cubicBezTo>
                  <a:pt x="219" y="272"/>
                  <a:pt x="211" y="277"/>
                  <a:pt x="202" y="281"/>
                </a:cubicBezTo>
                <a:cubicBezTo>
                  <a:pt x="192" y="284"/>
                  <a:pt x="183" y="287"/>
                  <a:pt x="174" y="289"/>
                </a:cubicBezTo>
                <a:cubicBezTo>
                  <a:pt x="165" y="291"/>
                  <a:pt x="155" y="292"/>
                  <a:pt x="146" y="292"/>
                </a:cubicBezTo>
                <a:cubicBezTo>
                  <a:pt x="136" y="292"/>
                  <a:pt x="127" y="291"/>
                  <a:pt x="117" y="289"/>
                </a:cubicBezTo>
                <a:cubicBezTo>
                  <a:pt x="108" y="287"/>
                  <a:pt x="99" y="284"/>
                  <a:pt x="90" y="281"/>
                </a:cubicBezTo>
                <a:cubicBezTo>
                  <a:pt x="81" y="277"/>
                  <a:pt x="73" y="272"/>
                  <a:pt x="65" y="267"/>
                </a:cubicBezTo>
                <a:cubicBezTo>
                  <a:pt x="57" y="262"/>
                  <a:pt x="49" y="256"/>
                  <a:pt x="43" y="249"/>
                </a:cubicBezTo>
                <a:cubicBezTo>
                  <a:pt x="36" y="242"/>
                  <a:pt x="30" y="235"/>
                  <a:pt x="25" y="227"/>
                </a:cubicBezTo>
                <a:cubicBezTo>
                  <a:pt x="19" y="219"/>
                  <a:pt x="15" y="211"/>
                  <a:pt x="11" y="202"/>
                </a:cubicBezTo>
                <a:cubicBezTo>
                  <a:pt x="7" y="193"/>
                  <a:pt x="5" y="184"/>
                  <a:pt x="3" y="175"/>
                </a:cubicBezTo>
                <a:cubicBezTo>
                  <a:pt x="1" y="165"/>
                  <a:pt x="0" y="156"/>
                  <a:pt x="0" y="146"/>
                </a:cubicBezTo>
                <a:cubicBezTo>
                  <a:pt x="0" y="136"/>
                  <a:pt x="1" y="126"/>
                  <a:pt x="3" y="117"/>
                </a:cubicBezTo>
                <a:cubicBezTo>
                  <a:pt x="5" y="107"/>
                  <a:pt x="7" y="98"/>
                  <a:pt x="11" y="89"/>
                </a:cubicBezTo>
                <a:cubicBezTo>
                  <a:pt x="15" y="81"/>
                  <a:pt x="19" y="72"/>
                  <a:pt x="25" y="64"/>
                </a:cubicBezTo>
                <a:cubicBezTo>
                  <a:pt x="30" y="56"/>
                  <a:pt x="36" y="49"/>
                  <a:pt x="43" y="42"/>
                </a:cubicBezTo>
                <a:cubicBezTo>
                  <a:pt x="49" y="35"/>
                  <a:pt x="57" y="29"/>
                  <a:pt x="65" y="24"/>
                </a:cubicBezTo>
                <a:cubicBezTo>
                  <a:pt x="73" y="19"/>
                  <a:pt x="81" y="14"/>
                  <a:pt x="90" y="11"/>
                </a:cubicBezTo>
                <a:cubicBezTo>
                  <a:pt x="99" y="7"/>
                  <a:pt x="108" y="4"/>
                  <a:pt x="117" y="2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2"/>
                </a:cubicBezTo>
                <a:cubicBezTo>
                  <a:pt x="183" y="4"/>
                  <a:pt x="192" y="7"/>
                  <a:pt x="202" y="11"/>
                </a:cubicBezTo>
                <a:cubicBezTo>
                  <a:pt x="211" y="14"/>
                  <a:pt x="219" y="19"/>
                  <a:pt x="227" y="24"/>
                </a:cubicBezTo>
                <a:cubicBezTo>
                  <a:pt x="235" y="29"/>
                  <a:pt x="243" y="35"/>
                  <a:pt x="249" y="42"/>
                </a:cubicBezTo>
                <a:cubicBezTo>
                  <a:pt x="256" y="49"/>
                  <a:pt x="262" y="56"/>
                  <a:pt x="268" y="64"/>
                </a:cubicBezTo>
                <a:cubicBezTo>
                  <a:pt x="273" y="72"/>
                  <a:pt x="277" y="81"/>
                  <a:pt x="281" y="89"/>
                </a:cubicBezTo>
                <a:cubicBezTo>
                  <a:pt x="285" y="98"/>
                  <a:pt x="287" y="107"/>
                  <a:pt x="289" y="117"/>
                </a:cubicBezTo>
                <a:cubicBezTo>
                  <a:pt x="291" y="126"/>
                  <a:pt x="292" y="136"/>
                  <a:pt x="292" y="14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70" name=""/>
          <p:cNvSpPr txBox="1"/>
          <p:nvPr/>
        </p:nvSpPr>
        <p:spPr>
          <a:xfrm>
            <a:off x="1852560" y="4655520"/>
            <a:ext cx="645228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→</a:t>
            </a:r>
            <a:r>
              <a:rPr b="1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MAWS</a:t>
            </a:r>
            <a:r>
              <a:rPr b="1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で立ち上げてリモート</a:t>
            </a:r>
            <a:r>
              <a:rPr b="1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1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サーバーとする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1" name=""/>
          <p:cNvSpPr/>
          <p:nvPr/>
        </p:nvSpPr>
        <p:spPr>
          <a:xfrm>
            <a:off x="1581120" y="5838480"/>
            <a:ext cx="105120" cy="105120"/>
          </a:xfrm>
          <a:custGeom>
            <a:avLst/>
            <a:gdLst/>
            <a:ahLst/>
            <a:rect l="0" t="0" r="r" b="b"/>
            <a:pathLst>
              <a:path fill="none" w="292" h="292">
                <a:moveTo>
                  <a:pt x="292" y="146"/>
                </a:moveTo>
                <a:cubicBezTo>
                  <a:pt x="292" y="156"/>
                  <a:pt x="291" y="165"/>
                  <a:pt x="289" y="174"/>
                </a:cubicBezTo>
                <a:cubicBezTo>
                  <a:pt x="287" y="184"/>
                  <a:pt x="284" y="193"/>
                  <a:pt x="281" y="202"/>
                </a:cubicBezTo>
                <a:cubicBezTo>
                  <a:pt x="277" y="210"/>
                  <a:pt x="272" y="219"/>
                  <a:pt x="267" y="228"/>
                </a:cubicBezTo>
                <a:cubicBezTo>
                  <a:pt x="262" y="236"/>
                  <a:pt x="256" y="243"/>
                  <a:pt x="249" y="250"/>
                </a:cubicBezTo>
                <a:cubicBezTo>
                  <a:pt x="242" y="257"/>
                  <a:pt x="235" y="263"/>
                  <a:pt x="227" y="268"/>
                </a:cubicBezTo>
                <a:cubicBezTo>
                  <a:pt x="219" y="273"/>
                  <a:pt x="211" y="278"/>
                  <a:pt x="202" y="281"/>
                </a:cubicBezTo>
                <a:cubicBezTo>
                  <a:pt x="193" y="285"/>
                  <a:pt x="184" y="288"/>
                  <a:pt x="174" y="290"/>
                </a:cubicBezTo>
                <a:cubicBezTo>
                  <a:pt x="165" y="292"/>
                  <a:pt x="156" y="292"/>
                  <a:pt x="146" y="292"/>
                </a:cubicBezTo>
                <a:cubicBezTo>
                  <a:pt x="137" y="292"/>
                  <a:pt x="127" y="292"/>
                  <a:pt x="117" y="290"/>
                </a:cubicBezTo>
                <a:cubicBezTo>
                  <a:pt x="107" y="288"/>
                  <a:pt x="98" y="285"/>
                  <a:pt x="89" y="281"/>
                </a:cubicBezTo>
                <a:cubicBezTo>
                  <a:pt x="81" y="278"/>
                  <a:pt x="72" y="273"/>
                  <a:pt x="64" y="268"/>
                </a:cubicBezTo>
                <a:cubicBezTo>
                  <a:pt x="56" y="263"/>
                  <a:pt x="49" y="257"/>
                  <a:pt x="42" y="250"/>
                </a:cubicBezTo>
                <a:cubicBezTo>
                  <a:pt x="35" y="243"/>
                  <a:pt x="29" y="236"/>
                  <a:pt x="24" y="228"/>
                </a:cubicBezTo>
                <a:cubicBezTo>
                  <a:pt x="19" y="219"/>
                  <a:pt x="14" y="210"/>
                  <a:pt x="11" y="202"/>
                </a:cubicBezTo>
                <a:cubicBezTo>
                  <a:pt x="7" y="193"/>
                  <a:pt x="4" y="184"/>
                  <a:pt x="2" y="174"/>
                </a:cubicBezTo>
                <a:cubicBezTo>
                  <a:pt x="1" y="165"/>
                  <a:pt x="0" y="156"/>
                  <a:pt x="0" y="146"/>
                </a:cubicBezTo>
                <a:cubicBezTo>
                  <a:pt x="0" y="136"/>
                  <a:pt x="1" y="127"/>
                  <a:pt x="2" y="118"/>
                </a:cubicBezTo>
                <a:cubicBezTo>
                  <a:pt x="4" y="108"/>
                  <a:pt x="7" y="99"/>
                  <a:pt x="11" y="90"/>
                </a:cubicBezTo>
                <a:cubicBezTo>
                  <a:pt x="14" y="81"/>
                  <a:pt x="19" y="73"/>
                  <a:pt x="24" y="65"/>
                </a:cubicBezTo>
                <a:cubicBezTo>
                  <a:pt x="29" y="57"/>
                  <a:pt x="35" y="50"/>
                  <a:pt x="42" y="43"/>
                </a:cubicBezTo>
                <a:cubicBezTo>
                  <a:pt x="49" y="36"/>
                  <a:pt x="56" y="30"/>
                  <a:pt x="64" y="25"/>
                </a:cubicBezTo>
                <a:cubicBezTo>
                  <a:pt x="72" y="20"/>
                  <a:pt x="81" y="15"/>
                  <a:pt x="89" y="12"/>
                </a:cubicBezTo>
                <a:cubicBezTo>
                  <a:pt x="98" y="8"/>
                  <a:pt x="107" y="5"/>
                  <a:pt x="117" y="3"/>
                </a:cubicBezTo>
                <a:cubicBezTo>
                  <a:pt x="127" y="1"/>
                  <a:pt x="137" y="0"/>
                  <a:pt x="146" y="0"/>
                </a:cubicBezTo>
                <a:cubicBezTo>
                  <a:pt x="156" y="0"/>
                  <a:pt x="165" y="1"/>
                  <a:pt x="174" y="3"/>
                </a:cubicBezTo>
                <a:cubicBezTo>
                  <a:pt x="184" y="5"/>
                  <a:pt x="193" y="8"/>
                  <a:pt x="202" y="12"/>
                </a:cubicBezTo>
                <a:cubicBezTo>
                  <a:pt x="211" y="15"/>
                  <a:pt x="219" y="20"/>
                  <a:pt x="227" y="25"/>
                </a:cubicBezTo>
                <a:cubicBezTo>
                  <a:pt x="235" y="30"/>
                  <a:pt x="242" y="36"/>
                  <a:pt x="249" y="43"/>
                </a:cubicBezTo>
                <a:cubicBezTo>
                  <a:pt x="256" y="50"/>
                  <a:pt x="262" y="57"/>
                  <a:pt x="267" y="65"/>
                </a:cubicBezTo>
                <a:cubicBezTo>
                  <a:pt x="272" y="73"/>
                  <a:pt x="277" y="81"/>
                  <a:pt x="281" y="90"/>
                </a:cubicBezTo>
                <a:cubicBezTo>
                  <a:pt x="284" y="99"/>
                  <a:pt x="287" y="108"/>
                  <a:pt x="289" y="118"/>
                </a:cubicBezTo>
                <a:cubicBezTo>
                  <a:pt x="291" y="127"/>
                  <a:pt x="292" y="136"/>
                  <a:pt x="292" y="146"/>
                </a:cubicBez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2" name=""/>
          <p:cNvSpPr txBox="1"/>
          <p:nvPr/>
        </p:nvSpPr>
        <p:spPr>
          <a:xfrm>
            <a:off x="1300320" y="5245920"/>
            <a:ext cx="640656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オープンソースの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サーバーのツールを使えない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3" name=""/>
          <p:cNvSpPr txBox="1"/>
          <p:nvPr/>
        </p:nvSpPr>
        <p:spPr>
          <a:xfrm>
            <a:off x="1852560" y="5741280"/>
            <a:ext cx="982404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ツールが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API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を呼び出したりインターネットに接続するものが多く、社内の制限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4" name=""/>
          <p:cNvSpPr txBox="1"/>
          <p:nvPr/>
        </p:nvSpPr>
        <p:spPr>
          <a:xfrm>
            <a:off x="1852560" y="6246000"/>
            <a:ext cx="16556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に引っかかる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5" name=""/>
          <p:cNvSpPr txBox="1"/>
          <p:nvPr/>
        </p:nvSpPr>
        <p:spPr>
          <a:xfrm>
            <a:off x="1852560" y="6741360"/>
            <a:ext cx="349452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→</a:t>
            </a:r>
            <a:r>
              <a:rPr b="1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API</a:t>
            </a:r>
            <a:r>
              <a:rPr b="1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のホワイトリスト登録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11652480" y="6374880"/>
            <a:ext cx="2548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NotoSansJP-Thin_"/>
                <a:ea typeface="NotoSansJP-Thin_"/>
              </a:rPr>
              <a:t>16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0" name=""/>
          <p:cNvSpPr/>
          <p:nvPr/>
        </p:nvSpPr>
        <p:spPr>
          <a:xfrm>
            <a:off x="811080" y="1634040"/>
            <a:ext cx="302040" cy="251640"/>
          </a:xfrm>
          <a:custGeom>
            <a:avLst/>
            <a:gdLst/>
            <a:ahLst/>
            <a:rect l="0" t="0" r="r" b="b"/>
            <a:pathLst>
              <a:path w="839" h="699">
                <a:moveTo>
                  <a:pt x="839" y="586"/>
                </a:moveTo>
                <a:cubicBezTo>
                  <a:pt x="839" y="648"/>
                  <a:pt x="788" y="699"/>
                  <a:pt x="727" y="699"/>
                </a:cubicBezTo>
                <a:lnTo>
                  <a:pt x="112" y="699"/>
                </a:lnTo>
                <a:cubicBezTo>
                  <a:pt x="50" y="699"/>
                  <a:pt x="0" y="648"/>
                  <a:pt x="0" y="586"/>
                </a:cubicBezTo>
                <a:lnTo>
                  <a:pt x="0" y="111"/>
                </a:lnTo>
                <a:cubicBezTo>
                  <a:pt x="0" y="50"/>
                  <a:pt x="50" y="0"/>
                  <a:pt x="112" y="0"/>
                </a:cubicBezTo>
                <a:lnTo>
                  <a:pt x="727" y="0"/>
                </a:lnTo>
                <a:cubicBezTo>
                  <a:pt x="788" y="0"/>
                  <a:pt x="839" y="50"/>
                  <a:pt x="839" y="111"/>
                </a:cubicBezTo>
                <a:lnTo>
                  <a:pt x="839" y="586"/>
                </a:lnTo>
                <a:close/>
              </a:path>
            </a:pathLst>
          </a:custGeom>
          <a:solidFill>
            <a:srgbClr val="fdd8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1" name=""/>
          <p:cNvSpPr/>
          <p:nvPr/>
        </p:nvSpPr>
        <p:spPr>
          <a:xfrm>
            <a:off x="780840" y="1603800"/>
            <a:ext cx="362160" cy="80640"/>
          </a:xfrm>
          <a:custGeom>
            <a:avLst/>
            <a:gdLst/>
            <a:ahLst/>
            <a:rect l="0" t="0" r="r" b="b"/>
            <a:pathLst>
              <a:path w="1006" h="224">
                <a:moveTo>
                  <a:pt x="1006" y="112"/>
                </a:moveTo>
                <a:cubicBezTo>
                  <a:pt x="1006" y="174"/>
                  <a:pt x="956" y="224"/>
                  <a:pt x="895" y="224"/>
                </a:cubicBezTo>
                <a:lnTo>
                  <a:pt x="112" y="224"/>
                </a:lnTo>
                <a:cubicBezTo>
                  <a:pt x="50" y="224"/>
                  <a:pt x="0" y="174"/>
                  <a:pt x="0" y="112"/>
                </a:cubicBez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close/>
              </a:path>
            </a:pathLst>
          </a:custGeom>
          <a:solidFill>
            <a:srgbClr val="fdd8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2" name=""/>
          <p:cNvSpPr/>
          <p:nvPr/>
        </p:nvSpPr>
        <p:spPr>
          <a:xfrm>
            <a:off x="811080" y="1684080"/>
            <a:ext cx="302040" cy="20520"/>
          </a:xfrm>
          <a:custGeom>
            <a:avLst/>
            <a:gdLst/>
            <a:ahLst/>
            <a:rect l="0" t="0" r="r" b="b"/>
            <a:pathLst>
              <a:path w="839" h="57">
                <a:moveTo>
                  <a:pt x="0" y="0"/>
                </a:moveTo>
                <a:lnTo>
                  <a:pt x="839" y="0"/>
                </a:lnTo>
                <a:lnTo>
                  <a:pt x="839" y="57"/>
                </a:lnTo>
                <a:lnTo>
                  <a:pt x="0" y="57"/>
                </a:lnTo>
                <a:lnTo>
                  <a:pt x="0" y="0"/>
                </a:ln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3" name=""/>
          <p:cNvSpPr/>
          <p:nvPr/>
        </p:nvSpPr>
        <p:spPr>
          <a:xfrm>
            <a:off x="921600" y="1563480"/>
            <a:ext cx="81000" cy="322200"/>
          </a:xfrm>
          <a:custGeom>
            <a:avLst/>
            <a:gdLst/>
            <a:ahLst/>
            <a:rect l="0" t="0" r="r" b="b"/>
            <a:pathLst>
              <a:path w="225" h="895">
                <a:moveTo>
                  <a:pt x="141" y="0"/>
                </a:moveTo>
                <a:lnTo>
                  <a:pt x="85" y="0"/>
                </a:lnTo>
                <a:cubicBezTo>
                  <a:pt x="39" y="0"/>
                  <a:pt x="0" y="38"/>
                  <a:pt x="0" y="84"/>
                </a:cubicBezTo>
                <a:lnTo>
                  <a:pt x="0" y="895"/>
                </a:lnTo>
                <a:lnTo>
                  <a:pt x="225" y="895"/>
                </a:lnTo>
                <a:lnTo>
                  <a:pt x="225" y="84"/>
                </a:lnTo>
                <a:cubicBezTo>
                  <a:pt x="225" y="38"/>
                  <a:pt x="187" y="0"/>
                  <a:pt x="141" y="0"/>
                </a:cubicBezTo>
                <a:close/>
              </a:path>
            </a:pathLst>
          </a:custGeom>
          <a:solidFill>
            <a:srgbClr val="da2f4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84" name=""/>
          <p:cNvSpPr/>
          <p:nvPr/>
        </p:nvSpPr>
        <p:spPr>
          <a:xfrm>
            <a:off x="828720" y="1541520"/>
            <a:ext cx="266400" cy="62640"/>
          </a:xfrm>
          <a:custGeom>
            <a:avLst/>
            <a:gdLst/>
            <a:ahLst/>
            <a:rect l="0" t="0" r="r" b="b"/>
            <a:pathLst>
              <a:path w="740" h="174">
                <a:moveTo>
                  <a:pt x="315" y="174"/>
                </a:moveTo>
                <a:cubicBezTo>
                  <a:pt x="346" y="174"/>
                  <a:pt x="350" y="159"/>
                  <a:pt x="325" y="142"/>
                </a:cubicBezTo>
                <a:lnTo>
                  <a:pt x="136" y="9"/>
                </a:lnTo>
                <a:cubicBezTo>
                  <a:pt x="111" y="-8"/>
                  <a:pt x="78" y="-1"/>
                  <a:pt x="63" y="26"/>
                </a:cubicBezTo>
                <a:lnTo>
                  <a:pt x="7" y="124"/>
                </a:lnTo>
                <a:cubicBezTo>
                  <a:pt x="-9" y="152"/>
                  <a:pt x="4" y="174"/>
                  <a:pt x="35" y="174"/>
                </a:cubicBezTo>
                <a:lnTo>
                  <a:pt x="315" y="174"/>
                </a:lnTo>
                <a:moveTo>
                  <a:pt x="427" y="174"/>
                </a:moveTo>
                <a:cubicBezTo>
                  <a:pt x="396" y="174"/>
                  <a:pt x="391" y="159"/>
                  <a:pt x="417" y="142"/>
                </a:cubicBezTo>
                <a:lnTo>
                  <a:pt x="604" y="9"/>
                </a:lnTo>
                <a:cubicBezTo>
                  <a:pt x="629" y="-8"/>
                  <a:pt x="663" y="-1"/>
                  <a:pt x="678" y="26"/>
                </a:cubicBezTo>
                <a:lnTo>
                  <a:pt x="734" y="124"/>
                </a:lnTo>
                <a:cubicBezTo>
                  <a:pt x="749" y="152"/>
                  <a:pt x="737" y="174"/>
                  <a:pt x="706" y="174"/>
                </a:cubicBezTo>
                <a:lnTo>
                  <a:pt x="427" y="174"/>
                </a:lnTo>
                <a:close/>
              </a:path>
            </a:pathLst>
          </a:custGeom>
          <a:solidFill>
            <a:srgbClr val="da2f4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85" name=""/>
          <p:cNvSpPr/>
          <p:nvPr/>
        </p:nvSpPr>
        <p:spPr>
          <a:xfrm>
            <a:off x="1028520" y="240948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7"/>
                </a:moveTo>
                <a:cubicBezTo>
                  <a:pt x="292" y="157"/>
                  <a:pt x="291" y="166"/>
                  <a:pt x="289" y="175"/>
                </a:cubicBezTo>
                <a:cubicBezTo>
                  <a:pt x="287" y="185"/>
                  <a:pt x="285" y="194"/>
                  <a:pt x="281" y="203"/>
                </a:cubicBezTo>
                <a:cubicBezTo>
                  <a:pt x="277" y="211"/>
                  <a:pt x="273" y="220"/>
                  <a:pt x="268" y="228"/>
                </a:cubicBezTo>
                <a:cubicBezTo>
                  <a:pt x="262" y="236"/>
                  <a:pt x="256" y="243"/>
                  <a:pt x="249" y="250"/>
                </a:cubicBezTo>
                <a:cubicBezTo>
                  <a:pt x="243" y="257"/>
                  <a:pt x="235" y="263"/>
                  <a:pt x="227" y="268"/>
                </a:cubicBezTo>
                <a:cubicBezTo>
                  <a:pt x="219" y="273"/>
                  <a:pt x="211" y="278"/>
                  <a:pt x="202" y="281"/>
                </a:cubicBezTo>
                <a:cubicBezTo>
                  <a:pt x="192" y="285"/>
                  <a:pt x="183" y="288"/>
                  <a:pt x="174" y="290"/>
                </a:cubicBezTo>
                <a:cubicBezTo>
                  <a:pt x="165" y="292"/>
                  <a:pt x="155" y="292"/>
                  <a:pt x="146" y="292"/>
                </a:cubicBezTo>
                <a:cubicBezTo>
                  <a:pt x="136" y="292"/>
                  <a:pt x="127" y="292"/>
                  <a:pt x="117" y="290"/>
                </a:cubicBezTo>
                <a:cubicBezTo>
                  <a:pt x="108" y="288"/>
                  <a:pt x="99" y="285"/>
                  <a:pt x="90" y="281"/>
                </a:cubicBezTo>
                <a:cubicBezTo>
                  <a:pt x="81" y="278"/>
                  <a:pt x="73" y="273"/>
                  <a:pt x="65" y="268"/>
                </a:cubicBezTo>
                <a:cubicBezTo>
                  <a:pt x="57" y="263"/>
                  <a:pt x="49" y="257"/>
                  <a:pt x="43" y="250"/>
                </a:cubicBezTo>
                <a:cubicBezTo>
                  <a:pt x="36" y="243"/>
                  <a:pt x="30" y="236"/>
                  <a:pt x="25" y="228"/>
                </a:cubicBezTo>
                <a:cubicBezTo>
                  <a:pt x="19" y="220"/>
                  <a:pt x="15" y="211"/>
                  <a:pt x="11" y="203"/>
                </a:cubicBezTo>
                <a:cubicBezTo>
                  <a:pt x="7" y="194"/>
                  <a:pt x="5" y="185"/>
                  <a:pt x="3" y="175"/>
                </a:cubicBezTo>
                <a:cubicBezTo>
                  <a:pt x="1" y="166"/>
                  <a:pt x="0" y="157"/>
                  <a:pt x="0" y="147"/>
                </a:cubicBezTo>
                <a:cubicBezTo>
                  <a:pt x="0" y="136"/>
                  <a:pt x="1" y="127"/>
                  <a:pt x="3" y="118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5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20"/>
                  <a:pt x="81" y="15"/>
                  <a:pt x="90" y="12"/>
                </a:cubicBezTo>
                <a:cubicBezTo>
                  <a:pt x="99" y="8"/>
                  <a:pt x="108" y="5"/>
                  <a:pt x="117" y="3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3"/>
                </a:cubicBezTo>
                <a:cubicBezTo>
                  <a:pt x="183" y="5"/>
                  <a:pt x="192" y="8"/>
                  <a:pt x="202" y="12"/>
                </a:cubicBezTo>
                <a:cubicBezTo>
                  <a:pt x="211" y="15"/>
                  <a:pt x="219" y="20"/>
                  <a:pt x="227" y="25"/>
                </a:cubicBezTo>
                <a:cubicBezTo>
                  <a:pt x="235" y="30"/>
                  <a:pt x="243" y="36"/>
                  <a:pt x="249" y="43"/>
                </a:cubicBezTo>
                <a:cubicBezTo>
                  <a:pt x="256" y="50"/>
                  <a:pt x="262" y="57"/>
                  <a:pt x="268" y="65"/>
                </a:cubicBezTo>
                <a:cubicBezTo>
                  <a:pt x="273" y="73"/>
                  <a:pt x="277" y="81"/>
                  <a:pt x="281" y="90"/>
                </a:cubicBezTo>
                <a:cubicBezTo>
                  <a:pt x="285" y="99"/>
                  <a:pt x="287" y="108"/>
                  <a:pt x="289" y="118"/>
                </a:cubicBezTo>
                <a:cubicBezTo>
                  <a:pt x="291" y="127"/>
                  <a:pt x="292" y="136"/>
                  <a:pt x="292" y="14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86" name=""/>
          <p:cNvSpPr txBox="1"/>
          <p:nvPr/>
        </p:nvSpPr>
        <p:spPr>
          <a:xfrm>
            <a:off x="1160280" y="1532520"/>
            <a:ext cx="1199520" cy="36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 まとめ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7" name=""/>
          <p:cNvSpPr/>
          <p:nvPr/>
        </p:nvSpPr>
        <p:spPr>
          <a:xfrm>
            <a:off x="1028520" y="305748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6"/>
                </a:moveTo>
                <a:cubicBezTo>
                  <a:pt x="292" y="156"/>
                  <a:pt x="291" y="165"/>
                  <a:pt x="289" y="175"/>
                </a:cubicBezTo>
                <a:cubicBezTo>
                  <a:pt x="287" y="184"/>
                  <a:pt x="285" y="193"/>
                  <a:pt x="281" y="202"/>
                </a:cubicBezTo>
                <a:cubicBezTo>
                  <a:pt x="277" y="211"/>
                  <a:pt x="273" y="219"/>
                  <a:pt x="268" y="227"/>
                </a:cubicBezTo>
                <a:cubicBezTo>
                  <a:pt x="262" y="235"/>
                  <a:pt x="256" y="242"/>
                  <a:pt x="249" y="249"/>
                </a:cubicBezTo>
                <a:cubicBezTo>
                  <a:pt x="243" y="256"/>
                  <a:pt x="235" y="262"/>
                  <a:pt x="227" y="267"/>
                </a:cubicBezTo>
                <a:cubicBezTo>
                  <a:pt x="219" y="272"/>
                  <a:pt x="211" y="277"/>
                  <a:pt x="202" y="281"/>
                </a:cubicBezTo>
                <a:cubicBezTo>
                  <a:pt x="192" y="284"/>
                  <a:pt x="183" y="287"/>
                  <a:pt x="174" y="289"/>
                </a:cubicBezTo>
                <a:cubicBezTo>
                  <a:pt x="165" y="291"/>
                  <a:pt x="155" y="292"/>
                  <a:pt x="146" y="292"/>
                </a:cubicBezTo>
                <a:cubicBezTo>
                  <a:pt x="136" y="292"/>
                  <a:pt x="127" y="291"/>
                  <a:pt x="117" y="289"/>
                </a:cubicBezTo>
                <a:cubicBezTo>
                  <a:pt x="108" y="287"/>
                  <a:pt x="99" y="284"/>
                  <a:pt x="90" y="281"/>
                </a:cubicBezTo>
                <a:cubicBezTo>
                  <a:pt x="81" y="277"/>
                  <a:pt x="73" y="272"/>
                  <a:pt x="65" y="267"/>
                </a:cubicBezTo>
                <a:cubicBezTo>
                  <a:pt x="57" y="262"/>
                  <a:pt x="49" y="256"/>
                  <a:pt x="43" y="249"/>
                </a:cubicBezTo>
                <a:cubicBezTo>
                  <a:pt x="36" y="242"/>
                  <a:pt x="30" y="235"/>
                  <a:pt x="25" y="227"/>
                </a:cubicBezTo>
                <a:cubicBezTo>
                  <a:pt x="19" y="219"/>
                  <a:pt x="15" y="211"/>
                  <a:pt x="11" y="202"/>
                </a:cubicBezTo>
                <a:cubicBezTo>
                  <a:pt x="7" y="193"/>
                  <a:pt x="5" y="184"/>
                  <a:pt x="3" y="175"/>
                </a:cubicBezTo>
                <a:cubicBezTo>
                  <a:pt x="1" y="165"/>
                  <a:pt x="0" y="156"/>
                  <a:pt x="0" y="146"/>
                </a:cubicBezTo>
                <a:cubicBezTo>
                  <a:pt x="0" y="137"/>
                  <a:pt x="1" y="127"/>
                  <a:pt x="3" y="118"/>
                </a:cubicBezTo>
                <a:cubicBezTo>
                  <a:pt x="5" y="108"/>
                  <a:pt x="7" y="99"/>
                  <a:pt x="11" y="89"/>
                </a:cubicBezTo>
                <a:cubicBezTo>
                  <a:pt x="15" y="81"/>
                  <a:pt x="19" y="72"/>
                  <a:pt x="25" y="64"/>
                </a:cubicBezTo>
                <a:cubicBezTo>
                  <a:pt x="30" y="56"/>
                  <a:pt x="36" y="49"/>
                  <a:pt x="43" y="42"/>
                </a:cubicBezTo>
                <a:cubicBezTo>
                  <a:pt x="49" y="35"/>
                  <a:pt x="57" y="29"/>
                  <a:pt x="65" y="24"/>
                </a:cubicBezTo>
                <a:cubicBezTo>
                  <a:pt x="73" y="19"/>
                  <a:pt x="81" y="14"/>
                  <a:pt x="90" y="11"/>
                </a:cubicBezTo>
                <a:cubicBezTo>
                  <a:pt x="99" y="7"/>
                  <a:pt x="108" y="4"/>
                  <a:pt x="117" y="2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2"/>
                </a:cubicBezTo>
                <a:cubicBezTo>
                  <a:pt x="183" y="4"/>
                  <a:pt x="192" y="7"/>
                  <a:pt x="202" y="11"/>
                </a:cubicBezTo>
                <a:cubicBezTo>
                  <a:pt x="211" y="14"/>
                  <a:pt x="219" y="19"/>
                  <a:pt x="227" y="24"/>
                </a:cubicBezTo>
                <a:cubicBezTo>
                  <a:pt x="235" y="29"/>
                  <a:pt x="243" y="35"/>
                  <a:pt x="249" y="42"/>
                </a:cubicBezTo>
                <a:cubicBezTo>
                  <a:pt x="256" y="49"/>
                  <a:pt x="262" y="56"/>
                  <a:pt x="268" y="64"/>
                </a:cubicBezTo>
                <a:cubicBezTo>
                  <a:pt x="273" y="72"/>
                  <a:pt x="277" y="81"/>
                  <a:pt x="281" y="89"/>
                </a:cubicBezTo>
                <a:cubicBezTo>
                  <a:pt x="285" y="99"/>
                  <a:pt x="287" y="108"/>
                  <a:pt x="289" y="118"/>
                </a:cubicBezTo>
                <a:cubicBezTo>
                  <a:pt x="291" y="127"/>
                  <a:pt x="292" y="137"/>
                  <a:pt x="292" y="14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88" name=""/>
          <p:cNvSpPr txBox="1"/>
          <p:nvPr/>
        </p:nvSpPr>
        <p:spPr>
          <a:xfrm>
            <a:off x="1300320" y="2312280"/>
            <a:ext cx="694296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とは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LLM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とツールを接続するための通信規約のこと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9" name=""/>
          <p:cNvSpPr/>
          <p:nvPr/>
        </p:nvSpPr>
        <p:spPr>
          <a:xfrm>
            <a:off x="1581120" y="3705120"/>
            <a:ext cx="105120" cy="105120"/>
          </a:xfrm>
          <a:custGeom>
            <a:avLst/>
            <a:gdLst/>
            <a:ahLst/>
            <a:rect l="0" t="0" r="r" b="b"/>
            <a:pathLst>
              <a:path fill="none" w="292" h="292">
                <a:moveTo>
                  <a:pt x="292" y="146"/>
                </a:moveTo>
                <a:cubicBezTo>
                  <a:pt x="292" y="156"/>
                  <a:pt x="291" y="165"/>
                  <a:pt x="289" y="175"/>
                </a:cubicBezTo>
                <a:cubicBezTo>
                  <a:pt x="287" y="184"/>
                  <a:pt x="284" y="193"/>
                  <a:pt x="281" y="202"/>
                </a:cubicBezTo>
                <a:cubicBezTo>
                  <a:pt x="277" y="211"/>
                  <a:pt x="272" y="219"/>
                  <a:pt x="267" y="227"/>
                </a:cubicBezTo>
                <a:cubicBezTo>
                  <a:pt x="262" y="235"/>
                  <a:pt x="256" y="242"/>
                  <a:pt x="249" y="249"/>
                </a:cubicBezTo>
                <a:cubicBezTo>
                  <a:pt x="242" y="256"/>
                  <a:pt x="235" y="262"/>
                  <a:pt x="227" y="267"/>
                </a:cubicBezTo>
                <a:cubicBezTo>
                  <a:pt x="219" y="273"/>
                  <a:pt x="211" y="277"/>
                  <a:pt x="202" y="281"/>
                </a:cubicBezTo>
                <a:cubicBezTo>
                  <a:pt x="193" y="284"/>
                  <a:pt x="184" y="287"/>
                  <a:pt x="174" y="289"/>
                </a:cubicBezTo>
                <a:cubicBezTo>
                  <a:pt x="165" y="291"/>
                  <a:pt x="156" y="292"/>
                  <a:pt x="146" y="292"/>
                </a:cubicBezTo>
                <a:cubicBezTo>
                  <a:pt x="137" y="292"/>
                  <a:pt x="127" y="291"/>
                  <a:pt x="117" y="289"/>
                </a:cubicBezTo>
                <a:cubicBezTo>
                  <a:pt x="107" y="287"/>
                  <a:pt x="98" y="284"/>
                  <a:pt x="89" y="281"/>
                </a:cubicBezTo>
                <a:cubicBezTo>
                  <a:pt x="81" y="277"/>
                  <a:pt x="72" y="273"/>
                  <a:pt x="64" y="267"/>
                </a:cubicBezTo>
                <a:cubicBezTo>
                  <a:pt x="56" y="262"/>
                  <a:pt x="49" y="256"/>
                  <a:pt x="42" y="249"/>
                </a:cubicBezTo>
                <a:cubicBezTo>
                  <a:pt x="35" y="242"/>
                  <a:pt x="29" y="235"/>
                  <a:pt x="24" y="227"/>
                </a:cubicBezTo>
                <a:cubicBezTo>
                  <a:pt x="19" y="219"/>
                  <a:pt x="14" y="211"/>
                  <a:pt x="11" y="202"/>
                </a:cubicBezTo>
                <a:cubicBezTo>
                  <a:pt x="7" y="193"/>
                  <a:pt x="4" y="184"/>
                  <a:pt x="2" y="175"/>
                </a:cubicBezTo>
                <a:cubicBezTo>
                  <a:pt x="1" y="165"/>
                  <a:pt x="0" y="156"/>
                  <a:pt x="0" y="146"/>
                </a:cubicBezTo>
                <a:cubicBezTo>
                  <a:pt x="0" y="137"/>
                  <a:pt x="1" y="127"/>
                  <a:pt x="2" y="118"/>
                </a:cubicBezTo>
                <a:cubicBezTo>
                  <a:pt x="4" y="109"/>
                  <a:pt x="7" y="99"/>
                  <a:pt x="11" y="91"/>
                </a:cubicBezTo>
                <a:cubicBezTo>
                  <a:pt x="14" y="82"/>
                  <a:pt x="19" y="73"/>
                  <a:pt x="24" y="65"/>
                </a:cubicBezTo>
                <a:cubicBezTo>
                  <a:pt x="29" y="58"/>
                  <a:pt x="35" y="50"/>
                  <a:pt x="42" y="43"/>
                </a:cubicBezTo>
                <a:cubicBezTo>
                  <a:pt x="49" y="36"/>
                  <a:pt x="56" y="30"/>
                  <a:pt x="64" y="24"/>
                </a:cubicBezTo>
                <a:cubicBezTo>
                  <a:pt x="72" y="19"/>
                  <a:pt x="81" y="15"/>
                  <a:pt x="89" y="11"/>
                </a:cubicBezTo>
                <a:cubicBezTo>
                  <a:pt x="98" y="7"/>
                  <a:pt x="107" y="4"/>
                  <a:pt x="117" y="3"/>
                </a:cubicBezTo>
                <a:cubicBezTo>
                  <a:pt x="127" y="1"/>
                  <a:pt x="137" y="0"/>
                  <a:pt x="146" y="0"/>
                </a:cubicBezTo>
                <a:cubicBezTo>
                  <a:pt x="156" y="0"/>
                  <a:pt x="165" y="1"/>
                  <a:pt x="174" y="3"/>
                </a:cubicBezTo>
                <a:cubicBezTo>
                  <a:pt x="184" y="4"/>
                  <a:pt x="193" y="7"/>
                  <a:pt x="202" y="11"/>
                </a:cubicBezTo>
                <a:cubicBezTo>
                  <a:pt x="211" y="15"/>
                  <a:pt x="219" y="19"/>
                  <a:pt x="227" y="24"/>
                </a:cubicBezTo>
                <a:cubicBezTo>
                  <a:pt x="235" y="30"/>
                  <a:pt x="242" y="36"/>
                  <a:pt x="249" y="43"/>
                </a:cubicBezTo>
                <a:cubicBezTo>
                  <a:pt x="256" y="50"/>
                  <a:pt x="262" y="58"/>
                  <a:pt x="267" y="65"/>
                </a:cubicBezTo>
                <a:cubicBezTo>
                  <a:pt x="272" y="73"/>
                  <a:pt x="277" y="82"/>
                  <a:pt x="281" y="91"/>
                </a:cubicBezTo>
                <a:cubicBezTo>
                  <a:pt x="284" y="99"/>
                  <a:pt x="287" y="109"/>
                  <a:pt x="289" y="118"/>
                </a:cubicBezTo>
                <a:cubicBezTo>
                  <a:pt x="291" y="127"/>
                  <a:pt x="292" y="137"/>
                  <a:pt x="292" y="146"/>
                </a:cubicBez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0" name=""/>
          <p:cNvSpPr txBox="1"/>
          <p:nvPr/>
        </p:nvSpPr>
        <p:spPr>
          <a:xfrm>
            <a:off x="1300320" y="2959920"/>
            <a:ext cx="226872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のメリットは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1" name=""/>
          <p:cNvSpPr/>
          <p:nvPr/>
        </p:nvSpPr>
        <p:spPr>
          <a:xfrm>
            <a:off x="1581120" y="4295520"/>
            <a:ext cx="105120" cy="105120"/>
          </a:xfrm>
          <a:custGeom>
            <a:avLst/>
            <a:gdLst/>
            <a:ahLst/>
            <a:rect l="0" t="0" r="r" b="b"/>
            <a:pathLst>
              <a:path fill="none" w="292" h="292">
                <a:moveTo>
                  <a:pt x="292" y="147"/>
                </a:moveTo>
                <a:cubicBezTo>
                  <a:pt x="292" y="156"/>
                  <a:pt x="291" y="166"/>
                  <a:pt x="289" y="175"/>
                </a:cubicBezTo>
                <a:cubicBezTo>
                  <a:pt x="287" y="184"/>
                  <a:pt x="284" y="194"/>
                  <a:pt x="281" y="202"/>
                </a:cubicBezTo>
                <a:cubicBezTo>
                  <a:pt x="277" y="211"/>
                  <a:pt x="272" y="220"/>
                  <a:pt x="267" y="228"/>
                </a:cubicBezTo>
                <a:cubicBezTo>
                  <a:pt x="262" y="236"/>
                  <a:pt x="256" y="243"/>
                  <a:pt x="249" y="250"/>
                </a:cubicBezTo>
                <a:cubicBezTo>
                  <a:pt x="242" y="256"/>
                  <a:pt x="235" y="262"/>
                  <a:pt x="227" y="268"/>
                </a:cubicBezTo>
                <a:cubicBezTo>
                  <a:pt x="219" y="273"/>
                  <a:pt x="211" y="278"/>
                  <a:pt x="202" y="281"/>
                </a:cubicBezTo>
                <a:cubicBezTo>
                  <a:pt x="193" y="285"/>
                  <a:pt x="184" y="288"/>
                  <a:pt x="174" y="289"/>
                </a:cubicBezTo>
                <a:cubicBezTo>
                  <a:pt x="165" y="291"/>
                  <a:pt x="156" y="292"/>
                  <a:pt x="146" y="292"/>
                </a:cubicBezTo>
                <a:cubicBezTo>
                  <a:pt x="137" y="292"/>
                  <a:pt x="127" y="291"/>
                  <a:pt x="117" y="289"/>
                </a:cubicBezTo>
                <a:cubicBezTo>
                  <a:pt x="107" y="288"/>
                  <a:pt x="98" y="285"/>
                  <a:pt x="89" y="281"/>
                </a:cubicBezTo>
                <a:cubicBezTo>
                  <a:pt x="81" y="278"/>
                  <a:pt x="72" y="273"/>
                  <a:pt x="64" y="268"/>
                </a:cubicBezTo>
                <a:cubicBezTo>
                  <a:pt x="56" y="262"/>
                  <a:pt x="49" y="256"/>
                  <a:pt x="42" y="250"/>
                </a:cubicBezTo>
                <a:cubicBezTo>
                  <a:pt x="35" y="243"/>
                  <a:pt x="29" y="236"/>
                  <a:pt x="24" y="228"/>
                </a:cubicBezTo>
                <a:cubicBezTo>
                  <a:pt x="19" y="220"/>
                  <a:pt x="14" y="211"/>
                  <a:pt x="11" y="202"/>
                </a:cubicBezTo>
                <a:cubicBezTo>
                  <a:pt x="7" y="194"/>
                  <a:pt x="4" y="184"/>
                  <a:pt x="2" y="175"/>
                </a:cubicBezTo>
                <a:cubicBezTo>
                  <a:pt x="1" y="166"/>
                  <a:pt x="0" y="156"/>
                  <a:pt x="0" y="147"/>
                </a:cubicBezTo>
                <a:cubicBezTo>
                  <a:pt x="0" y="136"/>
                  <a:pt x="1" y="127"/>
                  <a:pt x="2" y="117"/>
                </a:cubicBezTo>
                <a:cubicBezTo>
                  <a:pt x="4" y="108"/>
                  <a:pt x="7" y="99"/>
                  <a:pt x="11" y="90"/>
                </a:cubicBezTo>
                <a:cubicBezTo>
                  <a:pt x="14" y="81"/>
                  <a:pt x="19" y="73"/>
                  <a:pt x="24" y="65"/>
                </a:cubicBezTo>
                <a:cubicBezTo>
                  <a:pt x="29" y="57"/>
                  <a:pt x="35" y="50"/>
                  <a:pt x="42" y="43"/>
                </a:cubicBezTo>
                <a:cubicBezTo>
                  <a:pt x="49" y="36"/>
                  <a:pt x="56" y="30"/>
                  <a:pt x="64" y="25"/>
                </a:cubicBezTo>
                <a:cubicBezTo>
                  <a:pt x="72" y="19"/>
                  <a:pt x="81" y="15"/>
                  <a:pt x="89" y="11"/>
                </a:cubicBezTo>
                <a:cubicBezTo>
                  <a:pt x="98" y="8"/>
                  <a:pt x="107" y="5"/>
                  <a:pt x="117" y="3"/>
                </a:cubicBezTo>
                <a:cubicBezTo>
                  <a:pt x="127" y="1"/>
                  <a:pt x="137" y="0"/>
                  <a:pt x="146" y="0"/>
                </a:cubicBezTo>
                <a:cubicBezTo>
                  <a:pt x="156" y="0"/>
                  <a:pt x="165" y="1"/>
                  <a:pt x="174" y="3"/>
                </a:cubicBezTo>
                <a:cubicBezTo>
                  <a:pt x="184" y="5"/>
                  <a:pt x="193" y="8"/>
                  <a:pt x="202" y="11"/>
                </a:cubicBezTo>
                <a:cubicBezTo>
                  <a:pt x="211" y="15"/>
                  <a:pt x="219" y="19"/>
                  <a:pt x="227" y="25"/>
                </a:cubicBezTo>
                <a:cubicBezTo>
                  <a:pt x="235" y="30"/>
                  <a:pt x="242" y="36"/>
                  <a:pt x="249" y="43"/>
                </a:cubicBezTo>
                <a:cubicBezTo>
                  <a:pt x="256" y="50"/>
                  <a:pt x="262" y="57"/>
                  <a:pt x="267" y="65"/>
                </a:cubicBezTo>
                <a:cubicBezTo>
                  <a:pt x="272" y="73"/>
                  <a:pt x="277" y="81"/>
                  <a:pt x="281" y="90"/>
                </a:cubicBezTo>
                <a:cubicBezTo>
                  <a:pt x="284" y="99"/>
                  <a:pt x="287" y="108"/>
                  <a:pt x="289" y="117"/>
                </a:cubicBezTo>
                <a:cubicBezTo>
                  <a:pt x="291" y="127"/>
                  <a:pt x="292" y="136"/>
                  <a:pt x="292" y="147"/>
                </a:cubicBez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2" name=""/>
          <p:cNvSpPr txBox="1"/>
          <p:nvPr/>
        </p:nvSpPr>
        <p:spPr>
          <a:xfrm>
            <a:off x="1852560" y="3607560"/>
            <a:ext cx="439920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LLM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とツールを独立させられること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3" name=""/>
          <p:cNvSpPr/>
          <p:nvPr/>
        </p:nvSpPr>
        <p:spPr>
          <a:xfrm>
            <a:off x="1028520" y="494316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7"/>
                </a:moveTo>
                <a:cubicBezTo>
                  <a:pt x="292" y="156"/>
                  <a:pt x="291" y="166"/>
                  <a:pt x="289" y="175"/>
                </a:cubicBezTo>
                <a:cubicBezTo>
                  <a:pt x="287" y="185"/>
                  <a:pt x="285" y="194"/>
                  <a:pt x="281" y="203"/>
                </a:cubicBezTo>
                <a:cubicBezTo>
                  <a:pt x="277" y="211"/>
                  <a:pt x="273" y="220"/>
                  <a:pt x="268" y="228"/>
                </a:cubicBezTo>
                <a:cubicBezTo>
                  <a:pt x="262" y="236"/>
                  <a:pt x="256" y="243"/>
                  <a:pt x="249" y="250"/>
                </a:cubicBezTo>
                <a:cubicBezTo>
                  <a:pt x="243" y="257"/>
                  <a:pt x="235" y="263"/>
                  <a:pt x="227" y="268"/>
                </a:cubicBezTo>
                <a:cubicBezTo>
                  <a:pt x="219" y="273"/>
                  <a:pt x="211" y="278"/>
                  <a:pt x="202" y="281"/>
                </a:cubicBezTo>
                <a:cubicBezTo>
                  <a:pt x="192" y="285"/>
                  <a:pt x="183" y="288"/>
                  <a:pt x="174" y="290"/>
                </a:cubicBezTo>
                <a:cubicBezTo>
                  <a:pt x="165" y="291"/>
                  <a:pt x="155" y="292"/>
                  <a:pt x="146" y="292"/>
                </a:cubicBezTo>
                <a:cubicBezTo>
                  <a:pt x="136" y="292"/>
                  <a:pt x="127" y="291"/>
                  <a:pt x="117" y="290"/>
                </a:cubicBezTo>
                <a:cubicBezTo>
                  <a:pt x="108" y="288"/>
                  <a:pt x="99" y="285"/>
                  <a:pt x="90" y="281"/>
                </a:cubicBezTo>
                <a:cubicBezTo>
                  <a:pt x="81" y="278"/>
                  <a:pt x="73" y="273"/>
                  <a:pt x="65" y="268"/>
                </a:cubicBezTo>
                <a:cubicBezTo>
                  <a:pt x="57" y="263"/>
                  <a:pt x="49" y="257"/>
                  <a:pt x="43" y="250"/>
                </a:cubicBezTo>
                <a:cubicBezTo>
                  <a:pt x="36" y="243"/>
                  <a:pt x="30" y="236"/>
                  <a:pt x="25" y="228"/>
                </a:cubicBezTo>
                <a:cubicBezTo>
                  <a:pt x="19" y="220"/>
                  <a:pt x="15" y="211"/>
                  <a:pt x="11" y="203"/>
                </a:cubicBezTo>
                <a:cubicBezTo>
                  <a:pt x="7" y="194"/>
                  <a:pt x="5" y="185"/>
                  <a:pt x="3" y="175"/>
                </a:cubicBezTo>
                <a:cubicBezTo>
                  <a:pt x="1" y="166"/>
                  <a:pt x="0" y="156"/>
                  <a:pt x="0" y="147"/>
                </a:cubicBezTo>
                <a:cubicBezTo>
                  <a:pt x="0" y="137"/>
                  <a:pt x="1" y="128"/>
                  <a:pt x="3" y="119"/>
                </a:cubicBezTo>
                <a:cubicBezTo>
                  <a:pt x="5" y="109"/>
                  <a:pt x="7" y="100"/>
                  <a:pt x="11" y="90"/>
                </a:cubicBezTo>
                <a:cubicBezTo>
                  <a:pt x="15" y="81"/>
                  <a:pt x="19" y="73"/>
                  <a:pt x="25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20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3"/>
                </a:cubicBezTo>
                <a:cubicBezTo>
                  <a:pt x="183" y="5"/>
                  <a:pt x="192" y="8"/>
                  <a:pt x="202" y="11"/>
                </a:cubicBezTo>
                <a:cubicBezTo>
                  <a:pt x="211" y="15"/>
                  <a:pt x="219" y="20"/>
                  <a:pt x="227" y="25"/>
                </a:cubicBezTo>
                <a:cubicBezTo>
                  <a:pt x="235" y="30"/>
                  <a:pt x="243" y="36"/>
                  <a:pt x="249" y="43"/>
                </a:cubicBezTo>
                <a:cubicBezTo>
                  <a:pt x="256" y="50"/>
                  <a:pt x="262" y="57"/>
                  <a:pt x="268" y="65"/>
                </a:cubicBezTo>
                <a:cubicBezTo>
                  <a:pt x="273" y="73"/>
                  <a:pt x="277" y="81"/>
                  <a:pt x="281" y="90"/>
                </a:cubicBezTo>
                <a:cubicBezTo>
                  <a:pt x="285" y="100"/>
                  <a:pt x="287" y="109"/>
                  <a:pt x="289" y="119"/>
                </a:cubicBezTo>
                <a:cubicBezTo>
                  <a:pt x="291" y="128"/>
                  <a:pt x="292" y="137"/>
                  <a:pt x="292" y="14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94" name=""/>
          <p:cNvSpPr txBox="1"/>
          <p:nvPr/>
        </p:nvSpPr>
        <p:spPr>
          <a:xfrm>
            <a:off x="1852560" y="4198320"/>
            <a:ext cx="744840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非エンジニアでも自然言語でツールが使えるようになること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5" name=""/>
          <p:cNvSpPr/>
          <p:nvPr/>
        </p:nvSpPr>
        <p:spPr>
          <a:xfrm>
            <a:off x="10162080" y="4863240"/>
            <a:ext cx="212760" cy="245880"/>
          </a:xfrm>
          <a:custGeom>
            <a:avLst/>
            <a:gdLst/>
            <a:ahLst/>
            <a:rect l="0" t="0" r="r" b="b"/>
            <a:pathLst>
              <a:path w="591" h="683">
                <a:moveTo>
                  <a:pt x="577" y="318"/>
                </a:moveTo>
                <a:lnTo>
                  <a:pt x="387" y="248"/>
                </a:lnTo>
                <a:lnTo>
                  <a:pt x="315" y="16"/>
                </a:lnTo>
                <a:cubicBezTo>
                  <a:pt x="313" y="7"/>
                  <a:pt x="304" y="0"/>
                  <a:pt x="295" y="0"/>
                </a:cubicBezTo>
                <a:cubicBezTo>
                  <a:pt x="286" y="0"/>
                  <a:pt x="277" y="7"/>
                  <a:pt x="275" y="16"/>
                </a:cubicBezTo>
                <a:lnTo>
                  <a:pt x="204" y="248"/>
                </a:lnTo>
                <a:lnTo>
                  <a:pt x="14" y="318"/>
                </a:lnTo>
                <a:cubicBezTo>
                  <a:pt x="6" y="321"/>
                  <a:pt x="0" y="329"/>
                  <a:pt x="0" y="338"/>
                </a:cubicBezTo>
                <a:cubicBezTo>
                  <a:pt x="0" y="347"/>
                  <a:pt x="6" y="355"/>
                  <a:pt x="14" y="358"/>
                </a:cubicBezTo>
                <a:lnTo>
                  <a:pt x="204" y="428"/>
                </a:lnTo>
                <a:lnTo>
                  <a:pt x="275" y="668"/>
                </a:lnTo>
                <a:cubicBezTo>
                  <a:pt x="277" y="677"/>
                  <a:pt x="286" y="683"/>
                  <a:pt x="295" y="683"/>
                </a:cubicBezTo>
                <a:cubicBezTo>
                  <a:pt x="304" y="683"/>
                  <a:pt x="313" y="677"/>
                  <a:pt x="315" y="668"/>
                </a:cubicBezTo>
                <a:lnTo>
                  <a:pt x="387" y="428"/>
                </a:lnTo>
                <a:lnTo>
                  <a:pt x="577" y="358"/>
                </a:lnTo>
                <a:cubicBezTo>
                  <a:pt x="585" y="355"/>
                  <a:pt x="591" y="347"/>
                  <a:pt x="591" y="338"/>
                </a:cubicBezTo>
                <a:cubicBezTo>
                  <a:pt x="591" y="329"/>
                  <a:pt x="585" y="321"/>
                  <a:pt x="577" y="318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6" name=""/>
          <p:cNvSpPr/>
          <p:nvPr/>
        </p:nvSpPr>
        <p:spPr>
          <a:xfrm>
            <a:off x="10113480" y="4866120"/>
            <a:ext cx="107640" cy="250920"/>
          </a:xfrm>
          <a:custGeom>
            <a:avLst/>
            <a:gdLst/>
            <a:ahLst/>
            <a:rect l="0" t="0" r="r" b="b"/>
            <a:pathLst>
              <a:path w="299" h="697">
                <a:moveTo>
                  <a:pt x="286" y="545"/>
                </a:moveTo>
                <a:lnTo>
                  <a:pt x="236" y="527"/>
                </a:lnTo>
                <a:lnTo>
                  <a:pt x="217" y="457"/>
                </a:lnTo>
                <a:cubicBezTo>
                  <a:pt x="215" y="447"/>
                  <a:pt x="206" y="441"/>
                  <a:pt x="197" y="441"/>
                </a:cubicBezTo>
                <a:cubicBezTo>
                  <a:pt x="187" y="441"/>
                  <a:pt x="178" y="447"/>
                  <a:pt x="176" y="457"/>
                </a:cubicBezTo>
                <a:lnTo>
                  <a:pt x="157" y="527"/>
                </a:lnTo>
                <a:lnTo>
                  <a:pt x="107" y="545"/>
                </a:lnTo>
                <a:cubicBezTo>
                  <a:pt x="99" y="548"/>
                  <a:pt x="94" y="556"/>
                  <a:pt x="94" y="565"/>
                </a:cubicBezTo>
                <a:cubicBezTo>
                  <a:pt x="94" y="574"/>
                  <a:pt x="99" y="582"/>
                  <a:pt x="107" y="585"/>
                </a:cubicBezTo>
                <a:lnTo>
                  <a:pt x="157" y="603"/>
                </a:lnTo>
                <a:lnTo>
                  <a:pt x="176" y="681"/>
                </a:lnTo>
                <a:cubicBezTo>
                  <a:pt x="178" y="690"/>
                  <a:pt x="187" y="697"/>
                  <a:pt x="197" y="697"/>
                </a:cubicBezTo>
                <a:cubicBezTo>
                  <a:pt x="206" y="697"/>
                  <a:pt x="215" y="690"/>
                  <a:pt x="217" y="681"/>
                </a:cubicBezTo>
                <a:lnTo>
                  <a:pt x="237" y="603"/>
                </a:lnTo>
                <a:lnTo>
                  <a:pt x="286" y="585"/>
                </a:lnTo>
                <a:cubicBezTo>
                  <a:pt x="294" y="582"/>
                  <a:pt x="299" y="574"/>
                  <a:pt x="299" y="565"/>
                </a:cubicBezTo>
                <a:cubicBezTo>
                  <a:pt x="299" y="556"/>
                  <a:pt x="294" y="548"/>
                  <a:pt x="286" y="545"/>
                </a:cubicBezTo>
                <a:moveTo>
                  <a:pt x="193" y="84"/>
                </a:moveTo>
                <a:lnTo>
                  <a:pt x="143" y="65"/>
                </a:lnTo>
                <a:lnTo>
                  <a:pt x="124" y="14"/>
                </a:lnTo>
                <a:cubicBezTo>
                  <a:pt x="121" y="5"/>
                  <a:pt x="113" y="0"/>
                  <a:pt x="104" y="0"/>
                </a:cubicBezTo>
                <a:cubicBezTo>
                  <a:pt x="95" y="0"/>
                  <a:pt x="87" y="5"/>
                  <a:pt x="84" y="14"/>
                </a:cubicBezTo>
                <a:lnTo>
                  <a:pt x="64" y="65"/>
                </a:lnTo>
                <a:lnTo>
                  <a:pt x="14" y="84"/>
                </a:lnTo>
                <a:cubicBezTo>
                  <a:pt x="6" y="87"/>
                  <a:pt x="0" y="95"/>
                  <a:pt x="0" y="104"/>
                </a:cubicBezTo>
                <a:cubicBezTo>
                  <a:pt x="0" y="112"/>
                  <a:pt x="6" y="120"/>
                  <a:pt x="14" y="124"/>
                </a:cubicBezTo>
                <a:lnTo>
                  <a:pt x="64" y="142"/>
                </a:lnTo>
                <a:lnTo>
                  <a:pt x="84" y="193"/>
                </a:lnTo>
                <a:cubicBezTo>
                  <a:pt x="87" y="201"/>
                  <a:pt x="95" y="207"/>
                  <a:pt x="104" y="207"/>
                </a:cubicBezTo>
                <a:cubicBezTo>
                  <a:pt x="113" y="207"/>
                  <a:pt x="121" y="201"/>
                  <a:pt x="124" y="193"/>
                </a:cubicBezTo>
                <a:lnTo>
                  <a:pt x="143" y="142"/>
                </a:lnTo>
                <a:lnTo>
                  <a:pt x="193" y="124"/>
                </a:lnTo>
                <a:cubicBezTo>
                  <a:pt x="201" y="120"/>
                  <a:pt x="207" y="112"/>
                  <a:pt x="207" y="104"/>
                </a:cubicBezTo>
                <a:cubicBezTo>
                  <a:pt x="207" y="95"/>
                  <a:pt x="201" y="87"/>
                  <a:pt x="193" y="84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7" name=""/>
          <p:cNvSpPr txBox="1"/>
          <p:nvPr/>
        </p:nvSpPr>
        <p:spPr>
          <a:xfrm>
            <a:off x="1300320" y="4845960"/>
            <a:ext cx="882792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今後の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AI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活用において、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USB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並みに普及する可能性のある通信規約です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8" name=""/>
          <p:cNvSpPr txBox="1"/>
          <p:nvPr/>
        </p:nvSpPr>
        <p:spPr>
          <a:xfrm>
            <a:off x="11652480" y="6374880"/>
            <a:ext cx="2548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NotoSansJP-Thin_"/>
                <a:ea typeface="NotoSansJP-Thin_"/>
              </a:rPr>
              <a:t>17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2" name=""/>
          <p:cNvSpPr/>
          <p:nvPr/>
        </p:nvSpPr>
        <p:spPr>
          <a:xfrm>
            <a:off x="790920" y="2582280"/>
            <a:ext cx="342360" cy="284040"/>
          </a:xfrm>
          <a:custGeom>
            <a:avLst/>
            <a:gdLst/>
            <a:ahLst/>
            <a:rect l="0" t="0" r="r" b="b"/>
            <a:pathLst>
              <a:path w="951" h="789">
                <a:moveTo>
                  <a:pt x="867" y="463"/>
                </a:moveTo>
                <a:lnTo>
                  <a:pt x="867" y="490"/>
                </a:lnTo>
                <a:lnTo>
                  <a:pt x="811" y="490"/>
                </a:lnTo>
                <a:lnTo>
                  <a:pt x="811" y="463"/>
                </a:lnTo>
                <a:cubicBezTo>
                  <a:pt x="811" y="451"/>
                  <a:pt x="808" y="439"/>
                  <a:pt x="805" y="428"/>
                </a:cubicBezTo>
                <a:cubicBezTo>
                  <a:pt x="873" y="408"/>
                  <a:pt x="923" y="346"/>
                  <a:pt x="923" y="272"/>
                </a:cubicBezTo>
                <a:cubicBezTo>
                  <a:pt x="923" y="181"/>
                  <a:pt x="848" y="108"/>
                  <a:pt x="755" y="108"/>
                </a:cubicBezTo>
                <a:cubicBezTo>
                  <a:pt x="710" y="108"/>
                  <a:pt x="670" y="126"/>
                  <a:pt x="640" y="153"/>
                </a:cubicBezTo>
                <a:cubicBezTo>
                  <a:pt x="622" y="66"/>
                  <a:pt x="543" y="0"/>
                  <a:pt x="448" y="0"/>
                </a:cubicBezTo>
                <a:cubicBezTo>
                  <a:pt x="340" y="0"/>
                  <a:pt x="252" y="85"/>
                  <a:pt x="252" y="190"/>
                </a:cubicBezTo>
                <a:cubicBezTo>
                  <a:pt x="252" y="259"/>
                  <a:pt x="291" y="321"/>
                  <a:pt x="348" y="354"/>
                </a:cubicBezTo>
                <a:lnTo>
                  <a:pt x="336" y="354"/>
                </a:lnTo>
                <a:cubicBezTo>
                  <a:pt x="274" y="354"/>
                  <a:pt x="224" y="403"/>
                  <a:pt x="224" y="463"/>
                </a:cubicBezTo>
                <a:lnTo>
                  <a:pt x="197" y="463"/>
                </a:lnTo>
                <a:lnTo>
                  <a:pt x="28" y="354"/>
                </a:lnTo>
                <a:lnTo>
                  <a:pt x="0" y="354"/>
                </a:lnTo>
                <a:lnTo>
                  <a:pt x="0" y="735"/>
                </a:lnTo>
                <a:lnTo>
                  <a:pt x="28" y="735"/>
                </a:lnTo>
                <a:lnTo>
                  <a:pt x="197" y="626"/>
                </a:lnTo>
                <a:lnTo>
                  <a:pt x="224" y="626"/>
                </a:lnTo>
                <a:lnTo>
                  <a:pt x="224" y="680"/>
                </a:lnTo>
                <a:cubicBezTo>
                  <a:pt x="224" y="741"/>
                  <a:pt x="274" y="789"/>
                  <a:pt x="336" y="789"/>
                </a:cubicBezTo>
                <a:lnTo>
                  <a:pt x="699" y="789"/>
                </a:lnTo>
                <a:cubicBezTo>
                  <a:pt x="761" y="789"/>
                  <a:pt x="811" y="741"/>
                  <a:pt x="811" y="680"/>
                </a:cubicBezTo>
                <a:lnTo>
                  <a:pt x="811" y="599"/>
                </a:lnTo>
                <a:lnTo>
                  <a:pt x="867" y="599"/>
                </a:lnTo>
                <a:lnTo>
                  <a:pt x="867" y="626"/>
                </a:lnTo>
                <a:lnTo>
                  <a:pt x="951" y="626"/>
                </a:lnTo>
                <a:lnTo>
                  <a:pt x="951" y="463"/>
                </a:lnTo>
                <a:lnTo>
                  <a:pt x="867" y="463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03" name=""/>
          <p:cNvSpPr/>
          <p:nvPr/>
        </p:nvSpPr>
        <p:spPr>
          <a:xfrm>
            <a:off x="901440" y="2601720"/>
            <a:ext cx="101160" cy="98280"/>
          </a:xfrm>
          <a:custGeom>
            <a:avLst/>
            <a:gdLst/>
            <a:ahLst/>
            <a:rect l="0" t="0" r="r" b="b"/>
            <a:pathLst>
              <a:path w="281" h="273">
                <a:moveTo>
                  <a:pt x="281" y="136"/>
                </a:moveTo>
                <a:cubicBezTo>
                  <a:pt x="281" y="211"/>
                  <a:pt x="218" y="273"/>
                  <a:pt x="140" y="273"/>
                </a:cubicBezTo>
                <a:cubicBezTo>
                  <a:pt x="63" y="273"/>
                  <a:pt x="0" y="211"/>
                  <a:pt x="0" y="136"/>
                </a:cubicBezTo>
                <a:cubicBezTo>
                  <a:pt x="0" y="61"/>
                  <a:pt x="63" y="0"/>
                  <a:pt x="140" y="0"/>
                </a:cubicBezTo>
                <a:cubicBezTo>
                  <a:pt x="218" y="0"/>
                  <a:pt x="281" y="61"/>
                  <a:pt x="281" y="136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04" name=""/>
          <p:cNvSpPr/>
          <p:nvPr/>
        </p:nvSpPr>
        <p:spPr>
          <a:xfrm>
            <a:off x="931680" y="2631240"/>
            <a:ext cx="40680" cy="39240"/>
          </a:xfrm>
          <a:custGeom>
            <a:avLst/>
            <a:gdLst/>
            <a:ahLst/>
            <a:rect l="0" t="0" r="r" b="b"/>
            <a:pathLst>
              <a:path w="113" h="109">
                <a:moveTo>
                  <a:pt x="113" y="54"/>
                </a:moveTo>
                <a:cubicBezTo>
                  <a:pt x="113" y="61"/>
                  <a:pt x="111" y="68"/>
                  <a:pt x="108" y="75"/>
                </a:cubicBezTo>
                <a:cubicBezTo>
                  <a:pt x="106" y="81"/>
                  <a:pt x="102" y="87"/>
                  <a:pt x="96" y="93"/>
                </a:cubicBezTo>
                <a:cubicBezTo>
                  <a:pt x="91" y="99"/>
                  <a:pt x="85" y="102"/>
                  <a:pt x="78" y="105"/>
                </a:cubicBezTo>
                <a:cubicBezTo>
                  <a:pt x="71" y="108"/>
                  <a:pt x="64" y="109"/>
                  <a:pt x="57" y="109"/>
                </a:cubicBezTo>
                <a:cubicBezTo>
                  <a:pt x="49" y="109"/>
                  <a:pt x="42" y="108"/>
                  <a:pt x="35" y="105"/>
                </a:cubicBezTo>
                <a:cubicBezTo>
                  <a:pt x="29" y="102"/>
                  <a:pt x="23" y="99"/>
                  <a:pt x="16" y="93"/>
                </a:cubicBezTo>
                <a:cubicBezTo>
                  <a:pt x="11" y="87"/>
                  <a:pt x="7" y="81"/>
                  <a:pt x="4" y="75"/>
                </a:cubicBezTo>
                <a:cubicBezTo>
                  <a:pt x="1" y="68"/>
                  <a:pt x="0" y="61"/>
                  <a:pt x="0" y="54"/>
                </a:cubicBezTo>
                <a:cubicBezTo>
                  <a:pt x="0" y="47"/>
                  <a:pt x="1" y="40"/>
                  <a:pt x="4" y="33"/>
                </a:cubicBezTo>
                <a:cubicBezTo>
                  <a:pt x="7" y="27"/>
                  <a:pt x="11" y="21"/>
                  <a:pt x="16" y="16"/>
                </a:cubicBezTo>
                <a:cubicBezTo>
                  <a:pt x="23" y="10"/>
                  <a:pt x="29" y="7"/>
                  <a:pt x="35" y="4"/>
                </a:cubicBezTo>
                <a:cubicBezTo>
                  <a:pt x="42" y="1"/>
                  <a:pt x="49" y="0"/>
                  <a:pt x="57" y="0"/>
                </a:cubicBezTo>
                <a:cubicBezTo>
                  <a:pt x="64" y="0"/>
                  <a:pt x="71" y="1"/>
                  <a:pt x="78" y="4"/>
                </a:cubicBezTo>
                <a:cubicBezTo>
                  <a:pt x="85" y="7"/>
                  <a:pt x="91" y="10"/>
                  <a:pt x="96" y="16"/>
                </a:cubicBezTo>
                <a:cubicBezTo>
                  <a:pt x="102" y="21"/>
                  <a:pt x="106" y="27"/>
                  <a:pt x="108" y="33"/>
                </a:cubicBezTo>
                <a:cubicBezTo>
                  <a:pt x="111" y="40"/>
                  <a:pt x="113" y="47"/>
                  <a:pt x="113" y="54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5" name=""/>
          <p:cNvSpPr/>
          <p:nvPr/>
        </p:nvSpPr>
        <p:spPr>
          <a:xfrm>
            <a:off x="1022040" y="2640960"/>
            <a:ext cx="81000" cy="78480"/>
          </a:xfrm>
          <a:custGeom>
            <a:avLst/>
            <a:gdLst/>
            <a:ahLst/>
            <a:rect l="0" t="0" r="r" b="b"/>
            <a:pathLst>
              <a:path w="225" h="218">
                <a:moveTo>
                  <a:pt x="225" y="109"/>
                </a:moveTo>
                <a:cubicBezTo>
                  <a:pt x="225" y="123"/>
                  <a:pt x="222" y="137"/>
                  <a:pt x="216" y="150"/>
                </a:cubicBezTo>
                <a:cubicBezTo>
                  <a:pt x="211" y="165"/>
                  <a:pt x="203" y="176"/>
                  <a:pt x="192" y="186"/>
                </a:cubicBezTo>
                <a:cubicBezTo>
                  <a:pt x="182" y="197"/>
                  <a:pt x="168" y="205"/>
                  <a:pt x="155" y="210"/>
                </a:cubicBezTo>
                <a:cubicBezTo>
                  <a:pt x="141" y="216"/>
                  <a:pt x="127" y="218"/>
                  <a:pt x="112" y="218"/>
                </a:cubicBezTo>
                <a:cubicBezTo>
                  <a:pt x="97" y="218"/>
                  <a:pt x="83" y="216"/>
                  <a:pt x="69" y="210"/>
                </a:cubicBezTo>
                <a:cubicBezTo>
                  <a:pt x="56" y="205"/>
                  <a:pt x="44" y="197"/>
                  <a:pt x="33" y="186"/>
                </a:cubicBezTo>
                <a:cubicBezTo>
                  <a:pt x="23" y="176"/>
                  <a:pt x="15" y="165"/>
                  <a:pt x="9" y="150"/>
                </a:cubicBezTo>
                <a:cubicBezTo>
                  <a:pt x="3" y="137"/>
                  <a:pt x="0" y="123"/>
                  <a:pt x="0" y="109"/>
                </a:cubicBezTo>
                <a:cubicBezTo>
                  <a:pt x="0" y="94"/>
                  <a:pt x="3" y="80"/>
                  <a:pt x="9" y="67"/>
                </a:cubicBezTo>
                <a:cubicBezTo>
                  <a:pt x="15" y="54"/>
                  <a:pt x="23" y="42"/>
                  <a:pt x="33" y="32"/>
                </a:cubicBezTo>
                <a:cubicBezTo>
                  <a:pt x="44" y="21"/>
                  <a:pt x="56" y="14"/>
                  <a:pt x="69" y="8"/>
                </a:cubicBezTo>
                <a:cubicBezTo>
                  <a:pt x="83" y="3"/>
                  <a:pt x="97" y="0"/>
                  <a:pt x="112" y="0"/>
                </a:cubicBezTo>
                <a:cubicBezTo>
                  <a:pt x="127" y="0"/>
                  <a:pt x="141" y="3"/>
                  <a:pt x="155" y="8"/>
                </a:cubicBezTo>
                <a:cubicBezTo>
                  <a:pt x="168" y="14"/>
                  <a:pt x="182" y="21"/>
                  <a:pt x="192" y="32"/>
                </a:cubicBezTo>
                <a:cubicBezTo>
                  <a:pt x="203" y="42"/>
                  <a:pt x="211" y="54"/>
                  <a:pt x="216" y="67"/>
                </a:cubicBezTo>
                <a:cubicBezTo>
                  <a:pt x="222" y="80"/>
                  <a:pt x="225" y="94"/>
                  <a:pt x="225" y="109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06" name=""/>
          <p:cNvSpPr/>
          <p:nvPr/>
        </p:nvSpPr>
        <p:spPr>
          <a:xfrm>
            <a:off x="1042200" y="2660400"/>
            <a:ext cx="40680" cy="39600"/>
          </a:xfrm>
          <a:custGeom>
            <a:avLst/>
            <a:gdLst/>
            <a:ahLst/>
            <a:rect l="0" t="0" r="r" b="b"/>
            <a:pathLst>
              <a:path w="113" h="110">
                <a:moveTo>
                  <a:pt x="113" y="56"/>
                </a:moveTo>
                <a:cubicBezTo>
                  <a:pt x="113" y="63"/>
                  <a:pt x="111" y="70"/>
                  <a:pt x="109" y="76"/>
                </a:cubicBezTo>
                <a:cubicBezTo>
                  <a:pt x="106" y="83"/>
                  <a:pt x="102" y="89"/>
                  <a:pt x="97" y="94"/>
                </a:cubicBezTo>
                <a:cubicBezTo>
                  <a:pt x="91" y="99"/>
                  <a:pt x="85" y="103"/>
                  <a:pt x="78" y="106"/>
                </a:cubicBezTo>
                <a:cubicBezTo>
                  <a:pt x="72" y="109"/>
                  <a:pt x="64" y="110"/>
                  <a:pt x="57" y="110"/>
                </a:cubicBezTo>
                <a:cubicBezTo>
                  <a:pt x="50" y="110"/>
                  <a:pt x="42" y="109"/>
                  <a:pt x="35" y="106"/>
                </a:cubicBezTo>
                <a:cubicBezTo>
                  <a:pt x="28" y="103"/>
                  <a:pt x="22" y="99"/>
                  <a:pt x="17" y="94"/>
                </a:cubicBezTo>
                <a:cubicBezTo>
                  <a:pt x="11" y="89"/>
                  <a:pt x="7" y="83"/>
                  <a:pt x="4" y="76"/>
                </a:cubicBezTo>
                <a:cubicBezTo>
                  <a:pt x="2" y="70"/>
                  <a:pt x="0" y="63"/>
                  <a:pt x="0" y="56"/>
                </a:cubicBezTo>
                <a:cubicBezTo>
                  <a:pt x="0" y="48"/>
                  <a:pt x="2" y="41"/>
                  <a:pt x="4" y="35"/>
                </a:cubicBezTo>
                <a:cubicBezTo>
                  <a:pt x="7" y="28"/>
                  <a:pt x="11" y="22"/>
                  <a:pt x="17" y="17"/>
                </a:cubicBezTo>
                <a:cubicBezTo>
                  <a:pt x="22" y="12"/>
                  <a:pt x="28" y="7"/>
                  <a:pt x="35" y="4"/>
                </a:cubicBezTo>
                <a:cubicBezTo>
                  <a:pt x="42" y="2"/>
                  <a:pt x="50" y="0"/>
                  <a:pt x="57" y="0"/>
                </a:cubicBezTo>
                <a:cubicBezTo>
                  <a:pt x="64" y="0"/>
                  <a:pt x="72" y="2"/>
                  <a:pt x="78" y="4"/>
                </a:cubicBezTo>
                <a:cubicBezTo>
                  <a:pt x="85" y="7"/>
                  <a:pt x="91" y="12"/>
                  <a:pt x="97" y="17"/>
                </a:cubicBezTo>
                <a:cubicBezTo>
                  <a:pt x="102" y="22"/>
                  <a:pt x="106" y="28"/>
                  <a:pt x="109" y="35"/>
                </a:cubicBezTo>
                <a:cubicBezTo>
                  <a:pt x="111" y="41"/>
                  <a:pt x="113" y="48"/>
                  <a:pt x="113" y="56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7" name=""/>
          <p:cNvSpPr/>
          <p:nvPr/>
        </p:nvSpPr>
        <p:spPr>
          <a:xfrm>
            <a:off x="951840" y="2738880"/>
            <a:ext cx="100800" cy="98280"/>
          </a:xfrm>
          <a:custGeom>
            <a:avLst/>
            <a:gdLst/>
            <a:ahLst/>
            <a:rect l="0" t="0" r="r" b="b"/>
            <a:pathLst>
              <a:path w="280" h="273">
                <a:moveTo>
                  <a:pt x="0" y="0"/>
                </a:moveTo>
                <a:lnTo>
                  <a:pt x="280" y="0"/>
                </a:lnTo>
                <a:lnTo>
                  <a:pt x="280" y="273"/>
                </a:lnTo>
                <a:lnTo>
                  <a:pt x="0" y="273"/>
                </a:lnTo>
                <a:lnTo>
                  <a:pt x="0" y="0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08" name=""/>
          <p:cNvSpPr/>
          <p:nvPr/>
        </p:nvSpPr>
        <p:spPr>
          <a:xfrm>
            <a:off x="972000" y="2758320"/>
            <a:ext cx="60480" cy="59040"/>
          </a:xfrm>
          <a:custGeom>
            <a:avLst/>
            <a:gdLst/>
            <a:ahLst/>
            <a:rect l="0" t="0" r="r" b="b"/>
            <a:pathLst>
              <a:path w="168" h="164">
                <a:moveTo>
                  <a:pt x="0" y="0"/>
                </a:moveTo>
                <a:lnTo>
                  <a:pt x="168" y="0"/>
                </a:lnTo>
                <a:lnTo>
                  <a:pt x="168" y="164"/>
                </a:lnTo>
                <a:lnTo>
                  <a:pt x="0" y="164"/>
                </a:lnTo>
                <a:lnTo>
                  <a:pt x="0" y="0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09" name=""/>
          <p:cNvSpPr/>
          <p:nvPr/>
        </p:nvSpPr>
        <p:spPr>
          <a:xfrm>
            <a:off x="891360" y="2797560"/>
            <a:ext cx="40680" cy="39600"/>
          </a:xfrm>
          <a:custGeom>
            <a:avLst/>
            <a:gdLst/>
            <a:ahLst/>
            <a:rect l="0" t="0" r="r" b="b"/>
            <a:pathLst>
              <a:path w="113" h="110">
                <a:moveTo>
                  <a:pt x="113" y="54"/>
                </a:moveTo>
                <a:cubicBezTo>
                  <a:pt x="113" y="62"/>
                  <a:pt x="112" y="69"/>
                  <a:pt x="109" y="76"/>
                </a:cubicBezTo>
                <a:cubicBezTo>
                  <a:pt x="106" y="83"/>
                  <a:pt x="102" y="89"/>
                  <a:pt x="97" y="94"/>
                </a:cubicBezTo>
                <a:cubicBezTo>
                  <a:pt x="91" y="99"/>
                  <a:pt x="85" y="103"/>
                  <a:pt x="78" y="106"/>
                </a:cubicBezTo>
                <a:cubicBezTo>
                  <a:pt x="72" y="108"/>
                  <a:pt x="65" y="110"/>
                  <a:pt x="57" y="110"/>
                </a:cubicBezTo>
                <a:cubicBezTo>
                  <a:pt x="50" y="110"/>
                  <a:pt x="43" y="108"/>
                  <a:pt x="36" y="106"/>
                </a:cubicBezTo>
                <a:cubicBezTo>
                  <a:pt x="29" y="103"/>
                  <a:pt x="23" y="99"/>
                  <a:pt x="17" y="94"/>
                </a:cubicBezTo>
                <a:cubicBezTo>
                  <a:pt x="11" y="89"/>
                  <a:pt x="7" y="83"/>
                  <a:pt x="5" y="76"/>
                </a:cubicBezTo>
                <a:cubicBezTo>
                  <a:pt x="2" y="69"/>
                  <a:pt x="0" y="62"/>
                  <a:pt x="0" y="54"/>
                </a:cubicBezTo>
                <a:cubicBezTo>
                  <a:pt x="0" y="47"/>
                  <a:pt x="2" y="40"/>
                  <a:pt x="5" y="33"/>
                </a:cubicBezTo>
                <a:cubicBezTo>
                  <a:pt x="7" y="27"/>
                  <a:pt x="11" y="21"/>
                  <a:pt x="17" y="16"/>
                </a:cubicBezTo>
                <a:cubicBezTo>
                  <a:pt x="23" y="11"/>
                  <a:pt x="29" y="7"/>
                  <a:pt x="36" y="4"/>
                </a:cubicBezTo>
                <a:cubicBezTo>
                  <a:pt x="43" y="1"/>
                  <a:pt x="50" y="0"/>
                  <a:pt x="57" y="0"/>
                </a:cubicBezTo>
                <a:cubicBezTo>
                  <a:pt x="65" y="0"/>
                  <a:pt x="72" y="1"/>
                  <a:pt x="78" y="4"/>
                </a:cubicBezTo>
                <a:cubicBezTo>
                  <a:pt x="85" y="7"/>
                  <a:pt x="91" y="11"/>
                  <a:pt x="97" y="16"/>
                </a:cubicBezTo>
                <a:cubicBezTo>
                  <a:pt x="102" y="21"/>
                  <a:pt x="106" y="27"/>
                  <a:pt x="109" y="33"/>
                </a:cubicBezTo>
                <a:cubicBezTo>
                  <a:pt x="112" y="40"/>
                  <a:pt x="113" y="47"/>
                  <a:pt x="113" y="54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10" name=""/>
          <p:cNvSpPr/>
          <p:nvPr/>
        </p:nvSpPr>
        <p:spPr>
          <a:xfrm>
            <a:off x="1028520" y="340992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5"/>
                </a:moveTo>
                <a:cubicBezTo>
                  <a:pt x="292" y="155"/>
                  <a:pt x="291" y="164"/>
                  <a:pt x="289" y="173"/>
                </a:cubicBezTo>
                <a:cubicBezTo>
                  <a:pt x="287" y="183"/>
                  <a:pt x="285" y="192"/>
                  <a:pt x="281" y="201"/>
                </a:cubicBezTo>
                <a:cubicBezTo>
                  <a:pt x="277" y="210"/>
                  <a:pt x="273" y="218"/>
                  <a:pt x="268" y="226"/>
                </a:cubicBezTo>
                <a:cubicBezTo>
                  <a:pt x="262" y="234"/>
                  <a:pt x="256" y="241"/>
                  <a:pt x="249" y="248"/>
                </a:cubicBezTo>
                <a:cubicBezTo>
                  <a:pt x="243" y="255"/>
                  <a:pt x="235" y="261"/>
                  <a:pt x="227" y="266"/>
                </a:cubicBezTo>
                <a:cubicBezTo>
                  <a:pt x="219" y="271"/>
                  <a:pt x="211" y="276"/>
                  <a:pt x="202" y="281"/>
                </a:cubicBezTo>
                <a:cubicBezTo>
                  <a:pt x="192" y="284"/>
                  <a:pt x="183" y="287"/>
                  <a:pt x="174" y="289"/>
                </a:cubicBezTo>
                <a:cubicBezTo>
                  <a:pt x="165" y="291"/>
                  <a:pt x="155" y="292"/>
                  <a:pt x="146" y="292"/>
                </a:cubicBezTo>
                <a:cubicBezTo>
                  <a:pt x="136" y="292"/>
                  <a:pt x="127" y="291"/>
                  <a:pt x="117" y="289"/>
                </a:cubicBezTo>
                <a:cubicBezTo>
                  <a:pt x="108" y="287"/>
                  <a:pt x="99" y="284"/>
                  <a:pt x="90" y="281"/>
                </a:cubicBezTo>
                <a:cubicBezTo>
                  <a:pt x="81" y="276"/>
                  <a:pt x="73" y="271"/>
                  <a:pt x="65" y="266"/>
                </a:cubicBezTo>
                <a:cubicBezTo>
                  <a:pt x="57" y="261"/>
                  <a:pt x="49" y="255"/>
                  <a:pt x="43" y="248"/>
                </a:cubicBezTo>
                <a:cubicBezTo>
                  <a:pt x="36" y="241"/>
                  <a:pt x="30" y="234"/>
                  <a:pt x="25" y="226"/>
                </a:cubicBezTo>
                <a:cubicBezTo>
                  <a:pt x="19" y="218"/>
                  <a:pt x="15" y="210"/>
                  <a:pt x="11" y="201"/>
                </a:cubicBezTo>
                <a:cubicBezTo>
                  <a:pt x="7" y="192"/>
                  <a:pt x="5" y="183"/>
                  <a:pt x="3" y="173"/>
                </a:cubicBezTo>
                <a:cubicBezTo>
                  <a:pt x="1" y="164"/>
                  <a:pt x="0" y="155"/>
                  <a:pt x="0" y="145"/>
                </a:cubicBezTo>
                <a:cubicBezTo>
                  <a:pt x="0" y="136"/>
                  <a:pt x="1" y="126"/>
                  <a:pt x="3" y="117"/>
                </a:cubicBezTo>
                <a:cubicBezTo>
                  <a:pt x="5" y="107"/>
                  <a:pt x="7" y="98"/>
                  <a:pt x="11" y="89"/>
                </a:cubicBezTo>
                <a:cubicBezTo>
                  <a:pt x="15" y="81"/>
                  <a:pt x="19" y="72"/>
                  <a:pt x="25" y="64"/>
                </a:cubicBezTo>
                <a:cubicBezTo>
                  <a:pt x="30" y="56"/>
                  <a:pt x="36" y="49"/>
                  <a:pt x="43" y="42"/>
                </a:cubicBezTo>
                <a:cubicBezTo>
                  <a:pt x="49" y="35"/>
                  <a:pt x="57" y="29"/>
                  <a:pt x="65" y="24"/>
                </a:cubicBezTo>
                <a:cubicBezTo>
                  <a:pt x="73" y="19"/>
                  <a:pt x="81" y="14"/>
                  <a:pt x="90" y="11"/>
                </a:cubicBezTo>
                <a:cubicBezTo>
                  <a:pt x="99" y="7"/>
                  <a:pt x="108" y="4"/>
                  <a:pt x="117" y="2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2"/>
                </a:cubicBezTo>
                <a:cubicBezTo>
                  <a:pt x="183" y="4"/>
                  <a:pt x="192" y="7"/>
                  <a:pt x="202" y="11"/>
                </a:cubicBezTo>
                <a:cubicBezTo>
                  <a:pt x="211" y="14"/>
                  <a:pt x="219" y="19"/>
                  <a:pt x="227" y="24"/>
                </a:cubicBezTo>
                <a:cubicBezTo>
                  <a:pt x="235" y="29"/>
                  <a:pt x="243" y="35"/>
                  <a:pt x="249" y="42"/>
                </a:cubicBezTo>
                <a:cubicBezTo>
                  <a:pt x="256" y="49"/>
                  <a:pt x="262" y="56"/>
                  <a:pt x="268" y="64"/>
                </a:cubicBezTo>
                <a:cubicBezTo>
                  <a:pt x="273" y="72"/>
                  <a:pt x="277" y="81"/>
                  <a:pt x="281" y="89"/>
                </a:cubicBezTo>
                <a:cubicBezTo>
                  <a:pt x="285" y="98"/>
                  <a:pt x="287" y="107"/>
                  <a:pt x="289" y="117"/>
                </a:cubicBezTo>
                <a:cubicBezTo>
                  <a:pt x="291" y="126"/>
                  <a:pt x="292" y="136"/>
                  <a:pt x="292" y="14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11" name=""/>
          <p:cNvSpPr txBox="1"/>
          <p:nvPr/>
        </p:nvSpPr>
        <p:spPr>
          <a:xfrm>
            <a:off x="1160280" y="2541960"/>
            <a:ext cx="1559160" cy="36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 デモなど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12" name=""/>
          <p:cNvSpPr/>
          <p:nvPr/>
        </p:nvSpPr>
        <p:spPr>
          <a:xfrm>
            <a:off x="1028520" y="400032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7"/>
                </a:moveTo>
                <a:cubicBezTo>
                  <a:pt x="292" y="156"/>
                  <a:pt x="291" y="166"/>
                  <a:pt x="289" y="175"/>
                </a:cubicBezTo>
                <a:cubicBezTo>
                  <a:pt x="287" y="184"/>
                  <a:pt x="285" y="193"/>
                  <a:pt x="281" y="202"/>
                </a:cubicBezTo>
                <a:cubicBezTo>
                  <a:pt x="277" y="211"/>
                  <a:pt x="273" y="219"/>
                  <a:pt x="268" y="227"/>
                </a:cubicBezTo>
                <a:cubicBezTo>
                  <a:pt x="262" y="235"/>
                  <a:pt x="256" y="243"/>
                  <a:pt x="249" y="249"/>
                </a:cubicBezTo>
                <a:cubicBezTo>
                  <a:pt x="243" y="256"/>
                  <a:pt x="235" y="262"/>
                  <a:pt x="227" y="268"/>
                </a:cubicBezTo>
                <a:cubicBezTo>
                  <a:pt x="219" y="273"/>
                  <a:pt x="211" y="277"/>
                  <a:pt x="202" y="281"/>
                </a:cubicBezTo>
                <a:cubicBezTo>
                  <a:pt x="192" y="285"/>
                  <a:pt x="183" y="287"/>
                  <a:pt x="174" y="289"/>
                </a:cubicBezTo>
                <a:cubicBezTo>
                  <a:pt x="165" y="291"/>
                  <a:pt x="155" y="292"/>
                  <a:pt x="146" y="292"/>
                </a:cubicBezTo>
                <a:cubicBezTo>
                  <a:pt x="136" y="292"/>
                  <a:pt x="127" y="291"/>
                  <a:pt x="117" y="289"/>
                </a:cubicBezTo>
                <a:cubicBezTo>
                  <a:pt x="108" y="287"/>
                  <a:pt x="99" y="285"/>
                  <a:pt x="90" y="281"/>
                </a:cubicBezTo>
                <a:cubicBezTo>
                  <a:pt x="81" y="277"/>
                  <a:pt x="73" y="273"/>
                  <a:pt x="65" y="268"/>
                </a:cubicBezTo>
                <a:cubicBezTo>
                  <a:pt x="57" y="262"/>
                  <a:pt x="49" y="256"/>
                  <a:pt x="43" y="249"/>
                </a:cubicBezTo>
                <a:cubicBezTo>
                  <a:pt x="36" y="243"/>
                  <a:pt x="30" y="235"/>
                  <a:pt x="25" y="227"/>
                </a:cubicBezTo>
                <a:cubicBezTo>
                  <a:pt x="19" y="219"/>
                  <a:pt x="15" y="211"/>
                  <a:pt x="11" y="202"/>
                </a:cubicBezTo>
                <a:cubicBezTo>
                  <a:pt x="7" y="193"/>
                  <a:pt x="5" y="184"/>
                  <a:pt x="3" y="175"/>
                </a:cubicBezTo>
                <a:cubicBezTo>
                  <a:pt x="1" y="166"/>
                  <a:pt x="0" y="156"/>
                  <a:pt x="0" y="147"/>
                </a:cubicBezTo>
                <a:cubicBezTo>
                  <a:pt x="0" y="137"/>
                  <a:pt x="1" y="128"/>
                  <a:pt x="3" y="118"/>
                </a:cubicBezTo>
                <a:cubicBezTo>
                  <a:pt x="5" y="109"/>
                  <a:pt x="7" y="100"/>
                  <a:pt x="11" y="90"/>
                </a:cubicBezTo>
                <a:cubicBezTo>
                  <a:pt x="15" y="81"/>
                  <a:pt x="19" y="73"/>
                  <a:pt x="25" y="65"/>
                </a:cubicBezTo>
                <a:cubicBezTo>
                  <a:pt x="30" y="57"/>
                  <a:pt x="36" y="49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3"/>
                </a:cubicBezTo>
                <a:cubicBezTo>
                  <a:pt x="183" y="5"/>
                  <a:pt x="192" y="7"/>
                  <a:pt x="202" y="11"/>
                </a:cubicBezTo>
                <a:cubicBezTo>
                  <a:pt x="211" y="15"/>
                  <a:pt x="219" y="19"/>
                  <a:pt x="227" y="25"/>
                </a:cubicBezTo>
                <a:cubicBezTo>
                  <a:pt x="235" y="30"/>
                  <a:pt x="243" y="36"/>
                  <a:pt x="249" y="43"/>
                </a:cubicBezTo>
                <a:cubicBezTo>
                  <a:pt x="256" y="49"/>
                  <a:pt x="262" y="57"/>
                  <a:pt x="268" y="65"/>
                </a:cubicBezTo>
                <a:cubicBezTo>
                  <a:pt x="273" y="73"/>
                  <a:pt x="277" y="81"/>
                  <a:pt x="281" y="90"/>
                </a:cubicBezTo>
                <a:cubicBezTo>
                  <a:pt x="285" y="100"/>
                  <a:pt x="287" y="109"/>
                  <a:pt x="289" y="118"/>
                </a:cubicBezTo>
                <a:cubicBezTo>
                  <a:pt x="291" y="128"/>
                  <a:pt x="292" y="137"/>
                  <a:pt x="292" y="14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13" name=""/>
          <p:cNvSpPr txBox="1"/>
          <p:nvPr/>
        </p:nvSpPr>
        <p:spPr>
          <a:xfrm>
            <a:off x="1300320" y="3312360"/>
            <a:ext cx="84348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git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操作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14" name=""/>
          <p:cNvSpPr txBox="1"/>
          <p:nvPr/>
        </p:nvSpPr>
        <p:spPr>
          <a:xfrm>
            <a:off x="1300320" y="3902760"/>
            <a:ext cx="93528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DB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操作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15" name=""/>
          <p:cNvSpPr txBox="1"/>
          <p:nvPr/>
        </p:nvSpPr>
        <p:spPr>
          <a:xfrm>
            <a:off x="11652480" y="6374880"/>
            <a:ext cx="2548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NotoSansJP-Thin_"/>
                <a:ea typeface="NotoSansJP-Thin_"/>
              </a:rPr>
              <a:t>18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19" name=""/>
          <p:cNvSpPr/>
          <p:nvPr/>
        </p:nvSpPr>
        <p:spPr>
          <a:xfrm>
            <a:off x="1028520" y="311436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6"/>
                </a:moveTo>
                <a:cubicBezTo>
                  <a:pt x="292" y="155"/>
                  <a:pt x="291" y="165"/>
                  <a:pt x="289" y="174"/>
                </a:cubicBezTo>
                <a:cubicBezTo>
                  <a:pt x="287" y="184"/>
                  <a:pt x="285" y="193"/>
                  <a:pt x="281" y="202"/>
                </a:cubicBezTo>
                <a:cubicBezTo>
                  <a:pt x="277" y="210"/>
                  <a:pt x="273" y="219"/>
                  <a:pt x="268" y="228"/>
                </a:cubicBezTo>
                <a:cubicBezTo>
                  <a:pt x="262" y="236"/>
                  <a:pt x="256" y="243"/>
                  <a:pt x="249" y="250"/>
                </a:cubicBezTo>
                <a:cubicBezTo>
                  <a:pt x="243" y="257"/>
                  <a:pt x="235" y="263"/>
                  <a:pt x="227" y="268"/>
                </a:cubicBezTo>
                <a:cubicBezTo>
                  <a:pt x="219" y="273"/>
                  <a:pt x="211" y="278"/>
                  <a:pt x="202" y="281"/>
                </a:cubicBezTo>
                <a:cubicBezTo>
                  <a:pt x="192" y="285"/>
                  <a:pt x="183" y="288"/>
                  <a:pt x="174" y="290"/>
                </a:cubicBezTo>
                <a:cubicBezTo>
                  <a:pt x="165" y="291"/>
                  <a:pt x="155" y="292"/>
                  <a:pt x="146" y="292"/>
                </a:cubicBezTo>
                <a:cubicBezTo>
                  <a:pt x="136" y="292"/>
                  <a:pt x="127" y="291"/>
                  <a:pt x="117" y="290"/>
                </a:cubicBezTo>
                <a:cubicBezTo>
                  <a:pt x="108" y="288"/>
                  <a:pt x="99" y="285"/>
                  <a:pt x="90" y="281"/>
                </a:cubicBezTo>
                <a:cubicBezTo>
                  <a:pt x="81" y="278"/>
                  <a:pt x="73" y="273"/>
                  <a:pt x="65" y="268"/>
                </a:cubicBezTo>
                <a:cubicBezTo>
                  <a:pt x="57" y="263"/>
                  <a:pt x="49" y="257"/>
                  <a:pt x="43" y="250"/>
                </a:cubicBezTo>
                <a:cubicBezTo>
                  <a:pt x="36" y="243"/>
                  <a:pt x="30" y="236"/>
                  <a:pt x="25" y="228"/>
                </a:cubicBezTo>
                <a:cubicBezTo>
                  <a:pt x="19" y="219"/>
                  <a:pt x="15" y="210"/>
                  <a:pt x="11" y="202"/>
                </a:cubicBezTo>
                <a:cubicBezTo>
                  <a:pt x="7" y="193"/>
                  <a:pt x="5" y="184"/>
                  <a:pt x="3" y="174"/>
                </a:cubicBezTo>
                <a:cubicBezTo>
                  <a:pt x="1" y="165"/>
                  <a:pt x="0" y="155"/>
                  <a:pt x="0" y="146"/>
                </a:cubicBezTo>
                <a:cubicBezTo>
                  <a:pt x="0" y="136"/>
                  <a:pt x="1" y="127"/>
                  <a:pt x="3" y="118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5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20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3"/>
                </a:cubicBezTo>
                <a:cubicBezTo>
                  <a:pt x="183" y="5"/>
                  <a:pt x="192" y="8"/>
                  <a:pt x="202" y="11"/>
                </a:cubicBezTo>
                <a:cubicBezTo>
                  <a:pt x="211" y="15"/>
                  <a:pt x="219" y="20"/>
                  <a:pt x="227" y="25"/>
                </a:cubicBezTo>
                <a:cubicBezTo>
                  <a:pt x="235" y="30"/>
                  <a:pt x="243" y="36"/>
                  <a:pt x="249" y="43"/>
                </a:cubicBezTo>
                <a:cubicBezTo>
                  <a:pt x="256" y="50"/>
                  <a:pt x="262" y="57"/>
                  <a:pt x="268" y="65"/>
                </a:cubicBezTo>
                <a:cubicBezTo>
                  <a:pt x="273" y="73"/>
                  <a:pt x="277" y="81"/>
                  <a:pt x="281" y="90"/>
                </a:cubicBezTo>
                <a:cubicBezTo>
                  <a:pt x="285" y="99"/>
                  <a:pt x="287" y="108"/>
                  <a:pt x="289" y="118"/>
                </a:cubicBezTo>
                <a:cubicBezTo>
                  <a:pt x="291" y="127"/>
                  <a:pt x="292" y="136"/>
                  <a:pt x="292" y="14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20" name=""/>
          <p:cNvSpPr txBox="1"/>
          <p:nvPr/>
        </p:nvSpPr>
        <p:spPr>
          <a:xfrm>
            <a:off x="747720" y="2246760"/>
            <a:ext cx="1439280" cy="36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3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補足など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1" name=""/>
          <p:cNvSpPr/>
          <p:nvPr/>
        </p:nvSpPr>
        <p:spPr>
          <a:xfrm>
            <a:off x="1028520" y="370512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6"/>
                </a:moveTo>
                <a:cubicBezTo>
                  <a:pt x="292" y="156"/>
                  <a:pt x="291" y="165"/>
                  <a:pt x="289" y="175"/>
                </a:cubicBezTo>
                <a:cubicBezTo>
                  <a:pt x="287" y="184"/>
                  <a:pt x="285" y="193"/>
                  <a:pt x="281" y="202"/>
                </a:cubicBezTo>
                <a:cubicBezTo>
                  <a:pt x="277" y="211"/>
                  <a:pt x="273" y="219"/>
                  <a:pt x="268" y="227"/>
                </a:cubicBezTo>
                <a:cubicBezTo>
                  <a:pt x="262" y="235"/>
                  <a:pt x="256" y="242"/>
                  <a:pt x="249" y="249"/>
                </a:cubicBezTo>
                <a:cubicBezTo>
                  <a:pt x="243" y="256"/>
                  <a:pt x="235" y="262"/>
                  <a:pt x="227" y="267"/>
                </a:cubicBezTo>
                <a:cubicBezTo>
                  <a:pt x="219" y="273"/>
                  <a:pt x="211" y="277"/>
                  <a:pt x="202" y="281"/>
                </a:cubicBezTo>
                <a:cubicBezTo>
                  <a:pt x="192" y="284"/>
                  <a:pt x="183" y="287"/>
                  <a:pt x="174" y="289"/>
                </a:cubicBezTo>
                <a:cubicBezTo>
                  <a:pt x="165" y="291"/>
                  <a:pt x="155" y="292"/>
                  <a:pt x="146" y="292"/>
                </a:cubicBezTo>
                <a:cubicBezTo>
                  <a:pt x="136" y="292"/>
                  <a:pt x="127" y="291"/>
                  <a:pt x="117" y="289"/>
                </a:cubicBezTo>
                <a:cubicBezTo>
                  <a:pt x="108" y="287"/>
                  <a:pt x="99" y="284"/>
                  <a:pt x="90" y="281"/>
                </a:cubicBezTo>
                <a:cubicBezTo>
                  <a:pt x="81" y="277"/>
                  <a:pt x="73" y="273"/>
                  <a:pt x="65" y="267"/>
                </a:cubicBezTo>
                <a:cubicBezTo>
                  <a:pt x="57" y="262"/>
                  <a:pt x="49" y="256"/>
                  <a:pt x="43" y="249"/>
                </a:cubicBezTo>
                <a:cubicBezTo>
                  <a:pt x="36" y="242"/>
                  <a:pt x="30" y="235"/>
                  <a:pt x="25" y="227"/>
                </a:cubicBezTo>
                <a:cubicBezTo>
                  <a:pt x="19" y="219"/>
                  <a:pt x="15" y="211"/>
                  <a:pt x="11" y="202"/>
                </a:cubicBezTo>
                <a:cubicBezTo>
                  <a:pt x="7" y="193"/>
                  <a:pt x="5" y="184"/>
                  <a:pt x="3" y="175"/>
                </a:cubicBezTo>
                <a:cubicBezTo>
                  <a:pt x="1" y="165"/>
                  <a:pt x="0" y="156"/>
                  <a:pt x="0" y="146"/>
                </a:cubicBezTo>
                <a:cubicBezTo>
                  <a:pt x="0" y="137"/>
                  <a:pt x="1" y="127"/>
                  <a:pt x="3" y="118"/>
                </a:cubicBezTo>
                <a:cubicBezTo>
                  <a:pt x="5" y="109"/>
                  <a:pt x="7" y="99"/>
                  <a:pt x="11" y="91"/>
                </a:cubicBezTo>
                <a:cubicBezTo>
                  <a:pt x="15" y="82"/>
                  <a:pt x="19" y="73"/>
                  <a:pt x="25" y="65"/>
                </a:cubicBezTo>
                <a:cubicBezTo>
                  <a:pt x="30" y="58"/>
                  <a:pt x="36" y="50"/>
                  <a:pt x="43" y="43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4"/>
                  <a:pt x="117" y="3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3"/>
                </a:cubicBezTo>
                <a:cubicBezTo>
                  <a:pt x="183" y="4"/>
                  <a:pt x="192" y="7"/>
                  <a:pt x="202" y="11"/>
                </a:cubicBezTo>
                <a:cubicBezTo>
                  <a:pt x="211" y="15"/>
                  <a:pt x="219" y="19"/>
                  <a:pt x="227" y="24"/>
                </a:cubicBezTo>
                <a:cubicBezTo>
                  <a:pt x="235" y="30"/>
                  <a:pt x="243" y="36"/>
                  <a:pt x="249" y="43"/>
                </a:cubicBezTo>
                <a:cubicBezTo>
                  <a:pt x="256" y="50"/>
                  <a:pt x="262" y="58"/>
                  <a:pt x="268" y="65"/>
                </a:cubicBezTo>
                <a:cubicBezTo>
                  <a:pt x="273" y="73"/>
                  <a:pt x="277" y="82"/>
                  <a:pt x="281" y="91"/>
                </a:cubicBezTo>
                <a:cubicBezTo>
                  <a:pt x="285" y="99"/>
                  <a:pt x="287" y="109"/>
                  <a:pt x="289" y="118"/>
                </a:cubicBezTo>
                <a:cubicBezTo>
                  <a:pt x="291" y="127"/>
                  <a:pt x="292" y="137"/>
                  <a:pt x="292" y="14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22" name=""/>
          <p:cNvSpPr txBox="1"/>
          <p:nvPr/>
        </p:nvSpPr>
        <p:spPr>
          <a:xfrm>
            <a:off x="1300320" y="3017160"/>
            <a:ext cx="959400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サーバーが提供するのはツール以外に、リソース、プロンプトの計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3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種類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3" name=""/>
          <p:cNvSpPr/>
          <p:nvPr/>
        </p:nvSpPr>
        <p:spPr>
          <a:xfrm>
            <a:off x="1028520" y="429552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7"/>
                </a:moveTo>
                <a:cubicBezTo>
                  <a:pt x="292" y="156"/>
                  <a:pt x="291" y="166"/>
                  <a:pt x="289" y="175"/>
                </a:cubicBezTo>
                <a:cubicBezTo>
                  <a:pt x="287" y="184"/>
                  <a:pt x="285" y="194"/>
                  <a:pt x="281" y="202"/>
                </a:cubicBezTo>
                <a:cubicBezTo>
                  <a:pt x="277" y="211"/>
                  <a:pt x="273" y="220"/>
                  <a:pt x="268" y="228"/>
                </a:cubicBezTo>
                <a:cubicBezTo>
                  <a:pt x="262" y="236"/>
                  <a:pt x="256" y="243"/>
                  <a:pt x="249" y="250"/>
                </a:cubicBezTo>
                <a:cubicBezTo>
                  <a:pt x="243" y="256"/>
                  <a:pt x="235" y="262"/>
                  <a:pt x="227" y="268"/>
                </a:cubicBezTo>
                <a:cubicBezTo>
                  <a:pt x="219" y="273"/>
                  <a:pt x="211" y="278"/>
                  <a:pt x="202" y="281"/>
                </a:cubicBezTo>
                <a:cubicBezTo>
                  <a:pt x="192" y="285"/>
                  <a:pt x="183" y="288"/>
                  <a:pt x="174" y="289"/>
                </a:cubicBezTo>
                <a:cubicBezTo>
                  <a:pt x="165" y="291"/>
                  <a:pt x="155" y="292"/>
                  <a:pt x="146" y="292"/>
                </a:cubicBezTo>
                <a:cubicBezTo>
                  <a:pt x="136" y="292"/>
                  <a:pt x="127" y="291"/>
                  <a:pt x="117" y="289"/>
                </a:cubicBezTo>
                <a:cubicBezTo>
                  <a:pt x="108" y="288"/>
                  <a:pt x="99" y="285"/>
                  <a:pt x="90" y="281"/>
                </a:cubicBezTo>
                <a:cubicBezTo>
                  <a:pt x="81" y="278"/>
                  <a:pt x="73" y="273"/>
                  <a:pt x="65" y="268"/>
                </a:cubicBezTo>
                <a:cubicBezTo>
                  <a:pt x="57" y="262"/>
                  <a:pt x="49" y="256"/>
                  <a:pt x="43" y="250"/>
                </a:cubicBezTo>
                <a:cubicBezTo>
                  <a:pt x="36" y="243"/>
                  <a:pt x="30" y="236"/>
                  <a:pt x="25" y="228"/>
                </a:cubicBezTo>
                <a:cubicBezTo>
                  <a:pt x="19" y="220"/>
                  <a:pt x="15" y="211"/>
                  <a:pt x="11" y="202"/>
                </a:cubicBezTo>
                <a:cubicBezTo>
                  <a:pt x="7" y="194"/>
                  <a:pt x="5" y="184"/>
                  <a:pt x="3" y="175"/>
                </a:cubicBezTo>
                <a:cubicBezTo>
                  <a:pt x="1" y="166"/>
                  <a:pt x="0" y="156"/>
                  <a:pt x="0" y="147"/>
                </a:cubicBez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5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3"/>
                </a:cubicBezTo>
                <a:cubicBezTo>
                  <a:pt x="183" y="5"/>
                  <a:pt x="192" y="8"/>
                  <a:pt x="202" y="11"/>
                </a:cubicBezTo>
                <a:cubicBezTo>
                  <a:pt x="211" y="15"/>
                  <a:pt x="219" y="19"/>
                  <a:pt x="227" y="25"/>
                </a:cubicBezTo>
                <a:cubicBezTo>
                  <a:pt x="235" y="30"/>
                  <a:pt x="243" y="36"/>
                  <a:pt x="249" y="43"/>
                </a:cubicBezTo>
                <a:cubicBezTo>
                  <a:pt x="256" y="50"/>
                  <a:pt x="262" y="57"/>
                  <a:pt x="268" y="65"/>
                </a:cubicBezTo>
                <a:cubicBezTo>
                  <a:pt x="273" y="73"/>
                  <a:pt x="277" y="81"/>
                  <a:pt x="281" y="90"/>
                </a:cubicBezTo>
                <a:cubicBezTo>
                  <a:pt x="285" y="99"/>
                  <a:pt x="287" y="108"/>
                  <a:pt x="289" y="117"/>
                </a:cubicBezTo>
                <a:cubicBezTo>
                  <a:pt x="291" y="127"/>
                  <a:pt x="292" y="136"/>
                  <a:pt x="292" y="14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24" name=""/>
          <p:cNvSpPr txBox="1"/>
          <p:nvPr/>
        </p:nvSpPr>
        <p:spPr>
          <a:xfrm>
            <a:off x="1300320" y="3607560"/>
            <a:ext cx="971676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サーバーはメタデータを渡す前に認証を行う。基本的には認証トークン。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5" name=""/>
          <p:cNvSpPr txBox="1"/>
          <p:nvPr/>
        </p:nvSpPr>
        <p:spPr>
          <a:xfrm>
            <a:off x="1300320" y="4198320"/>
            <a:ext cx="548712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サーバーの通信は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STDIO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、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SSE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、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HTTP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6" name=""/>
          <p:cNvSpPr txBox="1"/>
          <p:nvPr/>
        </p:nvSpPr>
        <p:spPr>
          <a:xfrm>
            <a:off x="11652480" y="6374880"/>
            <a:ext cx="2548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NotoSansJP-Thin_"/>
                <a:ea typeface="NotoSansJP-Thin_"/>
              </a:rPr>
              <a:t>19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" name=""/>
          <p:cNvSpPr/>
          <p:nvPr/>
        </p:nvSpPr>
        <p:spPr>
          <a:xfrm>
            <a:off x="752400" y="4495680"/>
            <a:ext cx="66960" cy="410040"/>
          </a:xfrm>
          <a:custGeom>
            <a:avLst/>
            <a:gdLst/>
            <a:ahLst/>
            <a:rect l="0" t="0" r="r" b="b"/>
            <a:pathLst>
              <a:path w="186" h="1139">
                <a:moveTo>
                  <a:pt x="0" y="0"/>
                </a:moveTo>
                <a:lnTo>
                  <a:pt x="186" y="0"/>
                </a:lnTo>
                <a:lnTo>
                  <a:pt x="186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" name=""/>
          <p:cNvSpPr/>
          <p:nvPr/>
        </p:nvSpPr>
        <p:spPr>
          <a:xfrm>
            <a:off x="780840" y="200952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503"/>
                </a:moveTo>
                <a:cubicBezTo>
                  <a:pt x="1006" y="536"/>
                  <a:pt x="1003" y="569"/>
                  <a:pt x="997" y="601"/>
                </a:cubicBezTo>
                <a:cubicBezTo>
                  <a:pt x="990" y="633"/>
                  <a:pt x="981" y="665"/>
                  <a:pt x="968" y="695"/>
                </a:cubicBezTo>
                <a:cubicBezTo>
                  <a:pt x="956" y="726"/>
                  <a:pt x="940" y="755"/>
                  <a:pt x="922" y="782"/>
                </a:cubicBezTo>
                <a:cubicBezTo>
                  <a:pt x="903" y="810"/>
                  <a:pt x="883" y="835"/>
                  <a:pt x="859" y="858"/>
                </a:cubicBezTo>
                <a:cubicBezTo>
                  <a:pt x="836" y="882"/>
                  <a:pt x="811" y="903"/>
                  <a:pt x="783" y="921"/>
                </a:cubicBezTo>
                <a:cubicBezTo>
                  <a:pt x="756" y="939"/>
                  <a:pt x="727" y="956"/>
                  <a:pt x="696" y="968"/>
                </a:cubicBezTo>
                <a:cubicBezTo>
                  <a:pt x="666" y="981"/>
                  <a:pt x="634" y="991"/>
                  <a:pt x="602" y="997"/>
                </a:cubicBezTo>
                <a:cubicBezTo>
                  <a:pt x="569" y="1003"/>
                  <a:pt x="537" y="1007"/>
                  <a:pt x="504" y="1007"/>
                </a:cubicBezTo>
                <a:cubicBezTo>
                  <a:pt x="471" y="1007"/>
                  <a:pt x="438" y="1003"/>
                  <a:pt x="406" y="997"/>
                </a:cubicBezTo>
                <a:cubicBezTo>
                  <a:pt x="373" y="991"/>
                  <a:pt x="341" y="981"/>
                  <a:pt x="310" y="968"/>
                </a:cubicBezTo>
                <a:cubicBezTo>
                  <a:pt x="280" y="956"/>
                  <a:pt x="251" y="939"/>
                  <a:pt x="224" y="921"/>
                </a:cubicBezTo>
                <a:cubicBezTo>
                  <a:pt x="196" y="903"/>
                  <a:pt x="171" y="882"/>
                  <a:pt x="147" y="858"/>
                </a:cubicBezTo>
                <a:cubicBezTo>
                  <a:pt x="124" y="835"/>
                  <a:pt x="103" y="810"/>
                  <a:pt x="85" y="782"/>
                </a:cubicBezTo>
                <a:cubicBezTo>
                  <a:pt x="66" y="755"/>
                  <a:pt x="51" y="726"/>
                  <a:pt x="38" y="695"/>
                </a:cubicBezTo>
                <a:cubicBezTo>
                  <a:pt x="26" y="665"/>
                  <a:pt x="16" y="633"/>
                  <a:pt x="10" y="601"/>
                </a:cubicBezTo>
                <a:cubicBezTo>
                  <a:pt x="3" y="569"/>
                  <a:pt x="0" y="536"/>
                  <a:pt x="0" y="503"/>
                </a:cubicBezTo>
                <a:cubicBezTo>
                  <a:pt x="0" y="470"/>
                  <a:pt x="3" y="437"/>
                  <a:pt x="10" y="405"/>
                </a:cubicBezTo>
                <a:cubicBezTo>
                  <a:pt x="16" y="372"/>
                  <a:pt x="26" y="341"/>
                  <a:pt x="38" y="311"/>
                </a:cubicBezTo>
                <a:cubicBezTo>
                  <a:pt x="51" y="280"/>
                  <a:pt x="66" y="251"/>
                  <a:pt x="85" y="224"/>
                </a:cubicBezTo>
                <a:cubicBezTo>
                  <a:pt x="103" y="196"/>
                  <a:pt x="124" y="171"/>
                  <a:pt x="147" y="147"/>
                </a:cubicBezTo>
                <a:cubicBezTo>
                  <a:pt x="171" y="124"/>
                  <a:pt x="196" y="103"/>
                  <a:pt x="224" y="85"/>
                </a:cubicBezTo>
                <a:cubicBezTo>
                  <a:pt x="251" y="67"/>
                  <a:pt x="280" y="51"/>
                  <a:pt x="310" y="38"/>
                </a:cubicBezTo>
                <a:cubicBezTo>
                  <a:pt x="341" y="26"/>
                  <a:pt x="373" y="16"/>
                  <a:pt x="406" y="10"/>
                </a:cubicBezTo>
                <a:cubicBezTo>
                  <a:pt x="438" y="3"/>
                  <a:pt x="471" y="0"/>
                  <a:pt x="504" y="0"/>
                </a:cubicBezTo>
                <a:cubicBezTo>
                  <a:pt x="537" y="0"/>
                  <a:pt x="569" y="3"/>
                  <a:pt x="602" y="10"/>
                </a:cubicBezTo>
                <a:cubicBezTo>
                  <a:pt x="634" y="16"/>
                  <a:pt x="666" y="26"/>
                  <a:pt x="696" y="38"/>
                </a:cubicBezTo>
                <a:cubicBezTo>
                  <a:pt x="727" y="51"/>
                  <a:pt x="756" y="67"/>
                  <a:pt x="783" y="85"/>
                </a:cubicBezTo>
                <a:cubicBezTo>
                  <a:pt x="811" y="103"/>
                  <a:pt x="836" y="124"/>
                  <a:pt x="859" y="147"/>
                </a:cubicBezTo>
                <a:cubicBezTo>
                  <a:pt x="883" y="171"/>
                  <a:pt x="903" y="196"/>
                  <a:pt x="922" y="224"/>
                </a:cubicBezTo>
                <a:cubicBezTo>
                  <a:pt x="940" y="251"/>
                  <a:pt x="956" y="280"/>
                  <a:pt x="968" y="311"/>
                </a:cubicBezTo>
                <a:cubicBezTo>
                  <a:pt x="981" y="341"/>
                  <a:pt x="990" y="372"/>
                  <a:pt x="997" y="405"/>
                </a:cubicBezTo>
                <a:cubicBezTo>
                  <a:pt x="1003" y="437"/>
                  <a:pt x="1006" y="470"/>
                  <a:pt x="1006" y="503"/>
                </a:cubicBezTo>
                <a:close/>
              </a:path>
            </a:pathLst>
          </a:custGeom>
          <a:solidFill>
            <a:srgbClr val="88c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" name=""/>
          <p:cNvSpPr/>
          <p:nvPr/>
        </p:nvSpPr>
        <p:spPr>
          <a:xfrm>
            <a:off x="856800" y="2027160"/>
            <a:ext cx="283680" cy="303480"/>
          </a:xfrm>
          <a:custGeom>
            <a:avLst/>
            <a:gdLst/>
            <a:ahLst/>
            <a:rect l="0" t="0" r="r" b="b"/>
            <a:pathLst>
              <a:path w="788" h="843">
                <a:moveTo>
                  <a:pt x="508" y="0"/>
                </a:moveTo>
                <a:cubicBezTo>
                  <a:pt x="480" y="16"/>
                  <a:pt x="456" y="43"/>
                  <a:pt x="424" y="33"/>
                </a:cubicBezTo>
                <a:cubicBezTo>
                  <a:pt x="370" y="18"/>
                  <a:pt x="301" y="-17"/>
                  <a:pt x="255" y="26"/>
                </a:cubicBezTo>
                <a:cubicBezTo>
                  <a:pt x="210" y="70"/>
                  <a:pt x="199" y="110"/>
                  <a:pt x="255" y="108"/>
                </a:cubicBezTo>
                <a:cubicBezTo>
                  <a:pt x="311" y="107"/>
                  <a:pt x="349" y="40"/>
                  <a:pt x="378" y="68"/>
                </a:cubicBezTo>
                <a:cubicBezTo>
                  <a:pt x="406" y="96"/>
                  <a:pt x="399" y="119"/>
                  <a:pt x="332" y="127"/>
                </a:cubicBezTo>
                <a:cubicBezTo>
                  <a:pt x="266" y="136"/>
                  <a:pt x="194" y="147"/>
                  <a:pt x="156" y="147"/>
                </a:cubicBezTo>
                <a:cubicBezTo>
                  <a:pt x="117" y="147"/>
                  <a:pt x="108" y="169"/>
                  <a:pt x="135" y="194"/>
                </a:cubicBezTo>
                <a:cubicBezTo>
                  <a:pt x="161" y="218"/>
                  <a:pt x="119" y="220"/>
                  <a:pt x="75" y="244"/>
                </a:cubicBezTo>
                <a:cubicBezTo>
                  <a:pt x="32" y="269"/>
                  <a:pt x="86" y="279"/>
                  <a:pt x="122" y="300"/>
                </a:cubicBezTo>
                <a:cubicBezTo>
                  <a:pt x="159" y="321"/>
                  <a:pt x="187" y="295"/>
                  <a:pt x="203" y="260"/>
                </a:cubicBezTo>
                <a:cubicBezTo>
                  <a:pt x="219" y="225"/>
                  <a:pt x="286" y="183"/>
                  <a:pt x="314" y="189"/>
                </a:cubicBezTo>
                <a:cubicBezTo>
                  <a:pt x="342" y="194"/>
                  <a:pt x="342" y="208"/>
                  <a:pt x="337" y="232"/>
                </a:cubicBezTo>
                <a:cubicBezTo>
                  <a:pt x="332" y="257"/>
                  <a:pt x="358" y="250"/>
                  <a:pt x="360" y="222"/>
                </a:cubicBezTo>
                <a:cubicBezTo>
                  <a:pt x="362" y="194"/>
                  <a:pt x="394" y="173"/>
                  <a:pt x="418" y="171"/>
                </a:cubicBezTo>
                <a:cubicBezTo>
                  <a:pt x="443" y="169"/>
                  <a:pt x="464" y="204"/>
                  <a:pt x="436" y="222"/>
                </a:cubicBezTo>
                <a:cubicBezTo>
                  <a:pt x="408" y="239"/>
                  <a:pt x="380" y="253"/>
                  <a:pt x="415" y="262"/>
                </a:cubicBezTo>
                <a:cubicBezTo>
                  <a:pt x="450" y="271"/>
                  <a:pt x="474" y="316"/>
                  <a:pt x="434" y="335"/>
                </a:cubicBezTo>
                <a:cubicBezTo>
                  <a:pt x="394" y="354"/>
                  <a:pt x="323" y="367"/>
                  <a:pt x="292" y="351"/>
                </a:cubicBezTo>
                <a:cubicBezTo>
                  <a:pt x="260" y="335"/>
                  <a:pt x="189" y="313"/>
                  <a:pt x="170" y="325"/>
                </a:cubicBezTo>
                <a:cubicBezTo>
                  <a:pt x="150" y="337"/>
                  <a:pt x="140" y="350"/>
                  <a:pt x="117" y="358"/>
                </a:cubicBezTo>
                <a:cubicBezTo>
                  <a:pt x="95" y="367"/>
                  <a:pt x="2" y="409"/>
                  <a:pt x="0" y="463"/>
                </a:cubicBezTo>
                <a:cubicBezTo>
                  <a:pt x="-1" y="517"/>
                  <a:pt x="-3" y="578"/>
                  <a:pt x="33" y="580"/>
                </a:cubicBezTo>
                <a:cubicBezTo>
                  <a:pt x="70" y="581"/>
                  <a:pt x="159" y="557"/>
                  <a:pt x="187" y="534"/>
                </a:cubicBezTo>
                <a:cubicBezTo>
                  <a:pt x="215" y="512"/>
                  <a:pt x="253" y="517"/>
                  <a:pt x="266" y="543"/>
                </a:cubicBezTo>
                <a:cubicBezTo>
                  <a:pt x="278" y="569"/>
                  <a:pt x="269" y="585"/>
                  <a:pt x="257" y="627"/>
                </a:cubicBezTo>
                <a:cubicBezTo>
                  <a:pt x="245" y="669"/>
                  <a:pt x="265" y="691"/>
                  <a:pt x="284" y="727"/>
                </a:cubicBezTo>
                <a:cubicBezTo>
                  <a:pt x="304" y="764"/>
                  <a:pt x="320" y="785"/>
                  <a:pt x="320" y="811"/>
                </a:cubicBezTo>
                <a:cubicBezTo>
                  <a:pt x="320" y="837"/>
                  <a:pt x="348" y="863"/>
                  <a:pt x="391" y="820"/>
                </a:cubicBezTo>
                <a:cubicBezTo>
                  <a:pt x="432" y="776"/>
                  <a:pt x="471" y="691"/>
                  <a:pt x="488" y="658"/>
                </a:cubicBezTo>
                <a:cubicBezTo>
                  <a:pt x="506" y="627"/>
                  <a:pt x="520" y="557"/>
                  <a:pt x="541" y="543"/>
                </a:cubicBezTo>
                <a:cubicBezTo>
                  <a:pt x="562" y="529"/>
                  <a:pt x="595" y="496"/>
                  <a:pt x="570" y="501"/>
                </a:cubicBezTo>
                <a:cubicBezTo>
                  <a:pt x="546" y="506"/>
                  <a:pt x="497" y="499"/>
                  <a:pt x="485" y="464"/>
                </a:cubicBezTo>
                <a:cubicBezTo>
                  <a:pt x="473" y="429"/>
                  <a:pt x="420" y="363"/>
                  <a:pt x="445" y="356"/>
                </a:cubicBezTo>
                <a:cubicBezTo>
                  <a:pt x="469" y="349"/>
                  <a:pt x="497" y="395"/>
                  <a:pt x="507" y="417"/>
                </a:cubicBezTo>
                <a:cubicBezTo>
                  <a:pt x="518" y="438"/>
                  <a:pt x="532" y="464"/>
                  <a:pt x="553" y="471"/>
                </a:cubicBezTo>
                <a:cubicBezTo>
                  <a:pt x="574" y="478"/>
                  <a:pt x="619" y="425"/>
                  <a:pt x="633" y="417"/>
                </a:cubicBezTo>
                <a:cubicBezTo>
                  <a:pt x="647" y="409"/>
                  <a:pt x="637" y="375"/>
                  <a:pt x="609" y="379"/>
                </a:cubicBezTo>
                <a:cubicBezTo>
                  <a:pt x="581" y="382"/>
                  <a:pt x="544" y="379"/>
                  <a:pt x="544" y="361"/>
                </a:cubicBezTo>
                <a:cubicBezTo>
                  <a:pt x="544" y="344"/>
                  <a:pt x="579" y="321"/>
                  <a:pt x="607" y="327"/>
                </a:cubicBezTo>
                <a:cubicBezTo>
                  <a:pt x="635" y="332"/>
                  <a:pt x="656" y="340"/>
                  <a:pt x="673" y="361"/>
                </a:cubicBezTo>
                <a:cubicBezTo>
                  <a:pt x="691" y="382"/>
                  <a:pt x="726" y="421"/>
                  <a:pt x="740" y="445"/>
                </a:cubicBezTo>
                <a:cubicBezTo>
                  <a:pt x="754" y="470"/>
                  <a:pt x="764" y="473"/>
                  <a:pt x="771" y="430"/>
                </a:cubicBezTo>
                <a:cubicBezTo>
                  <a:pt x="776" y="401"/>
                  <a:pt x="782" y="385"/>
                  <a:pt x="788" y="367"/>
                </a:cubicBezTo>
                <a:cubicBezTo>
                  <a:pt x="759" y="205"/>
                  <a:pt x="653" y="69"/>
                  <a:pt x="508" y="0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6" name=""/>
          <p:cNvSpPr/>
          <p:nvPr/>
        </p:nvSpPr>
        <p:spPr>
          <a:xfrm>
            <a:off x="1028520" y="287640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6"/>
                </a:moveTo>
                <a:cubicBezTo>
                  <a:pt x="292" y="156"/>
                  <a:pt x="291" y="165"/>
                  <a:pt x="289" y="175"/>
                </a:cubicBezTo>
                <a:cubicBezTo>
                  <a:pt x="287" y="184"/>
                  <a:pt x="285" y="193"/>
                  <a:pt x="281" y="202"/>
                </a:cubicBezTo>
                <a:cubicBezTo>
                  <a:pt x="277" y="211"/>
                  <a:pt x="273" y="219"/>
                  <a:pt x="268" y="227"/>
                </a:cubicBezTo>
                <a:cubicBezTo>
                  <a:pt x="262" y="235"/>
                  <a:pt x="256" y="243"/>
                  <a:pt x="249" y="249"/>
                </a:cubicBezTo>
                <a:cubicBezTo>
                  <a:pt x="243" y="256"/>
                  <a:pt x="235" y="262"/>
                  <a:pt x="227" y="267"/>
                </a:cubicBezTo>
                <a:cubicBezTo>
                  <a:pt x="219" y="273"/>
                  <a:pt x="211" y="277"/>
                  <a:pt x="202" y="281"/>
                </a:cubicBezTo>
                <a:cubicBezTo>
                  <a:pt x="192" y="285"/>
                  <a:pt x="183" y="287"/>
                  <a:pt x="174" y="289"/>
                </a:cubicBezTo>
                <a:cubicBezTo>
                  <a:pt x="165" y="291"/>
                  <a:pt x="155" y="292"/>
                  <a:pt x="146" y="292"/>
                </a:cubicBezTo>
                <a:cubicBezTo>
                  <a:pt x="136" y="292"/>
                  <a:pt x="127" y="291"/>
                  <a:pt x="117" y="289"/>
                </a:cubicBezTo>
                <a:cubicBezTo>
                  <a:pt x="108" y="287"/>
                  <a:pt x="99" y="285"/>
                  <a:pt x="90" y="281"/>
                </a:cubicBezTo>
                <a:cubicBezTo>
                  <a:pt x="81" y="277"/>
                  <a:pt x="73" y="273"/>
                  <a:pt x="65" y="267"/>
                </a:cubicBezTo>
                <a:cubicBezTo>
                  <a:pt x="57" y="262"/>
                  <a:pt x="49" y="256"/>
                  <a:pt x="43" y="249"/>
                </a:cubicBezTo>
                <a:cubicBezTo>
                  <a:pt x="36" y="243"/>
                  <a:pt x="30" y="235"/>
                  <a:pt x="25" y="227"/>
                </a:cubicBezTo>
                <a:cubicBezTo>
                  <a:pt x="19" y="219"/>
                  <a:pt x="15" y="211"/>
                  <a:pt x="11" y="202"/>
                </a:cubicBezTo>
                <a:cubicBezTo>
                  <a:pt x="7" y="193"/>
                  <a:pt x="5" y="184"/>
                  <a:pt x="3" y="175"/>
                </a:cubicBezTo>
                <a:cubicBezTo>
                  <a:pt x="1" y="165"/>
                  <a:pt x="0" y="156"/>
                  <a:pt x="0" y="146"/>
                </a:cubicBezTo>
                <a:cubicBezTo>
                  <a:pt x="0" y="137"/>
                  <a:pt x="1" y="127"/>
                  <a:pt x="3" y="118"/>
                </a:cubicBezTo>
                <a:cubicBezTo>
                  <a:pt x="5" y="109"/>
                  <a:pt x="7" y="100"/>
                  <a:pt x="11" y="91"/>
                </a:cubicBezTo>
                <a:cubicBezTo>
                  <a:pt x="15" y="82"/>
                  <a:pt x="19" y="74"/>
                  <a:pt x="25" y="66"/>
                </a:cubicBezTo>
                <a:cubicBezTo>
                  <a:pt x="30" y="58"/>
                  <a:pt x="36" y="50"/>
                  <a:pt x="43" y="44"/>
                </a:cubicBezTo>
                <a:cubicBezTo>
                  <a:pt x="49" y="37"/>
                  <a:pt x="57" y="31"/>
                  <a:pt x="65" y="25"/>
                </a:cubicBezTo>
                <a:cubicBezTo>
                  <a:pt x="73" y="20"/>
                  <a:pt x="81" y="16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3"/>
                </a:cubicBezTo>
                <a:cubicBezTo>
                  <a:pt x="183" y="5"/>
                  <a:pt x="192" y="7"/>
                  <a:pt x="202" y="11"/>
                </a:cubicBezTo>
                <a:cubicBezTo>
                  <a:pt x="211" y="16"/>
                  <a:pt x="219" y="20"/>
                  <a:pt x="227" y="25"/>
                </a:cubicBezTo>
                <a:cubicBezTo>
                  <a:pt x="235" y="31"/>
                  <a:pt x="243" y="37"/>
                  <a:pt x="249" y="44"/>
                </a:cubicBezTo>
                <a:cubicBezTo>
                  <a:pt x="256" y="50"/>
                  <a:pt x="262" y="58"/>
                  <a:pt x="268" y="66"/>
                </a:cubicBezTo>
                <a:cubicBezTo>
                  <a:pt x="273" y="74"/>
                  <a:pt x="277" y="82"/>
                  <a:pt x="281" y="91"/>
                </a:cubicBezTo>
                <a:cubicBezTo>
                  <a:pt x="285" y="100"/>
                  <a:pt x="287" y="109"/>
                  <a:pt x="289" y="118"/>
                </a:cubicBezTo>
                <a:cubicBezTo>
                  <a:pt x="291" y="127"/>
                  <a:pt x="292" y="137"/>
                  <a:pt x="292" y="14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1160280" y="2008800"/>
            <a:ext cx="4795920" cy="40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 今までは「答える</a:t>
            </a:r>
            <a:r>
              <a:rPr b="1" lang="en-US" sz="283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AI</a:t>
            </a:r>
            <a:r>
              <a:rPr b="1" lang="ja-JP" sz="283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」だった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" name=""/>
          <p:cNvSpPr/>
          <p:nvPr/>
        </p:nvSpPr>
        <p:spPr>
          <a:xfrm>
            <a:off x="1028520" y="346680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7"/>
                </a:moveTo>
                <a:cubicBezTo>
                  <a:pt x="292" y="156"/>
                  <a:pt x="291" y="166"/>
                  <a:pt x="289" y="175"/>
                </a:cubicBezTo>
                <a:cubicBezTo>
                  <a:pt x="287" y="185"/>
                  <a:pt x="285" y="194"/>
                  <a:pt x="281" y="203"/>
                </a:cubicBezTo>
                <a:cubicBezTo>
                  <a:pt x="277" y="211"/>
                  <a:pt x="273" y="220"/>
                  <a:pt x="268" y="228"/>
                </a:cubicBezTo>
                <a:cubicBezTo>
                  <a:pt x="262" y="236"/>
                  <a:pt x="256" y="243"/>
                  <a:pt x="249" y="250"/>
                </a:cubicBezTo>
                <a:cubicBezTo>
                  <a:pt x="243" y="257"/>
                  <a:pt x="235" y="263"/>
                  <a:pt x="227" y="268"/>
                </a:cubicBezTo>
                <a:cubicBezTo>
                  <a:pt x="219" y="273"/>
                  <a:pt x="211" y="278"/>
                  <a:pt x="202" y="281"/>
                </a:cubicBezTo>
                <a:cubicBezTo>
                  <a:pt x="192" y="285"/>
                  <a:pt x="183" y="288"/>
                  <a:pt x="174" y="290"/>
                </a:cubicBezTo>
                <a:cubicBezTo>
                  <a:pt x="165" y="291"/>
                  <a:pt x="155" y="292"/>
                  <a:pt x="146" y="292"/>
                </a:cubicBezTo>
                <a:cubicBezTo>
                  <a:pt x="136" y="292"/>
                  <a:pt x="127" y="291"/>
                  <a:pt x="117" y="290"/>
                </a:cubicBezTo>
                <a:cubicBezTo>
                  <a:pt x="108" y="288"/>
                  <a:pt x="99" y="285"/>
                  <a:pt x="90" y="281"/>
                </a:cubicBezTo>
                <a:cubicBezTo>
                  <a:pt x="81" y="278"/>
                  <a:pt x="73" y="273"/>
                  <a:pt x="65" y="268"/>
                </a:cubicBezTo>
                <a:cubicBezTo>
                  <a:pt x="57" y="263"/>
                  <a:pt x="49" y="257"/>
                  <a:pt x="43" y="250"/>
                </a:cubicBezTo>
                <a:cubicBezTo>
                  <a:pt x="36" y="243"/>
                  <a:pt x="30" y="236"/>
                  <a:pt x="25" y="228"/>
                </a:cubicBezTo>
                <a:cubicBezTo>
                  <a:pt x="19" y="220"/>
                  <a:pt x="15" y="211"/>
                  <a:pt x="11" y="203"/>
                </a:cubicBezTo>
                <a:cubicBezTo>
                  <a:pt x="7" y="194"/>
                  <a:pt x="5" y="185"/>
                  <a:pt x="3" y="175"/>
                </a:cubicBezTo>
                <a:cubicBezTo>
                  <a:pt x="1" y="166"/>
                  <a:pt x="0" y="156"/>
                  <a:pt x="0" y="147"/>
                </a:cubicBezTo>
                <a:cubicBezTo>
                  <a:pt x="0" y="137"/>
                  <a:pt x="1" y="128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5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20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3"/>
                </a:cubicBezTo>
                <a:cubicBezTo>
                  <a:pt x="183" y="5"/>
                  <a:pt x="192" y="8"/>
                  <a:pt x="202" y="11"/>
                </a:cubicBezTo>
                <a:cubicBezTo>
                  <a:pt x="211" y="15"/>
                  <a:pt x="219" y="20"/>
                  <a:pt x="227" y="25"/>
                </a:cubicBezTo>
                <a:cubicBezTo>
                  <a:pt x="235" y="30"/>
                  <a:pt x="243" y="36"/>
                  <a:pt x="249" y="43"/>
                </a:cubicBezTo>
                <a:cubicBezTo>
                  <a:pt x="256" y="50"/>
                  <a:pt x="262" y="57"/>
                  <a:pt x="268" y="65"/>
                </a:cubicBezTo>
                <a:cubicBezTo>
                  <a:pt x="273" y="73"/>
                  <a:pt x="277" y="81"/>
                  <a:pt x="281" y="90"/>
                </a:cubicBezTo>
                <a:cubicBezTo>
                  <a:pt x="285" y="99"/>
                  <a:pt x="287" y="108"/>
                  <a:pt x="289" y="117"/>
                </a:cubicBezTo>
                <a:cubicBezTo>
                  <a:pt x="291" y="128"/>
                  <a:pt x="292" y="137"/>
                  <a:pt x="292" y="14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300320" y="2778840"/>
            <a:ext cx="913464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ChatGPT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などの生成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AI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は、質問に答えたり文章を要約したりしてくれる。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" name=""/>
          <p:cNvSpPr/>
          <p:nvPr/>
        </p:nvSpPr>
        <p:spPr>
          <a:xfrm>
            <a:off x="1028520" y="406692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6"/>
                </a:moveTo>
                <a:cubicBezTo>
                  <a:pt x="292" y="155"/>
                  <a:pt x="291" y="165"/>
                  <a:pt x="289" y="174"/>
                </a:cubicBezTo>
                <a:cubicBezTo>
                  <a:pt x="287" y="183"/>
                  <a:pt x="285" y="193"/>
                  <a:pt x="281" y="202"/>
                </a:cubicBezTo>
                <a:cubicBezTo>
                  <a:pt x="277" y="211"/>
                  <a:pt x="273" y="220"/>
                  <a:pt x="268" y="228"/>
                </a:cubicBezTo>
                <a:cubicBezTo>
                  <a:pt x="262" y="236"/>
                  <a:pt x="256" y="243"/>
                  <a:pt x="249" y="250"/>
                </a:cubicBezTo>
                <a:cubicBezTo>
                  <a:pt x="243" y="256"/>
                  <a:pt x="235" y="262"/>
                  <a:pt x="227" y="268"/>
                </a:cubicBezTo>
                <a:cubicBezTo>
                  <a:pt x="219" y="273"/>
                  <a:pt x="211" y="278"/>
                  <a:pt x="202" y="281"/>
                </a:cubicBezTo>
                <a:cubicBezTo>
                  <a:pt x="192" y="285"/>
                  <a:pt x="183" y="288"/>
                  <a:pt x="174" y="289"/>
                </a:cubicBezTo>
                <a:cubicBezTo>
                  <a:pt x="165" y="291"/>
                  <a:pt x="155" y="292"/>
                  <a:pt x="146" y="292"/>
                </a:cubicBezTo>
                <a:cubicBezTo>
                  <a:pt x="136" y="292"/>
                  <a:pt x="127" y="291"/>
                  <a:pt x="117" y="289"/>
                </a:cubicBezTo>
                <a:cubicBezTo>
                  <a:pt x="108" y="288"/>
                  <a:pt x="99" y="285"/>
                  <a:pt x="90" y="281"/>
                </a:cubicBezTo>
                <a:cubicBezTo>
                  <a:pt x="81" y="278"/>
                  <a:pt x="73" y="273"/>
                  <a:pt x="65" y="268"/>
                </a:cubicBezTo>
                <a:cubicBezTo>
                  <a:pt x="57" y="262"/>
                  <a:pt x="49" y="256"/>
                  <a:pt x="43" y="250"/>
                </a:cubicBezTo>
                <a:cubicBezTo>
                  <a:pt x="36" y="243"/>
                  <a:pt x="30" y="236"/>
                  <a:pt x="25" y="228"/>
                </a:cubicBezTo>
                <a:cubicBezTo>
                  <a:pt x="19" y="220"/>
                  <a:pt x="15" y="211"/>
                  <a:pt x="11" y="202"/>
                </a:cubicBezTo>
                <a:cubicBezTo>
                  <a:pt x="7" y="193"/>
                  <a:pt x="5" y="183"/>
                  <a:pt x="3" y="174"/>
                </a:cubicBezTo>
                <a:cubicBezTo>
                  <a:pt x="1" y="165"/>
                  <a:pt x="0" y="155"/>
                  <a:pt x="0" y="146"/>
                </a:cubicBez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5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3"/>
                </a:cubicBezTo>
                <a:cubicBezTo>
                  <a:pt x="183" y="5"/>
                  <a:pt x="192" y="8"/>
                  <a:pt x="202" y="11"/>
                </a:cubicBezTo>
                <a:cubicBezTo>
                  <a:pt x="211" y="15"/>
                  <a:pt x="219" y="19"/>
                  <a:pt x="227" y="25"/>
                </a:cubicBezTo>
                <a:cubicBezTo>
                  <a:pt x="235" y="30"/>
                  <a:pt x="243" y="36"/>
                  <a:pt x="249" y="43"/>
                </a:cubicBezTo>
                <a:cubicBezTo>
                  <a:pt x="256" y="50"/>
                  <a:pt x="262" y="57"/>
                  <a:pt x="268" y="65"/>
                </a:cubicBezTo>
                <a:cubicBezTo>
                  <a:pt x="273" y="73"/>
                  <a:pt x="277" y="81"/>
                  <a:pt x="281" y="90"/>
                </a:cubicBezTo>
                <a:cubicBezTo>
                  <a:pt x="285" y="99"/>
                  <a:pt x="287" y="108"/>
                  <a:pt x="289" y="117"/>
                </a:cubicBezTo>
                <a:cubicBezTo>
                  <a:pt x="291" y="127"/>
                  <a:pt x="292" y="136"/>
                  <a:pt x="292" y="14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300320" y="3369600"/>
            <a:ext cx="689688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でも、それだけでは実際の作業や操作まではできない。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" name=""/>
          <p:cNvSpPr/>
          <p:nvPr/>
        </p:nvSpPr>
        <p:spPr>
          <a:xfrm>
            <a:off x="1114200" y="4579560"/>
            <a:ext cx="276480" cy="261000"/>
          </a:xfrm>
          <a:custGeom>
            <a:avLst/>
            <a:gdLst/>
            <a:ahLst/>
            <a:rect l="0" t="0" r="r" b="b"/>
            <a:pathLst>
              <a:path w="768" h="725">
                <a:moveTo>
                  <a:pt x="385" y="0"/>
                </a:moveTo>
                <a:cubicBezTo>
                  <a:pt x="172" y="0"/>
                  <a:pt x="0" y="133"/>
                  <a:pt x="0" y="298"/>
                </a:cubicBezTo>
                <a:cubicBezTo>
                  <a:pt x="0" y="391"/>
                  <a:pt x="55" y="474"/>
                  <a:pt x="141" y="529"/>
                </a:cubicBezTo>
                <a:cubicBezTo>
                  <a:pt x="130" y="578"/>
                  <a:pt x="104" y="651"/>
                  <a:pt x="43" y="725"/>
                </a:cubicBezTo>
                <a:cubicBezTo>
                  <a:pt x="165" y="705"/>
                  <a:pt x="244" y="644"/>
                  <a:pt x="292" y="588"/>
                </a:cubicBezTo>
                <a:cubicBezTo>
                  <a:pt x="322" y="593"/>
                  <a:pt x="352" y="597"/>
                  <a:pt x="385" y="597"/>
                </a:cubicBezTo>
                <a:cubicBezTo>
                  <a:pt x="597" y="597"/>
                  <a:pt x="768" y="463"/>
                  <a:pt x="768" y="298"/>
                </a:cubicBezTo>
                <a:cubicBezTo>
                  <a:pt x="768" y="133"/>
                  <a:pt x="597" y="0"/>
                  <a:pt x="385" y="0"/>
                </a:cubicBezTo>
                <a:close/>
              </a:path>
            </a:pathLst>
          </a:custGeom>
          <a:solidFill>
            <a:srgbClr val="bddd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" name=""/>
          <p:cNvSpPr/>
          <p:nvPr/>
        </p:nvSpPr>
        <p:spPr>
          <a:xfrm>
            <a:off x="1236960" y="467172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2"/>
                </a:moveTo>
                <a:cubicBezTo>
                  <a:pt x="86" y="48"/>
                  <a:pt x="85" y="53"/>
                  <a:pt x="83" y="59"/>
                </a:cubicBezTo>
                <a:cubicBezTo>
                  <a:pt x="81" y="64"/>
                  <a:pt x="78" y="68"/>
                  <a:pt x="74" y="73"/>
                </a:cubicBezTo>
                <a:cubicBezTo>
                  <a:pt x="70" y="77"/>
                  <a:pt x="65" y="80"/>
                  <a:pt x="60" y="83"/>
                </a:cubicBezTo>
                <a:cubicBezTo>
                  <a:pt x="55" y="85"/>
                  <a:pt x="49" y="86"/>
                  <a:pt x="44" y="86"/>
                </a:cubicBezTo>
                <a:cubicBezTo>
                  <a:pt x="38" y="86"/>
                  <a:pt x="33" y="85"/>
                  <a:pt x="27" y="83"/>
                </a:cubicBezTo>
                <a:cubicBezTo>
                  <a:pt x="22" y="80"/>
                  <a:pt x="18" y="77"/>
                  <a:pt x="14" y="73"/>
                </a:cubicBezTo>
                <a:cubicBezTo>
                  <a:pt x="10" y="68"/>
                  <a:pt x="6" y="64"/>
                  <a:pt x="3" y="59"/>
                </a:cubicBezTo>
                <a:cubicBezTo>
                  <a:pt x="1" y="53"/>
                  <a:pt x="0" y="48"/>
                  <a:pt x="0" y="42"/>
                </a:cubicBezTo>
                <a:cubicBezTo>
                  <a:pt x="0" y="37"/>
                  <a:pt x="1" y="31"/>
                  <a:pt x="3" y="26"/>
                </a:cubicBezTo>
                <a:cubicBezTo>
                  <a:pt x="6" y="21"/>
                  <a:pt x="10" y="16"/>
                  <a:pt x="14" y="12"/>
                </a:cubicBezTo>
                <a:cubicBezTo>
                  <a:pt x="18" y="8"/>
                  <a:pt x="22" y="5"/>
                  <a:pt x="27" y="3"/>
                </a:cubicBezTo>
                <a:cubicBezTo>
                  <a:pt x="33" y="1"/>
                  <a:pt x="38" y="0"/>
                  <a:pt x="44" y="0"/>
                </a:cubicBezTo>
                <a:cubicBezTo>
                  <a:pt x="49" y="0"/>
                  <a:pt x="55" y="1"/>
                  <a:pt x="60" y="3"/>
                </a:cubicBezTo>
                <a:cubicBezTo>
                  <a:pt x="65" y="5"/>
                  <a:pt x="70" y="8"/>
                  <a:pt x="74" y="12"/>
                </a:cubicBezTo>
                <a:cubicBezTo>
                  <a:pt x="78" y="16"/>
                  <a:pt x="81" y="21"/>
                  <a:pt x="83" y="26"/>
                </a:cubicBezTo>
                <a:cubicBezTo>
                  <a:pt x="85" y="31"/>
                  <a:pt x="86" y="37"/>
                  <a:pt x="86" y="42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4" name=""/>
          <p:cNvSpPr/>
          <p:nvPr/>
        </p:nvSpPr>
        <p:spPr>
          <a:xfrm>
            <a:off x="1298520" y="467172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2"/>
                </a:moveTo>
                <a:cubicBezTo>
                  <a:pt x="86" y="48"/>
                  <a:pt x="85" y="53"/>
                  <a:pt x="83" y="59"/>
                </a:cubicBezTo>
                <a:cubicBezTo>
                  <a:pt x="80" y="64"/>
                  <a:pt x="77" y="68"/>
                  <a:pt x="73" y="73"/>
                </a:cubicBezTo>
                <a:cubicBezTo>
                  <a:pt x="69" y="77"/>
                  <a:pt x="65" y="80"/>
                  <a:pt x="60" y="83"/>
                </a:cubicBezTo>
                <a:cubicBezTo>
                  <a:pt x="54" y="85"/>
                  <a:pt x="49" y="86"/>
                  <a:pt x="43" y="86"/>
                </a:cubicBezTo>
                <a:cubicBezTo>
                  <a:pt x="38" y="86"/>
                  <a:pt x="32" y="85"/>
                  <a:pt x="27" y="83"/>
                </a:cubicBezTo>
                <a:cubicBezTo>
                  <a:pt x="22" y="80"/>
                  <a:pt x="17" y="77"/>
                  <a:pt x="13" y="73"/>
                </a:cubicBezTo>
                <a:cubicBezTo>
                  <a:pt x="9" y="68"/>
                  <a:pt x="5" y="64"/>
                  <a:pt x="3" y="59"/>
                </a:cubicBezTo>
                <a:cubicBezTo>
                  <a:pt x="1" y="53"/>
                  <a:pt x="0" y="48"/>
                  <a:pt x="0" y="42"/>
                </a:cubicBezTo>
                <a:cubicBezTo>
                  <a:pt x="0" y="37"/>
                  <a:pt x="1" y="31"/>
                  <a:pt x="3" y="26"/>
                </a:cubicBezTo>
                <a:cubicBezTo>
                  <a:pt x="5" y="21"/>
                  <a:pt x="9" y="16"/>
                  <a:pt x="13" y="12"/>
                </a:cubicBezTo>
                <a:cubicBezTo>
                  <a:pt x="17" y="8"/>
                  <a:pt x="22" y="5"/>
                  <a:pt x="27" y="3"/>
                </a:cubicBezTo>
                <a:cubicBezTo>
                  <a:pt x="32" y="1"/>
                  <a:pt x="38" y="0"/>
                  <a:pt x="43" y="0"/>
                </a:cubicBezTo>
                <a:cubicBezTo>
                  <a:pt x="49" y="0"/>
                  <a:pt x="54" y="1"/>
                  <a:pt x="60" y="3"/>
                </a:cubicBezTo>
                <a:cubicBezTo>
                  <a:pt x="65" y="5"/>
                  <a:pt x="69" y="8"/>
                  <a:pt x="73" y="12"/>
                </a:cubicBezTo>
                <a:cubicBezTo>
                  <a:pt x="77" y="16"/>
                  <a:pt x="80" y="21"/>
                  <a:pt x="83" y="26"/>
                </a:cubicBezTo>
                <a:cubicBezTo>
                  <a:pt x="85" y="31"/>
                  <a:pt x="86" y="37"/>
                  <a:pt x="86" y="42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5" name=""/>
          <p:cNvSpPr/>
          <p:nvPr/>
        </p:nvSpPr>
        <p:spPr>
          <a:xfrm>
            <a:off x="1175760" y="467172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2"/>
                </a:moveTo>
                <a:cubicBezTo>
                  <a:pt x="86" y="48"/>
                  <a:pt x="85" y="53"/>
                  <a:pt x="83" y="59"/>
                </a:cubicBezTo>
                <a:cubicBezTo>
                  <a:pt x="80" y="64"/>
                  <a:pt x="77" y="68"/>
                  <a:pt x="73" y="73"/>
                </a:cubicBezTo>
                <a:cubicBezTo>
                  <a:pt x="69" y="77"/>
                  <a:pt x="65" y="80"/>
                  <a:pt x="60" y="83"/>
                </a:cubicBezTo>
                <a:cubicBezTo>
                  <a:pt x="54" y="85"/>
                  <a:pt x="49" y="86"/>
                  <a:pt x="43" y="86"/>
                </a:cubicBezTo>
                <a:cubicBezTo>
                  <a:pt x="38" y="86"/>
                  <a:pt x="32" y="85"/>
                  <a:pt x="27" y="83"/>
                </a:cubicBezTo>
                <a:cubicBezTo>
                  <a:pt x="22" y="80"/>
                  <a:pt x="17" y="77"/>
                  <a:pt x="13" y="73"/>
                </a:cubicBezTo>
                <a:cubicBezTo>
                  <a:pt x="9" y="68"/>
                  <a:pt x="5" y="64"/>
                  <a:pt x="3" y="59"/>
                </a:cubicBezTo>
                <a:cubicBezTo>
                  <a:pt x="1" y="53"/>
                  <a:pt x="0" y="48"/>
                  <a:pt x="0" y="42"/>
                </a:cubicBezTo>
                <a:cubicBezTo>
                  <a:pt x="0" y="37"/>
                  <a:pt x="1" y="31"/>
                  <a:pt x="3" y="26"/>
                </a:cubicBezTo>
                <a:cubicBezTo>
                  <a:pt x="5" y="21"/>
                  <a:pt x="9" y="16"/>
                  <a:pt x="13" y="12"/>
                </a:cubicBezTo>
                <a:cubicBezTo>
                  <a:pt x="17" y="8"/>
                  <a:pt x="22" y="5"/>
                  <a:pt x="27" y="3"/>
                </a:cubicBezTo>
                <a:cubicBezTo>
                  <a:pt x="32" y="1"/>
                  <a:pt x="38" y="0"/>
                  <a:pt x="43" y="0"/>
                </a:cubicBezTo>
                <a:cubicBezTo>
                  <a:pt x="49" y="0"/>
                  <a:pt x="54" y="1"/>
                  <a:pt x="60" y="3"/>
                </a:cubicBezTo>
                <a:cubicBezTo>
                  <a:pt x="65" y="5"/>
                  <a:pt x="69" y="8"/>
                  <a:pt x="73" y="12"/>
                </a:cubicBezTo>
                <a:cubicBezTo>
                  <a:pt x="77" y="16"/>
                  <a:pt x="80" y="21"/>
                  <a:pt x="83" y="26"/>
                </a:cubicBezTo>
                <a:cubicBezTo>
                  <a:pt x="85" y="31"/>
                  <a:pt x="86" y="37"/>
                  <a:pt x="86" y="42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300320" y="3969720"/>
            <a:ext cx="971676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例：「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Git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で新しいリポジトリを作って」と言っても、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AI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は直接操作できない。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407960" y="4569840"/>
            <a:ext cx="862848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59636e"/>
                </a:solidFill>
                <a:effectLst/>
                <a:uFillTx/>
                <a:latin typeface="NotoSansJP-Thin_"/>
                <a:ea typeface="NotoSansJP-Thin_"/>
              </a:rPr>
              <a:t> 「</a:t>
            </a:r>
            <a:r>
              <a:rPr b="0" lang="en-US" sz="2170" strike="noStrike" u="none">
                <a:solidFill>
                  <a:srgbClr val="59636e"/>
                </a:solidFill>
                <a:effectLst/>
                <a:uFillTx/>
                <a:latin typeface="NotoSansJP-Thin_"/>
                <a:ea typeface="NotoSansJP-Thin_"/>
              </a:rPr>
              <a:t>AI</a:t>
            </a:r>
            <a:r>
              <a:rPr b="0" lang="ja-JP" sz="2170" strike="noStrike" u="none">
                <a:solidFill>
                  <a:srgbClr val="59636e"/>
                </a:solidFill>
                <a:effectLst/>
                <a:uFillTx/>
                <a:latin typeface="NotoSansJP-Thin_"/>
                <a:ea typeface="NotoSansJP-Thin_"/>
              </a:rPr>
              <a:t>にできること、意外と少ない？」と思ったことはありませんか？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1779200" y="637488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NotoSansJP-Thin_"/>
                <a:ea typeface="NotoSansJP-Thin_"/>
              </a:rPr>
              <a:t>2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" name=""/>
          <p:cNvSpPr/>
          <p:nvPr/>
        </p:nvSpPr>
        <p:spPr>
          <a:xfrm>
            <a:off x="752400" y="4495680"/>
            <a:ext cx="66960" cy="410040"/>
          </a:xfrm>
          <a:custGeom>
            <a:avLst/>
            <a:gdLst/>
            <a:ahLst/>
            <a:rect l="0" t="0" r="r" b="b"/>
            <a:pathLst>
              <a:path w="186" h="1139">
                <a:moveTo>
                  <a:pt x="0" y="0"/>
                </a:moveTo>
                <a:lnTo>
                  <a:pt x="186" y="0"/>
                </a:lnTo>
                <a:lnTo>
                  <a:pt x="186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" name=""/>
          <p:cNvSpPr/>
          <p:nvPr/>
        </p:nvSpPr>
        <p:spPr>
          <a:xfrm>
            <a:off x="1092600" y="2120040"/>
            <a:ext cx="50400" cy="70920"/>
          </a:xfrm>
          <a:custGeom>
            <a:avLst/>
            <a:gdLst/>
            <a:ahLst/>
            <a:rect l="0" t="0" r="r" b="b"/>
            <a:pathLst>
              <a:path w="140" h="197">
                <a:moveTo>
                  <a:pt x="140" y="99"/>
                </a:moveTo>
                <a:cubicBezTo>
                  <a:pt x="140" y="112"/>
                  <a:pt x="139" y="125"/>
                  <a:pt x="135" y="137"/>
                </a:cubicBezTo>
                <a:cubicBezTo>
                  <a:pt x="132" y="149"/>
                  <a:pt x="127" y="159"/>
                  <a:pt x="120" y="168"/>
                </a:cubicBezTo>
                <a:cubicBezTo>
                  <a:pt x="114" y="177"/>
                  <a:pt x="106" y="185"/>
                  <a:pt x="97" y="189"/>
                </a:cubicBezTo>
                <a:cubicBezTo>
                  <a:pt x="88" y="194"/>
                  <a:pt x="79" y="197"/>
                  <a:pt x="70" y="197"/>
                </a:cubicBezTo>
                <a:cubicBezTo>
                  <a:pt x="60" y="197"/>
                  <a:pt x="52" y="194"/>
                  <a:pt x="43" y="189"/>
                </a:cubicBezTo>
                <a:cubicBezTo>
                  <a:pt x="34" y="185"/>
                  <a:pt x="27" y="177"/>
                  <a:pt x="20" y="168"/>
                </a:cubicBezTo>
                <a:cubicBezTo>
                  <a:pt x="14" y="159"/>
                  <a:pt x="9" y="149"/>
                  <a:pt x="5" y="137"/>
                </a:cubicBezTo>
                <a:cubicBezTo>
                  <a:pt x="2" y="125"/>
                  <a:pt x="0" y="112"/>
                  <a:pt x="0" y="99"/>
                </a:cubicBezTo>
                <a:cubicBezTo>
                  <a:pt x="0" y="86"/>
                  <a:pt x="2" y="74"/>
                  <a:pt x="5" y="62"/>
                </a:cubicBezTo>
                <a:cubicBezTo>
                  <a:pt x="9" y="49"/>
                  <a:pt x="14" y="38"/>
                  <a:pt x="20" y="29"/>
                </a:cubicBezTo>
                <a:cubicBezTo>
                  <a:pt x="27" y="20"/>
                  <a:pt x="34" y="13"/>
                  <a:pt x="43" y="8"/>
                </a:cubicBezTo>
                <a:cubicBezTo>
                  <a:pt x="52" y="3"/>
                  <a:pt x="60" y="0"/>
                  <a:pt x="70" y="0"/>
                </a:cubicBezTo>
                <a:cubicBezTo>
                  <a:pt x="79" y="0"/>
                  <a:pt x="88" y="3"/>
                  <a:pt x="97" y="8"/>
                </a:cubicBezTo>
                <a:cubicBezTo>
                  <a:pt x="106" y="13"/>
                  <a:pt x="114" y="20"/>
                  <a:pt x="120" y="29"/>
                </a:cubicBezTo>
                <a:cubicBezTo>
                  <a:pt x="127" y="38"/>
                  <a:pt x="132" y="49"/>
                  <a:pt x="135" y="62"/>
                </a:cubicBezTo>
                <a:cubicBezTo>
                  <a:pt x="139" y="74"/>
                  <a:pt x="140" y="86"/>
                  <a:pt x="140" y="99"/>
                </a:cubicBez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" name=""/>
          <p:cNvSpPr/>
          <p:nvPr/>
        </p:nvSpPr>
        <p:spPr>
          <a:xfrm>
            <a:off x="780840" y="2120040"/>
            <a:ext cx="50760" cy="70920"/>
          </a:xfrm>
          <a:custGeom>
            <a:avLst/>
            <a:gdLst/>
            <a:ahLst/>
            <a:rect l="0" t="0" r="r" b="b"/>
            <a:pathLst>
              <a:path w="141" h="197">
                <a:moveTo>
                  <a:pt x="141" y="99"/>
                </a:moveTo>
                <a:cubicBezTo>
                  <a:pt x="141" y="112"/>
                  <a:pt x="139" y="125"/>
                  <a:pt x="135" y="137"/>
                </a:cubicBezTo>
                <a:cubicBezTo>
                  <a:pt x="132" y="149"/>
                  <a:pt x="127" y="159"/>
                  <a:pt x="119" y="168"/>
                </a:cubicBezTo>
                <a:cubicBezTo>
                  <a:pt x="113" y="177"/>
                  <a:pt x="105" y="185"/>
                  <a:pt x="97" y="189"/>
                </a:cubicBezTo>
                <a:cubicBezTo>
                  <a:pt x="88" y="194"/>
                  <a:pt x="79" y="197"/>
                  <a:pt x="70" y="197"/>
                </a:cubicBezTo>
                <a:cubicBezTo>
                  <a:pt x="61" y="197"/>
                  <a:pt x="52" y="194"/>
                  <a:pt x="43" y="189"/>
                </a:cubicBezTo>
                <a:cubicBezTo>
                  <a:pt x="35" y="185"/>
                  <a:pt x="27" y="177"/>
                  <a:pt x="21" y="168"/>
                </a:cubicBezTo>
                <a:cubicBezTo>
                  <a:pt x="14" y="159"/>
                  <a:pt x="9" y="149"/>
                  <a:pt x="5" y="137"/>
                </a:cubicBezTo>
                <a:cubicBezTo>
                  <a:pt x="2" y="125"/>
                  <a:pt x="0" y="112"/>
                  <a:pt x="0" y="99"/>
                </a:cubicBezTo>
                <a:cubicBezTo>
                  <a:pt x="0" y="86"/>
                  <a:pt x="2" y="74"/>
                  <a:pt x="5" y="62"/>
                </a:cubicBezTo>
                <a:cubicBezTo>
                  <a:pt x="9" y="49"/>
                  <a:pt x="14" y="38"/>
                  <a:pt x="21" y="29"/>
                </a:cubicBezTo>
                <a:cubicBezTo>
                  <a:pt x="27" y="20"/>
                  <a:pt x="35" y="13"/>
                  <a:pt x="43" y="8"/>
                </a:cubicBezTo>
                <a:cubicBezTo>
                  <a:pt x="52" y="3"/>
                  <a:pt x="61" y="0"/>
                  <a:pt x="70" y="0"/>
                </a:cubicBezTo>
                <a:cubicBezTo>
                  <a:pt x="79" y="0"/>
                  <a:pt x="88" y="3"/>
                  <a:pt x="97" y="8"/>
                </a:cubicBezTo>
                <a:cubicBezTo>
                  <a:pt x="105" y="13"/>
                  <a:pt x="113" y="20"/>
                  <a:pt x="119" y="29"/>
                </a:cubicBezTo>
                <a:cubicBezTo>
                  <a:pt x="127" y="38"/>
                  <a:pt x="132" y="49"/>
                  <a:pt x="135" y="62"/>
                </a:cubicBezTo>
                <a:cubicBezTo>
                  <a:pt x="139" y="74"/>
                  <a:pt x="141" y="86"/>
                  <a:pt x="141" y="99"/>
                </a:cubicBez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" name=""/>
          <p:cNvSpPr/>
          <p:nvPr/>
        </p:nvSpPr>
        <p:spPr>
          <a:xfrm>
            <a:off x="801000" y="2100240"/>
            <a:ext cx="322200" cy="110880"/>
          </a:xfrm>
          <a:custGeom>
            <a:avLst/>
            <a:gdLst/>
            <a:ahLst/>
            <a:rect l="0" t="0" r="r" b="b"/>
            <a:pathLst>
              <a:path w="895" h="308">
                <a:moveTo>
                  <a:pt x="895" y="280"/>
                </a:moveTo>
                <a:cubicBezTo>
                  <a:pt x="895" y="295"/>
                  <a:pt x="882" y="308"/>
                  <a:pt x="867" y="308"/>
                </a:cubicBezTo>
                <a:lnTo>
                  <a:pt x="783" y="308"/>
                </a:lnTo>
                <a:cubicBezTo>
                  <a:pt x="767" y="308"/>
                  <a:pt x="755" y="295"/>
                  <a:pt x="755" y="280"/>
                </a:cubicBezTo>
                <a:lnTo>
                  <a:pt x="755" y="27"/>
                </a:lnTo>
                <a:cubicBezTo>
                  <a:pt x="755" y="12"/>
                  <a:pt x="767" y="0"/>
                  <a:pt x="783" y="0"/>
                </a:cubicBezTo>
                <a:lnTo>
                  <a:pt x="867" y="0"/>
                </a:lnTo>
                <a:cubicBezTo>
                  <a:pt x="882" y="0"/>
                  <a:pt x="895" y="12"/>
                  <a:pt x="895" y="27"/>
                </a:cubicBezTo>
                <a:lnTo>
                  <a:pt x="895" y="280"/>
                </a:lnTo>
                <a:moveTo>
                  <a:pt x="141" y="280"/>
                </a:moveTo>
                <a:cubicBezTo>
                  <a:pt x="141" y="295"/>
                  <a:pt x="128" y="308"/>
                  <a:pt x="113" y="308"/>
                </a:cubicBezTo>
                <a:lnTo>
                  <a:pt x="29" y="308"/>
                </a:lnTo>
                <a:cubicBezTo>
                  <a:pt x="13" y="308"/>
                  <a:pt x="0" y="295"/>
                  <a:pt x="0" y="280"/>
                </a:cubicBezTo>
                <a:lnTo>
                  <a:pt x="0" y="27"/>
                </a:lnTo>
                <a:cubicBezTo>
                  <a:pt x="0" y="12"/>
                  <a:pt x="13" y="0"/>
                  <a:pt x="29" y="0"/>
                </a:cubicBezTo>
                <a:lnTo>
                  <a:pt x="113" y="0"/>
                </a:lnTo>
                <a:cubicBezTo>
                  <a:pt x="128" y="0"/>
                  <a:pt x="141" y="12"/>
                  <a:pt x="141" y="27"/>
                </a:cubicBezTo>
                <a:lnTo>
                  <a:pt x="141" y="280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" name=""/>
          <p:cNvSpPr/>
          <p:nvPr/>
        </p:nvSpPr>
        <p:spPr>
          <a:xfrm>
            <a:off x="861480" y="2009520"/>
            <a:ext cx="201240" cy="91080"/>
          </a:xfrm>
          <a:custGeom>
            <a:avLst/>
            <a:gdLst/>
            <a:ahLst/>
            <a:rect l="0" t="0" r="r" b="b"/>
            <a:pathLst>
              <a:path w="559" h="253">
                <a:moveTo>
                  <a:pt x="559" y="141"/>
                </a:moveTo>
                <a:cubicBezTo>
                  <a:pt x="559" y="218"/>
                  <a:pt x="434" y="253"/>
                  <a:pt x="280" y="253"/>
                </a:cubicBezTo>
                <a:cubicBezTo>
                  <a:pt x="126" y="253"/>
                  <a:pt x="0" y="218"/>
                  <a:pt x="0" y="141"/>
                </a:cubicBezTo>
                <a:cubicBezTo>
                  <a:pt x="0" y="63"/>
                  <a:pt x="126" y="0"/>
                  <a:pt x="280" y="0"/>
                </a:cubicBezTo>
                <a:cubicBezTo>
                  <a:pt x="434" y="0"/>
                  <a:pt x="559" y="63"/>
                  <a:pt x="559" y="141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" name=""/>
          <p:cNvSpPr/>
          <p:nvPr/>
        </p:nvSpPr>
        <p:spPr>
          <a:xfrm>
            <a:off x="891360" y="2021400"/>
            <a:ext cx="141120" cy="59040"/>
          </a:xfrm>
          <a:custGeom>
            <a:avLst/>
            <a:gdLst/>
            <a:ahLst/>
            <a:rect l="0" t="0" r="r" b="b"/>
            <a:pathLst>
              <a:path w="392" h="164">
                <a:moveTo>
                  <a:pt x="392" y="81"/>
                </a:moveTo>
                <a:cubicBezTo>
                  <a:pt x="392" y="126"/>
                  <a:pt x="305" y="164"/>
                  <a:pt x="197" y="164"/>
                </a:cubicBezTo>
                <a:cubicBezTo>
                  <a:pt x="89" y="164"/>
                  <a:pt x="0" y="126"/>
                  <a:pt x="0" y="81"/>
                </a:cubicBezTo>
                <a:cubicBezTo>
                  <a:pt x="0" y="36"/>
                  <a:pt x="89" y="0"/>
                  <a:pt x="197" y="0"/>
                </a:cubicBezTo>
                <a:cubicBezTo>
                  <a:pt x="305" y="0"/>
                  <a:pt x="392" y="36"/>
                  <a:pt x="392" y="81"/>
                </a:cubicBez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" name=""/>
          <p:cNvSpPr/>
          <p:nvPr/>
        </p:nvSpPr>
        <p:spPr>
          <a:xfrm>
            <a:off x="841320" y="2039760"/>
            <a:ext cx="241560" cy="40680"/>
          </a:xfrm>
          <a:custGeom>
            <a:avLst/>
            <a:gdLst/>
            <a:ahLst/>
            <a:rect l="0" t="0" r="r" b="b"/>
            <a:pathLst>
              <a:path w="671" h="113">
                <a:moveTo>
                  <a:pt x="671" y="71"/>
                </a:moveTo>
                <a:cubicBezTo>
                  <a:pt x="671" y="109"/>
                  <a:pt x="640" y="113"/>
                  <a:pt x="601" y="113"/>
                </a:cubicBezTo>
                <a:lnTo>
                  <a:pt x="70" y="113"/>
                </a:lnTo>
                <a:cubicBezTo>
                  <a:pt x="32" y="113"/>
                  <a:pt x="0" y="109"/>
                  <a:pt x="0" y="71"/>
                </a:cubicBezTo>
                <a:cubicBezTo>
                  <a:pt x="0" y="31"/>
                  <a:pt x="32" y="0"/>
                  <a:pt x="70" y="0"/>
                </a:cubicBezTo>
                <a:lnTo>
                  <a:pt x="601" y="0"/>
                </a:lnTo>
                <a:cubicBezTo>
                  <a:pt x="640" y="0"/>
                  <a:pt x="671" y="31"/>
                  <a:pt x="671" y="71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9" name=""/>
          <p:cNvSpPr/>
          <p:nvPr/>
        </p:nvSpPr>
        <p:spPr>
          <a:xfrm>
            <a:off x="821160" y="2070000"/>
            <a:ext cx="281880" cy="281880"/>
          </a:xfrm>
          <a:custGeom>
            <a:avLst/>
            <a:gdLst/>
            <a:ahLst/>
            <a:rect l="0" t="0" r="r" b="b"/>
            <a:pathLst>
              <a:path w="783" h="783">
                <a:moveTo>
                  <a:pt x="727" y="0"/>
                </a:moveTo>
                <a:lnTo>
                  <a:pt x="56" y="0"/>
                </a:lnTo>
                <a:cubicBezTo>
                  <a:pt x="25" y="0"/>
                  <a:pt x="0" y="25"/>
                  <a:pt x="0" y="56"/>
                </a:cubicBezTo>
                <a:lnTo>
                  <a:pt x="0" y="783"/>
                </a:lnTo>
                <a:lnTo>
                  <a:pt x="783" y="783"/>
                </a:lnTo>
                <a:lnTo>
                  <a:pt x="783" y="56"/>
                </a:lnTo>
                <a:cubicBezTo>
                  <a:pt x="783" y="25"/>
                  <a:pt x="758" y="0"/>
                  <a:pt x="727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" name=""/>
          <p:cNvSpPr/>
          <p:nvPr/>
        </p:nvSpPr>
        <p:spPr>
          <a:xfrm>
            <a:off x="790920" y="2311200"/>
            <a:ext cx="342360" cy="50760"/>
          </a:xfrm>
          <a:custGeom>
            <a:avLst/>
            <a:gdLst/>
            <a:ahLst/>
            <a:rect l="0" t="0" r="r" b="b"/>
            <a:pathLst>
              <a:path w="951" h="141">
                <a:moveTo>
                  <a:pt x="951" y="85"/>
                </a:moveTo>
                <a:lnTo>
                  <a:pt x="951" y="57"/>
                </a:lnTo>
                <a:cubicBezTo>
                  <a:pt x="951" y="25"/>
                  <a:pt x="926" y="0"/>
                  <a:pt x="895" y="0"/>
                </a:cubicBezTo>
                <a:lnTo>
                  <a:pt x="589" y="0"/>
                </a:lnTo>
                <a:lnTo>
                  <a:pt x="496" y="95"/>
                </a:lnTo>
                <a:cubicBezTo>
                  <a:pt x="485" y="106"/>
                  <a:pt x="467" y="106"/>
                  <a:pt x="456" y="95"/>
                </a:cubicBezTo>
                <a:lnTo>
                  <a:pt x="362" y="0"/>
                </a:lnTo>
                <a:lnTo>
                  <a:pt x="56" y="0"/>
                </a:lnTo>
                <a:cubicBezTo>
                  <a:pt x="25" y="0"/>
                  <a:pt x="0" y="25"/>
                  <a:pt x="0" y="57"/>
                </a:cubicBezTo>
                <a:lnTo>
                  <a:pt x="0" y="85"/>
                </a:lnTo>
                <a:cubicBezTo>
                  <a:pt x="0" y="116"/>
                  <a:pt x="-3" y="141"/>
                  <a:pt x="28" y="141"/>
                </a:cubicBezTo>
                <a:lnTo>
                  <a:pt x="923" y="141"/>
                </a:lnTo>
                <a:cubicBezTo>
                  <a:pt x="953" y="141"/>
                  <a:pt x="951" y="116"/>
                  <a:pt x="951" y="85"/>
                </a:cubicBez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1" name=""/>
          <p:cNvSpPr/>
          <p:nvPr/>
        </p:nvSpPr>
        <p:spPr>
          <a:xfrm>
            <a:off x="982080" y="2109960"/>
            <a:ext cx="90720" cy="91080"/>
          </a:xfrm>
          <a:custGeom>
            <a:avLst/>
            <a:gdLst/>
            <a:ahLst/>
            <a:rect l="0" t="0" r="r" b="b"/>
            <a:pathLst>
              <a:path w="252" h="253">
                <a:moveTo>
                  <a:pt x="252" y="127"/>
                </a:moveTo>
                <a:cubicBezTo>
                  <a:pt x="252" y="144"/>
                  <a:pt x="249" y="160"/>
                  <a:pt x="242" y="175"/>
                </a:cubicBezTo>
                <a:cubicBezTo>
                  <a:pt x="236" y="191"/>
                  <a:pt x="227" y="204"/>
                  <a:pt x="215" y="216"/>
                </a:cubicBezTo>
                <a:cubicBezTo>
                  <a:pt x="203" y="228"/>
                  <a:pt x="190" y="237"/>
                  <a:pt x="174" y="243"/>
                </a:cubicBezTo>
                <a:cubicBezTo>
                  <a:pt x="158" y="250"/>
                  <a:pt x="142" y="253"/>
                  <a:pt x="125" y="253"/>
                </a:cubicBezTo>
                <a:cubicBezTo>
                  <a:pt x="109" y="253"/>
                  <a:pt x="93" y="250"/>
                  <a:pt x="77" y="243"/>
                </a:cubicBezTo>
                <a:cubicBezTo>
                  <a:pt x="62" y="237"/>
                  <a:pt x="48" y="228"/>
                  <a:pt x="36" y="216"/>
                </a:cubicBezTo>
                <a:cubicBezTo>
                  <a:pt x="25" y="204"/>
                  <a:pt x="16" y="191"/>
                  <a:pt x="9" y="175"/>
                </a:cubicBezTo>
                <a:cubicBezTo>
                  <a:pt x="3" y="160"/>
                  <a:pt x="0" y="144"/>
                  <a:pt x="0" y="127"/>
                </a:cubicBezTo>
                <a:cubicBezTo>
                  <a:pt x="0" y="111"/>
                  <a:pt x="3" y="94"/>
                  <a:pt x="9" y="79"/>
                </a:cubicBezTo>
                <a:cubicBezTo>
                  <a:pt x="16" y="64"/>
                  <a:pt x="25" y="50"/>
                  <a:pt x="36" y="37"/>
                </a:cubicBezTo>
                <a:cubicBezTo>
                  <a:pt x="48" y="26"/>
                  <a:pt x="62" y="16"/>
                  <a:pt x="77" y="10"/>
                </a:cubicBezTo>
                <a:cubicBezTo>
                  <a:pt x="93" y="4"/>
                  <a:pt x="109" y="0"/>
                  <a:pt x="125" y="0"/>
                </a:cubicBezTo>
                <a:cubicBezTo>
                  <a:pt x="142" y="0"/>
                  <a:pt x="158" y="4"/>
                  <a:pt x="174" y="10"/>
                </a:cubicBezTo>
                <a:cubicBezTo>
                  <a:pt x="190" y="16"/>
                  <a:pt x="203" y="26"/>
                  <a:pt x="215" y="37"/>
                </a:cubicBezTo>
                <a:cubicBezTo>
                  <a:pt x="227" y="50"/>
                  <a:pt x="236" y="64"/>
                  <a:pt x="242" y="79"/>
                </a:cubicBezTo>
                <a:cubicBezTo>
                  <a:pt x="249" y="94"/>
                  <a:pt x="252" y="111"/>
                  <a:pt x="252" y="12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" name=""/>
          <p:cNvSpPr/>
          <p:nvPr/>
        </p:nvSpPr>
        <p:spPr>
          <a:xfrm>
            <a:off x="999720" y="2127960"/>
            <a:ext cx="55080" cy="55080"/>
          </a:xfrm>
          <a:custGeom>
            <a:avLst/>
            <a:gdLst/>
            <a:ahLst/>
            <a:rect l="0" t="0" r="r" b="b"/>
            <a:pathLst>
              <a:path w="153" h="153">
                <a:moveTo>
                  <a:pt x="153" y="77"/>
                </a:moveTo>
                <a:cubicBezTo>
                  <a:pt x="153" y="87"/>
                  <a:pt x="151" y="97"/>
                  <a:pt x="148" y="106"/>
                </a:cubicBezTo>
                <a:cubicBezTo>
                  <a:pt x="144" y="116"/>
                  <a:pt x="138" y="124"/>
                  <a:pt x="131" y="131"/>
                </a:cubicBezTo>
                <a:cubicBezTo>
                  <a:pt x="124" y="138"/>
                  <a:pt x="116" y="144"/>
                  <a:pt x="106" y="147"/>
                </a:cubicBezTo>
                <a:cubicBezTo>
                  <a:pt x="97" y="151"/>
                  <a:pt x="87" y="153"/>
                  <a:pt x="77" y="153"/>
                </a:cubicBezTo>
                <a:cubicBezTo>
                  <a:pt x="67" y="153"/>
                  <a:pt x="58" y="151"/>
                  <a:pt x="48" y="147"/>
                </a:cubicBezTo>
                <a:cubicBezTo>
                  <a:pt x="39" y="144"/>
                  <a:pt x="31" y="138"/>
                  <a:pt x="24" y="131"/>
                </a:cubicBezTo>
                <a:cubicBezTo>
                  <a:pt x="15" y="124"/>
                  <a:pt x="10" y="116"/>
                  <a:pt x="6" y="106"/>
                </a:cubicBezTo>
                <a:cubicBezTo>
                  <a:pt x="2" y="97"/>
                  <a:pt x="0" y="87"/>
                  <a:pt x="0" y="77"/>
                </a:cubicBezTo>
                <a:cubicBezTo>
                  <a:pt x="0" y="67"/>
                  <a:pt x="2" y="57"/>
                  <a:pt x="6" y="47"/>
                </a:cubicBezTo>
                <a:cubicBezTo>
                  <a:pt x="10" y="38"/>
                  <a:pt x="15" y="30"/>
                  <a:pt x="24" y="22"/>
                </a:cubicBezTo>
                <a:cubicBezTo>
                  <a:pt x="31" y="15"/>
                  <a:pt x="39" y="10"/>
                  <a:pt x="48" y="6"/>
                </a:cubicBezTo>
                <a:cubicBezTo>
                  <a:pt x="58" y="2"/>
                  <a:pt x="67" y="0"/>
                  <a:pt x="77" y="0"/>
                </a:cubicBezTo>
                <a:cubicBezTo>
                  <a:pt x="87" y="0"/>
                  <a:pt x="97" y="2"/>
                  <a:pt x="106" y="6"/>
                </a:cubicBezTo>
                <a:cubicBezTo>
                  <a:pt x="116" y="10"/>
                  <a:pt x="124" y="15"/>
                  <a:pt x="131" y="22"/>
                </a:cubicBezTo>
                <a:cubicBezTo>
                  <a:pt x="138" y="30"/>
                  <a:pt x="144" y="38"/>
                  <a:pt x="148" y="47"/>
                </a:cubicBezTo>
                <a:cubicBezTo>
                  <a:pt x="151" y="57"/>
                  <a:pt x="153" y="67"/>
                  <a:pt x="153" y="77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3" name=""/>
          <p:cNvSpPr/>
          <p:nvPr/>
        </p:nvSpPr>
        <p:spPr>
          <a:xfrm>
            <a:off x="851400" y="2109960"/>
            <a:ext cx="90720" cy="91080"/>
          </a:xfrm>
          <a:custGeom>
            <a:avLst/>
            <a:gdLst/>
            <a:ahLst/>
            <a:rect l="0" t="0" r="r" b="b"/>
            <a:pathLst>
              <a:path w="252" h="253">
                <a:moveTo>
                  <a:pt x="252" y="127"/>
                </a:moveTo>
                <a:cubicBezTo>
                  <a:pt x="252" y="144"/>
                  <a:pt x="249" y="160"/>
                  <a:pt x="242" y="175"/>
                </a:cubicBezTo>
                <a:cubicBezTo>
                  <a:pt x="236" y="191"/>
                  <a:pt x="227" y="204"/>
                  <a:pt x="215" y="216"/>
                </a:cubicBezTo>
                <a:cubicBezTo>
                  <a:pt x="203" y="228"/>
                  <a:pt x="190" y="237"/>
                  <a:pt x="174" y="243"/>
                </a:cubicBezTo>
                <a:cubicBezTo>
                  <a:pt x="159" y="250"/>
                  <a:pt x="143" y="253"/>
                  <a:pt x="126" y="253"/>
                </a:cubicBezTo>
                <a:cubicBezTo>
                  <a:pt x="110" y="253"/>
                  <a:pt x="94" y="250"/>
                  <a:pt x="78" y="243"/>
                </a:cubicBezTo>
                <a:cubicBezTo>
                  <a:pt x="63" y="237"/>
                  <a:pt x="49" y="228"/>
                  <a:pt x="37" y="216"/>
                </a:cubicBezTo>
                <a:cubicBezTo>
                  <a:pt x="26" y="204"/>
                  <a:pt x="16" y="191"/>
                  <a:pt x="9" y="175"/>
                </a:cubicBezTo>
                <a:cubicBezTo>
                  <a:pt x="3" y="160"/>
                  <a:pt x="0" y="144"/>
                  <a:pt x="0" y="127"/>
                </a:cubicBezTo>
                <a:cubicBezTo>
                  <a:pt x="0" y="111"/>
                  <a:pt x="3" y="94"/>
                  <a:pt x="9" y="79"/>
                </a:cubicBezTo>
                <a:cubicBezTo>
                  <a:pt x="16" y="64"/>
                  <a:pt x="26" y="50"/>
                  <a:pt x="37" y="37"/>
                </a:cubicBezTo>
                <a:cubicBezTo>
                  <a:pt x="49" y="26"/>
                  <a:pt x="63" y="16"/>
                  <a:pt x="78" y="10"/>
                </a:cubicBezTo>
                <a:cubicBezTo>
                  <a:pt x="94" y="4"/>
                  <a:pt x="110" y="0"/>
                  <a:pt x="126" y="0"/>
                </a:cubicBezTo>
                <a:cubicBezTo>
                  <a:pt x="143" y="0"/>
                  <a:pt x="159" y="4"/>
                  <a:pt x="174" y="10"/>
                </a:cubicBezTo>
                <a:cubicBezTo>
                  <a:pt x="190" y="16"/>
                  <a:pt x="203" y="26"/>
                  <a:pt x="215" y="37"/>
                </a:cubicBezTo>
                <a:cubicBezTo>
                  <a:pt x="227" y="50"/>
                  <a:pt x="236" y="64"/>
                  <a:pt x="242" y="79"/>
                </a:cubicBezTo>
                <a:cubicBezTo>
                  <a:pt x="249" y="94"/>
                  <a:pt x="252" y="111"/>
                  <a:pt x="252" y="12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4" name=""/>
          <p:cNvSpPr/>
          <p:nvPr/>
        </p:nvSpPr>
        <p:spPr>
          <a:xfrm>
            <a:off x="851400" y="2241000"/>
            <a:ext cx="221400" cy="50400"/>
          </a:xfrm>
          <a:custGeom>
            <a:avLst/>
            <a:gdLst/>
            <a:ahLst/>
            <a:rect l="0" t="0" r="r" b="b"/>
            <a:pathLst>
              <a:path w="615" h="140">
                <a:moveTo>
                  <a:pt x="615" y="69"/>
                </a:moveTo>
                <a:cubicBezTo>
                  <a:pt x="615" y="109"/>
                  <a:pt x="584" y="140"/>
                  <a:pt x="545" y="140"/>
                </a:cubicBezTo>
                <a:lnTo>
                  <a:pt x="69" y="140"/>
                </a:lnTo>
                <a:cubicBezTo>
                  <a:pt x="31" y="140"/>
                  <a:pt x="0" y="109"/>
                  <a:pt x="0" y="69"/>
                </a:cubicBezTo>
                <a:cubicBezTo>
                  <a:pt x="0" y="31"/>
                  <a:pt x="31" y="0"/>
                  <a:pt x="69" y="0"/>
                </a:cubicBezTo>
                <a:lnTo>
                  <a:pt x="545" y="0"/>
                </a:lnTo>
                <a:cubicBezTo>
                  <a:pt x="584" y="0"/>
                  <a:pt x="615" y="31"/>
                  <a:pt x="615" y="69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5" name=""/>
          <p:cNvSpPr/>
          <p:nvPr/>
        </p:nvSpPr>
        <p:spPr>
          <a:xfrm>
            <a:off x="851400" y="2241000"/>
            <a:ext cx="221400" cy="50400"/>
          </a:xfrm>
          <a:custGeom>
            <a:avLst/>
            <a:gdLst/>
            <a:ahLst/>
            <a:rect l="0" t="0" r="r" b="b"/>
            <a:pathLst>
              <a:path w="615" h="140">
                <a:moveTo>
                  <a:pt x="279" y="0"/>
                </a:moveTo>
                <a:lnTo>
                  <a:pt x="335" y="0"/>
                </a:lnTo>
                <a:lnTo>
                  <a:pt x="335" y="140"/>
                </a:lnTo>
                <a:lnTo>
                  <a:pt x="279" y="140"/>
                </a:lnTo>
                <a:lnTo>
                  <a:pt x="279" y="0"/>
                </a:lnTo>
                <a:moveTo>
                  <a:pt x="139" y="0"/>
                </a:moveTo>
                <a:lnTo>
                  <a:pt x="195" y="0"/>
                </a:lnTo>
                <a:lnTo>
                  <a:pt x="195" y="140"/>
                </a:lnTo>
                <a:lnTo>
                  <a:pt x="139" y="140"/>
                </a:lnTo>
                <a:lnTo>
                  <a:pt x="139" y="0"/>
                </a:lnTo>
                <a:moveTo>
                  <a:pt x="420" y="0"/>
                </a:moveTo>
                <a:lnTo>
                  <a:pt x="475" y="0"/>
                </a:lnTo>
                <a:lnTo>
                  <a:pt x="475" y="140"/>
                </a:lnTo>
                <a:lnTo>
                  <a:pt x="420" y="140"/>
                </a:lnTo>
                <a:lnTo>
                  <a:pt x="420" y="0"/>
                </a:lnTo>
                <a:moveTo>
                  <a:pt x="0" y="69"/>
                </a:moveTo>
                <a:cubicBezTo>
                  <a:pt x="0" y="104"/>
                  <a:pt x="24" y="132"/>
                  <a:pt x="55" y="139"/>
                </a:cubicBezTo>
                <a:lnTo>
                  <a:pt x="55" y="1"/>
                </a:lnTo>
                <a:cubicBezTo>
                  <a:pt x="24" y="7"/>
                  <a:pt x="0" y="36"/>
                  <a:pt x="0" y="69"/>
                </a:cubicBezTo>
                <a:moveTo>
                  <a:pt x="559" y="1"/>
                </a:moveTo>
                <a:lnTo>
                  <a:pt x="559" y="139"/>
                </a:lnTo>
                <a:cubicBezTo>
                  <a:pt x="591" y="132"/>
                  <a:pt x="615" y="104"/>
                  <a:pt x="615" y="69"/>
                </a:cubicBezTo>
                <a:cubicBezTo>
                  <a:pt x="615" y="36"/>
                  <a:pt x="591" y="7"/>
                  <a:pt x="559" y="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6" name=""/>
          <p:cNvSpPr/>
          <p:nvPr/>
        </p:nvSpPr>
        <p:spPr>
          <a:xfrm>
            <a:off x="869040" y="2127960"/>
            <a:ext cx="55080" cy="55080"/>
          </a:xfrm>
          <a:custGeom>
            <a:avLst/>
            <a:gdLst/>
            <a:ahLst/>
            <a:rect l="0" t="0" r="r" b="b"/>
            <a:pathLst>
              <a:path w="153" h="153">
                <a:moveTo>
                  <a:pt x="153" y="77"/>
                </a:moveTo>
                <a:cubicBezTo>
                  <a:pt x="153" y="87"/>
                  <a:pt x="151" y="97"/>
                  <a:pt x="147" y="106"/>
                </a:cubicBezTo>
                <a:cubicBezTo>
                  <a:pt x="144" y="116"/>
                  <a:pt x="138" y="124"/>
                  <a:pt x="131" y="131"/>
                </a:cubicBezTo>
                <a:cubicBezTo>
                  <a:pt x="124" y="138"/>
                  <a:pt x="116" y="144"/>
                  <a:pt x="106" y="147"/>
                </a:cubicBezTo>
                <a:cubicBezTo>
                  <a:pt x="97" y="151"/>
                  <a:pt x="87" y="153"/>
                  <a:pt x="76" y="153"/>
                </a:cubicBezTo>
                <a:cubicBezTo>
                  <a:pt x="66" y="153"/>
                  <a:pt x="56" y="151"/>
                  <a:pt x="47" y="147"/>
                </a:cubicBezTo>
                <a:cubicBezTo>
                  <a:pt x="38" y="144"/>
                  <a:pt x="30" y="138"/>
                  <a:pt x="23" y="131"/>
                </a:cubicBezTo>
                <a:cubicBezTo>
                  <a:pt x="15" y="124"/>
                  <a:pt x="10" y="116"/>
                  <a:pt x="6" y="106"/>
                </a:cubicBezTo>
                <a:cubicBezTo>
                  <a:pt x="2" y="97"/>
                  <a:pt x="0" y="87"/>
                  <a:pt x="0" y="77"/>
                </a:cubicBezTo>
                <a:cubicBezTo>
                  <a:pt x="0" y="67"/>
                  <a:pt x="2" y="57"/>
                  <a:pt x="6" y="47"/>
                </a:cubicBezTo>
                <a:cubicBezTo>
                  <a:pt x="10" y="38"/>
                  <a:pt x="15" y="30"/>
                  <a:pt x="23" y="22"/>
                </a:cubicBezTo>
                <a:cubicBezTo>
                  <a:pt x="30" y="15"/>
                  <a:pt x="38" y="10"/>
                  <a:pt x="47" y="6"/>
                </a:cubicBezTo>
                <a:cubicBezTo>
                  <a:pt x="56" y="2"/>
                  <a:pt x="66" y="0"/>
                  <a:pt x="76" y="0"/>
                </a:cubicBezTo>
                <a:cubicBezTo>
                  <a:pt x="87" y="0"/>
                  <a:pt x="97" y="2"/>
                  <a:pt x="106" y="6"/>
                </a:cubicBezTo>
                <a:cubicBezTo>
                  <a:pt x="116" y="10"/>
                  <a:pt x="124" y="15"/>
                  <a:pt x="131" y="22"/>
                </a:cubicBezTo>
                <a:cubicBezTo>
                  <a:pt x="138" y="30"/>
                  <a:pt x="144" y="38"/>
                  <a:pt x="147" y="47"/>
                </a:cubicBezTo>
                <a:cubicBezTo>
                  <a:pt x="151" y="57"/>
                  <a:pt x="153" y="67"/>
                  <a:pt x="153" y="77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7" name=""/>
          <p:cNvSpPr/>
          <p:nvPr/>
        </p:nvSpPr>
        <p:spPr>
          <a:xfrm>
            <a:off x="1028520" y="287640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6"/>
                </a:moveTo>
                <a:cubicBezTo>
                  <a:pt x="292" y="156"/>
                  <a:pt x="291" y="165"/>
                  <a:pt x="289" y="175"/>
                </a:cubicBezTo>
                <a:cubicBezTo>
                  <a:pt x="287" y="184"/>
                  <a:pt x="285" y="193"/>
                  <a:pt x="281" y="202"/>
                </a:cubicBezTo>
                <a:cubicBezTo>
                  <a:pt x="277" y="211"/>
                  <a:pt x="273" y="219"/>
                  <a:pt x="268" y="227"/>
                </a:cubicBezTo>
                <a:cubicBezTo>
                  <a:pt x="262" y="235"/>
                  <a:pt x="256" y="243"/>
                  <a:pt x="249" y="249"/>
                </a:cubicBezTo>
                <a:cubicBezTo>
                  <a:pt x="243" y="256"/>
                  <a:pt x="235" y="262"/>
                  <a:pt x="227" y="267"/>
                </a:cubicBezTo>
                <a:cubicBezTo>
                  <a:pt x="219" y="273"/>
                  <a:pt x="211" y="277"/>
                  <a:pt x="202" y="281"/>
                </a:cubicBezTo>
                <a:cubicBezTo>
                  <a:pt x="192" y="285"/>
                  <a:pt x="183" y="287"/>
                  <a:pt x="174" y="289"/>
                </a:cubicBezTo>
                <a:cubicBezTo>
                  <a:pt x="165" y="291"/>
                  <a:pt x="155" y="292"/>
                  <a:pt x="146" y="292"/>
                </a:cubicBezTo>
                <a:cubicBezTo>
                  <a:pt x="136" y="292"/>
                  <a:pt x="127" y="291"/>
                  <a:pt x="117" y="289"/>
                </a:cubicBezTo>
                <a:cubicBezTo>
                  <a:pt x="108" y="287"/>
                  <a:pt x="99" y="285"/>
                  <a:pt x="90" y="281"/>
                </a:cubicBezTo>
                <a:cubicBezTo>
                  <a:pt x="81" y="277"/>
                  <a:pt x="73" y="273"/>
                  <a:pt x="65" y="267"/>
                </a:cubicBezTo>
                <a:cubicBezTo>
                  <a:pt x="57" y="262"/>
                  <a:pt x="49" y="256"/>
                  <a:pt x="43" y="249"/>
                </a:cubicBezTo>
                <a:cubicBezTo>
                  <a:pt x="36" y="243"/>
                  <a:pt x="30" y="235"/>
                  <a:pt x="25" y="227"/>
                </a:cubicBezTo>
                <a:cubicBezTo>
                  <a:pt x="19" y="219"/>
                  <a:pt x="15" y="211"/>
                  <a:pt x="11" y="202"/>
                </a:cubicBezTo>
                <a:cubicBezTo>
                  <a:pt x="7" y="193"/>
                  <a:pt x="5" y="184"/>
                  <a:pt x="3" y="175"/>
                </a:cubicBezTo>
                <a:cubicBezTo>
                  <a:pt x="1" y="165"/>
                  <a:pt x="0" y="156"/>
                  <a:pt x="0" y="146"/>
                </a:cubicBezTo>
                <a:cubicBezTo>
                  <a:pt x="0" y="137"/>
                  <a:pt x="1" y="127"/>
                  <a:pt x="3" y="118"/>
                </a:cubicBezTo>
                <a:cubicBezTo>
                  <a:pt x="5" y="109"/>
                  <a:pt x="7" y="100"/>
                  <a:pt x="11" y="91"/>
                </a:cubicBezTo>
                <a:cubicBezTo>
                  <a:pt x="15" y="82"/>
                  <a:pt x="19" y="74"/>
                  <a:pt x="25" y="66"/>
                </a:cubicBezTo>
                <a:cubicBezTo>
                  <a:pt x="30" y="58"/>
                  <a:pt x="36" y="50"/>
                  <a:pt x="43" y="44"/>
                </a:cubicBezTo>
                <a:cubicBezTo>
                  <a:pt x="49" y="37"/>
                  <a:pt x="57" y="31"/>
                  <a:pt x="65" y="25"/>
                </a:cubicBezTo>
                <a:cubicBezTo>
                  <a:pt x="73" y="20"/>
                  <a:pt x="81" y="16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3"/>
                </a:cubicBezTo>
                <a:cubicBezTo>
                  <a:pt x="183" y="5"/>
                  <a:pt x="192" y="7"/>
                  <a:pt x="202" y="11"/>
                </a:cubicBezTo>
                <a:cubicBezTo>
                  <a:pt x="211" y="16"/>
                  <a:pt x="219" y="20"/>
                  <a:pt x="227" y="25"/>
                </a:cubicBezTo>
                <a:cubicBezTo>
                  <a:pt x="235" y="31"/>
                  <a:pt x="243" y="37"/>
                  <a:pt x="249" y="44"/>
                </a:cubicBezTo>
                <a:cubicBezTo>
                  <a:pt x="256" y="50"/>
                  <a:pt x="262" y="58"/>
                  <a:pt x="268" y="66"/>
                </a:cubicBezTo>
                <a:cubicBezTo>
                  <a:pt x="273" y="74"/>
                  <a:pt x="277" y="82"/>
                  <a:pt x="281" y="91"/>
                </a:cubicBezTo>
                <a:cubicBezTo>
                  <a:pt x="285" y="100"/>
                  <a:pt x="287" y="109"/>
                  <a:pt x="289" y="118"/>
                </a:cubicBezTo>
                <a:cubicBezTo>
                  <a:pt x="291" y="127"/>
                  <a:pt x="292" y="137"/>
                  <a:pt x="292" y="14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160280" y="2008800"/>
            <a:ext cx="5874840" cy="40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 次のステージ：「</a:t>
            </a:r>
            <a:r>
              <a:rPr b="1" lang="en-US" sz="283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AI</a:t>
            </a:r>
            <a:r>
              <a:rPr b="1" lang="ja-JP" sz="283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に行動させる」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9" name=""/>
          <p:cNvSpPr/>
          <p:nvPr/>
        </p:nvSpPr>
        <p:spPr>
          <a:xfrm>
            <a:off x="1028520" y="346680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7"/>
                </a:moveTo>
                <a:cubicBezTo>
                  <a:pt x="292" y="156"/>
                  <a:pt x="291" y="166"/>
                  <a:pt x="289" y="175"/>
                </a:cubicBezTo>
                <a:cubicBezTo>
                  <a:pt x="287" y="185"/>
                  <a:pt x="285" y="194"/>
                  <a:pt x="281" y="203"/>
                </a:cubicBezTo>
                <a:cubicBezTo>
                  <a:pt x="277" y="211"/>
                  <a:pt x="273" y="220"/>
                  <a:pt x="268" y="228"/>
                </a:cubicBezTo>
                <a:cubicBezTo>
                  <a:pt x="262" y="236"/>
                  <a:pt x="256" y="243"/>
                  <a:pt x="249" y="250"/>
                </a:cubicBezTo>
                <a:cubicBezTo>
                  <a:pt x="243" y="257"/>
                  <a:pt x="235" y="263"/>
                  <a:pt x="227" y="268"/>
                </a:cubicBezTo>
                <a:cubicBezTo>
                  <a:pt x="219" y="273"/>
                  <a:pt x="211" y="278"/>
                  <a:pt x="202" y="281"/>
                </a:cubicBezTo>
                <a:cubicBezTo>
                  <a:pt x="192" y="285"/>
                  <a:pt x="183" y="288"/>
                  <a:pt x="174" y="290"/>
                </a:cubicBezTo>
                <a:cubicBezTo>
                  <a:pt x="165" y="291"/>
                  <a:pt x="155" y="292"/>
                  <a:pt x="146" y="292"/>
                </a:cubicBezTo>
                <a:cubicBezTo>
                  <a:pt x="136" y="292"/>
                  <a:pt x="127" y="291"/>
                  <a:pt x="117" y="290"/>
                </a:cubicBezTo>
                <a:cubicBezTo>
                  <a:pt x="108" y="288"/>
                  <a:pt x="99" y="285"/>
                  <a:pt x="90" y="281"/>
                </a:cubicBezTo>
                <a:cubicBezTo>
                  <a:pt x="81" y="278"/>
                  <a:pt x="73" y="273"/>
                  <a:pt x="65" y="268"/>
                </a:cubicBezTo>
                <a:cubicBezTo>
                  <a:pt x="57" y="263"/>
                  <a:pt x="49" y="257"/>
                  <a:pt x="43" y="250"/>
                </a:cubicBezTo>
                <a:cubicBezTo>
                  <a:pt x="36" y="243"/>
                  <a:pt x="30" y="236"/>
                  <a:pt x="25" y="228"/>
                </a:cubicBezTo>
                <a:cubicBezTo>
                  <a:pt x="19" y="220"/>
                  <a:pt x="15" y="211"/>
                  <a:pt x="11" y="203"/>
                </a:cubicBezTo>
                <a:cubicBezTo>
                  <a:pt x="7" y="194"/>
                  <a:pt x="5" y="185"/>
                  <a:pt x="3" y="175"/>
                </a:cubicBezTo>
                <a:cubicBezTo>
                  <a:pt x="1" y="166"/>
                  <a:pt x="0" y="156"/>
                  <a:pt x="0" y="147"/>
                </a:cubicBezTo>
                <a:cubicBezTo>
                  <a:pt x="0" y="137"/>
                  <a:pt x="1" y="128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5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20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3"/>
                </a:cubicBezTo>
                <a:cubicBezTo>
                  <a:pt x="183" y="5"/>
                  <a:pt x="192" y="8"/>
                  <a:pt x="202" y="11"/>
                </a:cubicBezTo>
                <a:cubicBezTo>
                  <a:pt x="211" y="15"/>
                  <a:pt x="219" y="20"/>
                  <a:pt x="227" y="25"/>
                </a:cubicBezTo>
                <a:cubicBezTo>
                  <a:pt x="235" y="30"/>
                  <a:pt x="243" y="36"/>
                  <a:pt x="249" y="43"/>
                </a:cubicBezTo>
                <a:cubicBezTo>
                  <a:pt x="256" y="50"/>
                  <a:pt x="262" y="57"/>
                  <a:pt x="268" y="65"/>
                </a:cubicBezTo>
                <a:cubicBezTo>
                  <a:pt x="273" y="73"/>
                  <a:pt x="277" y="81"/>
                  <a:pt x="281" y="90"/>
                </a:cubicBezTo>
                <a:cubicBezTo>
                  <a:pt x="285" y="99"/>
                  <a:pt x="287" y="108"/>
                  <a:pt x="289" y="117"/>
                </a:cubicBezTo>
                <a:cubicBezTo>
                  <a:pt x="291" y="128"/>
                  <a:pt x="292" y="137"/>
                  <a:pt x="292" y="14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300320" y="2778840"/>
            <a:ext cx="672156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最近の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AI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は、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"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答える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"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から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"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行動する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"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へ進化している。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1" name=""/>
          <p:cNvSpPr/>
          <p:nvPr/>
        </p:nvSpPr>
        <p:spPr>
          <a:xfrm>
            <a:off x="1028520" y="406692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6"/>
                </a:moveTo>
                <a:cubicBezTo>
                  <a:pt x="292" y="155"/>
                  <a:pt x="291" y="165"/>
                  <a:pt x="289" y="174"/>
                </a:cubicBezTo>
                <a:cubicBezTo>
                  <a:pt x="287" y="183"/>
                  <a:pt x="285" y="193"/>
                  <a:pt x="281" y="202"/>
                </a:cubicBezTo>
                <a:cubicBezTo>
                  <a:pt x="277" y="211"/>
                  <a:pt x="273" y="220"/>
                  <a:pt x="268" y="228"/>
                </a:cubicBezTo>
                <a:cubicBezTo>
                  <a:pt x="262" y="236"/>
                  <a:pt x="256" y="243"/>
                  <a:pt x="249" y="250"/>
                </a:cubicBezTo>
                <a:cubicBezTo>
                  <a:pt x="243" y="256"/>
                  <a:pt x="235" y="262"/>
                  <a:pt x="227" y="268"/>
                </a:cubicBezTo>
                <a:cubicBezTo>
                  <a:pt x="219" y="273"/>
                  <a:pt x="211" y="278"/>
                  <a:pt x="202" y="281"/>
                </a:cubicBezTo>
                <a:cubicBezTo>
                  <a:pt x="192" y="285"/>
                  <a:pt x="183" y="288"/>
                  <a:pt x="174" y="289"/>
                </a:cubicBezTo>
                <a:cubicBezTo>
                  <a:pt x="165" y="291"/>
                  <a:pt x="155" y="292"/>
                  <a:pt x="146" y="292"/>
                </a:cubicBezTo>
                <a:cubicBezTo>
                  <a:pt x="136" y="292"/>
                  <a:pt x="127" y="291"/>
                  <a:pt x="117" y="289"/>
                </a:cubicBezTo>
                <a:cubicBezTo>
                  <a:pt x="108" y="288"/>
                  <a:pt x="99" y="285"/>
                  <a:pt x="90" y="281"/>
                </a:cubicBezTo>
                <a:cubicBezTo>
                  <a:pt x="81" y="278"/>
                  <a:pt x="73" y="273"/>
                  <a:pt x="65" y="268"/>
                </a:cubicBezTo>
                <a:cubicBezTo>
                  <a:pt x="57" y="262"/>
                  <a:pt x="49" y="256"/>
                  <a:pt x="43" y="250"/>
                </a:cubicBezTo>
                <a:cubicBezTo>
                  <a:pt x="36" y="243"/>
                  <a:pt x="30" y="236"/>
                  <a:pt x="25" y="228"/>
                </a:cubicBezTo>
                <a:cubicBezTo>
                  <a:pt x="19" y="220"/>
                  <a:pt x="15" y="211"/>
                  <a:pt x="11" y="202"/>
                </a:cubicBezTo>
                <a:cubicBezTo>
                  <a:pt x="7" y="193"/>
                  <a:pt x="5" y="183"/>
                  <a:pt x="3" y="174"/>
                </a:cubicBezTo>
                <a:cubicBezTo>
                  <a:pt x="1" y="165"/>
                  <a:pt x="0" y="155"/>
                  <a:pt x="0" y="146"/>
                </a:cubicBez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5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3"/>
                </a:cubicBezTo>
                <a:cubicBezTo>
                  <a:pt x="183" y="5"/>
                  <a:pt x="192" y="8"/>
                  <a:pt x="202" y="11"/>
                </a:cubicBezTo>
                <a:cubicBezTo>
                  <a:pt x="211" y="15"/>
                  <a:pt x="219" y="19"/>
                  <a:pt x="227" y="25"/>
                </a:cubicBezTo>
                <a:cubicBezTo>
                  <a:pt x="235" y="30"/>
                  <a:pt x="243" y="36"/>
                  <a:pt x="249" y="43"/>
                </a:cubicBezTo>
                <a:cubicBezTo>
                  <a:pt x="256" y="50"/>
                  <a:pt x="262" y="57"/>
                  <a:pt x="268" y="65"/>
                </a:cubicBezTo>
                <a:cubicBezTo>
                  <a:pt x="273" y="73"/>
                  <a:pt x="277" y="81"/>
                  <a:pt x="281" y="90"/>
                </a:cubicBezTo>
                <a:cubicBezTo>
                  <a:pt x="285" y="99"/>
                  <a:pt x="287" y="108"/>
                  <a:pt x="289" y="117"/>
                </a:cubicBezTo>
                <a:cubicBezTo>
                  <a:pt x="291" y="127"/>
                  <a:pt x="292" y="136"/>
                  <a:pt x="292" y="14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300320" y="3369600"/>
            <a:ext cx="71726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「検索して」「資料をまとめて」「ファイルを探して」…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3" name=""/>
          <p:cNvSpPr/>
          <p:nvPr/>
        </p:nvSpPr>
        <p:spPr>
          <a:xfrm>
            <a:off x="1131120" y="4572000"/>
            <a:ext cx="243000" cy="233280"/>
          </a:xfrm>
          <a:custGeom>
            <a:avLst/>
            <a:gdLst/>
            <a:ahLst/>
            <a:rect l="0" t="0" r="r" b="b"/>
            <a:pathLst>
              <a:path w="675" h="648">
                <a:moveTo>
                  <a:pt x="569" y="375"/>
                </a:moveTo>
                <a:cubicBezTo>
                  <a:pt x="547" y="398"/>
                  <a:pt x="533" y="441"/>
                  <a:pt x="537" y="471"/>
                </a:cubicBezTo>
                <a:lnTo>
                  <a:pt x="556" y="609"/>
                </a:lnTo>
                <a:cubicBezTo>
                  <a:pt x="560" y="640"/>
                  <a:pt x="541" y="654"/>
                  <a:pt x="514" y="641"/>
                </a:cubicBezTo>
                <a:lnTo>
                  <a:pt x="389" y="581"/>
                </a:lnTo>
                <a:cubicBezTo>
                  <a:pt x="361" y="568"/>
                  <a:pt x="316" y="568"/>
                  <a:pt x="289" y="582"/>
                </a:cubicBezTo>
                <a:lnTo>
                  <a:pt x="165" y="642"/>
                </a:lnTo>
                <a:cubicBezTo>
                  <a:pt x="137" y="656"/>
                  <a:pt x="118" y="642"/>
                  <a:pt x="122" y="611"/>
                </a:cubicBezTo>
                <a:lnTo>
                  <a:pt x="140" y="473"/>
                </a:lnTo>
                <a:cubicBezTo>
                  <a:pt x="144" y="442"/>
                  <a:pt x="130" y="399"/>
                  <a:pt x="108" y="377"/>
                </a:cubicBezTo>
                <a:lnTo>
                  <a:pt x="13" y="277"/>
                </a:lnTo>
                <a:cubicBezTo>
                  <a:pt x="-9" y="255"/>
                  <a:pt x="-1" y="233"/>
                  <a:pt x="29" y="227"/>
                </a:cubicBezTo>
                <a:lnTo>
                  <a:pt x="165" y="202"/>
                </a:lnTo>
                <a:cubicBezTo>
                  <a:pt x="195" y="196"/>
                  <a:pt x="231" y="169"/>
                  <a:pt x="245" y="142"/>
                </a:cubicBezTo>
                <a:lnTo>
                  <a:pt x="310" y="20"/>
                </a:lnTo>
                <a:cubicBezTo>
                  <a:pt x="325" y="-7"/>
                  <a:pt x="349" y="-7"/>
                  <a:pt x="363" y="20"/>
                </a:cubicBezTo>
                <a:lnTo>
                  <a:pt x="429" y="141"/>
                </a:lnTo>
                <a:cubicBezTo>
                  <a:pt x="444" y="168"/>
                  <a:pt x="480" y="195"/>
                  <a:pt x="510" y="200"/>
                </a:cubicBezTo>
                <a:lnTo>
                  <a:pt x="647" y="225"/>
                </a:lnTo>
                <a:cubicBezTo>
                  <a:pt x="677" y="230"/>
                  <a:pt x="685" y="253"/>
                  <a:pt x="664" y="275"/>
                </a:cubicBezTo>
                <a:lnTo>
                  <a:pt x="569" y="375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4" name=""/>
          <p:cNvSpPr/>
          <p:nvPr/>
        </p:nvSpPr>
        <p:spPr>
          <a:xfrm>
            <a:off x="1114200" y="4577760"/>
            <a:ext cx="276480" cy="270720"/>
          </a:xfrm>
          <a:custGeom>
            <a:avLst/>
            <a:gdLst/>
            <a:ahLst/>
            <a:rect l="0" t="0" r="r" b="b"/>
            <a:pathLst>
              <a:path w="768" h="752">
                <a:moveTo>
                  <a:pt x="209" y="30"/>
                </a:moveTo>
                <a:cubicBezTo>
                  <a:pt x="230" y="60"/>
                  <a:pt x="261" y="135"/>
                  <a:pt x="245" y="146"/>
                </a:cubicBezTo>
                <a:cubicBezTo>
                  <a:pt x="230" y="157"/>
                  <a:pt x="168" y="105"/>
                  <a:pt x="147" y="75"/>
                </a:cubicBezTo>
                <a:cubicBezTo>
                  <a:pt x="125" y="45"/>
                  <a:pt x="127" y="18"/>
                  <a:pt x="144" y="6"/>
                </a:cubicBezTo>
                <a:cubicBezTo>
                  <a:pt x="161" y="-7"/>
                  <a:pt x="187" y="0"/>
                  <a:pt x="209" y="30"/>
                </a:cubicBezTo>
                <a:moveTo>
                  <a:pt x="622" y="75"/>
                </a:moveTo>
                <a:cubicBezTo>
                  <a:pt x="600" y="105"/>
                  <a:pt x="539" y="157"/>
                  <a:pt x="523" y="146"/>
                </a:cubicBezTo>
                <a:cubicBezTo>
                  <a:pt x="508" y="135"/>
                  <a:pt x="538" y="60"/>
                  <a:pt x="560" y="30"/>
                </a:cubicBezTo>
                <a:cubicBezTo>
                  <a:pt x="582" y="0"/>
                  <a:pt x="608" y="-7"/>
                  <a:pt x="625" y="6"/>
                </a:cubicBezTo>
                <a:cubicBezTo>
                  <a:pt x="642" y="18"/>
                  <a:pt x="644" y="45"/>
                  <a:pt x="622" y="75"/>
                </a:cubicBezTo>
                <a:moveTo>
                  <a:pt x="354" y="694"/>
                </a:moveTo>
                <a:cubicBezTo>
                  <a:pt x="354" y="657"/>
                  <a:pt x="375" y="579"/>
                  <a:pt x="394" y="579"/>
                </a:cubicBezTo>
                <a:cubicBezTo>
                  <a:pt x="413" y="579"/>
                  <a:pt x="432" y="657"/>
                  <a:pt x="432" y="694"/>
                </a:cubicBezTo>
                <a:cubicBezTo>
                  <a:pt x="432" y="731"/>
                  <a:pt x="415" y="752"/>
                  <a:pt x="394" y="752"/>
                </a:cubicBezTo>
                <a:cubicBezTo>
                  <a:pt x="373" y="752"/>
                  <a:pt x="354" y="731"/>
                  <a:pt x="354" y="694"/>
                </a:cubicBezTo>
                <a:moveTo>
                  <a:pt x="700" y="497"/>
                </a:moveTo>
                <a:cubicBezTo>
                  <a:pt x="665" y="485"/>
                  <a:pt x="597" y="443"/>
                  <a:pt x="603" y="424"/>
                </a:cubicBezTo>
                <a:cubicBezTo>
                  <a:pt x="609" y="405"/>
                  <a:pt x="689" y="412"/>
                  <a:pt x="724" y="423"/>
                </a:cubicBezTo>
                <a:cubicBezTo>
                  <a:pt x="753" y="433"/>
                  <a:pt x="768" y="450"/>
                  <a:pt x="768" y="467"/>
                </a:cubicBezTo>
                <a:lnTo>
                  <a:pt x="768" y="469"/>
                </a:lnTo>
                <a:cubicBezTo>
                  <a:pt x="768" y="472"/>
                  <a:pt x="768" y="475"/>
                  <a:pt x="767" y="478"/>
                </a:cubicBezTo>
                <a:cubicBezTo>
                  <a:pt x="760" y="498"/>
                  <a:pt x="736" y="508"/>
                  <a:pt x="700" y="497"/>
                </a:cubicBezTo>
                <a:moveTo>
                  <a:pt x="45" y="423"/>
                </a:moveTo>
                <a:cubicBezTo>
                  <a:pt x="80" y="412"/>
                  <a:pt x="160" y="405"/>
                  <a:pt x="166" y="424"/>
                </a:cubicBezTo>
                <a:cubicBezTo>
                  <a:pt x="172" y="443"/>
                  <a:pt x="103" y="485"/>
                  <a:pt x="68" y="497"/>
                </a:cubicBezTo>
                <a:cubicBezTo>
                  <a:pt x="33" y="508"/>
                  <a:pt x="8" y="498"/>
                  <a:pt x="2" y="478"/>
                </a:cubicBezTo>
                <a:cubicBezTo>
                  <a:pt x="1" y="475"/>
                  <a:pt x="0" y="472"/>
                  <a:pt x="0" y="468"/>
                </a:cubicBezTo>
                <a:cubicBezTo>
                  <a:pt x="0" y="451"/>
                  <a:pt x="15" y="433"/>
                  <a:pt x="45" y="423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300320" y="3969720"/>
            <a:ext cx="826056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そんな実務的な指示を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AI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が実行できる時代が始まりつつあります。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407960" y="4569840"/>
            <a:ext cx="919548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59636e"/>
                </a:solidFill>
                <a:effectLst/>
                <a:uFillTx/>
                <a:latin typeface="NotoSansJP-Thin_"/>
                <a:ea typeface="NotoSansJP-Thin_"/>
              </a:rPr>
              <a:t> 行動するためには「何をどう行動するのか」といった決まりが必要です。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1779200" y="637488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NotoSansJP-Thin_"/>
                <a:ea typeface="NotoSansJP-Thin_"/>
              </a:rPr>
              <a:t>3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1" name=""/>
          <p:cNvSpPr/>
          <p:nvPr/>
        </p:nvSpPr>
        <p:spPr>
          <a:xfrm>
            <a:off x="785880" y="1214640"/>
            <a:ext cx="352440" cy="352440"/>
          </a:xfrm>
          <a:custGeom>
            <a:avLst/>
            <a:gdLst/>
            <a:ahLst/>
            <a:rect l="0" t="0" r="r" b="b"/>
            <a:pathLst>
              <a:path w="979" h="979">
                <a:moveTo>
                  <a:pt x="716" y="116"/>
                </a:moveTo>
                <a:cubicBezTo>
                  <a:pt x="702" y="129"/>
                  <a:pt x="698" y="139"/>
                  <a:pt x="695" y="144"/>
                </a:cubicBezTo>
                <a:cubicBezTo>
                  <a:pt x="677" y="180"/>
                  <a:pt x="655" y="191"/>
                  <a:pt x="618" y="154"/>
                </a:cubicBezTo>
                <a:cubicBezTo>
                  <a:pt x="614" y="150"/>
                  <a:pt x="504" y="34"/>
                  <a:pt x="485" y="13"/>
                </a:cubicBezTo>
                <a:cubicBezTo>
                  <a:pt x="474" y="-1"/>
                  <a:pt x="455" y="-5"/>
                  <a:pt x="441" y="6"/>
                </a:cubicBezTo>
                <a:cubicBezTo>
                  <a:pt x="431" y="14"/>
                  <a:pt x="329" y="98"/>
                  <a:pt x="301" y="132"/>
                </a:cubicBezTo>
                <a:cubicBezTo>
                  <a:pt x="279" y="159"/>
                  <a:pt x="278" y="192"/>
                  <a:pt x="298" y="212"/>
                </a:cubicBezTo>
                <a:cubicBezTo>
                  <a:pt x="307" y="221"/>
                  <a:pt x="319" y="225"/>
                  <a:pt x="331" y="228"/>
                </a:cubicBezTo>
                <a:cubicBezTo>
                  <a:pt x="346" y="233"/>
                  <a:pt x="380" y="230"/>
                  <a:pt x="399" y="250"/>
                </a:cubicBezTo>
                <a:cubicBezTo>
                  <a:pt x="431" y="282"/>
                  <a:pt x="415" y="332"/>
                  <a:pt x="374" y="374"/>
                </a:cubicBezTo>
                <a:cubicBezTo>
                  <a:pt x="332" y="414"/>
                  <a:pt x="282" y="431"/>
                  <a:pt x="249" y="399"/>
                </a:cubicBezTo>
                <a:cubicBezTo>
                  <a:pt x="230" y="379"/>
                  <a:pt x="232" y="346"/>
                  <a:pt x="228" y="330"/>
                </a:cubicBezTo>
                <a:cubicBezTo>
                  <a:pt x="224" y="318"/>
                  <a:pt x="221" y="307"/>
                  <a:pt x="212" y="298"/>
                </a:cubicBezTo>
                <a:cubicBezTo>
                  <a:pt x="191" y="278"/>
                  <a:pt x="159" y="279"/>
                  <a:pt x="132" y="300"/>
                </a:cubicBezTo>
                <a:cubicBezTo>
                  <a:pt x="97" y="328"/>
                  <a:pt x="14" y="430"/>
                  <a:pt x="6" y="441"/>
                </a:cubicBezTo>
                <a:cubicBezTo>
                  <a:pt x="-5" y="455"/>
                  <a:pt x="0" y="473"/>
                  <a:pt x="13" y="485"/>
                </a:cubicBezTo>
                <a:cubicBezTo>
                  <a:pt x="34" y="503"/>
                  <a:pt x="150" y="614"/>
                  <a:pt x="153" y="617"/>
                </a:cubicBezTo>
                <a:cubicBezTo>
                  <a:pt x="190" y="654"/>
                  <a:pt x="179" y="677"/>
                  <a:pt x="144" y="695"/>
                </a:cubicBezTo>
                <a:cubicBezTo>
                  <a:pt x="138" y="698"/>
                  <a:pt x="129" y="702"/>
                  <a:pt x="115" y="715"/>
                </a:cubicBezTo>
                <a:cubicBezTo>
                  <a:pt x="74" y="756"/>
                  <a:pt x="74" y="822"/>
                  <a:pt x="115" y="863"/>
                </a:cubicBezTo>
                <a:cubicBezTo>
                  <a:pt x="156" y="904"/>
                  <a:pt x="222" y="904"/>
                  <a:pt x="264" y="863"/>
                </a:cubicBezTo>
                <a:cubicBezTo>
                  <a:pt x="278" y="849"/>
                  <a:pt x="281" y="840"/>
                  <a:pt x="284" y="835"/>
                </a:cubicBezTo>
                <a:cubicBezTo>
                  <a:pt x="303" y="799"/>
                  <a:pt x="325" y="788"/>
                  <a:pt x="362" y="825"/>
                </a:cubicBezTo>
                <a:cubicBezTo>
                  <a:pt x="365" y="828"/>
                  <a:pt x="476" y="944"/>
                  <a:pt x="494" y="965"/>
                </a:cubicBezTo>
                <a:cubicBezTo>
                  <a:pt x="506" y="979"/>
                  <a:pt x="524" y="983"/>
                  <a:pt x="538" y="972"/>
                </a:cubicBezTo>
                <a:cubicBezTo>
                  <a:pt x="549" y="964"/>
                  <a:pt x="651" y="881"/>
                  <a:pt x="679" y="846"/>
                </a:cubicBezTo>
                <a:cubicBezTo>
                  <a:pt x="701" y="820"/>
                  <a:pt x="701" y="787"/>
                  <a:pt x="681" y="767"/>
                </a:cubicBezTo>
                <a:cubicBezTo>
                  <a:pt x="672" y="757"/>
                  <a:pt x="661" y="754"/>
                  <a:pt x="649" y="750"/>
                </a:cubicBezTo>
                <a:cubicBezTo>
                  <a:pt x="634" y="746"/>
                  <a:pt x="600" y="749"/>
                  <a:pt x="580" y="729"/>
                </a:cubicBezTo>
                <a:cubicBezTo>
                  <a:pt x="548" y="697"/>
                  <a:pt x="565" y="647"/>
                  <a:pt x="606" y="605"/>
                </a:cubicBezTo>
                <a:cubicBezTo>
                  <a:pt x="648" y="565"/>
                  <a:pt x="698" y="548"/>
                  <a:pt x="729" y="580"/>
                </a:cubicBezTo>
                <a:cubicBezTo>
                  <a:pt x="749" y="599"/>
                  <a:pt x="746" y="633"/>
                  <a:pt x="751" y="649"/>
                </a:cubicBezTo>
                <a:cubicBezTo>
                  <a:pt x="754" y="661"/>
                  <a:pt x="758" y="672"/>
                  <a:pt x="767" y="681"/>
                </a:cubicBezTo>
                <a:cubicBezTo>
                  <a:pt x="787" y="701"/>
                  <a:pt x="820" y="700"/>
                  <a:pt x="847" y="679"/>
                </a:cubicBezTo>
                <a:cubicBezTo>
                  <a:pt x="881" y="651"/>
                  <a:pt x="965" y="549"/>
                  <a:pt x="973" y="538"/>
                </a:cubicBezTo>
                <a:cubicBezTo>
                  <a:pt x="983" y="524"/>
                  <a:pt x="979" y="506"/>
                  <a:pt x="965" y="494"/>
                </a:cubicBezTo>
                <a:cubicBezTo>
                  <a:pt x="944" y="476"/>
                  <a:pt x="829" y="365"/>
                  <a:pt x="825" y="361"/>
                </a:cubicBezTo>
                <a:cubicBezTo>
                  <a:pt x="788" y="324"/>
                  <a:pt x="800" y="302"/>
                  <a:pt x="835" y="284"/>
                </a:cubicBezTo>
                <a:cubicBezTo>
                  <a:pt x="840" y="281"/>
                  <a:pt x="850" y="277"/>
                  <a:pt x="864" y="263"/>
                </a:cubicBezTo>
                <a:cubicBezTo>
                  <a:pt x="905" y="223"/>
                  <a:pt x="905" y="156"/>
                  <a:pt x="864" y="116"/>
                </a:cubicBezTo>
                <a:cubicBezTo>
                  <a:pt x="823" y="75"/>
                  <a:pt x="757" y="75"/>
                  <a:pt x="716" y="116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2" name=""/>
          <p:cNvSpPr/>
          <p:nvPr/>
        </p:nvSpPr>
        <p:spPr>
          <a:xfrm>
            <a:off x="1028520" y="208584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5"/>
                </a:moveTo>
                <a:cubicBezTo>
                  <a:pt x="292" y="155"/>
                  <a:pt x="291" y="164"/>
                  <a:pt x="289" y="175"/>
                </a:cubicBezTo>
                <a:cubicBezTo>
                  <a:pt x="287" y="184"/>
                  <a:pt x="285" y="193"/>
                  <a:pt x="281" y="202"/>
                </a:cubicBezTo>
                <a:cubicBezTo>
                  <a:pt x="277" y="211"/>
                  <a:pt x="273" y="219"/>
                  <a:pt x="268" y="227"/>
                </a:cubicBezTo>
                <a:cubicBezTo>
                  <a:pt x="262" y="235"/>
                  <a:pt x="256" y="243"/>
                  <a:pt x="249" y="249"/>
                </a:cubicBezTo>
                <a:cubicBezTo>
                  <a:pt x="243" y="256"/>
                  <a:pt x="235" y="262"/>
                  <a:pt x="227" y="267"/>
                </a:cubicBezTo>
                <a:cubicBezTo>
                  <a:pt x="219" y="273"/>
                  <a:pt x="211" y="277"/>
                  <a:pt x="202" y="281"/>
                </a:cubicBezTo>
                <a:cubicBezTo>
                  <a:pt x="192" y="284"/>
                  <a:pt x="183" y="287"/>
                  <a:pt x="174" y="289"/>
                </a:cubicBezTo>
                <a:cubicBezTo>
                  <a:pt x="165" y="291"/>
                  <a:pt x="155" y="292"/>
                  <a:pt x="146" y="292"/>
                </a:cubicBezTo>
                <a:cubicBezTo>
                  <a:pt x="136" y="292"/>
                  <a:pt x="127" y="291"/>
                  <a:pt x="117" y="289"/>
                </a:cubicBezTo>
                <a:cubicBezTo>
                  <a:pt x="108" y="287"/>
                  <a:pt x="99" y="284"/>
                  <a:pt x="90" y="281"/>
                </a:cubicBezTo>
                <a:cubicBezTo>
                  <a:pt x="81" y="277"/>
                  <a:pt x="73" y="273"/>
                  <a:pt x="65" y="267"/>
                </a:cubicBezTo>
                <a:cubicBezTo>
                  <a:pt x="57" y="262"/>
                  <a:pt x="49" y="256"/>
                  <a:pt x="43" y="249"/>
                </a:cubicBezTo>
                <a:cubicBezTo>
                  <a:pt x="36" y="243"/>
                  <a:pt x="30" y="235"/>
                  <a:pt x="25" y="227"/>
                </a:cubicBezTo>
                <a:cubicBezTo>
                  <a:pt x="19" y="219"/>
                  <a:pt x="15" y="211"/>
                  <a:pt x="11" y="202"/>
                </a:cubicBezTo>
                <a:cubicBezTo>
                  <a:pt x="7" y="193"/>
                  <a:pt x="5" y="184"/>
                  <a:pt x="3" y="175"/>
                </a:cubicBezTo>
                <a:cubicBezTo>
                  <a:pt x="1" y="164"/>
                  <a:pt x="0" y="155"/>
                  <a:pt x="0" y="145"/>
                </a:cubicBez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2"/>
                  <a:pt x="25" y="65"/>
                </a:cubicBezTo>
                <a:cubicBezTo>
                  <a:pt x="30" y="57"/>
                  <a:pt x="36" y="49"/>
                  <a:pt x="43" y="42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3"/>
                </a:cubicBezTo>
                <a:cubicBezTo>
                  <a:pt x="183" y="5"/>
                  <a:pt x="192" y="7"/>
                  <a:pt x="202" y="11"/>
                </a:cubicBezTo>
                <a:cubicBezTo>
                  <a:pt x="211" y="15"/>
                  <a:pt x="219" y="19"/>
                  <a:pt x="227" y="24"/>
                </a:cubicBezTo>
                <a:cubicBezTo>
                  <a:pt x="235" y="30"/>
                  <a:pt x="243" y="36"/>
                  <a:pt x="249" y="42"/>
                </a:cubicBezTo>
                <a:cubicBezTo>
                  <a:pt x="256" y="49"/>
                  <a:pt x="262" y="57"/>
                  <a:pt x="268" y="65"/>
                </a:cubicBezTo>
                <a:cubicBezTo>
                  <a:pt x="273" y="72"/>
                  <a:pt x="277" y="81"/>
                  <a:pt x="281" y="90"/>
                </a:cubicBezTo>
                <a:cubicBezTo>
                  <a:pt x="285" y="99"/>
                  <a:pt x="287" y="108"/>
                  <a:pt x="289" y="117"/>
                </a:cubicBezTo>
                <a:cubicBezTo>
                  <a:pt x="291" y="126"/>
                  <a:pt x="292" y="136"/>
                  <a:pt x="292" y="14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160280" y="1208520"/>
            <a:ext cx="7833240" cy="40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 その鍵が「</a:t>
            </a:r>
            <a:r>
              <a:rPr b="1" lang="en-US" sz="283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1" lang="ja-JP" sz="283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」──</a:t>
            </a:r>
            <a:r>
              <a:rPr b="1" lang="en-US" sz="283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Model Context Protocol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4" name=""/>
          <p:cNvSpPr/>
          <p:nvPr/>
        </p:nvSpPr>
        <p:spPr>
          <a:xfrm>
            <a:off x="1028520" y="273348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7"/>
                </a:moveTo>
                <a:cubicBezTo>
                  <a:pt x="292" y="156"/>
                  <a:pt x="291" y="166"/>
                  <a:pt x="289" y="175"/>
                </a:cubicBezTo>
                <a:cubicBezTo>
                  <a:pt x="287" y="184"/>
                  <a:pt x="285" y="193"/>
                  <a:pt x="281" y="202"/>
                </a:cubicBezTo>
                <a:cubicBezTo>
                  <a:pt x="277" y="211"/>
                  <a:pt x="273" y="219"/>
                  <a:pt x="268" y="227"/>
                </a:cubicBezTo>
                <a:cubicBezTo>
                  <a:pt x="262" y="235"/>
                  <a:pt x="256" y="243"/>
                  <a:pt x="249" y="249"/>
                </a:cubicBezTo>
                <a:cubicBezTo>
                  <a:pt x="243" y="256"/>
                  <a:pt x="235" y="262"/>
                  <a:pt x="227" y="268"/>
                </a:cubicBezTo>
                <a:cubicBezTo>
                  <a:pt x="219" y="273"/>
                  <a:pt x="211" y="277"/>
                  <a:pt x="202" y="281"/>
                </a:cubicBezTo>
                <a:cubicBezTo>
                  <a:pt x="192" y="285"/>
                  <a:pt x="183" y="287"/>
                  <a:pt x="174" y="289"/>
                </a:cubicBezTo>
                <a:cubicBezTo>
                  <a:pt x="165" y="291"/>
                  <a:pt x="155" y="292"/>
                  <a:pt x="146" y="292"/>
                </a:cubicBezTo>
                <a:cubicBezTo>
                  <a:pt x="136" y="292"/>
                  <a:pt x="127" y="291"/>
                  <a:pt x="117" y="289"/>
                </a:cubicBezTo>
                <a:cubicBezTo>
                  <a:pt x="108" y="287"/>
                  <a:pt x="99" y="285"/>
                  <a:pt x="90" y="281"/>
                </a:cubicBezTo>
                <a:cubicBezTo>
                  <a:pt x="81" y="277"/>
                  <a:pt x="73" y="273"/>
                  <a:pt x="65" y="268"/>
                </a:cubicBezTo>
                <a:cubicBezTo>
                  <a:pt x="57" y="262"/>
                  <a:pt x="49" y="256"/>
                  <a:pt x="43" y="249"/>
                </a:cubicBezTo>
                <a:cubicBezTo>
                  <a:pt x="36" y="243"/>
                  <a:pt x="30" y="235"/>
                  <a:pt x="25" y="227"/>
                </a:cubicBezTo>
                <a:cubicBezTo>
                  <a:pt x="19" y="219"/>
                  <a:pt x="15" y="211"/>
                  <a:pt x="11" y="202"/>
                </a:cubicBezTo>
                <a:cubicBezTo>
                  <a:pt x="7" y="193"/>
                  <a:pt x="5" y="184"/>
                  <a:pt x="3" y="175"/>
                </a:cubicBezTo>
                <a:cubicBezTo>
                  <a:pt x="1" y="166"/>
                  <a:pt x="0" y="156"/>
                  <a:pt x="0" y="147"/>
                </a:cubicBezTo>
                <a:cubicBezTo>
                  <a:pt x="0" y="137"/>
                  <a:pt x="1" y="128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5" y="65"/>
                </a:cubicBezTo>
                <a:cubicBezTo>
                  <a:pt x="30" y="57"/>
                  <a:pt x="36" y="49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3"/>
                </a:cubicBezTo>
                <a:cubicBezTo>
                  <a:pt x="183" y="5"/>
                  <a:pt x="192" y="7"/>
                  <a:pt x="202" y="11"/>
                </a:cubicBezTo>
                <a:cubicBezTo>
                  <a:pt x="211" y="15"/>
                  <a:pt x="219" y="19"/>
                  <a:pt x="227" y="25"/>
                </a:cubicBezTo>
                <a:cubicBezTo>
                  <a:pt x="235" y="30"/>
                  <a:pt x="243" y="36"/>
                  <a:pt x="249" y="43"/>
                </a:cubicBezTo>
                <a:cubicBezTo>
                  <a:pt x="256" y="49"/>
                  <a:pt x="262" y="57"/>
                  <a:pt x="268" y="65"/>
                </a:cubicBezTo>
                <a:cubicBezTo>
                  <a:pt x="273" y="73"/>
                  <a:pt x="277" y="81"/>
                  <a:pt x="281" y="90"/>
                </a:cubicBezTo>
                <a:cubicBezTo>
                  <a:pt x="285" y="99"/>
                  <a:pt x="287" y="108"/>
                  <a:pt x="289" y="117"/>
                </a:cubicBezTo>
                <a:cubicBezTo>
                  <a:pt x="291" y="128"/>
                  <a:pt x="292" y="137"/>
                  <a:pt x="292" y="14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300320" y="1988280"/>
            <a:ext cx="901296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とは、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AI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（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LLM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）とツールのあいだの </a:t>
            </a:r>
            <a:r>
              <a:rPr b="1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共通の</a:t>
            </a:r>
            <a:r>
              <a:rPr b="1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"</a:t>
            </a:r>
            <a:r>
              <a:rPr b="1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呼び出し言語</a:t>
            </a:r>
            <a:r>
              <a:rPr b="1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" 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です。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6" name=""/>
          <p:cNvSpPr/>
          <p:nvPr/>
        </p:nvSpPr>
        <p:spPr>
          <a:xfrm>
            <a:off x="1028520" y="338112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7"/>
                </a:moveTo>
                <a:cubicBezTo>
                  <a:pt x="292" y="156"/>
                  <a:pt x="291" y="166"/>
                  <a:pt x="289" y="175"/>
                </a:cubicBezTo>
                <a:cubicBezTo>
                  <a:pt x="287" y="184"/>
                  <a:pt x="285" y="194"/>
                  <a:pt x="281" y="202"/>
                </a:cubicBezTo>
                <a:cubicBezTo>
                  <a:pt x="277" y="211"/>
                  <a:pt x="273" y="220"/>
                  <a:pt x="268" y="228"/>
                </a:cubicBezTo>
                <a:cubicBezTo>
                  <a:pt x="262" y="236"/>
                  <a:pt x="256" y="243"/>
                  <a:pt x="249" y="250"/>
                </a:cubicBezTo>
                <a:cubicBezTo>
                  <a:pt x="243" y="256"/>
                  <a:pt x="235" y="262"/>
                  <a:pt x="227" y="268"/>
                </a:cubicBezTo>
                <a:cubicBezTo>
                  <a:pt x="219" y="273"/>
                  <a:pt x="211" y="278"/>
                  <a:pt x="202" y="281"/>
                </a:cubicBezTo>
                <a:cubicBezTo>
                  <a:pt x="192" y="285"/>
                  <a:pt x="183" y="288"/>
                  <a:pt x="174" y="289"/>
                </a:cubicBezTo>
                <a:cubicBezTo>
                  <a:pt x="165" y="291"/>
                  <a:pt x="155" y="292"/>
                  <a:pt x="146" y="292"/>
                </a:cubicBezTo>
                <a:cubicBezTo>
                  <a:pt x="136" y="292"/>
                  <a:pt x="127" y="291"/>
                  <a:pt x="117" y="289"/>
                </a:cubicBezTo>
                <a:cubicBezTo>
                  <a:pt x="108" y="288"/>
                  <a:pt x="99" y="285"/>
                  <a:pt x="90" y="281"/>
                </a:cubicBezTo>
                <a:cubicBezTo>
                  <a:pt x="81" y="278"/>
                  <a:pt x="73" y="273"/>
                  <a:pt x="65" y="268"/>
                </a:cubicBezTo>
                <a:cubicBezTo>
                  <a:pt x="57" y="262"/>
                  <a:pt x="49" y="256"/>
                  <a:pt x="43" y="250"/>
                </a:cubicBezTo>
                <a:cubicBezTo>
                  <a:pt x="36" y="243"/>
                  <a:pt x="30" y="236"/>
                  <a:pt x="25" y="228"/>
                </a:cubicBezTo>
                <a:cubicBezTo>
                  <a:pt x="19" y="220"/>
                  <a:pt x="15" y="211"/>
                  <a:pt x="11" y="202"/>
                </a:cubicBezTo>
                <a:cubicBezTo>
                  <a:pt x="7" y="194"/>
                  <a:pt x="5" y="184"/>
                  <a:pt x="3" y="175"/>
                </a:cubicBezTo>
                <a:cubicBezTo>
                  <a:pt x="1" y="166"/>
                  <a:pt x="0" y="156"/>
                  <a:pt x="0" y="147"/>
                </a:cubicBezTo>
                <a:cubicBezTo>
                  <a:pt x="0" y="137"/>
                  <a:pt x="1" y="128"/>
                  <a:pt x="3" y="118"/>
                </a:cubicBezTo>
                <a:cubicBezTo>
                  <a:pt x="5" y="109"/>
                  <a:pt x="7" y="100"/>
                  <a:pt x="11" y="91"/>
                </a:cubicBezTo>
                <a:cubicBezTo>
                  <a:pt x="15" y="82"/>
                  <a:pt x="19" y="74"/>
                  <a:pt x="25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3"/>
                </a:cubicBezTo>
                <a:cubicBezTo>
                  <a:pt x="183" y="5"/>
                  <a:pt x="192" y="8"/>
                  <a:pt x="202" y="11"/>
                </a:cubicBezTo>
                <a:cubicBezTo>
                  <a:pt x="211" y="15"/>
                  <a:pt x="219" y="19"/>
                  <a:pt x="227" y="25"/>
                </a:cubicBezTo>
                <a:cubicBezTo>
                  <a:pt x="235" y="30"/>
                  <a:pt x="243" y="36"/>
                  <a:pt x="249" y="43"/>
                </a:cubicBezTo>
                <a:cubicBezTo>
                  <a:pt x="256" y="50"/>
                  <a:pt x="262" y="57"/>
                  <a:pt x="268" y="65"/>
                </a:cubicBezTo>
                <a:cubicBezTo>
                  <a:pt x="273" y="74"/>
                  <a:pt x="277" y="82"/>
                  <a:pt x="281" y="91"/>
                </a:cubicBezTo>
                <a:cubicBezTo>
                  <a:pt x="285" y="100"/>
                  <a:pt x="287" y="109"/>
                  <a:pt x="289" y="118"/>
                </a:cubicBezTo>
                <a:cubicBezTo>
                  <a:pt x="291" y="128"/>
                  <a:pt x="292" y="137"/>
                  <a:pt x="292" y="14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300320" y="2635920"/>
            <a:ext cx="732744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Anthropic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が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2024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年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11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月にオープンソースとして発表した。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8" name=""/>
          <p:cNvSpPr/>
          <p:nvPr/>
        </p:nvSpPr>
        <p:spPr>
          <a:xfrm>
            <a:off x="1581120" y="4028760"/>
            <a:ext cx="105120" cy="105120"/>
          </a:xfrm>
          <a:custGeom>
            <a:avLst/>
            <a:gdLst/>
            <a:ahLst/>
            <a:rect l="0" t="0" r="r" b="b"/>
            <a:pathLst>
              <a:path fill="none" w="292" h="292">
                <a:moveTo>
                  <a:pt x="292" y="147"/>
                </a:moveTo>
                <a:cubicBezTo>
                  <a:pt x="292" y="156"/>
                  <a:pt x="291" y="166"/>
                  <a:pt x="289" y="175"/>
                </a:cubicBezTo>
                <a:cubicBezTo>
                  <a:pt x="287" y="185"/>
                  <a:pt x="284" y="194"/>
                  <a:pt x="281" y="203"/>
                </a:cubicBezTo>
                <a:cubicBezTo>
                  <a:pt x="277" y="211"/>
                  <a:pt x="272" y="220"/>
                  <a:pt x="267" y="228"/>
                </a:cubicBezTo>
                <a:cubicBezTo>
                  <a:pt x="262" y="236"/>
                  <a:pt x="256" y="243"/>
                  <a:pt x="249" y="250"/>
                </a:cubicBezTo>
                <a:cubicBezTo>
                  <a:pt x="242" y="257"/>
                  <a:pt x="235" y="263"/>
                  <a:pt x="227" y="268"/>
                </a:cubicBezTo>
                <a:cubicBezTo>
                  <a:pt x="219" y="273"/>
                  <a:pt x="211" y="278"/>
                  <a:pt x="202" y="281"/>
                </a:cubicBezTo>
                <a:cubicBezTo>
                  <a:pt x="193" y="285"/>
                  <a:pt x="184" y="288"/>
                  <a:pt x="174" y="290"/>
                </a:cubicBezTo>
                <a:cubicBezTo>
                  <a:pt x="165" y="291"/>
                  <a:pt x="156" y="292"/>
                  <a:pt x="146" y="292"/>
                </a:cubicBezTo>
                <a:cubicBezTo>
                  <a:pt x="137" y="292"/>
                  <a:pt x="127" y="291"/>
                  <a:pt x="117" y="290"/>
                </a:cubicBezTo>
                <a:cubicBezTo>
                  <a:pt x="107" y="288"/>
                  <a:pt x="98" y="285"/>
                  <a:pt x="89" y="281"/>
                </a:cubicBezTo>
                <a:cubicBezTo>
                  <a:pt x="81" y="278"/>
                  <a:pt x="72" y="273"/>
                  <a:pt x="64" y="268"/>
                </a:cubicBezTo>
                <a:cubicBezTo>
                  <a:pt x="56" y="263"/>
                  <a:pt x="49" y="257"/>
                  <a:pt x="42" y="250"/>
                </a:cubicBezTo>
                <a:cubicBezTo>
                  <a:pt x="35" y="243"/>
                  <a:pt x="29" y="236"/>
                  <a:pt x="24" y="228"/>
                </a:cubicBezTo>
                <a:cubicBezTo>
                  <a:pt x="19" y="220"/>
                  <a:pt x="14" y="211"/>
                  <a:pt x="11" y="203"/>
                </a:cubicBezTo>
                <a:cubicBezTo>
                  <a:pt x="7" y="194"/>
                  <a:pt x="4" y="185"/>
                  <a:pt x="2" y="175"/>
                </a:cubicBezTo>
                <a:cubicBezTo>
                  <a:pt x="1" y="166"/>
                  <a:pt x="0" y="156"/>
                  <a:pt x="0" y="147"/>
                </a:cubicBezTo>
                <a:cubicBezTo>
                  <a:pt x="0" y="137"/>
                  <a:pt x="1" y="128"/>
                  <a:pt x="2" y="119"/>
                </a:cubicBezTo>
                <a:cubicBezTo>
                  <a:pt x="4" y="109"/>
                  <a:pt x="7" y="100"/>
                  <a:pt x="11" y="91"/>
                </a:cubicBezTo>
                <a:cubicBezTo>
                  <a:pt x="14" y="82"/>
                  <a:pt x="19" y="74"/>
                  <a:pt x="24" y="66"/>
                </a:cubicBezTo>
                <a:cubicBezTo>
                  <a:pt x="29" y="58"/>
                  <a:pt x="35" y="51"/>
                  <a:pt x="42" y="44"/>
                </a:cubicBezTo>
                <a:cubicBezTo>
                  <a:pt x="49" y="37"/>
                  <a:pt x="56" y="31"/>
                  <a:pt x="64" y="26"/>
                </a:cubicBezTo>
                <a:cubicBezTo>
                  <a:pt x="72" y="21"/>
                  <a:pt x="81" y="16"/>
                  <a:pt x="89" y="11"/>
                </a:cubicBezTo>
                <a:cubicBezTo>
                  <a:pt x="98" y="8"/>
                  <a:pt x="107" y="5"/>
                  <a:pt x="117" y="3"/>
                </a:cubicBezTo>
                <a:cubicBezTo>
                  <a:pt x="127" y="1"/>
                  <a:pt x="137" y="0"/>
                  <a:pt x="146" y="0"/>
                </a:cubicBezTo>
                <a:cubicBezTo>
                  <a:pt x="156" y="0"/>
                  <a:pt x="165" y="1"/>
                  <a:pt x="174" y="3"/>
                </a:cubicBezTo>
                <a:cubicBezTo>
                  <a:pt x="184" y="5"/>
                  <a:pt x="193" y="8"/>
                  <a:pt x="202" y="11"/>
                </a:cubicBezTo>
                <a:cubicBezTo>
                  <a:pt x="211" y="16"/>
                  <a:pt x="219" y="21"/>
                  <a:pt x="227" y="26"/>
                </a:cubicBezTo>
                <a:cubicBezTo>
                  <a:pt x="235" y="31"/>
                  <a:pt x="242" y="37"/>
                  <a:pt x="249" y="44"/>
                </a:cubicBezTo>
                <a:cubicBezTo>
                  <a:pt x="256" y="51"/>
                  <a:pt x="262" y="58"/>
                  <a:pt x="267" y="66"/>
                </a:cubicBezTo>
                <a:cubicBezTo>
                  <a:pt x="272" y="74"/>
                  <a:pt x="277" y="82"/>
                  <a:pt x="281" y="91"/>
                </a:cubicBezTo>
                <a:cubicBezTo>
                  <a:pt x="284" y="100"/>
                  <a:pt x="287" y="109"/>
                  <a:pt x="289" y="119"/>
                </a:cubicBezTo>
                <a:cubicBezTo>
                  <a:pt x="291" y="128"/>
                  <a:pt x="292" y="137"/>
                  <a:pt x="292" y="147"/>
                </a:cubicBez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300320" y="3283920"/>
            <a:ext cx="689724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AI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がツールを使うための「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USB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ポート」のようなもの。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0" name=""/>
          <p:cNvSpPr/>
          <p:nvPr/>
        </p:nvSpPr>
        <p:spPr>
          <a:xfrm>
            <a:off x="1581120" y="4619520"/>
            <a:ext cx="105120" cy="105120"/>
          </a:xfrm>
          <a:custGeom>
            <a:avLst/>
            <a:gdLst/>
            <a:ahLst/>
            <a:rect l="0" t="0" r="r" b="b"/>
            <a:pathLst>
              <a:path fill="none" w="292" h="292">
                <a:moveTo>
                  <a:pt x="292" y="146"/>
                </a:moveTo>
                <a:cubicBezTo>
                  <a:pt x="292" y="156"/>
                  <a:pt x="291" y="165"/>
                  <a:pt x="289" y="175"/>
                </a:cubicBezTo>
                <a:cubicBezTo>
                  <a:pt x="287" y="184"/>
                  <a:pt x="284" y="193"/>
                  <a:pt x="281" y="202"/>
                </a:cubicBezTo>
                <a:cubicBezTo>
                  <a:pt x="277" y="211"/>
                  <a:pt x="272" y="219"/>
                  <a:pt x="267" y="227"/>
                </a:cubicBezTo>
                <a:cubicBezTo>
                  <a:pt x="262" y="235"/>
                  <a:pt x="256" y="242"/>
                  <a:pt x="249" y="249"/>
                </a:cubicBezTo>
                <a:cubicBezTo>
                  <a:pt x="242" y="256"/>
                  <a:pt x="235" y="262"/>
                  <a:pt x="227" y="267"/>
                </a:cubicBezTo>
                <a:cubicBezTo>
                  <a:pt x="219" y="273"/>
                  <a:pt x="211" y="277"/>
                  <a:pt x="202" y="281"/>
                </a:cubicBezTo>
                <a:cubicBezTo>
                  <a:pt x="193" y="284"/>
                  <a:pt x="184" y="287"/>
                  <a:pt x="174" y="289"/>
                </a:cubicBezTo>
                <a:cubicBezTo>
                  <a:pt x="165" y="291"/>
                  <a:pt x="156" y="292"/>
                  <a:pt x="146" y="292"/>
                </a:cubicBezTo>
                <a:cubicBezTo>
                  <a:pt x="137" y="292"/>
                  <a:pt x="127" y="291"/>
                  <a:pt x="117" y="289"/>
                </a:cubicBezTo>
                <a:cubicBezTo>
                  <a:pt x="107" y="287"/>
                  <a:pt x="98" y="284"/>
                  <a:pt x="89" y="281"/>
                </a:cubicBezTo>
                <a:cubicBezTo>
                  <a:pt x="81" y="277"/>
                  <a:pt x="72" y="273"/>
                  <a:pt x="64" y="267"/>
                </a:cubicBezTo>
                <a:cubicBezTo>
                  <a:pt x="56" y="262"/>
                  <a:pt x="49" y="256"/>
                  <a:pt x="42" y="249"/>
                </a:cubicBezTo>
                <a:cubicBezTo>
                  <a:pt x="35" y="242"/>
                  <a:pt x="29" y="235"/>
                  <a:pt x="24" y="227"/>
                </a:cubicBezTo>
                <a:cubicBezTo>
                  <a:pt x="19" y="219"/>
                  <a:pt x="14" y="211"/>
                  <a:pt x="11" y="202"/>
                </a:cubicBezTo>
                <a:cubicBezTo>
                  <a:pt x="7" y="193"/>
                  <a:pt x="4" y="184"/>
                  <a:pt x="2" y="175"/>
                </a:cubicBezTo>
                <a:cubicBezTo>
                  <a:pt x="1" y="165"/>
                  <a:pt x="0" y="156"/>
                  <a:pt x="0" y="146"/>
                </a:cubicBezTo>
                <a:cubicBezTo>
                  <a:pt x="0" y="137"/>
                  <a:pt x="1" y="127"/>
                  <a:pt x="2" y="117"/>
                </a:cubicBezTo>
                <a:cubicBezTo>
                  <a:pt x="4" y="108"/>
                  <a:pt x="7" y="98"/>
                  <a:pt x="11" y="90"/>
                </a:cubicBezTo>
                <a:cubicBezTo>
                  <a:pt x="14" y="81"/>
                  <a:pt x="19" y="72"/>
                  <a:pt x="24" y="64"/>
                </a:cubicBezTo>
                <a:cubicBezTo>
                  <a:pt x="29" y="57"/>
                  <a:pt x="35" y="49"/>
                  <a:pt x="42" y="42"/>
                </a:cubicBezTo>
                <a:cubicBezTo>
                  <a:pt x="49" y="36"/>
                  <a:pt x="56" y="30"/>
                  <a:pt x="64" y="24"/>
                </a:cubicBezTo>
                <a:cubicBezTo>
                  <a:pt x="72" y="19"/>
                  <a:pt x="81" y="15"/>
                  <a:pt x="89" y="11"/>
                </a:cubicBezTo>
                <a:cubicBezTo>
                  <a:pt x="98" y="7"/>
                  <a:pt x="107" y="4"/>
                  <a:pt x="117" y="3"/>
                </a:cubicBezTo>
                <a:cubicBezTo>
                  <a:pt x="127" y="1"/>
                  <a:pt x="137" y="0"/>
                  <a:pt x="146" y="0"/>
                </a:cubicBezTo>
                <a:cubicBezTo>
                  <a:pt x="156" y="0"/>
                  <a:pt x="165" y="1"/>
                  <a:pt x="174" y="3"/>
                </a:cubicBezTo>
                <a:cubicBezTo>
                  <a:pt x="184" y="4"/>
                  <a:pt x="193" y="7"/>
                  <a:pt x="202" y="11"/>
                </a:cubicBezTo>
                <a:cubicBezTo>
                  <a:pt x="211" y="15"/>
                  <a:pt x="219" y="19"/>
                  <a:pt x="227" y="24"/>
                </a:cubicBezTo>
                <a:cubicBezTo>
                  <a:pt x="235" y="30"/>
                  <a:pt x="242" y="36"/>
                  <a:pt x="249" y="42"/>
                </a:cubicBezTo>
                <a:cubicBezTo>
                  <a:pt x="256" y="49"/>
                  <a:pt x="262" y="57"/>
                  <a:pt x="267" y="64"/>
                </a:cubicBezTo>
                <a:cubicBezTo>
                  <a:pt x="272" y="72"/>
                  <a:pt x="277" y="81"/>
                  <a:pt x="281" y="90"/>
                </a:cubicBezTo>
                <a:cubicBezTo>
                  <a:pt x="284" y="98"/>
                  <a:pt x="287" y="108"/>
                  <a:pt x="289" y="117"/>
                </a:cubicBezTo>
                <a:cubicBezTo>
                  <a:pt x="291" y="127"/>
                  <a:pt x="292" y="137"/>
                  <a:pt x="292" y="146"/>
                </a:cubicBez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852560" y="3931560"/>
            <a:ext cx="800028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ツールの種類はたくさんあっても、接続方法は統一されている。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2" name=""/>
          <p:cNvSpPr/>
          <p:nvPr/>
        </p:nvSpPr>
        <p:spPr>
          <a:xfrm>
            <a:off x="1028520" y="527652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7"/>
                </a:moveTo>
                <a:cubicBezTo>
                  <a:pt x="292" y="156"/>
                  <a:pt x="291" y="166"/>
                  <a:pt x="289" y="175"/>
                </a:cubicBezTo>
                <a:cubicBezTo>
                  <a:pt x="287" y="185"/>
                  <a:pt x="285" y="194"/>
                  <a:pt x="281" y="203"/>
                </a:cubicBezTo>
                <a:cubicBezTo>
                  <a:pt x="277" y="211"/>
                  <a:pt x="273" y="220"/>
                  <a:pt x="268" y="228"/>
                </a:cubicBezTo>
                <a:cubicBezTo>
                  <a:pt x="262" y="236"/>
                  <a:pt x="256" y="243"/>
                  <a:pt x="249" y="250"/>
                </a:cubicBezTo>
                <a:cubicBezTo>
                  <a:pt x="243" y="257"/>
                  <a:pt x="235" y="263"/>
                  <a:pt x="227" y="268"/>
                </a:cubicBezTo>
                <a:cubicBezTo>
                  <a:pt x="219" y="273"/>
                  <a:pt x="211" y="278"/>
                  <a:pt x="202" y="281"/>
                </a:cubicBezTo>
                <a:cubicBezTo>
                  <a:pt x="192" y="285"/>
                  <a:pt x="183" y="288"/>
                  <a:pt x="174" y="290"/>
                </a:cubicBezTo>
                <a:cubicBezTo>
                  <a:pt x="165" y="292"/>
                  <a:pt x="155" y="292"/>
                  <a:pt x="146" y="292"/>
                </a:cubicBezTo>
                <a:cubicBezTo>
                  <a:pt x="136" y="292"/>
                  <a:pt x="127" y="292"/>
                  <a:pt x="117" y="290"/>
                </a:cubicBezTo>
                <a:cubicBezTo>
                  <a:pt x="108" y="288"/>
                  <a:pt x="99" y="285"/>
                  <a:pt x="90" y="281"/>
                </a:cubicBezTo>
                <a:cubicBezTo>
                  <a:pt x="81" y="278"/>
                  <a:pt x="73" y="273"/>
                  <a:pt x="65" y="268"/>
                </a:cubicBezTo>
                <a:cubicBezTo>
                  <a:pt x="57" y="263"/>
                  <a:pt x="49" y="257"/>
                  <a:pt x="43" y="250"/>
                </a:cubicBezTo>
                <a:cubicBezTo>
                  <a:pt x="36" y="243"/>
                  <a:pt x="30" y="236"/>
                  <a:pt x="25" y="228"/>
                </a:cubicBezTo>
                <a:cubicBezTo>
                  <a:pt x="19" y="220"/>
                  <a:pt x="15" y="211"/>
                  <a:pt x="11" y="203"/>
                </a:cubicBezTo>
                <a:cubicBezTo>
                  <a:pt x="7" y="194"/>
                  <a:pt x="5" y="185"/>
                  <a:pt x="3" y="175"/>
                </a:cubicBezTo>
                <a:cubicBezTo>
                  <a:pt x="1" y="166"/>
                  <a:pt x="0" y="156"/>
                  <a:pt x="0" y="147"/>
                </a:cubicBezTo>
                <a:cubicBezTo>
                  <a:pt x="0" y="137"/>
                  <a:pt x="1" y="128"/>
                  <a:pt x="3" y="119"/>
                </a:cubicBezTo>
                <a:cubicBezTo>
                  <a:pt x="5" y="109"/>
                  <a:pt x="7" y="100"/>
                  <a:pt x="11" y="91"/>
                </a:cubicBezTo>
                <a:cubicBezTo>
                  <a:pt x="15" y="82"/>
                  <a:pt x="19" y="74"/>
                  <a:pt x="25" y="66"/>
                </a:cubicBezTo>
                <a:cubicBezTo>
                  <a:pt x="30" y="58"/>
                  <a:pt x="36" y="51"/>
                  <a:pt x="43" y="44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20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3"/>
                </a:cubicBezTo>
                <a:cubicBezTo>
                  <a:pt x="183" y="5"/>
                  <a:pt x="192" y="8"/>
                  <a:pt x="202" y="11"/>
                </a:cubicBezTo>
                <a:cubicBezTo>
                  <a:pt x="211" y="15"/>
                  <a:pt x="219" y="20"/>
                  <a:pt x="227" y="25"/>
                </a:cubicBezTo>
                <a:cubicBezTo>
                  <a:pt x="235" y="30"/>
                  <a:pt x="243" y="36"/>
                  <a:pt x="249" y="44"/>
                </a:cubicBezTo>
                <a:cubicBezTo>
                  <a:pt x="256" y="51"/>
                  <a:pt x="262" y="58"/>
                  <a:pt x="268" y="66"/>
                </a:cubicBezTo>
                <a:cubicBezTo>
                  <a:pt x="273" y="74"/>
                  <a:pt x="277" y="82"/>
                  <a:pt x="281" y="91"/>
                </a:cubicBezTo>
                <a:cubicBezTo>
                  <a:pt x="285" y="100"/>
                  <a:pt x="287" y="109"/>
                  <a:pt x="289" y="119"/>
                </a:cubicBezTo>
                <a:cubicBezTo>
                  <a:pt x="291" y="128"/>
                  <a:pt x="292" y="137"/>
                  <a:pt x="292" y="14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852560" y="4521960"/>
            <a:ext cx="772452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ツールに修正があっても、接続口や本体を修正しなくて良い。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1300320" y="5179320"/>
            <a:ext cx="787860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Microsoft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も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2025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年に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Windows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への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統合を発表し、大注目！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11779200" y="637488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NotoSansJP-Thin_"/>
                <a:ea typeface="NotoSansJP-Thin_"/>
              </a:rPr>
              <a:t>4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9" name=""/>
          <p:cNvSpPr/>
          <p:nvPr/>
        </p:nvSpPr>
        <p:spPr>
          <a:xfrm>
            <a:off x="978120" y="1397880"/>
            <a:ext cx="78480" cy="78480"/>
          </a:xfrm>
          <a:custGeom>
            <a:avLst/>
            <a:gdLst/>
            <a:ahLst/>
            <a:rect l="0" t="0" r="r" b="b"/>
            <a:pathLst>
              <a:path w="218" h="218">
                <a:moveTo>
                  <a:pt x="218" y="139"/>
                </a:moveTo>
                <a:lnTo>
                  <a:pt x="138" y="218"/>
                </a:lnTo>
                <a:lnTo>
                  <a:pt x="0" y="79"/>
                </a:lnTo>
                <a:lnTo>
                  <a:pt x="79" y="0"/>
                </a:lnTo>
                <a:lnTo>
                  <a:pt x="218" y="139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0" name=""/>
          <p:cNvSpPr/>
          <p:nvPr/>
        </p:nvSpPr>
        <p:spPr>
          <a:xfrm>
            <a:off x="1007640" y="1427760"/>
            <a:ext cx="133920" cy="134280"/>
          </a:xfrm>
          <a:custGeom>
            <a:avLst/>
            <a:gdLst/>
            <a:ahLst/>
            <a:rect l="0" t="0" r="r" b="b"/>
            <a:pathLst>
              <a:path w="372" h="373">
                <a:moveTo>
                  <a:pt x="339" y="181"/>
                </a:moveTo>
                <a:lnTo>
                  <a:pt x="175" y="17"/>
                </a:lnTo>
                <a:cubicBezTo>
                  <a:pt x="153" y="-5"/>
                  <a:pt x="117" y="-5"/>
                  <a:pt x="96" y="17"/>
                </a:cubicBezTo>
                <a:lnTo>
                  <a:pt x="17" y="96"/>
                </a:lnTo>
                <a:cubicBezTo>
                  <a:pt x="-5" y="118"/>
                  <a:pt x="-5" y="153"/>
                  <a:pt x="17" y="175"/>
                </a:cubicBezTo>
                <a:lnTo>
                  <a:pt x="181" y="340"/>
                </a:lnTo>
                <a:cubicBezTo>
                  <a:pt x="224" y="384"/>
                  <a:pt x="295" y="384"/>
                  <a:pt x="339" y="340"/>
                </a:cubicBezTo>
                <a:cubicBezTo>
                  <a:pt x="383" y="296"/>
                  <a:pt x="383" y="225"/>
                  <a:pt x="339" y="181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81" name=""/>
          <p:cNvSpPr/>
          <p:nvPr/>
        </p:nvSpPr>
        <p:spPr>
          <a:xfrm>
            <a:off x="781560" y="1201680"/>
            <a:ext cx="272160" cy="271800"/>
          </a:xfrm>
          <a:custGeom>
            <a:avLst/>
            <a:gdLst/>
            <a:ahLst/>
            <a:rect l="0" t="0" r="r" b="b"/>
            <a:pathLst>
              <a:path w="756" h="755">
                <a:moveTo>
                  <a:pt x="756" y="378"/>
                </a:moveTo>
                <a:cubicBezTo>
                  <a:pt x="756" y="403"/>
                  <a:pt x="753" y="427"/>
                  <a:pt x="748" y="452"/>
                </a:cubicBezTo>
                <a:cubicBezTo>
                  <a:pt x="743" y="476"/>
                  <a:pt x="736" y="499"/>
                  <a:pt x="727" y="522"/>
                </a:cubicBezTo>
                <a:cubicBezTo>
                  <a:pt x="717" y="545"/>
                  <a:pt x="706" y="567"/>
                  <a:pt x="692" y="587"/>
                </a:cubicBezTo>
                <a:cubicBezTo>
                  <a:pt x="678" y="608"/>
                  <a:pt x="663" y="627"/>
                  <a:pt x="645" y="645"/>
                </a:cubicBezTo>
                <a:cubicBezTo>
                  <a:pt x="628" y="662"/>
                  <a:pt x="609" y="678"/>
                  <a:pt x="588" y="691"/>
                </a:cubicBezTo>
                <a:cubicBezTo>
                  <a:pt x="567" y="705"/>
                  <a:pt x="546" y="717"/>
                  <a:pt x="523" y="726"/>
                </a:cubicBezTo>
                <a:cubicBezTo>
                  <a:pt x="500" y="736"/>
                  <a:pt x="476" y="743"/>
                  <a:pt x="451" y="748"/>
                </a:cubicBezTo>
                <a:cubicBezTo>
                  <a:pt x="427" y="753"/>
                  <a:pt x="402" y="755"/>
                  <a:pt x="378" y="755"/>
                </a:cubicBezTo>
                <a:cubicBezTo>
                  <a:pt x="353" y="755"/>
                  <a:pt x="328" y="753"/>
                  <a:pt x="304" y="748"/>
                </a:cubicBezTo>
                <a:cubicBezTo>
                  <a:pt x="280" y="743"/>
                  <a:pt x="256" y="736"/>
                  <a:pt x="233" y="726"/>
                </a:cubicBezTo>
                <a:cubicBezTo>
                  <a:pt x="210" y="717"/>
                  <a:pt x="189" y="705"/>
                  <a:pt x="168" y="691"/>
                </a:cubicBezTo>
                <a:cubicBezTo>
                  <a:pt x="147" y="678"/>
                  <a:pt x="128" y="662"/>
                  <a:pt x="111" y="645"/>
                </a:cubicBezTo>
                <a:cubicBezTo>
                  <a:pt x="93" y="627"/>
                  <a:pt x="78" y="608"/>
                  <a:pt x="64" y="587"/>
                </a:cubicBezTo>
                <a:cubicBezTo>
                  <a:pt x="50" y="567"/>
                  <a:pt x="39" y="545"/>
                  <a:pt x="29" y="522"/>
                </a:cubicBezTo>
                <a:cubicBezTo>
                  <a:pt x="20" y="499"/>
                  <a:pt x="13" y="476"/>
                  <a:pt x="8" y="452"/>
                </a:cubicBezTo>
                <a:cubicBezTo>
                  <a:pt x="3" y="427"/>
                  <a:pt x="0" y="403"/>
                  <a:pt x="0" y="378"/>
                </a:cubicBezTo>
                <a:cubicBezTo>
                  <a:pt x="0" y="353"/>
                  <a:pt x="3" y="329"/>
                  <a:pt x="8" y="304"/>
                </a:cubicBezTo>
                <a:cubicBezTo>
                  <a:pt x="13" y="280"/>
                  <a:pt x="20" y="257"/>
                  <a:pt x="29" y="234"/>
                </a:cubicBezTo>
                <a:cubicBezTo>
                  <a:pt x="39" y="211"/>
                  <a:pt x="50" y="189"/>
                  <a:pt x="64" y="169"/>
                </a:cubicBezTo>
                <a:cubicBezTo>
                  <a:pt x="78" y="148"/>
                  <a:pt x="93" y="129"/>
                  <a:pt x="111" y="111"/>
                </a:cubicBezTo>
                <a:cubicBezTo>
                  <a:pt x="128" y="94"/>
                  <a:pt x="147" y="78"/>
                  <a:pt x="168" y="65"/>
                </a:cubicBezTo>
                <a:cubicBezTo>
                  <a:pt x="189" y="50"/>
                  <a:pt x="210" y="38"/>
                  <a:pt x="233" y="29"/>
                </a:cubicBezTo>
                <a:cubicBezTo>
                  <a:pt x="256" y="19"/>
                  <a:pt x="280" y="12"/>
                  <a:pt x="304" y="7"/>
                </a:cubicBezTo>
                <a:cubicBezTo>
                  <a:pt x="328" y="2"/>
                  <a:pt x="353" y="0"/>
                  <a:pt x="378" y="0"/>
                </a:cubicBezTo>
                <a:cubicBezTo>
                  <a:pt x="402" y="0"/>
                  <a:pt x="427" y="2"/>
                  <a:pt x="451" y="7"/>
                </a:cubicBezTo>
                <a:cubicBezTo>
                  <a:pt x="476" y="12"/>
                  <a:pt x="500" y="19"/>
                  <a:pt x="523" y="29"/>
                </a:cubicBezTo>
                <a:cubicBezTo>
                  <a:pt x="546" y="38"/>
                  <a:pt x="567" y="50"/>
                  <a:pt x="588" y="65"/>
                </a:cubicBezTo>
                <a:cubicBezTo>
                  <a:pt x="609" y="78"/>
                  <a:pt x="628" y="94"/>
                  <a:pt x="645" y="111"/>
                </a:cubicBezTo>
                <a:cubicBezTo>
                  <a:pt x="663" y="129"/>
                  <a:pt x="678" y="148"/>
                  <a:pt x="692" y="169"/>
                </a:cubicBezTo>
                <a:cubicBezTo>
                  <a:pt x="706" y="189"/>
                  <a:pt x="717" y="211"/>
                  <a:pt x="727" y="234"/>
                </a:cubicBezTo>
                <a:cubicBezTo>
                  <a:pt x="736" y="257"/>
                  <a:pt x="743" y="280"/>
                  <a:pt x="748" y="304"/>
                </a:cubicBezTo>
                <a:cubicBezTo>
                  <a:pt x="753" y="329"/>
                  <a:pt x="756" y="353"/>
                  <a:pt x="756" y="378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82" name=""/>
          <p:cNvSpPr/>
          <p:nvPr/>
        </p:nvSpPr>
        <p:spPr>
          <a:xfrm>
            <a:off x="821880" y="1242000"/>
            <a:ext cx="191520" cy="191160"/>
          </a:xfrm>
          <a:custGeom>
            <a:avLst/>
            <a:gdLst/>
            <a:ahLst/>
            <a:rect l="0" t="0" r="r" b="b"/>
            <a:pathLst>
              <a:path w="532" h="531">
                <a:moveTo>
                  <a:pt x="532" y="265"/>
                </a:moveTo>
                <a:cubicBezTo>
                  <a:pt x="532" y="282"/>
                  <a:pt x="530" y="300"/>
                  <a:pt x="527" y="317"/>
                </a:cubicBezTo>
                <a:cubicBezTo>
                  <a:pt x="523" y="334"/>
                  <a:pt x="518" y="350"/>
                  <a:pt x="512" y="367"/>
                </a:cubicBezTo>
                <a:cubicBezTo>
                  <a:pt x="505" y="383"/>
                  <a:pt x="497" y="398"/>
                  <a:pt x="487" y="412"/>
                </a:cubicBezTo>
                <a:cubicBezTo>
                  <a:pt x="477" y="427"/>
                  <a:pt x="466" y="440"/>
                  <a:pt x="454" y="453"/>
                </a:cubicBezTo>
                <a:cubicBezTo>
                  <a:pt x="442" y="465"/>
                  <a:pt x="428" y="476"/>
                  <a:pt x="414" y="486"/>
                </a:cubicBezTo>
                <a:cubicBezTo>
                  <a:pt x="399" y="495"/>
                  <a:pt x="384" y="503"/>
                  <a:pt x="368" y="510"/>
                </a:cubicBezTo>
                <a:cubicBezTo>
                  <a:pt x="352" y="517"/>
                  <a:pt x="335" y="522"/>
                  <a:pt x="318" y="526"/>
                </a:cubicBezTo>
                <a:cubicBezTo>
                  <a:pt x="301" y="530"/>
                  <a:pt x="284" y="531"/>
                  <a:pt x="267" y="531"/>
                </a:cubicBezTo>
                <a:cubicBezTo>
                  <a:pt x="249" y="531"/>
                  <a:pt x="232" y="530"/>
                  <a:pt x="215" y="526"/>
                </a:cubicBezTo>
                <a:cubicBezTo>
                  <a:pt x="198" y="522"/>
                  <a:pt x="181" y="517"/>
                  <a:pt x="165" y="510"/>
                </a:cubicBezTo>
                <a:cubicBezTo>
                  <a:pt x="149" y="503"/>
                  <a:pt x="134" y="495"/>
                  <a:pt x="119" y="486"/>
                </a:cubicBezTo>
                <a:cubicBezTo>
                  <a:pt x="105" y="476"/>
                  <a:pt x="90" y="465"/>
                  <a:pt x="78" y="453"/>
                </a:cubicBezTo>
                <a:cubicBezTo>
                  <a:pt x="66" y="440"/>
                  <a:pt x="55" y="427"/>
                  <a:pt x="45" y="412"/>
                </a:cubicBezTo>
                <a:cubicBezTo>
                  <a:pt x="35" y="398"/>
                  <a:pt x="27" y="383"/>
                  <a:pt x="20" y="367"/>
                </a:cubicBezTo>
                <a:cubicBezTo>
                  <a:pt x="14" y="350"/>
                  <a:pt x="9" y="334"/>
                  <a:pt x="5" y="317"/>
                </a:cubicBezTo>
                <a:cubicBezTo>
                  <a:pt x="2" y="300"/>
                  <a:pt x="0" y="282"/>
                  <a:pt x="0" y="265"/>
                </a:cubicBezTo>
                <a:cubicBezTo>
                  <a:pt x="0" y="248"/>
                  <a:pt x="2" y="230"/>
                  <a:pt x="5" y="213"/>
                </a:cubicBezTo>
                <a:cubicBezTo>
                  <a:pt x="9" y="196"/>
                  <a:pt x="14" y="180"/>
                  <a:pt x="20" y="163"/>
                </a:cubicBezTo>
                <a:cubicBezTo>
                  <a:pt x="27" y="147"/>
                  <a:pt x="35" y="132"/>
                  <a:pt x="45" y="118"/>
                </a:cubicBezTo>
                <a:cubicBezTo>
                  <a:pt x="55" y="103"/>
                  <a:pt x="66" y="90"/>
                  <a:pt x="78" y="77"/>
                </a:cubicBezTo>
                <a:cubicBezTo>
                  <a:pt x="90" y="65"/>
                  <a:pt x="105" y="54"/>
                  <a:pt x="119" y="44"/>
                </a:cubicBezTo>
                <a:cubicBezTo>
                  <a:pt x="134" y="35"/>
                  <a:pt x="149" y="27"/>
                  <a:pt x="165" y="20"/>
                </a:cubicBezTo>
                <a:cubicBezTo>
                  <a:pt x="181" y="13"/>
                  <a:pt x="198" y="8"/>
                  <a:pt x="215" y="5"/>
                </a:cubicBezTo>
                <a:cubicBezTo>
                  <a:pt x="232" y="1"/>
                  <a:pt x="249" y="0"/>
                  <a:pt x="267" y="0"/>
                </a:cubicBezTo>
                <a:cubicBezTo>
                  <a:pt x="284" y="0"/>
                  <a:pt x="301" y="1"/>
                  <a:pt x="318" y="5"/>
                </a:cubicBezTo>
                <a:cubicBezTo>
                  <a:pt x="335" y="8"/>
                  <a:pt x="352" y="13"/>
                  <a:pt x="368" y="20"/>
                </a:cubicBezTo>
                <a:cubicBezTo>
                  <a:pt x="384" y="27"/>
                  <a:pt x="399" y="35"/>
                  <a:pt x="414" y="44"/>
                </a:cubicBezTo>
                <a:cubicBezTo>
                  <a:pt x="428" y="54"/>
                  <a:pt x="442" y="65"/>
                  <a:pt x="454" y="77"/>
                </a:cubicBezTo>
                <a:cubicBezTo>
                  <a:pt x="466" y="90"/>
                  <a:pt x="477" y="103"/>
                  <a:pt x="487" y="118"/>
                </a:cubicBezTo>
                <a:cubicBezTo>
                  <a:pt x="497" y="132"/>
                  <a:pt x="505" y="147"/>
                  <a:pt x="512" y="163"/>
                </a:cubicBezTo>
                <a:cubicBezTo>
                  <a:pt x="518" y="180"/>
                  <a:pt x="523" y="196"/>
                  <a:pt x="527" y="213"/>
                </a:cubicBezTo>
                <a:cubicBezTo>
                  <a:pt x="530" y="230"/>
                  <a:pt x="532" y="248"/>
                  <a:pt x="532" y="265"/>
                </a:cubicBezTo>
                <a:close/>
              </a:path>
            </a:pathLst>
          </a:custGeom>
          <a:solidFill>
            <a:srgbClr val="bbdd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3" name=""/>
          <p:cNvSpPr/>
          <p:nvPr/>
        </p:nvSpPr>
        <p:spPr>
          <a:xfrm>
            <a:off x="1028520" y="207612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6"/>
                </a:moveTo>
                <a:cubicBezTo>
                  <a:pt x="292" y="155"/>
                  <a:pt x="291" y="165"/>
                  <a:pt x="289" y="174"/>
                </a:cubicBezTo>
                <a:cubicBezTo>
                  <a:pt x="287" y="184"/>
                  <a:pt x="285" y="193"/>
                  <a:pt x="281" y="203"/>
                </a:cubicBezTo>
                <a:cubicBezTo>
                  <a:pt x="277" y="211"/>
                  <a:pt x="273" y="220"/>
                  <a:pt x="268" y="228"/>
                </a:cubicBezTo>
                <a:cubicBezTo>
                  <a:pt x="262" y="236"/>
                  <a:pt x="256" y="243"/>
                  <a:pt x="249" y="250"/>
                </a:cubicBezTo>
                <a:cubicBezTo>
                  <a:pt x="243" y="257"/>
                  <a:pt x="235" y="263"/>
                  <a:pt x="227" y="268"/>
                </a:cubicBezTo>
                <a:cubicBezTo>
                  <a:pt x="219" y="273"/>
                  <a:pt x="211" y="278"/>
                  <a:pt x="202" y="281"/>
                </a:cubicBezTo>
                <a:cubicBezTo>
                  <a:pt x="192" y="285"/>
                  <a:pt x="183" y="288"/>
                  <a:pt x="174" y="290"/>
                </a:cubicBezTo>
                <a:cubicBezTo>
                  <a:pt x="165" y="292"/>
                  <a:pt x="155" y="292"/>
                  <a:pt x="146" y="292"/>
                </a:cubicBezTo>
                <a:cubicBezTo>
                  <a:pt x="136" y="292"/>
                  <a:pt x="127" y="292"/>
                  <a:pt x="117" y="290"/>
                </a:cubicBezTo>
                <a:cubicBezTo>
                  <a:pt x="108" y="288"/>
                  <a:pt x="99" y="285"/>
                  <a:pt x="90" y="281"/>
                </a:cubicBezTo>
                <a:cubicBezTo>
                  <a:pt x="81" y="278"/>
                  <a:pt x="73" y="273"/>
                  <a:pt x="65" y="268"/>
                </a:cubicBezTo>
                <a:cubicBezTo>
                  <a:pt x="57" y="263"/>
                  <a:pt x="49" y="257"/>
                  <a:pt x="43" y="250"/>
                </a:cubicBezTo>
                <a:cubicBezTo>
                  <a:pt x="36" y="243"/>
                  <a:pt x="30" y="236"/>
                  <a:pt x="25" y="228"/>
                </a:cubicBezTo>
                <a:cubicBezTo>
                  <a:pt x="19" y="220"/>
                  <a:pt x="15" y="211"/>
                  <a:pt x="11" y="203"/>
                </a:cubicBezTo>
                <a:cubicBezTo>
                  <a:pt x="7" y="193"/>
                  <a:pt x="5" y="184"/>
                  <a:pt x="3" y="174"/>
                </a:cubicBezTo>
                <a:cubicBezTo>
                  <a:pt x="1" y="165"/>
                  <a:pt x="0" y="155"/>
                  <a:pt x="0" y="146"/>
                </a:cubicBezTo>
                <a:cubicBezTo>
                  <a:pt x="0" y="136"/>
                  <a:pt x="1" y="127"/>
                  <a:pt x="3" y="118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5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20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3"/>
                </a:cubicBezTo>
                <a:cubicBezTo>
                  <a:pt x="183" y="5"/>
                  <a:pt x="192" y="8"/>
                  <a:pt x="202" y="11"/>
                </a:cubicBezTo>
                <a:cubicBezTo>
                  <a:pt x="211" y="15"/>
                  <a:pt x="219" y="20"/>
                  <a:pt x="227" y="25"/>
                </a:cubicBezTo>
                <a:cubicBezTo>
                  <a:pt x="235" y="30"/>
                  <a:pt x="243" y="36"/>
                  <a:pt x="249" y="43"/>
                </a:cubicBezTo>
                <a:cubicBezTo>
                  <a:pt x="256" y="50"/>
                  <a:pt x="262" y="57"/>
                  <a:pt x="268" y="65"/>
                </a:cubicBezTo>
                <a:cubicBezTo>
                  <a:pt x="273" y="73"/>
                  <a:pt x="277" y="81"/>
                  <a:pt x="281" y="90"/>
                </a:cubicBezTo>
                <a:cubicBezTo>
                  <a:pt x="285" y="99"/>
                  <a:pt x="287" y="108"/>
                  <a:pt x="289" y="118"/>
                </a:cubicBezTo>
                <a:cubicBezTo>
                  <a:pt x="291" y="127"/>
                  <a:pt x="292" y="136"/>
                  <a:pt x="292" y="14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160280" y="1199160"/>
            <a:ext cx="1978920" cy="40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 MCP</a:t>
            </a:r>
            <a:r>
              <a:rPr b="1" lang="ja-JP" sz="283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の構成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5" name=""/>
          <p:cNvSpPr/>
          <p:nvPr/>
        </p:nvSpPr>
        <p:spPr>
          <a:xfrm>
            <a:off x="1581120" y="2571480"/>
            <a:ext cx="105120" cy="105120"/>
          </a:xfrm>
          <a:custGeom>
            <a:avLst/>
            <a:gdLst/>
            <a:ahLst/>
            <a:rect l="0" t="0" r="r" b="b"/>
            <a:pathLst>
              <a:path fill="none" w="292" h="292">
                <a:moveTo>
                  <a:pt x="292" y="146"/>
                </a:moveTo>
                <a:cubicBezTo>
                  <a:pt x="292" y="155"/>
                  <a:pt x="291" y="165"/>
                  <a:pt x="289" y="174"/>
                </a:cubicBezTo>
                <a:cubicBezTo>
                  <a:pt x="287" y="184"/>
                  <a:pt x="284" y="193"/>
                  <a:pt x="281" y="201"/>
                </a:cubicBezTo>
                <a:cubicBezTo>
                  <a:pt x="277" y="210"/>
                  <a:pt x="272" y="219"/>
                  <a:pt x="267" y="227"/>
                </a:cubicBezTo>
                <a:cubicBezTo>
                  <a:pt x="262" y="235"/>
                  <a:pt x="256" y="242"/>
                  <a:pt x="249" y="249"/>
                </a:cubicBezTo>
                <a:cubicBezTo>
                  <a:pt x="242" y="255"/>
                  <a:pt x="235" y="261"/>
                  <a:pt x="227" y="267"/>
                </a:cubicBezTo>
                <a:cubicBezTo>
                  <a:pt x="219" y="272"/>
                  <a:pt x="211" y="277"/>
                  <a:pt x="202" y="281"/>
                </a:cubicBezTo>
                <a:cubicBezTo>
                  <a:pt x="193" y="285"/>
                  <a:pt x="184" y="288"/>
                  <a:pt x="174" y="289"/>
                </a:cubicBezTo>
                <a:cubicBezTo>
                  <a:pt x="165" y="291"/>
                  <a:pt x="156" y="292"/>
                  <a:pt x="146" y="292"/>
                </a:cubicBezTo>
                <a:cubicBezTo>
                  <a:pt x="137" y="292"/>
                  <a:pt x="127" y="291"/>
                  <a:pt x="117" y="289"/>
                </a:cubicBezTo>
                <a:cubicBezTo>
                  <a:pt x="107" y="288"/>
                  <a:pt x="98" y="285"/>
                  <a:pt x="89" y="281"/>
                </a:cubicBezTo>
                <a:cubicBezTo>
                  <a:pt x="81" y="277"/>
                  <a:pt x="72" y="272"/>
                  <a:pt x="64" y="267"/>
                </a:cubicBezTo>
                <a:cubicBezTo>
                  <a:pt x="56" y="261"/>
                  <a:pt x="49" y="255"/>
                  <a:pt x="42" y="249"/>
                </a:cubicBezTo>
                <a:cubicBezTo>
                  <a:pt x="35" y="242"/>
                  <a:pt x="29" y="235"/>
                  <a:pt x="24" y="227"/>
                </a:cubicBezTo>
                <a:cubicBezTo>
                  <a:pt x="19" y="219"/>
                  <a:pt x="14" y="210"/>
                  <a:pt x="11" y="201"/>
                </a:cubicBezTo>
                <a:cubicBezTo>
                  <a:pt x="7" y="193"/>
                  <a:pt x="4" y="184"/>
                  <a:pt x="2" y="174"/>
                </a:cubicBezTo>
                <a:cubicBezTo>
                  <a:pt x="1" y="165"/>
                  <a:pt x="0" y="155"/>
                  <a:pt x="0" y="146"/>
                </a:cubicBezTo>
                <a:cubicBezTo>
                  <a:pt x="0" y="136"/>
                  <a:pt x="1" y="127"/>
                  <a:pt x="2" y="117"/>
                </a:cubicBezTo>
                <a:cubicBezTo>
                  <a:pt x="4" y="108"/>
                  <a:pt x="7" y="99"/>
                  <a:pt x="11" y="90"/>
                </a:cubicBezTo>
                <a:cubicBezTo>
                  <a:pt x="14" y="81"/>
                  <a:pt x="19" y="73"/>
                  <a:pt x="24" y="65"/>
                </a:cubicBezTo>
                <a:cubicBezTo>
                  <a:pt x="29" y="57"/>
                  <a:pt x="35" y="50"/>
                  <a:pt x="42" y="43"/>
                </a:cubicBezTo>
                <a:cubicBezTo>
                  <a:pt x="49" y="36"/>
                  <a:pt x="56" y="30"/>
                  <a:pt x="64" y="25"/>
                </a:cubicBezTo>
                <a:cubicBezTo>
                  <a:pt x="72" y="19"/>
                  <a:pt x="81" y="15"/>
                  <a:pt x="89" y="11"/>
                </a:cubicBezTo>
                <a:cubicBezTo>
                  <a:pt x="98" y="8"/>
                  <a:pt x="107" y="5"/>
                  <a:pt x="117" y="3"/>
                </a:cubicBezTo>
                <a:cubicBezTo>
                  <a:pt x="127" y="1"/>
                  <a:pt x="137" y="0"/>
                  <a:pt x="146" y="0"/>
                </a:cubicBezTo>
                <a:cubicBezTo>
                  <a:pt x="156" y="0"/>
                  <a:pt x="165" y="1"/>
                  <a:pt x="174" y="3"/>
                </a:cubicBezTo>
                <a:cubicBezTo>
                  <a:pt x="184" y="5"/>
                  <a:pt x="193" y="8"/>
                  <a:pt x="202" y="11"/>
                </a:cubicBezTo>
                <a:cubicBezTo>
                  <a:pt x="211" y="15"/>
                  <a:pt x="219" y="19"/>
                  <a:pt x="227" y="25"/>
                </a:cubicBezTo>
                <a:cubicBezTo>
                  <a:pt x="235" y="30"/>
                  <a:pt x="242" y="36"/>
                  <a:pt x="249" y="43"/>
                </a:cubicBezTo>
                <a:cubicBezTo>
                  <a:pt x="256" y="50"/>
                  <a:pt x="262" y="57"/>
                  <a:pt x="267" y="65"/>
                </a:cubicBezTo>
                <a:cubicBezTo>
                  <a:pt x="272" y="73"/>
                  <a:pt x="277" y="81"/>
                  <a:pt x="281" y="90"/>
                </a:cubicBezTo>
                <a:cubicBezTo>
                  <a:pt x="284" y="99"/>
                  <a:pt x="287" y="108"/>
                  <a:pt x="289" y="117"/>
                </a:cubicBezTo>
                <a:cubicBezTo>
                  <a:pt x="291" y="127"/>
                  <a:pt x="292" y="136"/>
                  <a:pt x="292" y="146"/>
                </a:cubicBez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300320" y="1978920"/>
            <a:ext cx="893556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ホスト：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LLM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、チャット画面、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クライアントを内蔵したアプリ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7" name=""/>
          <p:cNvSpPr/>
          <p:nvPr/>
        </p:nvSpPr>
        <p:spPr>
          <a:xfrm>
            <a:off x="1028520" y="316224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6"/>
                </a:moveTo>
                <a:cubicBezTo>
                  <a:pt x="292" y="156"/>
                  <a:pt x="291" y="165"/>
                  <a:pt x="289" y="175"/>
                </a:cubicBezTo>
                <a:cubicBezTo>
                  <a:pt x="287" y="184"/>
                  <a:pt x="285" y="193"/>
                  <a:pt x="281" y="202"/>
                </a:cubicBezTo>
                <a:cubicBezTo>
                  <a:pt x="277" y="211"/>
                  <a:pt x="273" y="219"/>
                  <a:pt x="268" y="227"/>
                </a:cubicBezTo>
                <a:cubicBezTo>
                  <a:pt x="262" y="235"/>
                  <a:pt x="256" y="242"/>
                  <a:pt x="249" y="249"/>
                </a:cubicBezTo>
                <a:cubicBezTo>
                  <a:pt x="243" y="256"/>
                  <a:pt x="235" y="262"/>
                  <a:pt x="227" y="267"/>
                </a:cubicBezTo>
                <a:cubicBezTo>
                  <a:pt x="219" y="272"/>
                  <a:pt x="211" y="277"/>
                  <a:pt x="202" y="281"/>
                </a:cubicBezTo>
                <a:cubicBezTo>
                  <a:pt x="192" y="284"/>
                  <a:pt x="183" y="287"/>
                  <a:pt x="174" y="289"/>
                </a:cubicBezTo>
                <a:cubicBezTo>
                  <a:pt x="165" y="291"/>
                  <a:pt x="155" y="292"/>
                  <a:pt x="146" y="292"/>
                </a:cubicBezTo>
                <a:cubicBezTo>
                  <a:pt x="136" y="292"/>
                  <a:pt x="127" y="291"/>
                  <a:pt x="117" y="289"/>
                </a:cubicBezTo>
                <a:cubicBezTo>
                  <a:pt x="108" y="287"/>
                  <a:pt x="99" y="284"/>
                  <a:pt x="90" y="281"/>
                </a:cubicBezTo>
                <a:cubicBezTo>
                  <a:pt x="81" y="277"/>
                  <a:pt x="73" y="272"/>
                  <a:pt x="65" y="267"/>
                </a:cubicBezTo>
                <a:cubicBezTo>
                  <a:pt x="57" y="262"/>
                  <a:pt x="49" y="256"/>
                  <a:pt x="43" y="249"/>
                </a:cubicBezTo>
                <a:cubicBezTo>
                  <a:pt x="36" y="242"/>
                  <a:pt x="30" y="235"/>
                  <a:pt x="25" y="227"/>
                </a:cubicBezTo>
                <a:cubicBezTo>
                  <a:pt x="19" y="219"/>
                  <a:pt x="15" y="211"/>
                  <a:pt x="11" y="202"/>
                </a:cubicBezTo>
                <a:cubicBezTo>
                  <a:pt x="7" y="193"/>
                  <a:pt x="5" y="184"/>
                  <a:pt x="3" y="175"/>
                </a:cubicBezTo>
                <a:cubicBezTo>
                  <a:pt x="1" y="165"/>
                  <a:pt x="0" y="156"/>
                  <a:pt x="0" y="146"/>
                </a:cubicBezTo>
                <a:cubicBezTo>
                  <a:pt x="0" y="137"/>
                  <a:pt x="1" y="127"/>
                  <a:pt x="3" y="118"/>
                </a:cubicBezTo>
                <a:cubicBezTo>
                  <a:pt x="5" y="108"/>
                  <a:pt x="7" y="99"/>
                  <a:pt x="11" y="89"/>
                </a:cubicBezTo>
                <a:cubicBezTo>
                  <a:pt x="15" y="81"/>
                  <a:pt x="19" y="72"/>
                  <a:pt x="25" y="64"/>
                </a:cubicBezTo>
                <a:cubicBezTo>
                  <a:pt x="30" y="56"/>
                  <a:pt x="36" y="49"/>
                  <a:pt x="43" y="42"/>
                </a:cubicBezTo>
                <a:cubicBezTo>
                  <a:pt x="49" y="36"/>
                  <a:pt x="57" y="29"/>
                  <a:pt x="65" y="24"/>
                </a:cubicBezTo>
                <a:cubicBezTo>
                  <a:pt x="73" y="19"/>
                  <a:pt x="81" y="14"/>
                  <a:pt x="90" y="11"/>
                </a:cubicBezTo>
                <a:cubicBezTo>
                  <a:pt x="99" y="7"/>
                  <a:pt x="108" y="4"/>
                  <a:pt x="117" y="2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2"/>
                </a:cubicBezTo>
                <a:cubicBezTo>
                  <a:pt x="183" y="4"/>
                  <a:pt x="192" y="7"/>
                  <a:pt x="202" y="11"/>
                </a:cubicBezTo>
                <a:cubicBezTo>
                  <a:pt x="211" y="14"/>
                  <a:pt x="219" y="19"/>
                  <a:pt x="227" y="24"/>
                </a:cubicBezTo>
                <a:cubicBezTo>
                  <a:pt x="235" y="29"/>
                  <a:pt x="243" y="36"/>
                  <a:pt x="249" y="42"/>
                </a:cubicBezTo>
                <a:cubicBezTo>
                  <a:pt x="256" y="49"/>
                  <a:pt x="262" y="56"/>
                  <a:pt x="268" y="64"/>
                </a:cubicBezTo>
                <a:cubicBezTo>
                  <a:pt x="273" y="72"/>
                  <a:pt x="277" y="81"/>
                  <a:pt x="281" y="89"/>
                </a:cubicBezTo>
                <a:cubicBezTo>
                  <a:pt x="285" y="99"/>
                  <a:pt x="287" y="108"/>
                  <a:pt x="289" y="118"/>
                </a:cubicBezTo>
                <a:cubicBezTo>
                  <a:pt x="291" y="127"/>
                  <a:pt x="292" y="137"/>
                  <a:pt x="292" y="14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1852560" y="2474280"/>
            <a:ext cx="397188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Claude Desktop, Cline, roo code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9" name=""/>
          <p:cNvSpPr/>
          <p:nvPr/>
        </p:nvSpPr>
        <p:spPr>
          <a:xfrm>
            <a:off x="1581120" y="3657240"/>
            <a:ext cx="105120" cy="105480"/>
          </a:xfrm>
          <a:custGeom>
            <a:avLst/>
            <a:gdLst/>
            <a:ahLst/>
            <a:rect l="0" t="0" r="r" b="b"/>
            <a:pathLst>
              <a:path fill="none" w="292" h="293">
                <a:moveTo>
                  <a:pt x="292" y="146"/>
                </a:moveTo>
                <a:cubicBezTo>
                  <a:pt x="292" y="156"/>
                  <a:pt x="291" y="165"/>
                  <a:pt x="289" y="175"/>
                </a:cubicBezTo>
                <a:cubicBezTo>
                  <a:pt x="287" y="185"/>
                  <a:pt x="284" y="194"/>
                  <a:pt x="281" y="203"/>
                </a:cubicBezTo>
                <a:cubicBezTo>
                  <a:pt x="277" y="212"/>
                  <a:pt x="272" y="220"/>
                  <a:pt x="267" y="228"/>
                </a:cubicBezTo>
                <a:cubicBezTo>
                  <a:pt x="262" y="236"/>
                  <a:pt x="256" y="243"/>
                  <a:pt x="249" y="250"/>
                </a:cubicBezTo>
                <a:cubicBezTo>
                  <a:pt x="242" y="257"/>
                  <a:pt x="235" y="263"/>
                  <a:pt x="227" y="268"/>
                </a:cubicBezTo>
                <a:cubicBezTo>
                  <a:pt x="219" y="273"/>
                  <a:pt x="211" y="278"/>
                  <a:pt x="202" y="281"/>
                </a:cubicBezTo>
                <a:cubicBezTo>
                  <a:pt x="193" y="285"/>
                  <a:pt x="184" y="288"/>
                  <a:pt x="174" y="290"/>
                </a:cubicBezTo>
                <a:cubicBezTo>
                  <a:pt x="165" y="292"/>
                  <a:pt x="156" y="293"/>
                  <a:pt x="146" y="293"/>
                </a:cubicBezTo>
                <a:cubicBezTo>
                  <a:pt x="137" y="293"/>
                  <a:pt x="127" y="292"/>
                  <a:pt x="117" y="290"/>
                </a:cubicBezTo>
                <a:cubicBezTo>
                  <a:pt x="107" y="288"/>
                  <a:pt x="98" y="285"/>
                  <a:pt x="89" y="281"/>
                </a:cubicBezTo>
                <a:cubicBezTo>
                  <a:pt x="81" y="278"/>
                  <a:pt x="72" y="273"/>
                  <a:pt x="64" y="268"/>
                </a:cubicBezTo>
                <a:cubicBezTo>
                  <a:pt x="56" y="263"/>
                  <a:pt x="49" y="257"/>
                  <a:pt x="42" y="250"/>
                </a:cubicBezTo>
                <a:cubicBezTo>
                  <a:pt x="35" y="243"/>
                  <a:pt x="29" y="236"/>
                  <a:pt x="24" y="228"/>
                </a:cubicBezTo>
                <a:cubicBezTo>
                  <a:pt x="19" y="220"/>
                  <a:pt x="14" y="212"/>
                  <a:pt x="11" y="203"/>
                </a:cubicBezTo>
                <a:cubicBezTo>
                  <a:pt x="7" y="194"/>
                  <a:pt x="4" y="185"/>
                  <a:pt x="2" y="175"/>
                </a:cubicBezTo>
                <a:cubicBezTo>
                  <a:pt x="1" y="165"/>
                  <a:pt x="0" y="156"/>
                  <a:pt x="0" y="146"/>
                </a:cubicBezTo>
                <a:cubicBezTo>
                  <a:pt x="0" y="136"/>
                  <a:pt x="1" y="127"/>
                  <a:pt x="2" y="118"/>
                </a:cubicBezTo>
                <a:cubicBezTo>
                  <a:pt x="4" y="108"/>
                  <a:pt x="7" y="99"/>
                  <a:pt x="11" y="90"/>
                </a:cubicBezTo>
                <a:cubicBezTo>
                  <a:pt x="14" y="82"/>
                  <a:pt x="19" y="73"/>
                  <a:pt x="24" y="65"/>
                </a:cubicBezTo>
                <a:cubicBezTo>
                  <a:pt x="29" y="57"/>
                  <a:pt x="35" y="50"/>
                  <a:pt x="42" y="43"/>
                </a:cubicBezTo>
                <a:cubicBezTo>
                  <a:pt x="49" y="36"/>
                  <a:pt x="56" y="30"/>
                  <a:pt x="64" y="25"/>
                </a:cubicBezTo>
                <a:cubicBezTo>
                  <a:pt x="72" y="20"/>
                  <a:pt x="81" y="15"/>
                  <a:pt x="89" y="12"/>
                </a:cubicBezTo>
                <a:cubicBezTo>
                  <a:pt x="98" y="8"/>
                  <a:pt x="107" y="5"/>
                  <a:pt x="117" y="3"/>
                </a:cubicBezTo>
                <a:cubicBezTo>
                  <a:pt x="127" y="1"/>
                  <a:pt x="137" y="0"/>
                  <a:pt x="146" y="0"/>
                </a:cubicBezTo>
                <a:cubicBezTo>
                  <a:pt x="156" y="0"/>
                  <a:pt x="165" y="1"/>
                  <a:pt x="174" y="3"/>
                </a:cubicBezTo>
                <a:cubicBezTo>
                  <a:pt x="184" y="5"/>
                  <a:pt x="193" y="8"/>
                  <a:pt x="202" y="12"/>
                </a:cubicBezTo>
                <a:cubicBezTo>
                  <a:pt x="211" y="15"/>
                  <a:pt x="219" y="20"/>
                  <a:pt x="227" y="25"/>
                </a:cubicBezTo>
                <a:cubicBezTo>
                  <a:pt x="235" y="30"/>
                  <a:pt x="242" y="36"/>
                  <a:pt x="249" y="43"/>
                </a:cubicBezTo>
                <a:cubicBezTo>
                  <a:pt x="256" y="50"/>
                  <a:pt x="262" y="57"/>
                  <a:pt x="267" y="65"/>
                </a:cubicBezTo>
                <a:cubicBezTo>
                  <a:pt x="272" y="73"/>
                  <a:pt x="277" y="82"/>
                  <a:pt x="281" y="90"/>
                </a:cubicBezTo>
                <a:cubicBezTo>
                  <a:pt x="284" y="99"/>
                  <a:pt x="287" y="108"/>
                  <a:pt x="289" y="118"/>
                </a:cubicBezTo>
                <a:cubicBezTo>
                  <a:pt x="291" y="127"/>
                  <a:pt x="292" y="136"/>
                  <a:pt x="292" y="146"/>
                </a:cubicBez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300320" y="3064680"/>
            <a:ext cx="867492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クライアント：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サーバーとやり取りを行うためのモジュール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1" name=""/>
          <p:cNvSpPr/>
          <p:nvPr/>
        </p:nvSpPr>
        <p:spPr>
          <a:xfrm>
            <a:off x="1028520" y="424800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5"/>
                </a:moveTo>
                <a:cubicBezTo>
                  <a:pt x="292" y="155"/>
                  <a:pt x="291" y="164"/>
                  <a:pt x="289" y="174"/>
                </a:cubicBezTo>
                <a:cubicBezTo>
                  <a:pt x="287" y="183"/>
                  <a:pt x="285" y="192"/>
                  <a:pt x="281" y="201"/>
                </a:cubicBezTo>
                <a:cubicBezTo>
                  <a:pt x="277" y="210"/>
                  <a:pt x="273" y="218"/>
                  <a:pt x="268" y="226"/>
                </a:cubicBezTo>
                <a:cubicBezTo>
                  <a:pt x="262" y="234"/>
                  <a:pt x="256" y="242"/>
                  <a:pt x="249" y="248"/>
                </a:cubicBezTo>
                <a:cubicBezTo>
                  <a:pt x="243" y="255"/>
                  <a:pt x="235" y="261"/>
                  <a:pt x="227" y="266"/>
                </a:cubicBezTo>
                <a:cubicBezTo>
                  <a:pt x="219" y="272"/>
                  <a:pt x="211" y="276"/>
                  <a:pt x="202" y="281"/>
                </a:cubicBezTo>
                <a:cubicBezTo>
                  <a:pt x="192" y="285"/>
                  <a:pt x="183" y="287"/>
                  <a:pt x="174" y="289"/>
                </a:cubicBezTo>
                <a:cubicBezTo>
                  <a:pt x="165" y="291"/>
                  <a:pt x="155" y="292"/>
                  <a:pt x="146" y="292"/>
                </a:cubicBezTo>
                <a:cubicBezTo>
                  <a:pt x="136" y="292"/>
                  <a:pt x="127" y="291"/>
                  <a:pt x="117" y="289"/>
                </a:cubicBezTo>
                <a:cubicBezTo>
                  <a:pt x="108" y="287"/>
                  <a:pt x="99" y="285"/>
                  <a:pt x="90" y="281"/>
                </a:cubicBezTo>
                <a:cubicBezTo>
                  <a:pt x="81" y="276"/>
                  <a:pt x="73" y="272"/>
                  <a:pt x="65" y="266"/>
                </a:cubicBezTo>
                <a:cubicBezTo>
                  <a:pt x="57" y="261"/>
                  <a:pt x="49" y="255"/>
                  <a:pt x="43" y="248"/>
                </a:cubicBezTo>
                <a:cubicBezTo>
                  <a:pt x="36" y="242"/>
                  <a:pt x="30" y="234"/>
                  <a:pt x="25" y="226"/>
                </a:cubicBezTo>
                <a:cubicBezTo>
                  <a:pt x="19" y="218"/>
                  <a:pt x="15" y="210"/>
                  <a:pt x="11" y="201"/>
                </a:cubicBezTo>
                <a:cubicBezTo>
                  <a:pt x="7" y="192"/>
                  <a:pt x="5" y="183"/>
                  <a:pt x="3" y="174"/>
                </a:cubicBezTo>
                <a:cubicBezTo>
                  <a:pt x="1" y="164"/>
                  <a:pt x="0" y="155"/>
                  <a:pt x="0" y="145"/>
                </a:cubicBez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5" y="65"/>
                </a:cubicBezTo>
                <a:cubicBezTo>
                  <a:pt x="30" y="57"/>
                  <a:pt x="36" y="49"/>
                  <a:pt x="43" y="43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3"/>
                </a:cubicBezTo>
                <a:cubicBezTo>
                  <a:pt x="183" y="5"/>
                  <a:pt x="192" y="7"/>
                  <a:pt x="202" y="11"/>
                </a:cubicBezTo>
                <a:cubicBezTo>
                  <a:pt x="211" y="15"/>
                  <a:pt x="219" y="19"/>
                  <a:pt x="227" y="24"/>
                </a:cubicBezTo>
                <a:cubicBezTo>
                  <a:pt x="235" y="30"/>
                  <a:pt x="243" y="36"/>
                  <a:pt x="249" y="43"/>
                </a:cubicBezTo>
                <a:cubicBezTo>
                  <a:pt x="256" y="49"/>
                  <a:pt x="262" y="57"/>
                  <a:pt x="268" y="65"/>
                </a:cubicBezTo>
                <a:cubicBezTo>
                  <a:pt x="273" y="73"/>
                  <a:pt x="277" y="81"/>
                  <a:pt x="281" y="90"/>
                </a:cubicBezTo>
                <a:cubicBezTo>
                  <a:pt x="285" y="99"/>
                  <a:pt x="287" y="108"/>
                  <a:pt x="289" y="117"/>
                </a:cubicBezTo>
                <a:cubicBezTo>
                  <a:pt x="291" y="126"/>
                  <a:pt x="292" y="136"/>
                  <a:pt x="292" y="14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852560" y="3560040"/>
            <a:ext cx="475164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基本的に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ホストに内蔵されている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3" name=""/>
          <p:cNvSpPr/>
          <p:nvPr/>
        </p:nvSpPr>
        <p:spPr>
          <a:xfrm>
            <a:off x="1581120" y="4743360"/>
            <a:ext cx="105120" cy="105120"/>
          </a:xfrm>
          <a:custGeom>
            <a:avLst/>
            <a:gdLst/>
            <a:ahLst/>
            <a:rect l="0" t="0" r="r" b="b"/>
            <a:pathLst>
              <a:path fill="none" w="292" h="292">
                <a:moveTo>
                  <a:pt x="292" y="146"/>
                </a:moveTo>
                <a:cubicBezTo>
                  <a:pt x="292" y="156"/>
                  <a:pt x="291" y="165"/>
                  <a:pt x="289" y="175"/>
                </a:cubicBezTo>
                <a:cubicBezTo>
                  <a:pt x="287" y="184"/>
                  <a:pt x="284" y="193"/>
                  <a:pt x="281" y="202"/>
                </a:cubicBezTo>
                <a:cubicBezTo>
                  <a:pt x="277" y="211"/>
                  <a:pt x="272" y="219"/>
                  <a:pt x="267" y="227"/>
                </a:cubicBezTo>
                <a:cubicBezTo>
                  <a:pt x="262" y="235"/>
                  <a:pt x="256" y="242"/>
                  <a:pt x="249" y="249"/>
                </a:cubicBezTo>
                <a:cubicBezTo>
                  <a:pt x="242" y="256"/>
                  <a:pt x="235" y="262"/>
                  <a:pt x="227" y="267"/>
                </a:cubicBezTo>
                <a:cubicBezTo>
                  <a:pt x="219" y="273"/>
                  <a:pt x="211" y="277"/>
                  <a:pt x="202" y="281"/>
                </a:cubicBezTo>
                <a:cubicBezTo>
                  <a:pt x="193" y="284"/>
                  <a:pt x="184" y="287"/>
                  <a:pt x="174" y="289"/>
                </a:cubicBezTo>
                <a:cubicBezTo>
                  <a:pt x="165" y="291"/>
                  <a:pt x="156" y="292"/>
                  <a:pt x="146" y="292"/>
                </a:cubicBezTo>
                <a:cubicBezTo>
                  <a:pt x="137" y="292"/>
                  <a:pt x="127" y="291"/>
                  <a:pt x="117" y="289"/>
                </a:cubicBezTo>
                <a:cubicBezTo>
                  <a:pt x="107" y="287"/>
                  <a:pt x="98" y="284"/>
                  <a:pt x="89" y="281"/>
                </a:cubicBezTo>
                <a:cubicBezTo>
                  <a:pt x="81" y="277"/>
                  <a:pt x="72" y="273"/>
                  <a:pt x="64" y="267"/>
                </a:cubicBezTo>
                <a:cubicBezTo>
                  <a:pt x="56" y="262"/>
                  <a:pt x="49" y="256"/>
                  <a:pt x="42" y="249"/>
                </a:cubicBezTo>
                <a:cubicBezTo>
                  <a:pt x="35" y="242"/>
                  <a:pt x="29" y="235"/>
                  <a:pt x="24" y="227"/>
                </a:cubicBezTo>
                <a:cubicBezTo>
                  <a:pt x="19" y="219"/>
                  <a:pt x="14" y="211"/>
                  <a:pt x="11" y="202"/>
                </a:cubicBezTo>
                <a:cubicBezTo>
                  <a:pt x="7" y="193"/>
                  <a:pt x="4" y="184"/>
                  <a:pt x="2" y="175"/>
                </a:cubicBezTo>
                <a:cubicBezTo>
                  <a:pt x="1" y="165"/>
                  <a:pt x="0" y="156"/>
                  <a:pt x="0" y="146"/>
                </a:cubicBezTo>
                <a:cubicBezTo>
                  <a:pt x="0" y="137"/>
                  <a:pt x="1" y="127"/>
                  <a:pt x="2" y="118"/>
                </a:cubicBezTo>
                <a:cubicBezTo>
                  <a:pt x="4" y="109"/>
                  <a:pt x="7" y="99"/>
                  <a:pt x="11" y="91"/>
                </a:cubicBezTo>
                <a:cubicBezTo>
                  <a:pt x="14" y="82"/>
                  <a:pt x="19" y="73"/>
                  <a:pt x="24" y="64"/>
                </a:cubicBezTo>
                <a:cubicBezTo>
                  <a:pt x="29" y="56"/>
                  <a:pt x="35" y="49"/>
                  <a:pt x="42" y="42"/>
                </a:cubicBezTo>
                <a:cubicBezTo>
                  <a:pt x="49" y="36"/>
                  <a:pt x="56" y="30"/>
                  <a:pt x="64" y="24"/>
                </a:cubicBezTo>
                <a:cubicBezTo>
                  <a:pt x="72" y="19"/>
                  <a:pt x="81" y="14"/>
                  <a:pt x="89" y="11"/>
                </a:cubicBezTo>
                <a:cubicBezTo>
                  <a:pt x="98" y="7"/>
                  <a:pt x="107" y="4"/>
                  <a:pt x="117" y="3"/>
                </a:cubicBezTo>
                <a:cubicBezTo>
                  <a:pt x="127" y="1"/>
                  <a:pt x="137" y="0"/>
                  <a:pt x="146" y="0"/>
                </a:cubicBezTo>
                <a:cubicBezTo>
                  <a:pt x="156" y="0"/>
                  <a:pt x="165" y="1"/>
                  <a:pt x="174" y="3"/>
                </a:cubicBezTo>
                <a:cubicBezTo>
                  <a:pt x="184" y="4"/>
                  <a:pt x="193" y="7"/>
                  <a:pt x="202" y="11"/>
                </a:cubicBezTo>
                <a:cubicBezTo>
                  <a:pt x="211" y="14"/>
                  <a:pt x="219" y="19"/>
                  <a:pt x="227" y="24"/>
                </a:cubicBezTo>
                <a:cubicBezTo>
                  <a:pt x="235" y="30"/>
                  <a:pt x="242" y="36"/>
                  <a:pt x="249" y="42"/>
                </a:cubicBezTo>
                <a:cubicBezTo>
                  <a:pt x="256" y="49"/>
                  <a:pt x="262" y="56"/>
                  <a:pt x="267" y="64"/>
                </a:cubicBezTo>
                <a:cubicBezTo>
                  <a:pt x="272" y="73"/>
                  <a:pt x="277" y="82"/>
                  <a:pt x="281" y="91"/>
                </a:cubicBezTo>
                <a:cubicBezTo>
                  <a:pt x="284" y="99"/>
                  <a:pt x="287" y="109"/>
                  <a:pt x="289" y="118"/>
                </a:cubicBezTo>
                <a:cubicBezTo>
                  <a:pt x="291" y="127"/>
                  <a:pt x="292" y="137"/>
                  <a:pt x="292" y="146"/>
                </a:cubicBez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300320" y="4150440"/>
            <a:ext cx="723420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サーバー：複数ツールを持っていて実際に処理を行う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5" name=""/>
          <p:cNvSpPr/>
          <p:nvPr/>
        </p:nvSpPr>
        <p:spPr>
          <a:xfrm>
            <a:off x="1581120" y="5343480"/>
            <a:ext cx="105120" cy="105120"/>
          </a:xfrm>
          <a:custGeom>
            <a:avLst/>
            <a:gdLst/>
            <a:ahLst/>
            <a:rect l="0" t="0" r="r" b="b"/>
            <a:pathLst>
              <a:path fill="none" w="292" h="292">
                <a:moveTo>
                  <a:pt x="292" y="146"/>
                </a:moveTo>
                <a:cubicBezTo>
                  <a:pt x="292" y="156"/>
                  <a:pt x="291" y="165"/>
                  <a:pt x="289" y="175"/>
                </a:cubicBezTo>
                <a:cubicBezTo>
                  <a:pt x="287" y="184"/>
                  <a:pt x="284" y="193"/>
                  <a:pt x="281" y="202"/>
                </a:cubicBezTo>
                <a:cubicBezTo>
                  <a:pt x="277" y="211"/>
                  <a:pt x="272" y="219"/>
                  <a:pt x="267" y="227"/>
                </a:cubicBezTo>
                <a:cubicBezTo>
                  <a:pt x="262" y="235"/>
                  <a:pt x="256" y="242"/>
                  <a:pt x="249" y="249"/>
                </a:cubicBezTo>
                <a:cubicBezTo>
                  <a:pt x="242" y="256"/>
                  <a:pt x="235" y="262"/>
                  <a:pt x="227" y="267"/>
                </a:cubicBezTo>
                <a:cubicBezTo>
                  <a:pt x="219" y="272"/>
                  <a:pt x="211" y="277"/>
                  <a:pt x="202" y="281"/>
                </a:cubicBezTo>
                <a:cubicBezTo>
                  <a:pt x="193" y="284"/>
                  <a:pt x="184" y="287"/>
                  <a:pt x="174" y="289"/>
                </a:cubicBezTo>
                <a:cubicBezTo>
                  <a:pt x="165" y="291"/>
                  <a:pt x="156" y="292"/>
                  <a:pt x="146" y="292"/>
                </a:cubicBezTo>
                <a:cubicBezTo>
                  <a:pt x="137" y="292"/>
                  <a:pt x="127" y="291"/>
                  <a:pt x="117" y="289"/>
                </a:cubicBezTo>
                <a:cubicBezTo>
                  <a:pt x="107" y="287"/>
                  <a:pt x="98" y="284"/>
                  <a:pt x="89" y="281"/>
                </a:cubicBezTo>
                <a:cubicBezTo>
                  <a:pt x="81" y="277"/>
                  <a:pt x="72" y="272"/>
                  <a:pt x="64" y="267"/>
                </a:cubicBezTo>
                <a:cubicBezTo>
                  <a:pt x="56" y="262"/>
                  <a:pt x="49" y="256"/>
                  <a:pt x="42" y="249"/>
                </a:cubicBezTo>
                <a:cubicBezTo>
                  <a:pt x="35" y="242"/>
                  <a:pt x="29" y="235"/>
                  <a:pt x="24" y="227"/>
                </a:cubicBezTo>
                <a:cubicBezTo>
                  <a:pt x="19" y="219"/>
                  <a:pt x="14" y="211"/>
                  <a:pt x="11" y="202"/>
                </a:cubicBezTo>
                <a:cubicBezTo>
                  <a:pt x="7" y="193"/>
                  <a:pt x="4" y="184"/>
                  <a:pt x="2" y="175"/>
                </a:cubicBezTo>
                <a:cubicBezTo>
                  <a:pt x="1" y="165"/>
                  <a:pt x="0" y="156"/>
                  <a:pt x="0" y="146"/>
                </a:cubicBezTo>
                <a:cubicBezTo>
                  <a:pt x="0" y="136"/>
                  <a:pt x="1" y="126"/>
                  <a:pt x="2" y="117"/>
                </a:cubicBezTo>
                <a:cubicBezTo>
                  <a:pt x="4" y="107"/>
                  <a:pt x="7" y="98"/>
                  <a:pt x="11" y="89"/>
                </a:cubicBezTo>
                <a:cubicBezTo>
                  <a:pt x="14" y="81"/>
                  <a:pt x="19" y="72"/>
                  <a:pt x="24" y="64"/>
                </a:cubicBezTo>
                <a:cubicBezTo>
                  <a:pt x="29" y="56"/>
                  <a:pt x="35" y="49"/>
                  <a:pt x="42" y="42"/>
                </a:cubicBezTo>
                <a:cubicBezTo>
                  <a:pt x="49" y="35"/>
                  <a:pt x="56" y="29"/>
                  <a:pt x="64" y="24"/>
                </a:cubicBezTo>
                <a:cubicBezTo>
                  <a:pt x="72" y="19"/>
                  <a:pt x="81" y="14"/>
                  <a:pt x="89" y="11"/>
                </a:cubicBezTo>
                <a:cubicBezTo>
                  <a:pt x="98" y="7"/>
                  <a:pt x="107" y="4"/>
                  <a:pt x="117" y="2"/>
                </a:cubicBezTo>
                <a:cubicBezTo>
                  <a:pt x="127" y="1"/>
                  <a:pt x="137" y="0"/>
                  <a:pt x="146" y="0"/>
                </a:cubicBezTo>
                <a:cubicBezTo>
                  <a:pt x="156" y="0"/>
                  <a:pt x="165" y="1"/>
                  <a:pt x="174" y="2"/>
                </a:cubicBezTo>
                <a:cubicBezTo>
                  <a:pt x="184" y="4"/>
                  <a:pt x="193" y="7"/>
                  <a:pt x="202" y="11"/>
                </a:cubicBezTo>
                <a:cubicBezTo>
                  <a:pt x="211" y="14"/>
                  <a:pt x="219" y="19"/>
                  <a:pt x="227" y="24"/>
                </a:cubicBezTo>
                <a:cubicBezTo>
                  <a:pt x="235" y="29"/>
                  <a:pt x="242" y="35"/>
                  <a:pt x="249" y="42"/>
                </a:cubicBezTo>
                <a:cubicBezTo>
                  <a:pt x="256" y="49"/>
                  <a:pt x="262" y="56"/>
                  <a:pt x="267" y="64"/>
                </a:cubicBezTo>
                <a:cubicBezTo>
                  <a:pt x="272" y="72"/>
                  <a:pt x="277" y="81"/>
                  <a:pt x="281" y="89"/>
                </a:cubicBezTo>
                <a:cubicBezTo>
                  <a:pt x="284" y="98"/>
                  <a:pt x="287" y="107"/>
                  <a:pt x="289" y="117"/>
                </a:cubicBezTo>
                <a:cubicBezTo>
                  <a:pt x="291" y="126"/>
                  <a:pt x="292" y="136"/>
                  <a:pt x="292" y="146"/>
                </a:cubicBez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852560" y="4645800"/>
            <a:ext cx="688212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Github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で公開されているものを使ったり自作したりする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852560" y="5245920"/>
            <a:ext cx="49658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リモートだったりローカルだったりする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1779200" y="637488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NotoSansJP-Thin_"/>
                <a:ea typeface="NotoSansJP-Thin_"/>
              </a:rPr>
              <a:t>5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2" name=""/>
          <p:cNvSpPr/>
          <p:nvPr/>
        </p:nvSpPr>
        <p:spPr>
          <a:xfrm>
            <a:off x="752400" y="4752720"/>
            <a:ext cx="66960" cy="419400"/>
          </a:xfrm>
          <a:custGeom>
            <a:avLst/>
            <a:gdLst/>
            <a:ahLst/>
            <a:rect l="0" t="0" r="r" b="b"/>
            <a:pathLst>
              <a:path w="186" h="1165">
                <a:moveTo>
                  <a:pt x="0" y="0"/>
                </a:moveTo>
                <a:lnTo>
                  <a:pt x="186" y="0"/>
                </a:lnTo>
                <a:lnTo>
                  <a:pt x="186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3" name=""/>
          <p:cNvSpPr/>
          <p:nvPr/>
        </p:nvSpPr>
        <p:spPr>
          <a:xfrm>
            <a:off x="978120" y="1940760"/>
            <a:ext cx="78480" cy="78840"/>
          </a:xfrm>
          <a:custGeom>
            <a:avLst/>
            <a:gdLst/>
            <a:ahLst/>
            <a:rect l="0" t="0" r="r" b="b"/>
            <a:pathLst>
              <a:path w="218" h="219">
                <a:moveTo>
                  <a:pt x="218" y="139"/>
                </a:moveTo>
                <a:lnTo>
                  <a:pt x="138" y="219"/>
                </a:lnTo>
                <a:lnTo>
                  <a:pt x="0" y="79"/>
                </a:lnTo>
                <a:lnTo>
                  <a:pt x="79" y="0"/>
                </a:lnTo>
                <a:lnTo>
                  <a:pt x="218" y="139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4" name=""/>
          <p:cNvSpPr/>
          <p:nvPr/>
        </p:nvSpPr>
        <p:spPr>
          <a:xfrm>
            <a:off x="1007640" y="1970640"/>
            <a:ext cx="133920" cy="134280"/>
          </a:xfrm>
          <a:custGeom>
            <a:avLst/>
            <a:gdLst/>
            <a:ahLst/>
            <a:rect l="0" t="0" r="r" b="b"/>
            <a:pathLst>
              <a:path w="372" h="373">
                <a:moveTo>
                  <a:pt x="339" y="181"/>
                </a:moveTo>
                <a:lnTo>
                  <a:pt x="175" y="17"/>
                </a:lnTo>
                <a:cubicBezTo>
                  <a:pt x="153" y="-5"/>
                  <a:pt x="117" y="-5"/>
                  <a:pt x="96" y="17"/>
                </a:cubicBezTo>
                <a:lnTo>
                  <a:pt x="17" y="96"/>
                </a:lnTo>
                <a:cubicBezTo>
                  <a:pt x="-5" y="118"/>
                  <a:pt x="-5" y="153"/>
                  <a:pt x="17" y="175"/>
                </a:cubicBezTo>
                <a:lnTo>
                  <a:pt x="181" y="340"/>
                </a:lnTo>
                <a:cubicBezTo>
                  <a:pt x="224" y="384"/>
                  <a:pt x="295" y="384"/>
                  <a:pt x="339" y="340"/>
                </a:cubicBezTo>
                <a:cubicBezTo>
                  <a:pt x="383" y="297"/>
                  <a:pt x="383" y="225"/>
                  <a:pt x="339" y="181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05" name=""/>
          <p:cNvSpPr/>
          <p:nvPr/>
        </p:nvSpPr>
        <p:spPr>
          <a:xfrm>
            <a:off x="781560" y="1744560"/>
            <a:ext cx="272160" cy="271800"/>
          </a:xfrm>
          <a:custGeom>
            <a:avLst/>
            <a:gdLst/>
            <a:ahLst/>
            <a:rect l="0" t="0" r="r" b="b"/>
            <a:pathLst>
              <a:path w="756" h="755">
                <a:moveTo>
                  <a:pt x="756" y="378"/>
                </a:moveTo>
                <a:cubicBezTo>
                  <a:pt x="756" y="403"/>
                  <a:pt x="753" y="427"/>
                  <a:pt x="748" y="452"/>
                </a:cubicBezTo>
                <a:cubicBezTo>
                  <a:pt x="743" y="476"/>
                  <a:pt x="736" y="500"/>
                  <a:pt x="727" y="522"/>
                </a:cubicBezTo>
                <a:cubicBezTo>
                  <a:pt x="717" y="545"/>
                  <a:pt x="706" y="567"/>
                  <a:pt x="692" y="588"/>
                </a:cubicBezTo>
                <a:cubicBezTo>
                  <a:pt x="678" y="608"/>
                  <a:pt x="663" y="627"/>
                  <a:pt x="645" y="645"/>
                </a:cubicBezTo>
                <a:cubicBezTo>
                  <a:pt x="628" y="662"/>
                  <a:pt x="609" y="678"/>
                  <a:pt x="588" y="692"/>
                </a:cubicBezTo>
                <a:cubicBezTo>
                  <a:pt x="567" y="705"/>
                  <a:pt x="546" y="717"/>
                  <a:pt x="523" y="726"/>
                </a:cubicBezTo>
                <a:cubicBezTo>
                  <a:pt x="500" y="736"/>
                  <a:pt x="476" y="743"/>
                  <a:pt x="451" y="748"/>
                </a:cubicBezTo>
                <a:cubicBezTo>
                  <a:pt x="427" y="753"/>
                  <a:pt x="402" y="755"/>
                  <a:pt x="378" y="755"/>
                </a:cubicBezTo>
                <a:cubicBezTo>
                  <a:pt x="353" y="755"/>
                  <a:pt x="328" y="753"/>
                  <a:pt x="304" y="748"/>
                </a:cubicBezTo>
                <a:cubicBezTo>
                  <a:pt x="280" y="743"/>
                  <a:pt x="256" y="736"/>
                  <a:pt x="233" y="726"/>
                </a:cubicBezTo>
                <a:cubicBezTo>
                  <a:pt x="210" y="717"/>
                  <a:pt x="189" y="705"/>
                  <a:pt x="168" y="692"/>
                </a:cubicBezTo>
                <a:cubicBezTo>
                  <a:pt x="147" y="678"/>
                  <a:pt x="128" y="662"/>
                  <a:pt x="111" y="645"/>
                </a:cubicBezTo>
                <a:cubicBezTo>
                  <a:pt x="93" y="627"/>
                  <a:pt x="78" y="608"/>
                  <a:pt x="64" y="588"/>
                </a:cubicBezTo>
                <a:cubicBezTo>
                  <a:pt x="50" y="567"/>
                  <a:pt x="39" y="545"/>
                  <a:pt x="29" y="522"/>
                </a:cubicBezTo>
                <a:cubicBezTo>
                  <a:pt x="20" y="500"/>
                  <a:pt x="13" y="476"/>
                  <a:pt x="8" y="452"/>
                </a:cubicBezTo>
                <a:cubicBezTo>
                  <a:pt x="3" y="427"/>
                  <a:pt x="0" y="403"/>
                  <a:pt x="0" y="378"/>
                </a:cubicBezTo>
                <a:cubicBezTo>
                  <a:pt x="0" y="353"/>
                  <a:pt x="3" y="329"/>
                  <a:pt x="8" y="305"/>
                </a:cubicBezTo>
                <a:cubicBezTo>
                  <a:pt x="13" y="280"/>
                  <a:pt x="20" y="257"/>
                  <a:pt x="29" y="234"/>
                </a:cubicBezTo>
                <a:cubicBezTo>
                  <a:pt x="39" y="211"/>
                  <a:pt x="50" y="189"/>
                  <a:pt x="64" y="169"/>
                </a:cubicBezTo>
                <a:cubicBezTo>
                  <a:pt x="78" y="148"/>
                  <a:pt x="93" y="129"/>
                  <a:pt x="111" y="112"/>
                </a:cubicBezTo>
                <a:cubicBezTo>
                  <a:pt x="128" y="94"/>
                  <a:pt x="147" y="78"/>
                  <a:pt x="168" y="65"/>
                </a:cubicBezTo>
                <a:cubicBezTo>
                  <a:pt x="189" y="50"/>
                  <a:pt x="210" y="38"/>
                  <a:pt x="233" y="29"/>
                </a:cubicBezTo>
                <a:cubicBezTo>
                  <a:pt x="256" y="19"/>
                  <a:pt x="280" y="12"/>
                  <a:pt x="304" y="7"/>
                </a:cubicBezTo>
                <a:cubicBezTo>
                  <a:pt x="328" y="3"/>
                  <a:pt x="353" y="0"/>
                  <a:pt x="378" y="0"/>
                </a:cubicBezTo>
                <a:cubicBezTo>
                  <a:pt x="402" y="0"/>
                  <a:pt x="427" y="3"/>
                  <a:pt x="451" y="7"/>
                </a:cubicBezTo>
                <a:cubicBezTo>
                  <a:pt x="476" y="12"/>
                  <a:pt x="500" y="19"/>
                  <a:pt x="523" y="29"/>
                </a:cubicBezTo>
                <a:cubicBezTo>
                  <a:pt x="546" y="38"/>
                  <a:pt x="567" y="50"/>
                  <a:pt x="588" y="65"/>
                </a:cubicBezTo>
                <a:cubicBezTo>
                  <a:pt x="609" y="78"/>
                  <a:pt x="628" y="94"/>
                  <a:pt x="645" y="112"/>
                </a:cubicBezTo>
                <a:cubicBezTo>
                  <a:pt x="663" y="129"/>
                  <a:pt x="678" y="148"/>
                  <a:pt x="692" y="169"/>
                </a:cubicBezTo>
                <a:cubicBezTo>
                  <a:pt x="706" y="189"/>
                  <a:pt x="717" y="211"/>
                  <a:pt x="727" y="234"/>
                </a:cubicBezTo>
                <a:cubicBezTo>
                  <a:pt x="736" y="257"/>
                  <a:pt x="743" y="280"/>
                  <a:pt x="748" y="305"/>
                </a:cubicBezTo>
                <a:cubicBezTo>
                  <a:pt x="753" y="329"/>
                  <a:pt x="756" y="353"/>
                  <a:pt x="756" y="378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06" name=""/>
          <p:cNvSpPr/>
          <p:nvPr/>
        </p:nvSpPr>
        <p:spPr>
          <a:xfrm>
            <a:off x="821880" y="1784880"/>
            <a:ext cx="191520" cy="191160"/>
          </a:xfrm>
          <a:custGeom>
            <a:avLst/>
            <a:gdLst/>
            <a:ahLst/>
            <a:rect l="0" t="0" r="r" b="b"/>
            <a:pathLst>
              <a:path w="532" h="531">
                <a:moveTo>
                  <a:pt x="532" y="266"/>
                </a:moveTo>
                <a:cubicBezTo>
                  <a:pt x="532" y="284"/>
                  <a:pt x="530" y="301"/>
                  <a:pt x="527" y="318"/>
                </a:cubicBezTo>
                <a:cubicBezTo>
                  <a:pt x="523" y="335"/>
                  <a:pt x="518" y="352"/>
                  <a:pt x="512" y="368"/>
                </a:cubicBezTo>
                <a:cubicBezTo>
                  <a:pt x="505" y="384"/>
                  <a:pt x="497" y="399"/>
                  <a:pt x="487" y="414"/>
                </a:cubicBezTo>
                <a:cubicBezTo>
                  <a:pt x="477" y="428"/>
                  <a:pt x="466" y="441"/>
                  <a:pt x="454" y="454"/>
                </a:cubicBezTo>
                <a:cubicBezTo>
                  <a:pt x="442" y="466"/>
                  <a:pt x="428" y="477"/>
                  <a:pt x="414" y="487"/>
                </a:cubicBezTo>
                <a:cubicBezTo>
                  <a:pt x="399" y="496"/>
                  <a:pt x="384" y="505"/>
                  <a:pt x="368" y="511"/>
                </a:cubicBezTo>
                <a:cubicBezTo>
                  <a:pt x="352" y="518"/>
                  <a:pt x="335" y="523"/>
                  <a:pt x="318" y="526"/>
                </a:cubicBezTo>
                <a:cubicBezTo>
                  <a:pt x="301" y="530"/>
                  <a:pt x="284" y="531"/>
                  <a:pt x="267" y="531"/>
                </a:cubicBezTo>
                <a:cubicBezTo>
                  <a:pt x="249" y="531"/>
                  <a:pt x="232" y="530"/>
                  <a:pt x="215" y="526"/>
                </a:cubicBezTo>
                <a:cubicBezTo>
                  <a:pt x="198" y="523"/>
                  <a:pt x="181" y="518"/>
                  <a:pt x="165" y="511"/>
                </a:cubicBezTo>
                <a:cubicBezTo>
                  <a:pt x="149" y="505"/>
                  <a:pt x="134" y="496"/>
                  <a:pt x="119" y="487"/>
                </a:cubicBezTo>
                <a:cubicBezTo>
                  <a:pt x="105" y="477"/>
                  <a:pt x="90" y="466"/>
                  <a:pt x="78" y="454"/>
                </a:cubicBezTo>
                <a:cubicBezTo>
                  <a:pt x="66" y="441"/>
                  <a:pt x="55" y="428"/>
                  <a:pt x="45" y="414"/>
                </a:cubicBezTo>
                <a:cubicBezTo>
                  <a:pt x="35" y="399"/>
                  <a:pt x="27" y="384"/>
                  <a:pt x="20" y="368"/>
                </a:cubicBezTo>
                <a:cubicBezTo>
                  <a:pt x="14" y="352"/>
                  <a:pt x="9" y="335"/>
                  <a:pt x="5" y="318"/>
                </a:cubicBezTo>
                <a:cubicBezTo>
                  <a:pt x="2" y="301"/>
                  <a:pt x="0" y="284"/>
                  <a:pt x="0" y="266"/>
                </a:cubicBezTo>
                <a:cubicBezTo>
                  <a:pt x="0" y="249"/>
                  <a:pt x="2" y="231"/>
                  <a:pt x="5" y="214"/>
                </a:cubicBezTo>
                <a:cubicBezTo>
                  <a:pt x="9" y="197"/>
                  <a:pt x="14" y="181"/>
                  <a:pt x="20" y="165"/>
                </a:cubicBezTo>
                <a:cubicBezTo>
                  <a:pt x="27" y="148"/>
                  <a:pt x="35" y="133"/>
                  <a:pt x="45" y="119"/>
                </a:cubicBezTo>
                <a:cubicBezTo>
                  <a:pt x="55" y="104"/>
                  <a:pt x="66" y="91"/>
                  <a:pt x="78" y="79"/>
                </a:cubicBezTo>
                <a:cubicBezTo>
                  <a:pt x="90" y="65"/>
                  <a:pt x="105" y="54"/>
                  <a:pt x="119" y="45"/>
                </a:cubicBezTo>
                <a:cubicBezTo>
                  <a:pt x="134" y="35"/>
                  <a:pt x="149" y="27"/>
                  <a:pt x="165" y="20"/>
                </a:cubicBezTo>
                <a:cubicBezTo>
                  <a:pt x="181" y="13"/>
                  <a:pt x="198" y="8"/>
                  <a:pt x="215" y="5"/>
                </a:cubicBezTo>
                <a:cubicBezTo>
                  <a:pt x="232" y="2"/>
                  <a:pt x="249" y="0"/>
                  <a:pt x="267" y="0"/>
                </a:cubicBezTo>
                <a:cubicBezTo>
                  <a:pt x="284" y="0"/>
                  <a:pt x="301" y="2"/>
                  <a:pt x="318" y="5"/>
                </a:cubicBezTo>
                <a:cubicBezTo>
                  <a:pt x="335" y="8"/>
                  <a:pt x="352" y="13"/>
                  <a:pt x="368" y="20"/>
                </a:cubicBezTo>
                <a:cubicBezTo>
                  <a:pt x="384" y="27"/>
                  <a:pt x="399" y="35"/>
                  <a:pt x="414" y="45"/>
                </a:cubicBezTo>
                <a:cubicBezTo>
                  <a:pt x="428" y="54"/>
                  <a:pt x="442" y="65"/>
                  <a:pt x="454" y="79"/>
                </a:cubicBezTo>
                <a:cubicBezTo>
                  <a:pt x="466" y="91"/>
                  <a:pt x="477" y="104"/>
                  <a:pt x="487" y="119"/>
                </a:cubicBezTo>
                <a:cubicBezTo>
                  <a:pt x="497" y="133"/>
                  <a:pt x="505" y="148"/>
                  <a:pt x="512" y="165"/>
                </a:cubicBezTo>
                <a:cubicBezTo>
                  <a:pt x="518" y="181"/>
                  <a:pt x="523" y="197"/>
                  <a:pt x="527" y="214"/>
                </a:cubicBezTo>
                <a:cubicBezTo>
                  <a:pt x="530" y="231"/>
                  <a:pt x="532" y="249"/>
                  <a:pt x="532" y="266"/>
                </a:cubicBezTo>
                <a:close/>
              </a:path>
            </a:pathLst>
          </a:custGeom>
          <a:solidFill>
            <a:srgbClr val="bbdd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160280" y="1742040"/>
            <a:ext cx="4496760" cy="40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 MCP</a:t>
            </a:r>
            <a:r>
              <a:rPr b="1" lang="ja-JP" sz="283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の仕組み（ざっくり）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008000" y="2464560"/>
            <a:ext cx="1094292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1. MCP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サーバーが「自分はこういう機能がありますよ」という </a:t>
            </a:r>
            <a:r>
              <a:rPr b="1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自己紹介カード（＝メタ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1300320" y="2883600"/>
            <a:ext cx="283608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データ） 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を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LLM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に渡す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008000" y="3369600"/>
            <a:ext cx="1077408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2. LLM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がユーザーから質問を受けると、そのカードを見て自然言語から適切なツールを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1300320" y="3778920"/>
            <a:ext cx="5522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選ぶ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2" name=""/>
          <p:cNvSpPr/>
          <p:nvPr/>
        </p:nvSpPr>
        <p:spPr>
          <a:xfrm>
            <a:off x="1144800" y="4913280"/>
            <a:ext cx="108360" cy="187200"/>
          </a:xfrm>
          <a:custGeom>
            <a:avLst/>
            <a:gdLst/>
            <a:ahLst/>
            <a:rect l="0" t="0" r="r" b="b"/>
            <a:pathLst>
              <a:path w="301" h="520">
                <a:moveTo>
                  <a:pt x="0" y="0"/>
                </a:moveTo>
                <a:lnTo>
                  <a:pt x="0" y="265"/>
                </a:lnTo>
                <a:cubicBezTo>
                  <a:pt x="0" y="309"/>
                  <a:pt x="24" y="318"/>
                  <a:pt x="24" y="318"/>
                </a:cubicBezTo>
                <a:lnTo>
                  <a:pt x="271" y="512"/>
                </a:lnTo>
                <a:cubicBezTo>
                  <a:pt x="310" y="542"/>
                  <a:pt x="300" y="478"/>
                  <a:pt x="300" y="478"/>
                </a:cubicBezTo>
                <a:lnTo>
                  <a:pt x="300" y="236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13" name=""/>
          <p:cNvSpPr/>
          <p:nvPr/>
        </p:nvSpPr>
        <p:spPr>
          <a:xfrm>
            <a:off x="1252080" y="4913280"/>
            <a:ext cx="108000" cy="187200"/>
          </a:xfrm>
          <a:custGeom>
            <a:avLst/>
            <a:gdLst/>
            <a:ahLst/>
            <a:rect l="0" t="0" r="r" b="b"/>
            <a:pathLst>
              <a:path w="300" h="520">
                <a:moveTo>
                  <a:pt x="300" y="0"/>
                </a:moveTo>
                <a:lnTo>
                  <a:pt x="300" y="265"/>
                </a:lnTo>
                <a:cubicBezTo>
                  <a:pt x="300" y="309"/>
                  <a:pt x="278" y="318"/>
                  <a:pt x="278" y="318"/>
                </a:cubicBezTo>
                <a:cubicBezTo>
                  <a:pt x="278" y="318"/>
                  <a:pt x="68" y="481"/>
                  <a:pt x="30" y="512"/>
                </a:cubicBezTo>
                <a:cubicBezTo>
                  <a:pt x="-9" y="542"/>
                  <a:pt x="1" y="478"/>
                  <a:pt x="1" y="478"/>
                </a:cubicBezTo>
                <a:lnTo>
                  <a:pt x="1" y="236"/>
                </a:lnTo>
                <a:lnTo>
                  <a:pt x="300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14" name=""/>
          <p:cNvSpPr/>
          <p:nvPr/>
        </p:nvSpPr>
        <p:spPr>
          <a:xfrm>
            <a:off x="1144800" y="4829400"/>
            <a:ext cx="215280" cy="171360"/>
          </a:xfrm>
          <a:custGeom>
            <a:avLst/>
            <a:gdLst/>
            <a:ahLst/>
            <a:rect l="0" t="0" r="r" b="b"/>
            <a:pathLst>
              <a:path w="598" h="476">
                <a:moveTo>
                  <a:pt x="327" y="10"/>
                </a:moveTo>
                <a:cubicBezTo>
                  <a:pt x="311" y="-3"/>
                  <a:pt x="285" y="-3"/>
                  <a:pt x="269" y="10"/>
                </a:cubicBezTo>
                <a:lnTo>
                  <a:pt x="12" y="214"/>
                </a:lnTo>
                <a:cubicBezTo>
                  <a:pt x="-4" y="227"/>
                  <a:pt x="-4" y="248"/>
                  <a:pt x="12" y="261"/>
                </a:cubicBezTo>
                <a:lnTo>
                  <a:pt x="270" y="466"/>
                </a:lnTo>
                <a:cubicBezTo>
                  <a:pt x="286" y="479"/>
                  <a:pt x="312" y="479"/>
                  <a:pt x="328" y="466"/>
                </a:cubicBezTo>
                <a:lnTo>
                  <a:pt x="586" y="259"/>
                </a:lnTo>
                <a:cubicBezTo>
                  <a:pt x="602" y="246"/>
                  <a:pt x="602" y="225"/>
                  <a:pt x="586" y="212"/>
                </a:cubicBezTo>
                <a:lnTo>
                  <a:pt x="327" y="10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5" name=""/>
          <p:cNvSpPr/>
          <p:nvPr/>
        </p:nvSpPr>
        <p:spPr>
          <a:xfrm>
            <a:off x="1244520" y="4987440"/>
            <a:ext cx="15840" cy="116280"/>
          </a:xfrm>
          <a:custGeom>
            <a:avLst/>
            <a:gdLst/>
            <a:ahLst/>
            <a:rect l="0" t="0" r="r" b="b"/>
            <a:pathLst>
              <a:path w="44" h="323">
                <a:moveTo>
                  <a:pt x="23" y="323"/>
                </a:moveTo>
                <a:cubicBezTo>
                  <a:pt x="11" y="323"/>
                  <a:pt x="0" y="313"/>
                  <a:pt x="0" y="300"/>
                </a:cubicBezTo>
                <a:lnTo>
                  <a:pt x="0" y="23"/>
                </a:lnTo>
                <a:cubicBezTo>
                  <a:pt x="0" y="11"/>
                  <a:pt x="11" y="0"/>
                  <a:pt x="23" y="0"/>
                </a:cubicBezTo>
                <a:cubicBezTo>
                  <a:pt x="35" y="0"/>
                  <a:pt x="44" y="11"/>
                  <a:pt x="44" y="23"/>
                </a:cubicBezTo>
                <a:lnTo>
                  <a:pt x="44" y="300"/>
                </a:lnTo>
                <a:cubicBezTo>
                  <a:pt x="44" y="313"/>
                  <a:pt x="35" y="323"/>
                  <a:pt x="23" y="323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6" name=""/>
          <p:cNvSpPr/>
          <p:nvPr/>
        </p:nvSpPr>
        <p:spPr>
          <a:xfrm>
            <a:off x="1177920" y="4854960"/>
            <a:ext cx="151560" cy="154440"/>
          </a:xfrm>
          <a:custGeom>
            <a:avLst/>
            <a:gdLst/>
            <a:ahLst/>
            <a:rect l="0" t="0" r="r" b="b"/>
            <a:pathLst>
              <a:path w="421" h="429">
                <a:moveTo>
                  <a:pt x="421" y="330"/>
                </a:moveTo>
                <a:cubicBezTo>
                  <a:pt x="421" y="354"/>
                  <a:pt x="423" y="365"/>
                  <a:pt x="400" y="382"/>
                </a:cubicBezTo>
                <a:lnTo>
                  <a:pt x="347" y="422"/>
                </a:lnTo>
                <a:cubicBezTo>
                  <a:pt x="323" y="439"/>
                  <a:pt x="314" y="425"/>
                  <a:pt x="314" y="401"/>
                </a:cubicBezTo>
                <a:lnTo>
                  <a:pt x="314" y="338"/>
                </a:lnTo>
                <a:cubicBezTo>
                  <a:pt x="314" y="334"/>
                  <a:pt x="314" y="330"/>
                  <a:pt x="308" y="325"/>
                </a:cubicBezTo>
                <a:cubicBezTo>
                  <a:pt x="252" y="280"/>
                  <a:pt x="39" y="110"/>
                  <a:pt x="0" y="79"/>
                </a:cubicBezTo>
                <a:lnTo>
                  <a:pt x="99" y="0"/>
                </a:lnTo>
                <a:cubicBezTo>
                  <a:pt x="126" y="20"/>
                  <a:pt x="329" y="177"/>
                  <a:pt x="414" y="243"/>
                </a:cubicBezTo>
                <a:cubicBezTo>
                  <a:pt x="418" y="247"/>
                  <a:pt x="421" y="250"/>
                  <a:pt x="421" y="254"/>
                </a:cubicBezTo>
                <a:lnTo>
                  <a:pt x="421" y="33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7" name=""/>
          <p:cNvSpPr/>
          <p:nvPr/>
        </p:nvSpPr>
        <p:spPr>
          <a:xfrm>
            <a:off x="1177920" y="4854960"/>
            <a:ext cx="150840" cy="119880"/>
          </a:xfrm>
          <a:custGeom>
            <a:avLst/>
            <a:gdLst/>
            <a:ahLst/>
            <a:rect l="0" t="0" r="r" b="b"/>
            <a:pathLst>
              <a:path w="419" h="333">
                <a:moveTo>
                  <a:pt x="414" y="242"/>
                </a:moveTo>
                <a:cubicBezTo>
                  <a:pt x="329" y="176"/>
                  <a:pt x="126" y="20"/>
                  <a:pt x="99" y="0"/>
                </a:cubicBezTo>
                <a:lnTo>
                  <a:pt x="62" y="29"/>
                </a:lnTo>
                <a:lnTo>
                  <a:pt x="0" y="78"/>
                </a:lnTo>
                <a:cubicBezTo>
                  <a:pt x="39" y="109"/>
                  <a:pt x="252" y="279"/>
                  <a:pt x="308" y="325"/>
                </a:cubicBezTo>
                <a:cubicBezTo>
                  <a:pt x="312" y="328"/>
                  <a:pt x="313" y="331"/>
                  <a:pt x="314" y="333"/>
                </a:cubicBezTo>
                <a:lnTo>
                  <a:pt x="419" y="248"/>
                </a:lnTo>
                <a:cubicBezTo>
                  <a:pt x="418" y="246"/>
                  <a:pt x="416" y="244"/>
                  <a:pt x="414" y="24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8" name=""/>
          <p:cNvSpPr/>
          <p:nvPr/>
        </p:nvSpPr>
        <p:spPr>
          <a:xfrm>
            <a:off x="1197720" y="4854960"/>
            <a:ext cx="131760" cy="143640"/>
          </a:xfrm>
          <a:custGeom>
            <a:avLst/>
            <a:gdLst/>
            <a:ahLst/>
            <a:rect l="0" t="0" r="r" b="b"/>
            <a:pathLst>
              <a:path w="366" h="399">
                <a:moveTo>
                  <a:pt x="366" y="330"/>
                </a:moveTo>
                <a:lnTo>
                  <a:pt x="366" y="254"/>
                </a:lnTo>
                <a:cubicBezTo>
                  <a:pt x="366" y="250"/>
                  <a:pt x="363" y="247"/>
                  <a:pt x="359" y="243"/>
                </a:cubicBezTo>
                <a:cubicBezTo>
                  <a:pt x="274" y="176"/>
                  <a:pt x="71" y="20"/>
                  <a:pt x="44" y="0"/>
                </a:cubicBezTo>
                <a:lnTo>
                  <a:pt x="0" y="35"/>
                </a:lnTo>
                <a:cubicBezTo>
                  <a:pt x="72" y="92"/>
                  <a:pt x="267" y="242"/>
                  <a:pt x="317" y="283"/>
                </a:cubicBezTo>
                <a:cubicBezTo>
                  <a:pt x="323" y="287"/>
                  <a:pt x="323" y="291"/>
                  <a:pt x="323" y="296"/>
                </a:cubicBezTo>
                <a:lnTo>
                  <a:pt x="323" y="399"/>
                </a:lnTo>
                <a:lnTo>
                  <a:pt x="345" y="382"/>
                </a:lnTo>
                <a:cubicBezTo>
                  <a:pt x="368" y="365"/>
                  <a:pt x="366" y="354"/>
                  <a:pt x="366" y="33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9" name=""/>
          <p:cNvSpPr/>
          <p:nvPr/>
        </p:nvSpPr>
        <p:spPr>
          <a:xfrm>
            <a:off x="1197720" y="4854960"/>
            <a:ext cx="131040" cy="102240"/>
          </a:xfrm>
          <a:custGeom>
            <a:avLst/>
            <a:gdLst/>
            <a:ahLst/>
            <a:rect l="0" t="0" r="r" b="b"/>
            <a:pathLst>
              <a:path w="364" h="284">
                <a:moveTo>
                  <a:pt x="359" y="243"/>
                </a:moveTo>
                <a:cubicBezTo>
                  <a:pt x="274" y="176"/>
                  <a:pt x="71" y="20"/>
                  <a:pt x="44" y="0"/>
                </a:cubicBezTo>
                <a:lnTo>
                  <a:pt x="0" y="35"/>
                </a:lnTo>
                <a:cubicBezTo>
                  <a:pt x="72" y="92"/>
                  <a:pt x="267" y="242"/>
                  <a:pt x="317" y="283"/>
                </a:cubicBezTo>
                <a:cubicBezTo>
                  <a:pt x="318" y="283"/>
                  <a:pt x="319" y="284"/>
                  <a:pt x="319" y="284"/>
                </a:cubicBezTo>
                <a:lnTo>
                  <a:pt x="364" y="249"/>
                </a:lnTo>
                <a:cubicBezTo>
                  <a:pt x="363" y="247"/>
                  <a:pt x="361" y="245"/>
                  <a:pt x="359" y="24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1008000" y="4264920"/>
            <a:ext cx="780192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3. 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選ばれたツールを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サーバーが実行して結果を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LLM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に返す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407960" y="4826880"/>
            <a:ext cx="850392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59636e"/>
                </a:solidFill>
                <a:effectLst/>
                <a:uFillTx/>
                <a:latin typeface="NotoSansJP-Thin_"/>
                <a:ea typeface="NotoSansJP-Thin_"/>
              </a:rPr>
              <a:t> MCP</a:t>
            </a:r>
            <a:r>
              <a:rPr b="0" lang="ja-JP" sz="2170" strike="noStrike" u="none">
                <a:solidFill>
                  <a:srgbClr val="59636e"/>
                </a:solidFill>
                <a:effectLst/>
                <a:uFillTx/>
                <a:latin typeface="NotoSansJP-Thin_"/>
                <a:ea typeface="NotoSansJP-Thin_"/>
              </a:rPr>
              <a:t>は、上記の呼び出し方‧受け渡し方を共通化したプロトコルです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1779200" y="637488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NotoSansJP-Thin_"/>
                <a:ea typeface="NotoSansJP-Thin_"/>
              </a:rPr>
              <a:t>6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6" name=""/>
          <p:cNvSpPr/>
          <p:nvPr/>
        </p:nvSpPr>
        <p:spPr>
          <a:xfrm>
            <a:off x="752400" y="2419200"/>
            <a:ext cx="1362240" cy="543240"/>
          </a:xfrm>
          <a:custGeom>
            <a:avLst/>
            <a:gdLst/>
            <a:ahLst/>
            <a:rect l="0" t="0" r="r" b="b"/>
            <a:pathLst>
              <a:path w="3784" h="1509">
                <a:moveTo>
                  <a:pt x="0" y="0"/>
                </a:moveTo>
                <a:lnTo>
                  <a:pt x="3784" y="0"/>
                </a:lnTo>
                <a:lnTo>
                  <a:pt x="378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7" name=""/>
          <p:cNvSpPr/>
          <p:nvPr/>
        </p:nvSpPr>
        <p:spPr>
          <a:xfrm>
            <a:off x="2114280" y="2419200"/>
            <a:ext cx="4124880" cy="543240"/>
          </a:xfrm>
          <a:custGeom>
            <a:avLst/>
            <a:gdLst/>
            <a:ahLst/>
            <a:rect l="0" t="0" r="r" b="b"/>
            <a:pathLst>
              <a:path w="11458" h="1509">
                <a:moveTo>
                  <a:pt x="0" y="0"/>
                </a:moveTo>
                <a:lnTo>
                  <a:pt x="11458" y="0"/>
                </a:lnTo>
                <a:lnTo>
                  <a:pt x="1145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8" name=""/>
          <p:cNvSpPr/>
          <p:nvPr/>
        </p:nvSpPr>
        <p:spPr>
          <a:xfrm>
            <a:off x="6238800" y="2419200"/>
            <a:ext cx="5162760" cy="543240"/>
          </a:xfrm>
          <a:custGeom>
            <a:avLst/>
            <a:gdLst/>
            <a:ahLst/>
            <a:rect l="0" t="0" r="r" b="b"/>
            <a:pathLst>
              <a:path w="14341" h="1509">
                <a:moveTo>
                  <a:pt x="0" y="0"/>
                </a:moveTo>
                <a:lnTo>
                  <a:pt x="14341" y="0"/>
                </a:lnTo>
                <a:lnTo>
                  <a:pt x="1434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9" name=""/>
          <p:cNvSpPr/>
          <p:nvPr/>
        </p:nvSpPr>
        <p:spPr>
          <a:xfrm>
            <a:off x="752400" y="2962080"/>
            <a:ext cx="1362240" cy="533880"/>
          </a:xfrm>
          <a:custGeom>
            <a:avLst/>
            <a:gdLst/>
            <a:ahLst/>
            <a:rect l="0" t="0" r="r" b="b"/>
            <a:pathLst>
              <a:path w="3784" h="1483">
                <a:moveTo>
                  <a:pt x="0" y="0"/>
                </a:moveTo>
                <a:lnTo>
                  <a:pt x="3784" y="0"/>
                </a:lnTo>
                <a:lnTo>
                  <a:pt x="3784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0" name=""/>
          <p:cNvSpPr/>
          <p:nvPr/>
        </p:nvSpPr>
        <p:spPr>
          <a:xfrm>
            <a:off x="2114280" y="2962080"/>
            <a:ext cx="4124880" cy="533880"/>
          </a:xfrm>
          <a:custGeom>
            <a:avLst/>
            <a:gdLst/>
            <a:ahLst/>
            <a:rect l="0" t="0" r="r" b="b"/>
            <a:pathLst>
              <a:path w="11458" h="1483">
                <a:moveTo>
                  <a:pt x="0" y="0"/>
                </a:moveTo>
                <a:lnTo>
                  <a:pt x="11458" y="0"/>
                </a:lnTo>
                <a:lnTo>
                  <a:pt x="1145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1" name=""/>
          <p:cNvSpPr/>
          <p:nvPr/>
        </p:nvSpPr>
        <p:spPr>
          <a:xfrm>
            <a:off x="6238800" y="2962080"/>
            <a:ext cx="5162760" cy="533880"/>
          </a:xfrm>
          <a:custGeom>
            <a:avLst/>
            <a:gdLst/>
            <a:ahLst/>
            <a:rect l="0" t="0" r="r" b="b"/>
            <a:pathLst>
              <a:path w="14341" h="1483">
                <a:moveTo>
                  <a:pt x="0" y="0"/>
                </a:moveTo>
                <a:lnTo>
                  <a:pt x="14341" y="0"/>
                </a:lnTo>
                <a:lnTo>
                  <a:pt x="14341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2" name=""/>
          <p:cNvSpPr/>
          <p:nvPr/>
        </p:nvSpPr>
        <p:spPr>
          <a:xfrm>
            <a:off x="752400" y="3495600"/>
            <a:ext cx="1362240" cy="543240"/>
          </a:xfrm>
          <a:custGeom>
            <a:avLst/>
            <a:gdLst/>
            <a:ahLst/>
            <a:rect l="0" t="0" r="r" b="b"/>
            <a:pathLst>
              <a:path w="3784" h="1509">
                <a:moveTo>
                  <a:pt x="0" y="0"/>
                </a:moveTo>
                <a:lnTo>
                  <a:pt x="3784" y="0"/>
                </a:lnTo>
                <a:lnTo>
                  <a:pt x="378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3" name=""/>
          <p:cNvSpPr/>
          <p:nvPr/>
        </p:nvSpPr>
        <p:spPr>
          <a:xfrm>
            <a:off x="2114280" y="3495600"/>
            <a:ext cx="4124880" cy="543240"/>
          </a:xfrm>
          <a:custGeom>
            <a:avLst/>
            <a:gdLst/>
            <a:ahLst/>
            <a:rect l="0" t="0" r="r" b="b"/>
            <a:pathLst>
              <a:path w="11458" h="1509">
                <a:moveTo>
                  <a:pt x="0" y="0"/>
                </a:moveTo>
                <a:lnTo>
                  <a:pt x="11458" y="0"/>
                </a:lnTo>
                <a:lnTo>
                  <a:pt x="1145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4" name=""/>
          <p:cNvSpPr/>
          <p:nvPr/>
        </p:nvSpPr>
        <p:spPr>
          <a:xfrm>
            <a:off x="6238800" y="3495600"/>
            <a:ext cx="5162760" cy="543240"/>
          </a:xfrm>
          <a:custGeom>
            <a:avLst/>
            <a:gdLst/>
            <a:ahLst/>
            <a:rect l="0" t="0" r="r" b="b"/>
            <a:pathLst>
              <a:path w="14341" h="1509">
                <a:moveTo>
                  <a:pt x="0" y="0"/>
                </a:moveTo>
                <a:lnTo>
                  <a:pt x="14341" y="0"/>
                </a:lnTo>
                <a:lnTo>
                  <a:pt x="1434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5" name=""/>
          <p:cNvSpPr/>
          <p:nvPr/>
        </p:nvSpPr>
        <p:spPr>
          <a:xfrm>
            <a:off x="752400" y="4038480"/>
            <a:ext cx="1362240" cy="533520"/>
          </a:xfrm>
          <a:custGeom>
            <a:avLst/>
            <a:gdLst/>
            <a:ahLst/>
            <a:rect l="0" t="0" r="r" b="b"/>
            <a:pathLst>
              <a:path w="3784" h="1482">
                <a:moveTo>
                  <a:pt x="0" y="0"/>
                </a:moveTo>
                <a:lnTo>
                  <a:pt x="3784" y="0"/>
                </a:lnTo>
                <a:lnTo>
                  <a:pt x="378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6" name=""/>
          <p:cNvSpPr/>
          <p:nvPr/>
        </p:nvSpPr>
        <p:spPr>
          <a:xfrm>
            <a:off x="2114280" y="4038480"/>
            <a:ext cx="4124880" cy="533520"/>
          </a:xfrm>
          <a:custGeom>
            <a:avLst/>
            <a:gdLst/>
            <a:ahLst/>
            <a:rect l="0" t="0" r="r" b="b"/>
            <a:pathLst>
              <a:path w="11458" h="1482">
                <a:moveTo>
                  <a:pt x="0" y="0"/>
                </a:moveTo>
                <a:lnTo>
                  <a:pt x="11458" y="0"/>
                </a:lnTo>
                <a:lnTo>
                  <a:pt x="1145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7" name=""/>
          <p:cNvSpPr/>
          <p:nvPr/>
        </p:nvSpPr>
        <p:spPr>
          <a:xfrm>
            <a:off x="6238800" y="4038480"/>
            <a:ext cx="5162760" cy="533520"/>
          </a:xfrm>
          <a:custGeom>
            <a:avLst/>
            <a:gdLst/>
            <a:ahLst/>
            <a:rect l="0" t="0" r="r" b="b"/>
            <a:pathLst>
              <a:path w="14341" h="1482">
                <a:moveTo>
                  <a:pt x="0" y="0"/>
                </a:moveTo>
                <a:lnTo>
                  <a:pt x="14341" y="0"/>
                </a:lnTo>
                <a:lnTo>
                  <a:pt x="14341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8" name=""/>
          <p:cNvSpPr/>
          <p:nvPr/>
        </p:nvSpPr>
        <p:spPr>
          <a:xfrm>
            <a:off x="752400" y="24192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9" name=""/>
          <p:cNvSpPr/>
          <p:nvPr/>
        </p:nvSpPr>
        <p:spPr>
          <a:xfrm>
            <a:off x="752400" y="2419200"/>
            <a:ext cx="1371960" cy="9720"/>
          </a:xfrm>
          <a:custGeom>
            <a:avLst/>
            <a:gdLst/>
            <a:ahLst/>
            <a:rect l="0" t="0" r="r" b="b"/>
            <a:pathLst>
              <a:path w="3811" h="27">
                <a:moveTo>
                  <a:pt x="0" y="0"/>
                </a:moveTo>
                <a:lnTo>
                  <a:pt x="3811" y="0"/>
                </a:lnTo>
                <a:lnTo>
                  <a:pt x="381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0" name=""/>
          <p:cNvSpPr/>
          <p:nvPr/>
        </p:nvSpPr>
        <p:spPr>
          <a:xfrm>
            <a:off x="2114280" y="24192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1" name=""/>
          <p:cNvSpPr/>
          <p:nvPr/>
        </p:nvSpPr>
        <p:spPr>
          <a:xfrm>
            <a:off x="2124000" y="2419200"/>
            <a:ext cx="4124520" cy="9720"/>
          </a:xfrm>
          <a:custGeom>
            <a:avLst/>
            <a:gdLst/>
            <a:ahLst/>
            <a:rect l="0" t="0" r="r" b="b"/>
            <a:pathLst>
              <a:path w="11457" h="27">
                <a:moveTo>
                  <a:pt x="0" y="0"/>
                </a:moveTo>
                <a:lnTo>
                  <a:pt x="11457" y="0"/>
                </a:lnTo>
                <a:lnTo>
                  <a:pt x="1145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2" name=""/>
          <p:cNvSpPr/>
          <p:nvPr/>
        </p:nvSpPr>
        <p:spPr>
          <a:xfrm>
            <a:off x="6238800" y="24192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3" name=""/>
          <p:cNvSpPr/>
          <p:nvPr/>
        </p:nvSpPr>
        <p:spPr>
          <a:xfrm>
            <a:off x="6248160" y="2419200"/>
            <a:ext cx="5163120" cy="9720"/>
          </a:xfrm>
          <a:custGeom>
            <a:avLst/>
            <a:gdLst/>
            <a:ahLst/>
            <a:rect l="0" t="0" r="r" b="b"/>
            <a:pathLst>
              <a:path w="14342" h="27">
                <a:moveTo>
                  <a:pt x="0" y="0"/>
                </a:moveTo>
                <a:lnTo>
                  <a:pt x="14342" y="0"/>
                </a:lnTo>
                <a:lnTo>
                  <a:pt x="1434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4" name=""/>
          <p:cNvSpPr/>
          <p:nvPr/>
        </p:nvSpPr>
        <p:spPr>
          <a:xfrm>
            <a:off x="11401200" y="24192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5" name=""/>
          <p:cNvSpPr/>
          <p:nvPr/>
        </p:nvSpPr>
        <p:spPr>
          <a:xfrm>
            <a:off x="752400" y="2952720"/>
            <a:ext cx="1371960" cy="9720"/>
          </a:xfrm>
          <a:custGeom>
            <a:avLst/>
            <a:gdLst/>
            <a:ahLst/>
            <a:rect l="0" t="0" r="r" b="b"/>
            <a:pathLst>
              <a:path w="3811" h="27">
                <a:moveTo>
                  <a:pt x="0" y="0"/>
                </a:moveTo>
                <a:lnTo>
                  <a:pt x="3811" y="0"/>
                </a:lnTo>
                <a:lnTo>
                  <a:pt x="381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6" name=""/>
          <p:cNvSpPr/>
          <p:nvPr/>
        </p:nvSpPr>
        <p:spPr>
          <a:xfrm>
            <a:off x="2124000" y="2952720"/>
            <a:ext cx="4124520" cy="9720"/>
          </a:xfrm>
          <a:custGeom>
            <a:avLst/>
            <a:gdLst/>
            <a:ahLst/>
            <a:rect l="0" t="0" r="r" b="b"/>
            <a:pathLst>
              <a:path w="11457" h="27">
                <a:moveTo>
                  <a:pt x="0" y="0"/>
                </a:moveTo>
                <a:lnTo>
                  <a:pt x="11457" y="0"/>
                </a:lnTo>
                <a:lnTo>
                  <a:pt x="1145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7" name=""/>
          <p:cNvSpPr/>
          <p:nvPr/>
        </p:nvSpPr>
        <p:spPr>
          <a:xfrm>
            <a:off x="6248160" y="2952720"/>
            <a:ext cx="5163120" cy="9720"/>
          </a:xfrm>
          <a:custGeom>
            <a:avLst/>
            <a:gdLst/>
            <a:ahLst/>
            <a:rect l="0" t="0" r="r" b="b"/>
            <a:pathLst>
              <a:path w="14342" h="27">
                <a:moveTo>
                  <a:pt x="0" y="0"/>
                </a:moveTo>
                <a:lnTo>
                  <a:pt x="14342" y="0"/>
                </a:lnTo>
                <a:lnTo>
                  <a:pt x="1434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8" name=""/>
          <p:cNvSpPr/>
          <p:nvPr/>
        </p:nvSpPr>
        <p:spPr>
          <a:xfrm>
            <a:off x="752400" y="29620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9" name=""/>
          <p:cNvSpPr/>
          <p:nvPr/>
        </p:nvSpPr>
        <p:spPr>
          <a:xfrm>
            <a:off x="2114280" y="29620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0" name=""/>
          <p:cNvSpPr/>
          <p:nvPr/>
        </p:nvSpPr>
        <p:spPr>
          <a:xfrm>
            <a:off x="6238800" y="29620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1" name=""/>
          <p:cNvSpPr/>
          <p:nvPr/>
        </p:nvSpPr>
        <p:spPr>
          <a:xfrm>
            <a:off x="11401200" y="29620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2" name=""/>
          <p:cNvSpPr/>
          <p:nvPr/>
        </p:nvSpPr>
        <p:spPr>
          <a:xfrm>
            <a:off x="752400" y="35049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3" name=""/>
          <p:cNvSpPr/>
          <p:nvPr/>
        </p:nvSpPr>
        <p:spPr>
          <a:xfrm>
            <a:off x="752400" y="3495600"/>
            <a:ext cx="1371960" cy="9720"/>
          </a:xfrm>
          <a:custGeom>
            <a:avLst/>
            <a:gdLst/>
            <a:ahLst/>
            <a:rect l="0" t="0" r="r" b="b"/>
            <a:pathLst>
              <a:path w="3811" h="27">
                <a:moveTo>
                  <a:pt x="0" y="0"/>
                </a:moveTo>
                <a:lnTo>
                  <a:pt x="3811" y="0"/>
                </a:lnTo>
                <a:lnTo>
                  <a:pt x="381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4" name=""/>
          <p:cNvSpPr/>
          <p:nvPr/>
        </p:nvSpPr>
        <p:spPr>
          <a:xfrm>
            <a:off x="2114280" y="350496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5" name=""/>
          <p:cNvSpPr/>
          <p:nvPr/>
        </p:nvSpPr>
        <p:spPr>
          <a:xfrm>
            <a:off x="2124000" y="3495600"/>
            <a:ext cx="4124520" cy="9720"/>
          </a:xfrm>
          <a:custGeom>
            <a:avLst/>
            <a:gdLst/>
            <a:ahLst/>
            <a:rect l="0" t="0" r="r" b="b"/>
            <a:pathLst>
              <a:path w="11457" h="27">
                <a:moveTo>
                  <a:pt x="0" y="0"/>
                </a:moveTo>
                <a:lnTo>
                  <a:pt x="11457" y="0"/>
                </a:lnTo>
                <a:lnTo>
                  <a:pt x="1145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6" name=""/>
          <p:cNvSpPr/>
          <p:nvPr/>
        </p:nvSpPr>
        <p:spPr>
          <a:xfrm>
            <a:off x="6238800" y="35049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7" name=""/>
          <p:cNvSpPr/>
          <p:nvPr/>
        </p:nvSpPr>
        <p:spPr>
          <a:xfrm>
            <a:off x="6248160" y="3495600"/>
            <a:ext cx="5163120" cy="9720"/>
          </a:xfrm>
          <a:custGeom>
            <a:avLst/>
            <a:gdLst/>
            <a:ahLst/>
            <a:rect l="0" t="0" r="r" b="b"/>
            <a:pathLst>
              <a:path w="14342" h="27">
                <a:moveTo>
                  <a:pt x="0" y="0"/>
                </a:moveTo>
                <a:lnTo>
                  <a:pt x="14342" y="0"/>
                </a:lnTo>
                <a:lnTo>
                  <a:pt x="1434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8" name=""/>
          <p:cNvSpPr/>
          <p:nvPr/>
        </p:nvSpPr>
        <p:spPr>
          <a:xfrm>
            <a:off x="11401200" y="350496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9" name=""/>
          <p:cNvSpPr/>
          <p:nvPr/>
        </p:nvSpPr>
        <p:spPr>
          <a:xfrm>
            <a:off x="752400" y="40384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0" name=""/>
          <p:cNvSpPr/>
          <p:nvPr/>
        </p:nvSpPr>
        <p:spPr>
          <a:xfrm>
            <a:off x="752400" y="4028760"/>
            <a:ext cx="1371960" cy="10080"/>
          </a:xfrm>
          <a:custGeom>
            <a:avLst/>
            <a:gdLst/>
            <a:ahLst/>
            <a:rect l="0" t="0" r="r" b="b"/>
            <a:pathLst>
              <a:path w="3811" h="28">
                <a:moveTo>
                  <a:pt x="0" y="0"/>
                </a:moveTo>
                <a:lnTo>
                  <a:pt x="3811" y="0"/>
                </a:lnTo>
                <a:lnTo>
                  <a:pt x="381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1" name=""/>
          <p:cNvSpPr/>
          <p:nvPr/>
        </p:nvSpPr>
        <p:spPr>
          <a:xfrm>
            <a:off x="2114280" y="40384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2" name=""/>
          <p:cNvSpPr/>
          <p:nvPr/>
        </p:nvSpPr>
        <p:spPr>
          <a:xfrm>
            <a:off x="2124000" y="4028760"/>
            <a:ext cx="4124520" cy="10080"/>
          </a:xfrm>
          <a:custGeom>
            <a:avLst/>
            <a:gdLst/>
            <a:ahLst/>
            <a:rect l="0" t="0" r="r" b="b"/>
            <a:pathLst>
              <a:path w="11457" h="28">
                <a:moveTo>
                  <a:pt x="0" y="0"/>
                </a:moveTo>
                <a:lnTo>
                  <a:pt x="11457" y="0"/>
                </a:lnTo>
                <a:lnTo>
                  <a:pt x="1145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3" name=""/>
          <p:cNvSpPr/>
          <p:nvPr/>
        </p:nvSpPr>
        <p:spPr>
          <a:xfrm>
            <a:off x="6238800" y="40384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4" name=""/>
          <p:cNvSpPr/>
          <p:nvPr/>
        </p:nvSpPr>
        <p:spPr>
          <a:xfrm>
            <a:off x="6248160" y="4028760"/>
            <a:ext cx="5163120" cy="10080"/>
          </a:xfrm>
          <a:custGeom>
            <a:avLst/>
            <a:gdLst/>
            <a:ahLst/>
            <a:rect l="0" t="0" r="r" b="b"/>
            <a:pathLst>
              <a:path w="14342" h="28">
                <a:moveTo>
                  <a:pt x="0" y="0"/>
                </a:moveTo>
                <a:lnTo>
                  <a:pt x="14342" y="0"/>
                </a:lnTo>
                <a:lnTo>
                  <a:pt x="1434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5" name=""/>
          <p:cNvSpPr/>
          <p:nvPr/>
        </p:nvSpPr>
        <p:spPr>
          <a:xfrm>
            <a:off x="11401200" y="40384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6" name=""/>
          <p:cNvSpPr/>
          <p:nvPr/>
        </p:nvSpPr>
        <p:spPr>
          <a:xfrm>
            <a:off x="752400" y="4571640"/>
            <a:ext cx="1371960" cy="10080"/>
          </a:xfrm>
          <a:custGeom>
            <a:avLst/>
            <a:gdLst/>
            <a:ahLst/>
            <a:rect l="0" t="0" r="r" b="b"/>
            <a:pathLst>
              <a:path w="3811" h="28">
                <a:moveTo>
                  <a:pt x="0" y="0"/>
                </a:moveTo>
                <a:lnTo>
                  <a:pt x="3811" y="0"/>
                </a:lnTo>
                <a:lnTo>
                  <a:pt x="381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7" name=""/>
          <p:cNvSpPr/>
          <p:nvPr/>
        </p:nvSpPr>
        <p:spPr>
          <a:xfrm>
            <a:off x="2124000" y="4571640"/>
            <a:ext cx="4124520" cy="10080"/>
          </a:xfrm>
          <a:custGeom>
            <a:avLst/>
            <a:gdLst/>
            <a:ahLst/>
            <a:rect l="0" t="0" r="r" b="b"/>
            <a:pathLst>
              <a:path w="11457" h="28">
                <a:moveTo>
                  <a:pt x="0" y="0"/>
                </a:moveTo>
                <a:lnTo>
                  <a:pt x="11457" y="0"/>
                </a:lnTo>
                <a:lnTo>
                  <a:pt x="1145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8" name=""/>
          <p:cNvSpPr/>
          <p:nvPr/>
        </p:nvSpPr>
        <p:spPr>
          <a:xfrm>
            <a:off x="6248160" y="4571640"/>
            <a:ext cx="5163120" cy="10080"/>
          </a:xfrm>
          <a:custGeom>
            <a:avLst/>
            <a:gdLst/>
            <a:ahLst/>
            <a:rect l="0" t="0" r="r" b="b"/>
            <a:pathLst>
              <a:path w="14342" h="28">
                <a:moveTo>
                  <a:pt x="0" y="0"/>
                </a:moveTo>
                <a:lnTo>
                  <a:pt x="14342" y="0"/>
                </a:lnTo>
                <a:lnTo>
                  <a:pt x="1434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9" name=""/>
          <p:cNvSpPr/>
          <p:nvPr/>
        </p:nvSpPr>
        <p:spPr>
          <a:xfrm>
            <a:off x="752400" y="4733640"/>
            <a:ext cx="66960" cy="410040"/>
          </a:xfrm>
          <a:custGeom>
            <a:avLst/>
            <a:gdLst/>
            <a:ahLst/>
            <a:rect l="0" t="0" r="r" b="b"/>
            <a:pathLst>
              <a:path w="186" h="1139">
                <a:moveTo>
                  <a:pt x="0" y="0"/>
                </a:moveTo>
                <a:lnTo>
                  <a:pt x="186" y="0"/>
                </a:lnTo>
                <a:lnTo>
                  <a:pt x="186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0" name=""/>
          <p:cNvSpPr/>
          <p:nvPr/>
        </p:nvSpPr>
        <p:spPr>
          <a:xfrm>
            <a:off x="962640" y="2012400"/>
            <a:ext cx="119160" cy="72360"/>
          </a:xfrm>
          <a:custGeom>
            <a:avLst/>
            <a:gdLst/>
            <a:ahLst/>
            <a:rect l="0" t="0" r="r" b="b"/>
            <a:pathLst>
              <a:path w="331" h="201">
                <a:moveTo>
                  <a:pt x="331" y="56"/>
                </a:moveTo>
                <a:cubicBezTo>
                  <a:pt x="331" y="64"/>
                  <a:pt x="329" y="74"/>
                  <a:pt x="327" y="83"/>
                </a:cubicBezTo>
                <a:cubicBezTo>
                  <a:pt x="312" y="141"/>
                  <a:pt x="246" y="207"/>
                  <a:pt x="154" y="201"/>
                </a:cubicBezTo>
                <a:cubicBezTo>
                  <a:pt x="69" y="195"/>
                  <a:pt x="0" y="156"/>
                  <a:pt x="0" y="101"/>
                </a:cubicBezTo>
                <a:cubicBezTo>
                  <a:pt x="0" y="45"/>
                  <a:pt x="68" y="0"/>
                  <a:pt x="154" y="0"/>
                </a:cubicBezTo>
                <a:cubicBezTo>
                  <a:pt x="238" y="0"/>
                  <a:pt x="330" y="1"/>
                  <a:pt x="331" y="56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71" name=""/>
          <p:cNvSpPr/>
          <p:nvPr/>
        </p:nvSpPr>
        <p:spPr>
          <a:xfrm>
            <a:off x="928440" y="2016000"/>
            <a:ext cx="151920" cy="45720"/>
          </a:xfrm>
          <a:custGeom>
            <a:avLst/>
            <a:gdLst/>
            <a:ahLst/>
            <a:rect l="0" t="0" r="r" b="b"/>
            <a:pathLst>
              <a:path w="422" h="127">
                <a:moveTo>
                  <a:pt x="249" y="0"/>
                </a:moveTo>
                <a:cubicBezTo>
                  <a:pt x="203" y="0"/>
                  <a:pt x="99" y="13"/>
                  <a:pt x="75" y="13"/>
                </a:cubicBezTo>
                <a:cubicBezTo>
                  <a:pt x="34" y="13"/>
                  <a:pt x="0" y="38"/>
                  <a:pt x="0" y="70"/>
                </a:cubicBezTo>
                <a:cubicBezTo>
                  <a:pt x="0" y="85"/>
                  <a:pt x="8" y="99"/>
                  <a:pt x="20" y="109"/>
                </a:cubicBezTo>
                <a:cubicBezTo>
                  <a:pt x="20" y="109"/>
                  <a:pt x="49" y="137"/>
                  <a:pt x="99" y="123"/>
                </a:cubicBezTo>
                <a:cubicBezTo>
                  <a:pt x="121" y="118"/>
                  <a:pt x="157" y="75"/>
                  <a:pt x="222" y="68"/>
                </a:cubicBezTo>
                <a:cubicBezTo>
                  <a:pt x="253" y="65"/>
                  <a:pt x="313" y="88"/>
                  <a:pt x="417" y="89"/>
                </a:cubicBezTo>
                <a:cubicBezTo>
                  <a:pt x="421" y="80"/>
                  <a:pt x="422" y="73"/>
                  <a:pt x="422" y="73"/>
                </a:cubicBezTo>
                <a:cubicBezTo>
                  <a:pt x="422" y="18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72" name=""/>
          <p:cNvSpPr/>
          <p:nvPr/>
        </p:nvSpPr>
        <p:spPr>
          <a:xfrm>
            <a:off x="786600" y="1809720"/>
            <a:ext cx="349200" cy="241920"/>
          </a:xfrm>
          <a:custGeom>
            <a:avLst/>
            <a:gdLst/>
            <a:ahLst/>
            <a:rect l="0" t="0" r="r" b="b"/>
            <a:pathLst>
              <a:path w="970" h="672">
                <a:moveTo>
                  <a:pt x="816" y="645"/>
                </a:moveTo>
                <a:cubicBezTo>
                  <a:pt x="816" y="645"/>
                  <a:pt x="877" y="633"/>
                  <a:pt x="915" y="584"/>
                </a:cubicBezTo>
                <a:cubicBezTo>
                  <a:pt x="959" y="528"/>
                  <a:pt x="953" y="467"/>
                  <a:pt x="953" y="467"/>
                </a:cubicBezTo>
                <a:cubicBezTo>
                  <a:pt x="998" y="386"/>
                  <a:pt x="939" y="309"/>
                  <a:pt x="939" y="309"/>
                </a:cubicBezTo>
                <a:cubicBezTo>
                  <a:pt x="933" y="223"/>
                  <a:pt x="879" y="187"/>
                  <a:pt x="879" y="187"/>
                </a:cubicBezTo>
                <a:cubicBezTo>
                  <a:pt x="843" y="105"/>
                  <a:pt x="765" y="83"/>
                  <a:pt x="765" y="83"/>
                </a:cubicBezTo>
                <a:cubicBezTo>
                  <a:pt x="703" y="13"/>
                  <a:pt x="594" y="15"/>
                  <a:pt x="594" y="15"/>
                </a:cubicBezTo>
                <a:cubicBezTo>
                  <a:pt x="594" y="15"/>
                  <a:pt x="491" y="-23"/>
                  <a:pt x="350" y="20"/>
                </a:cubicBezTo>
                <a:cubicBezTo>
                  <a:pt x="327" y="26"/>
                  <a:pt x="249" y="42"/>
                  <a:pt x="191" y="76"/>
                </a:cubicBezTo>
                <a:cubicBezTo>
                  <a:pt x="11" y="183"/>
                  <a:pt x="-2" y="350"/>
                  <a:pt x="0" y="378"/>
                </a:cubicBezTo>
                <a:cubicBezTo>
                  <a:pt x="14" y="529"/>
                  <a:pt x="124" y="557"/>
                  <a:pt x="194" y="572"/>
                </a:cubicBezTo>
                <a:cubicBezTo>
                  <a:pt x="210" y="615"/>
                  <a:pt x="271" y="696"/>
                  <a:pt x="378" y="665"/>
                </a:cubicBezTo>
                <a:cubicBezTo>
                  <a:pt x="511" y="643"/>
                  <a:pt x="567" y="604"/>
                  <a:pt x="600" y="604"/>
                </a:cubicBezTo>
                <a:cubicBezTo>
                  <a:pt x="632" y="604"/>
                  <a:pt x="723" y="638"/>
                  <a:pt x="816" y="645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3" name=""/>
          <p:cNvSpPr/>
          <p:nvPr/>
        </p:nvSpPr>
        <p:spPr>
          <a:xfrm>
            <a:off x="806040" y="1832040"/>
            <a:ext cx="302400" cy="189720"/>
          </a:xfrm>
          <a:custGeom>
            <a:avLst/>
            <a:gdLst/>
            <a:ahLst/>
            <a:rect l="0" t="0" r="r" b="b"/>
            <a:pathLst>
              <a:path w="840" h="527">
                <a:moveTo>
                  <a:pt x="425" y="339"/>
                </a:moveTo>
                <a:cubicBezTo>
                  <a:pt x="490" y="305"/>
                  <a:pt x="526" y="308"/>
                  <a:pt x="557" y="311"/>
                </a:cubicBezTo>
                <a:cubicBezTo>
                  <a:pt x="567" y="312"/>
                  <a:pt x="576" y="312"/>
                  <a:pt x="586" y="312"/>
                </a:cubicBezTo>
                <a:cubicBezTo>
                  <a:pt x="641" y="311"/>
                  <a:pt x="686" y="288"/>
                  <a:pt x="707" y="266"/>
                </a:cubicBezTo>
                <a:cubicBezTo>
                  <a:pt x="712" y="261"/>
                  <a:pt x="711" y="252"/>
                  <a:pt x="705" y="247"/>
                </a:cubicBezTo>
                <a:cubicBezTo>
                  <a:pt x="700" y="242"/>
                  <a:pt x="690" y="243"/>
                  <a:pt x="685" y="248"/>
                </a:cubicBezTo>
                <a:cubicBezTo>
                  <a:pt x="669" y="265"/>
                  <a:pt x="632" y="284"/>
                  <a:pt x="585" y="285"/>
                </a:cubicBezTo>
                <a:cubicBezTo>
                  <a:pt x="577" y="285"/>
                  <a:pt x="568" y="284"/>
                  <a:pt x="559" y="284"/>
                </a:cubicBezTo>
                <a:cubicBezTo>
                  <a:pt x="526" y="281"/>
                  <a:pt x="485" y="277"/>
                  <a:pt x="412" y="315"/>
                </a:cubicBezTo>
                <a:cubicBezTo>
                  <a:pt x="394" y="325"/>
                  <a:pt x="368" y="328"/>
                  <a:pt x="341" y="331"/>
                </a:cubicBezTo>
                <a:cubicBezTo>
                  <a:pt x="279" y="245"/>
                  <a:pt x="316" y="170"/>
                  <a:pt x="327" y="152"/>
                </a:cubicBezTo>
                <a:cubicBezTo>
                  <a:pt x="328" y="152"/>
                  <a:pt x="329" y="152"/>
                  <a:pt x="330" y="152"/>
                </a:cubicBezTo>
                <a:cubicBezTo>
                  <a:pt x="341" y="152"/>
                  <a:pt x="352" y="150"/>
                  <a:pt x="362" y="144"/>
                </a:cubicBezTo>
                <a:cubicBezTo>
                  <a:pt x="369" y="140"/>
                  <a:pt x="371" y="132"/>
                  <a:pt x="368" y="125"/>
                </a:cubicBezTo>
                <a:cubicBezTo>
                  <a:pt x="364" y="119"/>
                  <a:pt x="355" y="117"/>
                  <a:pt x="349" y="120"/>
                </a:cubicBezTo>
                <a:cubicBezTo>
                  <a:pt x="331" y="130"/>
                  <a:pt x="307" y="124"/>
                  <a:pt x="296" y="108"/>
                </a:cubicBezTo>
                <a:cubicBezTo>
                  <a:pt x="292" y="101"/>
                  <a:pt x="283" y="99"/>
                  <a:pt x="277" y="103"/>
                </a:cubicBezTo>
                <a:cubicBezTo>
                  <a:pt x="270" y="107"/>
                  <a:pt x="268" y="116"/>
                  <a:pt x="273" y="122"/>
                </a:cubicBezTo>
                <a:cubicBezTo>
                  <a:pt x="279" y="132"/>
                  <a:pt x="289" y="140"/>
                  <a:pt x="299" y="145"/>
                </a:cubicBezTo>
                <a:cubicBezTo>
                  <a:pt x="285" y="174"/>
                  <a:pt x="257" y="249"/>
                  <a:pt x="309" y="334"/>
                </a:cubicBezTo>
                <a:cubicBezTo>
                  <a:pt x="272" y="338"/>
                  <a:pt x="235" y="343"/>
                  <a:pt x="206" y="361"/>
                </a:cubicBezTo>
                <a:cubicBezTo>
                  <a:pt x="188" y="373"/>
                  <a:pt x="169" y="390"/>
                  <a:pt x="154" y="409"/>
                </a:cubicBezTo>
                <a:cubicBezTo>
                  <a:pt x="136" y="407"/>
                  <a:pt x="72" y="391"/>
                  <a:pt x="61" y="322"/>
                </a:cubicBezTo>
                <a:cubicBezTo>
                  <a:pt x="68" y="316"/>
                  <a:pt x="74" y="309"/>
                  <a:pt x="77" y="301"/>
                </a:cubicBezTo>
                <a:cubicBezTo>
                  <a:pt x="80" y="294"/>
                  <a:pt x="76" y="286"/>
                  <a:pt x="69" y="283"/>
                </a:cubicBezTo>
                <a:cubicBezTo>
                  <a:pt x="62" y="280"/>
                  <a:pt x="54" y="284"/>
                  <a:pt x="51" y="291"/>
                </a:cubicBezTo>
                <a:cubicBezTo>
                  <a:pt x="49" y="297"/>
                  <a:pt x="44" y="301"/>
                  <a:pt x="38" y="303"/>
                </a:cubicBezTo>
                <a:cubicBezTo>
                  <a:pt x="33" y="305"/>
                  <a:pt x="26" y="305"/>
                  <a:pt x="20" y="301"/>
                </a:cubicBezTo>
                <a:cubicBezTo>
                  <a:pt x="14" y="298"/>
                  <a:pt x="5" y="300"/>
                  <a:pt x="1" y="307"/>
                </a:cubicBezTo>
                <a:cubicBezTo>
                  <a:pt x="-2" y="313"/>
                  <a:pt x="0" y="322"/>
                  <a:pt x="7" y="325"/>
                </a:cubicBezTo>
                <a:cubicBezTo>
                  <a:pt x="15" y="329"/>
                  <a:pt x="23" y="332"/>
                  <a:pt x="32" y="332"/>
                </a:cubicBezTo>
                <a:cubicBezTo>
                  <a:pt x="33" y="332"/>
                  <a:pt x="34" y="331"/>
                  <a:pt x="35" y="331"/>
                </a:cubicBezTo>
                <a:cubicBezTo>
                  <a:pt x="48" y="397"/>
                  <a:pt x="101" y="426"/>
                  <a:pt x="139" y="435"/>
                </a:cubicBezTo>
                <a:cubicBezTo>
                  <a:pt x="134" y="446"/>
                  <a:pt x="131" y="457"/>
                  <a:pt x="130" y="468"/>
                </a:cubicBezTo>
                <a:cubicBezTo>
                  <a:pt x="129" y="475"/>
                  <a:pt x="135" y="482"/>
                  <a:pt x="142" y="482"/>
                </a:cubicBezTo>
                <a:lnTo>
                  <a:pt x="144" y="483"/>
                </a:lnTo>
                <a:cubicBezTo>
                  <a:pt x="151" y="483"/>
                  <a:pt x="157" y="477"/>
                  <a:pt x="158" y="470"/>
                </a:cubicBezTo>
                <a:cubicBezTo>
                  <a:pt x="161" y="437"/>
                  <a:pt x="193" y="402"/>
                  <a:pt x="222" y="384"/>
                </a:cubicBezTo>
                <a:cubicBezTo>
                  <a:pt x="249" y="367"/>
                  <a:pt x="288" y="363"/>
                  <a:pt x="326" y="360"/>
                </a:cubicBezTo>
                <a:cubicBezTo>
                  <a:pt x="363" y="356"/>
                  <a:pt x="398" y="353"/>
                  <a:pt x="425" y="339"/>
                </a:cubicBezTo>
                <a:moveTo>
                  <a:pt x="786" y="298"/>
                </a:moveTo>
                <a:cubicBezTo>
                  <a:pt x="782" y="305"/>
                  <a:pt x="785" y="313"/>
                  <a:pt x="791" y="316"/>
                </a:cubicBezTo>
                <a:cubicBezTo>
                  <a:pt x="793" y="318"/>
                  <a:pt x="796" y="318"/>
                  <a:pt x="798" y="318"/>
                </a:cubicBezTo>
                <a:cubicBezTo>
                  <a:pt x="803" y="318"/>
                  <a:pt x="808" y="316"/>
                  <a:pt x="810" y="311"/>
                </a:cubicBezTo>
                <a:cubicBezTo>
                  <a:pt x="811" y="310"/>
                  <a:pt x="862" y="217"/>
                  <a:pt x="766" y="155"/>
                </a:cubicBezTo>
                <a:cubicBezTo>
                  <a:pt x="760" y="151"/>
                  <a:pt x="751" y="152"/>
                  <a:pt x="747" y="159"/>
                </a:cubicBezTo>
                <a:cubicBezTo>
                  <a:pt x="743" y="165"/>
                  <a:pt x="744" y="173"/>
                  <a:pt x="751" y="177"/>
                </a:cubicBezTo>
                <a:cubicBezTo>
                  <a:pt x="825" y="226"/>
                  <a:pt x="787" y="295"/>
                  <a:pt x="786" y="298"/>
                </a:cubicBezTo>
                <a:moveTo>
                  <a:pt x="206" y="78"/>
                </a:moveTo>
                <a:cubicBezTo>
                  <a:pt x="210" y="78"/>
                  <a:pt x="215" y="76"/>
                  <a:pt x="217" y="73"/>
                </a:cubicBezTo>
                <a:cubicBezTo>
                  <a:pt x="258" y="18"/>
                  <a:pt x="314" y="37"/>
                  <a:pt x="316" y="38"/>
                </a:cubicBezTo>
                <a:cubicBezTo>
                  <a:pt x="323" y="40"/>
                  <a:pt x="331" y="36"/>
                  <a:pt x="334" y="29"/>
                </a:cubicBezTo>
                <a:cubicBezTo>
                  <a:pt x="337" y="22"/>
                  <a:pt x="333" y="15"/>
                  <a:pt x="326" y="12"/>
                </a:cubicBezTo>
                <a:cubicBezTo>
                  <a:pt x="299" y="2"/>
                  <a:pt x="237" y="-1"/>
                  <a:pt x="195" y="57"/>
                </a:cubicBezTo>
                <a:cubicBezTo>
                  <a:pt x="190" y="63"/>
                  <a:pt x="191" y="71"/>
                  <a:pt x="198" y="76"/>
                </a:cubicBezTo>
                <a:cubicBezTo>
                  <a:pt x="200" y="78"/>
                  <a:pt x="203" y="78"/>
                  <a:pt x="206" y="78"/>
                </a:cubicBezTo>
                <a:moveTo>
                  <a:pt x="571" y="27"/>
                </a:moveTo>
                <a:cubicBezTo>
                  <a:pt x="633" y="22"/>
                  <a:pt x="661" y="66"/>
                  <a:pt x="663" y="68"/>
                </a:cubicBezTo>
                <a:cubicBezTo>
                  <a:pt x="665" y="72"/>
                  <a:pt x="670" y="75"/>
                  <a:pt x="675" y="75"/>
                </a:cubicBezTo>
                <a:cubicBezTo>
                  <a:pt x="677" y="75"/>
                  <a:pt x="680" y="74"/>
                  <a:pt x="682" y="73"/>
                </a:cubicBezTo>
                <a:cubicBezTo>
                  <a:pt x="688" y="69"/>
                  <a:pt x="691" y="61"/>
                  <a:pt x="687" y="54"/>
                </a:cubicBezTo>
                <a:cubicBezTo>
                  <a:pt x="685" y="52"/>
                  <a:pt x="649" y="-6"/>
                  <a:pt x="569" y="0"/>
                </a:cubicBezTo>
                <a:cubicBezTo>
                  <a:pt x="561" y="1"/>
                  <a:pt x="555" y="7"/>
                  <a:pt x="556" y="15"/>
                </a:cubicBezTo>
                <a:cubicBezTo>
                  <a:pt x="557" y="22"/>
                  <a:pt x="564" y="28"/>
                  <a:pt x="571" y="27"/>
                </a:cubicBezTo>
                <a:moveTo>
                  <a:pt x="828" y="424"/>
                </a:moveTo>
                <a:cubicBezTo>
                  <a:pt x="821" y="424"/>
                  <a:pt x="813" y="429"/>
                  <a:pt x="812" y="438"/>
                </a:cubicBezTo>
                <a:cubicBezTo>
                  <a:pt x="812" y="438"/>
                  <a:pt x="808" y="485"/>
                  <a:pt x="759" y="500"/>
                </a:cubicBezTo>
                <a:cubicBezTo>
                  <a:pt x="752" y="503"/>
                  <a:pt x="748" y="510"/>
                  <a:pt x="750" y="517"/>
                </a:cubicBezTo>
                <a:cubicBezTo>
                  <a:pt x="752" y="523"/>
                  <a:pt x="758" y="527"/>
                  <a:pt x="764" y="527"/>
                </a:cubicBezTo>
                <a:cubicBezTo>
                  <a:pt x="765" y="527"/>
                  <a:pt x="766" y="526"/>
                  <a:pt x="768" y="526"/>
                </a:cubicBezTo>
                <a:cubicBezTo>
                  <a:pt x="834" y="505"/>
                  <a:pt x="840" y="443"/>
                  <a:pt x="840" y="440"/>
                </a:cubicBezTo>
                <a:cubicBezTo>
                  <a:pt x="841" y="432"/>
                  <a:pt x="835" y="425"/>
                  <a:pt x="828" y="42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74" name=""/>
          <p:cNvSpPr/>
          <p:nvPr/>
        </p:nvSpPr>
        <p:spPr>
          <a:xfrm>
            <a:off x="851040" y="1834920"/>
            <a:ext cx="228960" cy="183960"/>
          </a:xfrm>
          <a:custGeom>
            <a:avLst/>
            <a:gdLst/>
            <a:ahLst/>
            <a:rect l="0" t="0" r="r" b="b"/>
            <a:pathLst>
              <a:path w="636" h="511">
                <a:moveTo>
                  <a:pt x="11" y="285"/>
                </a:moveTo>
                <a:cubicBezTo>
                  <a:pt x="9" y="293"/>
                  <a:pt x="14" y="300"/>
                  <a:pt x="21" y="302"/>
                </a:cubicBezTo>
                <a:cubicBezTo>
                  <a:pt x="22" y="302"/>
                  <a:pt x="24" y="302"/>
                  <a:pt x="25" y="302"/>
                </a:cubicBezTo>
                <a:cubicBezTo>
                  <a:pt x="31" y="302"/>
                  <a:pt x="37" y="298"/>
                  <a:pt x="38" y="292"/>
                </a:cubicBezTo>
                <a:cubicBezTo>
                  <a:pt x="44" y="273"/>
                  <a:pt x="64" y="261"/>
                  <a:pt x="84" y="265"/>
                </a:cubicBezTo>
                <a:cubicBezTo>
                  <a:pt x="92" y="266"/>
                  <a:pt x="99" y="262"/>
                  <a:pt x="101" y="254"/>
                </a:cubicBezTo>
                <a:cubicBezTo>
                  <a:pt x="102" y="246"/>
                  <a:pt x="98" y="239"/>
                  <a:pt x="90" y="237"/>
                </a:cubicBezTo>
                <a:cubicBezTo>
                  <a:pt x="78" y="235"/>
                  <a:pt x="66" y="236"/>
                  <a:pt x="55" y="239"/>
                </a:cubicBezTo>
                <a:cubicBezTo>
                  <a:pt x="23" y="185"/>
                  <a:pt x="29" y="132"/>
                  <a:pt x="29" y="131"/>
                </a:cubicBezTo>
                <a:cubicBezTo>
                  <a:pt x="30" y="124"/>
                  <a:pt x="25" y="117"/>
                  <a:pt x="17" y="116"/>
                </a:cubicBezTo>
                <a:cubicBezTo>
                  <a:pt x="10" y="115"/>
                  <a:pt x="2" y="120"/>
                  <a:pt x="1" y="128"/>
                </a:cubicBezTo>
                <a:cubicBezTo>
                  <a:pt x="1" y="130"/>
                  <a:pt x="-6" y="191"/>
                  <a:pt x="31" y="254"/>
                </a:cubicBezTo>
                <a:cubicBezTo>
                  <a:pt x="22" y="262"/>
                  <a:pt x="15" y="273"/>
                  <a:pt x="11" y="285"/>
                </a:cubicBezTo>
                <a:moveTo>
                  <a:pt x="323" y="217"/>
                </a:moveTo>
                <a:cubicBezTo>
                  <a:pt x="335" y="207"/>
                  <a:pt x="353" y="207"/>
                  <a:pt x="364" y="217"/>
                </a:cubicBezTo>
                <a:cubicBezTo>
                  <a:pt x="367" y="220"/>
                  <a:pt x="370" y="221"/>
                  <a:pt x="374" y="221"/>
                </a:cubicBezTo>
                <a:cubicBezTo>
                  <a:pt x="378" y="221"/>
                  <a:pt x="381" y="220"/>
                  <a:pt x="384" y="217"/>
                </a:cubicBezTo>
                <a:cubicBezTo>
                  <a:pt x="389" y="212"/>
                  <a:pt x="389" y="203"/>
                  <a:pt x="384" y="198"/>
                </a:cubicBezTo>
                <a:cubicBezTo>
                  <a:pt x="377" y="192"/>
                  <a:pt x="369" y="188"/>
                  <a:pt x="361" y="185"/>
                </a:cubicBezTo>
                <a:cubicBezTo>
                  <a:pt x="370" y="158"/>
                  <a:pt x="366" y="145"/>
                  <a:pt x="359" y="122"/>
                </a:cubicBezTo>
                <a:cubicBezTo>
                  <a:pt x="357" y="118"/>
                  <a:pt x="356" y="114"/>
                  <a:pt x="354" y="109"/>
                </a:cubicBezTo>
                <a:lnTo>
                  <a:pt x="353" y="106"/>
                </a:lnTo>
                <a:cubicBezTo>
                  <a:pt x="343" y="73"/>
                  <a:pt x="337" y="52"/>
                  <a:pt x="356" y="21"/>
                </a:cubicBezTo>
                <a:cubicBezTo>
                  <a:pt x="360" y="15"/>
                  <a:pt x="358" y="6"/>
                  <a:pt x="351" y="2"/>
                </a:cubicBezTo>
                <a:cubicBezTo>
                  <a:pt x="345" y="-2"/>
                  <a:pt x="336" y="0"/>
                  <a:pt x="332" y="7"/>
                </a:cubicBezTo>
                <a:cubicBezTo>
                  <a:pt x="306" y="48"/>
                  <a:pt x="316" y="79"/>
                  <a:pt x="327" y="114"/>
                </a:cubicBezTo>
                <a:lnTo>
                  <a:pt x="328" y="117"/>
                </a:lnTo>
                <a:cubicBezTo>
                  <a:pt x="329" y="122"/>
                  <a:pt x="331" y="127"/>
                  <a:pt x="332" y="131"/>
                </a:cubicBezTo>
                <a:cubicBezTo>
                  <a:pt x="339" y="152"/>
                  <a:pt x="341" y="158"/>
                  <a:pt x="333" y="183"/>
                </a:cubicBezTo>
                <a:cubicBezTo>
                  <a:pt x="322" y="185"/>
                  <a:pt x="312" y="190"/>
                  <a:pt x="304" y="197"/>
                </a:cubicBezTo>
                <a:cubicBezTo>
                  <a:pt x="299" y="202"/>
                  <a:pt x="298" y="211"/>
                  <a:pt x="304" y="216"/>
                </a:cubicBezTo>
                <a:cubicBezTo>
                  <a:pt x="309" y="222"/>
                  <a:pt x="318" y="222"/>
                  <a:pt x="323" y="217"/>
                </a:cubicBezTo>
                <a:moveTo>
                  <a:pt x="502" y="136"/>
                </a:moveTo>
                <a:cubicBezTo>
                  <a:pt x="510" y="136"/>
                  <a:pt x="519" y="134"/>
                  <a:pt x="526" y="131"/>
                </a:cubicBezTo>
                <a:cubicBezTo>
                  <a:pt x="533" y="127"/>
                  <a:pt x="536" y="119"/>
                  <a:pt x="533" y="113"/>
                </a:cubicBezTo>
                <a:cubicBezTo>
                  <a:pt x="530" y="106"/>
                  <a:pt x="521" y="103"/>
                  <a:pt x="514" y="106"/>
                </a:cubicBezTo>
                <a:cubicBezTo>
                  <a:pt x="500" y="113"/>
                  <a:pt x="482" y="107"/>
                  <a:pt x="475" y="94"/>
                </a:cubicBezTo>
                <a:cubicBezTo>
                  <a:pt x="471" y="87"/>
                  <a:pt x="463" y="85"/>
                  <a:pt x="456" y="88"/>
                </a:cubicBezTo>
                <a:cubicBezTo>
                  <a:pt x="449" y="92"/>
                  <a:pt x="446" y="100"/>
                  <a:pt x="450" y="107"/>
                </a:cubicBezTo>
                <a:cubicBezTo>
                  <a:pt x="455" y="116"/>
                  <a:pt x="463" y="123"/>
                  <a:pt x="471" y="128"/>
                </a:cubicBezTo>
                <a:cubicBezTo>
                  <a:pt x="456" y="163"/>
                  <a:pt x="465" y="201"/>
                  <a:pt x="472" y="221"/>
                </a:cubicBezTo>
                <a:cubicBezTo>
                  <a:pt x="474" y="227"/>
                  <a:pt x="479" y="230"/>
                  <a:pt x="485" y="230"/>
                </a:cubicBezTo>
                <a:cubicBezTo>
                  <a:pt x="486" y="230"/>
                  <a:pt x="488" y="230"/>
                  <a:pt x="489" y="230"/>
                </a:cubicBezTo>
                <a:cubicBezTo>
                  <a:pt x="498" y="227"/>
                  <a:pt x="502" y="219"/>
                  <a:pt x="499" y="212"/>
                </a:cubicBezTo>
                <a:cubicBezTo>
                  <a:pt x="495" y="199"/>
                  <a:pt x="484" y="165"/>
                  <a:pt x="499" y="135"/>
                </a:cubicBezTo>
                <a:cubicBezTo>
                  <a:pt x="500" y="136"/>
                  <a:pt x="501" y="136"/>
                  <a:pt x="502" y="136"/>
                </a:cubicBezTo>
                <a:moveTo>
                  <a:pt x="636" y="393"/>
                </a:moveTo>
                <a:cubicBezTo>
                  <a:pt x="636" y="386"/>
                  <a:pt x="629" y="380"/>
                  <a:pt x="621" y="381"/>
                </a:cubicBezTo>
                <a:cubicBezTo>
                  <a:pt x="593" y="383"/>
                  <a:pt x="569" y="362"/>
                  <a:pt x="567" y="334"/>
                </a:cubicBezTo>
                <a:cubicBezTo>
                  <a:pt x="566" y="327"/>
                  <a:pt x="560" y="321"/>
                  <a:pt x="552" y="322"/>
                </a:cubicBezTo>
                <a:cubicBezTo>
                  <a:pt x="544" y="322"/>
                  <a:pt x="539" y="329"/>
                  <a:pt x="539" y="336"/>
                </a:cubicBezTo>
                <a:cubicBezTo>
                  <a:pt x="540" y="352"/>
                  <a:pt x="547" y="367"/>
                  <a:pt x="556" y="378"/>
                </a:cubicBezTo>
                <a:cubicBezTo>
                  <a:pt x="534" y="404"/>
                  <a:pt x="504" y="411"/>
                  <a:pt x="487" y="413"/>
                </a:cubicBezTo>
                <a:cubicBezTo>
                  <a:pt x="472" y="415"/>
                  <a:pt x="460" y="414"/>
                  <a:pt x="445" y="412"/>
                </a:cubicBezTo>
                <a:cubicBezTo>
                  <a:pt x="432" y="410"/>
                  <a:pt x="416" y="409"/>
                  <a:pt x="398" y="409"/>
                </a:cubicBezTo>
                <a:lnTo>
                  <a:pt x="397" y="409"/>
                </a:lnTo>
                <a:cubicBezTo>
                  <a:pt x="397" y="401"/>
                  <a:pt x="395" y="390"/>
                  <a:pt x="389" y="381"/>
                </a:cubicBezTo>
                <a:cubicBezTo>
                  <a:pt x="385" y="374"/>
                  <a:pt x="376" y="372"/>
                  <a:pt x="370" y="376"/>
                </a:cubicBezTo>
                <a:cubicBezTo>
                  <a:pt x="363" y="380"/>
                  <a:pt x="361" y="389"/>
                  <a:pt x="365" y="395"/>
                </a:cubicBezTo>
                <a:cubicBezTo>
                  <a:pt x="369" y="401"/>
                  <a:pt x="370" y="410"/>
                  <a:pt x="370" y="415"/>
                </a:cubicBezTo>
                <a:cubicBezTo>
                  <a:pt x="356" y="420"/>
                  <a:pt x="343" y="427"/>
                  <a:pt x="332" y="434"/>
                </a:cubicBezTo>
                <a:cubicBezTo>
                  <a:pt x="313" y="446"/>
                  <a:pt x="297" y="456"/>
                  <a:pt x="274" y="451"/>
                </a:cubicBezTo>
                <a:cubicBezTo>
                  <a:pt x="253" y="446"/>
                  <a:pt x="232" y="446"/>
                  <a:pt x="214" y="448"/>
                </a:cubicBezTo>
                <a:cubicBezTo>
                  <a:pt x="211" y="441"/>
                  <a:pt x="207" y="433"/>
                  <a:pt x="200" y="427"/>
                </a:cubicBezTo>
                <a:cubicBezTo>
                  <a:pt x="194" y="422"/>
                  <a:pt x="185" y="422"/>
                  <a:pt x="180" y="427"/>
                </a:cubicBezTo>
                <a:cubicBezTo>
                  <a:pt x="175" y="433"/>
                  <a:pt x="175" y="441"/>
                  <a:pt x="181" y="446"/>
                </a:cubicBezTo>
                <a:cubicBezTo>
                  <a:pt x="183" y="449"/>
                  <a:pt x="185" y="452"/>
                  <a:pt x="186" y="455"/>
                </a:cubicBezTo>
                <a:cubicBezTo>
                  <a:pt x="156" y="467"/>
                  <a:pt x="140" y="488"/>
                  <a:pt x="139" y="489"/>
                </a:cubicBezTo>
                <a:cubicBezTo>
                  <a:pt x="135" y="495"/>
                  <a:pt x="136" y="504"/>
                  <a:pt x="143" y="508"/>
                </a:cubicBezTo>
                <a:cubicBezTo>
                  <a:pt x="145" y="510"/>
                  <a:pt x="148" y="511"/>
                  <a:pt x="151" y="511"/>
                </a:cubicBezTo>
                <a:cubicBezTo>
                  <a:pt x="155" y="511"/>
                  <a:pt x="159" y="509"/>
                  <a:pt x="162" y="505"/>
                </a:cubicBezTo>
                <a:cubicBezTo>
                  <a:pt x="162" y="505"/>
                  <a:pt x="178" y="485"/>
                  <a:pt x="208" y="477"/>
                </a:cubicBezTo>
                <a:cubicBezTo>
                  <a:pt x="224" y="472"/>
                  <a:pt x="246" y="473"/>
                  <a:pt x="268" y="478"/>
                </a:cubicBezTo>
                <a:cubicBezTo>
                  <a:pt x="274" y="479"/>
                  <a:pt x="280" y="480"/>
                  <a:pt x="285" y="480"/>
                </a:cubicBezTo>
                <a:cubicBezTo>
                  <a:pt x="288" y="486"/>
                  <a:pt x="289" y="493"/>
                  <a:pt x="289" y="495"/>
                </a:cubicBezTo>
                <a:cubicBezTo>
                  <a:pt x="289" y="502"/>
                  <a:pt x="295" y="508"/>
                  <a:pt x="303" y="508"/>
                </a:cubicBezTo>
                <a:lnTo>
                  <a:pt x="304" y="508"/>
                </a:lnTo>
                <a:cubicBezTo>
                  <a:pt x="311" y="508"/>
                  <a:pt x="317" y="501"/>
                  <a:pt x="317" y="494"/>
                </a:cubicBezTo>
                <a:cubicBezTo>
                  <a:pt x="317" y="492"/>
                  <a:pt x="316" y="484"/>
                  <a:pt x="313" y="475"/>
                </a:cubicBezTo>
                <a:cubicBezTo>
                  <a:pt x="326" y="471"/>
                  <a:pt x="337" y="463"/>
                  <a:pt x="348" y="457"/>
                </a:cubicBezTo>
                <a:cubicBezTo>
                  <a:pt x="364" y="447"/>
                  <a:pt x="379" y="437"/>
                  <a:pt x="399" y="436"/>
                </a:cubicBezTo>
                <a:cubicBezTo>
                  <a:pt x="415" y="436"/>
                  <a:pt x="429" y="437"/>
                  <a:pt x="442" y="439"/>
                </a:cubicBezTo>
                <a:cubicBezTo>
                  <a:pt x="455" y="440"/>
                  <a:pt x="468" y="441"/>
                  <a:pt x="482" y="441"/>
                </a:cubicBezTo>
                <a:cubicBezTo>
                  <a:pt x="485" y="447"/>
                  <a:pt x="485" y="457"/>
                  <a:pt x="484" y="460"/>
                </a:cubicBezTo>
                <a:cubicBezTo>
                  <a:pt x="484" y="467"/>
                  <a:pt x="489" y="474"/>
                  <a:pt x="498" y="475"/>
                </a:cubicBezTo>
                <a:lnTo>
                  <a:pt x="499" y="475"/>
                </a:lnTo>
                <a:cubicBezTo>
                  <a:pt x="506" y="475"/>
                  <a:pt x="512" y="470"/>
                  <a:pt x="513" y="463"/>
                </a:cubicBezTo>
                <a:cubicBezTo>
                  <a:pt x="513" y="462"/>
                  <a:pt x="515" y="449"/>
                  <a:pt x="511" y="437"/>
                </a:cubicBezTo>
                <a:cubicBezTo>
                  <a:pt x="532" y="431"/>
                  <a:pt x="556" y="420"/>
                  <a:pt x="577" y="397"/>
                </a:cubicBezTo>
                <a:cubicBezTo>
                  <a:pt x="589" y="404"/>
                  <a:pt x="603" y="408"/>
                  <a:pt x="618" y="408"/>
                </a:cubicBezTo>
                <a:cubicBezTo>
                  <a:pt x="620" y="408"/>
                  <a:pt x="621" y="408"/>
                  <a:pt x="623" y="408"/>
                </a:cubicBezTo>
                <a:cubicBezTo>
                  <a:pt x="631" y="407"/>
                  <a:pt x="637" y="401"/>
                  <a:pt x="636" y="39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160280" y="1770480"/>
            <a:ext cx="3577680" cy="40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 API</a:t>
            </a:r>
            <a:r>
              <a:rPr b="1" lang="ja-JP" sz="283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ではダメなのか？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157400" y="2559960"/>
            <a:ext cx="5522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項目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3259800" y="2559960"/>
            <a:ext cx="183960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従来の</a:t>
            </a:r>
            <a:r>
              <a:rPr b="1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API</a:t>
            </a:r>
            <a:r>
              <a:rPr b="1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連携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8520840" y="2559960"/>
            <a:ext cx="61380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880920" y="3093120"/>
            <a:ext cx="329544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接続方法 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API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ごとに異なる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6367320" y="3093120"/>
            <a:ext cx="193176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基本部分は統一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880920" y="3636360"/>
            <a:ext cx="82836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保守性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2243160" y="3636360"/>
            <a:ext cx="890460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仕様変更のたびにコードを修正 仕様が変わっても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LLM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はそのまま使える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880920" y="4169520"/>
            <a:ext cx="82836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拡張性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4" name=""/>
          <p:cNvSpPr/>
          <p:nvPr/>
        </p:nvSpPr>
        <p:spPr>
          <a:xfrm>
            <a:off x="1114200" y="48099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26" y="321"/>
                </a:moveTo>
                <a:lnTo>
                  <a:pt x="654" y="321"/>
                </a:lnTo>
                <a:cubicBezTo>
                  <a:pt x="647" y="291"/>
                  <a:pt x="636" y="264"/>
                  <a:pt x="620" y="239"/>
                </a:cubicBezTo>
                <a:lnTo>
                  <a:pt x="671" y="189"/>
                </a:lnTo>
                <a:cubicBezTo>
                  <a:pt x="688" y="172"/>
                  <a:pt x="688" y="145"/>
                  <a:pt x="671" y="128"/>
                </a:cubicBezTo>
                <a:lnTo>
                  <a:pt x="641" y="98"/>
                </a:lnTo>
                <a:cubicBezTo>
                  <a:pt x="624" y="82"/>
                  <a:pt x="597" y="82"/>
                  <a:pt x="581" y="98"/>
                </a:cubicBezTo>
                <a:lnTo>
                  <a:pt x="530" y="149"/>
                </a:lnTo>
                <a:cubicBezTo>
                  <a:pt x="505" y="134"/>
                  <a:pt x="478" y="122"/>
                  <a:pt x="449" y="115"/>
                </a:cubicBezTo>
                <a:lnTo>
                  <a:pt x="449" y="43"/>
                </a:lnTo>
                <a:cubicBezTo>
                  <a:pt x="449" y="19"/>
                  <a:pt x="430" y="0"/>
                  <a:pt x="406" y="0"/>
                </a:cubicBezTo>
                <a:lnTo>
                  <a:pt x="363" y="0"/>
                </a:lnTo>
                <a:cubicBezTo>
                  <a:pt x="339" y="0"/>
                  <a:pt x="320" y="19"/>
                  <a:pt x="320" y="43"/>
                </a:cubicBezTo>
                <a:lnTo>
                  <a:pt x="320" y="115"/>
                </a:lnTo>
                <a:cubicBezTo>
                  <a:pt x="291" y="122"/>
                  <a:pt x="263" y="134"/>
                  <a:pt x="239" y="149"/>
                </a:cubicBezTo>
                <a:lnTo>
                  <a:pt x="188" y="98"/>
                </a:lnTo>
                <a:cubicBezTo>
                  <a:pt x="171" y="82"/>
                  <a:pt x="144" y="82"/>
                  <a:pt x="128" y="98"/>
                </a:cubicBezTo>
                <a:lnTo>
                  <a:pt x="97" y="128"/>
                </a:lnTo>
                <a:cubicBezTo>
                  <a:pt x="81" y="145"/>
                  <a:pt x="81" y="172"/>
                  <a:pt x="97" y="189"/>
                </a:cubicBezTo>
                <a:lnTo>
                  <a:pt x="148" y="239"/>
                </a:lnTo>
                <a:cubicBezTo>
                  <a:pt x="133" y="264"/>
                  <a:pt x="121" y="292"/>
                  <a:pt x="114" y="321"/>
                </a:cubicBezTo>
                <a:lnTo>
                  <a:pt x="43" y="321"/>
                </a:lnTo>
                <a:cubicBezTo>
                  <a:pt x="19" y="321"/>
                  <a:pt x="0" y="340"/>
                  <a:pt x="0" y="363"/>
                </a:cubicBezTo>
                <a:lnTo>
                  <a:pt x="0" y="406"/>
                </a:lnTo>
                <a:cubicBezTo>
                  <a:pt x="0" y="429"/>
                  <a:pt x="19" y="449"/>
                  <a:pt x="43" y="449"/>
                </a:cubicBezTo>
                <a:lnTo>
                  <a:pt x="114" y="449"/>
                </a:lnTo>
                <a:cubicBezTo>
                  <a:pt x="121" y="478"/>
                  <a:pt x="133" y="505"/>
                  <a:pt x="148" y="530"/>
                </a:cubicBezTo>
                <a:lnTo>
                  <a:pt x="97" y="581"/>
                </a:lnTo>
                <a:cubicBezTo>
                  <a:pt x="81" y="597"/>
                  <a:pt x="81" y="624"/>
                  <a:pt x="97" y="641"/>
                </a:cubicBezTo>
                <a:lnTo>
                  <a:pt x="128" y="671"/>
                </a:lnTo>
                <a:cubicBezTo>
                  <a:pt x="144" y="688"/>
                  <a:pt x="171" y="688"/>
                  <a:pt x="188" y="671"/>
                </a:cubicBezTo>
                <a:lnTo>
                  <a:pt x="239" y="620"/>
                </a:lnTo>
                <a:cubicBezTo>
                  <a:pt x="263" y="636"/>
                  <a:pt x="291" y="647"/>
                  <a:pt x="320" y="654"/>
                </a:cubicBezTo>
                <a:lnTo>
                  <a:pt x="320" y="726"/>
                </a:lnTo>
                <a:cubicBezTo>
                  <a:pt x="320" y="749"/>
                  <a:pt x="339" y="768"/>
                  <a:pt x="363" y="768"/>
                </a:cubicBezTo>
                <a:lnTo>
                  <a:pt x="406" y="768"/>
                </a:lnTo>
                <a:cubicBezTo>
                  <a:pt x="430" y="768"/>
                  <a:pt x="449" y="749"/>
                  <a:pt x="449" y="726"/>
                </a:cubicBezTo>
                <a:lnTo>
                  <a:pt x="449" y="654"/>
                </a:lnTo>
                <a:cubicBezTo>
                  <a:pt x="478" y="647"/>
                  <a:pt x="505" y="636"/>
                  <a:pt x="530" y="620"/>
                </a:cubicBezTo>
                <a:lnTo>
                  <a:pt x="581" y="671"/>
                </a:lnTo>
                <a:cubicBezTo>
                  <a:pt x="597" y="688"/>
                  <a:pt x="624" y="688"/>
                  <a:pt x="641" y="671"/>
                </a:cubicBezTo>
                <a:lnTo>
                  <a:pt x="671" y="641"/>
                </a:lnTo>
                <a:cubicBezTo>
                  <a:pt x="688" y="624"/>
                  <a:pt x="688" y="597"/>
                  <a:pt x="671" y="581"/>
                </a:cubicBezTo>
                <a:lnTo>
                  <a:pt x="620" y="530"/>
                </a:lnTo>
                <a:cubicBezTo>
                  <a:pt x="636" y="505"/>
                  <a:pt x="647" y="478"/>
                  <a:pt x="654" y="449"/>
                </a:cubicBezTo>
                <a:lnTo>
                  <a:pt x="726" y="449"/>
                </a:lnTo>
                <a:cubicBezTo>
                  <a:pt x="749" y="449"/>
                  <a:pt x="768" y="429"/>
                  <a:pt x="768" y="406"/>
                </a:cubicBezTo>
                <a:lnTo>
                  <a:pt x="768" y="363"/>
                </a:lnTo>
                <a:cubicBezTo>
                  <a:pt x="768" y="340"/>
                  <a:pt x="749" y="321"/>
                  <a:pt x="726" y="321"/>
                </a:cubicBezTo>
                <a:moveTo>
                  <a:pt x="385" y="555"/>
                </a:moveTo>
                <a:cubicBezTo>
                  <a:pt x="290" y="555"/>
                  <a:pt x="213" y="479"/>
                  <a:pt x="213" y="385"/>
                </a:cubicBezTo>
                <a:cubicBezTo>
                  <a:pt x="213" y="290"/>
                  <a:pt x="290" y="214"/>
                  <a:pt x="385" y="214"/>
                </a:cubicBezTo>
                <a:cubicBezTo>
                  <a:pt x="479" y="214"/>
                  <a:pt x="555" y="290"/>
                  <a:pt x="555" y="385"/>
                </a:cubicBezTo>
                <a:cubicBezTo>
                  <a:pt x="555" y="479"/>
                  <a:pt x="479" y="555"/>
                  <a:pt x="385" y="555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2243160" y="4169520"/>
            <a:ext cx="752544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ツール追加に複雑な実装が必要 登録すれば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LLM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がすぐ使える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1407960" y="4807800"/>
            <a:ext cx="895068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59636e"/>
                </a:solidFill>
                <a:effectLst/>
                <a:uFillTx/>
                <a:latin typeface="NotoSansJP-Thin_"/>
                <a:ea typeface="NotoSansJP-Thin_"/>
              </a:rPr>
              <a:t> MCP</a:t>
            </a:r>
            <a:r>
              <a:rPr b="0" lang="ja-JP" sz="2170" strike="noStrike" u="none">
                <a:solidFill>
                  <a:srgbClr val="59636e"/>
                </a:solidFill>
                <a:effectLst/>
                <a:uFillTx/>
                <a:latin typeface="NotoSansJP-Thin_"/>
                <a:ea typeface="NotoSansJP-Thin_"/>
              </a:rPr>
              <a:t>は仕様書ごと</a:t>
            </a:r>
            <a:r>
              <a:rPr b="0" lang="en-US" sz="2170" strike="noStrike" u="none">
                <a:solidFill>
                  <a:srgbClr val="59636e"/>
                </a:solidFill>
                <a:effectLst/>
                <a:uFillTx/>
                <a:latin typeface="NotoSansJP-Thin_"/>
                <a:ea typeface="NotoSansJP-Thin_"/>
              </a:rPr>
              <a:t>LLM</a:t>
            </a:r>
            <a:r>
              <a:rPr b="0" lang="ja-JP" sz="2170" strike="noStrike" u="none">
                <a:solidFill>
                  <a:srgbClr val="59636e"/>
                </a:solidFill>
                <a:effectLst/>
                <a:uFillTx/>
                <a:latin typeface="NotoSansJP-Thin_"/>
                <a:ea typeface="NotoSansJP-Thin_"/>
              </a:rPr>
              <a:t>に渡すことで、ツールの変更を動的に反映できる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11779200" y="637488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NotoSansJP-Thin_"/>
                <a:ea typeface="NotoSansJP-Thin_"/>
              </a:rPr>
              <a:t>7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1" name=""/>
          <p:cNvSpPr/>
          <p:nvPr/>
        </p:nvSpPr>
        <p:spPr>
          <a:xfrm>
            <a:off x="801000" y="1563480"/>
            <a:ext cx="131040" cy="141120"/>
          </a:xfrm>
          <a:custGeom>
            <a:avLst/>
            <a:gdLst/>
            <a:ahLst/>
            <a:rect l="0" t="0" r="r" b="b"/>
            <a:pathLst>
              <a:path w="364" h="392">
                <a:moveTo>
                  <a:pt x="364" y="280"/>
                </a:moveTo>
                <a:cubicBezTo>
                  <a:pt x="364" y="342"/>
                  <a:pt x="342" y="392"/>
                  <a:pt x="280" y="392"/>
                </a:cubicBezTo>
                <a:lnTo>
                  <a:pt x="84" y="392"/>
                </a:lnTo>
                <a:cubicBezTo>
                  <a:pt x="-28" y="392"/>
                  <a:pt x="-28" y="0"/>
                  <a:pt x="84" y="0"/>
                </a:cubicBezTo>
                <a:lnTo>
                  <a:pt x="280" y="0"/>
                </a:lnTo>
                <a:cubicBezTo>
                  <a:pt x="342" y="0"/>
                  <a:pt x="364" y="50"/>
                  <a:pt x="364" y="112"/>
                </a:cubicBezTo>
                <a:lnTo>
                  <a:pt x="364" y="280"/>
                </a:ln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92" name=""/>
          <p:cNvSpPr/>
          <p:nvPr/>
        </p:nvSpPr>
        <p:spPr>
          <a:xfrm>
            <a:off x="851400" y="1563480"/>
            <a:ext cx="281880" cy="141120"/>
          </a:xfrm>
          <a:custGeom>
            <a:avLst/>
            <a:gdLst/>
            <a:ahLst/>
            <a:rect l="0" t="0" r="r" b="b"/>
            <a:pathLst>
              <a:path w="783" h="392">
                <a:moveTo>
                  <a:pt x="755" y="336"/>
                </a:moveTo>
                <a:lnTo>
                  <a:pt x="727" y="336"/>
                </a:lnTo>
                <a:lnTo>
                  <a:pt x="727" y="56"/>
                </a:lnTo>
                <a:lnTo>
                  <a:pt x="755" y="56"/>
                </a:lnTo>
                <a:cubicBezTo>
                  <a:pt x="770" y="56"/>
                  <a:pt x="783" y="43"/>
                  <a:pt x="783" y="28"/>
                </a:cubicBezTo>
                <a:cubicBezTo>
                  <a:pt x="783" y="13"/>
                  <a:pt x="770" y="0"/>
                  <a:pt x="755" y="0"/>
                </a:cubicBezTo>
                <a:lnTo>
                  <a:pt x="83" y="0"/>
                </a:lnTo>
                <a:cubicBezTo>
                  <a:pt x="-28" y="0"/>
                  <a:pt x="-28" y="392"/>
                  <a:pt x="83" y="392"/>
                </a:cubicBezTo>
                <a:lnTo>
                  <a:pt x="755" y="392"/>
                </a:lnTo>
                <a:cubicBezTo>
                  <a:pt x="770" y="392"/>
                  <a:pt x="783" y="380"/>
                  <a:pt x="783" y="364"/>
                </a:cubicBezTo>
                <a:cubicBezTo>
                  <a:pt x="783" y="349"/>
                  <a:pt x="770" y="336"/>
                  <a:pt x="755" y="336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93" name=""/>
          <p:cNvSpPr/>
          <p:nvPr/>
        </p:nvSpPr>
        <p:spPr>
          <a:xfrm>
            <a:off x="876240" y="1583640"/>
            <a:ext cx="256680" cy="100800"/>
          </a:xfrm>
          <a:custGeom>
            <a:avLst/>
            <a:gdLst/>
            <a:ahLst/>
            <a:rect l="0" t="0" r="r" b="b"/>
            <a:pathLst>
              <a:path w="713" h="280">
                <a:moveTo>
                  <a:pt x="690" y="280"/>
                </a:moveTo>
                <a:lnTo>
                  <a:pt x="42" y="280"/>
                </a:lnTo>
                <a:cubicBezTo>
                  <a:pt x="-14" y="280"/>
                  <a:pt x="-14" y="0"/>
                  <a:pt x="42" y="0"/>
                </a:cubicBezTo>
                <a:lnTo>
                  <a:pt x="690" y="0"/>
                </a:lnTo>
                <a:cubicBezTo>
                  <a:pt x="721" y="0"/>
                  <a:pt x="721" y="280"/>
                  <a:pt x="690" y="28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4" name=""/>
          <p:cNvSpPr/>
          <p:nvPr/>
        </p:nvSpPr>
        <p:spPr>
          <a:xfrm>
            <a:off x="876240" y="1583640"/>
            <a:ext cx="255240" cy="92880"/>
          </a:xfrm>
          <a:custGeom>
            <a:avLst/>
            <a:gdLst/>
            <a:ahLst/>
            <a:rect l="0" t="0" r="r" b="b"/>
            <a:pathLst>
              <a:path w="709" h="258">
                <a:moveTo>
                  <a:pt x="57" y="56"/>
                </a:moveTo>
                <a:lnTo>
                  <a:pt x="709" y="56"/>
                </a:lnTo>
                <a:cubicBezTo>
                  <a:pt x="706" y="23"/>
                  <a:pt x="699" y="0"/>
                  <a:pt x="690" y="0"/>
                </a:cubicBezTo>
                <a:lnTo>
                  <a:pt x="43" y="0"/>
                </a:lnTo>
                <a:cubicBezTo>
                  <a:pt x="-4" y="0"/>
                  <a:pt x="-12" y="191"/>
                  <a:pt x="18" y="258"/>
                </a:cubicBezTo>
                <a:cubicBezTo>
                  <a:pt x="7" y="175"/>
                  <a:pt x="20" y="56"/>
                  <a:pt x="57" y="5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5" name=""/>
          <p:cNvSpPr/>
          <p:nvPr/>
        </p:nvSpPr>
        <p:spPr>
          <a:xfrm>
            <a:off x="790920" y="1362600"/>
            <a:ext cx="110880" cy="110880"/>
          </a:xfrm>
          <a:custGeom>
            <a:avLst/>
            <a:gdLst/>
            <a:ahLst/>
            <a:rect l="0" t="0" r="r" b="b"/>
            <a:pathLst>
              <a:path w="308" h="308">
                <a:moveTo>
                  <a:pt x="308" y="196"/>
                </a:moveTo>
                <a:cubicBezTo>
                  <a:pt x="308" y="258"/>
                  <a:pt x="258" y="308"/>
                  <a:pt x="197" y="308"/>
                </a:cubicBezTo>
                <a:lnTo>
                  <a:pt x="84" y="308"/>
                </a:lnTo>
                <a:cubicBezTo>
                  <a:pt x="-28" y="308"/>
                  <a:pt x="-28" y="0"/>
                  <a:pt x="84" y="0"/>
                </a:cubicBezTo>
                <a:lnTo>
                  <a:pt x="197" y="0"/>
                </a:lnTo>
                <a:cubicBezTo>
                  <a:pt x="258" y="0"/>
                  <a:pt x="308" y="50"/>
                  <a:pt x="308" y="112"/>
                </a:cubicBezTo>
                <a:lnTo>
                  <a:pt x="308" y="196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96" name=""/>
          <p:cNvSpPr/>
          <p:nvPr/>
        </p:nvSpPr>
        <p:spPr>
          <a:xfrm>
            <a:off x="821160" y="1362600"/>
            <a:ext cx="281880" cy="110880"/>
          </a:xfrm>
          <a:custGeom>
            <a:avLst/>
            <a:gdLst/>
            <a:ahLst/>
            <a:rect l="0" t="0" r="r" b="b"/>
            <a:pathLst>
              <a:path w="783" h="308">
                <a:moveTo>
                  <a:pt x="755" y="252"/>
                </a:moveTo>
                <a:lnTo>
                  <a:pt x="727" y="252"/>
                </a:lnTo>
                <a:lnTo>
                  <a:pt x="727" y="56"/>
                </a:lnTo>
                <a:lnTo>
                  <a:pt x="755" y="56"/>
                </a:lnTo>
                <a:cubicBezTo>
                  <a:pt x="770" y="56"/>
                  <a:pt x="783" y="43"/>
                  <a:pt x="783" y="27"/>
                </a:cubicBezTo>
                <a:cubicBezTo>
                  <a:pt x="783" y="12"/>
                  <a:pt x="770" y="0"/>
                  <a:pt x="755" y="0"/>
                </a:cubicBezTo>
                <a:lnTo>
                  <a:pt x="84" y="0"/>
                </a:lnTo>
                <a:cubicBezTo>
                  <a:pt x="-28" y="0"/>
                  <a:pt x="-28" y="308"/>
                  <a:pt x="84" y="308"/>
                </a:cubicBezTo>
                <a:lnTo>
                  <a:pt x="755" y="308"/>
                </a:lnTo>
                <a:cubicBezTo>
                  <a:pt x="770" y="308"/>
                  <a:pt x="783" y="295"/>
                  <a:pt x="783" y="280"/>
                </a:cubicBezTo>
                <a:cubicBezTo>
                  <a:pt x="783" y="264"/>
                  <a:pt x="770" y="252"/>
                  <a:pt x="755" y="252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7" name=""/>
          <p:cNvSpPr/>
          <p:nvPr/>
        </p:nvSpPr>
        <p:spPr>
          <a:xfrm>
            <a:off x="846360" y="1382400"/>
            <a:ext cx="256680" cy="70920"/>
          </a:xfrm>
          <a:custGeom>
            <a:avLst/>
            <a:gdLst/>
            <a:ahLst/>
            <a:rect l="0" t="0" r="r" b="b"/>
            <a:pathLst>
              <a:path w="713" h="197">
                <a:moveTo>
                  <a:pt x="690" y="197"/>
                </a:moveTo>
                <a:lnTo>
                  <a:pt x="42" y="197"/>
                </a:lnTo>
                <a:cubicBezTo>
                  <a:pt x="-14" y="197"/>
                  <a:pt x="-14" y="0"/>
                  <a:pt x="42" y="0"/>
                </a:cubicBezTo>
                <a:lnTo>
                  <a:pt x="690" y="0"/>
                </a:lnTo>
                <a:cubicBezTo>
                  <a:pt x="720" y="0"/>
                  <a:pt x="720" y="197"/>
                  <a:pt x="690" y="197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8" name=""/>
          <p:cNvSpPr/>
          <p:nvPr/>
        </p:nvSpPr>
        <p:spPr>
          <a:xfrm>
            <a:off x="846360" y="1382400"/>
            <a:ext cx="255960" cy="45720"/>
          </a:xfrm>
          <a:custGeom>
            <a:avLst/>
            <a:gdLst/>
            <a:ahLst/>
            <a:rect l="0" t="0" r="r" b="b"/>
            <a:pathLst>
              <a:path w="711" h="127">
                <a:moveTo>
                  <a:pt x="42" y="56"/>
                </a:moveTo>
                <a:lnTo>
                  <a:pt x="711" y="56"/>
                </a:lnTo>
                <a:cubicBezTo>
                  <a:pt x="708" y="25"/>
                  <a:pt x="701" y="0"/>
                  <a:pt x="690" y="0"/>
                </a:cubicBezTo>
                <a:lnTo>
                  <a:pt x="42" y="0"/>
                </a:lnTo>
                <a:cubicBezTo>
                  <a:pt x="8" y="0"/>
                  <a:pt x="-5" y="70"/>
                  <a:pt x="1" y="127"/>
                </a:cubicBezTo>
                <a:cubicBezTo>
                  <a:pt x="6" y="88"/>
                  <a:pt x="19" y="56"/>
                  <a:pt x="42" y="5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9" name=""/>
          <p:cNvSpPr/>
          <p:nvPr/>
        </p:nvSpPr>
        <p:spPr>
          <a:xfrm>
            <a:off x="811080" y="1473120"/>
            <a:ext cx="171360" cy="90720"/>
          </a:xfrm>
          <a:custGeom>
            <a:avLst/>
            <a:gdLst/>
            <a:ahLst/>
            <a:rect l="0" t="0" r="r" b="b"/>
            <a:pathLst>
              <a:path w="476" h="252">
                <a:moveTo>
                  <a:pt x="476" y="140"/>
                </a:moveTo>
                <a:cubicBezTo>
                  <a:pt x="476" y="202"/>
                  <a:pt x="426" y="252"/>
                  <a:pt x="364" y="252"/>
                </a:cubicBezTo>
                <a:lnTo>
                  <a:pt x="84" y="252"/>
                </a:lnTo>
                <a:cubicBezTo>
                  <a:pt x="-28" y="252"/>
                  <a:pt x="-28" y="0"/>
                  <a:pt x="84" y="0"/>
                </a:cubicBezTo>
                <a:lnTo>
                  <a:pt x="364" y="0"/>
                </a:lnTo>
                <a:cubicBezTo>
                  <a:pt x="426" y="0"/>
                  <a:pt x="476" y="51"/>
                  <a:pt x="476" y="112"/>
                </a:cubicBezTo>
                <a:lnTo>
                  <a:pt x="476" y="140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0" name=""/>
          <p:cNvSpPr/>
          <p:nvPr/>
        </p:nvSpPr>
        <p:spPr>
          <a:xfrm>
            <a:off x="901440" y="1473120"/>
            <a:ext cx="241560" cy="90720"/>
          </a:xfrm>
          <a:custGeom>
            <a:avLst/>
            <a:gdLst/>
            <a:ahLst/>
            <a:rect l="0" t="0" r="r" b="b"/>
            <a:pathLst>
              <a:path w="671" h="252">
                <a:moveTo>
                  <a:pt x="644" y="196"/>
                </a:moveTo>
                <a:lnTo>
                  <a:pt x="616" y="196"/>
                </a:lnTo>
                <a:lnTo>
                  <a:pt x="616" y="57"/>
                </a:lnTo>
                <a:lnTo>
                  <a:pt x="644" y="57"/>
                </a:lnTo>
                <a:cubicBezTo>
                  <a:pt x="659" y="57"/>
                  <a:pt x="671" y="43"/>
                  <a:pt x="671" y="28"/>
                </a:cubicBezTo>
                <a:cubicBezTo>
                  <a:pt x="671" y="12"/>
                  <a:pt x="659" y="0"/>
                  <a:pt x="644" y="0"/>
                </a:cubicBezTo>
                <a:lnTo>
                  <a:pt x="84" y="0"/>
                </a:lnTo>
                <a:cubicBezTo>
                  <a:pt x="-28" y="0"/>
                  <a:pt x="-28" y="252"/>
                  <a:pt x="84" y="252"/>
                </a:cubicBezTo>
                <a:lnTo>
                  <a:pt x="644" y="252"/>
                </a:lnTo>
                <a:cubicBezTo>
                  <a:pt x="659" y="252"/>
                  <a:pt x="671" y="240"/>
                  <a:pt x="671" y="224"/>
                </a:cubicBezTo>
                <a:cubicBezTo>
                  <a:pt x="671" y="209"/>
                  <a:pt x="659" y="196"/>
                  <a:pt x="644" y="19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1" name=""/>
          <p:cNvSpPr/>
          <p:nvPr/>
        </p:nvSpPr>
        <p:spPr>
          <a:xfrm>
            <a:off x="926640" y="1493280"/>
            <a:ext cx="216360" cy="50400"/>
          </a:xfrm>
          <a:custGeom>
            <a:avLst/>
            <a:gdLst/>
            <a:ahLst/>
            <a:rect l="0" t="0" r="r" b="b"/>
            <a:pathLst>
              <a:path w="601" h="140">
                <a:moveTo>
                  <a:pt x="578" y="140"/>
                </a:moveTo>
                <a:lnTo>
                  <a:pt x="42" y="140"/>
                </a:lnTo>
                <a:cubicBezTo>
                  <a:pt x="-14" y="140"/>
                  <a:pt x="-14" y="0"/>
                  <a:pt x="42" y="0"/>
                </a:cubicBezTo>
                <a:lnTo>
                  <a:pt x="578" y="0"/>
                </a:lnTo>
                <a:cubicBezTo>
                  <a:pt x="609" y="0"/>
                  <a:pt x="609" y="140"/>
                  <a:pt x="578" y="14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2" name=""/>
          <p:cNvSpPr/>
          <p:nvPr/>
        </p:nvSpPr>
        <p:spPr>
          <a:xfrm>
            <a:off x="926640" y="1493280"/>
            <a:ext cx="216360" cy="35280"/>
          </a:xfrm>
          <a:custGeom>
            <a:avLst/>
            <a:gdLst/>
            <a:ahLst/>
            <a:rect l="0" t="0" r="r" b="b"/>
            <a:pathLst>
              <a:path w="601" h="98">
                <a:moveTo>
                  <a:pt x="42" y="55"/>
                </a:moveTo>
                <a:lnTo>
                  <a:pt x="601" y="55"/>
                </a:lnTo>
                <a:cubicBezTo>
                  <a:pt x="599" y="26"/>
                  <a:pt x="592" y="0"/>
                  <a:pt x="578" y="0"/>
                </a:cubicBezTo>
                <a:lnTo>
                  <a:pt x="42" y="0"/>
                </a:lnTo>
                <a:cubicBezTo>
                  <a:pt x="6" y="0"/>
                  <a:pt x="-6" y="56"/>
                  <a:pt x="3" y="98"/>
                </a:cubicBezTo>
                <a:cubicBezTo>
                  <a:pt x="9" y="75"/>
                  <a:pt x="22" y="55"/>
                  <a:pt x="42" y="55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3" name=""/>
          <p:cNvSpPr/>
          <p:nvPr/>
        </p:nvSpPr>
        <p:spPr>
          <a:xfrm>
            <a:off x="1028520" y="222876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6"/>
                </a:moveTo>
                <a:cubicBezTo>
                  <a:pt x="292" y="156"/>
                  <a:pt x="291" y="165"/>
                  <a:pt x="289" y="175"/>
                </a:cubicBezTo>
                <a:cubicBezTo>
                  <a:pt x="287" y="184"/>
                  <a:pt x="285" y="193"/>
                  <a:pt x="281" y="202"/>
                </a:cubicBezTo>
                <a:cubicBezTo>
                  <a:pt x="277" y="211"/>
                  <a:pt x="273" y="219"/>
                  <a:pt x="268" y="227"/>
                </a:cubicBezTo>
                <a:cubicBezTo>
                  <a:pt x="262" y="235"/>
                  <a:pt x="256" y="242"/>
                  <a:pt x="249" y="249"/>
                </a:cubicBezTo>
                <a:cubicBezTo>
                  <a:pt x="243" y="256"/>
                  <a:pt x="235" y="262"/>
                  <a:pt x="227" y="267"/>
                </a:cubicBezTo>
                <a:cubicBezTo>
                  <a:pt x="219" y="273"/>
                  <a:pt x="211" y="277"/>
                  <a:pt x="202" y="281"/>
                </a:cubicBezTo>
                <a:cubicBezTo>
                  <a:pt x="192" y="284"/>
                  <a:pt x="183" y="287"/>
                  <a:pt x="174" y="289"/>
                </a:cubicBezTo>
                <a:cubicBezTo>
                  <a:pt x="165" y="291"/>
                  <a:pt x="155" y="292"/>
                  <a:pt x="146" y="292"/>
                </a:cubicBezTo>
                <a:cubicBezTo>
                  <a:pt x="136" y="292"/>
                  <a:pt x="127" y="291"/>
                  <a:pt x="117" y="289"/>
                </a:cubicBezTo>
                <a:cubicBezTo>
                  <a:pt x="108" y="287"/>
                  <a:pt x="99" y="284"/>
                  <a:pt x="90" y="281"/>
                </a:cubicBezTo>
                <a:cubicBezTo>
                  <a:pt x="81" y="277"/>
                  <a:pt x="73" y="273"/>
                  <a:pt x="65" y="267"/>
                </a:cubicBezTo>
                <a:cubicBezTo>
                  <a:pt x="57" y="262"/>
                  <a:pt x="49" y="256"/>
                  <a:pt x="43" y="249"/>
                </a:cubicBezTo>
                <a:cubicBezTo>
                  <a:pt x="36" y="242"/>
                  <a:pt x="30" y="235"/>
                  <a:pt x="25" y="227"/>
                </a:cubicBezTo>
                <a:cubicBezTo>
                  <a:pt x="19" y="219"/>
                  <a:pt x="15" y="211"/>
                  <a:pt x="11" y="202"/>
                </a:cubicBezTo>
                <a:cubicBezTo>
                  <a:pt x="7" y="193"/>
                  <a:pt x="5" y="184"/>
                  <a:pt x="3" y="175"/>
                </a:cubicBezTo>
                <a:cubicBezTo>
                  <a:pt x="1" y="165"/>
                  <a:pt x="0" y="156"/>
                  <a:pt x="0" y="146"/>
                </a:cubicBezTo>
                <a:cubicBezTo>
                  <a:pt x="0" y="137"/>
                  <a:pt x="1" y="127"/>
                  <a:pt x="3" y="118"/>
                </a:cubicBezTo>
                <a:cubicBezTo>
                  <a:pt x="5" y="109"/>
                  <a:pt x="7" y="99"/>
                  <a:pt x="11" y="91"/>
                </a:cubicBezTo>
                <a:cubicBezTo>
                  <a:pt x="15" y="82"/>
                  <a:pt x="19" y="73"/>
                  <a:pt x="25" y="64"/>
                </a:cubicBezTo>
                <a:cubicBezTo>
                  <a:pt x="30" y="56"/>
                  <a:pt x="36" y="49"/>
                  <a:pt x="43" y="42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4"/>
                  <a:pt x="90" y="11"/>
                </a:cubicBezTo>
                <a:cubicBezTo>
                  <a:pt x="99" y="7"/>
                  <a:pt x="108" y="4"/>
                  <a:pt x="117" y="3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3"/>
                </a:cubicBezTo>
                <a:cubicBezTo>
                  <a:pt x="183" y="4"/>
                  <a:pt x="192" y="7"/>
                  <a:pt x="202" y="11"/>
                </a:cubicBezTo>
                <a:cubicBezTo>
                  <a:pt x="211" y="14"/>
                  <a:pt x="219" y="19"/>
                  <a:pt x="227" y="24"/>
                </a:cubicBezTo>
                <a:cubicBezTo>
                  <a:pt x="235" y="30"/>
                  <a:pt x="243" y="36"/>
                  <a:pt x="249" y="42"/>
                </a:cubicBezTo>
                <a:cubicBezTo>
                  <a:pt x="256" y="49"/>
                  <a:pt x="262" y="56"/>
                  <a:pt x="268" y="64"/>
                </a:cubicBezTo>
                <a:cubicBezTo>
                  <a:pt x="273" y="73"/>
                  <a:pt x="277" y="82"/>
                  <a:pt x="281" y="91"/>
                </a:cubicBezTo>
                <a:cubicBezTo>
                  <a:pt x="285" y="99"/>
                  <a:pt x="287" y="109"/>
                  <a:pt x="289" y="118"/>
                </a:cubicBezTo>
                <a:cubicBezTo>
                  <a:pt x="291" y="127"/>
                  <a:pt x="292" y="137"/>
                  <a:pt x="292" y="14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04" name=""/>
          <p:cNvSpPr/>
          <p:nvPr/>
        </p:nvSpPr>
        <p:spPr>
          <a:xfrm>
            <a:off x="1323720" y="2156400"/>
            <a:ext cx="245880" cy="230760"/>
          </a:xfrm>
          <a:custGeom>
            <a:avLst/>
            <a:gdLst/>
            <a:ahLst/>
            <a:rect l="0" t="0" r="r" b="b"/>
            <a:pathLst>
              <a:path w="683" h="641">
                <a:moveTo>
                  <a:pt x="0" y="555"/>
                </a:moveTo>
                <a:cubicBezTo>
                  <a:pt x="0" y="602"/>
                  <a:pt x="38" y="641"/>
                  <a:pt x="86" y="641"/>
                </a:cubicBezTo>
                <a:lnTo>
                  <a:pt x="598" y="641"/>
                </a:lnTo>
                <a:cubicBezTo>
                  <a:pt x="645" y="641"/>
                  <a:pt x="683" y="602"/>
                  <a:pt x="683" y="555"/>
                </a:cubicBezTo>
                <a:lnTo>
                  <a:pt x="683" y="193"/>
                </a:lnTo>
                <a:cubicBezTo>
                  <a:pt x="683" y="146"/>
                  <a:pt x="645" y="108"/>
                  <a:pt x="598" y="108"/>
                </a:cubicBezTo>
                <a:lnTo>
                  <a:pt x="406" y="108"/>
                </a:lnTo>
                <a:cubicBezTo>
                  <a:pt x="330" y="108"/>
                  <a:pt x="342" y="0"/>
                  <a:pt x="226" y="0"/>
                </a:cubicBezTo>
                <a:lnTo>
                  <a:pt x="86" y="0"/>
                </a:lnTo>
                <a:cubicBezTo>
                  <a:pt x="38" y="0"/>
                  <a:pt x="0" y="38"/>
                  <a:pt x="0" y="86"/>
                </a:cubicBezTo>
                <a:lnTo>
                  <a:pt x="0" y="555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05" name=""/>
          <p:cNvSpPr/>
          <p:nvPr/>
        </p:nvSpPr>
        <p:spPr>
          <a:xfrm>
            <a:off x="1323720" y="2210040"/>
            <a:ext cx="261360" cy="177120"/>
          </a:xfrm>
          <a:custGeom>
            <a:avLst/>
            <a:gdLst/>
            <a:ahLst/>
            <a:rect l="0" t="0" r="r" b="b"/>
            <a:pathLst>
              <a:path w="726" h="492">
                <a:moveTo>
                  <a:pt x="641" y="0"/>
                </a:moveTo>
                <a:lnTo>
                  <a:pt x="501" y="0"/>
                </a:lnTo>
                <a:cubicBezTo>
                  <a:pt x="385" y="0"/>
                  <a:pt x="397" y="107"/>
                  <a:pt x="321" y="107"/>
                </a:cubicBezTo>
                <a:lnTo>
                  <a:pt x="128" y="107"/>
                </a:lnTo>
                <a:cubicBezTo>
                  <a:pt x="81" y="107"/>
                  <a:pt x="43" y="145"/>
                  <a:pt x="43" y="192"/>
                </a:cubicBezTo>
                <a:lnTo>
                  <a:pt x="43" y="405"/>
                </a:lnTo>
                <a:cubicBezTo>
                  <a:pt x="43" y="417"/>
                  <a:pt x="33" y="427"/>
                  <a:pt x="22" y="427"/>
                </a:cubicBezTo>
                <a:cubicBezTo>
                  <a:pt x="10" y="427"/>
                  <a:pt x="0" y="417"/>
                  <a:pt x="0" y="405"/>
                </a:cubicBezTo>
                <a:cubicBezTo>
                  <a:pt x="0" y="452"/>
                  <a:pt x="38" y="492"/>
                  <a:pt x="85" y="492"/>
                </a:cubicBezTo>
                <a:lnTo>
                  <a:pt x="641" y="492"/>
                </a:lnTo>
                <a:cubicBezTo>
                  <a:pt x="688" y="492"/>
                  <a:pt x="726" y="452"/>
                  <a:pt x="726" y="405"/>
                </a:cubicBezTo>
                <a:lnTo>
                  <a:pt x="726" y="86"/>
                </a:lnTo>
                <a:cubicBezTo>
                  <a:pt x="726" y="38"/>
                  <a:pt x="688" y="0"/>
                  <a:pt x="641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1160280" y="1351440"/>
            <a:ext cx="7313760" cy="36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 活用イメージ（身近な業務にどう使える？）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7" name=""/>
          <p:cNvSpPr/>
          <p:nvPr/>
        </p:nvSpPr>
        <p:spPr>
          <a:xfrm>
            <a:off x="1028520" y="281916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6"/>
                </a:moveTo>
                <a:cubicBezTo>
                  <a:pt x="292" y="155"/>
                  <a:pt x="291" y="165"/>
                  <a:pt x="289" y="175"/>
                </a:cubicBezTo>
                <a:cubicBezTo>
                  <a:pt x="287" y="184"/>
                  <a:pt x="285" y="194"/>
                  <a:pt x="281" y="202"/>
                </a:cubicBezTo>
                <a:cubicBezTo>
                  <a:pt x="277" y="211"/>
                  <a:pt x="273" y="220"/>
                  <a:pt x="268" y="228"/>
                </a:cubicBezTo>
                <a:cubicBezTo>
                  <a:pt x="262" y="235"/>
                  <a:pt x="256" y="243"/>
                  <a:pt x="249" y="250"/>
                </a:cubicBezTo>
                <a:cubicBezTo>
                  <a:pt x="243" y="256"/>
                  <a:pt x="235" y="262"/>
                  <a:pt x="227" y="268"/>
                </a:cubicBezTo>
                <a:cubicBezTo>
                  <a:pt x="219" y="273"/>
                  <a:pt x="211" y="277"/>
                  <a:pt x="202" y="281"/>
                </a:cubicBezTo>
                <a:cubicBezTo>
                  <a:pt x="192" y="285"/>
                  <a:pt x="183" y="288"/>
                  <a:pt x="174" y="289"/>
                </a:cubicBezTo>
                <a:cubicBezTo>
                  <a:pt x="165" y="291"/>
                  <a:pt x="155" y="292"/>
                  <a:pt x="146" y="292"/>
                </a:cubicBezTo>
                <a:cubicBezTo>
                  <a:pt x="136" y="292"/>
                  <a:pt x="127" y="291"/>
                  <a:pt x="117" y="289"/>
                </a:cubicBezTo>
                <a:cubicBezTo>
                  <a:pt x="108" y="288"/>
                  <a:pt x="99" y="285"/>
                  <a:pt x="90" y="281"/>
                </a:cubicBezTo>
                <a:cubicBezTo>
                  <a:pt x="81" y="277"/>
                  <a:pt x="73" y="273"/>
                  <a:pt x="65" y="268"/>
                </a:cubicBezTo>
                <a:cubicBezTo>
                  <a:pt x="57" y="262"/>
                  <a:pt x="49" y="256"/>
                  <a:pt x="43" y="250"/>
                </a:cubicBezTo>
                <a:cubicBezTo>
                  <a:pt x="36" y="243"/>
                  <a:pt x="30" y="235"/>
                  <a:pt x="25" y="228"/>
                </a:cubicBezTo>
                <a:cubicBezTo>
                  <a:pt x="19" y="220"/>
                  <a:pt x="15" y="211"/>
                  <a:pt x="11" y="202"/>
                </a:cubicBezTo>
                <a:cubicBezTo>
                  <a:pt x="7" y="194"/>
                  <a:pt x="5" y="184"/>
                  <a:pt x="3" y="175"/>
                </a:cubicBezTo>
                <a:cubicBezTo>
                  <a:pt x="1" y="165"/>
                  <a:pt x="0" y="155"/>
                  <a:pt x="0" y="146"/>
                </a:cubicBez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5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3"/>
                </a:cubicBezTo>
                <a:cubicBezTo>
                  <a:pt x="183" y="5"/>
                  <a:pt x="192" y="8"/>
                  <a:pt x="202" y="11"/>
                </a:cubicBezTo>
                <a:cubicBezTo>
                  <a:pt x="211" y="15"/>
                  <a:pt x="219" y="19"/>
                  <a:pt x="227" y="25"/>
                </a:cubicBezTo>
                <a:cubicBezTo>
                  <a:pt x="235" y="30"/>
                  <a:pt x="243" y="36"/>
                  <a:pt x="249" y="43"/>
                </a:cubicBezTo>
                <a:cubicBezTo>
                  <a:pt x="256" y="50"/>
                  <a:pt x="262" y="57"/>
                  <a:pt x="268" y="65"/>
                </a:cubicBezTo>
                <a:cubicBezTo>
                  <a:pt x="273" y="73"/>
                  <a:pt x="277" y="81"/>
                  <a:pt x="281" y="90"/>
                </a:cubicBezTo>
                <a:cubicBezTo>
                  <a:pt x="285" y="99"/>
                  <a:pt x="287" y="108"/>
                  <a:pt x="289" y="117"/>
                </a:cubicBezTo>
                <a:cubicBezTo>
                  <a:pt x="291" y="127"/>
                  <a:pt x="292" y="136"/>
                  <a:pt x="292" y="14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08" name=""/>
          <p:cNvSpPr/>
          <p:nvPr/>
        </p:nvSpPr>
        <p:spPr>
          <a:xfrm>
            <a:off x="1323720" y="2769840"/>
            <a:ext cx="276480" cy="230760"/>
          </a:xfrm>
          <a:custGeom>
            <a:avLst/>
            <a:gdLst/>
            <a:ahLst/>
            <a:rect l="0" t="0" r="r" b="b"/>
            <a:pathLst>
              <a:path w="768" h="641">
                <a:moveTo>
                  <a:pt x="726" y="494"/>
                </a:moveTo>
                <a:cubicBezTo>
                  <a:pt x="717" y="473"/>
                  <a:pt x="707" y="451"/>
                  <a:pt x="683" y="451"/>
                </a:cubicBezTo>
                <a:lnTo>
                  <a:pt x="662" y="451"/>
                </a:lnTo>
                <a:cubicBezTo>
                  <a:pt x="685" y="451"/>
                  <a:pt x="705" y="432"/>
                  <a:pt x="705" y="408"/>
                </a:cubicBezTo>
                <a:lnTo>
                  <a:pt x="705" y="43"/>
                </a:lnTo>
                <a:cubicBezTo>
                  <a:pt x="705" y="20"/>
                  <a:pt x="685" y="0"/>
                  <a:pt x="662" y="0"/>
                </a:cubicBezTo>
                <a:lnTo>
                  <a:pt x="107" y="0"/>
                </a:lnTo>
                <a:cubicBezTo>
                  <a:pt x="83" y="0"/>
                  <a:pt x="64" y="20"/>
                  <a:pt x="64" y="43"/>
                </a:cubicBezTo>
                <a:lnTo>
                  <a:pt x="64" y="408"/>
                </a:lnTo>
                <a:cubicBezTo>
                  <a:pt x="64" y="432"/>
                  <a:pt x="83" y="451"/>
                  <a:pt x="107" y="451"/>
                </a:cubicBezTo>
                <a:lnTo>
                  <a:pt x="85" y="451"/>
                </a:lnTo>
                <a:cubicBezTo>
                  <a:pt x="62" y="451"/>
                  <a:pt x="50" y="472"/>
                  <a:pt x="43" y="494"/>
                </a:cubicBezTo>
                <a:lnTo>
                  <a:pt x="0" y="598"/>
                </a:lnTo>
                <a:cubicBezTo>
                  <a:pt x="0" y="622"/>
                  <a:pt x="19" y="641"/>
                  <a:pt x="43" y="641"/>
                </a:cubicBezTo>
                <a:lnTo>
                  <a:pt x="726" y="641"/>
                </a:lnTo>
                <a:cubicBezTo>
                  <a:pt x="749" y="641"/>
                  <a:pt x="768" y="622"/>
                  <a:pt x="768" y="598"/>
                </a:cubicBezTo>
                <a:lnTo>
                  <a:pt x="726" y="494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9" name=""/>
          <p:cNvSpPr/>
          <p:nvPr/>
        </p:nvSpPr>
        <p:spPr>
          <a:xfrm>
            <a:off x="1323720" y="2985480"/>
            <a:ext cx="276480" cy="15120"/>
          </a:xfrm>
          <a:custGeom>
            <a:avLst/>
            <a:gdLst/>
            <a:ahLst/>
            <a:rect l="0" t="0" r="r" b="b"/>
            <a:pathLst>
              <a:path w="768" h="42">
                <a:moveTo>
                  <a:pt x="0" y="0"/>
                </a:moveTo>
                <a:lnTo>
                  <a:pt x="1" y="1"/>
                </a:lnTo>
                <a:lnTo>
                  <a:pt x="4" y="17"/>
                </a:lnTo>
                <a:cubicBezTo>
                  <a:pt x="11" y="32"/>
                  <a:pt x="26" y="42"/>
                  <a:pt x="43" y="42"/>
                </a:cubicBezTo>
                <a:lnTo>
                  <a:pt x="726" y="42"/>
                </a:lnTo>
                <a:cubicBezTo>
                  <a:pt x="749" y="42"/>
                  <a:pt x="767" y="24"/>
                  <a:pt x="768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0" name=""/>
          <p:cNvSpPr/>
          <p:nvPr/>
        </p:nvSpPr>
        <p:spPr>
          <a:xfrm>
            <a:off x="1362240" y="2785320"/>
            <a:ext cx="199800" cy="131400"/>
          </a:xfrm>
          <a:custGeom>
            <a:avLst/>
            <a:gdLst/>
            <a:ahLst/>
            <a:rect l="0" t="0" r="r" b="b"/>
            <a:pathLst>
              <a:path w="555" h="365">
                <a:moveTo>
                  <a:pt x="555" y="344"/>
                </a:moveTo>
                <a:cubicBezTo>
                  <a:pt x="555" y="356"/>
                  <a:pt x="545" y="365"/>
                  <a:pt x="534" y="365"/>
                </a:cubicBezTo>
                <a:lnTo>
                  <a:pt x="21" y="365"/>
                </a:lnTo>
                <a:cubicBezTo>
                  <a:pt x="9" y="365"/>
                  <a:pt x="0" y="356"/>
                  <a:pt x="0" y="344"/>
                </a:cubicBezTo>
                <a:lnTo>
                  <a:pt x="0" y="22"/>
                </a:lnTo>
                <a:cubicBezTo>
                  <a:pt x="0" y="10"/>
                  <a:pt x="9" y="0"/>
                  <a:pt x="21" y="0"/>
                </a:cubicBezTo>
                <a:lnTo>
                  <a:pt x="534" y="0"/>
                </a:lnTo>
                <a:cubicBezTo>
                  <a:pt x="545" y="0"/>
                  <a:pt x="555" y="10"/>
                  <a:pt x="555" y="22"/>
                </a:cubicBezTo>
                <a:lnTo>
                  <a:pt x="555" y="344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1" name=""/>
          <p:cNvSpPr/>
          <p:nvPr/>
        </p:nvSpPr>
        <p:spPr>
          <a:xfrm>
            <a:off x="1348560" y="2939040"/>
            <a:ext cx="228600" cy="31320"/>
          </a:xfrm>
          <a:custGeom>
            <a:avLst/>
            <a:gdLst/>
            <a:ahLst/>
            <a:rect l="0" t="0" r="r" b="b"/>
            <a:pathLst>
              <a:path w="635" h="87">
                <a:moveTo>
                  <a:pt x="634" y="65"/>
                </a:moveTo>
                <a:lnTo>
                  <a:pt x="617" y="18"/>
                </a:lnTo>
                <a:cubicBezTo>
                  <a:pt x="612" y="8"/>
                  <a:pt x="604" y="0"/>
                  <a:pt x="592" y="0"/>
                </a:cubicBezTo>
                <a:lnTo>
                  <a:pt x="40" y="0"/>
                </a:lnTo>
                <a:cubicBezTo>
                  <a:pt x="28" y="0"/>
                  <a:pt x="21" y="9"/>
                  <a:pt x="15" y="22"/>
                </a:cubicBezTo>
                <a:lnTo>
                  <a:pt x="1" y="65"/>
                </a:lnTo>
                <a:cubicBezTo>
                  <a:pt x="-4" y="78"/>
                  <a:pt x="10" y="87"/>
                  <a:pt x="22" y="87"/>
                </a:cubicBezTo>
                <a:lnTo>
                  <a:pt x="184" y="87"/>
                </a:lnTo>
                <a:cubicBezTo>
                  <a:pt x="184" y="87"/>
                  <a:pt x="204" y="86"/>
                  <a:pt x="207" y="74"/>
                </a:cubicBezTo>
                <a:cubicBezTo>
                  <a:pt x="211" y="60"/>
                  <a:pt x="216" y="38"/>
                  <a:pt x="217" y="34"/>
                </a:cubicBezTo>
                <a:cubicBezTo>
                  <a:pt x="219" y="29"/>
                  <a:pt x="225" y="23"/>
                  <a:pt x="235" y="23"/>
                </a:cubicBezTo>
                <a:lnTo>
                  <a:pt x="419" y="23"/>
                </a:lnTo>
                <a:cubicBezTo>
                  <a:pt x="430" y="23"/>
                  <a:pt x="435" y="28"/>
                  <a:pt x="436" y="35"/>
                </a:cubicBezTo>
                <a:cubicBezTo>
                  <a:pt x="437" y="40"/>
                  <a:pt x="443" y="60"/>
                  <a:pt x="446" y="74"/>
                </a:cubicBezTo>
                <a:cubicBezTo>
                  <a:pt x="448" y="86"/>
                  <a:pt x="472" y="87"/>
                  <a:pt x="472" y="87"/>
                </a:cubicBezTo>
                <a:lnTo>
                  <a:pt x="612" y="87"/>
                </a:lnTo>
                <a:cubicBezTo>
                  <a:pt x="624" y="87"/>
                  <a:pt x="638" y="77"/>
                  <a:pt x="634" y="65"/>
                </a:cubicBezTo>
                <a:close/>
              </a:path>
            </a:pathLst>
          </a:custGeom>
          <a:solidFill>
            <a:srgbClr val="aebb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2" name=""/>
          <p:cNvSpPr/>
          <p:nvPr/>
        </p:nvSpPr>
        <p:spPr>
          <a:xfrm>
            <a:off x="1432080" y="2954880"/>
            <a:ext cx="67680" cy="23400"/>
          </a:xfrm>
          <a:custGeom>
            <a:avLst/>
            <a:gdLst/>
            <a:ahLst/>
            <a:rect l="0" t="0" r="r" b="b"/>
            <a:pathLst>
              <a:path w="188" h="65">
                <a:moveTo>
                  <a:pt x="177" y="65"/>
                </a:moveTo>
                <a:lnTo>
                  <a:pt x="10" y="65"/>
                </a:lnTo>
                <a:cubicBezTo>
                  <a:pt x="2" y="65"/>
                  <a:pt x="-1" y="58"/>
                  <a:pt x="0" y="51"/>
                </a:cubicBezTo>
                <a:cubicBezTo>
                  <a:pt x="1" y="44"/>
                  <a:pt x="8" y="12"/>
                  <a:pt x="8" y="8"/>
                </a:cubicBezTo>
                <a:cubicBezTo>
                  <a:pt x="9" y="4"/>
                  <a:pt x="14" y="0"/>
                  <a:pt x="19" y="0"/>
                </a:cubicBezTo>
                <a:lnTo>
                  <a:pt x="170" y="0"/>
                </a:lnTo>
                <a:cubicBezTo>
                  <a:pt x="176" y="0"/>
                  <a:pt x="180" y="4"/>
                  <a:pt x="182" y="11"/>
                </a:cubicBezTo>
                <a:cubicBezTo>
                  <a:pt x="183" y="19"/>
                  <a:pt x="188" y="47"/>
                  <a:pt x="188" y="53"/>
                </a:cubicBezTo>
                <a:cubicBezTo>
                  <a:pt x="189" y="59"/>
                  <a:pt x="185" y="65"/>
                  <a:pt x="177" y="65"/>
                </a:cubicBez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1617480" y="2131200"/>
            <a:ext cx="754020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 ファイル操作：回答をそのままファイルに反映して保存する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4" name=""/>
          <p:cNvSpPr/>
          <p:nvPr/>
        </p:nvSpPr>
        <p:spPr>
          <a:xfrm>
            <a:off x="1028520" y="340992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5"/>
                </a:moveTo>
                <a:cubicBezTo>
                  <a:pt x="292" y="155"/>
                  <a:pt x="291" y="164"/>
                  <a:pt x="289" y="173"/>
                </a:cubicBezTo>
                <a:cubicBezTo>
                  <a:pt x="287" y="183"/>
                  <a:pt x="285" y="192"/>
                  <a:pt x="281" y="201"/>
                </a:cubicBezTo>
                <a:cubicBezTo>
                  <a:pt x="277" y="210"/>
                  <a:pt x="273" y="218"/>
                  <a:pt x="268" y="226"/>
                </a:cubicBezTo>
                <a:cubicBezTo>
                  <a:pt x="262" y="234"/>
                  <a:pt x="256" y="241"/>
                  <a:pt x="249" y="248"/>
                </a:cubicBezTo>
                <a:cubicBezTo>
                  <a:pt x="243" y="255"/>
                  <a:pt x="235" y="261"/>
                  <a:pt x="227" y="266"/>
                </a:cubicBezTo>
                <a:cubicBezTo>
                  <a:pt x="219" y="271"/>
                  <a:pt x="211" y="276"/>
                  <a:pt x="202" y="281"/>
                </a:cubicBezTo>
                <a:cubicBezTo>
                  <a:pt x="192" y="284"/>
                  <a:pt x="183" y="287"/>
                  <a:pt x="174" y="289"/>
                </a:cubicBezTo>
                <a:cubicBezTo>
                  <a:pt x="165" y="291"/>
                  <a:pt x="155" y="292"/>
                  <a:pt x="146" y="292"/>
                </a:cubicBezTo>
                <a:cubicBezTo>
                  <a:pt x="136" y="292"/>
                  <a:pt x="127" y="291"/>
                  <a:pt x="117" y="289"/>
                </a:cubicBezTo>
                <a:cubicBezTo>
                  <a:pt x="108" y="287"/>
                  <a:pt x="99" y="284"/>
                  <a:pt x="90" y="281"/>
                </a:cubicBezTo>
                <a:cubicBezTo>
                  <a:pt x="81" y="276"/>
                  <a:pt x="73" y="271"/>
                  <a:pt x="65" y="266"/>
                </a:cubicBezTo>
                <a:cubicBezTo>
                  <a:pt x="57" y="261"/>
                  <a:pt x="49" y="255"/>
                  <a:pt x="43" y="248"/>
                </a:cubicBezTo>
                <a:cubicBezTo>
                  <a:pt x="36" y="241"/>
                  <a:pt x="30" y="234"/>
                  <a:pt x="25" y="226"/>
                </a:cubicBezTo>
                <a:cubicBezTo>
                  <a:pt x="19" y="218"/>
                  <a:pt x="15" y="210"/>
                  <a:pt x="11" y="201"/>
                </a:cubicBezTo>
                <a:cubicBezTo>
                  <a:pt x="7" y="192"/>
                  <a:pt x="5" y="183"/>
                  <a:pt x="3" y="173"/>
                </a:cubicBezTo>
                <a:cubicBezTo>
                  <a:pt x="1" y="164"/>
                  <a:pt x="0" y="155"/>
                  <a:pt x="0" y="145"/>
                </a:cubicBezTo>
                <a:cubicBezTo>
                  <a:pt x="0" y="136"/>
                  <a:pt x="1" y="126"/>
                  <a:pt x="3" y="117"/>
                </a:cubicBezTo>
                <a:cubicBezTo>
                  <a:pt x="5" y="107"/>
                  <a:pt x="7" y="98"/>
                  <a:pt x="11" y="89"/>
                </a:cubicBezTo>
                <a:cubicBezTo>
                  <a:pt x="15" y="81"/>
                  <a:pt x="19" y="72"/>
                  <a:pt x="25" y="64"/>
                </a:cubicBezTo>
                <a:cubicBezTo>
                  <a:pt x="30" y="56"/>
                  <a:pt x="36" y="49"/>
                  <a:pt x="43" y="42"/>
                </a:cubicBezTo>
                <a:cubicBezTo>
                  <a:pt x="49" y="35"/>
                  <a:pt x="57" y="29"/>
                  <a:pt x="65" y="24"/>
                </a:cubicBezTo>
                <a:cubicBezTo>
                  <a:pt x="73" y="19"/>
                  <a:pt x="81" y="14"/>
                  <a:pt x="90" y="11"/>
                </a:cubicBezTo>
                <a:cubicBezTo>
                  <a:pt x="99" y="7"/>
                  <a:pt x="108" y="4"/>
                  <a:pt x="117" y="2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2"/>
                </a:cubicBezTo>
                <a:cubicBezTo>
                  <a:pt x="183" y="4"/>
                  <a:pt x="192" y="7"/>
                  <a:pt x="202" y="11"/>
                </a:cubicBezTo>
                <a:cubicBezTo>
                  <a:pt x="211" y="14"/>
                  <a:pt x="219" y="19"/>
                  <a:pt x="227" y="24"/>
                </a:cubicBezTo>
                <a:cubicBezTo>
                  <a:pt x="235" y="29"/>
                  <a:pt x="243" y="35"/>
                  <a:pt x="249" y="42"/>
                </a:cubicBezTo>
                <a:cubicBezTo>
                  <a:pt x="256" y="49"/>
                  <a:pt x="262" y="56"/>
                  <a:pt x="268" y="64"/>
                </a:cubicBezTo>
                <a:cubicBezTo>
                  <a:pt x="273" y="72"/>
                  <a:pt x="277" y="81"/>
                  <a:pt x="281" y="89"/>
                </a:cubicBezTo>
                <a:cubicBezTo>
                  <a:pt x="285" y="98"/>
                  <a:pt x="287" y="107"/>
                  <a:pt x="289" y="117"/>
                </a:cubicBezTo>
                <a:cubicBezTo>
                  <a:pt x="291" y="126"/>
                  <a:pt x="292" y="136"/>
                  <a:pt x="292" y="14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15" name=""/>
          <p:cNvSpPr/>
          <p:nvPr/>
        </p:nvSpPr>
        <p:spPr>
          <a:xfrm>
            <a:off x="1323720" y="3353040"/>
            <a:ext cx="276480" cy="199800"/>
          </a:xfrm>
          <a:custGeom>
            <a:avLst/>
            <a:gdLst/>
            <a:ahLst/>
            <a:rect l="0" t="0" r="r" b="b"/>
            <a:pathLst>
              <a:path w="768" h="555">
                <a:moveTo>
                  <a:pt x="768" y="469"/>
                </a:moveTo>
                <a:cubicBezTo>
                  <a:pt x="768" y="517"/>
                  <a:pt x="730" y="555"/>
                  <a:pt x="683" y="555"/>
                </a:cubicBezTo>
                <a:lnTo>
                  <a:pt x="85" y="555"/>
                </a:lnTo>
                <a:cubicBezTo>
                  <a:pt x="38" y="555"/>
                  <a:pt x="0" y="517"/>
                  <a:pt x="0" y="469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469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6" name=""/>
          <p:cNvSpPr/>
          <p:nvPr/>
        </p:nvSpPr>
        <p:spPr>
          <a:xfrm>
            <a:off x="1328400" y="3447720"/>
            <a:ext cx="267480" cy="100440"/>
          </a:xfrm>
          <a:custGeom>
            <a:avLst/>
            <a:gdLst/>
            <a:ahLst/>
            <a:rect l="0" t="0" r="r" b="b"/>
            <a:pathLst>
              <a:path w="743" h="279">
                <a:moveTo>
                  <a:pt x="242" y="6"/>
                </a:moveTo>
                <a:lnTo>
                  <a:pt x="1" y="248"/>
                </a:lnTo>
                <a:cubicBezTo>
                  <a:pt x="0" y="249"/>
                  <a:pt x="0" y="249"/>
                  <a:pt x="0" y="250"/>
                </a:cubicBezTo>
                <a:cubicBezTo>
                  <a:pt x="7" y="262"/>
                  <a:pt x="17" y="272"/>
                  <a:pt x="29" y="279"/>
                </a:cubicBezTo>
                <a:cubicBezTo>
                  <a:pt x="30" y="279"/>
                  <a:pt x="30" y="279"/>
                  <a:pt x="31" y="278"/>
                </a:cubicBezTo>
                <a:lnTo>
                  <a:pt x="272" y="37"/>
                </a:lnTo>
                <a:cubicBezTo>
                  <a:pt x="280" y="29"/>
                  <a:pt x="280" y="15"/>
                  <a:pt x="272" y="6"/>
                </a:cubicBezTo>
                <a:cubicBezTo>
                  <a:pt x="264" y="-2"/>
                  <a:pt x="250" y="-2"/>
                  <a:pt x="242" y="6"/>
                </a:cubicBezTo>
                <a:moveTo>
                  <a:pt x="743" y="250"/>
                </a:moveTo>
                <a:cubicBezTo>
                  <a:pt x="743" y="249"/>
                  <a:pt x="742" y="249"/>
                  <a:pt x="742" y="248"/>
                </a:cubicBezTo>
                <a:lnTo>
                  <a:pt x="501" y="6"/>
                </a:lnTo>
                <a:cubicBezTo>
                  <a:pt x="492" y="-2"/>
                  <a:pt x="479" y="-2"/>
                  <a:pt x="471" y="6"/>
                </a:cubicBezTo>
                <a:cubicBezTo>
                  <a:pt x="462" y="15"/>
                  <a:pt x="462" y="29"/>
                  <a:pt x="471" y="37"/>
                </a:cubicBezTo>
                <a:lnTo>
                  <a:pt x="712" y="278"/>
                </a:lnTo>
                <a:cubicBezTo>
                  <a:pt x="712" y="279"/>
                  <a:pt x="713" y="279"/>
                  <a:pt x="714" y="279"/>
                </a:cubicBezTo>
                <a:cubicBezTo>
                  <a:pt x="726" y="272"/>
                  <a:pt x="736" y="262"/>
                  <a:pt x="743" y="250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7" name=""/>
          <p:cNvSpPr/>
          <p:nvPr/>
        </p:nvSpPr>
        <p:spPr>
          <a:xfrm>
            <a:off x="1323720" y="3353040"/>
            <a:ext cx="276480" cy="160920"/>
          </a:xfrm>
          <a:custGeom>
            <a:avLst/>
            <a:gdLst/>
            <a:ahLst/>
            <a:rect l="0" t="0" r="r" b="b"/>
            <a:pathLst>
              <a:path w="768" h="447">
                <a:moveTo>
                  <a:pt x="683" y="0"/>
                </a:moveTo>
                <a:lnTo>
                  <a:pt x="85" y="0"/>
                </a:lnTo>
                <a:cubicBezTo>
                  <a:pt x="38" y="0"/>
                  <a:pt x="0" y="38"/>
                  <a:pt x="0" y="85"/>
                </a:cubicBezTo>
                <a:lnTo>
                  <a:pt x="0" y="107"/>
                </a:lnTo>
                <a:lnTo>
                  <a:pt x="310" y="417"/>
                </a:lnTo>
                <a:cubicBezTo>
                  <a:pt x="350" y="457"/>
                  <a:pt x="416" y="457"/>
                  <a:pt x="457" y="417"/>
                </a:cubicBezTo>
                <a:lnTo>
                  <a:pt x="768" y="106"/>
                </a:lnTo>
                <a:lnTo>
                  <a:pt x="768" y="85"/>
                </a:lnTo>
                <a:cubicBezTo>
                  <a:pt x="768" y="38"/>
                  <a:pt x="730" y="0"/>
                  <a:pt x="683" y="0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8" name=""/>
          <p:cNvSpPr/>
          <p:nvPr/>
        </p:nvSpPr>
        <p:spPr>
          <a:xfrm>
            <a:off x="1326960" y="3353040"/>
            <a:ext cx="270360" cy="140040"/>
          </a:xfrm>
          <a:custGeom>
            <a:avLst/>
            <a:gdLst/>
            <a:ahLst/>
            <a:rect l="0" t="0" r="r" b="b"/>
            <a:pathLst>
              <a:path w="751" h="389">
                <a:moveTo>
                  <a:pt x="674" y="0"/>
                </a:moveTo>
                <a:lnTo>
                  <a:pt x="76" y="0"/>
                </a:lnTo>
                <a:cubicBezTo>
                  <a:pt x="43" y="0"/>
                  <a:pt x="14" y="19"/>
                  <a:pt x="0" y="48"/>
                </a:cubicBezTo>
                <a:lnTo>
                  <a:pt x="315" y="364"/>
                </a:lnTo>
                <a:cubicBezTo>
                  <a:pt x="348" y="397"/>
                  <a:pt x="402" y="397"/>
                  <a:pt x="435" y="364"/>
                </a:cubicBezTo>
                <a:lnTo>
                  <a:pt x="751" y="48"/>
                </a:lnTo>
                <a:cubicBezTo>
                  <a:pt x="737" y="19"/>
                  <a:pt x="708" y="0"/>
                  <a:pt x="674" y="0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1617480" y="2721960"/>
            <a:ext cx="870516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 Git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操作：新規リポジトリ作成、コミット履歴の確認などを自然言語で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0" name=""/>
          <p:cNvSpPr/>
          <p:nvPr/>
        </p:nvSpPr>
        <p:spPr>
          <a:xfrm>
            <a:off x="1028520" y="400032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7"/>
                </a:moveTo>
                <a:cubicBezTo>
                  <a:pt x="292" y="156"/>
                  <a:pt x="291" y="166"/>
                  <a:pt x="289" y="175"/>
                </a:cubicBezTo>
                <a:cubicBezTo>
                  <a:pt x="287" y="184"/>
                  <a:pt x="285" y="193"/>
                  <a:pt x="281" y="202"/>
                </a:cubicBezTo>
                <a:cubicBezTo>
                  <a:pt x="277" y="211"/>
                  <a:pt x="273" y="219"/>
                  <a:pt x="268" y="227"/>
                </a:cubicBezTo>
                <a:cubicBezTo>
                  <a:pt x="262" y="235"/>
                  <a:pt x="256" y="243"/>
                  <a:pt x="249" y="249"/>
                </a:cubicBezTo>
                <a:cubicBezTo>
                  <a:pt x="243" y="256"/>
                  <a:pt x="235" y="262"/>
                  <a:pt x="227" y="268"/>
                </a:cubicBezTo>
                <a:cubicBezTo>
                  <a:pt x="219" y="273"/>
                  <a:pt x="211" y="277"/>
                  <a:pt x="202" y="281"/>
                </a:cubicBezTo>
                <a:cubicBezTo>
                  <a:pt x="192" y="285"/>
                  <a:pt x="183" y="287"/>
                  <a:pt x="174" y="289"/>
                </a:cubicBezTo>
                <a:cubicBezTo>
                  <a:pt x="165" y="291"/>
                  <a:pt x="155" y="292"/>
                  <a:pt x="146" y="292"/>
                </a:cubicBezTo>
                <a:cubicBezTo>
                  <a:pt x="136" y="292"/>
                  <a:pt x="127" y="291"/>
                  <a:pt x="117" y="289"/>
                </a:cubicBezTo>
                <a:cubicBezTo>
                  <a:pt x="108" y="287"/>
                  <a:pt x="99" y="285"/>
                  <a:pt x="90" y="281"/>
                </a:cubicBezTo>
                <a:cubicBezTo>
                  <a:pt x="81" y="277"/>
                  <a:pt x="73" y="273"/>
                  <a:pt x="65" y="268"/>
                </a:cubicBezTo>
                <a:cubicBezTo>
                  <a:pt x="57" y="262"/>
                  <a:pt x="49" y="256"/>
                  <a:pt x="43" y="249"/>
                </a:cubicBezTo>
                <a:cubicBezTo>
                  <a:pt x="36" y="243"/>
                  <a:pt x="30" y="235"/>
                  <a:pt x="25" y="227"/>
                </a:cubicBezTo>
                <a:cubicBezTo>
                  <a:pt x="19" y="219"/>
                  <a:pt x="15" y="211"/>
                  <a:pt x="11" y="202"/>
                </a:cubicBezTo>
                <a:cubicBezTo>
                  <a:pt x="7" y="193"/>
                  <a:pt x="5" y="184"/>
                  <a:pt x="3" y="175"/>
                </a:cubicBezTo>
                <a:cubicBezTo>
                  <a:pt x="1" y="166"/>
                  <a:pt x="0" y="156"/>
                  <a:pt x="0" y="147"/>
                </a:cubicBezTo>
                <a:cubicBezTo>
                  <a:pt x="0" y="137"/>
                  <a:pt x="1" y="128"/>
                  <a:pt x="3" y="118"/>
                </a:cubicBezTo>
                <a:cubicBezTo>
                  <a:pt x="5" y="109"/>
                  <a:pt x="7" y="100"/>
                  <a:pt x="11" y="90"/>
                </a:cubicBezTo>
                <a:cubicBezTo>
                  <a:pt x="15" y="81"/>
                  <a:pt x="19" y="73"/>
                  <a:pt x="25" y="65"/>
                </a:cubicBezTo>
                <a:cubicBezTo>
                  <a:pt x="30" y="57"/>
                  <a:pt x="36" y="49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3"/>
                </a:cubicBezTo>
                <a:cubicBezTo>
                  <a:pt x="183" y="5"/>
                  <a:pt x="192" y="7"/>
                  <a:pt x="202" y="11"/>
                </a:cubicBezTo>
                <a:cubicBezTo>
                  <a:pt x="211" y="15"/>
                  <a:pt x="219" y="19"/>
                  <a:pt x="227" y="25"/>
                </a:cubicBezTo>
                <a:cubicBezTo>
                  <a:pt x="235" y="30"/>
                  <a:pt x="243" y="36"/>
                  <a:pt x="249" y="43"/>
                </a:cubicBezTo>
                <a:cubicBezTo>
                  <a:pt x="256" y="49"/>
                  <a:pt x="262" y="57"/>
                  <a:pt x="268" y="65"/>
                </a:cubicBezTo>
                <a:cubicBezTo>
                  <a:pt x="273" y="73"/>
                  <a:pt x="277" y="81"/>
                  <a:pt x="281" y="90"/>
                </a:cubicBezTo>
                <a:cubicBezTo>
                  <a:pt x="285" y="100"/>
                  <a:pt x="287" y="109"/>
                  <a:pt x="289" y="118"/>
                </a:cubicBezTo>
                <a:cubicBezTo>
                  <a:pt x="291" y="128"/>
                  <a:pt x="292" y="137"/>
                  <a:pt x="292" y="14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21" name=""/>
          <p:cNvSpPr/>
          <p:nvPr/>
        </p:nvSpPr>
        <p:spPr>
          <a:xfrm>
            <a:off x="1339200" y="4066200"/>
            <a:ext cx="100080" cy="107640"/>
          </a:xfrm>
          <a:custGeom>
            <a:avLst/>
            <a:gdLst/>
            <a:ahLst/>
            <a:rect l="0" t="0" r="r" b="b"/>
            <a:pathLst>
              <a:path w="278" h="299">
                <a:moveTo>
                  <a:pt x="278" y="214"/>
                </a:moveTo>
                <a:cubicBezTo>
                  <a:pt x="278" y="261"/>
                  <a:pt x="261" y="299"/>
                  <a:pt x="214" y="299"/>
                </a:cubicBezTo>
                <a:lnTo>
                  <a:pt x="65" y="299"/>
                </a:lnTo>
                <a:cubicBezTo>
                  <a:pt x="-21" y="299"/>
                  <a:pt x="-21" y="0"/>
                  <a:pt x="65" y="0"/>
                </a:cubicBezTo>
                <a:lnTo>
                  <a:pt x="214" y="0"/>
                </a:lnTo>
                <a:cubicBezTo>
                  <a:pt x="261" y="0"/>
                  <a:pt x="278" y="38"/>
                  <a:pt x="278" y="85"/>
                </a:cubicBezTo>
                <a:lnTo>
                  <a:pt x="278" y="214"/>
                </a:ln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22" name=""/>
          <p:cNvSpPr/>
          <p:nvPr/>
        </p:nvSpPr>
        <p:spPr>
          <a:xfrm>
            <a:off x="1377360" y="4066200"/>
            <a:ext cx="215280" cy="107640"/>
          </a:xfrm>
          <a:custGeom>
            <a:avLst/>
            <a:gdLst/>
            <a:ahLst/>
            <a:rect l="0" t="0" r="r" b="b"/>
            <a:pathLst>
              <a:path w="598" h="299">
                <a:moveTo>
                  <a:pt x="577" y="257"/>
                </a:moveTo>
                <a:lnTo>
                  <a:pt x="556" y="257"/>
                </a:lnTo>
                <a:lnTo>
                  <a:pt x="556" y="43"/>
                </a:lnTo>
                <a:lnTo>
                  <a:pt x="577" y="43"/>
                </a:lnTo>
                <a:cubicBezTo>
                  <a:pt x="589" y="43"/>
                  <a:pt x="598" y="33"/>
                  <a:pt x="598" y="21"/>
                </a:cubicBezTo>
                <a:cubicBezTo>
                  <a:pt x="598" y="10"/>
                  <a:pt x="589" y="0"/>
                  <a:pt x="577" y="0"/>
                </a:cubicBezTo>
                <a:lnTo>
                  <a:pt x="65" y="0"/>
                </a:lnTo>
                <a:cubicBezTo>
                  <a:pt x="-21" y="0"/>
                  <a:pt x="-21" y="299"/>
                  <a:pt x="65" y="299"/>
                </a:cubicBezTo>
                <a:lnTo>
                  <a:pt x="577" y="299"/>
                </a:lnTo>
                <a:cubicBezTo>
                  <a:pt x="589" y="299"/>
                  <a:pt x="598" y="290"/>
                  <a:pt x="598" y="278"/>
                </a:cubicBezTo>
                <a:cubicBezTo>
                  <a:pt x="598" y="266"/>
                  <a:pt x="589" y="257"/>
                  <a:pt x="577" y="257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23" name=""/>
          <p:cNvSpPr/>
          <p:nvPr/>
        </p:nvSpPr>
        <p:spPr>
          <a:xfrm>
            <a:off x="1396800" y="4081680"/>
            <a:ext cx="196200" cy="77040"/>
          </a:xfrm>
          <a:custGeom>
            <a:avLst/>
            <a:gdLst/>
            <a:ahLst/>
            <a:rect l="0" t="0" r="r" b="b"/>
            <a:pathLst>
              <a:path w="545" h="214">
                <a:moveTo>
                  <a:pt x="527" y="214"/>
                </a:moveTo>
                <a:lnTo>
                  <a:pt x="32" y="214"/>
                </a:lnTo>
                <a:cubicBezTo>
                  <a:pt x="-11" y="214"/>
                  <a:pt x="-11" y="0"/>
                  <a:pt x="32" y="0"/>
                </a:cubicBezTo>
                <a:lnTo>
                  <a:pt x="527" y="0"/>
                </a:lnTo>
                <a:cubicBezTo>
                  <a:pt x="550" y="0"/>
                  <a:pt x="550" y="214"/>
                  <a:pt x="527" y="214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4" name=""/>
          <p:cNvSpPr/>
          <p:nvPr/>
        </p:nvSpPr>
        <p:spPr>
          <a:xfrm>
            <a:off x="1396800" y="4081680"/>
            <a:ext cx="195120" cy="70560"/>
          </a:xfrm>
          <a:custGeom>
            <a:avLst/>
            <a:gdLst/>
            <a:ahLst/>
            <a:rect l="0" t="0" r="r" b="b"/>
            <a:pathLst>
              <a:path w="542" h="196">
                <a:moveTo>
                  <a:pt x="43" y="42"/>
                </a:moveTo>
                <a:lnTo>
                  <a:pt x="542" y="42"/>
                </a:lnTo>
                <a:cubicBezTo>
                  <a:pt x="539" y="17"/>
                  <a:pt x="534" y="0"/>
                  <a:pt x="528" y="0"/>
                </a:cubicBezTo>
                <a:lnTo>
                  <a:pt x="33" y="0"/>
                </a:lnTo>
                <a:cubicBezTo>
                  <a:pt x="-3" y="0"/>
                  <a:pt x="-9" y="146"/>
                  <a:pt x="14" y="196"/>
                </a:cubicBezTo>
                <a:cubicBezTo>
                  <a:pt x="6" y="133"/>
                  <a:pt x="16" y="42"/>
                  <a:pt x="43" y="42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5" name=""/>
          <p:cNvSpPr/>
          <p:nvPr/>
        </p:nvSpPr>
        <p:spPr>
          <a:xfrm>
            <a:off x="1331640" y="3912840"/>
            <a:ext cx="84960" cy="84600"/>
          </a:xfrm>
          <a:custGeom>
            <a:avLst/>
            <a:gdLst/>
            <a:ahLst/>
            <a:rect l="0" t="0" r="r" b="b"/>
            <a:pathLst>
              <a:path w="236" h="235">
                <a:moveTo>
                  <a:pt x="236" y="150"/>
                </a:moveTo>
                <a:cubicBezTo>
                  <a:pt x="236" y="197"/>
                  <a:pt x="198" y="235"/>
                  <a:pt x="150" y="235"/>
                </a:cubicBezTo>
                <a:lnTo>
                  <a:pt x="64" y="235"/>
                </a:lnTo>
                <a:cubicBezTo>
                  <a:pt x="-21" y="235"/>
                  <a:pt x="-21" y="0"/>
                  <a:pt x="64" y="0"/>
                </a:cubicBezTo>
                <a:lnTo>
                  <a:pt x="150" y="0"/>
                </a:lnTo>
                <a:cubicBezTo>
                  <a:pt x="198" y="0"/>
                  <a:pt x="236" y="39"/>
                  <a:pt x="236" y="86"/>
                </a:cubicBezTo>
                <a:lnTo>
                  <a:pt x="236" y="150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26" name=""/>
          <p:cNvSpPr/>
          <p:nvPr/>
        </p:nvSpPr>
        <p:spPr>
          <a:xfrm>
            <a:off x="1354320" y="3912840"/>
            <a:ext cx="215280" cy="84600"/>
          </a:xfrm>
          <a:custGeom>
            <a:avLst/>
            <a:gdLst/>
            <a:ahLst/>
            <a:rect l="0" t="0" r="r" b="b"/>
            <a:pathLst>
              <a:path w="598" h="235">
                <a:moveTo>
                  <a:pt x="577" y="193"/>
                </a:moveTo>
                <a:lnTo>
                  <a:pt x="556" y="193"/>
                </a:lnTo>
                <a:lnTo>
                  <a:pt x="556" y="43"/>
                </a:lnTo>
                <a:lnTo>
                  <a:pt x="577" y="43"/>
                </a:lnTo>
                <a:cubicBezTo>
                  <a:pt x="589" y="43"/>
                  <a:pt x="598" y="34"/>
                  <a:pt x="598" y="22"/>
                </a:cubicBezTo>
                <a:cubicBezTo>
                  <a:pt x="598" y="9"/>
                  <a:pt x="589" y="0"/>
                  <a:pt x="577" y="0"/>
                </a:cubicBezTo>
                <a:lnTo>
                  <a:pt x="64" y="0"/>
                </a:lnTo>
                <a:cubicBezTo>
                  <a:pt x="-21" y="0"/>
                  <a:pt x="-21" y="235"/>
                  <a:pt x="64" y="235"/>
                </a:cubicBezTo>
                <a:lnTo>
                  <a:pt x="577" y="235"/>
                </a:lnTo>
                <a:cubicBezTo>
                  <a:pt x="589" y="235"/>
                  <a:pt x="598" y="226"/>
                  <a:pt x="598" y="214"/>
                </a:cubicBezTo>
                <a:cubicBezTo>
                  <a:pt x="598" y="202"/>
                  <a:pt x="589" y="193"/>
                  <a:pt x="577" y="193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7" name=""/>
          <p:cNvSpPr/>
          <p:nvPr/>
        </p:nvSpPr>
        <p:spPr>
          <a:xfrm>
            <a:off x="1373760" y="3927960"/>
            <a:ext cx="196200" cy="54360"/>
          </a:xfrm>
          <a:custGeom>
            <a:avLst/>
            <a:gdLst/>
            <a:ahLst/>
            <a:rect l="0" t="0" r="r" b="b"/>
            <a:pathLst>
              <a:path w="545" h="151">
                <a:moveTo>
                  <a:pt x="527" y="151"/>
                </a:moveTo>
                <a:lnTo>
                  <a:pt x="32" y="151"/>
                </a:lnTo>
                <a:cubicBezTo>
                  <a:pt x="-11" y="151"/>
                  <a:pt x="-11" y="0"/>
                  <a:pt x="32" y="0"/>
                </a:cubicBezTo>
                <a:lnTo>
                  <a:pt x="527" y="0"/>
                </a:lnTo>
                <a:cubicBezTo>
                  <a:pt x="550" y="0"/>
                  <a:pt x="550" y="151"/>
                  <a:pt x="527" y="15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8" name=""/>
          <p:cNvSpPr/>
          <p:nvPr/>
        </p:nvSpPr>
        <p:spPr>
          <a:xfrm>
            <a:off x="1373760" y="3927960"/>
            <a:ext cx="195480" cy="34920"/>
          </a:xfrm>
          <a:custGeom>
            <a:avLst/>
            <a:gdLst/>
            <a:ahLst/>
            <a:rect l="0" t="0" r="r" b="b"/>
            <a:pathLst>
              <a:path w="543" h="97">
                <a:moveTo>
                  <a:pt x="32" y="43"/>
                </a:moveTo>
                <a:lnTo>
                  <a:pt x="543" y="43"/>
                </a:lnTo>
                <a:cubicBezTo>
                  <a:pt x="540" y="19"/>
                  <a:pt x="535" y="0"/>
                  <a:pt x="527" y="0"/>
                </a:cubicBezTo>
                <a:lnTo>
                  <a:pt x="32" y="0"/>
                </a:lnTo>
                <a:cubicBezTo>
                  <a:pt x="6" y="0"/>
                  <a:pt x="-4" y="53"/>
                  <a:pt x="1" y="97"/>
                </a:cubicBezTo>
                <a:cubicBezTo>
                  <a:pt x="4" y="68"/>
                  <a:pt x="15" y="43"/>
                  <a:pt x="32" y="4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9" name=""/>
          <p:cNvSpPr/>
          <p:nvPr/>
        </p:nvSpPr>
        <p:spPr>
          <a:xfrm>
            <a:off x="1346760" y="3997080"/>
            <a:ext cx="130680" cy="69480"/>
          </a:xfrm>
          <a:custGeom>
            <a:avLst/>
            <a:gdLst/>
            <a:ahLst/>
            <a:rect l="0" t="0" r="r" b="b"/>
            <a:pathLst>
              <a:path w="363" h="193">
                <a:moveTo>
                  <a:pt x="363" y="108"/>
                </a:moveTo>
                <a:cubicBezTo>
                  <a:pt x="363" y="155"/>
                  <a:pt x="325" y="193"/>
                  <a:pt x="278" y="193"/>
                </a:cubicBezTo>
                <a:lnTo>
                  <a:pt x="65" y="193"/>
                </a:lnTo>
                <a:cubicBezTo>
                  <a:pt x="-21" y="193"/>
                  <a:pt x="-21" y="0"/>
                  <a:pt x="65" y="0"/>
                </a:cubicBezTo>
                <a:lnTo>
                  <a:pt x="278" y="0"/>
                </a:lnTo>
                <a:cubicBezTo>
                  <a:pt x="325" y="0"/>
                  <a:pt x="363" y="38"/>
                  <a:pt x="363" y="86"/>
                </a:cubicBezTo>
                <a:lnTo>
                  <a:pt x="363" y="108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0" name=""/>
          <p:cNvSpPr/>
          <p:nvPr/>
        </p:nvSpPr>
        <p:spPr>
          <a:xfrm>
            <a:off x="1415880" y="3997080"/>
            <a:ext cx="184320" cy="69480"/>
          </a:xfrm>
          <a:custGeom>
            <a:avLst/>
            <a:gdLst/>
            <a:ahLst/>
            <a:rect l="0" t="0" r="r" b="b"/>
            <a:pathLst>
              <a:path w="512" h="193">
                <a:moveTo>
                  <a:pt x="491" y="150"/>
                </a:moveTo>
                <a:lnTo>
                  <a:pt x="470" y="150"/>
                </a:lnTo>
                <a:lnTo>
                  <a:pt x="470" y="43"/>
                </a:lnTo>
                <a:lnTo>
                  <a:pt x="491" y="43"/>
                </a:lnTo>
                <a:cubicBezTo>
                  <a:pt x="503" y="43"/>
                  <a:pt x="512" y="33"/>
                  <a:pt x="512" y="21"/>
                </a:cubicBezTo>
                <a:cubicBezTo>
                  <a:pt x="512" y="10"/>
                  <a:pt x="503" y="0"/>
                  <a:pt x="491" y="0"/>
                </a:cubicBezTo>
                <a:lnTo>
                  <a:pt x="64" y="0"/>
                </a:lnTo>
                <a:cubicBezTo>
                  <a:pt x="-21" y="0"/>
                  <a:pt x="-21" y="193"/>
                  <a:pt x="64" y="193"/>
                </a:cubicBezTo>
                <a:lnTo>
                  <a:pt x="491" y="193"/>
                </a:lnTo>
                <a:cubicBezTo>
                  <a:pt x="503" y="193"/>
                  <a:pt x="512" y="183"/>
                  <a:pt x="512" y="172"/>
                </a:cubicBezTo>
                <a:cubicBezTo>
                  <a:pt x="512" y="160"/>
                  <a:pt x="503" y="150"/>
                  <a:pt x="491" y="15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1" name=""/>
          <p:cNvSpPr/>
          <p:nvPr/>
        </p:nvSpPr>
        <p:spPr>
          <a:xfrm>
            <a:off x="1434960" y="4012560"/>
            <a:ext cx="159120" cy="38520"/>
          </a:xfrm>
          <a:custGeom>
            <a:avLst/>
            <a:gdLst/>
            <a:ahLst/>
            <a:rect l="0" t="0" r="r" b="b"/>
            <a:pathLst>
              <a:path w="442" h="107">
                <a:moveTo>
                  <a:pt x="442" y="107"/>
                </a:moveTo>
                <a:lnTo>
                  <a:pt x="32" y="107"/>
                </a:lnTo>
                <a:cubicBezTo>
                  <a:pt x="-10" y="107"/>
                  <a:pt x="-10" y="0"/>
                  <a:pt x="32" y="0"/>
                </a:cubicBezTo>
                <a:lnTo>
                  <a:pt x="442" y="0"/>
                </a:lnTo>
                <a:lnTo>
                  <a:pt x="442" y="107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2" name=""/>
          <p:cNvSpPr/>
          <p:nvPr/>
        </p:nvSpPr>
        <p:spPr>
          <a:xfrm>
            <a:off x="1434960" y="4012560"/>
            <a:ext cx="165240" cy="27000"/>
          </a:xfrm>
          <a:custGeom>
            <a:avLst/>
            <a:gdLst/>
            <a:ahLst/>
            <a:rect l="0" t="0" r="r" b="b"/>
            <a:pathLst>
              <a:path w="459" h="75">
                <a:moveTo>
                  <a:pt x="32" y="42"/>
                </a:moveTo>
                <a:lnTo>
                  <a:pt x="459" y="42"/>
                </a:lnTo>
                <a:cubicBezTo>
                  <a:pt x="458" y="20"/>
                  <a:pt x="452" y="0"/>
                  <a:pt x="442" y="0"/>
                </a:cubicBezTo>
                <a:lnTo>
                  <a:pt x="32" y="0"/>
                </a:lnTo>
                <a:cubicBezTo>
                  <a:pt x="5" y="0"/>
                  <a:pt x="-5" y="43"/>
                  <a:pt x="3" y="75"/>
                </a:cubicBezTo>
                <a:cubicBezTo>
                  <a:pt x="7" y="57"/>
                  <a:pt x="17" y="42"/>
                  <a:pt x="32" y="42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1617480" y="3312360"/>
            <a:ext cx="754020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 メール操作：メールを検索したり要約したり送信したりする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4" name=""/>
          <p:cNvSpPr/>
          <p:nvPr/>
        </p:nvSpPr>
        <p:spPr>
          <a:xfrm>
            <a:off x="1028520" y="459072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6"/>
                </a:moveTo>
                <a:cubicBezTo>
                  <a:pt x="292" y="155"/>
                  <a:pt x="291" y="165"/>
                  <a:pt x="289" y="174"/>
                </a:cubicBezTo>
                <a:cubicBezTo>
                  <a:pt x="287" y="184"/>
                  <a:pt x="285" y="193"/>
                  <a:pt x="281" y="203"/>
                </a:cubicBezTo>
                <a:cubicBezTo>
                  <a:pt x="277" y="211"/>
                  <a:pt x="273" y="220"/>
                  <a:pt x="268" y="228"/>
                </a:cubicBezTo>
                <a:cubicBezTo>
                  <a:pt x="262" y="236"/>
                  <a:pt x="256" y="243"/>
                  <a:pt x="249" y="250"/>
                </a:cubicBezTo>
                <a:cubicBezTo>
                  <a:pt x="243" y="257"/>
                  <a:pt x="235" y="263"/>
                  <a:pt x="227" y="268"/>
                </a:cubicBezTo>
                <a:cubicBezTo>
                  <a:pt x="219" y="273"/>
                  <a:pt x="211" y="278"/>
                  <a:pt x="202" y="281"/>
                </a:cubicBezTo>
                <a:cubicBezTo>
                  <a:pt x="192" y="285"/>
                  <a:pt x="183" y="288"/>
                  <a:pt x="174" y="290"/>
                </a:cubicBezTo>
                <a:cubicBezTo>
                  <a:pt x="165" y="292"/>
                  <a:pt x="155" y="292"/>
                  <a:pt x="146" y="292"/>
                </a:cubicBezTo>
                <a:cubicBezTo>
                  <a:pt x="136" y="292"/>
                  <a:pt x="127" y="292"/>
                  <a:pt x="117" y="290"/>
                </a:cubicBezTo>
                <a:cubicBezTo>
                  <a:pt x="108" y="288"/>
                  <a:pt x="99" y="285"/>
                  <a:pt x="90" y="281"/>
                </a:cubicBezTo>
                <a:cubicBezTo>
                  <a:pt x="81" y="278"/>
                  <a:pt x="73" y="273"/>
                  <a:pt x="65" y="268"/>
                </a:cubicBezTo>
                <a:cubicBezTo>
                  <a:pt x="57" y="263"/>
                  <a:pt x="49" y="257"/>
                  <a:pt x="43" y="250"/>
                </a:cubicBezTo>
                <a:cubicBezTo>
                  <a:pt x="36" y="243"/>
                  <a:pt x="30" y="236"/>
                  <a:pt x="25" y="228"/>
                </a:cubicBezTo>
                <a:cubicBezTo>
                  <a:pt x="19" y="220"/>
                  <a:pt x="15" y="211"/>
                  <a:pt x="11" y="203"/>
                </a:cubicBezTo>
                <a:cubicBezTo>
                  <a:pt x="7" y="193"/>
                  <a:pt x="5" y="184"/>
                  <a:pt x="3" y="174"/>
                </a:cubicBezTo>
                <a:cubicBezTo>
                  <a:pt x="1" y="165"/>
                  <a:pt x="0" y="155"/>
                  <a:pt x="0" y="146"/>
                </a:cubicBezTo>
                <a:cubicBezTo>
                  <a:pt x="0" y="136"/>
                  <a:pt x="1" y="127"/>
                  <a:pt x="3" y="118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5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20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3"/>
                </a:cubicBezTo>
                <a:cubicBezTo>
                  <a:pt x="183" y="5"/>
                  <a:pt x="192" y="8"/>
                  <a:pt x="202" y="11"/>
                </a:cubicBezTo>
                <a:cubicBezTo>
                  <a:pt x="211" y="15"/>
                  <a:pt x="219" y="20"/>
                  <a:pt x="227" y="25"/>
                </a:cubicBezTo>
                <a:cubicBezTo>
                  <a:pt x="235" y="30"/>
                  <a:pt x="243" y="36"/>
                  <a:pt x="249" y="43"/>
                </a:cubicBezTo>
                <a:cubicBezTo>
                  <a:pt x="256" y="50"/>
                  <a:pt x="262" y="57"/>
                  <a:pt x="268" y="65"/>
                </a:cubicBezTo>
                <a:cubicBezTo>
                  <a:pt x="273" y="73"/>
                  <a:pt x="277" y="81"/>
                  <a:pt x="281" y="90"/>
                </a:cubicBezTo>
                <a:cubicBezTo>
                  <a:pt x="285" y="99"/>
                  <a:pt x="287" y="108"/>
                  <a:pt x="289" y="118"/>
                </a:cubicBezTo>
                <a:cubicBezTo>
                  <a:pt x="291" y="127"/>
                  <a:pt x="292" y="136"/>
                  <a:pt x="292" y="14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35" name=""/>
          <p:cNvSpPr/>
          <p:nvPr/>
        </p:nvSpPr>
        <p:spPr>
          <a:xfrm>
            <a:off x="1339200" y="4510800"/>
            <a:ext cx="245880" cy="245880"/>
          </a:xfrm>
          <a:custGeom>
            <a:avLst/>
            <a:gdLst/>
            <a:ahLst/>
            <a:rect l="0" t="0" r="r" b="b"/>
            <a:pathLst>
              <a:path w="683" h="683">
                <a:moveTo>
                  <a:pt x="619" y="0"/>
                </a:moveTo>
                <a:lnTo>
                  <a:pt x="65" y="0"/>
                </a:lnTo>
                <a:cubicBezTo>
                  <a:pt x="28" y="0"/>
                  <a:pt x="0" y="29"/>
                  <a:pt x="0" y="64"/>
                </a:cubicBezTo>
                <a:lnTo>
                  <a:pt x="0" y="620"/>
                </a:lnTo>
                <a:cubicBezTo>
                  <a:pt x="0" y="655"/>
                  <a:pt x="28" y="683"/>
                  <a:pt x="65" y="683"/>
                </a:cubicBezTo>
                <a:lnTo>
                  <a:pt x="619" y="683"/>
                </a:lnTo>
                <a:cubicBezTo>
                  <a:pt x="654" y="683"/>
                  <a:pt x="683" y="655"/>
                  <a:pt x="683" y="620"/>
                </a:cubicBezTo>
                <a:lnTo>
                  <a:pt x="683" y="64"/>
                </a:lnTo>
                <a:cubicBezTo>
                  <a:pt x="683" y="29"/>
                  <a:pt x="654" y="0"/>
                  <a:pt x="619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6" name=""/>
          <p:cNvSpPr/>
          <p:nvPr/>
        </p:nvSpPr>
        <p:spPr>
          <a:xfrm>
            <a:off x="1331640" y="4503240"/>
            <a:ext cx="261000" cy="261360"/>
          </a:xfrm>
          <a:custGeom>
            <a:avLst/>
            <a:gdLst/>
            <a:ahLst/>
            <a:rect l="0" t="0" r="r" b="b"/>
            <a:pathLst>
              <a:path w="725" h="726">
                <a:moveTo>
                  <a:pt x="640" y="0"/>
                </a:moveTo>
                <a:lnTo>
                  <a:pt x="85" y="0"/>
                </a:lnTo>
                <a:cubicBezTo>
                  <a:pt x="38" y="0"/>
                  <a:pt x="0" y="38"/>
                  <a:pt x="0" y="85"/>
                </a:cubicBezTo>
                <a:lnTo>
                  <a:pt x="0" y="641"/>
                </a:lnTo>
                <a:cubicBezTo>
                  <a:pt x="0" y="688"/>
                  <a:pt x="38" y="726"/>
                  <a:pt x="85" y="726"/>
                </a:cubicBezTo>
                <a:lnTo>
                  <a:pt x="640" y="726"/>
                </a:lnTo>
                <a:cubicBezTo>
                  <a:pt x="687" y="726"/>
                  <a:pt x="725" y="688"/>
                  <a:pt x="725" y="641"/>
                </a:cubicBezTo>
                <a:lnTo>
                  <a:pt x="725" y="85"/>
                </a:lnTo>
                <a:cubicBezTo>
                  <a:pt x="725" y="38"/>
                  <a:pt x="687" y="0"/>
                  <a:pt x="640" y="0"/>
                </a:cubicBezTo>
                <a:moveTo>
                  <a:pt x="640" y="43"/>
                </a:moveTo>
                <a:cubicBezTo>
                  <a:pt x="663" y="43"/>
                  <a:pt x="683" y="62"/>
                  <a:pt x="683" y="85"/>
                </a:cubicBezTo>
                <a:lnTo>
                  <a:pt x="683" y="172"/>
                </a:lnTo>
                <a:lnTo>
                  <a:pt x="555" y="172"/>
                </a:lnTo>
                <a:lnTo>
                  <a:pt x="555" y="43"/>
                </a:lnTo>
                <a:lnTo>
                  <a:pt x="640" y="43"/>
                </a:lnTo>
                <a:moveTo>
                  <a:pt x="555" y="385"/>
                </a:moveTo>
                <a:lnTo>
                  <a:pt x="683" y="385"/>
                </a:lnTo>
                <a:lnTo>
                  <a:pt x="683" y="513"/>
                </a:lnTo>
                <a:lnTo>
                  <a:pt x="555" y="513"/>
                </a:lnTo>
                <a:lnTo>
                  <a:pt x="555" y="385"/>
                </a:lnTo>
                <a:moveTo>
                  <a:pt x="555" y="342"/>
                </a:moveTo>
                <a:lnTo>
                  <a:pt x="555" y="214"/>
                </a:lnTo>
                <a:lnTo>
                  <a:pt x="683" y="214"/>
                </a:lnTo>
                <a:lnTo>
                  <a:pt x="683" y="342"/>
                </a:lnTo>
                <a:lnTo>
                  <a:pt x="555" y="342"/>
                </a:lnTo>
                <a:moveTo>
                  <a:pt x="512" y="43"/>
                </a:moveTo>
                <a:lnTo>
                  <a:pt x="512" y="172"/>
                </a:lnTo>
                <a:lnTo>
                  <a:pt x="384" y="172"/>
                </a:lnTo>
                <a:lnTo>
                  <a:pt x="384" y="43"/>
                </a:lnTo>
                <a:lnTo>
                  <a:pt x="512" y="43"/>
                </a:lnTo>
                <a:moveTo>
                  <a:pt x="384" y="214"/>
                </a:moveTo>
                <a:lnTo>
                  <a:pt x="512" y="214"/>
                </a:lnTo>
                <a:lnTo>
                  <a:pt x="512" y="342"/>
                </a:lnTo>
                <a:lnTo>
                  <a:pt x="384" y="342"/>
                </a:lnTo>
                <a:lnTo>
                  <a:pt x="384" y="214"/>
                </a:lnTo>
                <a:moveTo>
                  <a:pt x="384" y="385"/>
                </a:moveTo>
                <a:lnTo>
                  <a:pt x="512" y="385"/>
                </a:lnTo>
                <a:lnTo>
                  <a:pt x="512" y="513"/>
                </a:lnTo>
                <a:lnTo>
                  <a:pt x="384" y="513"/>
                </a:lnTo>
                <a:lnTo>
                  <a:pt x="384" y="385"/>
                </a:lnTo>
                <a:moveTo>
                  <a:pt x="342" y="43"/>
                </a:moveTo>
                <a:lnTo>
                  <a:pt x="342" y="172"/>
                </a:lnTo>
                <a:lnTo>
                  <a:pt x="213" y="172"/>
                </a:lnTo>
                <a:lnTo>
                  <a:pt x="213" y="43"/>
                </a:lnTo>
                <a:lnTo>
                  <a:pt x="342" y="43"/>
                </a:lnTo>
                <a:moveTo>
                  <a:pt x="213" y="214"/>
                </a:moveTo>
                <a:lnTo>
                  <a:pt x="342" y="214"/>
                </a:lnTo>
                <a:lnTo>
                  <a:pt x="342" y="342"/>
                </a:lnTo>
                <a:lnTo>
                  <a:pt x="213" y="342"/>
                </a:lnTo>
                <a:lnTo>
                  <a:pt x="213" y="214"/>
                </a:lnTo>
                <a:moveTo>
                  <a:pt x="213" y="385"/>
                </a:moveTo>
                <a:lnTo>
                  <a:pt x="342" y="385"/>
                </a:lnTo>
                <a:lnTo>
                  <a:pt x="342" y="513"/>
                </a:lnTo>
                <a:lnTo>
                  <a:pt x="213" y="513"/>
                </a:lnTo>
                <a:lnTo>
                  <a:pt x="213" y="385"/>
                </a:lnTo>
                <a:moveTo>
                  <a:pt x="42" y="85"/>
                </a:moveTo>
                <a:cubicBezTo>
                  <a:pt x="42" y="62"/>
                  <a:pt x="61" y="43"/>
                  <a:pt x="85" y="43"/>
                </a:cubicBezTo>
                <a:lnTo>
                  <a:pt x="170" y="43"/>
                </a:lnTo>
                <a:lnTo>
                  <a:pt x="170" y="172"/>
                </a:lnTo>
                <a:lnTo>
                  <a:pt x="42" y="172"/>
                </a:lnTo>
                <a:lnTo>
                  <a:pt x="42" y="85"/>
                </a:lnTo>
                <a:moveTo>
                  <a:pt x="42" y="214"/>
                </a:moveTo>
                <a:lnTo>
                  <a:pt x="170" y="214"/>
                </a:lnTo>
                <a:lnTo>
                  <a:pt x="170" y="342"/>
                </a:lnTo>
                <a:lnTo>
                  <a:pt x="42" y="342"/>
                </a:lnTo>
                <a:lnTo>
                  <a:pt x="42" y="214"/>
                </a:lnTo>
                <a:moveTo>
                  <a:pt x="42" y="385"/>
                </a:moveTo>
                <a:lnTo>
                  <a:pt x="170" y="385"/>
                </a:lnTo>
                <a:lnTo>
                  <a:pt x="170" y="513"/>
                </a:lnTo>
                <a:lnTo>
                  <a:pt x="42" y="513"/>
                </a:lnTo>
                <a:lnTo>
                  <a:pt x="42" y="385"/>
                </a:lnTo>
                <a:moveTo>
                  <a:pt x="85" y="683"/>
                </a:moveTo>
                <a:cubicBezTo>
                  <a:pt x="61" y="683"/>
                  <a:pt x="42" y="664"/>
                  <a:pt x="42" y="641"/>
                </a:cubicBezTo>
                <a:lnTo>
                  <a:pt x="42" y="555"/>
                </a:lnTo>
                <a:lnTo>
                  <a:pt x="170" y="555"/>
                </a:lnTo>
                <a:lnTo>
                  <a:pt x="170" y="683"/>
                </a:lnTo>
                <a:lnTo>
                  <a:pt x="85" y="683"/>
                </a:lnTo>
                <a:moveTo>
                  <a:pt x="213" y="683"/>
                </a:moveTo>
                <a:lnTo>
                  <a:pt x="213" y="555"/>
                </a:lnTo>
                <a:lnTo>
                  <a:pt x="342" y="555"/>
                </a:lnTo>
                <a:lnTo>
                  <a:pt x="342" y="683"/>
                </a:lnTo>
                <a:lnTo>
                  <a:pt x="213" y="683"/>
                </a:lnTo>
                <a:moveTo>
                  <a:pt x="384" y="683"/>
                </a:moveTo>
                <a:lnTo>
                  <a:pt x="384" y="555"/>
                </a:lnTo>
                <a:lnTo>
                  <a:pt x="512" y="555"/>
                </a:lnTo>
                <a:lnTo>
                  <a:pt x="512" y="683"/>
                </a:lnTo>
                <a:lnTo>
                  <a:pt x="384" y="683"/>
                </a:lnTo>
                <a:moveTo>
                  <a:pt x="640" y="683"/>
                </a:moveTo>
                <a:lnTo>
                  <a:pt x="555" y="683"/>
                </a:lnTo>
                <a:lnTo>
                  <a:pt x="555" y="555"/>
                </a:lnTo>
                <a:lnTo>
                  <a:pt x="683" y="555"/>
                </a:lnTo>
                <a:lnTo>
                  <a:pt x="683" y="641"/>
                </a:lnTo>
                <a:cubicBezTo>
                  <a:pt x="683" y="664"/>
                  <a:pt x="663" y="683"/>
                  <a:pt x="640" y="68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7" name=""/>
          <p:cNvSpPr/>
          <p:nvPr/>
        </p:nvSpPr>
        <p:spPr>
          <a:xfrm>
            <a:off x="1377360" y="4602960"/>
            <a:ext cx="46440" cy="146160"/>
          </a:xfrm>
          <a:custGeom>
            <a:avLst/>
            <a:gdLst/>
            <a:ahLst/>
            <a:rect l="0" t="0" r="r" b="b"/>
            <a:pathLst>
              <a:path w="129" h="406">
                <a:moveTo>
                  <a:pt x="129" y="406"/>
                </a:moveTo>
                <a:lnTo>
                  <a:pt x="0" y="406"/>
                </a:lnTo>
                <a:lnTo>
                  <a:pt x="0" y="43"/>
                </a:lnTo>
                <a:cubicBezTo>
                  <a:pt x="0" y="19"/>
                  <a:pt x="20" y="0"/>
                  <a:pt x="43" y="0"/>
                </a:cubicBezTo>
                <a:lnTo>
                  <a:pt x="87" y="0"/>
                </a:lnTo>
                <a:cubicBezTo>
                  <a:pt x="110" y="0"/>
                  <a:pt x="129" y="19"/>
                  <a:pt x="129" y="43"/>
                </a:cubicBezTo>
                <a:lnTo>
                  <a:pt x="129" y="406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38" name=""/>
          <p:cNvSpPr/>
          <p:nvPr/>
        </p:nvSpPr>
        <p:spPr>
          <a:xfrm>
            <a:off x="1500120" y="4549320"/>
            <a:ext cx="46440" cy="199800"/>
          </a:xfrm>
          <a:custGeom>
            <a:avLst/>
            <a:gdLst/>
            <a:ahLst/>
            <a:rect l="0" t="0" r="r" b="b"/>
            <a:pathLst>
              <a:path w="129" h="555">
                <a:moveTo>
                  <a:pt x="129" y="555"/>
                </a:moveTo>
                <a:lnTo>
                  <a:pt x="0" y="555"/>
                </a:lnTo>
                <a:lnTo>
                  <a:pt x="0" y="43"/>
                </a:lnTo>
                <a:cubicBezTo>
                  <a:pt x="0" y="19"/>
                  <a:pt x="20" y="0"/>
                  <a:pt x="43" y="0"/>
                </a:cubicBezTo>
                <a:lnTo>
                  <a:pt x="86" y="0"/>
                </a:lnTo>
                <a:cubicBezTo>
                  <a:pt x="110" y="0"/>
                  <a:pt x="129" y="19"/>
                  <a:pt x="129" y="43"/>
                </a:cubicBezTo>
                <a:lnTo>
                  <a:pt x="129" y="555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39" name=""/>
          <p:cNvSpPr/>
          <p:nvPr/>
        </p:nvSpPr>
        <p:spPr>
          <a:xfrm>
            <a:off x="1438920" y="4656600"/>
            <a:ext cx="46440" cy="92520"/>
          </a:xfrm>
          <a:custGeom>
            <a:avLst/>
            <a:gdLst/>
            <a:ahLst/>
            <a:rect l="0" t="0" r="r" b="b"/>
            <a:pathLst>
              <a:path w="129" h="257">
                <a:moveTo>
                  <a:pt x="129" y="257"/>
                </a:moveTo>
                <a:lnTo>
                  <a:pt x="0" y="257"/>
                </a:lnTo>
                <a:lnTo>
                  <a:pt x="0" y="43"/>
                </a:lnTo>
                <a:cubicBezTo>
                  <a:pt x="0" y="20"/>
                  <a:pt x="20" y="0"/>
                  <a:pt x="44" y="0"/>
                </a:cubicBezTo>
                <a:lnTo>
                  <a:pt x="86" y="0"/>
                </a:lnTo>
                <a:cubicBezTo>
                  <a:pt x="110" y="0"/>
                  <a:pt x="129" y="20"/>
                  <a:pt x="129" y="43"/>
                </a:cubicBezTo>
                <a:lnTo>
                  <a:pt x="129" y="257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1617480" y="3902760"/>
            <a:ext cx="760212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 論文検索：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arXiv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などの最新研究を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AI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に代わりに探してもらう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1" name=""/>
          <p:cNvSpPr/>
          <p:nvPr/>
        </p:nvSpPr>
        <p:spPr>
          <a:xfrm>
            <a:off x="1028520" y="519084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292" y="146"/>
                </a:moveTo>
                <a:cubicBezTo>
                  <a:pt x="292" y="155"/>
                  <a:pt x="291" y="165"/>
                  <a:pt x="289" y="174"/>
                </a:cubicBezTo>
                <a:cubicBezTo>
                  <a:pt x="287" y="184"/>
                  <a:pt x="285" y="193"/>
                  <a:pt x="281" y="201"/>
                </a:cubicBezTo>
                <a:cubicBezTo>
                  <a:pt x="277" y="210"/>
                  <a:pt x="273" y="219"/>
                  <a:pt x="268" y="227"/>
                </a:cubicBezTo>
                <a:cubicBezTo>
                  <a:pt x="262" y="235"/>
                  <a:pt x="256" y="242"/>
                  <a:pt x="249" y="249"/>
                </a:cubicBezTo>
                <a:cubicBezTo>
                  <a:pt x="243" y="255"/>
                  <a:pt x="235" y="261"/>
                  <a:pt x="227" y="267"/>
                </a:cubicBezTo>
                <a:cubicBezTo>
                  <a:pt x="219" y="272"/>
                  <a:pt x="211" y="278"/>
                  <a:pt x="202" y="281"/>
                </a:cubicBezTo>
                <a:cubicBezTo>
                  <a:pt x="192" y="285"/>
                  <a:pt x="183" y="288"/>
                  <a:pt x="174" y="290"/>
                </a:cubicBezTo>
                <a:cubicBezTo>
                  <a:pt x="165" y="291"/>
                  <a:pt x="155" y="292"/>
                  <a:pt x="146" y="292"/>
                </a:cubicBezTo>
                <a:cubicBezTo>
                  <a:pt x="136" y="292"/>
                  <a:pt x="127" y="291"/>
                  <a:pt x="117" y="290"/>
                </a:cubicBezTo>
                <a:cubicBezTo>
                  <a:pt x="108" y="288"/>
                  <a:pt x="99" y="285"/>
                  <a:pt x="90" y="281"/>
                </a:cubicBezTo>
                <a:cubicBezTo>
                  <a:pt x="81" y="278"/>
                  <a:pt x="73" y="272"/>
                  <a:pt x="65" y="267"/>
                </a:cubicBezTo>
                <a:cubicBezTo>
                  <a:pt x="57" y="261"/>
                  <a:pt x="49" y="255"/>
                  <a:pt x="43" y="249"/>
                </a:cubicBezTo>
                <a:cubicBezTo>
                  <a:pt x="36" y="242"/>
                  <a:pt x="30" y="235"/>
                  <a:pt x="25" y="227"/>
                </a:cubicBezTo>
                <a:cubicBezTo>
                  <a:pt x="19" y="219"/>
                  <a:pt x="15" y="210"/>
                  <a:pt x="11" y="201"/>
                </a:cubicBezTo>
                <a:cubicBezTo>
                  <a:pt x="7" y="193"/>
                  <a:pt x="5" y="184"/>
                  <a:pt x="3" y="174"/>
                </a:cubicBezTo>
                <a:cubicBezTo>
                  <a:pt x="1" y="165"/>
                  <a:pt x="0" y="155"/>
                  <a:pt x="0" y="146"/>
                </a:cubicBez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5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20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7" y="1"/>
                  <a:pt x="136" y="0"/>
                  <a:pt x="146" y="0"/>
                </a:cubicBezTo>
                <a:cubicBezTo>
                  <a:pt x="155" y="0"/>
                  <a:pt x="165" y="1"/>
                  <a:pt x="174" y="3"/>
                </a:cubicBezTo>
                <a:cubicBezTo>
                  <a:pt x="183" y="5"/>
                  <a:pt x="192" y="8"/>
                  <a:pt x="202" y="11"/>
                </a:cubicBezTo>
                <a:cubicBezTo>
                  <a:pt x="211" y="15"/>
                  <a:pt x="219" y="20"/>
                  <a:pt x="227" y="25"/>
                </a:cubicBezTo>
                <a:cubicBezTo>
                  <a:pt x="235" y="30"/>
                  <a:pt x="243" y="36"/>
                  <a:pt x="249" y="43"/>
                </a:cubicBezTo>
                <a:cubicBezTo>
                  <a:pt x="256" y="50"/>
                  <a:pt x="262" y="57"/>
                  <a:pt x="268" y="65"/>
                </a:cubicBezTo>
                <a:cubicBezTo>
                  <a:pt x="273" y="73"/>
                  <a:pt x="277" y="81"/>
                  <a:pt x="281" y="90"/>
                </a:cubicBezTo>
                <a:cubicBezTo>
                  <a:pt x="285" y="99"/>
                  <a:pt x="287" y="108"/>
                  <a:pt x="289" y="117"/>
                </a:cubicBezTo>
                <a:cubicBezTo>
                  <a:pt x="291" y="127"/>
                  <a:pt x="292" y="136"/>
                  <a:pt x="292" y="14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42" name=""/>
          <p:cNvSpPr/>
          <p:nvPr/>
        </p:nvSpPr>
        <p:spPr>
          <a:xfrm>
            <a:off x="1497240" y="5259600"/>
            <a:ext cx="97200" cy="97200"/>
          </a:xfrm>
          <a:custGeom>
            <a:avLst/>
            <a:gdLst/>
            <a:ahLst/>
            <a:rect l="0" t="0" r="r" b="b"/>
            <a:pathLst>
              <a:path w="270" h="270">
                <a:moveTo>
                  <a:pt x="270" y="235"/>
                </a:moveTo>
                <a:cubicBezTo>
                  <a:pt x="256" y="191"/>
                  <a:pt x="234" y="106"/>
                  <a:pt x="220" y="74"/>
                </a:cubicBezTo>
                <a:cubicBezTo>
                  <a:pt x="210" y="47"/>
                  <a:pt x="200" y="21"/>
                  <a:pt x="187" y="9"/>
                </a:cubicBezTo>
                <a:cubicBezTo>
                  <a:pt x="175" y="-3"/>
                  <a:pt x="154" y="-2"/>
                  <a:pt x="142" y="10"/>
                </a:cubicBezTo>
                <a:cubicBezTo>
                  <a:pt x="142" y="10"/>
                  <a:pt x="89" y="46"/>
                  <a:pt x="70" y="70"/>
                </a:cubicBezTo>
                <a:cubicBezTo>
                  <a:pt x="47" y="89"/>
                  <a:pt x="10" y="142"/>
                  <a:pt x="10" y="142"/>
                </a:cubicBezTo>
                <a:cubicBezTo>
                  <a:pt x="-3" y="155"/>
                  <a:pt x="-4" y="175"/>
                  <a:pt x="9" y="188"/>
                </a:cubicBezTo>
                <a:cubicBezTo>
                  <a:pt x="22" y="200"/>
                  <a:pt x="48" y="210"/>
                  <a:pt x="74" y="221"/>
                </a:cubicBezTo>
                <a:cubicBezTo>
                  <a:pt x="106" y="234"/>
                  <a:pt x="190" y="256"/>
                  <a:pt x="235" y="270"/>
                </a:cubicBezTo>
                <a:cubicBezTo>
                  <a:pt x="243" y="272"/>
                  <a:pt x="272" y="243"/>
                  <a:pt x="270" y="235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3" name=""/>
          <p:cNvSpPr/>
          <p:nvPr/>
        </p:nvSpPr>
        <p:spPr>
          <a:xfrm>
            <a:off x="1325880" y="5088240"/>
            <a:ext cx="109800" cy="109800"/>
          </a:xfrm>
          <a:custGeom>
            <a:avLst/>
            <a:gdLst/>
            <a:ahLst/>
            <a:rect l="0" t="0" r="r" b="b"/>
            <a:pathLst>
              <a:path w="305" h="305">
                <a:moveTo>
                  <a:pt x="286" y="107"/>
                </a:moveTo>
                <a:cubicBezTo>
                  <a:pt x="311" y="132"/>
                  <a:pt x="311" y="172"/>
                  <a:pt x="286" y="196"/>
                </a:cubicBezTo>
                <a:lnTo>
                  <a:pt x="197" y="286"/>
                </a:lnTo>
                <a:cubicBezTo>
                  <a:pt x="173" y="311"/>
                  <a:pt x="133" y="311"/>
                  <a:pt x="108" y="286"/>
                </a:cubicBezTo>
                <a:lnTo>
                  <a:pt x="19" y="196"/>
                </a:lnTo>
                <a:cubicBezTo>
                  <a:pt x="-6" y="172"/>
                  <a:pt x="-6" y="132"/>
                  <a:pt x="19" y="107"/>
                </a:cubicBezTo>
                <a:lnTo>
                  <a:pt x="108" y="19"/>
                </a:lnTo>
                <a:cubicBezTo>
                  <a:pt x="133" y="-6"/>
                  <a:pt x="173" y="-6"/>
                  <a:pt x="197" y="19"/>
                </a:cubicBezTo>
                <a:lnTo>
                  <a:pt x="286" y="107"/>
                </a:ln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44" name=""/>
          <p:cNvSpPr/>
          <p:nvPr/>
        </p:nvSpPr>
        <p:spPr>
          <a:xfrm>
            <a:off x="1380600" y="5142960"/>
            <a:ext cx="183960" cy="183960"/>
          </a:xfrm>
          <a:custGeom>
            <a:avLst/>
            <a:gdLst/>
            <a:ahLst/>
            <a:rect l="0" t="0" r="r" b="b"/>
            <a:pathLst>
              <a:path w="511" h="511">
                <a:moveTo>
                  <a:pt x="511" y="334"/>
                </a:moveTo>
                <a:lnTo>
                  <a:pt x="422" y="423"/>
                </a:lnTo>
                <a:lnTo>
                  <a:pt x="333" y="511"/>
                </a:lnTo>
                <a:lnTo>
                  <a:pt x="0" y="177"/>
                </a:lnTo>
                <a:lnTo>
                  <a:pt x="177" y="0"/>
                </a:lnTo>
                <a:lnTo>
                  <a:pt x="511" y="334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5" name=""/>
          <p:cNvSpPr/>
          <p:nvPr/>
        </p:nvSpPr>
        <p:spPr>
          <a:xfrm>
            <a:off x="1569960" y="5332320"/>
            <a:ext cx="28080" cy="28440"/>
          </a:xfrm>
          <a:custGeom>
            <a:avLst/>
            <a:gdLst/>
            <a:ahLst/>
            <a:rect l="0" t="0" r="r" b="b"/>
            <a:pathLst>
              <a:path w="78" h="79">
                <a:moveTo>
                  <a:pt x="0" y="58"/>
                </a:moveTo>
                <a:cubicBezTo>
                  <a:pt x="0" y="58"/>
                  <a:pt x="58" y="91"/>
                  <a:pt x="74" y="74"/>
                </a:cubicBezTo>
                <a:cubicBezTo>
                  <a:pt x="90" y="59"/>
                  <a:pt x="57" y="0"/>
                  <a:pt x="57" y="0"/>
                </a:cubicBezTo>
                <a:cubicBezTo>
                  <a:pt x="57" y="0"/>
                  <a:pt x="2" y="1"/>
                  <a:pt x="0" y="58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46" name=""/>
          <p:cNvSpPr/>
          <p:nvPr/>
        </p:nvSpPr>
        <p:spPr>
          <a:xfrm>
            <a:off x="1340640" y="5103000"/>
            <a:ext cx="104040" cy="104040"/>
          </a:xfrm>
          <a:custGeom>
            <a:avLst/>
            <a:gdLst/>
            <a:ahLst/>
            <a:rect l="0" t="0" r="r" b="b"/>
            <a:pathLst>
              <a:path w="289" h="289">
                <a:moveTo>
                  <a:pt x="0" y="178"/>
                </a:moveTo>
                <a:lnTo>
                  <a:pt x="178" y="0"/>
                </a:lnTo>
                <a:lnTo>
                  <a:pt x="289" y="112"/>
                </a:lnTo>
                <a:lnTo>
                  <a:pt x="111" y="289"/>
                </a:lnTo>
                <a:lnTo>
                  <a:pt x="0" y="178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7" name=""/>
          <p:cNvSpPr/>
          <p:nvPr/>
        </p:nvSpPr>
        <p:spPr>
          <a:xfrm>
            <a:off x="1348560" y="5110920"/>
            <a:ext cx="88200" cy="88200"/>
          </a:xfrm>
          <a:custGeom>
            <a:avLst/>
            <a:gdLst/>
            <a:ahLst/>
            <a:rect l="0" t="0" r="r" b="b"/>
            <a:pathLst>
              <a:path w="245" h="245">
                <a:moveTo>
                  <a:pt x="0" y="179"/>
                </a:moveTo>
                <a:lnTo>
                  <a:pt x="179" y="0"/>
                </a:lnTo>
                <a:lnTo>
                  <a:pt x="201" y="22"/>
                </a:lnTo>
                <a:lnTo>
                  <a:pt x="22" y="201"/>
                </a:lnTo>
                <a:lnTo>
                  <a:pt x="0" y="179"/>
                </a:lnTo>
                <a:moveTo>
                  <a:pt x="45" y="223"/>
                </a:moveTo>
                <a:lnTo>
                  <a:pt x="223" y="44"/>
                </a:lnTo>
                <a:lnTo>
                  <a:pt x="245" y="67"/>
                </a:lnTo>
                <a:lnTo>
                  <a:pt x="68" y="245"/>
                </a:lnTo>
                <a:lnTo>
                  <a:pt x="45" y="223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1617480" y="4493520"/>
            <a:ext cx="770940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 社内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DB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の検索：「〇〇部の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PL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は？」→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SQL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なしで結果が出る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1617480" y="5093640"/>
            <a:ext cx="864360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 チャットの投稿：投稿内容をレビューしてもらってそのまま投稿する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11779200" y="637488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NotoSansJP-Thin_"/>
                <a:ea typeface="NotoSansJP-Thin_"/>
              </a:rPr>
              <a:t>8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4" name=""/>
          <p:cNvSpPr/>
          <p:nvPr/>
        </p:nvSpPr>
        <p:spPr>
          <a:xfrm>
            <a:off x="757080" y="2709720"/>
            <a:ext cx="11144520" cy="2752920"/>
          </a:xfrm>
          <a:custGeom>
            <a:avLst/>
            <a:gdLst/>
            <a:ahLst/>
            <a:rect l="0" t="0" r="r" b="b"/>
            <a:pathLst>
              <a:path w="30957" h="7647">
                <a:moveTo>
                  <a:pt x="0" y="7502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49"/>
                  <a:pt x="43" y="43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30812" y="0"/>
                </a:lnTo>
                <a:cubicBezTo>
                  <a:pt x="30821" y="0"/>
                  <a:pt x="30831" y="1"/>
                  <a:pt x="30840" y="3"/>
                </a:cubicBezTo>
                <a:cubicBezTo>
                  <a:pt x="30849" y="5"/>
                  <a:pt x="30859" y="7"/>
                  <a:pt x="30867" y="11"/>
                </a:cubicBezTo>
                <a:cubicBezTo>
                  <a:pt x="30876" y="15"/>
                  <a:pt x="30885" y="19"/>
                  <a:pt x="30893" y="24"/>
                </a:cubicBezTo>
                <a:cubicBezTo>
                  <a:pt x="30900" y="30"/>
                  <a:pt x="30908" y="36"/>
                  <a:pt x="30915" y="43"/>
                </a:cubicBezTo>
                <a:cubicBezTo>
                  <a:pt x="30921" y="49"/>
                  <a:pt x="30927" y="57"/>
                  <a:pt x="30933" y="65"/>
                </a:cubicBezTo>
                <a:cubicBezTo>
                  <a:pt x="30938" y="73"/>
                  <a:pt x="30942" y="81"/>
                  <a:pt x="30946" y="90"/>
                </a:cubicBezTo>
                <a:cubicBezTo>
                  <a:pt x="30950" y="99"/>
                  <a:pt x="30953" y="108"/>
                  <a:pt x="30954" y="117"/>
                </a:cubicBezTo>
                <a:cubicBezTo>
                  <a:pt x="30956" y="126"/>
                  <a:pt x="30957" y="136"/>
                  <a:pt x="30957" y="145"/>
                </a:cubicBezTo>
                <a:lnTo>
                  <a:pt x="30957" y="7502"/>
                </a:lnTo>
                <a:cubicBezTo>
                  <a:pt x="30957" y="7511"/>
                  <a:pt x="30956" y="7521"/>
                  <a:pt x="30954" y="7530"/>
                </a:cubicBezTo>
                <a:cubicBezTo>
                  <a:pt x="30953" y="7540"/>
                  <a:pt x="30950" y="7549"/>
                  <a:pt x="30946" y="7558"/>
                </a:cubicBezTo>
                <a:cubicBezTo>
                  <a:pt x="30942" y="7566"/>
                  <a:pt x="30938" y="7575"/>
                  <a:pt x="30933" y="7583"/>
                </a:cubicBezTo>
                <a:cubicBezTo>
                  <a:pt x="30927" y="7591"/>
                  <a:pt x="30921" y="7598"/>
                  <a:pt x="30915" y="7605"/>
                </a:cubicBezTo>
                <a:cubicBezTo>
                  <a:pt x="30908" y="7611"/>
                  <a:pt x="30900" y="7618"/>
                  <a:pt x="30893" y="7623"/>
                </a:cubicBezTo>
                <a:cubicBezTo>
                  <a:pt x="30885" y="7628"/>
                  <a:pt x="30876" y="7633"/>
                  <a:pt x="30867" y="7636"/>
                </a:cubicBezTo>
                <a:cubicBezTo>
                  <a:pt x="30859" y="7640"/>
                  <a:pt x="30849" y="7643"/>
                  <a:pt x="30840" y="7645"/>
                </a:cubicBezTo>
                <a:cubicBezTo>
                  <a:pt x="30831" y="7646"/>
                  <a:pt x="30821" y="7647"/>
                  <a:pt x="30812" y="7647"/>
                </a:cubicBezTo>
                <a:lnTo>
                  <a:pt x="145" y="7647"/>
                </a:lnTo>
                <a:cubicBezTo>
                  <a:pt x="136" y="7647"/>
                  <a:pt x="126" y="7646"/>
                  <a:pt x="117" y="7645"/>
                </a:cubicBezTo>
                <a:cubicBezTo>
                  <a:pt x="108" y="7643"/>
                  <a:pt x="99" y="7640"/>
                  <a:pt x="90" y="7636"/>
                </a:cubicBezTo>
                <a:cubicBezTo>
                  <a:pt x="81" y="7633"/>
                  <a:pt x="73" y="7628"/>
                  <a:pt x="65" y="7623"/>
                </a:cubicBezTo>
                <a:cubicBezTo>
                  <a:pt x="57" y="7618"/>
                  <a:pt x="49" y="7611"/>
                  <a:pt x="43" y="7605"/>
                </a:cubicBezTo>
                <a:cubicBezTo>
                  <a:pt x="36" y="7598"/>
                  <a:pt x="30" y="7591"/>
                  <a:pt x="24" y="7583"/>
                </a:cubicBezTo>
                <a:cubicBezTo>
                  <a:pt x="19" y="7575"/>
                  <a:pt x="15" y="7566"/>
                  <a:pt x="11" y="7558"/>
                </a:cubicBezTo>
                <a:cubicBezTo>
                  <a:pt x="7" y="7549"/>
                  <a:pt x="5" y="7540"/>
                  <a:pt x="3" y="7530"/>
                </a:cubicBezTo>
                <a:cubicBezTo>
                  <a:pt x="1" y="7521"/>
                  <a:pt x="0" y="7511"/>
                  <a:pt x="0" y="7502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5" name=""/>
          <p:cNvSpPr/>
          <p:nvPr/>
        </p:nvSpPr>
        <p:spPr>
          <a:xfrm>
            <a:off x="757080" y="2709720"/>
            <a:ext cx="11144520" cy="2752920"/>
          </a:xfrm>
          <a:custGeom>
            <a:avLst/>
            <a:gdLst/>
            <a:ahLst/>
            <a:rect l="0" t="0" r="r" b="b"/>
            <a:pathLst>
              <a:path fill="none" w="30957" h="7647">
                <a:moveTo>
                  <a:pt x="0" y="7502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49"/>
                  <a:pt x="43" y="43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30812" y="0"/>
                </a:lnTo>
                <a:cubicBezTo>
                  <a:pt x="30821" y="0"/>
                  <a:pt x="30831" y="1"/>
                  <a:pt x="30840" y="3"/>
                </a:cubicBezTo>
                <a:cubicBezTo>
                  <a:pt x="30849" y="5"/>
                  <a:pt x="30859" y="7"/>
                  <a:pt x="30867" y="11"/>
                </a:cubicBezTo>
                <a:cubicBezTo>
                  <a:pt x="30876" y="15"/>
                  <a:pt x="30885" y="19"/>
                  <a:pt x="30893" y="24"/>
                </a:cubicBezTo>
                <a:cubicBezTo>
                  <a:pt x="30900" y="30"/>
                  <a:pt x="30908" y="36"/>
                  <a:pt x="30915" y="43"/>
                </a:cubicBezTo>
                <a:cubicBezTo>
                  <a:pt x="30921" y="49"/>
                  <a:pt x="30927" y="57"/>
                  <a:pt x="30933" y="65"/>
                </a:cubicBezTo>
                <a:cubicBezTo>
                  <a:pt x="30938" y="73"/>
                  <a:pt x="30942" y="81"/>
                  <a:pt x="30946" y="90"/>
                </a:cubicBezTo>
                <a:cubicBezTo>
                  <a:pt x="30950" y="99"/>
                  <a:pt x="30953" y="108"/>
                  <a:pt x="30954" y="117"/>
                </a:cubicBezTo>
                <a:cubicBezTo>
                  <a:pt x="30956" y="126"/>
                  <a:pt x="30957" y="136"/>
                  <a:pt x="30957" y="145"/>
                </a:cubicBezTo>
                <a:lnTo>
                  <a:pt x="30957" y="7502"/>
                </a:lnTo>
                <a:cubicBezTo>
                  <a:pt x="30957" y="7511"/>
                  <a:pt x="30956" y="7521"/>
                  <a:pt x="30954" y="7530"/>
                </a:cubicBezTo>
                <a:cubicBezTo>
                  <a:pt x="30953" y="7540"/>
                  <a:pt x="30950" y="7549"/>
                  <a:pt x="30946" y="7558"/>
                </a:cubicBezTo>
                <a:cubicBezTo>
                  <a:pt x="30942" y="7566"/>
                  <a:pt x="30938" y="7575"/>
                  <a:pt x="30933" y="7583"/>
                </a:cubicBezTo>
                <a:cubicBezTo>
                  <a:pt x="30927" y="7591"/>
                  <a:pt x="30921" y="7598"/>
                  <a:pt x="30915" y="7605"/>
                </a:cubicBezTo>
                <a:cubicBezTo>
                  <a:pt x="30908" y="7611"/>
                  <a:pt x="30900" y="7618"/>
                  <a:pt x="30893" y="7623"/>
                </a:cubicBezTo>
                <a:cubicBezTo>
                  <a:pt x="30885" y="7628"/>
                  <a:pt x="30876" y="7633"/>
                  <a:pt x="30867" y="7636"/>
                </a:cubicBezTo>
                <a:cubicBezTo>
                  <a:pt x="30859" y="7640"/>
                  <a:pt x="30849" y="7643"/>
                  <a:pt x="30840" y="7645"/>
                </a:cubicBezTo>
                <a:cubicBezTo>
                  <a:pt x="30831" y="7646"/>
                  <a:pt x="30821" y="7647"/>
                  <a:pt x="30812" y="7647"/>
                </a:cubicBezTo>
                <a:lnTo>
                  <a:pt x="145" y="7647"/>
                </a:lnTo>
                <a:cubicBezTo>
                  <a:pt x="136" y="7647"/>
                  <a:pt x="126" y="7646"/>
                  <a:pt x="117" y="7645"/>
                </a:cubicBezTo>
                <a:cubicBezTo>
                  <a:pt x="108" y="7643"/>
                  <a:pt x="99" y="7640"/>
                  <a:pt x="90" y="7636"/>
                </a:cubicBezTo>
                <a:cubicBezTo>
                  <a:pt x="81" y="7633"/>
                  <a:pt x="73" y="7628"/>
                  <a:pt x="65" y="7623"/>
                </a:cubicBezTo>
                <a:cubicBezTo>
                  <a:pt x="57" y="7618"/>
                  <a:pt x="49" y="7611"/>
                  <a:pt x="43" y="7605"/>
                </a:cubicBezTo>
                <a:cubicBezTo>
                  <a:pt x="36" y="7598"/>
                  <a:pt x="30" y="7591"/>
                  <a:pt x="24" y="7583"/>
                </a:cubicBezTo>
                <a:cubicBezTo>
                  <a:pt x="19" y="7575"/>
                  <a:pt x="15" y="7566"/>
                  <a:pt x="11" y="7558"/>
                </a:cubicBezTo>
                <a:cubicBezTo>
                  <a:pt x="7" y="7549"/>
                  <a:pt x="5" y="7540"/>
                  <a:pt x="3" y="7530"/>
                </a:cubicBezTo>
                <a:cubicBezTo>
                  <a:pt x="1" y="7521"/>
                  <a:pt x="0" y="7511"/>
                  <a:pt x="0" y="7502"/>
                </a:cubicBezTo>
              </a:path>
            </a:pathLst>
          </a:custGeom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6" name=""/>
          <p:cNvSpPr/>
          <p:nvPr/>
        </p:nvSpPr>
        <p:spPr>
          <a:xfrm>
            <a:off x="780840" y="87624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783" y="559"/>
                </a:moveTo>
                <a:cubicBezTo>
                  <a:pt x="765" y="559"/>
                  <a:pt x="749" y="561"/>
                  <a:pt x="732" y="565"/>
                </a:cubicBezTo>
                <a:lnTo>
                  <a:pt x="443" y="275"/>
                </a:lnTo>
                <a:cubicBezTo>
                  <a:pt x="446" y="259"/>
                  <a:pt x="449" y="242"/>
                  <a:pt x="449" y="224"/>
                </a:cubicBezTo>
                <a:cubicBezTo>
                  <a:pt x="449" y="101"/>
                  <a:pt x="348" y="0"/>
                  <a:pt x="224" y="0"/>
                </a:cubicBezTo>
                <a:cubicBezTo>
                  <a:pt x="199" y="0"/>
                  <a:pt x="165" y="25"/>
                  <a:pt x="193" y="53"/>
                </a:cubicBezTo>
                <a:lnTo>
                  <a:pt x="277" y="138"/>
                </a:lnTo>
                <a:cubicBezTo>
                  <a:pt x="277" y="138"/>
                  <a:pt x="305" y="194"/>
                  <a:pt x="249" y="249"/>
                </a:cubicBezTo>
                <a:cubicBezTo>
                  <a:pt x="193" y="305"/>
                  <a:pt x="137" y="277"/>
                  <a:pt x="137" y="277"/>
                </a:cubicBezTo>
                <a:lnTo>
                  <a:pt x="54" y="194"/>
                </a:lnTo>
                <a:cubicBezTo>
                  <a:pt x="26" y="166"/>
                  <a:pt x="0" y="199"/>
                  <a:pt x="0" y="224"/>
                </a:cubicBezTo>
                <a:cubicBezTo>
                  <a:pt x="0" y="348"/>
                  <a:pt x="100" y="448"/>
                  <a:pt x="224" y="448"/>
                </a:cubicBezTo>
                <a:cubicBezTo>
                  <a:pt x="241" y="448"/>
                  <a:pt x="258" y="446"/>
                  <a:pt x="274" y="442"/>
                </a:cubicBezTo>
                <a:lnTo>
                  <a:pt x="565" y="732"/>
                </a:lnTo>
                <a:cubicBezTo>
                  <a:pt x="561" y="748"/>
                  <a:pt x="559" y="765"/>
                  <a:pt x="559" y="782"/>
                </a:cubicBezTo>
                <a:cubicBezTo>
                  <a:pt x="559" y="906"/>
                  <a:pt x="659" y="1006"/>
                  <a:pt x="783" y="1006"/>
                </a:cubicBezTo>
                <a:cubicBezTo>
                  <a:pt x="808" y="1006"/>
                  <a:pt x="841" y="981"/>
                  <a:pt x="814" y="953"/>
                </a:cubicBezTo>
                <a:lnTo>
                  <a:pt x="730" y="869"/>
                </a:lnTo>
                <a:cubicBezTo>
                  <a:pt x="730" y="869"/>
                  <a:pt x="702" y="813"/>
                  <a:pt x="758" y="757"/>
                </a:cubicBezTo>
                <a:cubicBezTo>
                  <a:pt x="814" y="702"/>
                  <a:pt x="869" y="729"/>
                  <a:pt x="869" y="729"/>
                </a:cubicBezTo>
                <a:lnTo>
                  <a:pt x="953" y="813"/>
                </a:lnTo>
                <a:cubicBezTo>
                  <a:pt x="981" y="841"/>
                  <a:pt x="1006" y="808"/>
                  <a:pt x="1006" y="782"/>
                </a:cubicBezTo>
                <a:cubicBezTo>
                  <a:pt x="1006" y="659"/>
                  <a:pt x="906" y="559"/>
                  <a:pt x="783" y="559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1160280" y="875160"/>
            <a:ext cx="4137120" cy="40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 MCP</a:t>
            </a:r>
            <a:r>
              <a:rPr b="1" lang="ja-JP" sz="283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サーバーの動かし方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747720" y="1649160"/>
            <a:ext cx="3994200" cy="33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1/4. MCP</a:t>
            </a:r>
            <a:r>
              <a:rPr b="1" lang="ja-JP" sz="239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サーバーを作成する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747720" y="2216880"/>
            <a:ext cx="666720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fastmcp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を使うことで、 </a:t>
            </a:r>
            <a:r>
              <a:rPr b="1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関数をそのままツール化 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可能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914400" y="2858760"/>
            <a:ext cx="38156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cf222e"/>
                </a:solidFill>
                <a:effectLst/>
                <a:uFillTx/>
                <a:latin typeface="Menlo"/>
                <a:ea typeface="Menlo"/>
              </a:rPr>
              <a:t>from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fastmcp </a:t>
            </a:r>
            <a:r>
              <a:rPr b="0" lang="en-US" sz="1850" strike="noStrike" u="none">
                <a:solidFill>
                  <a:srgbClr val="cf222e"/>
                </a:solidFill>
                <a:effectLst/>
                <a:uFillTx/>
                <a:latin typeface="Menlo"/>
                <a:ea typeface="Menlo"/>
              </a:rPr>
              <a:t>import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FastMCP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914400" y="3125160"/>
            <a:ext cx="438048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mcp = FastMCP(name=</a:t>
            </a:r>
            <a:r>
              <a:rPr b="0" lang="en-US" sz="185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"greet-mcp"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)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914400" y="3668040"/>
            <a:ext cx="21200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0550ae"/>
                </a:solidFill>
                <a:effectLst/>
                <a:uFillTx/>
                <a:latin typeface="Menlo"/>
                <a:ea typeface="Menlo"/>
              </a:rPr>
              <a:t>@mcp.tool() </a:t>
            </a:r>
            <a:r>
              <a:rPr b="0" lang="en-US" sz="1850" strike="noStrike" u="none">
                <a:solidFill>
                  <a:srgbClr val="59636e"/>
                </a:solidFill>
                <a:effectLst/>
                <a:uFillTx/>
                <a:latin typeface="Menlo"/>
                <a:ea typeface="Menlo"/>
              </a:rPr>
              <a:t># 1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3033720" y="3684960"/>
            <a:ext cx="4701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50" strike="noStrike" u="none">
                <a:solidFill>
                  <a:srgbClr val="59636e"/>
                </a:solidFill>
                <a:effectLst/>
                <a:uFillTx/>
                <a:latin typeface="Osaka-Mono"/>
                <a:ea typeface="Osaka-Mono"/>
              </a:rPr>
              <a:t>つの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3503160" y="3668040"/>
            <a:ext cx="28332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59636e"/>
                </a:solidFill>
                <a:effectLst/>
                <a:uFillTx/>
                <a:latin typeface="Menlo"/>
                <a:ea typeface="Menlo"/>
              </a:rPr>
              <a:t>py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3785760" y="3684960"/>
            <a:ext cx="37558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50" strike="noStrike" u="none">
                <a:solidFill>
                  <a:srgbClr val="59636e"/>
                </a:solidFill>
                <a:effectLst/>
                <a:uFillTx/>
                <a:latin typeface="Osaka-Mono"/>
                <a:ea typeface="Osaka-Mono"/>
              </a:rPr>
              <a:t>ファイルに複数のツールを作成可能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914400" y="3934440"/>
            <a:ext cx="381456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cf222e"/>
                </a:solidFill>
                <a:effectLst/>
                <a:uFillTx/>
                <a:latin typeface="Menlo"/>
                <a:ea typeface="Menlo"/>
              </a:rPr>
              <a:t>def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</a:t>
            </a:r>
            <a:r>
              <a:rPr b="0" lang="en-US" sz="1850" strike="noStrike" u="none">
                <a:solidFill>
                  <a:srgbClr val="6639ba"/>
                </a:solidFill>
                <a:effectLst/>
                <a:uFillTx/>
                <a:latin typeface="Menlo"/>
                <a:ea typeface="Menlo"/>
              </a:rPr>
              <a:t>greet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(name: </a:t>
            </a:r>
            <a:r>
              <a:rPr b="0" lang="en-US" sz="1850" strike="noStrike" u="none">
                <a:solidFill>
                  <a:srgbClr val="953800"/>
                </a:solidFill>
                <a:effectLst/>
                <a:uFillTx/>
                <a:latin typeface="Menlo"/>
                <a:ea typeface="Menlo"/>
              </a:rPr>
              <a:t>str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)-&gt; </a:t>
            </a:r>
            <a:r>
              <a:rPr b="0" lang="en-US" sz="1850" strike="noStrike" u="none">
                <a:solidFill>
                  <a:srgbClr val="953800"/>
                </a:solidFill>
                <a:effectLst/>
                <a:uFillTx/>
                <a:latin typeface="Menlo"/>
                <a:ea typeface="Menlo"/>
              </a:rPr>
              <a:t>str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: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914400" y="4210560"/>
            <a:ext cx="12722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</a:t>
            </a:r>
            <a:r>
              <a:rPr b="0" lang="en-US" sz="185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"""name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2186280" y="4227840"/>
            <a:ext cx="11743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50" strike="noStrike" u="none">
                <a:solidFill>
                  <a:srgbClr val="0a3069"/>
                </a:solidFill>
                <a:effectLst/>
                <a:uFillTx/>
                <a:latin typeface="Osaka-Mono"/>
                <a:ea typeface="Osaka-Mono"/>
              </a:rPr>
              <a:t>に挨拶する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3359520" y="4210560"/>
            <a:ext cx="4244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"""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914400" y="4477320"/>
            <a:ext cx="367416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</a:t>
            </a:r>
            <a:r>
              <a:rPr b="0" lang="en-US" sz="1850" strike="noStrike" u="none">
                <a:solidFill>
                  <a:srgbClr val="cf222e"/>
                </a:solidFill>
                <a:effectLst/>
                <a:uFillTx/>
                <a:latin typeface="Menlo"/>
                <a:ea typeface="Menlo"/>
              </a:rPr>
              <a:t>return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</a:t>
            </a:r>
            <a:r>
              <a:rPr b="0" lang="en-US" sz="185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f"Hello, 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{name}</a:t>
            </a:r>
            <a:r>
              <a:rPr b="0" lang="en-US" sz="185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!"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914400" y="5019840"/>
            <a:ext cx="367416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mcp.run(transport=</a:t>
            </a:r>
            <a:r>
              <a:rPr b="0" lang="en-US" sz="185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"stdio"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)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2" name=""/>
          <p:cNvSpPr/>
          <p:nvPr/>
        </p:nvSpPr>
        <p:spPr>
          <a:xfrm>
            <a:off x="11028960" y="5711040"/>
            <a:ext cx="212400" cy="245880"/>
          </a:xfrm>
          <a:custGeom>
            <a:avLst/>
            <a:gdLst/>
            <a:ahLst/>
            <a:rect l="0" t="0" r="r" b="b"/>
            <a:pathLst>
              <a:path w="590" h="683">
                <a:moveTo>
                  <a:pt x="577" y="319"/>
                </a:moveTo>
                <a:lnTo>
                  <a:pt x="387" y="248"/>
                </a:lnTo>
                <a:lnTo>
                  <a:pt x="316" y="15"/>
                </a:lnTo>
                <a:cubicBezTo>
                  <a:pt x="313" y="6"/>
                  <a:pt x="305" y="0"/>
                  <a:pt x="296" y="0"/>
                </a:cubicBezTo>
                <a:cubicBezTo>
                  <a:pt x="285" y="0"/>
                  <a:pt x="277" y="6"/>
                  <a:pt x="274" y="15"/>
                </a:cubicBezTo>
                <a:lnTo>
                  <a:pt x="204" y="248"/>
                </a:lnTo>
                <a:lnTo>
                  <a:pt x="14" y="319"/>
                </a:lnTo>
                <a:cubicBezTo>
                  <a:pt x="5" y="322"/>
                  <a:pt x="0" y="330"/>
                  <a:pt x="0" y="339"/>
                </a:cubicBezTo>
                <a:cubicBezTo>
                  <a:pt x="0" y="348"/>
                  <a:pt x="5" y="356"/>
                  <a:pt x="14" y="359"/>
                </a:cubicBezTo>
                <a:lnTo>
                  <a:pt x="203" y="429"/>
                </a:lnTo>
                <a:lnTo>
                  <a:pt x="274" y="668"/>
                </a:lnTo>
                <a:cubicBezTo>
                  <a:pt x="277" y="677"/>
                  <a:pt x="285" y="683"/>
                  <a:pt x="296" y="683"/>
                </a:cubicBezTo>
                <a:cubicBezTo>
                  <a:pt x="305" y="683"/>
                  <a:pt x="313" y="677"/>
                  <a:pt x="316" y="668"/>
                </a:cubicBezTo>
                <a:lnTo>
                  <a:pt x="387" y="429"/>
                </a:lnTo>
                <a:lnTo>
                  <a:pt x="577" y="359"/>
                </a:lnTo>
                <a:cubicBezTo>
                  <a:pt x="585" y="356"/>
                  <a:pt x="590" y="348"/>
                  <a:pt x="590" y="339"/>
                </a:cubicBezTo>
                <a:cubicBezTo>
                  <a:pt x="590" y="330"/>
                  <a:pt x="585" y="322"/>
                  <a:pt x="577" y="319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3" name=""/>
          <p:cNvSpPr/>
          <p:nvPr/>
        </p:nvSpPr>
        <p:spPr>
          <a:xfrm>
            <a:off x="10980360" y="5713560"/>
            <a:ext cx="107640" cy="251280"/>
          </a:xfrm>
          <a:custGeom>
            <a:avLst/>
            <a:gdLst/>
            <a:ahLst/>
            <a:rect l="0" t="0" r="r" b="b"/>
            <a:pathLst>
              <a:path w="299" h="698">
                <a:moveTo>
                  <a:pt x="285" y="546"/>
                </a:moveTo>
                <a:lnTo>
                  <a:pt x="236" y="528"/>
                </a:lnTo>
                <a:lnTo>
                  <a:pt x="217" y="457"/>
                </a:lnTo>
                <a:cubicBezTo>
                  <a:pt x="214" y="447"/>
                  <a:pt x="206" y="441"/>
                  <a:pt x="196" y="441"/>
                </a:cubicBezTo>
                <a:cubicBezTo>
                  <a:pt x="187" y="441"/>
                  <a:pt x="178" y="447"/>
                  <a:pt x="176" y="457"/>
                </a:cubicBezTo>
                <a:lnTo>
                  <a:pt x="156" y="528"/>
                </a:lnTo>
                <a:lnTo>
                  <a:pt x="107" y="546"/>
                </a:lnTo>
                <a:cubicBezTo>
                  <a:pt x="99" y="549"/>
                  <a:pt x="93" y="557"/>
                  <a:pt x="93" y="566"/>
                </a:cubicBezTo>
                <a:cubicBezTo>
                  <a:pt x="93" y="575"/>
                  <a:pt x="99" y="583"/>
                  <a:pt x="107" y="586"/>
                </a:cubicBezTo>
                <a:lnTo>
                  <a:pt x="156" y="604"/>
                </a:lnTo>
                <a:lnTo>
                  <a:pt x="176" y="681"/>
                </a:lnTo>
                <a:cubicBezTo>
                  <a:pt x="178" y="691"/>
                  <a:pt x="186" y="698"/>
                  <a:pt x="196" y="698"/>
                </a:cubicBezTo>
                <a:cubicBezTo>
                  <a:pt x="206" y="698"/>
                  <a:pt x="215" y="691"/>
                  <a:pt x="217" y="681"/>
                </a:cubicBezTo>
                <a:lnTo>
                  <a:pt x="236" y="604"/>
                </a:lnTo>
                <a:lnTo>
                  <a:pt x="285" y="586"/>
                </a:lnTo>
                <a:cubicBezTo>
                  <a:pt x="294" y="583"/>
                  <a:pt x="299" y="575"/>
                  <a:pt x="299" y="566"/>
                </a:cubicBezTo>
                <a:cubicBezTo>
                  <a:pt x="299" y="557"/>
                  <a:pt x="294" y="549"/>
                  <a:pt x="285" y="546"/>
                </a:cubicBezTo>
                <a:moveTo>
                  <a:pt x="193" y="83"/>
                </a:moveTo>
                <a:lnTo>
                  <a:pt x="142" y="65"/>
                </a:lnTo>
                <a:lnTo>
                  <a:pt x="124" y="14"/>
                </a:lnTo>
                <a:cubicBezTo>
                  <a:pt x="121" y="6"/>
                  <a:pt x="113" y="0"/>
                  <a:pt x="104" y="0"/>
                </a:cubicBezTo>
                <a:cubicBezTo>
                  <a:pt x="95" y="0"/>
                  <a:pt x="87" y="6"/>
                  <a:pt x="84" y="14"/>
                </a:cubicBezTo>
                <a:lnTo>
                  <a:pt x="65" y="65"/>
                </a:lnTo>
                <a:lnTo>
                  <a:pt x="14" y="83"/>
                </a:lnTo>
                <a:cubicBezTo>
                  <a:pt x="5" y="86"/>
                  <a:pt x="0" y="94"/>
                  <a:pt x="0" y="103"/>
                </a:cubicBezTo>
                <a:cubicBezTo>
                  <a:pt x="0" y="112"/>
                  <a:pt x="5" y="120"/>
                  <a:pt x="14" y="123"/>
                </a:cubicBezTo>
                <a:lnTo>
                  <a:pt x="65" y="142"/>
                </a:lnTo>
                <a:lnTo>
                  <a:pt x="84" y="192"/>
                </a:lnTo>
                <a:cubicBezTo>
                  <a:pt x="87" y="201"/>
                  <a:pt x="95" y="206"/>
                  <a:pt x="104" y="206"/>
                </a:cubicBezTo>
                <a:cubicBezTo>
                  <a:pt x="113" y="206"/>
                  <a:pt x="121" y="201"/>
                  <a:pt x="124" y="192"/>
                </a:cubicBezTo>
                <a:lnTo>
                  <a:pt x="142" y="142"/>
                </a:lnTo>
                <a:lnTo>
                  <a:pt x="193" y="123"/>
                </a:lnTo>
                <a:cubicBezTo>
                  <a:pt x="201" y="120"/>
                  <a:pt x="207" y="112"/>
                  <a:pt x="207" y="103"/>
                </a:cubicBezTo>
                <a:cubicBezTo>
                  <a:pt x="207" y="94"/>
                  <a:pt x="201" y="86"/>
                  <a:pt x="193" y="83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747720" y="5693760"/>
            <a:ext cx="1025352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このファイルを実行するだけで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MCP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サーバーが立ち上がり、</a:t>
            </a:r>
            <a:r>
              <a:rPr b="0" lang="en-US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LLM</a:t>
            </a:r>
            <a:r>
              <a:rPr b="0" lang="ja-JP" sz="2170" strike="noStrike" u="none">
                <a:solidFill>
                  <a:srgbClr val="000000"/>
                </a:solidFill>
                <a:effectLst/>
                <a:uFillTx/>
                <a:latin typeface="NotoSansJP-Thin_"/>
                <a:ea typeface="NotoSansJP-Thin_"/>
              </a:rPr>
              <a:t>から呼び出せます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11779200" y="637488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NotoSansJP-Thin_"/>
                <a:ea typeface="NotoSansJP-Thin_"/>
              </a:rPr>
              <a:t>9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LibreOffice/25.2.2.2$MacOSX_X86_64 LibreOffice_project/7370d4be9e3cf6031a51beef54ff3bda878e3fac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ja-JP</dc:language>
  <cp:lastModifiedBy/>
  <cp:revision>0</cp:revision>
  <dc:subject/>
  <dc:title/>
</cp:coreProperties>
</file>