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6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11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0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9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2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6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3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96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0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7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52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2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E048-8EBD-4C50-A19F-57246E4CBCE1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EFDC-743E-411B-BE54-BA1467032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C5C5852-026D-41F4-A064-9C4A0B936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41" y="0"/>
            <a:ext cx="3901448" cy="21945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6FD08C-087D-4E96-AA7F-305C5ADA862F}"/>
              </a:ext>
            </a:extLst>
          </p:cNvPr>
          <p:cNvSpPr txBox="1"/>
          <p:nvPr/>
        </p:nvSpPr>
        <p:spPr>
          <a:xfrm>
            <a:off x="206477" y="2477729"/>
            <a:ext cx="6445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作品名：</a:t>
            </a:r>
            <a:r>
              <a:rPr kumimoji="1" lang="en-US" altLang="ja-JP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BladeKnight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開発者：森川駿弥</a:t>
            </a:r>
            <a:endParaRPr kumimoji="1"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開発環境：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Visual Studio 2015</a:t>
            </a:r>
            <a:r>
              <a:rPr kumimoji="1" lang="ja-JP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DirectX9</a:t>
            </a:r>
          </a:p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開発期間：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2024.1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月～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FD8FA3E-FA89-4F5A-B6B0-4BA1E3DEE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5840304"/>
            <a:ext cx="2655711" cy="289193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9BF138-31C7-4378-8452-A0C7E5158E4C}"/>
              </a:ext>
            </a:extLst>
          </p:cNvPr>
          <p:cNvSpPr txBox="1"/>
          <p:nvPr/>
        </p:nvSpPr>
        <p:spPr>
          <a:xfrm>
            <a:off x="486697" y="4861694"/>
            <a:ext cx="561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外部ファイル</a:t>
            </a: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で各モデル、モーション情報を管理しています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FD5B987-6108-4F14-A020-6A64581D1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96" y="5692691"/>
            <a:ext cx="2323837" cy="29299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4FEC20E-5BBA-4CA6-96A0-05D3E9FA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32" y="9699761"/>
            <a:ext cx="3086367" cy="57917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78A32BB-1D87-4A37-8659-5F74958BA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8405" y="8925160"/>
            <a:ext cx="3246401" cy="64013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CD7C77-7AD1-4789-91D4-2E158002EE85}"/>
              </a:ext>
            </a:extLst>
          </p:cNvPr>
          <p:cNvSpPr txBox="1"/>
          <p:nvPr/>
        </p:nvSpPr>
        <p:spPr>
          <a:xfrm>
            <a:off x="486697" y="10692223"/>
            <a:ext cx="561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引き数でファイルパスを指定</a:t>
            </a: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して読み込むことも可能です</a:t>
            </a:r>
          </a:p>
        </p:txBody>
      </p:sp>
    </p:spTree>
    <p:extLst>
      <p:ext uri="{BB962C8B-B14F-4D97-AF65-F5344CB8AC3E}">
        <p14:creationId xmlns:p14="http://schemas.microsoft.com/office/powerpoint/2010/main" val="19360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47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HGPｺﾞｼｯｸE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</cp:revision>
  <dcterms:created xsi:type="dcterms:W3CDTF">2024-03-08T07:39:40Z</dcterms:created>
  <dcterms:modified xsi:type="dcterms:W3CDTF">2024-03-08T07:54:52Z</dcterms:modified>
</cp:coreProperties>
</file>