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89"/>
    <p:restoredTop sz="94694"/>
  </p:normalViewPr>
  <p:slideViewPr>
    <p:cSldViewPr snapToGrid="0" snapToObjects="1">
      <p:cViewPr varScale="1">
        <p:scale>
          <a:sx n="54" d="100"/>
          <a:sy n="54" d="100"/>
        </p:scale>
        <p:origin x="216" y="3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3326-675B-6B49-84C3-F1F826DCA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0E0E7-BC6C-8F49-B209-64424EB9A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FACD-513C-D74C-B0B5-84C483A6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97B-704F-8D4A-9E94-CAFC43BE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D75B-0B4E-2444-8574-46913F6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0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5FB3-59CD-4047-BEDA-EAE806B6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ECBCA-166E-5B48-B33A-4251E4203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60CA-2B34-234C-9E1D-7E10A28D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DCA3-8468-104B-86A9-746AED7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025-FD8B-D243-A290-3CC37F9B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F0A9C-4DDD-7447-AA7D-3DCA43CD5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36E98-F15B-3543-AF2D-6E20C61F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8CA9-D523-0340-AEBE-5A4FEC9D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6F8E-584E-2F49-B7A1-54339B60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B9AC-DC71-7246-9DFF-5CECE8EF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D99F-9D74-7846-8913-0598490B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D79E-1A31-864D-8E22-8F417C39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7BDE-CE38-DC44-90F0-B29611D1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1202-5349-D542-AE43-99FAB32E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3376-BA07-7A42-B0B8-640B2CF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B4CF-441B-CA4B-997D-CCCDFE9B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4E178-357A-7948-A41C-F66A8533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6282-861A-AA4A-887C-E48ECB02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EDA2-ACF9-2147-9CB5-645BDFE0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5BB0-3256-224B-9D48-63ED0A4C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F323-0270-BA43-B1C4-37D44A90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DF3A-918E-C34D-A436-6D9E49939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9542-CEAD-0849-9134-63289038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7E47-6B99-BD40-813D-84EF3317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1A8D8-D5DC-804F-96C7-FC66AC9C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F2C2-26DA-A843-8AAF-2F6CF729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2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7898-1E83-2C49-AE35-68685B3D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3891-E93F-3D4B-8E11-857464CA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93EFC-2DF9-EE43-8A40-924FD51A7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4667F-3C8A-6C44-A727-8BF20B76F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DABA6-D5FE-6F41-8108-94D3C5A2B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DD5D1-C4A5-7342-84EA-DE4ED7CE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242E-51BC-6B4B-ABFA-2155235D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79894-8524-1E40-AE8E-448F0627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0792-D171-5A4A-A1B8-C460FFF1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E62AD-C2D4-584A-BB7A-F46593A8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0E9B1-6B58-1C41-8FA3-E601EEA9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35A5C-AC3D-5E41-B3A7-4A497B1D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F1656-0429-4C41-8391-47BB6C27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FA942-FBDD-9247-B490-2F45079F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1CADC-B6BE-CC4A-9B81-53264573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3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D654-946F-814A-AC44-74F251C5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CD4B-A734-5E48-A142-E2B89F94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B3401-D327-5C44-971D-2156EAC1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DDD10-4359-0347-A49D-0A044AEC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8F03E-D393-7447-8FF2-728763D5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02D61-C2F1-F44B-8366-1C1BD4B3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4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669A-43CF-0A4B-A298-83625CA8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33024-3CA7-E943-94ED-43FFBFA72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AE5BC-1FB7-CA48-A0C4-E6284CC9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61B2-CDE4-C04F-88C2-C03DF966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B16FB-9878-8F40-A8CD-2AB7364A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7AE24-7D81-F543-B5EB-1F4A996B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399DC-5433-D944-9CCC-E4368922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06049-FBED-E744-96B8-A88BD917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4F2C-769A-EF46-9F0A-D740BEFF7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FF1E5-6249-2A4B-B997-864431EF75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102A-0D79-EA4E-AF43-2EDF8E74A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876-8C30-F648-A9A2-9369E3C28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613B-4011-C949-B295-58F5E31E4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DB7C3-2108-9B44-A7E3-7F2926AF1133}"/>
              </a:ext>
            </a:extLst>
          </p:cNvPr>
          <p:cNvSpPr/>
          <p:nvPr/>
        </p:nvSpPr>
        <p:spPr>
          <a:xfrm>
            <a:off x="549542" y="340496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C8H18NO2Si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10A39-D2A1-114B-A6D7-F2644721B641}"/>
              </a:ext>
            </a:extLst>
          </p:cNvPr>
          <p:cNvSpPr/>
          <p:nvPr/>
        </p:nvSpPr>
        <p:spPr>
          <a:xfrm>
            <a:off x="2068170" y="-3819138"/>
            <a:ext cx="6096000" cy="1449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48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trajecoties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are found </a:t>
            </a:r>
          </a:p>
          <a:p>
            <a:endParaRPr 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intensity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trj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frag0 frag1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[['0.9999996', '127', '2', '1', 'C8H18N1O2Si1'], ['1.0000000', '157', '2', '1', 'C8H18N1O2Si1'], ['0.9999706', '180', '2', '1', 'C8H18N1O2Si1'], ['1.0000000', '186', '2', '1', 'C8H18N1O2Si1'], ['1.0000000', '190', '2', '1', 'C8H18N1O2Si1'], ['0.9999649', '206', '2', '1', 'C8H18N1O2Si1'], ['0.9999971', '216', '2', '1', 'C8H18N1O2Si1'], ['1.0000000', '229', '2', '1', 'C8H18N1O2Si1'], ['0.9999999', '249', '2', '1', 'C8H18N1O2Si1'], ['1.0000000', '257', '2', '1', 'C8H18N1O2Si1'], ['1.0000000', '28', '2', '1', 'C8H18N1O2Si1'], ['0.9999991', '303', '2', '1', 'C8H18N1O2Si1'], ['0.9999812', '312', '2', '1', 'C8H18N1O2Si1'], ['0.9999999', '316', '2', '1', 'C8H18N1O2Si1'], ['1.0000000', '325', '2', '1', 'C8H18N1O2Si1'], ['0.9999984', '334', '2', '1', 'C8H18N1O2Si1'], ['0.9999999', '336', '2', '1', 'C8H18N1O2Si1'], ['1.0000000', '361', '2', '1', 'C8H18N1O2Si1'], ['1.0000000', '37', '2', '1', 'C8H18N1O2Si1'], ['1.0000000', '390', '2', '1', 'C8H18N1O2Si1'], ['0.9998701', '420', '2', '1', 'C8H18N1O2Si1'], ['0.9999964', '422', '2', '1', 'C8H18N1O2Si1'], ['1.0000000', '436', '2', '1', 'C8H18N1O2Si1'], ['1.0000000', '471', '2', '1', 'C8H18N1O2Si1'], ['1.0000000', '482', '2', '1', 'C8H18N1O2Si1'], ['0.9999998', '484', '2', '1', 'C8H18N1O2Si1'], ['1.0000000', '499', '2', '1', 'C8H18N1O2Si1'], ['1.0000000', '516', '2', '1', 'C8H18N1O2Si1'], ['1.0000000', '539', '3', '1', 'C8H18N1O2Si1'], ['0.9999979', '569', '2', '1', 'C8H18N1O2Si1'], ['1.0000000', '587', '2', '1', 'C8H18N1O2Si1'], ['1.0000000', '600', '2', '1', 'C8H18N1O2Si1'], ['0.9999982', '611', '2', '1', 'C8H18N1O2Si1'], ['1.0000000', '619', '2', '1', 'C8H18N1O2Si1'], ['1.0000000', '622', '2', '1', 'C8H18N1O2Si1'], ['1.0000000', '633', '2', '1', 'C8H18N1O2Si1'], ['1.0000000', '659', '2', '1', 'C8H18N1O2Si1'], ['1.0000000', '661', '2', '1', 'C8H18N1O2Si1'], ['1.0000000', '696', '2', '1', 'C8H18N1O2Si1'], ['1.0000000', '699', '2', '1', 'C8H18N1O2Si1'], ['1.0000000', '732', '2', '1', 'C8H18N1O2Si1'], ['0.9999857', '736', '2', '1', 'C8H18N1O2Si1'], ['1.0000000', '747', '2', '1', 'C8H18N1O2Si1'], ['1.0000000', '783', '2', '1', 'C8H18N1O2Si1'], ['1.0000000', '795', '2', '1', 'C8H18N1O2Si1'], ['1.0000000', '802', '2', '1', 'C8H18N1O2Si1'], ['1.0000000', '823', '2', '1', 'C8H18N1O2Si1'], ['1.0000000', '835', '2', '1', 'C8H18N1O2Si1']]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52C1A-8168-3543-8EDD-50E17126C99F}"/>
              </a:ext>
            </a:extLst>
          </p:cNvPr>
          <p:cNvSpPr txBox="1"/>
          <p:nvPr/>
        </p:nvSpPr>
        <p:spPr>
          <a:xfrm>
            <a:off x="753762" y="1037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</a:t>
            </a:r>
          </a:p>
        </p:txBody>
      </p:sp>
    </p:spTree>
    <p:extLst>
      <p:ext uri="{BB962C8B-B14F-4D97-AF65-F5344CB8AC3E}">
        <p14:creationId xmlns:p14="http://schemas.microsoft.com/office/powerpoint/2010/main" val="126472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A91F84-951D-3F45-B1E6-B0CF51E3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802640"/>
            <a:ext cx="2095500" cy="106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635CF1-AF31-B748-815B-0DCC8532BB82}"/>
              </a:ext>
            </a:extLst>
          </p:cNvPr>
          <p:cNvSpPr txBox="1"/>
          <p:nvPr/>
        </p:nvSpPr>
        <p:spPr>
          <a:xfrm>
            <a:off x="467360" y="30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F6CBA-02EA-BF43-90E1-C434C4588B21}"/>
              </a:ext>
            </a:extLst>
          </p:cNvPr>
          <p:cNvSpPr txBox="1"/>
          <p:nvPr/>
        </p:nvSpPr>
        <p:spPr>
          <a:xfrm>
            <a:off x="3942080" y="8026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B7F03-4AF8-B545-9C1B-001C30E6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0" y="674132"/>
            <a:ext cx="1727200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35CCB-C50B-0B48-A8B4-1C133E2F1153}"/>
              </a:ext>
            </a:extLst>
          </p:cNvPr>
          <p:cNvSpPr txBox="1"/>
          <p:nvPr/>
        </p:nvSpPr>
        <p:spPr>
          <a:xfrm>
            <a:off x="5744494" y="2220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918BB7-1DD3-A341-910F-776E0FCF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724" y="2804994"/>
            <a:ext cx="1473200" cy="96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0A69C7-CCCB-0D46-A8D8-13587F331F21}"/>
              </a:ext>
            </a:extLst>
          </p:cNvPr>
          <p:cNvSpPr txBox="1"/>
          <p:nvPr/>
        </p:nvSpPr>
        <p:spPr>
          <a:xfrm>
            <a:off x="5953846" y="4354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CA0D4-9231-2743-BEC8-219014C73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497" y="4058870"/>
            <a:ext cx="1714500" cy="15263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9C7280-AB18-464F-B09B-3A8535D64811}"/>
              </a:ext>
            </a:extLst>
          </p:cNvPr>
          <p:cNvSpPr/>
          <p:nvPr/>
        </p:nvSpPr>
        <p:spPr>
          <a:xfrm>
            <a:off x="8972944" y="229699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A222B-58D9-7046-85FF-03B10E08A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0806" y="2666326"/>
            <a:ext cx="1651000" cy="88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79C8BD-635B-E440-B44D-E99826FF8FB4}"/>
              </a:ext>
            </a:extLst>
          </p:cNvPr>
          <p:cNvSpPr txBox="1"/>
          <p:nvPr/>
        </p:nvSpPr>
        <p:spPr>
          <a:xfrm>
            <a:off x="8972944" y="4452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C1A4BC-6017-FD46-BBAD-87610A167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0806" y="4822032"/>
            <a:ext cx="12827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4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ABC01-875F-F54D-B674-E7A87A5AD026}"/>
              </a:ext>
            </a:extLst>
          </p:cNvPr>
          <p:cNvSpPr/>
          <p:nvPr/>
        </p:nvSpPr>
        <p:spPr>
          <a:xfrm>
            <a:off x="699757" y="278713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C6H12NO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E078CE-7AB4-A145-B3E6-813934D83DDF}"/>
              </a:ext>
            </a:extLst>
          </p:cNvPr>
          <p:cNvSpPr/>
          <p:nvPr/>
        </p:nvSpPr>
        <p:spPr>
          <a:xfrm>
            <a:off x="2739081" y="-864483"/>
            <a:ext cx="5601730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trajecoties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are found </a:t>
            </a:r>
          </a:p>
          <a:p>
            <a:endParaRPr 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intensity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trj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frag0 frag1 </a:t>
            </a:r>
          </a:p>
          <a:p>
            <a:pPr algn="r"/>
            <a:endParaRPr lang="en-US" b="0" i="0" dirty="0">
              <a:solidFill>
                <a:srgbClr val="D84315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[['0.9909237', '117', '3', '1', 'C6H12N1O1’],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['0.9999980', '161', '2', '1', 'C6H12N1O1’],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['0.9999727', '200', '2', '1', 'C6H12N1O1’],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'0.1098307', '271', '1', '1', 'C6H12N1O1'],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['0.9999935', '318', '2', '1', 'C6H12N1O1'], ['0.9999935', '322', '2', '1', 'C6H12N1O1'], ['0.9999811', '326', '2', '1', 'C6H12N1O1'], ['0.9951524', '337', '2', '1', 'C6H12N1O1'], ['1.0000000', '366', '2', '1', 'C6H12N1O1'], ['1.0000000', '367', '3', '1', 'C6H12N1O1'], ['0.9998997', '383', '2', '1', 'C6H12N1O1'], ['0.9998982', '384', '2', '1', 'C6H12N1O1'], ['1.0000000', '4', '4', '1', 'C6H12N1O1'], ['0.9999987', '459', '2', '1', 'C6H12N1O1'], ['0.9999998', '478', '3', '1', 'C6H12N1O1'], ['0.9999922', '490', '2', '1', 'C6H12N1O1'], ['0.9999924', '494', '2', '1', 'C6H12N1O1'], ['0.9997466', '507', '2', '1', 'C6H12N1O1'], ['1.0000000', '589', '2', '1', 'C6H12N1O1'], ['0.9999999', '607', '2', '1', 'C6H12N1O1'], ['0.9998728', '642', '2', '1', 'C6H12N1O1'],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['0.0099205', '649', '1', '1', 'C6H12N1O1'],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['0.9999998', '725', '2', '1', 'C6H12N1O1'], [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'0.0000523', '738', '1', '1', 'C6H12N1O1'],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['0.9998189', '743', '2', '1', 'C6H12N1O1'], ['0.9999209', '752', '3', '1', 'C6H12N1O1'], ['0.9999996', '782', '4', '1', 'C6H12N1O1']]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464BB-6E7F-4A49-8D7B-3F0E60C2311F}"/>
              </a:ext>
            </a:extLst>
          </p:cNvPr>
          <p:cNvSpPr txBox="1"/>
          <p:nvPr/>
        </p:nvSpPr>
        <p:spPr>
          <a:xfrm>
            <a:off x="902043" y="1112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114</a:t>
            </a:r>
          </a:p>
        </p:txBody>
      </p:sp>
    </p:spTree>
    <p:extLst>
      <p:ext uri="{BB962C8B-B14F-4D97-AF65-F5344CB8AC3E}">
        <p14:creationId xmlns:p14="http://schemas.microsoft.com/office/powerpoint/2010/main" val="42030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E88B65-8D62-114D-B810-055EC2C28533}"/>
              </a:ext>
            </a:extLst>
          </p:cNvPr>
          <p:cNvSpPr txBox="1"/>
          <p:nvPr/>
        </p:nvSpPr>
        <p:spPr>
          <a:xfrm>
            <a:off x="791570" y="696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271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0D83E-DF8B-664B-BDB4-7B583EAF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34" y="1065368"/>
            <a:ext cx="2235200" cy="138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E66A5-7DAC-9348-AEB0-B74848E369D0}"/>
              </a:ext>
            </a:extLst>
          </p:cNvPr>
          <p:cNvSpPr txBox="1"/>
          <p:nvPr/>
        </p:nvSpPr>
        <p:spPr>
          <a:xfrm>
            <a:off x="792480" y="244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7C9FD-B0F0-5140-9CF5-8CA3B65B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4" y="2997200"/>
            <a:ext cx="2235200" cy="1898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C2D83-5AFB-0C4F-876E-933AF6465CB2}"/>
              </a:ext>
            </a:extLst>
          </p:cNvPr>
          <p:cNvSpPr txBox="1"/>
          <p:nvPr/>
        </p:nvSpPr>
        <p:spPr>
          <a:xfrm>
            <a:off x="705134" y="5140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91878-06EA-6840-BBFE-E244B350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04" y="5484892"/>
            <a:ext cx="2120900" cy="96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0EE714-0A1C-B444-900F-F506736D29AE}"/>
              </a:ext>
            </a:extLst>
          </p:cNvPr>
          <p:cNvSpPr txBox="1"/>
          <p:nvPr/>
        </p:nvSpPr>
        <p:spPr>
          <a:xfrm>
            <a:off x="3262990" y="511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F5B04-8448-0341-981C-1A0C87A05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770" y="880702"/>
            <a:ext cx="3886200" cy="172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8D07C6-3730-B34C-A493-428BB0E7E4BA}"/>
              </a:ext>
            </a:extLst>
          </p:cNvPr>
          <p:cNvSpPr txBox="1"/>
          <p:nvPr/>
        </p:nvSpPr>
        <p:spPr>
          <a:xfrm>
            <a:off x="3262990" y="2964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D33573-3CC0-E84A-BBC4-65197F9CB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960" y="3063499"/>
            <a:ext cx="2235200" cy="139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264F2F-1620-F447-846F-006A926C7194}"/>
              </a:ext>
            </a:extLst>
          </p:cNvPr>
          <p:cNvSpPr txBox="1"/>
          <p:nvPr/>
        </p:nvSpPr>
        <p:spPr>
          <a:xfrm>
            <a:off x="3262990" y="4711465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BA9A7A-7BED-9D4C-975E-B06723C9C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8750" y="5276896"/>
            <a:ext cx="2120900" cy="118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105C7A-29DA-1A43-A060-31AF15A575F9}"/>
              </a:ext>
            </a:extLst>
          </p:cNvPr>
          <p:cNvSpPr txBox="1"/>
          <p:nvPr/>
        </p:nvSpPr>
        <p:spPr>
          <a:xfrm>
            <a:off x="6999406" y="1661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97CFDB-1DC5-1C46-9AE8-1A443719D2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758" y="535519"/>
            <a:ext cx="3149600" cy="1041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AFF899-C9A0-EB4D-B8C6-4E5318500027}"/>
              </a:ext>
            </a:extLst>
          </p:cNvPr>
          <p:cNvSpPr txBox="1"/>
          <p:nvPr/>
        </p:nvSpPr>
        <p:spPr>
          <a:xfrm>
            <a:off x="7208758" y="2473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78B8F3-0B0C-C34D-A882-5CAAD7D8C3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0164" y="2718316"/>
            <a:ext cx="1866900" cy="1231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FC5CEF-56EA-544A-A083-241CE120CC07}"/>
              </a:ext>
            </a:extLst>
          </p:cNvPr>
          <p:cNvSpPr txBox="1"/>
          <p:nvPr/>
        </p:nvSpPr>
        <p:spPr>
          <a:xfrm>
            <a:off x="7275572" y="3500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AF7388-17CB-1141-8C47-8CB49B7EA9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3628" y="4065829"/>
            <a:ext cx="1714500" cy="1054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16AD85-CA3D-514A-859F-3CCC899E3917}"/>
              </a:ext>
            </a:extLst>
          </p:cNvPr>
          <p:cNvSpPr txBox="1"/>
          <p:nvPr/>
        </p:nvSpPr>
        <p:spPr>
          <a:xfrm>
            <a:off x="10093230" y="4656379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TMSO first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34E499-1E9B-5A4F-81CB-773B0CCC758C}"/>
              </a:ext>
            </a:extLst>
          </p:cNvPr>
          <p:cNvSpPr txBox="1"/>
          <p:nvPr/>
        </p:nvSpPr>
        <p:spPr>
          <a:xfrm>
            <a:off x="6912970" y="5276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489184-4B14-9444-A066-598EF642C2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2430" y="5693835"/>
            <a:ext cx="2590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6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26953-4DA2-0848-8CE8-39B36875D141}"/>
              </a:ext>
            </a:extLst>
          </p:cNvPr>
          <p:cNvSpPr txBox="1"/>
          <p:nvPr/>
        </p:nvSpPr>
        <p:spPr>
          <a:xfrm>
            <a:off x="711200" y="8737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8D317-72C0-2B4C-BB0D-769855E2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30" y="1243092"/>
            <a:ext cx="1714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6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2D279-CC5D-AF49-8CFB-741CA42AE488}"/>
              </a:ext>
            </a:extLst>
          </p:cNvPr>
          <p:cNvSpPr txBox="1"/>
          <p:nvPr/>
        </p:nvSpPr>
        <p:spPr>
          <a:xfrm>
            <a:off x="569626" y="164892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146       30 traj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65023-85E4-704C-A910-A47905D6BF04}"/>
              </a:ext>
            </a:extLst>
          </p:cNvPr>
          <p:cNvSpPr/>
          <p:nvPr/>
        </p:nvSpPr>
        <p:spPr>
          <a:xfrm>
            <a:off x="169889" y="831160"/>
            <a:ext cx="4462072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[['0.5091129', '140', '2', '1', 'C5H12N1O2Si1'], ['0.8926505', '160', '2', '1', 'C5H12N1O2Si1'], ['0.9999994', '162', '2', '1', 'C5H12N1O2Si1'], ['0.9999997', '2', '2', '1', 'C5H12N1O2Si1'], ['0.9743037', '215', '2', '1', 'C5H12N1O2Si1'], ['0.0091425', '266', '1', '2', 'C5H12N1O2Si1'], ['0.1430914', '294', '1', '2', 'C5H12N1O2Si1'], ['0.9999617', '298', '3', '1', 'C5H12N1O2Si1'], ['0.2424956', '315', '1', '2', 'C5H12N1O2Si1'], ['0.7531854', '357', '2', '1', 'C5H12N1O2Si1'], ['0.0005079', '373', '1', '2', 'C5H12N1O2Si1'], ['0.8084608', '402', '2', '1', 'C5H12N1O2Si1'], ['0.9999869', '409', '2', '1', 'C5H12N1O2Si1'], ['0.9846400', '439', '2', '1', 'C5H12N1O2Si1'], ['0.9992018', '521', '2', '1', 'C5H12N1O2Si1'], ['0.9960384', '591', '2', '1', 'C5H12N1O2Si1'], ['0.9997175', '627', '2', '1', 'C5H12N1O2Si1'], ['0.7136747', '637', '2', '1', 'C5H12N1O2Si1'], ['0.1707180', '647', '1', '2', 'C5H12N1O2Si1'], ['0.9975306', '672', '3', '1', 'C5H12N1O2Si1'], ['0.9832361', '678', '2', '1', 'C5H12N1O2Si1'], ['0.9999853', '7', '3', '1', 'C5H12N1O2Si1'], ['1.0000000', '706', '3', '1', 'C5H12N1O2Si1'], ['0.9999877', '713', '3', '1', 'C5H12N1O2Si1'], ['0.9999815', '758', '3', '1', 'C5H12N1O2Si1'], ['0.9999971', '766', '2', '1', 'C5H12N1O2Si1'], ['0.7327752', '81', '2', '1', 'C5H12N1O2Si1'], ['0.7662310', '829', '2', '1', 'C5H12N1O2Si1'], ['0.9652076', '844', '2', '1', 'C5H12N1O2Si1'], ['0.1671165', '849', '1', '2', 'C5H12N1O2Si1']]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9B6E1-364C-A84F-8507-993DB5DAF084}"/>
              </a:ext>
            </a:extLst>
          </p:cNvPr>
          <p:cNvSpPr txBox="1"/>
          <p:nvPr/>
        </p:nvSpPr>
        <p:spPr>
          <a:xfrm>
            <a:off x="8259580" y="31897"/>
            <a:ext cx="14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       271traj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922D5-2486-B44E-9156-A50B3A061D5C}"/>
              </a:ext>
            </a:extLst>
          </p:cNvPr>
          <p:cNvSpPr/>
          <p:nvPr/>
        </p:nvSpPr>
        <p:spPr>
          <a:xfrm>
            <a:off x="6255895" y="534224"/>
            <a:ext cx="4881797" cy="7405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['0.1123084', '101', '1', '1', 'C5H12N1'], ['0.9917181', '102', '2', '1', 'C5H12N1'], ['0.9894962', '104', '3', '1', 'C5H12N1'], ['0.4298811', '105', '2', '1', 'C5H12N1'], ['0.7009426', '106', '2', '1', 'C5H12N1'], ['0.7013836', '107', '2', '1', 'C5H12N1'], ['0.1207033', '112', '1', '1', 'C5H12N1'], ['0.9867119', '115', '3', '1', 'C5H12N1'], ['0.8520045', '116', '2', '1', 'C5H12N1'], ['0.9999586', '118', '2', '1', 'C5H12N1'], ['0.7678556', '121', '2', '1', 'C5H12N1'], ['0.9992352', '123', '2', '1', 'C5H12N1'], ['0.5863977', '125', '2', '1', 'C5H12N1'], ['1.0000000', '128', '2', '1', 'C5H12N1'], ['0.9999999', '129', '2', '1', 'C5H12N1'], ['0.9929819', '13', '2', '1', 'C5H12N1'], ['0.0313435', '131', '1', '1', 'C5H12N1'], ['0.0210539', '133', '1', '1', 'C5H12N1'], ['0.7466482', '136', '2', '1', 'C5H12N1'], ['0.9997363', '139', '2', '1', 'C5H12N1'], ['0.7839562', '142', '2', '1', 'C5H12N1'], ['0.9993105', '143', '2', '1', 'C5H12N1'], ['1.0000000', '144', '2', '1', 'C5H12N1'], ['1.0000000', '147', '2', '1', 'C5H12N1'], ['0.9999985', '15', '3', '1', 'C5H12N1'], ['0.9980592', '150', '2', '1', 'C5H12N1'], ['0.9999754', '151', '2', '1', 'C5H12N1'], ['0.9172700', '153', '2', '1', 'C5H12N1'], ['0.6617210', '154', '2', '1', 'C5H12N1'], ['0.9995643', '156', '4', '1', 'C5H12N1'], ['1.0000000', '16', '3', '1', 'C5H12N1'], ['0.9738567', '165', '2', '1', 'C5H12N1'], ['1.0000000', '169', '2', '1', 'C5H12N1'], ['0.0026999', '171', '1', '1', 'C5H12N1'], ['0.9790188', '172', '2', '1', 'C5H12N1'], ['1.0000000', '173', '3', '1', 'C5H12N1'], ['0.0974039', '174', '1', '1', 'C5H12N1'], ['0.0997396', '177', '1', '1', 'C5H12N1'], ['0.6167245', '18', '2', '1', 'C5H12N1'], ['0.9883460', '181', '2', '1', 'C5H12N1'], ['0.0156433', '185', '1', '1', 'C5H12N1'], ['0.9999998', '19', '3', '1', 'C5H12N1'], ['0.9999989', '191', '2', '1', 'C5H12N1'], ['0.6844377', '192', '2', '1', 'C5H12N1'], ['0.9999872', '195', '2', '1', 'C5H12N1'], ['0.9999996', '196', '2', '1', 'C5H12N1'], ['0.0691208', '197', '1', '1', 'C5H12N1'], ['0.9748258', '199', '3', '1', 'C5H12N1'], ['0.5156036', '202', '2', '1', 'C5H12N1'], ['0.2961350', '205', '1', '1', 'C5H12N1'], ['0.8123846', '208', '2', '1', 'C5H12N1'], ['0.9742230', '210', '2', '1', 'C5H12N1'], ['0.9822448', '212', '2', '1', 'C5H12N1'], ['0.5414647', '217', '2', '1', 'C5H12N1'], ['0.3766378', '218', '1', '1', 'C5H12N1'], ['0.9978089', '220', '2', '1', 'C5H12N1'], ['0.0039423', '223', '1', '1', 'C5H12N1'], ['0.9999297', '226', '3', '1', 'C5H12N1'], ['0.0512481', '227', '1', '1', 'C5H12N1'], ['0.9028520', '228', '2', '1', 'C5H12N1'], ['0.9999989', '230', '2', '1', 'C5H12N1'], ['0.8735222', '231', '2', '1', 'C5H12N1'], ['0.9999994', '233', '2', '1', 'C5H12N1'], ['0.7973886', '234', '2', '1', 'C5H12N1'], ['0.9742269', '235', '2', '1', 'C5H12N1'], ['0.9429027', '236', '2', '1', 'C5H12N1'], ['0.9999951', '237', '2', '1', 'C5H12N1'], ['0.9985071', '239', '4', '1', 'C5H12N1'], ['0.0074728', '24', '1', '1', 'C5H12N1'], ['0.9952881', '241', '2', '1', 'C5H12N1'], ['0.9992509', '242', '4', '1', 'C5H12N1'], ['0.9756746', '244', '2', '1', 'C5H12N1'], ['0.9999984', '245', '3', '1', 'C5H12N1'], ['0.0628150', '247', '1', '1', 'C5H12N1'], ['0.0576127', '256', '1', '1', 'C5H12N1'], ['1.0000000', '259', '2', '1', 'C5H12N1'], ['0.6387980', '26', '2', '1', 'C5H12N1'], ['0.5299106', '265', '2', '1', 'C5H12N1'], ['0.9999999', '267', '2', '1', 'C5H12N1'], ['0.7876702', '272', '2', '1', 'C5H12N1'], ['0.9999434', '273', '2', '1', 'C5H12N1'], ['0.4282567', '275', '2', '1', 'C5H12N1'], ['0.7233671', '277', '2', '1', 'C5H12N1'], ['0.0187968', '279', '1', '1', 'C5H12N1'], ['0.1795013', '286', '1', '1', 'C5H12N1'], ['0.0053330', '29', '1', '1', 'C5H12N1'], ['0.2913677', '290', '1', '1', 'C5H12N1'], ['1.0000000', '292', '3', '1', 'C5H12N1'], ['0.0059798', '296', '1', '1', 'C5H12N1'], ['0.9991031', '299', '3', '1', 'C5H12N1'], ['0.9999998', '300', '2', '1', 'C5H12N1'], ['0.2103561', '307', '1', '1', 'C5H12N1'], ['0.0724361', '309', '1', '1', 'C5H12N1'], ['1.0000000', '313', '4', '1', 'C5H12N1'], ['0.5823317', '320', '2', '1', 'C5H12N1'], ['0.6424326', '321', '2', '1', 'C5H12N1'], ['0.0138592', '331', '1', '1', 'C5H12N1'], ['0.0127212', '332', '1', '1', 'C5H12N1'], ['0.0037211', '335', '1', '1', 'C5H12N1'], ['0.8404065', '338', '2', '1', 'C5H12N1'], ['0.0643494', '34', '1', '1', 'C5H12N1'], ['0.0360927', '342', '1', '1', 'C5H12N1'], ['1.0000000', '343', '2', '1', 'C5H12N1'], ['0.5456727', '346', '2', '1', 'C5H12N1'], ['0.9999996', '347', '2', '1', 'C5H12N1'], ['0.9993715', '353', '2', '1', 'C5H12N1'], ['0.9999919', '358', '4', '1', 'C5H12N1'], ['0.9999965', '363', '2', '1', 'C5H12N1'], ['0.2042838', '365', '1', '1', 'C5H12N1'], ['0.9371541', '369', '2', '1', 'C5H12N1'], ['0.9999989', '370', '2', '1', 'C5H12N1'], ['0.9652136', '378', '2', '1', 'C5H12N1'], ['0.0470671', '379', '1', '1', 'C5H12N1'], ['0.0238912', '381', '1', '1', 'C5H12N1'], ['0.9999997', '382', '2', '1', 'C5H12N1'], ['0.5685747', '385', '2', '1', 'C5H12N1'], ['0.2403461', '386', '1', '1', 'C5H12N1'], ['0.0166752', '39', '1', '1', 'C5H12N1'], ['0.9848583', '395', '2', '1', 'C5H12N1'], ['0.9951898', '400', '2', '1', 'C5H12N1'], ['0.0714403', '401', '1', '1', 'C5H12N1'], ['0.7979180', '403', '2', '1', 'C5H12N1'], ['0.1182851', '41', '1', '1', 'C5H12N1'], ['0.0603559', '410', '1', '1', 'C5H12N1'], ['0.9510212', '412', '2', '1', 'C5H12N1'], ['0.1725967', '415', '1', '1', 'C5H12N1'], ['0.9999933', '417', '2', '1', 'C5H12N1'], ['0.6507695', '419', '2', '1', 'C5H12N1'], ['0.2282334', '421', '1', '1', 'C5H12N1'], ['0.9999997', '423', '3', '1', 'C5H12N1'], ['0.9480128', '426', '2', '1', 'C5H12N1'], ['0.7864300', '430', '2', '1', 'C5H12N1'], ['0.9999999', '432', '2', '1', 'C5H12N1'], ['0.5123543', '434', '2', '1', 'C5H12N1'], ['0.9723593', '437', '2', '1', 'C5H12N1'], ['0.9538530', '438', '2', '1', 'C5H12N1'], ['0.3938431', '441', '1', '1', 'C5H12N1'], ['0.5211208', '443', '2', '1', 'C5H12N1'], ['0.9929791', '445', '3', '1', 'C5H12N1'], ['0.0963426', '454', '1', '1', 'C5H12N1'], ['0.7482983', '455', '2', '1', 'C5H12N1'], ['0.9394373', '457', '2', '1', 'C5H12N1'], ['0.0341743', '464', '1', '1', 'C5H12N1'], ['0.9999842', '465', '3', '1', 'C5H12N1'], ['0.0838351', '467', '1', '1', 'C5H12N1'], ['0.7982276', '472', '2', '1', 'C5H12N1'], ['0.7724592', '479', '2', '1', 'C5H12N1'], ['0.8445546', '48', '2', '1', 'C5H12N1'], ['0.3594259', '483', '1', '1', 'C5H12N1'], ['0.1543180', '489', '1', '1', 'C5H12N1'], ['0.9999827', '491', '3', '1', 'C5H12N1'], ['0.0592436', '492', '1', '1', 'C5H12N1'], ['0.9999997', '496', '2', '1', 'C5H12N1'], ['0.1606742', '497', '1', '1', 'C5H12N1'], ['0.0024478', '498', '1', '1', 'C5H12N1'], ['0.0072538', '5', '1', '1', 'C5H12N1'], ['0.0180216', '50', '1', '1', 'C5H12N1'], ['0.0074009', '501', '1', '1', 'C5H12N1'], ['0.0175532', '503', '1', '1', 'C5H12N1'], ['1.0000000', '508', '2', '1', 'C5H12N1'], ['0.9999998', '52', '2', '1', 'C5H12N1'], ['0.1740719', '522', '1', '1', 'C5H12N1'], ['0.0028319', '523', '1', '1', 'C5H12N1'], ['0.0524132', '527', '1', '1', 'C5H12N1'], ['0.9630177', '532', '2', '1', 'C5H12N1'], ['0.9391261', '533', '2', '1', 'C5H12N1'], ['0.9079497', '534', '2', '1', 'C5H12N1'], ['0.0502290', '535', '1', '1', 'C5H12N1'], ['0.4608178', '537', '2', '1', 'C5H12N1'], ['0.8102871', '549', '2', '1', 'C5H12N1'], ['0.1423903', '552', '1', '1', 'C5H12N1'], ['0.9999969', '554', '2', '1', 'C5H12N1'], ['0.9134306', '559', '2', '1', 'C5H12N1'], ['0.9999963', '56', '3', '1', 'C5H12N1'], ['0.1083638', '561', '1', '1', 'C5H12N1'], ['0.9999999', '563', '2', '1', 'C5H12N1'], ['0.9381188', '568', '2', '1', 'C5H12N1'], ['0.3944659', '573', '1', '1', 'C5H12N1'], ['0.4437003', '580', '2', '1', 'C5H12N1'], ['0.9380603', '581', '2', '1', 'C5H12N1'], ['0.0509245', '584', '1', '1', 'C5H12N1'], ['0.9999961', '588', '4', '1', 'C5H12N1'], ['0.0445950', '592', '1', '1', 'C5H12N1'], ['0.9999032', '598', '2', '1', 'C5H12N1'], ['0.9899561', '60', '2', '1', 'C5H12N1'], ['0.6813864', '61', '2', '1', 'C5H12N1'], ['0.0077456', '610', '1', '1', 'C5H12N1'], ['0.9595556', '615', '2', '1', 'C5H12N1'], ['0.8853750', '620', '2', '1', 'C5H12N1'], ['0.9990070', '623', '4', '1', 'C5H12N1'], ['0.1167827', '629', '1', '1', 'C5H12N1'], ['0.9986612', '63', '2', '1', 'C5H12N1'], ['0.1582852', '634', '1', '1', 'C5H12N1'], ['0.0218428', '636', '1', '1', 'C5H12N1'], ['0.9999981', '644', '2', '1', 'C5H12N1'], ['0.9999983', '648', '2', '1', 'C5H12N1'], ['0.0375257', '650', '1', '1', 'C5H12N1'], ['0.4005895', '660', '1', '1', 'C5H12N1'], ['1.0000000', '664', '2', '1', 'C5H12N1'], ['0.0107382', '666', '1', '1', 'C5H12N1'], ['0.0011084', '671', '1', '1', 'C5H12N1'], ['0.0450533', '673', '1', '1', 'C5H12N1'], ['0.0232072', '676', '1', '1', 'C5H12N1'], ['0.0306033', '677', '1', '1', 'C5H12N1'], ['0.9999704', '68', '2', '1', 'C5H12N1'], ['0.8234178', '687', '2', '1', 'C5H12N1'], ['1.0000000', '688', '2', '1', 'C5H12N1'], ['0.1354156', '69', '1', '1', 'C5H12N1'], ['0.1525417', '695', '1', '1', 'C5H12N1'], ['0.9981393', '697', '2', '1', 'C5H12N1'], ['0.3715209', '698', '1', '1', 'C5H12N1'], ['0.9996913', '700', '2', '1', 'C5H12N1'], ['0.8049480', '703', '2', '1', 'C5H12N1'], ['0.9990982', '709', '2', '1', 'C5H12N1'], ['0.0947443', '710', '1', '1', 'C5H12N1'], ['0.7586092', '711', '2', '1', 'C5H12N1'], ['0.1140409', '716', '1', '1', 'C5H12N1'], ['0.1456201', '717', '1', '1', 'C5H12N1'], ['0.7942056', '720', '2', '1', 'C5H12N1'], ['0.9999999', '723', '3', '1', 'C5H12N1'], ['0.0032683', '724', '1', '1', 'C5H12N1'], ['0.1140203', '726', '1', '1', 'C5H12N1'], ['0.0503383', '727', '1', '1', 'C5H12N1'], ['0.7243513', '728', '2', '1', 'C5H12N1'], ['1.0000000', '730', '2', '1', 'C5H12N1'], ['0.1841365', '733', '1', '1', 'C5H12N1'], ['0.9855709', '734', '2', '1', 'C5H12N1'], ['0.2650799', '739', '1', '1', 'C5H12N1'], ['0.6930932', '74', '2', '1', 'C5H12N1'], ['0.9701061', '742', '2', '1', 'C5H12N1'], ['0.6951172', '744', '2', '1', 'C5H12N1'], ['0.0324273', '764', '1', '1', 'C5H12N1'], ['0.9999762', '765', '3', '1', 'C5H12N1'], ['0.5529962', '773', '2', '1', 'C5H12N1'], ['0.8127597', '775', '2', '1', 'C5H12N1'], ['0.5355547', '776', '2', '1', 'C5H12N1'], ['0.0210605', '777', '1', '1', 'C5H12N1'], ['0.9999996', '78', '2', '1', 'C5H12N1'], ['0.9999997', '781', '2', '1', 'C5H12N1'], ['0.4574753', '785', '2', '1', 'C5H12N1'], ['0.8803395', '787', '2', '1', 'C5H12N1'], ['0.7549448', '788', '2', '1', 'C5H12N1'], ['0.9999869', '791', '3', '1', 'C5H12N1'], ['0.7778904', '796', '2', '1', 'C5H12N1'], ['0.2719446', '798', '1', '1', 'C5H12N1'], ['0.4492964', '8', '2', '1', 'C5H12N1'], ['0.8649993', '805', '2', '1', 'C5H12N1'], ['0.1131727', '807', '1', '1', 'C5H12N1'], ['0.5167492', '810', '2', '1', 'C5H12N1'], ['0.8154573', '817', '2', '1', 'C5H12N1'], ['0.0819541', '82', '1', '1', 'C5H12N1'], ['0.4188442', '834', '1', '1', 'C5H12N1'], ['0.9247162', '839', '2', '1', 'C5H12N1'], ['0.0003934', '846', '1', '1', 'C5H12N1'], ['0.0013434', '848', '1', '1', 'C5H12N1'], ['0.0000047', '86', '1', '2', 'C1H3'], ['0.0000031', '86', '1', '3', 'C1H3'], ['0.0000000', '86', '2', '2', 'C1H3'], ['0.0001521', '86', '3', '1', 'C4H10'], ['0.0000068', '86', '3', '3', 'O1Si1'], ['0.9998332', '86', '4', '1', 'C2H2N1O1'], ['1.0000000', '88', '2', '1', 'C5H12N1'], ['0.7346349', '89', '2', '1', 'C5H12N1'], ['0.7325766', '9', '2', '1', 'C5H12N1'], ['0.0072234', '90', '1', '1', 'C5H12N1'], ['0.0051934', '91', '1', '1', 'C5H12N1'], ['0.9867510', '92', '2', '1', 'C5H12N1'], ['1.0000000', '93', '3', '1', 'C5H12N1'], ['0.0348872', '94', '1', '1', 'C5H12N1'], ['0.8688807', '95', '2', '1', 'C5H12N1'], ['0.9999982', '99', '3', '1', 'C5H12N1']</a:t>
            </a:r>
          </a:p>
        </p:txBody>
      </p:sp>
    </p:spTree>
    <p:extLst>
      <p:ext uri="{BB962C8B-B14F-4D97-AF65-F5344CB8AC3E}">
        <p14:creationId xmlns:p14="http://schemas.microsoft.com/office/powerpoint/2010/main" val="363238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035638-2AC6-E147-B9AF-E0618A6A7A32}"/>
              </a:ext>
            </a:extLst>
          </p:cNvPr>
          <p:cNvSpPr txBox="1"/>
          <p:nvPr/>
        </p:nvSpPr>
        <p:spPr>
          <a:xfrm>
            <a:off x="569626" y="164892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146       30 traj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AD660-71F5-A049-9F84-079B32B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905" y="1233253"/>
            <a:ext cx="2184400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2EF44A-7B74-9945-BB9B-D563BE7EDA53}"/>
              </a:ext>
            </a:extLst>
          </p:cNvPr>
          <p:cNvSpPr txBox="1"/>
          <p:nvPr/>
        </p:nvSpPr>
        <p:spPr>
          <a:xfrm>
            <a:off x="6930189" y="3495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08F4F-BB34-E14B-9DC7-F0B7B348A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197" y="1233253"/>
            <a:ext cx="1841500" cy="461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F1E891-DCF5-A844-9E62-ADC13F693E28}"/>
              </a:ext>
            </a:extLst>
          </p:cNvPr>
          <p:cNvSpPr txBox="1"/>
          <p:nvPr/>
        </p:nvSpPr>
        <p:spPr>
          <a:xfrm>
            <a:off x="10469686" y="2746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216022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6716</TotalTime>
  <Words>4185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Shunyang Wang</dc:creator>
  <cp:lastModifiedBy>Shunyang Wang</cp:lastModifiedBy>
  <cp:revision>28</cp:revision>
  <dcterms:created xsi:type="dcterms:W3CDTF">2021-02-23T23:38:11Z</dcterms:created>
  <dcterms:modified xsi:type="dcterms:W3CDTF">2021-03-05T01:27:51Z</dcterms:modified>
</cp:coreProperties>
</file>