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794FF-775C-4E22-AB9B-D8ADAB9578FB}" v="33" dt="2024-06-29T00:06:02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18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o Tang" userId="61e7aa25-45af-4144-bc13-338b68e46a2a" providerId="ADAL" clId="{3A7794FF-775C-4E22-AB9B-D8ADAB9578FB}"/>
    <pc:docChg chg="undo custSel addSld modSld">
      <pc:chgData name="Shuo Tang" userId="61e7aa25-45af-4144-bc13-338b68e46a2a" providerId="ADAL" clId="{3A7794FF-775C-4E22-AB9B-D8ADAB9578FB}" dt="2024-06-29T00:06:02.378" v="281" actId="164"/>
      <pc:docMkLst>
        <pc:docMk/>
      </pc:docMkLst>
      <pc:sldChg chg="addSp delSp modSp new mod">
        <pc:chgData name="Shuo Tang" userId="61e7aa25-45af-4144-bc13-338b68e46a2a" providerId="ADAL" clId="{3A7794FF-775C-4E22-AB9B-D8ADAB9578FB}" dt="2024-06-28T23:59:03.204" v="208" actId="1076"/>
        <pc:sldMkLst>
          <pc:docMk/>
          <pc:sldMk cId="625935117" sldId="256"/>
        </pc:sldMkLst>
        <pc:spChg chg="del">
          <ac:chgData name="Shuo Tang" userId="61e7aa25-45af-4144-bc13-338b68e46a2a" providerId="ADAL" clId="{3A7794FF-775C-4E22-AB9B-D8ADAB9578FB}" dt="2024-06-28T23:33:20.964" v="1" actId="478"/>
          <ac:spMkLst>
            <pc:docMk/>
            <pc:sldMk cId="625935117" sldId="256"/>
            <ac:spMk id="2" creationId="{C46998E2-054B-10BA-2AA2-C0C171FC6E94}"/>
          </ac:spMkLst>
        </pc:spChg>
        <pc:spChg chg="del">
          <ac:chgData name="Shuo Tang" userId="61e7aa25-45af-4144-bc13-338b68e46a2a" providerId="ADAL" clId="{3A7794FF-775C-4E22-AB9B-D8ADAB9578FB}" dt="2024-06-28T23:33:20.964" v="1" actId="478"/>
          <ac:spMkLst>
            <pc:docMk/>
            <pc:sldMk cId="625935117" sldId="256"/>
            <ac:spMk id="3" creationId="{D9848ABA-BA53-486C-A58A-733A3ED72B3C}"/>
          </ac:spMkLst>
        </pc:spChg>
        <pc:spChg chg="add mod ord topLvl">
          <ac:chgData name="Shuo Tang" userId="61e7aa25-45af-4144-bc13-338b68e46a2a" providerId="ADAL" clId="{3A7794FF-775C-4E22-AB9B-D8ADAB9578FB}" dt="2024-06-28T23:58:03.595" v="199" actId="165"/>
          <ac:spMkLst>
            <pc:docMk/>
            <pc:sldMk cId="625935117" sldId="256"/>
            <ac:spMk id="8" creationId="{1A891600-98D7-8CA3-E7A5-9E6DA70E9381}"/>
          </ac:spMkLst>
        </pc:spChg>
        <pc:spChg chg="add del">
          <ac:chgData name="Shuo Tang" userId="61e7aa25-45af-4144-bc13-338b68e46a2a" providerId="ADAL" clId="{3A7794FF-775C-4E22-AB9B-D8ADAB9578FB}" dt="2024-06-28T23:39:30.703" v="49" actId="478"/>
          <ac:spMkLst>
            <pc:docMk/>
            <pc:sldMk cId="625935117" sldId="256"/>
            <ac:spMk id="9" creationId="{A2BE1AC4-AB9A-6D6A-528E-7A805337560D}"/>
          </ac:spMkLst>
        </pc:spChg>
        <pc:spChg chg="add mod ord topLvl">
          <ac:chgData name="Shuo Tang" userId="61e7aa25-45af-4144-bc13-338b68e46a2a" providerId="ADAL" clId="{3A7794FF-775C-4E22-AB9B-D8ADAB9578FB}" dt="2024-06-28T23:58:03.595" v="199" actId="165"/>
          <ac:spMkLst>
            <pc:docMk/>
            <pc:sldMk cId="625935117" sldId="256"/>
            <ac:spMk id="10" creationId="{025560CF-ABCB-FEF0-7882-C1C437D7D658}"/>
          </ac:spMkLst>
        </pc:spChg>
        <pc:grpChg chg="add del mod">
          <ac:chgData name="Shuo Tang" userId="61e7aa25-45af-4144-bc13-338b68e46a2a" providerId="ADAL" clId="{3A7794FF-775C-4E22-AB9B-D8ADAB9578FB}" dt="2024-06-28T23:42:29.476" v="73" actId="165"/>
          <ac:grpSpMkLst>
            <pc:docMk/>
            <pc:sldMk cId="625935117" sldId="256"/>
            <ac:grpSpMk id="11" creationId="{0220470A-4A79-36F0-A14F-37C5F9DF2DC0}"/>
          </ac:grpSpMkLst>
        </pc:grpChg>
        <pc:grpChg chg="add del mod">
          <ac:chgData name="Shuo Tang" userId="61e7aa25-45af-4144-bc13-338b68e46a2a" providerId="ADAL" clId="{3A7794FF-775C-4E22-AB9B-D8ADAB9578FB}" dt="2024-06-28T23:58:03.595" v="199" actId="165"/>
          <ac:grpSpMkLst>
            <pc:docMk/>
            <pc:sldMk cId="625935117" sldId="256"/>
            <ac:grpSpMk id="14" creationId="{E9DD1459-C9A8-2821-DB18-85EBCA6FF009}"/>
          </ac:grpSpMkLst>
        </pc:grpChg>
        <pc:picChg chg="add mod topLvl">
          <ac:chgData name="Shuo Tang" userId="61e7aa25-45af-4144-bc13-338b68e46a2a" providerId="ADAL" clId="{3A7794FF-775C-4E22-AB9B-D8ADAB9578FB}" dt="2024-06-28T23:58:03.595" v="199" actId="165"/>
          <ac:picMkLst>
            <pc:docMk/>
            <pc:sldMk cId="625935117" sldId="256"/>
            <ac:picMk id="5" creationId="{9559D618-4F9F-75E8-E206-BFD203431362}"/>
          </ac:picMkLst>
        </pc:picChg>
        <pc:picChg chg="add del mod topLvl modCrop">
          <ac:chgData name="Shuo Tang" userId="61e7aa25-45af-4144-bc13-338b68e46a2a" providerId="ADAL" clId="{3A7794FF-775C-4E22-AB9B-D8ADAB9578FB}" dt="2024-06-28T23:54:59.652" v="168" actId="478"/>
          <ac:picMkLst>
            <pc:docMk/>
            <pc:sldMk cId="625935117" sldId="256"/>
            <ac:picMk id="7" creationId="{1A43D917-F778-C505-25B9-452F3D449B79}"/>
          </ac:picMkLst>
        </pc:picChg>
        <pc:picChg chg="add mod topLvl modCrop">
          <ac:chgData name="Shuo Tang" userId="61e7aa25-45af-4144-bc13-338b68e46a2a" providerId="ADAL" clId="{3A7794FF-775C-4E22-AB9B-D8ADAB9578FB}" dt="2024-06-28T23:59:03.204" v="208" actId="1076"/>
          <ac:picMkLst>
            <pc:docMk/>
            <pc:sldMk cId="625935117" sldId="256"/>
            <ac:picMk id="13" creationId="{A07D796B-0382-C2BF-5B6E-EB7015576D2D}"/>
          </ac:picMkLst>
        </pc:picChg>
      </pc:sldChg>
      <pc:sldChg chg="addSp delSp modSp new mod">
        <pc:chgData name="Shuo Tang" userId="61e7aa25-45af-4144-bc13-338b68e46a2a" providerId="ADAL" clId="{3A7794FF-775C-4E22-AB9B-D8ADAB9578FB}" dt="2024-06-28T23:59:22.347" v="209" actId="164"/>
        <pc:sldMkLst>
          <pc:docMk/>
          <pc:sldMk cId="1904593184" sldId="257"/>
        </pc:sldMkLst>
        <pc:spChg chg="del">
          <ac:chgData name="Shuo Tang" userId="61e7aa25-45af-4144-bc13-338b68e46a2a" providerId="ADAL" clId="{3A7794FF-775C-4E22-AB9B-D8ADAB9578FB}" dt="2024-06-28T23:40:09.945" v="59" actId="478"/>
          <ac:spMkLst>
            <pc:docMk/>
            <pc:sldMk cId="1904593184" sldId="257"/>
            <ac:spMk id="2" creationId="{E3CF4A07-C29E-5978-3C82-0C815204AA7F}"/>
          </ac:spMkLst>
        </pc:spChg>
        <pc:spChg chg="del">
          <ac:chgData name="Shuo Tang" userId="61e7aa25-45af-4144-bc13-338b68e46a2a" providerId="ADAL" clId="{3A7794FF-775C-4E22-AB9B-D8ADAB9578FB}" dt="2024-06-28T23:40:11.041" v="60" actId="478"/>
          <ac:spMkLst>
            <pc:docMk/>
            <pc:sldMk cId="1904593184" sldId="257"/>
            <ac:spMk id="3" creationId="{0AB678AA-0F8E-494E-C7B6-345293DA7065}"/>
          </ac:spMkLst>
        </pc:spChg>
        <pc:spChg chg="mod ord topLvl">
          <ac:chgData name="Shuo Tang" userId="61e7aa25-45af-4144-bc13-338b68e46a2a" providerId="ADAL" clId="{3A7794FF-775C-4E22-AB9B-D8ADAB9578FB}" dt="2024-06-28T23:59:22.347" v="209" actId="164"/>
          <ac:spMkLst>
            <pc:docMk/>
            <pc:sldMk cId="1904593184" sldId="257"/>
            <ac:spMk id="7" creationId="{3A56959B-1825-D120-1343-DE325AF69C0A}"/>
          </ac:spMkLst>
        </pc:spChg>
        <pc:spChg chg="del mod ord topLvl">
          <ac:chgData name="Shuo Tang" userId="61e7aa25-45af-4144-bc13-338b68e46a2a" providerId="ADAL" clId="{3A7794FF-775C-4E22-AB9B-D8ADAB9578FB}" dt="2024-06-28T23:56:32.459" v="189" actId="478"/>
          <ac:spMkLst>
            <pc:docMk/>
            <pc:sldMk cId="1904593184" sldId="257"/>
            <ac:spMk id="8" creationId="{5E78B69C-5A2E-5B8A-7039-7367F26B787B}"/>
          </ac:spMkLst>
        </pc:spChg>
        <pc:spChg chg="add mod ord">
          <ac:chgData name="Shuo Tang" userId="61e7aa25-45af-4144-bc13-338b68e46a2a" providerId="ADAL" clId="{3A7794FF-775C-4E22-AB9B-D8ADAB9578FB}" dt="2024-06-28T23:59:22.347" v="209" actId="164"/>
          <ac:spMkLst>
            <pc:docMk/>
            <pc:sldMk cId="1904593184" sldId="257"/>
            <ac:spMk id="14" creationId="{3B0D360C-EFE1-EBDF-A7AD-D0C9B1A7E3ED}"/>
          </ac:spMkLst>
        </pc:spChg>
        <pc:grpChg chg="add del mod">
          <ac:chgData name="Shuo Tang" userId="61e7aa25-45af-4144-bc13-338b68e46a2a" providerId="ADAL" clId="{3A7794FF-775C-4E22-AB9B-D8ADAB9578FB}" dt="2024-06-28T23:40:55.908" v="61" actId="165"/>
          <ac:grpSpMkLst>
            <pc:docMk/>
            <pc:sldMk cId="1904593184" sldId="257"/>
            <ac:grpSpMk id="4" creationId="{91D0A9D1-BE0B-A79D-97CE-C88A2A763043}"/>
          </ac:grpSpMkLst>
        </pc:grpChg>
        <pc:grpChg chg="add del mod">
          <ac:chgData name="Shuo Tang" userId="61e7aa25-45af-4144-bc13-338b68e46a2a" providerId="ADAL" clId="{3A7794FF-775C-4E22-AB9B-D8ADAB9578FB}" dt="2024-06-28T23:54:06.211" v="162" actId="165"/>
          <ac:grpSpMkLst>
            <pc:docMk/>
            <pc:sldMk cId="1904593184" sldId="257"/>
            <ac:grpSpMk id="13" creationId="{6AF1B3AE-AC93-24D9-EEBD-AA3D27D3552F}"/>
          </ac:grpSpMkLst>
        </pc:grpChg>
        <pc:grpChg chg="add mod">
          <ac:chgData name="Shuo Tang" userId="61e7aa25-45af-4144-bc13-338b68e46a2a" providerId="ADAL" clId="{3A7794FF-775C-4E22-AB9B-D8ADAB9578FB}" dt="2024-06-28T23:59:22.347" v="209" actId="164"/>
          <ac:grpSpMkLst>
            <pc:docMk/>
            <pc:sldMk cId="1904593184" sldId="257"/>
            <ac:grpSpMk id="17" creationId="{299ADC94-F10D-01FD-2D54-8F018493237C}"/>
          </ac:grpSpMkLst>
        </pc:grpChg>
        <pc:picChg chg="del mod topLvl">
          <ac:chgData name="Shuo Tang" userId="61e7aa25-45af-4144-bc13-338b68e46a2a" providerId="ADAL" clId="{3A7794FF-775C-4E22-AB9B-D8ADAB9578FB}" dt="2024-06-28T23:40:58.262" v="62" actId="478"/>
          <ac:picMkLst>
            <pc:docMk/>
            <pc:sldMk cId="1904593184" sldId="257"/>
            <ac:picMk id="5" creationId="{85D76C3E-28CE-AF5F-A086-D8741D47D96D}"/>
          </ac:picMkLst>
        </pc:picChg>
        <pc:picChg chg="del mod topLvl">
          <ac:chgData name="Shuo Tang" userId="61e7aa25-45af-4144-bc13-338b68e46a2a" providerId="ADAL" clId="{3A7794FF-775C-4E22-AB9B-D8ADAB9578FB}" dt="2024-06-28T23:40:59.364" v="63" actId="478"/>
          <ac:picMkLst>
            <pc:docMk/>
            <pc:sldMk cId="1904593184" sldId="257"/>
            <ac:picMk id="6" creationId="{A86DDDAC-578C-6E77-9A06-917D84443DEB}"/>
          </ac:picMkLst>
        </pc:picChg>
        <pc:picChg chg="add mod topLvl">
          <ac:chgData name="Shuo Tang" userId="61e7aa25-45af-4144-bc13-338b68e46a2a" providerId="ADAL" clId="{3A7794FF-775C-4E22-AB9B-D8ADAB9578FB}" dt="2024-06-28T23:59:22.347" v="209" actId="164"/>
          <ac:picMkLst>
            <pc:docMk/>
            <pc:sldMk cId="1904593184" sldId="257"/>
            <ac:picMk id="10" creationId="{C2AE2404-4342-2696-CBD8-DE04C207BCAD}"/>
          </ac:picMkLst>
        </pc:picChg>
        <pc:picChg chg="add del mod topLvl modCrop">
          <ac:chgData name="Shuo Tang" userId="61e7aa25-45af-4144-bc13-338b68e46a2a" providerId="ADAL" clId="{3A7794FF-775C-4E22-AB9B-D8ADAB9578FB}" dt="2024-06-28T23:54:07.052" v="163" actId="478"/>
          <ac:picMkLst>
            <pc:docMk/>
            <pc:sldMk cId="1904593184" sldId="257"/>
            <ac:picMk id="12" creationId="{2E431A8D-0707-AB13-C040-5380E1926922}"/>
          </ac:picMkLst>
        </pc:picChg>
        <pc:picChg chg="add mod modCrop">
          <ac:chgData name="Shuo Tang" userId="61e7aa25-45af-4144-bc13-338b68e46a2a" providerId="ADAL" clId="{3A7794FF-775C-4E22-AB9B-D8ADAB9578FB}" dt="2024-06-28T23:59:22.347" v="209" actId="164"/>
          <ac:picMkLst>
            <pc:docMk/>
            <pc:sldMk cId="1904593184" sldId="257"/>
            <ac:picMk id="16" creationId="{1B2FFF58-E072-600C-BFF6-270E5D6E0CF5}"/>
          </ac:picMkLst>
        </pc:picChg>
      </pc:sldChg>
      <pc:sldChg chg="addSp delSp modSp new mod">
        <pc:chgData name="Shuo Tang" userId="61e7aa25-45af-4144-bc13-338b68e46a2a" providerId="ADAL" clId="{3A7794FF-775C-4E22-AB9B-D8ADAB9578FB}" dt="2024-06-29T00:04:00.750" v="265" actId="164"/>
        <pc:sldMkLst>
          <pc:docMk/>
          <pc:sldMk cId="1188633512" sldId="258"/>
        </pc:sldMkLst>
        <pc:spChg chg="del">
          <ac:chgData name="Shuo Tang" userId="61e7aa25-45af-4144-bc13-338b68e46a2a" providerId="ADAL" clId="{3A7794FF-775C-4E22-AB9B-D8ADAB9578FB}" dt="2024-06-28T23:46:50.161" v="108" actId="478"/>
          <ac:spMkLst>
            <pc:docMk/>
            <pc:sldMk cId="1188633512" sldId="258"/>
            <ac:spMk id="2" creationId="{6DE5E24A-4B7A-4051-C59C-7635DDD75AA9}"/>
          </ac:spMkLst>
        </pc:spChg>
        <pc:spChg chg="del">
          <ac:chgData name="Shuo Tang" userId="61e7aa25-45af-4144-bc13-338b68e46a2a" providerId="ADAL" clId="{3A7794FF-775C-4E22-AB9B-D8ADAB9578FB}" dt="2024-06-28T23:46:50.161" v="108" actId="478"/>
          <ac:spMkLst>
            <pc:docMk/>
            <pc:sldMk cId="1188633512" sldId="258"/>
            <ac:spMk id="3" creationId="{1B6AF2D9-F348-DE46-9545-A8689B1E14F2}"/>
          </ac:spMkLst>
        </pc:spChg>
        <pc:spChg chg="mod ord topLvl">
          <ac:chgData name="Shuo Tang" userId="61e7aa25-45af-4144-bc13-338b68e46a2a" providerId="ADAL" clId="{3A7794FF-775C-4E22-AB9B-D8ADAB9578FB}" dt="2024-06-29T00:04:00.750" v="265" actId="164"/>
          <ac:spMkLst>
            <pc:docMk/>
            <pc:sldMk cId="1188633512" sldId="258"/>
            <ac:spMk id="7" creationId="{CB8A1F51-5540-4A0E-A4BC-4153783B2EC0}"/>
          </ac:spMkLst>
        </pc:spChg>
        <pc:spChg chg="del mod ord topLvl">
          <ac:chgData name="Shuo Tang" userId="61e7aa25-45af-4144-bc13-338b68e46a2a" providerId="ADAL" clId="{3A7794FF-775C-4E22-AB9B-D8ADAB9578FB}" dt="2024-06-29T00:02:43.200" v="247" actId="478"/>
          <ac:spMkLst>
            <pc:docMk/>
            <pc:sldMk cId="1188633512" sldId="258"/>
            <ac:spMk id="8" creationId="{92075E5E-9259-DC16-2F5B-678BF6E613B1}"/>
          </ac:spMkLst>
        </pc:spChg>
        <pc:spChg chg="add mod">
          <ac:chgData name="Shuo Tang" userId="61e7aa25-45af-4144-bc13-338b68e46a2a" providerId="ADAL" clId="{3A7794FF-775C-4E22-AB9B-D8ADAB9578FB}" dt="2024-06-29T00:04:00.750" v="265" actId="164"/>
          <ac:spMkLst>
            <pc:docMk/>
            <pc:sldMk cId="1188633512" sldId="258"/>
            <ac:spMk id="17" creationId="{4C4B2CC8-0C68-2288-9937-30725261DBA4}"/>
          </ac:spMkLst>
        </pc:spChg>
        <pc:grpChg chg="add del mod">
          <ac:chgData name="Shuo Tang" userId="61e7aa25-45af-4144-bc13-338b68e46a2a" providerId="ADAL" clId="{3A7794FF-775C-4E22-AB9B-D8ADAB9578FB}" dt="2024-06-28T23:46:56.452" v="110" actId="165"/>
          <ac:grpSpMkLst>
            <pc:docMk/>
            <pc:sldMk cId="1188633512" sldId="258"/>
            <ac:grpSpMk id="4" creationId="{1C102F02-68AC-1F50-3DE3-8955A5F9BB1D}"/>
          </ac:grpSpMkLst>
        </pc:grpChg>
        <pc:grpChg chg="add del mod">
          <ac:chgData name="Shuo Tang" userId="61e7aa25-45af-4144-bc13-338b68e46a2a" providerId="ADAL" clId="{3A7794FF-775C-4E22-AB9B-D8ADAB9578FB}" dt="2024-06-28T23:54:01.903" v="160" actId="165"/>
          <ac:grpSpMkLst>
            <pc:docMk/>
            <pc:sldMk cId="1188633512" sldId="258"/>
            <ac:grpSpMk id="13" creationId="{4B4B0FBD-C0A0-41BE-039A-A00235D03081}"/>
          </ac:grpSpMkLst>
        </pc:grpChg>
        <pc:grpChg chg="add mod">
          <ac:chgData name="Shuo Tang" userId="61e7aa25-45af-4144-bc13-338b68e46a2a" providerId="ADAL" clId="{3A7794FF-775C-4E22-AB9B-D8ADAB9578FB}" dt="2024-06-29T00:04:00.750" v="265" actId="164"/>
          <ac:grpSpMkLst>
            <pc:docMk/>
            <pc:sldMk cId="1188633512" sldId="258"/>
            <ac:grpSpMk id="18" creationId="{9A1418FE-CEEF-973C-7A94-8B4DB84EDF0E}"/>
          </ac:grpSpMkLst>
        </pc:grpChg>
        <pc:picChg chg="del mod topLvl">
          <ac:chgData name="Shuo Tang" userId="61e7aa25-45af-4144-bc13-338b68e46a2a" providerId="ADAL" clId="{3A7794FF-775C-4E22-AB9B-D8ADAB9578FB}" dt="2024-06-28T23:46:58.850" v="111" actId="478"/>
          <ac:picMkLst>
            <pc:docMk/>
            <pc:sldMk cId="1188633512" sldId="258"/>
            <ac:picMk id="5" creationId="{99DF0F09-F931-1D9D-4071-6E2BE1BC3ED0}"/>
          </ac:picMkLst>
        </pc:picChg>
        <pc:picChg chg="del mod topLvl">
          <ac:chgData name="Shuo Tang" userId="61e7aa25-45af-4144-bc13-338b68e46a2a" providerId="ADAL" clId="{3A7794FF-775C-4E22-AB9B-D8ADAB9578FB}" dt="2024-06-28T23:46:59.380" v="112" actId="478"/>
          <ac:picMkLst>
            <pc:docMk/>
            <pc:sldMk cId="1188633512" sldId="258"/>
            <ac:picMk id="6" creationId="{1C3E0E34-D1B3-E89E-43F5-0E44279D04DA}"/>
          </ac:picMkLst>
        </pc:picChg>
        <pc:picChg chg="add mod topLvl">
          <ac:chgData name="Shuo Tang" userId="61e7aa25-45af-4144-bc13-338b68e46a2a" providerId="ADAL" clId="{3A7794FF-775C-4E22-AB9B-D8ADAB9578FB}" dt="2024-06-29T00:04:00.750" v="265" actId="164"/>
          <ac:picMkLst>
            <pc:docMk/>
            <pc:sldMk cId="1188633512" sldId="258"/>
            <ac:picMk id="10" creationId="{339A359D-DE99-3650-BF60-39F5F4DB75CF}"/>
          </ac:picMkLst>
        </pc:picChg>
        <pc:picChg chg="add del mod topLvl modCrop">
          <ac:chgData name="Shuo Tang" userId="61e7aa25-45af-4144-bc13-338b68e46a2a" providerId="ADAL" clId="{3A7794FF-775C-4E22-AB9B-D8ADAB9578FB}" dt="2024-06-28T23:54:03.186" v="161" actId="478"/>
          <ac:picMkLst>
            <pc:docMk/>
            <pc:sldMk cId="1188633512" sldId="258"/>
            <ac:picMk id="12" creationId="{C7C57A7C-1C85-B893-2E6A-082C270E453A}"/>
          </ac:picMkLst>
        </pc:picChg>
        <pc:picChg chg="add mod modCrop">
          <ac:chgData name="Shuo Tang" userId="61e7aa25-45af-4144-bc13-338b68e46a2a" providerId="ADAL" clId="{3A7794FF-775C-4E22-AB9B-D8ADAB9578FB}" dt="2024-06-29T00:04:00.750" v="265" actId="164"/>
          <ac:picMkLst>
            <pc:docMk/>
            <pc:sldMk cId="1188633512" sldId="258"/>
            <ac:picMk id="15" creationId="{AD810FC1-B778-ED23-1D84-E77BBDC97B20}"/>
          </ac:picMkLst>
        </pc:picChg>
        <pc:picChg chg="add mod">
          <ac:chgData name="Shuo Tang" userId="61e7aa25-45af-4144-bc13-338b68e46a2a" providerId="ADAL" clId="{3A7794FF-775C-4E22-AB9B-D8ADAB9578FB}" dt="2024-06-29T00:02:49.301" v="248"/>
          <ac:picMkLst>
            <pc:docMk/>
            <pc:sldMk cId="1188633512" sldId="258"/>
            <ac:picMk id="16" creationId="{F1E7C8B4-66FC-5651-EA3D-3426F8299E8F}"/>
          </ac:picMkLst>
        </pc:picChg>
      </pc:sldChg>
      <pc:sldChg chg="addSp delSp modSp new mod">
        <pc:chgData name="Shuo Tang" userId="61e7aa25-45af-4144-bc13-338b68e46a2a" providerId="ADAL" clId="{3A7794FF-775C-4E22-AB9B-D8ADAB9578FB}" dt="2024-06-29T00:06:02.378" v="281" actId="164"/>
        <pc:sldMkLst>
          <pc:docMk/>
          <pc:sldMk cId="1600240791" sldId="259"/>
        </pc:sldMkLst>
        <pc:spChg chg="del">
          <ac:chgData name="Shuo Tang" userId="61e7aa25-45af-4144-bc13-338b68e46a2a" providerId="ADAL" clId="{3A7794FF-775C-4E22-AB9B-D8ADAB9578FB}" dt="2024-06-28T23:49:28.612" v="137" actId="478"/>
          <ac:spMkLst>
            <pc:docMk/>
            <pc:sldMk cId="1600240791" sldId="259"/>
            <ac:spMk id="2" creationId="{D9D1B91F-937E-E3F6-722D-66A263DDD890}"/>
          </ac:spMkLst>
        </pc:spChg>
        <pc:spChg chg="del">
          <ac:chgData name="Shuo Tang" userId="61e7aa25-45af-4144-bc13-338b68e46a2a" providerId="ADAL" clId="{3A7794FF-775C-4E22-AB9B-D8ADAB9578FB}" dt="2024-06-28T23:49:28.612" v="137" actId="478"/>
          <ac:spMkLst>
            <pc:docMk/>
            <pc:sldMk cId="1600240791" sldId="259"/>
            <ac:spMk id="3" creationId="{91944DC8-A4C0-53B0-32E9-DF5CDE61462D}"/>
          </ac:spMkLst>
        </pc:spChg>
        <pc:spChg chg="mod ord topLvl">
          <ac:chgData name="Shuo Tang" userId="61e7aa25-45af-4144-bc13-338b68e46a2a" providerId="ADAL" clId="{3A7794FF-775C-4E22-AB9B-D8ADAB9578FB}" dt="2024-06-29T00:06:02.378" v="281" actId="164"/>
          <ac:spMkLst>
            <pc:docMk/>
            <pc:sldMk cId="1600240791" sldId="259"/>
            <ac:spMk id="7" creationId="{B303BA57-8D26-886C-F728-054C6CD889DB}"/>
          </ac:spMkLst>
        </pc:spChg>
        <pc:spChg chg="del mod ord topLvl">
          <ac:chgData name="Shuo Tang" userId="61e7aa25-45af-4144-bc13-338b68e46a2a" providerId="ADAL" clId="{3A7794FF-775C-4E22-AB9B-D8ADAB9578FB}" dt="2024-06-29T00:04:17.104" v="266" actId="478"/>
          <ac:spMkLst>
            <pc:docMk/>
            <pc:sldMk cId="1600240791" sldId="259"/>
            <ac:spMk id="8" creationId="{7D95BFEB-6221-4266-ACC4-75BFA44A2EA7}"/>
          </ac:spMkLst>
        </pc:spChg>
        <pc:spChg chg="add mod ord">
          <ac:chgData name="Shuo Tang" userId="61e7aa25-45af-4144-bc13-338b68e46a2a" providerId="ADAL" clId="{3A7794FF-775C-4E22-AB9B-D8ADAB9578FB}" dt="2024-06-29T00:06:02.378" v="281" actId="164"/>
          <ac:spMkLst>
            <pc:docMk/>
            <pc:sldMk cId="1600240791" sldId="259"/>
            <ac:spMk id="13" creationId="{B0D2B9EA-5DA2-6B23-A81E-0BAA611ADF49}"/>
          </ac:spMkLst>
        </pc:spChg>
        <pc:grpChg chg="add del mod">
          <ac:chgData name="Shuo Tang" userId="61e7aa25-45af-4144-bc13-338b68e46a2a" providerId="ADAL" clId="{3A7794FF-775C-4E22-AB9B-D8ADAB9578FB}" dt="2024-06-28T23:49:31.890" v="139" actId="165"/>
          <ac:grpSpMkLst>
            <pc:docMk/>
            <pc:sldMk cId="1600240791" sldId="259"/>
            <ac:grpSpMk id="4" creationId="{D8876885-F5A5-A781-2FDE-873F3D727F09}"/>
          </ac:grpSpMkLst>
        </pc:grpChg>
        <pc:grpChg chg="add mod">
          <ac:chgData name="Shuo Tang" userId="61e7aa25-45af-4144-bc13-338b68e46a2a" providerId="ADAL" clId="{3A7794FF-775C-4E22-AB9B-D8ADAB9578FB}" dt="2024-06-29T00:06:02.378" v="281" actId="164"/>
          <ac:grpSpMkLst>
            <pc:docMk/>
            <pc:sldMk cId="1600240791" sldId="259"/>
            <ac:grpSpMk id="16" creationId="{E2B75ADA-7AC4-EC68-AAC6-EA04D4613969}"/>
          </ac:grpSpMkLst>
        </pc:grpChg>
        <pc:picChg chg="del mod topLvl">
          <ac:chgData name="Shuo Tang" userId="61e7aa25-45af-4144-bc13-338b68e46a2a" providerId="ADAL" clId="{3A7794FF-775C-4E22-AB9B-D8ADAB9578FB}" dt="2024-06-28T23:49:34.872" v="141" actId="478"/>
          <ac:picMkLst>
            <pc:docMk/>
            <pc:sldMk cId="1600240791" sldId="259"/>
            <ac:picMk id="5" creationId="{771F4AFA-4E44-EF47-ECF6-2E8E7FE812CA}"/>
          </ac:picMkLst>
        </pc:picChg>
        <pc:picChg chg="del mod topLvl">
          <ac:chgData name="Shuo Tang" userId="61e7aa25-45af-4144-bc13-338b68e46a2a" providerId="ADAL" clId="{3A7794FF-775C-4E22-AB9B-D8ADAB9578FB}" dt="2024-06-28T23:49:34.378" v="140" actId="478"/>
          <ac:picMkLst>
            <pc:docMk/>
            <pc:sldMk cId="1600240791" sldId="259"/>
            <ac:picMk id="6" creationId="{16D76172-50B3-E7F4-6C17-4A1FDE85E8C4}"/>
          </ac:picMkLst>
        </pc:picChg>
        <pc:picChg chg="add mod">
          <ac:chgData name="Shuo Tang" userId="61e7aa25-45af-4144-bc13-338b68e46a2a" providerId="ADAL" clId="{3A7794FF-775C-4E22-AB9B-D8ADAB9578FB}" dt="2024-06-29T00:06:02.378" v="281" actId="164"/>
          <ac:picMkLst>
            <pc:docMk/>
            <pc:sldMk cId="1600240791" sldId="259"/>
            <ac:picMk id="10" creationId="{1D16DAA3-C135-04BE-A8F0-E418941F43E7}"/>
          </ac:picMkLst>
        </pc:picChg>
        <pc:picChg chg="add del mod modCrop">
          <ac:chgData name="Shuo Tang" userId="61e7aa25-45af-4144-bc13-338b68e46a2a" providerId="ADAL" clId="{3A7794FF-775C-4E22-AB9B-D8ADAB9578FB}" dt="2024-06-28T23:53:58.566" v="159" actId="478"/>
          <ac:picMkLst>
            <pc:docMk/>
            <pc:sldMk cId="1600240791" sldId="259"/>
            <ac:picMk id="12" creationId="{1651E418-CAD0-0841-BD4E-D337CD08FFD7}"/>
          </ac:picMkLst>
        </pc:picChg>
        <pc:picChg chg="add mod modCrop">
          <ac:chgData name="Shuo Tang" userId="61e7aa25-45af-4144-bc13-338b68e46a2a" providerId="ADAL" clId="{3A7794FF-775C-4E22-AB9B-D8ADAB9578FB}" dt="2024-06-29T00:06:02.378" v="281" actId="164"/>
          <ac:picMkLst>
            <pc:docMk/>
            <pc:sldMk cId="1600240791" sldId="259"/>
            <ac:picMk id="15" creationId="{6BE45853-40FE-36CD-CA1C-5180779225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2D4FA-A393-0778-19E4-D195763D2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6D937-2463-BCD4-D191-5FFF4CCB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1271D-677A-5D0C-22B5-92C1E542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9F9E8-5703-3EF5-418C-294D2C6A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F6A66-A09D-F6F7-6ECA-0946525B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83B95-D0EF-5941-486E-7A9E471C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4AF92-6963-4ADC-FC1B-4D8701329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4AE74-AAD7-ECAF-3985-91903455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DF93F-4F1F-A31A-3335-1727DAD8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C195D-92C1-0F31-6A0F-76F38995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AF4631-C5A1-B39B-F7F0-2DA194F33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FCACA-55B0-D23D-7656-9F50B8A7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0628B-AA1D-1C75-72B1-8D397473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D8E2C-0CF9-37BD-773D-0FDE766F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8C363-1A4C-D370-ACA8-6E07C879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2CE11-51A1-97FF-6C9E-1651CEE5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D2DBC-7A4F-3F14-B074-00CE531B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7E7A0-D175-EB12-03B3-FC6CC5AF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83B00-AB12-2910-3DB1-F4CFC2AC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5BCB9-AD9D-93B2-2A21-EA0B79B6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ED539-8014-1A72-327C-F7700264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E765B-D999-1B12-B6E1-930048C0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E408F-9C1F-0748-C424-0713F1E0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AEF6F-F7BC-3CB2-B98E-CBC33D5D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86351-38F0-9076-930D-9B279340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3D3B3-3ACA-7092-0709-11708492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543CE-C0CA-AD83-30CD-75360C160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01798-8D7E-C463-B305-A343E7C7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06504-083E-DEF0-1AC2-BB2A1402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92CE3-C13E-3C02-826B-53FD7BE8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EB08A-3525-8D74-5A27-B724C40E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6BBE8-A674-1A5C-EAAA-B417978C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70464-1168-76A6-D136-A48D0ECB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FA02D3-810F-5816-438A-C8DCB355C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B887AB-5051-0D3A-AE26-3A51708FA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5CBEDB-9450-DAE2-A4FF-67D92BD08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80A0C7-A006-4110-76E3-5C5D70FD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0D09C-AC0F-A5B4-D3AF-B49367C1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152D5F-7C71-61C1-396B-D769A52B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A110E-02E8-3D61-90EC-EDC07B1C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8D5911-70E1-8DFB-6A1B-003A12DB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BC6EEB-2CE2-9963-0724-5E98805F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F09D57-6F4E-0603-4AC4-AD161DDC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7EB5CF-148C-907F-1127-F30D8C51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628C61-7626-CEF6-CA75-E871EC6C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79B06-995A-7307-54C6-238CFAB9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E4944-9514-D7ED-8945-05ED6F80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86E94-5351-4508-EAF2-65AD3453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AF4EB-EEA6-F48C-EA33-F2580A7F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A1E750-26DD-6DD8-E6CC-3FFD888E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0DE4A-C455-9748-ECB9-8181B5A2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EFC9F-5D1C-3D26-FA43-5FA8738E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36D6-2AAE-6294-4BA7-C7E0A95E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6534FF-286B-172A-B006-A42825BBC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D4D9B-16BC-4C7F-7664-B482F2EB3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2FD8F-67BD-3883-AE23-7A98BEED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A1319-EFDA-E8D6-981F-1695A3C4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2DEDF-3D99-9251-67B7-FE274D7A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53A288-E7BF-864A-ADB1-130AB5E8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56899B-FAD6-3434-5EB1-93EE5BCB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18EB5-31E2-7A52-0314-0A6B33E8C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08F07B-3DF8-41C9-9AAA-ECC5D60BE55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AAD90-4BB6-F067-21B2-5A00D5B50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EA230-2025-2685-2921-78A0A30E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520BD-1213-460F-82E9-82C8586A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5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9559D618-4F9F-75E8-E206-BFD203431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5334392" cy="4000508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A07D796B-0382-C2BF-5B6E-EB7015576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5238" r="9526" b="8572"/>
          <a:stretch/>
        </p:blipFill>
        <p:spPr>
          <a:xfrm>
            <a:off x="1709928" y="1316736"/>
            <a:ext cx="2124456" cy="165506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A891600-98D7-8CA3-E7A5-9E6DA70E9381}"/>
              </a:ext>
            </a:extLst>
          </p:cNvPr>
          <p:cNvSpPr/>
          <p:nvPr/>
        </p:nvSpPr>
        <p:spPr>
          <a:xfrm>
            <a:off x="1828800" y="3657600"/>
            <a:ext cx="1097280" cy="8229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5560CF-ABCB-FEF0-7882-C1C437D7D658}"/>
              </a:ext>
            </a:extLst>
          </p:cNvPr>
          <p:cNvSpPr/>
          <p:nvPr/>
        </p:nvSpPr>
        <p:spPr>
          <a:xfrm>
            <a:off x="1711110" y="1316736"/>
            <a:ext cx="2123274" cy="16550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9ADC94-F10D-01FD-2D54-8F018493237C}"/>
              </a:ext>
            </a:extLst>
          </p:cNvPr>
          <p:cNvGrpSpPr/>
          <p:nvPr/>
        </p:nvGrpSpPr>
        <p:grpSpPr>
          <a:xfrm>
            <a:off x="914400" y="914400"/>
            <a:ext cx="5334392" cy="4000508"/>
            <a:chOff x="914400" y="914400"/>
            <a:chExt cx="5334392" cy="4000508"/>
          </a:xfrm>
        </p:grpSpPr>
        <p:pic>
          <p:nvPicPr>
            <p:cNvPr id="10" name="图片 9" descr="图表&#10;&#10;低可信度描述已自动生成">
              <a:extLst>
                <a:ext uri="{FF2B5EF4-FFF2-40B4-BE49-F238E27FC236}">
                  <a16:creationId xmlns:a16="http://schemas.microsoft.com/office/drawing/2014/main" id="{C2AE2404-4342-2696-CBD8-DE04C207B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914400"/>
              <a:ext cx="5334392" cy="4000508"/>
            </a:xfrm>
            <a:prstGeom prst="rect">
              <a:avLst/>
            </a:prstGeom>
          </p:spPr>
        </p:pic>
        <p:pic>
          <p:nvPicPr>
            <p:cNvPr id="16" name="图片 15" descr="形状&#10;&#10;描述已自动生成">
              <a:extLst>
                <a:ext uri="{FF2B5EF4-FFF2-40B4-BE49-F238E27FC236}">
                  <a16:creationId xmlns:a16="http://schemas.microsoft.com/office/drawing/2014/main" id="{1B2FFF58-E072-600C-BFF6-270E5D6E0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0" t="5397" r="9527" b="9048"/>
            <a:stretch/>
          </p:blipFill>
          <p:spPr>
            <a:xfrm>
              <a:off x="1711110" y="1316736"/>
              <a:ext cx="2134081" cy="165506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A56959B-1825-D120-1343-DE325AF69C0A}"/>
                </a:ext>
              </a:extLst>
            </p:cNvPr>
            <p:cNvSpPr/>
            <p:nvPr/>
          </p:nvSpPr>
          <p:spPr>
            <a:xfrm>
              <a:off x="1828800" y="3657600"/>
              <a:ext cx="1097280" cy="82296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B0D360C-EFE1-EBDF-A7AD-D0C9B1A7E3ED}"/>
                </a:ext>
              </a:extLst>
            </p:cNvPr>
            <p:cNvSpPr/>
            <p:nvPr/>
          </p:nvSpPr>
          <p:spPr>
            <a:xfrm>
              <a:off x="1711110" y="1316736"/>
              <a:ext cx="2123274" cy="165506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59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A1418FE-CEEF-973C-7A94-8B4DB84EDF0E}"/>
              </a:ext>
            </a:extLst>
          </p:cNvPr>
          <p:cNvGrpSpPr/>
          <p:nvPr/>
        </p:nvGrpSpPr>
        <p:grpSpPr>
          <a:xfrm>
            <a:off x="914400" y="914400"/>
            <a:ext cx="5334392" cy="4000508"/>
            <a:chOff x="914400" y="914400"/>
            <a:chExt cx="5334392" cy="4000508"/>
          </a:xfrm>
        </p:grpSpPr>
        <p:pic>
          <p:nvPicPr>
            <p:cNvPr id="10" name="图片 9" descr="图片包含 图形用户界面&#10;&#10;描述已自动生成">
              <a:extLst>
                <a:ext uri="{FF2B5EF4-FFF2-40B4-BE49-F238E27FC236}">
                  <a16:creationId xmlns:a16="http://schemas.microsoft.com/office/drawing/2014/main" id="{339A359D-DE99-3650-BF60-39F5F4DB7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914400"/>
              <a:ext cx="5334392" cy="4000508"/>
            </a:xfrm>
            <a:prstGeom prst="rect">
              <a:avLst/>
            </a:prstGeom>
          </p:spPr>
        </p:pic>
        <p:pic>
          <p:nvPicPr>
            <p:cNvPr id="15" name="图片 14" descr="图表&#10;&#10;描述已自动生成">
              <a:extLst>
                <a:ext uri="{FF2B5EF4-FFF2-40B4-BE49-F238E27FC236}">
                  <a16:creationId xmlns:a16="http://schemas.microsoft.com/office/drawing/2014/main" id="{AD810FC1-B778-ED23-1D84-E77BBDC97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0" t="5716" r="9326" b="8889"/>
            <a:stretch/>
          </p:blipFill>
          <p:spPr>
            <a:xfrm>
              <a:off x="1709928" y="1316736"/>
              <a:ext cx="2140744" cy="165506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B8A1F51-5540-4A0E-A4BC-4153783B2EC0}"/>
                </a:ext>
              </a:extLst>
            </p:cNvPr>
            <p:cNvSpPr/>
            <p:nvPr/>
          </p:nvSpPr>
          <p:spPr>
            <a:xfrm>
              <a:off x="1828800" y="3657600"/>
              <a:ext cx="1097280" cy="82296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C4B2CC8-0C68-2288-9937-30725261DBA4}"/>
                </a:ext>
              </a:extLst>
            </p:cNvPr>
            <p:cNvSpPr/>
            <p:nvPr/>
          </p:nvSpPr>
          <p:spPr>
            <a:xfrm>
              <a:off x="1711110" y="1316736"/>
              <a:ext cx="2123274" cy="165506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863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E2B75ADA-7AC4-EC68-AAC6-EA04D4613969}"/>
              </a:ext>
            </a:extLst>
          </p:cNvPr>
          <p:cNvGrpSpPr/>
          <p:nvPr/>
        </p:nvGrpSpPr>
        <p:grpSpPr>
          <a:xfrm>
            <a:off x="914400" y="914400"/>
            <a:ext cx="5334392" cy="4000508"/>
            <a:chOff x="914400" y="914400"/>
            <a:chExt cx="5334392" cy="4000508"/>
          </a:xfrm>
        </p:grpSpPr>
        <p:pic>
          <p:nvPicPr>
            <p:cNvPr id="10" name="图片 9" descr="图示&#10;&#10;描述已自动生成">
              <a:extLst>
                <a:ext uri="{FF2B5EF4-FFF2-40B4-BE49-F238E27FC236}">
                  <a16:creationId xmlns:a16="http://schemas.microsoft.com/office/drawing/2014/main" id="{1D16DAA3-C135-04BE-A8F0-E418941F4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914400"/>
              <a:ext cx="5334392" cy="4000508"/>
            </a:xfrm>
            <a:prstGeom prst="rect">
              <a:avLst/>
            </a:prstGeom>
          </p:spPr>
        </p:pic>
        <p:pic>
          <p:nvPicPr>
            <p:cNvPr id="15" name="图片 14" descr="图表&#10;&#10;描述已自动生成">
              <a:extLst>
                <a:ext uri="{FF2B5EF4-FFF2-40B4-BE49-F238E27FC236}">
                  <a16:creationId xmlns:a16="http://schemas.microsoft.com/office/drawing/2014/main" id="{6BE45853-40FE-36CD-CA1C-518077922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3" t="5555" r="9647" b="9207"/>
            <a:stretch/>
          </p:blipFill>
          <p:spPr>
            <a:xfrm>
              <a:off x="1709928" y="1316736"/>
              <a:ext cx="2124456" cy="164110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303BA57-8D26-886C-F728-054C6CD889DB}"/>
                </a:ext>
              </a:extLst>
            </p:cNvPr>
            <p:cNvSpPr/>
            <p:nvPr/>
          </p:nvSpPr>
          <p:spPr>
            <a:xfrm>
              <a:off x="1828800" y="3657600"/>
              <a:ext cx="1097280" cy="82296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0D2B9EA-5DA2-6B23-A81E-0BAA611ADF49}"/>
                </a:ext>
              </a:extLst>
            </p:cNvPr>
            <p:cNvSpPr/>
            <p:nvPr/>
          </p:nvSpPr>
          <p:spPr>
            <a:xfrm>
              <a:off x="1711110" y="1316736"/>
              <a:ext cx="2123274" cy="165506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24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Shuo Tang</dc:creator>
  <cp:lastModifiedBy>Shuo Tang</cp:lastModifiedBy>
  <cp:revision>1</cp:revision>
  <dcterms:created xsi:type="dcterms:W3CDTF">2024-06-28T23:33:16Z</dcterms:created>
  <dcterms:modified xsi:type="dcterms:W3CDTF">2024-06-29T00:06:10Z</dcterms:modified>
</cp:coreProperties>
</file>