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5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033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859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11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661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39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28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16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26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762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54B43-402F-4D69-B760-974D17E854F2}" type="datetimeFigureOut">
              <a:rPr lang="en-CA" smtClean="0"/>
              <a:t>1/03/19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725C8-2AEE-4936-A9D8-0076C009B4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71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Convolutional Neural Networks, Adversarial attacks, Capsule Networks, </a:t>
            </a:r>
            <a:r>
              <a:rPr lang="en-CA" smtClean="0"/>
              <a:t>and </a:t>
            </a:r>
            <a:r>
              <a:rPr lang="en-CA" smtClean="0"/>
              <a:t>defence </a:t>
            </a:r>
            <a:r>
              <a:rPr lang="en-CA" dirty="0" smtClean="0"/>
              <a:t>against attacks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 smtClean="0"/>
          </a:p>
          <a:p>
            <a:pPr algn="r"/>
            <a:endParaRPr lang="en-CA" dirty="0" smtClean="0"/>
          </a:p>
          <a:p>
            <a:pPr algn="r"/>
            <a:r>
              <a:rPr lang="en-CA" dirty="0" smtClean="0"/>
              <a:t>Shuo Wang</a:t>
            </a:r>
          </a:p>
          <a:p>
            <a:pPr algn="r"/>
            <a:r>
              <a:rPr lang="en-CA" dirty="0" smtClean="0"/>
              <a:t>February 2019</a:t>
            </a:r>
          </a:p>
        </p:txBody>
      </p:sp>
    </p:spTree>
    <p:extLst>
      <p:ext uri="{BB962C8B-B14F-4D97-AF65-F5344CB8AC3E}">
        <p14:creationId xmlns:p14="http://schemas.microsoft.com/office/powerpoint/2010/main" val="416817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5400" dirty="0" smtClean="0"/>
              <a:t>Some Musky quotes</a:t>
            </a:r>
            <a:endParaRPr lang="en-CA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 smtClean="0"/>
              <a:t>“People </a:t>
            </a:r>
            <a:r>
              <a:rPr lang="en-US" sz="3600" dirty="0"/>
              <a:t>are mistaken when they think that technology just automatically improves. It does not automatically </a:t>
            </a:r>
            <a:r>
              <a:rPr lang="en-US" sz="3600" dirty="0" smtClean="0"/>
              <a:t>improve; </a:t>
            </a:r>
            <a:r>
              <a:rPr lang="en-US" sz="3600" dirty="0"/>
              <a:t>i</a:t>
            </a:r>
            <a:r>
              <a:rPr lang="en-US" sz="3600" dirty="0" smtClean="0"/>
              <a:t>t </a:t>
            </a:r>
            <a:r>
              <a:rPr lang="en-US" sz="3600" dirty="0"/>
              <a:t>only improves if a lot of people work very hard to make it </a:t>
            </a:r>
            <a:r>
              <a:rPr lang="en-US" sz="3600" dirty="0" smtClean="0"/>
              <a:t>better…”</a:t>
            </a:r>
          </a:p>
          <a:p>
            <a:pPr fontAlgn="base"/>
            <a:endParaRPr lang="en-US" sz="3600" dirty="0"/>
          </a:p>
          <a:p>
            <a:r>
              <a:rPr lang="en-US" sz="3600" dirty="0"/>
              <a:t>“The first step is to establish that something is possible; then probability will occur.”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0686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	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ConvNet</a:t>
            </a:r>
            <a:endParaRPr lang="en-CA" dirty="0" smtClean="0"/>
          </a:p>
          <a:p>
            <a:r>
              <a:rPr lang="en-CA" dirty="0" smtClean="0"/>
              <a:t>Adversarial Attacks</a:t>
            </a:r>
          </a:p>
          <a:p>
            <a:r>
              <a:rPr lang="en-CA" dirty="0" err="1" smtClean="0"/>
              <a:t>CapsNet</a:t>
            </a:r>
            <a:endParaRPr lang="en-CA" dirty="0" smtClean="0"/>
          </a:p>
          <a:p>
            <a:r>
              <a:rPr lang="en-CA" dirty="0" smtClean="0"/>
              <a:t>Defense against attacks</a:t>
            </a:r>
          </a:p>
          <a:p>
            <a:r>
              <a:rPr lang="en-CA" dirty="0" smtClean="0"/>
              <a:t>Application and future work</a:t>
            </a:r>
          </a:p>
          <a:p>
            <a:r>
              <a:rPr lang="en-CA" dirty="0" smtClean="0"/>
              <a:t>Takeaways</a:t>
            </a:r>
          </a:p>
          <a:p>
            <a:r>
              <a:rPr lang="en-CA" dirty="0" smtClean="0"/>
              <a:t>References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914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ConvNet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23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Adversarial Attacks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1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60" y="163789"/>
            <a:ext cx="6049161" cy="599609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References	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31122"/>
              </p:ext>
            </p:extLst>
          </p:nvPr>
        </p:nvGraphicFramePr>
        <p:xfrm>
          <a:off x="427140" y="763398"/>
          <a:ext cx="11543950" cy="578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475">
                  <a:extLst>
                    <a:ext uri="{9D8B030D-6E8A-4147-A177-3AD203B41FA5}">
                      <a16:colId xmlns:a16="http://schemas.microsoft.com/office/drawing/2014/main" val="2123547831"/>
                    </a:ext>
                  </a:extLst>
                </a:gridCol>
                <a:gridCol w="5183955">
                  <a:extLst>
                    <a:ext uri="{9D8B030D-6E8A-4147-A177-3AD203B41FA5}">
                      <a16:colId xmlns:a16="http://schemas.microsoft.com/office/drawing/2014/main" val="308241226"/>
                    </a:ext>
                  </a:extLst>
                </a:gridCol>
                <a:gridCol w="3408520">
                  <a:extLst>
                    <a:ext uri="{9D8B030D-6E8A-4147-A177-3AD203B41FA5}">
                      <a16:colId xmlns:a16="http://schemas.microsoft.com/office/drawing/2014/main" val="3711544890"/>
                    </a:ext>
                  </a:extLst>
                </a:gridCol>
              </a:tblGrid>
              <a:tr h="33889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Paper</a:t>
                      </a:r>
                      <a:r>
                        <a:rPr lang="en-CA" sz="1400" baseline="0" dirty="0" smtClean="0"/>
                        <a:t> title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Link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9504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Convolutional</a:t>
                      </a:r>
                      <a:r>
                        <a:rPr lang="en-CA" sz="1400" baseline="0" dirty="0" smtClean="0"/>
                        <a:t> neural networks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Backpropagation Applied to Handwritten Zip Code Recognition (1989)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http://yann.lecun.com/exdb/publis/pdf/lecun-89e.pdf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26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Gradient-based learning applied to document recognition (1998)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http://yann.lecun.com/exdb/publis/pdf/lecun-01a.pdf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61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Learning Multiple Layers of Features from Tiny Images (2009)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https://www.cs.toronto.edu/~kriz/learning-features-2009-TR.pdf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837587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Imagenet</a:t>
                      </a:r>
                      <a:r>
                        <a:rPr lang="en-US" sz="1400" dirty="0" smtClean="0"/>
                        <a:t> classification with deep convolutional neural networks (2012)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http://papers.nips.cc/paper/4824-imagenet-classification-with-deep-convolutional-neural-networks.pdf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541473"/>
                  </a:ext>
                </a:extLst>
              </a:tr>
              <a:tr h="319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 smtClean="0"/>
                        <a:t>Adversarial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Intriguing properties of neural networks 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https://arxiv.org/abs/1312.6199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30413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Fundamental limits on adversarial robustness(2015)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http://www.alhusseinfawzi.info/papers/workshop_dl.pdf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79241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Explaining and harnessing adversarial examples(2014)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https://arxiv.org/abs/1412.6572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18072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Deep Neural Networks are Easily Fooled: High Confidence Predictions for Unrecognizable Images(2015)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https://arxiv.org/abs/1412.1897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901006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Adversarial manipulation of deep representations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https://arxiv.org/abs/1511.05122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7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Capsule</a:t>
                      </a:r>
                      <a:r>
                        <a:rPr lang="en-CA" sz="1400" baseline="0" dirty="0" smtClean="0"/>
                        <a:t> Network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Dynamic Routing Between Capsules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https://arxiv.org/abs/1710.09829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87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Matrix capsules with EM routing(2018)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https://openreview.net/pdf?id=HJWLfGWRb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603640"/>
                  </a:ext>
                </a:extLst>
              </a:tr>
              <a:tr h="338897"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Defense</a:t>
                      </a:r>
                      <a:r>
                        <a:rPr lang="en-CA" sz="1400" baseline="0" dirty="0" smtClean="0"/>
                        <a:t> against attack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DARCCC: Detecting Adversaries by Reconstruction from Class Conditional Capsules(2018)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smtClean="0"/>
                        <a:t>https://arxiv.org/abs/1811.06969</a:t>
                      </a:r>
                    </a:p>
                    <a:p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88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9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248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Convolutional Neural Networks, Adversarial attacks, Capsule Networks, and defence against attacks</vt:lpstr>
      <vt:lpstr>Some Musky quotes</vt:lpstr>
      <vt:lpstr>Agenda </vt:lpstr>
      <vt:lpstr>ConvNet</vt:lpstr>
      <vt:lpstr>Adversarial Attacks</vt:lpstr>
      <vt:lpstr>References </vt:lpstr>
    </vt:vector>
  </TitlesOfParts>
  <Company>BELL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Networks, Adversarial attacks, Capsule Networks, and defense </dc:title>
  <dc:creator>Wang, Shuo</dc:creator>
  <cp:lastModifiedBy>Wang, Shuo</cp:lastModifiedBy>
  <cp:revision>20</cp:revision>
  <dcterms:created xsi:type="dcterms:W3CDTF">2018-12-30T16:28:23Z</dcterms:created>
  <dcterms:modified xsi:type="dcterms:W3CDTF">2019-01-03T15:19:51Z</dcterms:modified>
</cp:coreProperties>
</file>