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337" r:id="rId3"/>
    <p:sldId id="339" r:id="rId4"/>
    <p:sldId id="338" r:id="rId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242"/>
  </p:normalViewPr>
  <p:slideViewPr>
    <p:cSldViewPr snapToGrid="0" snapToObjects="1">
      <p:cViewPr varScale="1">
        <p:scale>
          <a:sx n="90" d="100"/>
          <a:sy n="90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CF10-F56D-104B-8C7C-E6A4386A1B25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BDEDD-F9BD-5E42-9F44-6BD8679D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6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2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9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30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C219-D6A6-244B-8851-38C09660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AIP (</a:t>
            </a:r>
            <a:r>
              <a:rPr lang="en-US" dirty="0" err="1"/>
              <a:t>Mujoco</a:t>
            </a:r>
            <a:r>
              <a:rPr lang="en-US" dirty="0"/>
              <a:t>) 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6641732-2B8C-FC47-98FF-86E46BE39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93" y="851053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8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F87CA26-E9B5-4E46-A35E-24CB3C6FA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79400"/>
            <a:ext cx="3733800" cy="3073400"/>
          </a:xfrm>
          <a:prstGeom prst="rect">
            <a:avLst/>
          </a:prstGeom>
        </p:spPr>
      </p:pic>
      <p:pic>
        <p:nvPicPr>
          <p:cNvPr id="7" name="Picture 6" descr="A picture containing chart, bubble chart&#10;&#10;Description automatically generated">
            <a:extLst>
              <a:ext uri="{FF2B5EF4-FFF2-40B4-BE49-F238E27FC236}">
                <a16:creationId xmlns:a16="http://schemas.microsoft.com/office/drawing/2014/main" id="{E91BB43B-D471-C942-A9EE-6084BB431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441700"/>
            <a:ext cx="3733800" cy="3086100"/>
          </a:xfrm>
          <a:prstGeom prst="rect">
            <a:avLst/>
          </a:prstGeom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4DB77340-0978-3641-9629-D2639A58F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279400"/>
            <a:ext cx="4546600" cy="4152900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620EB261-10CF-4244-B282-0EEDF7A9FA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4521200"/>
            <a:ext cx="2298700" cy="2019300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F8EB1C2D-424A-9545-8B08-7EAE3E5F31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0" y="4521200"/>
            <a:ext cx="2171700" cy="201930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59B8B83-D118-754C-80EA-E158944385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0" y="279400"/>
            <a:ext cx="3340100" cy="317500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F5880B69-593B-6548-9A81-4B99C5A914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0" y="3543300"/>
            <a:ext cx="33401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9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C219-D6A6-244B-8851-38C09660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Plans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25F77-82DD-7B46-BBD3-BE297404B80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2103839"/>
            <a:ext cx="10515240" cy="38012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Next experiments: Gazebo Hand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For real hand, no automatic restart?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For </a:t>
            </a:r>
            <a:r>
              <a:rPr lang="en-US" sz="2400" dirty="0" err="1">
                <a:latin typeface="Times" pitchFamily="2" charset="0"/>
              </a:rPr>
              <a:t>Acrobot</a:t>
            </a:r>
            <a:r>
              <a:rPr lang="en-US" sz="2400" dirty="0">
                <a:latin typeface="Times" pitchFamily="2" charset="0"/>
              </a:rPr>
              <a:t>, sparse reward -1,  adapt </a:t>
            </a:r>
            <a:r>
              <a:rPr lang="en-US" sz="2400" dirty="0" err="1">
                <a:latin typeface="Times" pitchFamily="2" charset="0"/>
              </a:rPr>
              <a:t>r_diff</a:t>
            </a:r>
            <a:r>
              <a:rPr lang="en-US" sz="2400" dirty="0">
                <a:latin typeface="Times" pitchFamily="2" charset="0"/>
              </a:rPr>
              <a:t> in terms of one-step Q=</a:t>
            </a:r>
            <a:r>
              <a:rPr lang="en-US" sz="2400" dirty="0" err="1">
                <a:latin typeface="Times" pitchFamily="2" charset="0"/>
              </a:rPr>
              <a:t>r+V</a:t>
            </a:r>
            <a:r>
              <a:rPr lang="en-US" sz="2400" dirty="0">
                <a:latin typeface="Times" pitchFamily="2" charset="0"/>
              </a:rPr>
              <a:t>(s’)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54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Macintosh PowerPoint</Application>
  <PresentationFormat>Widescreen</PresentationFormat>
  <Paragraphs>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微软雅黑 Light</vt:lpstr>
      <vt:lpstr>Arial</vt:lpstr>
      <vt:lpstr>Calibri</vt:lpstr>
      <vt:lpstr>Calibri Light</vt:lpstr>
      <vt:lpstr>Symbol</vt:lpstr>
      <vt:lpstr>Times</vt:lpstr>
      <vt:lpstr>Times New Roman</vt:lpstr>
      <vt:lpstr>Wingdings</vt:lpstr>
      <vt:lpstr>Office Theme</vt:lpstr>
      <vt:lpstr>PowerPoint Presentation</vt:lpstr>
      <vt:lpstr>AIP (Mujoco) </vt:lpstr>
      <vt:lpstr>PowerPoint Presentation</vt:lpstr>
      <vt:lpstr>Questions and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张硕 张硕</dc:creator>
  <cp:lastModifiedBy>张硕 张硕</cp:lastModifiedBy>
  <cp:revision>1</cp:revision>
  <dcterms:created xsi:type="dcterms:W3CDTF">2020-09-30T17:08:38Z</dcterms:created>
  <dcterms:modified xsi:type="dcterms:W3CDTF">2020-09-30T17:08:41Z</dcterms:modified>
</cp:coreProperties>
</file>