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60" r:id="rId5"/>
    <p:sldId id="263" r:id="rId6"/>
    <p:sldId id="264" r:id="rId7"/>
    <p:sldId id="262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Level单击此处编辑母版文本样式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668052-A266-4122-9E58-76562904132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05/</a:t>
            </a:r>
            <a:r>
              <a:rPr lang="en-US" alt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27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21360" y="-246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Mujoco</a:t>
            </a:r>
            <a:r>
              <a:rPr lang="en-US" altLang="zh-CN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/Gym Experiments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400" y="732600"/>
            <a:ext cx="3113314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Progress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B305A56F-2280-6849-9C2F-B92AA07C8742}"/>
              </a:ext>
            </a:extLst>
          </p:cNvPr>
          <p:cNvSpPr/>
          <p:nvPr/>
        </p:nvSpPr>
        <p:spPr>
          <a:xfrm>
            <a:off x="914399" y="1581685"/>
            <a:ext cx="3766457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7541F433-4DF2-9F44-B12C-DF4BFE024B6D}"/>
              </a:ext>
            </a:extLst>
          </p:cNvPr>
          <p:cNvSpPr/>
          <p:nvPr/>
        </p:nvSpPr>
        <p:spPr>
          <a:xfrm>
            <a:off x="914399" y="1469571"/>
            <a:ext cx="10722430" cy="5192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Reacher-v2: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Collect Data: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 Dynamic Model: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Evaluation: Done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Acrobot-v1;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Collect Data: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Currently Training: Should be over in 1 hour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Evaluation: Later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-88280" y="304800"/>
            <a:ext cx="12562114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-88280" y="1223382"/>
            <a:ext cx="12824566" cy="4411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Million Steps for each task</a:t>
            </a: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21360" y="-246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Collect Data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-88280" y="304800"/>
            <a:ext cx="12562114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0" y="1223382"/>
            <a:ext cx="12128394" cy="4411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Experimented different configs:</a:t>
            </a:r>
          </a:p>
          <a:p>
            <a:pPr marL="743040" lvl="1" indent="-285480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Rate: [0.001, 0.0001]</a:t>
            </a:r>
          </a:p>
          <a:p>
            <a:pPr marL="743040" lvl="1" indent="-285480"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Hidden Nodes: [200, 512]</a:t>
            </a:r>
          </a:p>
          <a:p>
            <a:pPr marL="743040" lvl="1" indent="-285480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Training Episodes: [20,50]</a:t>
            </a:r>
          </a:p>
          <a:p>
            <a:pPr marL="285840" indent="-285480"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Generally, 0.0001 is better than 0.001. 20 iterations of training are good enough. Little progress from iteration 21 to iteration 50, or even from iteration 6 to iteration 50.</a:t>
            </a:r>
          </a:p>
          <a:p>
            <a:pPr marL="285840" indent="-285480"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21360" y="-246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Learn Transition Model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E158FB-D231-EF42-B424-6822B7D28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719" y="57152"/>
            <a:ext cx="54006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781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2"/>
          <p:cNvSpPr/>
          <p:nvPr/>
        </p:nvSpPr>
        <p:spPr>
          <a:xfrm>
            <a:off x="-66508" y="1223382"/>
            <a:ext cx="7349051" cy="7795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ECDC0C4-9B3E-EB40-AFD9-767660AC5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223" y="1232969"/>
            <a:ext cx="2743200" cy="27432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B0CAF27-1F2A-5844-A4ED-C447AA817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779" y="1298694"/>
            <a:ext cx="2743200" cy="2743200"/>
          </a:xfrm>
          <a:prstGeom prst="rect">
            <a:avLst/>
          </a:prstGeom>
        </p:spPr>
      </p:pic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8CC94C2-A65B-4A47-ADAA-62CBAA0BF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935" y="1232969"/>
            <a:ext cx="2743200" cy="2743200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606ED27B-5AB7-B642-9216-ABA7E7A35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52" y="3969495"/>
            <a:ext cx="2743200" cy="2743200"/>
          </a:xfrm>
          <a:prstGeom prst="rect">
            <a:avLst/>
          </a:prstGeom>
        </p:spPr>
      </p:pic>
      <p:pic>
        <p:nvPicPr>
          <p:cNvPr id="12" name="Picture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37DCDC5-57A0-2E4D-A192-D0082A3DE0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933" y="1202715"/>
            <a:ext cx="2743200" cy="2743200"/>
          </a:xfrm>
          <a:prstGeom prst="rect">
            <a:avLst/>
          </a:prstGeom>
        </p:spPr>
      </p:pic>
      <p:pic>
        <p:nvPicPr>
          <p:cNvPr id="14" name="Picture 1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BFCB5F5-467A-714E-B676-93F24ED052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2" y="3921360"/>
            <a:ext cx="2743200" cy="2743200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99478E5C-0388-5B43-89DD-FE67CBDB09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655" y="1215114"/>
            <a:ext cx="2743200" cy="2743200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0378BC49-D0E0-BE49-A3FA-CA84E2559A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80" y="3988353"/>
            <a:ext cx="2743200" cy="2743200"/>
          </a:xfrm>
          <a:prstGeom prst="rect">
            <a:avLst/>
          </a:prstGeom>
        </p:spPr>
      </p:pic>
      <p:pic>
        <p:nvPicPr>
          <p:cNvPr id="20" name="Picture 1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C0FD362-5DFD-EF44-AE59-B286138A06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876" y="4018080"/>
            <a:ext cx="2743200" cy="2743200"/>
          </a:xfrm>
          <a:prstGeom prst="rect">
            <a:avLst/>
          </a:prstGeom>
        </p:spPr>
      </p:pic>
      <p:pic>
        <p:nvPicPr>
          <p:cNvPr id="22" name="Picture 2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4A90DB6-7401-7749-B483-9CFE3D44F5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43" y="4018080"/>
            <a:ext cx="2743200" cy="2743200"/>
          </a:xfrm>
          <a:prstGeom prst="rect">
            <a:avLst/>
          </a:prstGeom>
        </p:spPr>
      </p:pic>
      <p:sp>
        <p:nvSpPr>
          <p:cNvPr id="85" name="TextShape 1"/>
          <p:cNvSpPr txBox="1"/>
          <p:nvPr/>
        </p:nvSpPr>
        <p:spPr>
          <a:xfrm>
            <a:off x="-119745" y="0"/>
            <a:ext cx="12562114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Model Evaluation: Reacher-v2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BF2176-311A-5248-94B3-9892D3F74908}"/>
              </a:ext>
            </a:extLst>
          </p:cNvPr>
          <p:cNvSpPr txBox="1"/>
          <p:nvPr/>
        </p:nvSpPr>
        <p:spPr>
          <a:xfrm>
            <a:off x="4430485" y="648866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5 iterations of training</a:t>
            </a:r>
          </a:p>
        </p:txBody>
      </p:sp>
    </p:spTree>
    <p:extLst>
      <p:ext uri="{BB962C8B-B14F-4D97-AF65-F5344CB8AC3E}">
        <p14:creationId xmlns:p14="http://schemas.microsoft.com/office/powerpoint/2010/main" val="26462622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2"/>
          <p:cNvSpPr/>
          <p:nvPr/>
        </p:nvSpPr>
        <p:spPr>
          <a:xfrm>
            <a:off x="-66508" y="1223382"/>
            <a:ext cx="7349051" cy="7795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BF2176-311A-5248-94B3-9892D3F74908}"/>
              </a:ext>
            </a:extLst>
          </p:cNvPr>
          <p:cNvSpPr txBox="1"/>
          <p:nvPr/>
        </p:nvSpPr>
        <p:spPr>
          <a:xfrm>
            <a:off x="4430485" y="6488668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20 iterations of training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CA8BBA7-980F-964B-A4F5-7AFC4E7D0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13" y="834079"/>
            <a:ext cx="2743200" cy="274320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FDC8329-C5C6-7542-AEEF-2C255882C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56" y="769100"/>
            <a:ext cx="2743200" cy="2743200"/>
          </a:xfrm>
          <a:prstGeom prst="rect">
            <a:avLst/>
          </a:prstGeom>
        </p:spPr>
      </p:pic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D382F3A-2D24-0A4B-B5D6-0CD949E07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287" y="828429"/>
            <a:ext cx="2743200" cy="27432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07710508-2B9F-3E49-9208-7EAE744BA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97" y="3680489"/>
            <a:ext cx="2743200" cy="2743200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86491F57-58FB-3E41-98BC-2C8AB72035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7430" y="787639"/>
            <a:ext cx="2743200" cy="2743200"/>
          </a:xfrm>
          <a:prstGeom prst="rect">
            <a:avLst/>
          </a:prstGeom>
        </p:spPr>
      </p:pic>
      <p:pic>
        <p:nvPicPr>
          <p:cNvPr id="16" name="Picture 1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DFE1045-27EB-3248-BE83-E4D1451F9E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454" y="3680489"/>
            <a:ext cx="2743200" cy="2743200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E16056C3-160D-BA4F-8418-695F033F9B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45" y="685800"/>
            <a:ext cx="2743200" cy="2743200"/>
          </a:xfrm>
          <a:prstGeom prst="rect">
            <a:avLst/>
          </a:prstGeom>
        </p:spPr>
      </p:pic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7F4EA386-744C-2348-90ED-F74349DB4F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71" y="3745468"/>
            <a:ext cx="2743200" cy="2743200"/>
          </a:xfrm>
          <a:prstGeom prst="rect">
            <a:avLst/>
          </a:prstGeom>
        </p:spPr>
      </p:pic>
      <p:pic>
        <p:nvPicPr>
          <p:cNvPr id="22" name="Picture 21" descr="A close up of a mans face&#10;&#10;Description automatically generated">
            <a:extLst>
              <a:ext uri="{FF2B5EF4-FFF2-40B4-BE49-F238E27FC236}">
                <a16:creationId xmlns:a16="http://schemas.microsoft.com/office/drawing/2014/main" id="{DE877122-6721-3746-807D-F8C4F378EF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568" y="3626059"/>
            <a:ext cx="2743200" cy="2743200"/>
          </a:xfrm>
          <a:prstGeom prst="rect">
            <a:avLst/>
          </a:prstGeom>
        </p:spPr>
      </p:pic>
      <p:pic>
        <p:nvPicPr>
          <p:cNvPr id="24" name="Picture 2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8F1C07B-8EAD-0E40-B123-64BBE9395B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11" y="3626059"/>
            <a:ext cx="2743200" cy="2743200"/>
          </a:xfrm>
          <a:prstGeom prst="rect">
            <a:avLst/>
          </a:prstGeom>
        </p:spPr>
      </p:pic>
      <p:sp>
        <p:nvSpPr>
          <p:cNvPr id="85" name="TextShape 1"/>
          <p:cNvSpPr txBox="1"/>
          <p:nvPr/>
        </p:nvSpPr>
        <p:spPr>
          <a:xfrm>
            <a:off x="-212271" y="-120416"/>
            <a:ext cx="12562114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Model Evaluation: Reacher-v2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2959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141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05/08/2020</dc:title>
  <dc:subject/>
  <dc:creator>张硕 张硕</dc:creator>
  <dc:description/>
  <cp:lastModifiedBy>张硕 张硕</cp:lastModifiedBy>
  <cp:revision>37</cp:revision>
  <dcterms:created xsi:type="dcterms:W3CDTF">2020-05-08T16:20:53Z</dcterms:created>
  <dcterms:modified xsi:type="dcterms:W3CDTF">2020-05-27T17:00:59Z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