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15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6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03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Mujoco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/Gym Experiments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399" y="592971"/>
            <a:ext cx="3113314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305A56F-2280-6849-9C2F-B92AA07C8742}"/>
              </a:ext>
            </a:extLst>
          </p:cNvPr>
          <p:cNvSpPr/>
          <p:nvPr/>
        </p:nvSpPr>
        <p:spPr>
          <a:xfrm>
            <a:off x="914399" y="1581685"/>
            <a:ext cx="3766457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7541F433-4DF2-9F44-B12C-DF4BFE024B6D}"/>
              </a:ext>
            </a:extLst>
          </p:cNvPr>
          <p:cNvSpPr/>
          <p:nvPr/>
        </p:nvSpPr>
        <p:spPr>
          <a:xfrm>
            <a:off x="914399" y="1251857"/>
            <a:ext cx="10722430" cy="5192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Reacher-v2: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 Data: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 Dynamic Model: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Evaluation: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Rollout: Done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Acrobot-v1: (There is an issue)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Collect Data: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Training: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Evaluation: Done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Planning: Done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Rollout: Done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mans face&#10;&#10;Description automatically generated">
            <a:extLst>
              <a:ext uri="{FF2B5EF4-FFF2-40B4-BE49-F238E27FC236}">
                <a16:creationId xmlns:a16="http://schemas.microsoft.com/office/drawing/2014/main" id="{DE91775F-5E41-5F4F-A5CB-BB0FF4E1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52" y="4201886"/>
            <a:ext cx="2743200" cy="274320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Reacher-v2: Model Evaluation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6DCC5B8-0410-ED4C-A330-5A54BE5C9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83" y="734084"/>
            <a:ext cx="2743200" cy="27432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E155D6C3-D3A4-B54D-9998-6CBC912FC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55" y="685800"/>
            <a:ext cx="2743200" cy="2743200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A2D253A-623D-004C-B8BE-770106DF6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77" y="696335"/>
            <a:ext cx="2743200" cy="2743200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1559D8DF-90EB-9E4A-99B7-4C664D5E3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00" y="661132"/>
            <a:ext cx="2743200" cy="27432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BA3D5651-5F70-F64E-8C78-1BE1EB35D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36" y="4114800"/>
            <a:ext cx="2743200" cy="2743200"/>
          </a:xfrm>
          <a:prstGeom prst="rect">
            <a:avLst/>
          </a:prstGeom>
        </p:spPr>
      </p:pic>
      <p:pic>
        <p:nvPicPr>
          <p:cNvPr id="14" name="Picture 1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5077E6EF-960B-1F4F-BD51-36403E70AD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114" y="4191000"/>
            <a:ext cx="2743200" cy="2743200"/>
          </a:xfrm>
          <a:prstGeom prst="rect">
            <a:avLst/>
          </a:prstGeom>
        </p:spPr>
      </p:pic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026A4704-997B-7F4A-A5A2-6008C5BE7B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58" y="4201886"/>
            <a:ext cx="2743200" cy="27432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9EAF5AF7-D2EF-0147-A32A-83F3241C5E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820" y="4296610"/>
            <a:ext cx="2743200" cy="2743200"/>
          </a:xfrm>
          <a:prstGeom prst="rect">
            <a:avLst/>
          </a:prstGeom>
        </p:spPr>
      </p:pic>
      <p:pic>
        <p:nvPicPr>
          <p:cNvPr id="22" name="Picture 2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B4DECD1-9439-AA42-8F53-C4E6990D51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71556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Reacher-v2: 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Planning+Rollout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1524874" y="6195779"/>
            <a:ext cx="114291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Fuction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length of path so far + distance to the goal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6CD0A-BEFB-2343-8495-89194811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362" y="1221667"/>
            <a:ext cx="4572000" cy="45720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048BD2B-ABCD-514C-AA83-57DE6EC7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77" y="1286467"/>
            <a:ext cx="4572000" cy="4572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B3278-DC92-9B49-93A6-BACEE79E4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16" y="122166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3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Reacher-v2: 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Planning+Rollout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2996487" y="6184714"/>
            <a:ext cx="114291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Fuction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only distance to the goal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4198D23-B60C-1D4E-A2B8-3DF1641AD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686" y="1080066"/>
            <a:ext cx="4572000" cy="4572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22E7F17-6295-0B4E-83CE-EFCD34F8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68666"/>
            <a:ext cx="4572000" cy="45720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30092C5D-1606-654A-BC93-65D923B81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688" y="100359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095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Acrobot-v1: Model Evaluation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6AB16-1D93-B141-B6A3-5A33C4F3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124" y="1072452"/>
            <a:ext cx="4572000" cy="4572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3CB91F-0CE7-9742-8807-D0831D8D1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98" y="1072452"/>
            <a:ext cx="4572000" cy="4572000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6D6189-2851-E548-B326-A577D1CA2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31" y="967380"/>
            <a:ext cx="4572000" cy="4572000"/>
          </a:xfrm>
          <a:prstGeom prst="rect">
            <a:avLst/>
          </a:prstGeom>
        </p:spPr>
      </p:pic>
      <p:sp>
        <p:nvSpPr>
          <p:cNvPr id="21" name="CustomShape 2">
            <a:extLst>
              <a:ext uri="{FF2B5EF4-FFF2-40B4-BE49-F238E27FC236}">
                <a16:creationId xmlns:a16="http://schemas.microsoft.com/office/drawing/2014/main" id="{0CF77DDE-C466-2441-9D75-2EBBF857E79F}"/>
              </a:ext>
            </a:extLst>
          </p:cNvPr>
          <p:cNvSpPr/>
          <p:nvPr/>
        </p:nvSpPr>
        <p:spPr>
          <a:xfrm>
            <a:off x="2674368" y="5644452"/>
            <a:ext cx="114291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axis: steps</a:t>
            </a:r>
          </a:p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 axis: Height (Y position) of </a:t>
            </a:r>
            <a:r>
              <a:rPr lang="en-US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endeffector</a:t>
            </a: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plotted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0015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6AB16-1D93-B141-B6A3-5A33C4F3E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77" y="-175650"/>
            <a:ext cx="6858000" cy="685800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Acrobot-v1: Problem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0CF77DDE-C466-2441-9D75-2EBBF857E79F}"/>
              </a:ext>
            </a:extLst>
          </p:cNvPr>
          <p:cNvSpPr/>
          <p:nvPr/>
        </p:nvSpPr>
        <p:spPr>
          <a:xfrm>
            <a:off x="381436" y="5912603"/>
            <a:ext cx="11810563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 is to achieve a height higher than 1, </a:t>
            </a:r>
          </a:p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for all episodes the NN model failed to predict a height higher than 1.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1144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458BBB-9877-4449-9C18-540B9FCD8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0"/>
            <a:ext cx="6858000" cy="6858000"/>
          </a:xfrm>
          <a:prstGeom prst="rect">
            <a:avLst/>
          </a:prstGeom>
        </p:spPr>
      </p:pic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Acrobot-v1: 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Planning+Rollout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762874" y="6338654"/>
            <a:ext cx="114291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Cost </a:t>
            </a:r>
            <a:r>
              <a:rPr lang="en-US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Fuction</a:t>
            </a: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length of height path so far + distance to the goal height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1015EFF-ADEE-3F4D-9593-93A9BB6EFAE6}"/>
              </a:ext>
            </a:extLst>
          </p:cNvPr>
          <p:cNvSpPr/>
          <p:nvPr/>
        </p:nvSpPr>
        <p:spPr>
          <a:xfrm>
            <a:off x="8383375" y="3058083"/>
            <a:ext cx="30090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 Height: -0.5</a:t>
            </a:r>
          </a:p>
        </p:txBody>
      </p:sp>
    </p:spTree>
    <p:extLst>
      <p:ext uri="{BB962C8B-B14F-4D97-AF65-F5344CB8AC3E}">
        <p14:creationId xmlns:p14="http://schemas.microsoft.com/office/powerpoint/2010/main" val="3980023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-88280" y="304800"/>
            <a:ext cx="12562114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21360" y="-2469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Acrobot-v1: </a:t>
            </a:r>
            <a:r>
              <a:rPr lang="en-US" altLang="zh-CN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</a:rPr>
              <a:t>Planning+Rollout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006759A6-F13C-EE40-BC38-6151332B8565}"/>
              </a:ext>
            </a:extLst>
          </p:cNvPr>
          <p:cNvSpPr/>
          <p:nvPr/>
        </p:nvSpPr>
        <p:spPr>
          <a:xfrm>
            <a:off x="1462961" y="4324116"/>
            <a:ext cx="114291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Planner gave no results after a couple of hours planning. 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11015EFF-ADEE-3F4D-9593-93A9BB6EFAE6}"/>
              </a:ext>
            </a:extLst>
          </p:cNvPr>
          <p:cNvSpPr/>
          <p:nvPr/>
        </p:nvSpPr>
        <p:spPr>
          <a:xfrm>
            <a:off x="3911387" y="2695575"/>
            <a:ext cx="3009026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 Height: 1.0</a:t>
            </a:r>
          </a:p>
        </p:txBody>
      </p:sp>
    </p:spTree>
    <p:extLst>
      <p:ext uri="{BB962C8B-B14F-4D97-AF65-F5344CB8AC3E}">
        <p14:creationId xmlns:p14="http://schemas.microsoft.com/office/powerpoint/2010/main" val="1200129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190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05/08/2020</dc:title>
  <dc:subject/>
  <dc:creator>张硕 张硕</dc:creator>
  <dc:description/>
  <cp:lastModifiedBy>张硕 张硕</cp:lastModifiedBy>
  <cp:revision>44</cp:revision>
  <dcterms:created xsi:type="dcterms:W3CDTF">2020-05-08T16:20:53Z</dcterms:created>
  <dcterms:modified xsi:type="dcterms:W3CDTF">2020-06-03T17:01:19Z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