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73" r:id="rId4"/>
    <p:sldId id="286" r:id="rId5"/>
    <p:sldId id="287" r:id="rId6"/>
    <p:sldId id="288" r:id="rId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>
        <p:scale>
          <a:sx n="97" d="100"/>
          <a:sy n="97" d="100"/>
        </p:scale>
        <p:origin x="116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5/19/20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3770437-F6B3-4E6E-B5D2-13A8DBE2C59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Level单击此处编辑母版文本样式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5/19/20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E668052-A266-4122-9E58-765629041320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Meeting
0</a:t>
            </a:r>
            <a:r>
              <a:rPr lang="en-US" alt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6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</a:t>
            </a:r>
            <a:r>
              <a:rPr lang="en-US" altLang="zh-CN" sz="6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20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/2020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Shuo Zhang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610474" y="-14270"/>
            <a:ext cx="10515240" cy="73697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Adaptive Hand PPO: Goal Loc 7</a:t>
            </a:r>
            <a:endParaRPr 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68E2A8A2-BCBE-1349-A4E3-E712D959F269}"/>
              </a:ext>
            </a:extLst>
          </p:cNvPr>
          <p:cNvSpPr/>
          <p:nvPr/>
        </p:nvSpPr>
        <p:spPr>
          <a:xfrm>
            <a:off x="3502525" y="6096845"/>
            <a:ext cx="5670583" cy="736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Average return over 100-episodes</a:t>
            </a: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FE7AB345-0FED-944D-8D3F-58937A0B921D}"/>
              </a:ext>
            </a:extLst>
          </p:cNvPr>
          <p:cNvSpPr/>
          <p:nvPr/>
        </p:nvSpPr>
        <p:spPr>
          <a:xfrm>
            <a:off x="3993685" y="722702"/>
            <a:ext cx="4506685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terminal + C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ontrol reward coefficient 1</a:t>
            </a: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E96A00E5-8E47-7C4B-A6D0-48811794487C}"/>
              </a:ext>
            </a:extLst>
          </p:cNvPr>
          <p:cNvSpPr/>
          <p:nvPr/>
        </p:nvSpPr>
        <p:spPr>
          <a:xfrm>
            <a:off x="2046516" y="1242919"/>
            <a:ext cx="9274628" cy="11888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estimate generalized advantage, 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only take entire episodes (e.g. 2000 steps or 4000 steps) 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17711E-1A0F-1C49-9995-CABF5C366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85" y="2347611"/>
            <a:ext cx="4297680" cy="322326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FA666E-BFBD-0A48-9771-61E0471C4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830" y="2338781"/>
            <a:ext cx="4297680" cy="3223261"/>
          </a:xfrm>
          <a:prstGeom prst="rect">
            <a:avLst/>
          </a:prstGeom>
        </p:spPr>
      </p:pic>
      <p:sp>
        <p:nvSpPr>
          <p:cNvPr id="21" name="CustomShape 2">
            <a:extLst>
              <a:ext uri="{FF2B5EF4-FFF2-40B4-BE49-F238E27FC236}">
                <a16:creationId xmlns:a16="http://schemas.microsoft.com/office/drawing/2014/main" id="{2009ED9B-9E3F-5C42-9F3D-3C3E4E1A8951}"/>
              </a:ext>
            </a:extLst>
          </p:cNvPr>
          <p:cNvSpPr/>
          <p:nvPr/>
        </p:nvSpPr>
        <p:spPr>
          <a:xfrm>
            <a:off x="3160940" y="5668293"/>
            <a:ext cx="1429577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Seed 0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CustomShape 2">
            <a:extLst>
              <a:ext uri="{FF2B5EF4-FFF2-40B4-BE49-F238E27FC236}">
                <a16:creationId xmlns:a16="http://schemas.microsoft.com/office/drawing/2014/main" id="{A2A8AFED-D9EC-4948-83B4-E47336FB9726}"/>
              </a:ext>
            </a:extLst>
          </p:cNvPr>
          <p:cNvSpPr/>
          <p:nvPr/>
        </p:nvSpPr>
        <p:spPr>
          <a:xfrm>
            <a:off x="8504599" y="5589212"/>
            <a:ext cx="1429577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Seed 1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7689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610474" y="-14270"/>
            <a:ext cx="10515240" cy="73697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Adaptive Hand PPO: Goal Loc 8</a:t>
            </a:r>
            <a:endParaRPr 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68E2A8A2-BCBE-1349-A4E3-E712D959F269}"/>
              </a:ext>
            </a:extLst>
          </p:cNvPr>
          <p:cNvSpPr/>
          <p:nvPr/>
        </p:nvSpPr>
        <p:spPr>
          <a:xfrm>
            <a:off x="3502525" y="6096845"/>
            <a:ext cx="5670583" cy="736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Average return over 100-episodes</a:t>
            </a: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FE7AB345-0FED-944D-8D3F-58937A0B921D}"/>
              </a:ext>
            </a:extLst>
          </p:cNvPr>
          <p:cNvSpPr/>
          <p:nvPr/>
        </p:nvSpPr>
        <p:spPr>
          <a:xfrm>
            <a:off x="3993685" y="722702"/>
            <a:ext cx="4506685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terminal + C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ontrol reward coefficient 1</a:t>
            </a: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E96A00E5-8E47-7C4B-A6D0-48811794487C}"/>
              </a:ext>
            </a:extLst>
          </p:cNvPr>
          <p:cNvSpPr/>
          <p:nvPr/>
        </p:nvSpPr>
        <p:spPr>
          <a:xfrm>
            <a:off x="2046516" y="1242919"/>
            <a:ext cx="9274628" cy="11888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estimate generalized advantage, 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only take entire episodes (e.g. 2000 steps or 4000 steps) 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CustomShape 2">
            <a:extLst>
              <a:ext uri="{FF2B5EF4-FFF2-40B4-BE49-F238E27FC236}">
                <a16:creationId xmlns:a16="http://schemas.microsoft.com/office/drawing/2014/main" id="{2009ED9B-9E3F-5C42-9F3D-3C3E4E1A8951}"/>
              </a:ext>
            </a:extLst>
          </p:cNvPr>
          <p:cNvSpPr/>
          <p:nvPr/>
        </p:nvSpPr>
        <p:spPr>
          <a:xfrm>
            <a:off x="2972613" y="5558024"/>
            <a:ext cx="1429577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Seed 0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CustomShape 2">
            <a:extLst>
              <a:ext uri="{FF2B5EF4-FFF2-40B4-BE49-F238E27FC236}">
                <a16:creationId xmlns:a16="http://schemas.microsoft.com/office/drawing/2014/main" id="{A2A8AFED-D9EC-4948-83B4-E47336FB9726}"/>
              </a:ext>
            </a:extLst>
          </p:cNvPr>
          <p:cNvSpPr/>
          <p:nvPr/>
        </p:nvSpPr>
        <p:spPr>
          <a:xfrm>
            <a:off x="8504599" y="5589212"/>
            <a:ext cx="1429577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Seed 1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BD50D43-74AF-5C4B-A961-472EFE69A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91" y="2087841"/>
            <a:ext cx="4297680" cy="322326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7211B3FA-231A-5E46-9CD8-D4F7FDBF6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830" y="2087840"/>
            <a:ext cx="4297680" cy="322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172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610474" y="-14270"/>
            <a:ext cx="10515240" cy="73697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Adaptive Hand TRPO: Goal Loc 7 </a:t>
            </a:r>
            <a:endParaRPr 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68E2A8A2-BCBE-1349-A4E3-E712D959F269}"/>
              </a:ext>
            </a:extLst>
          </p:cNvPr>
          <p:cNvSpPr/>
          <p:nvPr/>
        </p:nvSpPr>
        <p:spPr>
          <a:xfrm>
            <a:off x="3502525" y="6096845"/>
            <a:ext cx="5670583" cy="736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Average return over 100-episodes</a:t>
            </a: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FE7AB345-0FED-944D-8D3F-58937A0B921D}"/>
              </a:ext>
            </a:extLst>
          </p:cNvPr>
          <p:cNvSpPr/>
          <p:nvPr/>
        </p:nvSpPr>
        <p:spPr>
          <a:xfrm>
            <a:off x="3993685" y="722702"/>
            <a:ext cx="4506685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terminal + C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ontrol reward coefficient 1</a:t>
            </a:r>
          </a:p>
        </p:txBody>
      </p:sp>
      <p:sp>
        <p:nvSpPr>
          <p:cNvPr id="21" name="CustomShape 2">
            <a:extLst>
              <a:ext uri="{FF2B5EF4-FFF2-40B4-BE49-F238E27FC236}">
                <a16:creationId xmlns:a16="http://schemas.microsoft.com/office/drawing/2014/main" id="{2009ED9B-9E3F-5C42-9F3D-3C3E4E1A8951}"/>
              </a:ext>
            </a:extLst>
          </p:cNvPr>
          <p:cNvSpPr/>
          <p:nvPr/>
        </p:nvSpPr>
        <p:spPr>
          <a:xfrm>
            <a:off x="3160940" y="5668293"/>
            <a:ext cx="1429577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Seed 0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CustomShape 2">
            <a:extLst>
              <a:ext uri="{FF2B5EF4-FFF2-40B4-BE49-F238E27FC236}">
                <a16:creationId xmlns:a16="http://schemas.microsoft.com/office/drawing/2014/main" id="{A2A8AFED-D9EC-4948-83B4-E47336FB9726}"/>
              </a:ext>
            </a:extLst>
          </p:cNvPr>
          <p:cNvSpPr/>
          <p:nvPr/>
        </p:nvSpPr>
        <p:spPr>
          <a:xfrm>
            <a:off x="8504599" y="5589212"/>
            <a:ext cx="1429577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Seed 1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E9A65ABE-029F-E544-AF91-3ADBC51C1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3" y="1459674"/>
            <a:ext cx="5029200" cy="3771900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FE6FA92-D36B-C849-9B7E-31CF85759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514" y="1523823"/>
            <a:ext cx="50292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274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610474" y="-14270"/>
            <a:ext cx="10515240" cy="73697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Adaptive Hand TRPO: Goal Loc 8 </a:t>
            </a:r>
            <a:endParaRPr 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68E2A8A2-BCBE-1349-A4E3-E712D959F269}"/>
              </a:ext>
            </a:extLst>
          </p:cNvPr>
          <p:cNvSpPr/>
          <p:nvPr/>
        </p:nvSpPr>
        <p:spPr>
          <a:xfrm>
            <a:off x="3502525" y="6096845"/>
            <a:ext cx="5670583" cy="736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Average return over 100-episodes</a:t>
            </a: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FE7AB345-0FED-944D-8D3F-58937A0B921D}"/>
              </a:ext>
            </a:extLst>
          </p:cNvPr>
          <p:cNvSpPr/>
          <p:nvPr/>
        </p:nvSpPr>
        <p:spPr>
          <a:xfrm>
            <a:off x="3993685" y="722702"/>
            <a:ext cx="4506685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terminal + C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ontrol reward coefficient 1</a:t>
            </a:r>
          </a:p>
        </p:txBody>
      </p:sp>
      <p:sp>
        <p:nvSpPr>
          <p:cNvPr id="21" name="CustomShape 2">
            <a:extLst>
              <a:ext uri="{FF2B5EF4-FFF2-40B4-BE49-F238E27FC236}">
                <a16:creationId xmlns:a16="http://schemas.microsoft.com/office/drawing/2014/main" id="{2009ED9B-9E3F-5C42-9F3D-3C3E4E1A8951}"/>
              </a:ext>
            </a:extLst>
          </p:cNvPr>
          <p:cNvSpPr/>
          <p:nvPr/>
        </p:nvSpPr>
        <p:spPr>
          <a:xfrm>
            <a:off x="2972613" y="5558024"/>
            <a:ext cx="1429577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Seed 0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CustomShape 2">
            <a:extLst>
              <a:ext uri="{FF2B5EF4-FFF2-40B4-BE49-F238E27FC236}">
                <a16:creationId xmlns:a16="http://schemas.microsoft.com/office/drawing/2014/main" id="{A2A8AFED-D9EC-4948-83B4-E47336FB9726}"/>
              </a:ext>
            </a:extLst>
          </p:cNvPr>
          <p:cNvSpPr/>
          <p:nvPr/>
        </p:nvSpPr>
        <p:spPr>
          <a:xfrm>
            <a:off x="8504599" y="5589212"/>
            <a:ext cx="1429577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Seed 1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7C5F3E-1C44-B84D-8A57-328A3D7B1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94" y="1254413"/>
            <a:ext cx="5029200" cy="37719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DF7CCA-3F9B-B24F-950E-6E40A20EE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191" y="1282046"/>
            <a:ext cx="50292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359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</TotalTime>
  <Words>137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微软雅黑 Light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05/08/2020</dc:title>
  <dc:subject/>
  <dc:creator>张硕 张硕</dc:creator>
  <dc:description/>
  <cp:lastModifiedBy>张硕 张硕</cp:lastModifiedBy>
  <cp:revision>91</cp:revision>
  <dcterms:created xsi:type="dcterms:W3CDTF">2020-05-08T16:20:53Z</dcterms:created>
  <dcterms:modified xsi:type="dcterms:W3CDTF">2020-06-20T20:23:14Z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