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01" r:id="rId4"/>
    <p:sldId id="289" r:id="rId5"/>
    <p:sldId id="290" r:id="rId6"/>
    <p:sldId id="298" r:id="rId7"/>
    <p:sldId id="291" r:id="rId8"/>
    <p:sldId id="299" r:id="rId9"/>
    <p:sldId id="300" r:id="rId10"/>
    <p:sldId id="295" r:id="rId11"/>
    <p:sldId id="294" r:id="rId12"/>
    <p:sldId id="296" r:id="rId13"/>
    <p:sldId id="29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770437-F6B3-4E6E-B5D2-13A8DBE2C59E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Level单击此处编辑母版文本样式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zh-CN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第五级</a:t>
            </a:r>
            <a:endParaRPr lang="zh-CN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5/19/20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668052-A266-4122-9E58-765629041320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Meeting
0</a:t>
            </a:r>
            <a:r>
              <a:rPr lang="en-US" alt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6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</a:t>
            </a:r>
            <a:r>
              <a:rPr lang="en-US" altLang="zh-CN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23</a:t>
            </a:r>
            <a:r>
              <a:rPr lang="zh-C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/2020</a:t>
            </a:r>
            <a:endParaRPr lang="zh-C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 Light"/>
                <a:ea typeface="微软雅黑 Light"/>
              </a:rPr>
              <a:t>Shuo Zhang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8</a:t>
            </a:r>
          </a:p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rate: 1e-5; 10 million timesteps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3920333" y="4956605"/>
            <a:ext cx="4295101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 (from seed 0 to seed 4)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2A92F2-138F-1049-B02E-A82E9ECC8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" y="1223577"/>
            <a:ext cx="3657600" cy="27432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CBE1D1-E18A-9940-9905-0593D589B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68" y="1152525"/>
            <a:ext cx="3657600" cy="27432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F33B8-B428-2F4F-A693-E07B67E07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281" y="1223577"/>
            <a:ext cx="3657599" cy="27432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345468-5FCB-634D-A9F2-AC8872AA3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6" y="3966777"/>
            <a:ext cx="36576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B1638-3D5E-434F-A844-38210E9A3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375" y="381437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22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</a:t>
            </a:r>
            <a:r>
              <a:rPr lang="en-US" altLang="zh-C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Different Goal Locations</a:t>
            </a:r>
            <a:endParaRPr lang="en-US" alt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rate: 1e-5; 10 million timesteps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1794898" y="6418497"/>
            <a:ext cx="3622105" cy="3450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reward: Goal Loc 7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BC01E13C-5FED-D646-BAF4-0D33EE0A709A}"/>
              </a:ext>
            </a:extLst>
          </p:cNvPr>
          <p:cNvSpPr/>
          <p:nvPr/>
        </p:nvSpPr>
        <p:spPr>
          <a:xfrm>
            <a:off x="7368384" y="6418497"/>
            <a:ext cx="3622105" cy="3450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reward: Goal Loc 0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6C06E1-CC06-2749-95B5-0E374E2D5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14" y="1870552"/>
            <a:ext cx="5370002" cy="4027502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CB53C3-6980-DE42-843E-E01FA5060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64" y="1865550"/>
            <a:ext cx="5376672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3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Do List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57309AF-CADB-A743-90DC-67DEC99257E9}"/>
              </a:ext>
            </a:extLst>
          </p:cNvPr>
          <p:cNvSpPr/>
          <p:nvPr/>
        </p:nvSpPr>
        <p:spPr>
          <a:xfrm>
            <a:off x="404812" y="1201490"/>
            <a:ext cx="11540004" cy="5389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PPO for gazebo hand in environment with obstacles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Normal obstacles scenario for 5 different goal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Horsehoe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obstacles scenario</a:t>
            </a:r>
          </a:p>
          <a:p>
            <a:pPr lvl="1"/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Train PPO for gazebo hand in environment with obstacles (goal location as a part of state information)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Rollout actions from trained policy on real gazebo: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 different goal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horsehoe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scenario</a:t>
            </a:r>
          </a:p>
          <a:p>
            <a:pPr lvl="1"/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452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Progress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BED5EA3-1D30-6943-836F-FCF87EE399A9}"/>
              </a:ext>
            </a:extLst>
          </p:cNvPr>
          <p:cNvSpPr/>
          <p:nvPr/>
        </p:nvSpPr>
        <p:spPr>
          <a:xfrm>
            <a:off x="0" y="911783"/>
            <a:ext cx="12540343" cy="54999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Policy Evaluation + Rollout: Reacher-v2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Policy Evaluation + Rollout: Acrobot-v1</a:t>
            </a:r>
            <a:endParaRPr lang="en-US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experiments for PPO on adaptive hand with hyperparameter search</a:t>
            </a:r>
          </a:p>
          <a:p>
            <a:pPr>
              <a:lnSpc>
                <a:spcPct val="100000"/>
              </a:lnSpc>
            </a:pP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</a:t>
            </a: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(Both</a:t>
            </a:r>
            <a:r>
              <a:rPr lang="zh-CN" alt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altLang="zh-C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locally and on </a:t>
            </a:r>
            <a:r>
              <a:rPr lang="en-US" altLang="zh-CN" sz="3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iLab</a:t>
            </a:r>
            <a:r>
              <a:rPr lang="en-US" altLang="zh-CN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server</a:t>
            </a: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3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567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Policy Evaluation + Rollout: Reacher-v2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picture containing game&#10;&#10;Description automatically generated">
            <a:extLst>
              <a:ext uri="{FF2B5EF4-FFF2-40B4-BE49-F238E27FC236}">
                <a16:creationId xmlns:a16="http://schemas.microsoft.com/office/drawing/2014/main" id="{F39690C9-7943-2547-8C57-EE0DC12DE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1" b="-5"/>
          <a:stretch/>
        </p:blipFill>
        <p:spPr>
          <a:xfrm>
            <a:off x="321863" y="1463511"/>
            <a:ext cx="3794760" cy="3930978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51425FD-F17E-BC4B-A80D-47BC74731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r="-5" b="-5"/>
          <a:stretch/>
        </p:blipFill>
        <p:spPr>
          <a:xfrm>
            <a:off x="4198620" y="1463511"/>
            <a:ext cx="3794760" cy="3930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A4431-411D-804F-A184-689F753BA4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 r="766" b="-5"/>
          <a:stretch/>
        </p:blipFill>
        <p:spPr>
          <a:xfrm>
            <a:off x="8075377" y="1463511"/>
            <a:ext cx="3794760" cy="3930978"/>
          </a:xfrm>
          <a:prstGeom prst="rect">
            <a:avLst/>
          </a:prstGeom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BED5EA3-1D30-6943-836F-FCF87EE399A9}"/>
              </a:ext>
            </a:extLst>
          </p:cNvPr>
          <p:cNvSpPr/>
          <p:nvPr/>
        </p:nvSpPr>
        <p:spPr>
          <a:xfrm>
            <a:off x="900838" y="5766812"/>
            <a:ext cx="10670675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is trained with learning rate of 3e-4 and 1 million timesteps 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923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610474" y="-1427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Policy Evaluation + Rollout: Acrobot-v1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BED5EA3-1D30-6943-836F-FCF87EE399A9}"/>
              </a:ext>
            </a:extLst>
          </p:cNvPr>
          <p:cNvSpPr/>
          <p:nvPr/>
        </p:nvSpPr>
        <p:spPr>
          <a:xfrm>
            <a:off x="900838" y="5766812"/>
            <a:ext cx="10670675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PPO is trained with learning rate of 3e-4 and 1 million timesteps </a:t>
            </a:r>
            <a:endParaRPr lang="en-US" sz="3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12A22E-4312-9B40-B774-91A97B67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85" y="651341"/>
            <a:ext cx="5115471" cy="51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99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8</a:t>
            </a:r>
          </a:p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rate: 3e-4; 1 million timesteps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0" y="4634633"/>
            <a:ext cx="210231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3422344" y="6476228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6670052" y="6471576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51902BC-CD29-3648-AEE5-194D50EE7F37}"/>
              </a:ext>
            </a:extLst>
          </p:cNvPr>
          <p:cNvSpPr/>
          <p:nvPr/>
        </p:nvSpPr>
        <p:spPr>
          <a:xfrm>
            <a:off x="0" y="2330635"/>
            <a:ext cx="257325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FDF96DB9-D12D-9243-A822-93150FC1CAB8}"/>
              </a:ext>
            </a:extLst>
          </p:cNvPr>
          <p:cNvSpPr/>
          <p:nvPr/>
        </p:nvSpPr>
        <p:spPr>
          <a:xfrm>
            <a:off x="9917760" y="6471576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2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CDF353-C06D-3C49-9FA9-6F0C762FF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7" y="1187635"/>
            <a:ext cx="3048000" cy="2286000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1D69EB-DE5B-1545-B53D-4D1BB8256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37" y="1187635"/>
            <a:ext cx="3048000" cy="2286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AC6C3-F8D9-8145-8AC2-308B46D792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37" y="1187635"/>
            <a:ext cx="3048000" cy="2286000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9D085-9F34-964D-9EB9-FF202DBAD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7" y="3682519"/>
            <a:ext cx="3048000" cy="22860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3E1C2F13-B0CB-B542-8B6B-629A57EFA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37" y="3682519"/>
            <a:ext cx="3048000" cy="2286000"/>
          </a:xfrm>
          <a:prstGeom prst="rect">
            <a:avLst/>
          </a:prstGeom>
        </p:spPr>
      </p:pic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EFDB5B97-5FDE-CA41-AD4D-201758856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393" y="3682519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93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84EA3A-760A-F542-AA9D-A7CD68D9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78" y="4300388"/>
            <a:ext cx="3048000" cy="2286000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8</a:t>
            </a:r>
          </a:p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rate: 1e-4; 1 million timesteps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0" y="4634633"/>
            <a:ext cx="210231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3422344" y="6476228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6670052" y="6471576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51902BC-CD29-3648-AEE5-194D50EE7F37}"/>
              </a:ext>
            </a:extLst>
          </p:cNvPr>
          <p:cNvSpPr/>
          <p:nvPr/>
        </p:nvSpPr>
        <p:spPr>
          <a:xfrm>
            <a:off x="0" y="2330635"/>
            <a:ext cx="257325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FDF96DB9-D12D-9243-A822-93150FC1CAB8}"/>
              </a:ext>
            </a:extLst>
          </p:cNvPr>
          <p:cNvSpPr/>
          <p:nvPr/>
        </p:nvSpPr>
        <p:spPr>
          <a:xfrm>
            <a:off x="9917760" y="6471576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2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5DDCF-4C0F-9B40-8FDD-A7C778575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761" y="4300388"/>
            <a:ext cx="3048000" cy="22860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FFC55B-BD8B-AA46-B4DF-93D7AEF29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62" y="4279709"/>
            <a:ext cx="3047999" cy="2286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6B4F21F-412A-394E-9CE7-DE9F0FC1B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761" y="1509160"/>
            <a:ext cx="3048000" cy="22860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EC640AE-15A8-0647-82E5-BD363256B7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78" y="1509160"/>
            <a:ext cx="3048000" cy="2286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0F5A34-F007-4B4E-A879-AC13A3681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972" y="1533072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05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8</a:t>
            </a:r>
          </a:p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rate: 3e-4; 10 million timesteps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0" y="4634633"/>
            <a:ext cx="210231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3679519" y="6404806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6927227" y="6400154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51902BC-CD29-3648-AEE5-194D50EE7F37}"/>
              </a:ext>
            </a:extLst>
          </p:cNvPr>
          <p:cNvSpPr/>
          <p:nvPr/>
        </p:nvSpPr>
        <p:spPr>
          <a:xfrm>
            <a:off x="0" y="2330635"/>
            <a:ext cx="257325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FDF96DB9-D12D-9243-A822-93150FC1CAB8}"/>
              </a:ext>
            </a:extLst>
          </p:cNvPr>
          <p:cNvSpPr/>
          <p:nvPr/>
        </p:nvSpPr>
        <p:spPr>
          <a:xfrm>
            <a:off x="10174935" y="6400154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2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C6DE9B-EC9C-EC48-9DD4-FD756923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57" y="1451754"/>
            <a:ext cx="3429000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F67DBD-3EB0-9D4D-94DA-F04BE6776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22" y="1451754"/>
            <a:ext cx="3429000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9003B6-43D7-9C4C-80EA-4DEEF9FA7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59" y="1451754"/>
            <a:ext cx="3048000" cy="2286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18964A-CF32-C54B-8FAC-531CEC57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65" y="3873405"/>
            <a:ext cx="3048000" cy="2286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FB73C-CA52-8440-B3BC-67D87B697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16" y="3873405"/>
            <a:ext cx="3048000" cy="2286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B951C-E58E-F04F-8494-575494D8E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16" y="3873405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251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8</a:t>
            </a:r>
          </a:p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rate: 1e-4; 10 million timesteps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0" y="4634633"/>
            <a:ext cx="210231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3493784" y="6476228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0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CustomShape 2">
            <a:extLst>
              <a:ext uri="{FF2B5EF4-FFF2-40B4-BE49-F238E27FC236}">
                <a16:creationId xmlns:a16="http://schemas.microsoft.com/office/drawing/2014/main" id="{A2A8AFED-D9EC-4948-83B4-E47336FB9726}"/>
              </a:ext>
            </a:extLst>
          </p:cNvPr>
          <p:cNvSpPr/>
          <p:nvPr/>
        </p:nvSpPr>
        <p:spPr>
          <a:xfrm>
            <a:off x="6741492" y="6471576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1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851902BC-CD29-3648-AEE5-194D50EE7F37}"/>
              </a:ext>
            </a:extLst>
          </p:cNvPr>
          <p:cNvSpPr/>
          <p:nvPr/>
        </p:nvSpPr>
        <p:spPr>
          <a:xfrm>
            <a:off x="0" y="2330635"/>
            <a:ext cx="257325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Without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FDF96DB9-D12D-9243-A822-93150FC1CAB8}"/>
              </a:ext>
            </a:extLst>
          </p:cNvPr>
          <p:cNvSpPr/>
          <p:nvPr/>
        </p:nvSpPr>
        <p:spPr>
          <a:xfrm>
            <a:off x="9989200" y="6471576"/>
            <a:ext cx="1429577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Seed 2</a:t>
            </a:r>
            <a:endParaRPr lang="en-US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B383B79-4E52-FA43-A5B5-EF05E55A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13" y="1378521"/>
            <a:ext cx="3429000" cy="2286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4D8B19-ADB5-6F41-AF0B-96EF6377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80" y="1378521"/>
            <a:ext cx="3429000" cy="22860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C644D7-320C-B04E-BE81-B408DB8E4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816" y="1378521"/>
            <a:ext cx="3048000" cy="22860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2983C-3F96-2546-B42E-D71433A42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852" y="3927374"/>
            <a:ext cx="3048000" cy="22860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04E3A5-1920-F145-AB56-F0C689DA5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79" y="3927374"/>
            <a:ext cx="3048000" cy="228600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D57F91-A64E-3F4F-B2E3-EB7BBD65F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5" y="3927374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5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0755D29-69B2-6448-B32B-BD1E071B318E}"/>
              </a:ext>
            </a:extLst>
          </p:cNvPr>
          <p:cNvSpPr txBox="1"/>
          <p:nvPr/>
        </p:nvSpPr>
        <p:spPr>
          <a:xfrm>
            <a:off x="1429576" y="266960"/>
            <a:ext cx="10515240" cy="73697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Adaptive Hand PPO: Goal Loc 8</a:t>
            </a:r>
          </a:p>
          <a:p>
            <a:pPr>
              <a:lnSpc>
                <a:spcPct val="90000"/>
              </a:lnSpc>
            </a:pPr>
            <a:r>
              <a:rPr lang="en-US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million timesteps</a:t>
            </a:r>
            <a:r>
              <a:rPr lang="en-US" altLang="zh-CN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zh-CN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7AB345-0FED-944D-8D3F-58937A0B921D}"/>
              </a:ext>
            </a:extLst>
          </p:cNvPr>
          <p:cNvSpPr/>
          <p:nvPr/>
        </p:nvSpPr>
        <p:spPr>
          <a:xfrm>
            <a:off x="5044842" y="6476228"/>
            <a:ext cx="2102315" cy="381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c</a:t>
            </a: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ontrol reward</a:t>
            </a: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2009ED9B-9E3F-5C42-9F3D-3C3E4E1A8951}"/>
              </a:ext>
            </a:extLst>
          </p:cNvPr>
          <p:cNvSpPr/>
          <p:nvPr/>
        </p:nvSpPr>
        <p:spPr>
          <a:xfrm>
            <a:off x="1139177" y="5739256"/>
            <a:ext cx="1429577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5e-5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F662119-7939-0241-B13A-C3944BAD81C3}"/>
              </a:ext>
            </a:extLst>
          </p:cNvPr>
          <p:cNvSpPr/>
          <p:nvPr/>
        </p:nvSpPr>
        <p:spPr>
          <a:xfrm>
            <a:off x="5381210" y="5739256"/>
            <a:ext cx="1429577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3e-5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A92E6131-808F-9642-854E-B6A7F92165E4}"/>
              </a:ext>
            </a:extLst>
          </p:cNvPr>
          <p:cNvSpPr/>
          <p:nvPr/>
        </p:nvSpPr>
        <p:spPr>
          <a:xfrm>
            <a:off x="9286875" y="5739256"/>
            <a:ext cx="1429577" cy="736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rate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1e-5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C83FF-36F5-BF4D-806F-2764D047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1" y="1871686"/>
            <a:ext cx="4267200" cy="32004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C439F3-B3AF-4846-9DF7-93713A4A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31" y="1871686"/>
            <a:ext cx="4267199" cy="32004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4A81B-D564-4D4D-8483-E0071CA51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686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42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324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微软雅黑 Light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张硕 张硕</dc:creator>
  <cp:lastModifiedBy>张硕 张硕</cp:lastModifiedBy>
  <cp:revision>25</cp:revision>
  <dcterms:created xsi:type="dcterms:W3CDTF">2020-06-23T11:37:45Z</dcterms:created>
  <dcterms:modified xsi:type="dcterms:W3CDTF">2020-06-23T15:32:08Z</dcterms:modified>
</cp:coreProperties>
</file>