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1" r:id="rId3"/>
    <p:sldId id="302" r:id="rId4"/>
    <p:sldId id="303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12094"/>
              </p:ext>
            </p:extLst>
          </p:nvPr>
        </p:nvGraphicFramePr>
        <p:xfrm>
          <a:off x="1043940" y="962297"/>
          <a:ext cx="100584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810389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474796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606761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7195263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 rollout 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 rollout path RMSE relative to plan path [mm]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success 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success 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7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7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9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1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2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horseshoe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horseshoe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840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Gazebo Hand Statistics</a:t>
            </a:r>
          </a:p>
        </p:txBody>
      </p:sp>
    </p:spTree>
    <p:extLst>
      <p:ext uri="{BB962C8B-B14F-4D97-AF65-F5344CB8AC3E}">
        <p14:creationId xmlns:p14="http://schemas.microsoft.com/office/powerpoint/2010/main" val="3317567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99501"/>
              </p:ext>
            </p:extLst>
          </p:nvPr>
        </p:nvGraphicFramePr>
        <p:xfrm>
          <a:off x="2545080" y="1759268"/>
          <a:ext cx="768096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987719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Reacher-v2 Statistics</a:t>
            </a:r>
          </a:p>
        </p:txBody>
      </p:sp>
    </p:spTree>
    <p:extLst>
      <p:ext uri="{BB962C8B-B14F-4D97-AF65-F5344CB8AC3E}">
        <p14:creationId xmlns:p14="http://schemas.microsoft.com/office/powerpoint/2010/main" val="1116138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3138"/>
              </p:ext>
            </p:extLst>
          </p:nvPr>
        </p:nvGraphicFramePr>
        <p:xfrm>
          <a:off x="2588622" y="2380797"/>
          <a:ext cx="768096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987719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335989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Acrobot-v1 Statistics</a:t>
            </a:r>
          </a:p>
        </p:txBody>
      </p:sp>
    </p:spTree>
    <p:extLst>
      <p:ext uri="{BB962C8B-B14F-4D97-AF65-F5344CB8AC3E}">
        <p14:creationId xmlns:p14="http://schemas.microsoft.com/office/powerpoint/2010/main" val="1047537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225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13</cp:revision>
  <dcterms:created xsi:type="dcterms:W3CDTF">2020-07-03T16:02:09Z</dcterms:created>
  <dcterms:modified xsi:type="dcterms:W3CDTF">2020-07-04T14:25:44Z</dcterms:modified>
</cp:coreProperties>
</file>