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29" r:id="rId3"/>
    <p:sldId id="434" r:id="rId4"/>
    <p:sldId id="430" r:id="rId5"/>
    <p:sldId id="42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6" autoAdjust="0"/>
    <p:restoredTop sz="95084"/>
  </p:normalViewPr>
  <p:slideViewPr>
    <p:cSldViewPr snapToGrid="0">
      <p:cViewPr>
        <p:scale>
          <a:sx n="91" d="100"/>
          <a:sy n="91" d="100"/>
        </p:scale>
        <p:origin x="108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05/12/2020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Shuo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4C9A5-E460-F646-94F4-14949214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23" y="0"/>
            <a:ext cx="3244850" cy="2192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B0116-1DB5-AA42-A7D2-1517B343BA26}"/>
              </a:ext>
            </a:extLst>
          </p:cNvPr>
          <p:cNvSpPr txBox="1"/>
          <p:nvPr/>
        </p:nvSpPr>
        <p:spPr>
          <a:xfrm>
            <a:off x="92927" y="2270397"/>
            <a:ext cx="120990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60 steps  (-0.21, -0.59)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150 steps  (0.86, -0.53)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60 steps  (-0.59, 0.67)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70 steps  (0.29, -0.59)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40 steps  (0.80, 0.18)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60 steps  (0.95, 0.93)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50 steps  (-0.59, -0.60)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Continuous Actions!</a:t>
            </a:r>
          </a:p>
        </p:txBody>
      </p:sp>
    </p:spTree>
    <p:extLst>
      <p:ext uri="{BB962C8B-B14F-4D97-AF65-F5344CB8AC3E}">
        <p14:creationId xmlns:p14="http://schemas.microsoft.com/office/powerpoint/2010/main" val="41038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9B0116-1DB5-AA42-A7D2-1517B343BA26}"/>
              </a:ext>
            </a:extLst>
          </p:cNvPr>
          <p:cNvSpPr txBox="1"/>
          <p:nvPr/>
        </p:nvSpPr>
        <p:spPr>
          <a:xfrm>
            <a:off x="92927" y="2270397"/>
            <a:ext cx="120990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20 steps  (-0.62, -0.13)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50 steps  (-0.73, 0.20)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60 steps  (-0.99, -0.81)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Continuous Actions!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E6C281-8C93-AF4B-A5D5-950D25CE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58" y="79647"/>
            <a:ext cx="2987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35" y="-2467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Goal 8 Obstacle 0.75mm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5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50F9999-66C1-0541-90A1-0CEF46CB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8" y="958111"/>
            <a:ext cx="4464943" cy="2325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352C5-03A1-F74B-B904-5126FAF256B0}"/>
              </a:ext>
            </a:extLst>
          </p:cNvPr>
          <p:cNvSpPr txBox="1"/>
          <p:nvPr/>
        </p:nvSpPr>
        <p:spPr>
          <a:xfrm>
            <a:off x="777507" y="603858"/>
            <a:ext cx="38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dist_sofar+1000*</a:t>
            </a:r>
            <a:r>
              <a:rPr lang="en-US" b="1" dirty="0" err="1"/>
              <a:t>check_turnback</a:t>
            </a:r>
            <a:endParaRPr lang="en-US" b="1" dirty="0"/>
          </a:p>
        </p:txBody>
      </p:sp>
      <p:pic>
        <p:nvPicPr>
          <p:cNvPr id="7" name="Picture 6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A4C6F752-7370-0B40-9D3A-C8CB2681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45" y="766117"/>
            <a:ext cx="5158661" cy="2708656"/>
          </a:xfrm>
          <a:prstGeom prst="rect">
            <a:avLst/>
          </a:prstGeom>
        </p:spPr>
      </p:pic>
      <p:pic>
        <p:nvPicPr>
          <p:cNvPr id="9" name="Picture 8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1C9C6175-143F-3A42-955D-26865C30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3" y="3801679"/>
            <a:ext cx="5640852" cy="2961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4E435-3D84-6C41-A850-E0C8DC34628D}"/>
              </a:ext>
            </a:extLst>
          </p:cNvPr>
          <p:cNvSpPr txBox="1"/>
          <p:nvPr/>
        </p:nvSpPr>
        <p:spPr>
          <a:xfrm>
            <a:off x="161693" y="3421146"/>
            <a:ext cx="54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dist_sofar+100*check_action+1000*</a:t>
            </a:r>
            <a:r>
              <a:rPr lang="en-US" b="1" dirty="0" err="1"/>
              <a:t>check_turnback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5A526-B3D8-9041-BCE4-EA4980515779}"/>
              </a:ext>
            </a:extLst>
          </p:cNvPr>
          <p:cNvSpPr txBox="1"/>
          <p:nvPr/>
        </p:nvSpPr>
        <p:spPr>
          <a:xfrm>
            <a:off x="6835417" y="496413"/>
            <a:ext cx="48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dist_sofar+10*dist_togoal+1000*</a:t>
            </a:r>
            <a:r>
              <a:rPr lang="en-US" b="1" dirty="0" err="1"/>
              <a:t>check_turnback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57E5E-D51D-C942-97A9-5C48782D13C1}"/>
              </a:ext>
            </a:extLst>
          </p:cNvPr>
          <p:cNvSpPr txBox="1"/>
          <p:nvPr/>
        </p:nvSpPr>
        <p:spPr>
          <a:xfrm>
            <a:off x="5597912" y="3432347"/>
            <a:ext cx="71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dist_sofar+10*dist_togoal+100*check_action+1000*</a:t>
            </a:r>
            <a:r>
              <a:rPr lang="en-US" b="1" dirty="0" err="1"/>
              <a:t>check_turnback</a:t>
            </a:r>
            <a:endParaRPr lang="en-US" b="1" dirty="0"/>
          </a:p>
        </p:txBody>
      </p:sp>
      <p:pic>
        <p:nvPicPr>
          <p:cNvPr id="14" name="Picture 1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B330FA3-D07C-ED49-AF7C-518DF9BA4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9" y="3889021"/>
            <a:ext cx="5436219" cy="28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Discussions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566F-8ACD-E747-96C0-68C3F6267500}"/>
              </a:ext>
            </a:extLst>
          </p:cNvPr>
          <p:cNvSpPr txBox="1"/>
          <p:nvPr/>
        </p:nvSpPr>
        <p:spPr>
          <a:xfrm>
            <a:off x="-33453" y="1140506"/>
            <a:ext cx="12455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seems that last time, model could not produce accurate prediction because my actions for planning are discrete and values, -1 or 1m are higher than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Raw Data: (a1, a2) with a1 and a2 both continuous and within the range [-1,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 8 actions for planning : (1,1), (1,0), (1,-1), (0,1), (0,-1), (-1,1), (-1,0), (-1,-1)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we need to deal with this so that our rollout and model prediction can match each other more?</a:t>
            </a:r>
          </a:p>
        </p:txBody>
      </p:sp>
    </p:spTree>
    <p:extLst>
      <p:ext uri="{BB962C8B-B14F-4D97-AF65-F5344CB8AC3E}">
        <p14:creationId xmlns:p14="http://schemas.microsoft.com/office/powerpoint/2010/main" val="198041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 Light</vt:lpstr>
      <vt:lpstr>Arial</vt:lpstr>
      <vt:lpstr>Calibri</vt:lpstr>
      <vt:lpstr>Calibri Light</vt:lpstr>
      <vt:lpstr>Office 主题</vt:lpstr>
      <vt:lpstr>Meeting 05/12/2020</vt:lpstr>
      <vt:lpstr>PowerPoint Presentation</vt:lpstr>
      <vt:lpstr>PowerPoint Presentation</vt:lpstr>
      <vt:lpstr>Goal 8 Obstacle 0.75mm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creator>张硕 张硕</dc:creator>
  <cp:lastModifiedBy>张硕 张硕</cp:lastModifiedBy>
  <cp:revision>16</cp:revision>
  <dcterms:created xsi:type="dcterms:W3CDTF">2020-05-08T16:20:53Z</dcterms:created>
  <dcterms:modified xsi:type="dcterms:W3CDTF">2020-05-12T15:59:57Z</dcterms:modified>
</cp:coreProperties>
</file>