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96" r:id="rId3"/>
    <p:sldId id="422" r:id="rId4"/>
    <p:sldId id="426" r:id="rId5"/>
    <p:sldId id="423" r:id="rId6"/>
    <p:sldId id="427" r:id="rId7"/>
    <p:sldId id="428" r:id="rId8"/>
    <p:sldId id="429" r:id="rId9"/>
    <p:sldId id="424" r:id="rId10"/>
    <p:sldId id="430" r:id="rId11"/>
    <p:sldId id="431" r:id="rId12"/>
    <p:sldId id="43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6" autoAdjust="0"/>
    <p:restoredTop sz="95084"/>
  </p:normalViewPr>
  <p:slideViewPr>
    <p:cSldViewPr snapToGrid="0">
      <p:cViewPr>
        <p:scale>
          <a:sx n="129" d="100"/>
          <a:sy n="129" d="100"/>
        </p:scale>
        <p:origin x="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A20-9715-4D2E-8625-2E4AC11A28A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6B00-F47A-4B0C-9DC1-9C5F1B8D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3D92-568F-48BB-A1DA-30CAC5D57A9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05/08/2020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Shuo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86281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335" y="-24679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Goal 8 Obstacle 0.75mm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25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335" y="-24679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Goal 15 Obstacle 0.75mm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335" y="-24679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Goal 0 Obstacle 0.75mm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50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Progress So far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0425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GAZEBO Correctness 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Search for the best NN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Plan using the best NN model</a:t>
            </a:r>
          </a:p>
          <a:p>
            <a:r>
              <a:rPr lang="en-US" sz="2400" b="1" dirty="0"/>
              <a:t>       (Adjusted Planner: No node added into the search list if in the opposite direction)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Rollout the planned actions</a:t>
            </a:r>
          </a:p>
        </p:txBody>
      </p:sp>
    </p:spTree>
    <p:extLst>
      <p:ext uri="{BB962C8B-B14F-4D97-AF65-F5344CB8AC3E}">
        <p14:creationId xmlns:p14="http://schemas.microsoft.com/office/powerpoint/2010/main" val="6337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Progress So far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0425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GAZEBO Correctness 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Search for the best NN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Plan using the best NN model</a:t>
            </a:r>
          </a:p>
          <a:p>
            <a:r>
              <a:rPr lang="en-US" sz="2400" b="1" dirty="0"/>
              <a:t>       (Adjusted Planner: No node added into the search list if in the opposite direction)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Rollout the planned actions</a:t>
            </a:r>
          </a:p>
        </p:txBody>
      </p:sp>
    </p:spTree>
    <p:extLst>
      <p:ext uri="{BB962C8B-B14F-4D97-AF65-F5344CB8AC3E}">
        <p14:creationId xmlns:p14="http://schemas.microsoft.com/office/powerpoint/2010/main" val="222325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Correctness Check of “my” GAZEBO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5566F-8ACD-E747-96C0-68C3F6267500}"/>
              </a:ext>
            </a:extLst>
          </p:cNvPr>
          <p:cNvSpPr txBox="1"/>
          <p:nvPr/>
        </p:nvSpPr>
        <p:spPr>
          <a:xfrm>
            <a:off x="1282390" y="4973444"/>
            <a:ext cx="34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Results using </a:t>
            </a:r>
            <a:r>
              <a:rPr lang="en-US" dirty="0" err="1"/>
              <a:t>Avishai’s</a:t>
            </a:r>
            <a:r>
              <a:rPr lang="en-US" dirty="0"/>
              <a:t>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50A87-2A3A-9D45-8148-95966D116F82}"/>
              </a:ext>
            </a:extLst>
          </p:cNvPr>
          <p:cNvSpPr txBox="1"/>
          <p:nvPr/>
        </p:nvSpPr>
        <p:spPr>
          <a:xfrm>
            <a:off x="7199971" y="4973444"/>
            <a:ext cx="386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Avishai’s</a:t>
            </a:r>
            <a:r>
              <a:rPr lang="en-US" dirty="0"/>
              <a:t> Results using </a:t>
            </a:r>
            <a:r>
              <a:rPr lang="en-US" dirty="0" err="1"/>
              <a:t>Avishai’s</a:t>
            </a:r>
            <a:r>
              <a:rPr lang="en-US" dirty="0"/>
              <a:t> actions</a:t>
            </a:r>
          </a:p>
        </p:txBody>
      </p:sp>
      <p:pic>
        <p:nvPicPr>
          <p:cNvPr id="9" name="Picture 8" descr="A picture containing accessory, umbrella, drawing&#10;&#10;Description automatically generated">
            <a:extLst>
              <a:ext uri="{FF2B5EF4-FFF2-40B4-BE49-F238E27FC236}">
                <a16:creationId xmlns:a16="http://schemas.microsoft.com/office/drawing/2014/main" id="{EA5A7CB8-732E-5F4C-8F0C-F9F18037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" y="1491940"/>
            <a:ext cx="5901572" cy="3264699"/>
          </a:xfrm>
          <a:prstGeom prst="rect">
            <a:avLst/>
          </a:prstGeom>
        </p:spPr>
      </p:pic>
      <p:pic>
        <p:nvPicPr>
          <p:cNvPr id="11" name="Picture 10" descr="A picture containing helmet, photo, umbrella, large&#10;&#10;Description automatically generated">
            <a:extLst>
              <a:ext uri="{FF2B5EF4-FFF2-40B4-BE49-F238E27FC236}">
                <a16:creationId xmlns:a16="http://schemas.microsoft.com/office/drawing/2014/main" id="{164E6C1C-8634-4640-9460-CDB08AA01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88" y="1847512"/>
            <a:ext cx="5670011" cy="2982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7D850-8DEE-7F4C-9C38-95102D7AA379}"/>
              </a:ext>
            </a:extLst>
          </p:cNvPr>
          <p:cNvSpPr txBox="1"/>
          <p:nvPr/>
        </p:nvSpPr>
        <p:spPr>
          <a:xfrm>
            <a:off x="3300761" y="5960863"/>
            <a:ext cx="709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So, GAZEBO on my laptop works well!</a:t>
            </a:r>
          </a:p>
        </p:txBody>
      </p:sp>
    </p:spTree>
    <p:extLst>
      <p:ext uri="{BB962C8B-B14F-4D97-AF65-F5344CB8AC3E}">
        <p14:creationId xmlns:p14="http://schemas.microsoft.com/office/powerpoint/2010/main" val="128476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Progress So far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0425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GAZEBO Correctness 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Search for the best NN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Plan using the best NN model</a:t>
            </a:r>
          </a:p>
          <a:p>
            <a:r>
              <a:rPr lang="en-US" sz="2400" b="1" dirty="0"/>
              <a:t>       (Adjusted Planner: No node added into the search list if in the opposite direction)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Rollout the planned actions</a:t>
            </a:r>
          </a:p>
        </p:txBody>
      </p:sp>
    </p:spTree>
    <p:extLst>
      <p:ext uri="{BB962C8B-B14F-4D97-AF65-F5344CB8AC3E}">
        <p14:creationId xmlns:p14="http://schemas.microsoft.com/office/powerpoint/2010/main" val="225820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Search for the Best NN Model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5566F-8ACD-E747-96C0-68C3F6267500}"/>
              </a:ext>
            </a:extLst>
          </p:cNvPr>
          <p:cNvSpPr txBox="1"/>
          <p:nvPr/>
        </p:nvSpPr>
        <p:spPr>
          <a:xfrm>
            <a:off x="347831" y="1140506"/>
            <a:ext cx="120990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available 9 models we have: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no suffix 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”ho40”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”ho0.5”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”ho0.6”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”ho0.7”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”ho0.8”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”ho0.9”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”ho0.95”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suffix ”ho0.99”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Results: Model “no suffix” works best generally</a:t>
            </a:r>
          </a:p>
        </p:txBody>
      </p:sp>
    </p:spTree>
    <p:extLst>
      <p:ext uri="{BB962C8B-B14F-4D97-AF65-F5344CB8AC3E}">
        <p14:creationId xmlns:p14="http://schemas.microsoft.com/office/powerpoint/2010/main" val="198041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BC157B-23B2-6545-80F0-BA73B94E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3" y="4619625"/>
            <a:ext cx="3073400" cy="22034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C1817-AEF5-BC4D-9D67-1CE19394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3" y="47625"/>
            <a:ext cx="2987675" cy="219075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9027DE8-86D1-4C42-8452-BCD4C0882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50" y="2320925"/>
            <a:ext cx="2909888" cy="2217738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DDDD1E3-E013-9A44-A755-DB6E418D1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3" y="2320925"/>
            <a:ext cx="2990850" cy="2217738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3FCE2F2E-DFCA-CC4B-9971-472285D8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38" y="4619625"/>
            <a:ext cx="3035300" cy="220345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3FF9B83-EC7D-6F43-965C-4E4B8CF4C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13" y="47625"/>
            <a:ext cx="2970213" cy="2190750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827871AE-C0B3-A94F-B991-7477F0FEB8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8" y="47625"/>
            <a:ext cx="3114675" cy="219075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F8FFE655-9687-E245-84DB-5AF6CE85FC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63" y="2320925"/>
            <a:ext cx="3171825" cy="2217738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43F1760F-7945-F544-8054-39558BA235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4619625"/>
            <a:ext cx="2962275" cy="2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34C9A5-E460-F646-94F4-14949214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5" y="47625"/>
            <a:ext cx="3244850" cy="2192338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BA595D-4012-5F48-9C30-368F049FD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5" y="4614863"/>
            <a:ext cx="3008313" cy="2208213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C76B54F-4659-D547-A421-715D5523B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3" y="4614863"/>
            <a:ext cx="3097213" cy="2208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12C694-7846-8444-B00E-8EB9E96ED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5" y="2324100"/>
            <a:ext cx="3101975" cy="220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85847D-AB8E-C54A-BDBE-09F081B6B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88" y="2324100"/>
            <a:ext cx="3098800" cy="2209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906386-AAD6-044E-8705-97E86DACB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5" y="47625"/>
            <a:ext cx="3001963" cy="2192338"/>
          </a:xfrm>
          <a:prstGeom prst="rect">
            <a:avLst/>
          </a:prstGeom>
        </p:spPr>
      </p:pic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EB74B7CC-F2BA-7A45-B707-745D01FF4C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50" y="2324100"/>
            <a:ext cx="3038475" cy="220980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4A07A309-70F8-8D46-BA08-F53FE3603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5" y="47625"/>
            <a:ext cx="2990850" cy="2192338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426A9979-607A-2548-8F8F-6FE14663D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8" y="4614863"/>
            <a:ext cx="3133725" cy="22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831" y="-18505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Progress So far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6E52-D8AA-2749-8F7A-787D3EB70FFA}"/>
              </a:ext>
            </a:extLst>
          </p:cNvPr>
          <p:cNvSpPr txBox="1"/>
          <p:nvPr/>
        </p:nvSpPr>
        <p:spPr>
          <a:xfrm>
            <a:off x="0" y="10425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GAZEBO Correctness 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Search for the best NN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Plan using the best NN model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  (Adjusted Planner: No node added into the search list if in the opposite direction)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Rollout the planned actions</a:t>
            </a:r>
          </a:p>
        </p:txBody>
      </p:sp>
    </p:spTree>
    <p:extLst>
      <p:ext uri="{BB962C8B-B14F-4D97-AF65-F5344CB8AC3E}">
        <p14:creationId xmlns:p14="http://schemas.microsoft.com/office/powerpoint/2010/main" val="246613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260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微软雅黑 Light</vt:lpstr>
      <vt:lpstr>Arial</vt:lpstr>
      <vt:lpstr>Calibri</vt:lpstr>
      <vt:lpstr>Calibri Light</vt:lpstr>
      <vt:lpstr>Office 主题</vt:lpstr>
      <vt:lpstr>Meeting 05/08/2020</vt:lpstr>
      <vt:lpstr>Progress So far</vt:lpstr>
      <vt:lpstr>Progress So far</vt:lpstr>
      <vt:lpstr>Correctness Check of “my” GAZEBO</vt:lpstr>
      <vt:lpstr>Progress So far</vt:lpstr>
      <vt:lpstr>Search for the Best NN Model</vt:lpstr>
      <vt:lpstr>PowerPoint Presentation</vt:lpstr>
      <vt:lpstr>PowerPoint Presentation</vt:lpstr>
      <vt:lpstr>Progress So far</vt:lpstr>
      <vt:lpstr>Goal 8 Obstacle 0.75mm</vt:lpstr>
      <vt:lpstr>Goal 15 Obstacle 0.75mm</vt:lpstr>
      <vt:lpstr>Goal 0 Obstacle 0.75mm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creator>张硕 张硕</dc:creator>
  <cp:lastModifiedBy>张硕 张硕</cp:lastModifiedBy>
  <cp:revision>9</cp:revision>
  <dcterms:created xsi:type="dcterms:W3CDTF">2020-05-08T13:36:50Z</dcterms:created>
  <dcterms:modified xsi:type="dcterms:W3CDTF">2020-05-08T14:21:10Z</dcterms:modified>
</cp:coreProperties>
</file>