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60" r:id="rId5"/>
    <p:sldId id="262" r:id="rId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770437-F6B3-4E6E-B5D2-13A8DBE2C59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Level单击此处编辑母版文本样式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E668052-A266-4122-9E58-76562904132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Meeting
05/</a:t>
            </a:r>
            <a:r>
              <a:rPr lang="en-US" alt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21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/2020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Shuo Zhang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21360" y="-246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Horsehoe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 case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14400" y="732600"/>
            <a:ext cx="3113314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dist_sofar+dist_togoal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+10000*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check_small_action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B305A56F-2280-6849-9C2F-B92AA07C8742}"/>
              </a:ext>
            </a:extLst>
          </p:cNvPr>
          <p:cNvSpPr/>
          <p:nvPr/>
        </p:nvSpPr>
        <p:spPr>
          <a:xfrm>
            <a:off x="914399" y="1581685"/>
            <a:ext cx="3766457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of sam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actions: 100</a:t>
            </a:r>
          </a:p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Planning time: 5hours 26mins</a:t>
            </a: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of expanded nodes: 31729</a:t>
            </a:r>
          </a:p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Maximum depth of tree: 11</a:t>
            </a: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Planned path depth: 8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7541F433-4DF2-9F44-B12C-DF4BFE024B6D}"/>
              </a:ext>
            </a:extLst>
          </p:cNvPr>
          <p:cNvSpPr/>
          <p:nvPr/>
        </p:nvSpPr>
        <p:spPr>
          <a:xfrm>
            <a:off x="914399" y="5032456"/>
            <a:ext cx="4332512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Avishai’s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planned path also work.</a:t>
            </a: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However, his planned path has more depth and needs more time.</a:t>
            </a:r>
          </a:p>
        </p:txBody>
      </p:sp>
      <p:pic>
        <p:nvPicPr>
          <p:cNvPr id="7" name="Picture 6" descr="A close up of an umbrella&#10;&#10;Description automatically generated">
            <a:extLst>
              <a:ext uri="{FF2B5EF4-FFF2-40B4-BE49-F238E27FC236}">
                <a16:creationId xmlns:a16="http://schemas.microsoft.com/office/drawing/2014/main" id="{8678B067-A404-6343-9C17-342BAEAC0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91" y="4279592"/>
            <a:ext cx="3331283" cy="2549782"/>
          </a:xfrm>
          <a:prstGeom prst="rect">
            <a:avLst/>
          </a:prstGeom>
        </p:spPr>
      </p:pic>
      <p:pic>
        <p:nvPicPr>
          <p:cNvPr id="3" name="Picture 2" descr="A close up of an umbrella&#10;&#10;Description automatically generated">
            <a:extLst>
              <a:ext uri="{FF2B5EF4-FFF2-40B4-BE49-F238E27FC236}">
                <a16:creationId xmlns:a16="http://schemas.microsoft.com/office/drawing/2014/main" id="{2AA64F77-E6B8-C044-8718-9855A148D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258" y="598714"/>
            <a:ext cx="5139456" cy="32763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-119745" y="0"/>
            <a:ext cx="12562114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PPO RL using Transition model as env to generate data 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-88280" y="1223382"/>
            <a:ext cx="12824566" cy="44112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Progress: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Wrapped the transition model as a class of sample generation environment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2. Adjusting my previous PPO code(for gym env) to our case of transition model env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3. Almost ready to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-119745" y="0"/>
            <a:ext cx="12562114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Discussions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 and Questions</a:t>
            </a: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: </a:t>
            </a:r>
            <a:endParaRPr lang="en-US" alt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 Light"/>
              <a:ea typeface="微软雅黑 Light"/>
            </a:endParaRPr>
          </a:p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PPO RL using Transition model as env to generate data 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-66508" y="1451982"/>
            <a:ext cx="12455640" cy="44112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State: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current_state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+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goal_location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+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goal_range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)? Do we need goal range? Or can we just assume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goal_range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some constant, ex. 5mm?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Because some testcases in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Avi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shai’s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paper used 8mm as goal range, some used 5mm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hand reaches within goal range, should we define reward to be 0 or the actual distance to the goal? (e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x. Goal range 5mm, when hand is 4.7mm far from the goal, should we define reward to be 0 or -4.7 ?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2959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241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微软雅黑 Light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05/08/2020</dc:title>
  <dc:subject/>
  <dc:creator>张硕 张硕</dc:creator>
  <dc:description/>
  <cp:lastModifiedBy>张硕 张硕</cp:lastModifiedBy>
  <cp:revision>27</cp:revision>
  <dcterms:created xsi:type="dcterms:W3CDTF">2020-05-08T16:20:53Z</dcterms:created>
  <dcterms:modified xsi:type="dcterms:W3CDTF">2020-05-20T19:36:22Z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