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35" r:id="rId3"/>
    <p:sldId id="336" r:id="rId4"/>
    <p:sldId id="337" r:id="rId5"/>
    <p:sldId id="338" r:id="rId6"/>
    <p:sldId id="334" r:id="rId7"/>
    <p:sldId id="308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242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F10-F56D-104B-8C7C-E6A4386A1B25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DEDD-F9BD-5E42-9F44-6BD8679D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4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BDEDD-F9BD-5E42-9F44-6BD8679DBB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8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20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8600" y="6048989"/>
            <a:ext cx="12227169" cy="809011"/>
          </a:xfrm>
        </p:spPr>
        <p:txBody>
          <a:bodyPr/>
          <a:lstStyle/>
          <a:p>
            <a:r>
              <a:rPr lang="en-US" sz="2800" dirty="0"/>
              <a:t>Got Matrix </a:t>
            </a:r>
            <a:r>
              <a:rPr lang="en-US" sz="2800" dirty="0" err="1"/>
              <a:t>A_t</a:t>
            </a:r>
            <a:r>
              <a:rPr lang="en-US" sz="2800" dirty="0"/>
              <a:t> and </a:t>
            </a:r>
            <a:r>
              <a:rPr lang="en-US" sz="2800" dirty="0" err="1"/>
              <a:t>B_t</a:t>
            </a:r>
            <a:r>
              <a:rPr lang="en-US" sz="2800" dirty="0"/>
              <a:t> for all 4 tasks.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</a:t>
            </a:r>
            <a:r>
              <a:rPr lang="en-US" sz="2800" dirty="0" err="1">
                <a:solidFill>
                  <a:srgbClr val="FF0000"/>
                </a:solidFill>
              </a:rPr>
              <a:t>Q_t</a:t>
            </a:r>
            <a:r>
              <a:rPr lang="en-US" sz="2800" dirty="0">
                <a:solidFill>
                  <a:srgbClr val="FF0000"/>
                </a:solidFill>
              </a:rPr>
              <a:t> and </a:t>
            </a:r>
            <a:r>
              <a:rPr lang="en-US" sz="2800" dirty="0" err="1">
                <a:solidFill>
                  <a:srgbClr val="FF0000"/>
                </a:solidFill>
              </a:rPr>
              <a:t>R_t</a:t>
            </a:r>
            <a:r>
              <a:rPr lang="en-US" sz="2800" dirty="0">
                <a:solidFill>
                  <a:srgbClr val="FF0000"/>
                </a:solidFill>
              </a:rPr>
              <a:t> always Identity Matrix in our case?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LQR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81F3A3-2AE7-3F45-B619-898C89D83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27" y="300039"/>
            <a:ext cx="9476167" cy="574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0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LQR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5FB13F-3120-C046-B11D-273780F61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60" y="439493"/>
            <a:ext cx="10515240" cy="597901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9BE0323-FB23-3844-9963-72EE16A39AB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1328" y="6206152"/>
            <a:ext cx="6319960" cy="80901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u_0 is calculated with K_H? Backward?</a:t>
            </a:r>
          </a:p>
        </p:txBody>
      </p:sp>
    </p:spTree>
    <p:extLst>
      <p:ext uri="{BB962C8B-B14F-4D97-AF65-F5344CB8AC3E}">
        <p14:creationId xmlns:p14="http://schemas.microsoft.com/office/powerpoint/2010/main" val="100489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LQR</a:t>
            </a:r>
          </a:p>
        </p:txBody>
      </p:sp>
      <p:pic>
        <p:nvPicPr>
          <p:cNvPr id="3" name="Picture 2" descr="A picture containing knife&#10;&#10;Description automatically generated">
            <a:extLst>
              <a:ext uri="{FF2B5EF4-FFF2-40B4-BE49-F238E27FC236}">
                <a16:creationId xmlns:a16="http://schemas.microsoft.com/office/drawing/2014/main" id="{4E556CC3-DE70-B447-812D-C2AB507DF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638" y="52027"/>
            <a:ext cx="6815817" cy="186848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8696F2-A4A6-1940-917B-E2C43F802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0" y="2087041"/>
            <a:ext cx="9642476" cy="47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9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045" y="528638"/>
            <a:ext cx="12227169" cy="6029325"/>
          </a:xfrm>
        </p:spPr>
        <p:txBody>
          <a:bodyPr/>
          <a:lstStyle/>
          <a:p>
            <a:r>
              <a:rPr lang="en-US" sz="2800" dirty="0"/>
              <a:t>After we get LQR solutions(Matrix </a:t>
            </a:r>
            <a:r>
              <a:rPr lang="en-US" sz="2800" dirty="0" err="1"/>
              <a:t>K_i</a:t>
            </a:r>
            <a:r>
              <a:rPr lang="en-US" sz="2800" dirty="0"/>
              <a:t>):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1) Try closed loop control using LQR(Matrix </a:t>
            </a:r>
            <a:r>
              <a:rPr lang="en-US" sz="2800" dirty="0" err="1">
                <a:solidFill>
                  <a:srgbClr val="FF0000"/>
                </a:solidFill>
              </a:rPr>
              <a:t>K_i</a:t>
            </a:r>
            <a:r>
              <a:rPr lang="en-US" sz="2800" dirty="0">
                <a:solidFill>
                  <a:srgbClr val="FF0000"/>
                </a:solidFill>
              </a:rPr>
              <a:t>) on real environments?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2) I can also try closed loop control using PPO (trained from model) on real environment?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3) Derive new equations, objective function and lambda-eta optimization procedures for our AIP?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4) Implement AIP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8" y="-338889"/>
            <a:ext cx="10515240" cy="1325160"/>
          </a:xfrm>
        </p:spPr>
        <p:txBody>
          <a:bodyPr/>
          <a:lstStyle/>
          <a:p>
            <a:r>
              <a:rPr lang="en-US" dirty="0"/>
              <a:t>Next plans</a:t>
            </a:r>
          </a:p>
        </p:txBody>
      </p:sp>
    </p:spTree>
    <p:extLst>
      <p:ext uri="{BB962C8B-B14F-4D97-AF65-F5344CB8AC3E}">
        <p14:creationId xmlns:p14="http://schemas.microsoft.com/office/powerpoint/2010/main" val="396944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4D80D4-1BB0-8546-87B8-FFAD2F28C327}"/>
              </a:ext>
            </a:extLst>
          </p:cNvPr>
          <p:cNvSpPr/>
          <p:nvPr/>
        </p:nvSpPr>
        <p:spPr>
          <a:xfrm>
            <a:off x="0" y="591952"/>
            <a:ext cx="127575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Difference 1 Policy Network: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TRPO/PPO: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([x])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AIP: </a:t>
            </a:r>
            <a:r>
              <a:rPr lang="en-US" sz="2400" dirty="0" err="1">
                <a:solidFill>
                  <a:srgbClr val="FF0000"/>
                </a:solidFill>
              </a:rPr>
              <a:t>u_final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pi_theta</a:t>
            </a:r>
            <a:r>
              <a:rPr lang="en-US" sz="2400" dirty="0">
                <a:solidFill>
                  <a:srgbClr val="FF0000"/>
                </a:solidFill>
              </a:rPr>
              <a:t>([x, </a:t>
            </a:r>
            <a:r>
              <a:rPr lang="en-US" sz="2400" dirty="0" err="1">
                <a:solidFill>
                  <a:srgbClr val="FF0000"/>
                </a:solidFill>
              </a:rPr>
              <a:t>u_controller</a:t>
            </a:r>
            <a:r>
              <a:rPr lang="en-US" sz="2400" dirty="0">
                <a:solidFill>
                  <a:srgbClr val="FF0000"/>
                </a:solidFill>
              </a:rPr>
              <a:t>])</a:t>
            </a:r>
          </a:p>
          <a:p>
            <a:endParaRPr lang="en-US" sz="2400" dirty="0"/>
          </a:p>
          <a:p>
            <a:r>
              <a:rPr lang="en-US" sz="2400" dirty="0"/>
              <a:t>Difference 2 Constraint: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PPO: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 constraint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Constraint (KL(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)&lt;epsilon) combined into objective function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AIP: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KL(</a:t>
            </a:r>
            <a:r>
              <a:rPr lang="en-US" sz="2400" dirty="0" err="1">
                <a:solidFill>
                  <a:srgbClr val="FF0000"/>
                </a:solidFill>
              </a:rPr>
              <a:t>pi_theta_new</a:t>
            </a:r>
            <a:r>
              <a:rPr lang="en-US" sz="2400" dirty="0">
                <a:solidFill>
                  <a:srgbClr val="FF0000"/>
                </a:solidFill>
              </a:rPr>
              <a:t> || </a:t>
            </a:r>
            <a:r>
              <a:rPr lang="en-US" sz="2400" dirty="0" err="1">
                <a:solidFill>
                  <a:srgbClr val="FF0000"/>
                </a:solidFill>
              </a:rPr>
              <a:t>pi_theta_old</a:t>
            </a:r>
            <a:r>
              <a:rPr lang="en-US" sz="2400" dirty="0">
                <a:solidFill>
                  <a:srgbClr val="FF0000"/>
                </a:solidFill>
              </a:rPr>
              <a:t>)&lt;epsilon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??KL(</a:t>
            </a:r>
            <a:r>
              <a:rPr lang="en-US" sz="2400" b="1" dirty="0" err="1">
                <a:solidFill>
                  <a:srgbClr val="FF0000"/>
                </a:solidFill>
              </a:rPr>
              <a:t>pi_theta</a:t>
            </a:r>
            <a:r>
              <a:rPr lang="en-US" sz="2400" b="1" dirty="0">
                <a:solidFill>
                  <a:srgbClr val="FF0000"/>
                </a:solidFill>
              </a:rPr>
              <a:t> || controller)&lt;omega??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(Need to derive new equations and objective for optimization?)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4DA11F-3945-1040-9D3E-689FD4D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8" y="-351056"/>
            <a:ext cx="10515240" cy="1325160"/>
          </a:xfrm>
        </p:spPr>
        <p:txBody>
          <a:bodyPr/>
          <a:lstStyle/>
          <a:p>
            <a:r>
              <a:rPr lang="en-US" dirty="0"/>
              <a:t>AIP Implementation (against TRPO,PPO)</a:t>
            </a:r>
          </a:p>
        </p:txBody>
      </p:sp>
    </p:spTree>
    <p:extLst>
      <p:ext uri="{BB962C8B-B14F-4D97-AF65-F5344CB8AC3E}">
        <p14:creationId xmlns:p14="http://schemas.microsoft.com/office/powerpoint/2010/main" val="231864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16C2C78-2FBC-E147-A05D-30A6520F17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025" y="1926174"/>
            <a:ext cx="12227169" cy="43509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3D41C-55ED-654A-AE54-FE5FCF603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23034"/>
              </p:ext>
            </p:extLst>
          </p:nvPr>
        </p:nvGraphicFramePr>
        <p:xfrm>
          <a:off x="90025" y="1809944"/>
          <a:ext cx="11740026" cy="403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671">
                  <a:extLst>
                    <a:ext uri="{9D8B030D-6E8A-4147-A177-3AD203B41FA5}">
                      <a16:colId xmlns:a16="http://schemas.microsoft.com/office/drawing/2014/main" val="3902922054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297755296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002652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344969619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2228780721"/>
                    </a:ext>
                  </a:extLst>
                </a:gridCol>
                <a:gridCol w="1956671">
                  <a:extLst>
                    <a:ext uri="{9D8B030D-6E8A-4147-A177-3AD203B41FA5}">
                      <a16:colId xmlns:a16="http://schemas.microsoft.com/office/drawing/2014/main" val="4007977498"/>
                    </a:ext>
                  </a:extLst>
                </a:gridCol>
              </a:tblGrid>
              <a:tr h="828426">
                <a:tc>
                  <a:txBody>
                    <a:bodyPr/>
                    <a:lstStyle/>
                    <a:p>
                      <a:r>
                        <a:rPr lang="en-US" sz="11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 Loop</a:t>
                      </a:r>
                    </a:p>
                    <a:p>
                      <a:r>
                        <a:rPr lang="en-US" sz="1100" dirty="0"/>
                        <a:t>A* +Rollout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Open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 +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Closed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Cloes</a:t>
                      </a:r>
                      <a:r>
                        <a:rPr lang="en-US" sz="1100" dirty="0"/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LQR based on 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AIP  (3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97272"/>
                  </a:ext>
                </a:extLst>
              </a:tr>
              <a:tr h="719940">
                <a:tc>
                  <a:txBody>
                    <a:bodyPr/>
                    <a:lstStyle/>
                    <a:p>
                      <a:r>
                        <a:rPr lang="en-US" sz="1100" dirty="0"/>
                        <a:t>Reacher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174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Gazebo Hand (0.1%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yet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3307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Acrobot</a:t>
                      </a:r>
                      <a:r>
                        <a:rPr lang="en-US" sz="1100" dirty="0"/>
                        <a:t> (100% model)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02793"/>
                  </a:ext>
                </a:extLst>
              </a:tr>
              <a:tr h="828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 Hand (100%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Done + 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</a:rPr>
                        <a:t>Not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500728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8A3E5C7-0211-1542-8336-E3F6313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9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363</Words>
  <Application>Microsoft Macintosh PowerPoint</Application>
  <PresentationFormat>Widescreen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LQR</vt:lpstr>
      <vt:lpstr>LQR</vt:lpstr>
      <vt:lpstr>LQR</vt:lpstr>
      <vt:lpstr>Next plans</vt:lpstr>
      <vt:lpstr>AIP Implementation (against TRPO,PPO)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129</cp:revision>
  <dcterms:created xsi:type="dcterms:W3CDTF">2020-07-03T16:02:09Z</dcterms:created>
  <dcterms:modified xsi:type="dcterms:W3CDTF">2020-08-20T17:04:18Z</dcterms:modified>
</cp:coreProperties>
</file>