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35" r:id="rId3"/>
    <p:sldId id="340" r:id="rId4"/>
    <p:sldId id="336" r:id="rId5"/>
    <p:sldId id="327" r:id="rId6"/>
    <p:sldId id="339" r:id="rId7"/>
    <p:sldId id="341" r:id="rId8"/>
    <p:sldId id="342" r:id="rId9"/>
    <p:sldId id="343" r:id="rId10"/>
    <p:sldId id="338" r:id="rId11"/>
    <p:sldId id="334" r:id="rId12"/>
    <p:sldId id="308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242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F10-F56D-104B-8C7C-E6A4386A1B25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DEDD-F9BD-5E42-9F44-6BD8679D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47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8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26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045" y="528638"/>
            <a:ext cx="12227169" cy="6029325"/>
          </a:xfrm>
        </p:spPr>
        <p:txBody>
          <a:bodyPr/>
          <a:lstStyle/>
          <a:p>
            <a:r>
              <a:rPr lang="en-US" sz="2800" dirty="0"/>
              <a:t>After we get LQR solutions(Matrix </a:t>
            </a:r>
            <a:r>
              <a:rPr lang="en-US" sz="2800" dirty="0" err="1"/>
              <a:t>K_i</a:t>
            </a:r>
            <a:r>
              <a:rPr lang="en-US" sz="2800" dirty="0"/>
              <a:t>):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LQR on other tasks(</a:t>
            </a:r>
            <a:r>
              <a:rPr lang="en-US" sz="2800" dirty="0" err="1">
                <a:solidFill>
                  <a:srgbClr val="FF0000"/>
                </a:solidFill>
              </a:rPr>
              <a:t>mujoco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2) Should I also try closed loop control using PPO (trained from model) on real environment?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3) Learn more theory about conjugate gradient/line search/two-constraints(lambda-eta) optimization. Then, derive new equations, objective function and optimization procedures for our AIP?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4) Implement AIP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Next plans</a:t>
            </a:r>
          </a:p>
        </p:txBody>
      </p:sp>
    </p:spTree>
    <p:extLst>
      <p:ext uri="{BB962C8B-B14F-4D97-AF65-F5344CB8AC3E}">
        <p14:creationId xmlns:p14="http://schemas.microsoft.com/office/powerpoint/2010/main" val="396944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D80D4-1BB0-8546-87B8-FFAD2F28C327}"/>
              </a:ext>
            </a:extLst>
          </p:cNvPr>
          <p:cNvSpPr/>
          <p:nvPr/>
        </p:nvSpPr>
        <p:spPr>
          <a:xfrm>
            <a:off x="0" y="591952"/>
            <a:ext cx="1275753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Difference 1 Policy Network: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TRPO/PPO: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([x])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AIP: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([x, </a:t>
            </a:r>
            <a:r>
              <a:rPr lang="en-US" sz="2400" dirty="0" err="1">
                <a:solidFill>
                  <a:srgbClr val="FF0000"/>
                </a:solidFill>
              </a:rPr>
              <a:t>u_controller</a:t>
            </a:r>
            <a:r>
              <a:rPr lang="en-US" sz="2400" dirty="0">
                <a:solidFill>
                  <a:srgbClr val="FF0000"/>
                </a:solidFill>
              </a:rPr>
              <a:t>])</a:t>
            </a:r>
          </a:p>
          <a:p>
            <a:endParaRPr lang="en-US" sz="2400" dirty="0"/>
          </a:p>
          <a:p>
            <a:r>
              <a:rPr lang="en-US" sz="2400" dirty="0"/>
              <a:t>Difference 2 Constraint: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)&lt;epsilon. (</a:t>
            </a:r>
            <a:r>
              <a:rPr lang="en-US" sz="2400" dirty="0" err="1">
                <a:solidFill>
                  <a:srgbClr val="FF0000"/>
                </a:solidFill>
              </a:rPr>
              <a:t>CG+Line</a:t>
            </a:r>
            <a:r>
              <a:rPr lang="en-US" sz="2400" dirty="0">
                <a:solidFill>
                  <a:srgbClr val="FF0000"/>
                </a:solidFill>
              </a:rPr>
              <a:t> Search)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 constraint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Constraint (KL(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)&lt;epsilon) combined into objective function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AIP: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??KL(</a:t>
            </a:r>
            <a:r>
              <a:rPr lang="en-US" sz="2400" b="1" dirty="0" err="1">
                <a:solidFill>
                  <a:srgbClr val="FF0000"/>
                </a:solidFill>
              </a:rPr>
              <a:t>pi_theta</a:t>
            </a:r>
            <a:r>
              <a:rPr lang="en-US" sz="2400" b="1" dirty="0">
                <a:solidFill>
                  <a:srgbClr val="FF0000"/>
                </a:solidFill>
              </a:rPr>
              <a:t> || controller)&lt;omega??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(Need to derive new equations and objective for optimization?)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4DA11F-3945-1040-9D3E-689FD4D5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8" y="-351056"/>
            <a:ext cx="10515240" cy="1325160"/>
          </a:xfrm>
        </p:spPr>
        <p:txBody>
          <a:bodyPr/>
          <a:lstStyle/>
          <a:p>
            <a:r>
              <a:rPr lang="en-US" dirty="0"/>
              <a:t>AIP Implementation (against TRPO,PPO)</a:t>
            </a:r>
          </a:p>
        </p:txBody>
      </p:sp>
    </p:spTree>
    <p:extLst>
      <p:ext uri="{BB962C8B-B14F-4D97-AF65-F5344CB8AC3E}">
        <p14:creationId xmlns:p14="http://schemas.microsoft.com/office/powerpoint/2010/main" val="231864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0025" y="1926174"/>
            <a:ext cx="12227169" cy="435096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3D41C-55ED-654A-AE54-FE5FCF603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026804"/>
              </p:ext>
            </p:extLst>
          </p:nvPr>
        </p:nvGraphicFramePr>
        <p:xfrm>
          <a:off x="90025" y="1809944"/>
          <a:ext cx="11740026" cy="403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671">
                  <a:extLst>
                    <a:ext uri="{9D8B030D-6E8A-4147-A177-3AD203B41FA5}">
                      <a16:colId xmlns:a16="http://schemas.microsoft.com/office/drawing/2014/main" val="3902922054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297755296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002652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44969619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287807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4007977498"/>
                    </a:ext>
                  </a:extLst>
                </a:gridCol>
              </a:tblGrid>
              <a:tr h="828426">
                <a:tc>
                  <a:txBody>
                    <a:bodyPr/>
                    <a:lstStyle/>
                    <a:p>
                      <a:r>
                        <a:rPr lang="en-US" sz="11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Open Loop</a:t>
                      </a:r>
                    </a:p>
                    <a:p>
                      <a:r>
                        <a:rPr lang="en-US" sz="1100" dirty="0"/>
                        <a:t>A* +Rollout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Open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 +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Closed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Cloes</a:t>
                      </a:r>
                      <a:r>
                        <a:rPr lang="en-US" sz="1100" dirty="0"/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LQR based on 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AIP  (3 options)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97272"/>
                  </a:ext>
                </a:extLst>
              </a:tr>
              <a:tr h="719940">
                <a:tc>
                  <a:txBody>
                    <a:bodyPr/>
                    <a:lstStyle/>
                    <a:p>
                      <a:r>
                        <a:rPr lang="en-US" sz="1100" dirty="0"/>
                        <a:t>Reacher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74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Gazebo Hand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33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Acrobot</a:t>
                      </a:r>
                      <a:r>
                        <a:rPr lang="en-US" sz="1100" dirty="0"/>
                        <a:t> (100% model)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02793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Real Hand (100%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0072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263" y="986271"/>
            <a:ext cx="12145737" cy="3326365"/>
          </a:xfrm>
        </p:spPr>
        <p:txBody>
          <a:bodyPr/>
          <a:lstStyle/>
          <a:p>
            <a:r>
              <a:rPr lang="en-US" sz="2800" dirty="0"/>
              <a:t>- Checked the correctness of gradient (Matrix A, B)</a:t>
            </a:r>
          </a:p>
          <a:p>
            <a:endParaRPr lang="en-US" sz="2800" dirty="0"/>
          </a:p>
          <a:p>
            <a:r>
              <a:rPr lang="en-US" sz="2800" dirty="0"/>
              <a:t>- Calculated Matrix K for all 4 tasks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- Implemented (A*-based)LQR closed-loop control on gazebo hand (5 goal locations)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Past week</a:t>
            </a:r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CC77BE00-1F77-BE43-8640-70FB82A0C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3429000"/>
            <a:ext cx="8458200" cy="2044700"/>
          </a:xfrm>
          <a:prstGeom prst="rect">
            <a:avLst/>
          </a:prstGeom>
        </p:spPr>
      </p:pic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64FB96BC-33E5-DD42-A634-89B471F11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5332965"/>
            <a:ext cx="72136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263" y="986271"/>
            <a:ext cx="12145737" cy="3326365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sz="2800" dirty="0" err="1"/>
              <a:t>Acrobot</a:t>
            </a:r>
            <a:r>
              <a:rPr lang="en-US" sz="2800" dirty="0"/>
              <a:t>: Actions are discrete(0,1,2).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How to update </a:t>
            </a:r>
            <a:r>
              <a:rPr lang="en-US" sz="2800" dirty="0" err="1"/>
              <a:t>u_i</a:t>
            </a:r>
            <a:r>
              <a:rPr lang="en-US" sz="2800" dirty="0"/>
              <a:t>?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CC77BE00-1F77-BE43-8640-70FB82A0C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3429000"/>
            <a:ext cx="8458200" cy="2044700"/>
          </a:xfrm>
          <a:prstGeom prst="rect">
            <a:avLst/>
          </a:prstGeom>
        </p:spPr>
      </p:pic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64FB96BC-33E5-DD42-A634-89B471F11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5332965"/>
            <a:ext cx="72136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5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Goal Reach Rate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C02AF56-CFB1-0C44-95FE-DB46E86C7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76263"/>
              </p:ext>
            </p:extLst>
          </p:nvPr>
        </p:nvGraphicFramePr>
        <p:xfrm>
          <a:off x="429658" y="2614567"/>
          <a:ext cx="10515240" cy="1463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40">
                  <a:extLst>
                    <a:ext uri="{9D8B030D-6E8A-4147-A177-3AD203B41FA5}">
                      <a16:colId xmlns:a16="http://schemas.microsoft.com/office/drawing/2014/main" val="3807327087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932697894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898039568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989877140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2101962001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641356516"/>
                    </a:ext>
                  </a:extLst>
                </a:gridCol>
              </a:tblGrid>
              <a:tr h="4481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36048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89498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LQR(A*-based)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9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9980512" y="547862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6510FBD-E76D-8643-9DD7-EFD107759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" y="-90889"/>
            <a:ext cx="6270171" cy="27432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32268EA-F805-CC42-9AC7-4953B3A45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22" y="-90889"/>
            <a:ext cx="6270171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0DAC960-B23E-2B4C-8216-C4F47FFDC6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314"/>
            <a:ext cx="6270171" cy="27432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9EF20992-66F6-E347-A27B-80BDF4EF2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23" y="2415997"/>
            <a:ext cx="6270171" cy="27432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8EEE5F-BDE9-5849-B9C7-6A7633A9C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92" y="4346771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42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9638989" y="5570586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(A*-based)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A8C0C4D-D103-354F-A1E1-FED7FEF98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311"/>
            <a:ext cx="6270171" cy="274320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42DFC6DB-04B2-5340-B2FE-56DBC7FB2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71" y="2652311"/>
            <a:ext cx="6270171" cy="27432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F686D2A-9A70-2D42-BB6E-A9776B450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29" y="4114800"/>
            <a:ext cx="6270171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99990F9-FA0A-8E42-833D-AA3B6D48DC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889"/>
            <a:ext cx="6270171" cy="2743200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3725986D-40E6-9C4F-83DC-75178806B6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0" y="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15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2662119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72AD2-A1EB-624C-ABC6-5A6D7A23BD59}"/>
              </a:ext>
            </a:extLst>
          </p:cNvPr>
          <p:cNvSpPr txBox="1"/>
          <p:nvPr/>
        </p:nvSpPr>
        <p:spPr>
          <a:xfrm>
            <a:off x="9324664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(A*-based)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E3860D4-13C1-254F-A028-81DBE2316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75" y="2743201"/>
            <a:ext cx="6270171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AA3A8216-D2D3-B748-A5E9-D59B357DB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96" y="2743201"/>
            <a:ext cx="6270171" cy="274320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0F537F2B-24DA-E641-B486-D8C7D0BC5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74" y="133590"/>
            <a:ext cx="6270171" cy="27432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6BFA8F-7D7F-F948-9FBD-9B5FBBE12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97" y="128587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74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2662119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72AD2-A1EB-624C-ABC6-5A6D7A23BD59}"/>
              </a:ext>
            </a:extLst>
          </p:cNvPr>
          <p:cNvSpPr txBox="1"/>
          <p:nvPr/>
        </p:nvSpPr>
        <p:spPr>
          <a:xfrm>
            <a:off x="843883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(A*-based)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2EB080BE-BE3C-574B-9BE0-875771AF5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0171" cy="2743200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E3AB1AA-2E97-3240-BD92-6C9CC5CFE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270171" cy="2743200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7A75DFE1-D091-0D48-ABE8-0EF1E026E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595161"/>
            <a:ext cx="6270171" cy="274320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E0152667-2313-3D4F-9ECC-E164C0B87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7432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11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2662119" y="648866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72AD2-A1EB-624C-ABC6-5A6D7A23BD59}"/>
              </a:ext>
            </a:extLst>
          </p:cNvPr>
          <p:cNvSpPr txBox="1"/>
          <p:nvPr/>
        </p:nvSpPr>
        <p:spPr>
          <a:xfrm>
            <a:off x="843883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(A*-based)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7BBB29C3-C3F0-EB43-AF8C-477F1651B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314"/>
            <a:ext cx="6270171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11D5565-96CA-9D40-B91E-C6864773E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2566314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40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457</Words>
  <Application>Microsoft Macintosh PowerPoint</Application>
  <PresentationFormat>Widescreen</PresentationFormat>
  <Paragraphs>109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Past week</vt:lpstr>
      <vt:lpstr>Question</vt:lpstr>
      <vt:lpstr>Goal Reach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plans</vt:lpstr>
      <vt:lpstr>AIP Implementation (against TRPO,PPO)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149</cp:revision>
  <dcterms:created xsi:type="dcterms:W3CDTF">2020-07-03T16:02:09Z</dcterms:created>
  <dcterms:modified xsi:type="dcterms:W3CDTF">2020-08-26T16:18:39Z</dcterms:modified>
</cp:coreProperties>
</file>