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01" r:id="rId3"/>
    <p:sldId id="302" r:id="rId4"/>
    <p:sldId id="303" r:id="rId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5/19/20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3770437-F6B3-4E6E-B5D2-13A8DBE2C59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Meeting
0</a:t>
            </a:r>
            <a:r>
              <a:rPr lang="en-US" altLang="zh-CN" sz="6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7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</a:t>
            </a:r>
            <a:r>
              <a:rPr lang="en-US" alt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07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/2020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Shuo Zhang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C6CB92E-AE45-FE48-9B3A-4F37E5163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1903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27A868-CA5F-0F48-9964-8D2438DED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512094"/>
              </p:ext>
            </p:extLst>
          </p:nvPr>
        </p:nvGraphicFramePr>
        <p:xfrm>
          <a:off x="1043940" y="962297"/>
          <a:ext cx="10058400" cy="541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0188565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38103894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1203196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2434676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00069653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523171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74747962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23363303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606761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718077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2397728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17195263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goal location (method)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success rollout  rate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goal reach rate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success rollout path RMSE relative to plan path [mm]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path length [mm]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 of path steps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last distance to goal [mm]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76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success rollout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failure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failure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success rollout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failure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47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0 (A*)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04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0 (policy)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24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2 (A*)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75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2 (policy)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0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7 (A*)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72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7 (policy)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6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8 (A*)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583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8 (policy)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19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15 (A*)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16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15 (policy)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329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horseshoe (A*)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32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horseshoe (policy)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3840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C99929B-DFDC-4344-91AD-8E4992FB403D}"/>
              </a:ext>
            </a:extLst>
          </p:cNvPr>
          <p:cNvSpPr txBox="1"/>
          <p:nvPr/>
        </p:nvSpPr>
        <p:spPr>
          <a:xfrm>
            <a:off x="542109" y="239486"/>
            <a:ext cx="110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Gazebo Hand Statistics</a:t>
            </a:r>
          </a:p>
        </p:txBody>
      </p:sp>
    </p:spTree>
    <p:extLst>
      <p:ext uri="{BB962C8B-B14F-4D97-AF65-F5344CB8AC3E}">
        <p14:creationId xmlns:p14="http://schemas.microsoft.com/office/powerpoint/2010/main" val="33175675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C6CB92E-AE45-FE48-9B3A-4F37E5163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1903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27A868-CA5F-0F48-9964-8D2438DED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899501"/>
              </p:ext>
            </p:extLst>
          </p:nvPr>
        </p:nvGraphicFramePr>
        <p:xfrm>
          <a:off x="2545080" y="1759268"/>
          <a:ext cx="768096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0188565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1203196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2434676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00069653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523171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23363303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7987719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718077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23977280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goal location (method)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goal reach rate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rollout path RMSE relative to plan path [mm]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path length [mm]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 of path steps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last distance to goal [mm]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76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rollout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rollout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47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 (A*)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04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 (policy)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24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2 (A*)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75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2 (policy)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0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5 (A*)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72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5 (policy)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642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C99929B-DFDC-4344-91AD-8E4992FB403D}"/>
              </a:ext>
            </a:extLst>
          </p:cNvPr>
          <p:cNvSpPr txBox="1"/>
          <p:nvPr/>
        </p:nvSpPr>
        <p:spPr>
          <a:xfrm>
            <a:off x="542109" y="239486"/>
            <a:ext cx="110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Reacher-v2 Statistics</a:t>
            </a:r>
          </a:p>
        </p:txBody>
      </p:sp>
    </p:spTree>
    <p:extLst>
      <p:ext uri="{BB962C8B-B14F-4D97-AF65-F5344CB8AC3E}">
        <p14:creationId xmlns:p14="http://schemas.microsoft.com/office/powerpoint/2010/main" val="11161382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C6CB92E-AE45-FE48-9B3A-4F37E5163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1903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27A868-CA5F-0F48-9964-8D2438DED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203138"/>
              </p:ext>
            </p:extLst>
          </p:nvPr>
        </p:nvGraphicFramePr>
        <p:xfrm>
          <a:off x="2588622" y="2380797"/>
          <a:ext cx="7680960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0188565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1203196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2434676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00069653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523171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23363303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7987719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718077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23977280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goal location (method)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goal reach rate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rollout path RMSE relative to plan path [mm]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path length [mm]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 of path steps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last distance to goal [mm]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76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rollout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rollout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rollout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47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 (A*)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04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 (policy)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2411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C99929B-DFDC-4344-91AD-8E4992FB403D}"/>
              </a:ext>
            </a:extLst>
          </p:cNvPr>
          <p:cNvSpPr txBox="1"/>
          <p:nvPr/>
        </p:nvSpPr>
        <p:spPr>
          <a:xfrm>
            <a:off x="542109" y="335989"/>
            <a:ext cx="110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Acrobot-v1 Statistics</a:t>
            </a:r>
          </a:p>
        </p:txBody>
      </p:sp>
    </p:spTree>
    <p:extLst>
      <p:ext uri="{BB962C8B-B14F-4D97-AF65-F5344CB8AC3E}">
        <p14:creationId xmlns:p14="http://schemas.microsoft.com/office/powerpoint/2010/main" val="10475378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225</Words>
  <Application>Microsoft Macintosh PowerPoint</Application>
  <PresentationFormat>Widescreen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微软雅黑 Light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张硕 张硕</dc:creator>
  <cp:lastModifiedBy>张硕 张硕</cp:lastModifiedBy>
  <cp:revision>13</cp:revision>
  <dcterms:created xsi:type="dcterms:W3CDTF">2020-07-03T16:02:09Z</dcterms:created>
  <dcterms:modified xsi:type="dcterms:W3CDTF">2020-07-04T15:33:24Z</dcterms:modified>
</cp:coreProperties>
</file>