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0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8" d="100"/>
          <a:sy n="78" d="100"/>
        </p:scale>
        <p:origin x="6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05/19/2020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47760" y="-18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Discussions: To accelerate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-33480" y="1140480"/>
            <a:ext cx="12455640" cy="17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number of same actions in one big step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Delete/Adjust weight of “towards opposite direction” penalty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 weight of “small action” penalty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Simpler Version First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C6FA5A1-F38E-2C4D-91D1-380DFDC7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4252257"/>
            <a:ext cx="5156200" cy="23876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B6AB85F-C6AD-F94F-AA3D-A7261343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12" y="4551154"/>
            <a:ext cx="4090988" cy="17898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CD0277-1618-3848-9F0C-E292F0CAB883}"/>
              </a:ext>
            </a:extLst>
          </p:cNvPr>
          <p:cNvCxnSpPr/>
          <p:nvPr/>
        </p:nvCxnSpPr>
        <p:spPr>
          <a:xfrm>
            <a:off x="6700838" y="5446057"/>
            <a:ext cx="1228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2880" y="2270520"/>
            <a:ext cx="12098880" cy="20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Cases in Paper: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Horsehoe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1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732599"/>
            <a:ext cx="3505200" cy="152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check_opposite_direction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91772AC-7C29-0443-BD56-01162BA2B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950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5C93F9D-A46B-A44D-9633-85D4152756D6}"/>
              </a:ext>
            </a:extLst>
          </p:cNvPr>
          <p:cNvSpPr/>
          <p:nvPr/>
        </p:nvSpPr>
        <p:spPr>
          <a:xfrm>
            <a:off x="914400" y="732599"/>
            <a:ext cx="3505200" cy="152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check_opposite_direction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 descr="A picture containing umbrella, rain&#10;&#10;Description automatically generated">
            <a:extLst>
              <a:ext uri="{FF2B5EF4-FFF2-40B4-BE49-F238E27FC236}">
                <a16:creationId xmlns:a16="http://schemas.microsoft.com/office/drawing/2014/main" id="{8DBC48B2-D4C6-4041-932A-735D9C2F8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4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96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3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D3936FE0-35B7-1F41-95BF-CAA252E31B2F}"/>
              </a:ext>
            </a:extLst>
          </p:cNvPr>
          <p:cNvSpPr/>
          <p:nvPr/>
        </p:nvSpPr>
        <p:spPr>
          <a:xfrm>
            <a:off x="914400" y="732599"/>
            <a:ext cx="3505200" cy="152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check_opposite_direction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 descr="A picture containing umbrella, rain&#10;&#10;Description automatically generated">
            <a:extLst>
              <a:ext uri="{FF2B5EF4-FFF2-40B4-BE49-F238E27FC236}">
                <a16:creationId xmlns:a16="http://schemas.microsoft.com/office/drawing/2014/main" id="{031A825C-0071-3F4D-8599-0D04C869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40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4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F0D9524B-6E5F-8E4B-A068-DDA70A89B6B3}"/>
              </a:ext>
            </a:extLst>
          </p:cNvPr>
          <p:cNvSpPr/>
          <p:nvPr/>
        </p:nvSpPr>
        <p:spPr>
          <a:xfrm>
            <a:off x="914400" y="732599"/>
            <a:ext cx="3505200" cy="152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check_opposite_direction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 descr="A picture containing umbrella, rain&#10;&#10;Description automatically generated">
            <a:extLst>
              <a:ext uri="{FF2B5EF4-FFF2-40B4-BE49-F238E27FC236}">
                <a16:creationId xmlns:a16="http://schemas.microsoft.com/office/drawing/2014/main" id="{5F4C3F73-9F19-3D4B-919B-5734BDFC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4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Simple Case 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5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6E90A5E-C8B8-D24A-A42A-95B5CF90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0" y="-20409"/>
            <a:ext cx="6858000" cy="6858000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21A86068-6285-7B4B-A9AB-0238B420A2E7}"/>
              </a:ext>
            </a:extLst>
          </p:cNvPr>
          <p:cNvSpPr/>
          <p:nvPr/>
        </p:nvSpPr>
        <p:spPr>
          <a:xfrm>
            <a:off x="914400" y="732599"/>
            <a:ext cx="3505200" cy="1524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dist_sofar+dist_togoal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check_small_action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+1000*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check_opposite_direction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574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Horsehoe Case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244880" y="5641920"/>
            <a:ext cx="8595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results yet, after couple of hours planning!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adjust planner heuristic/cost function! (In Progress)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203ADAC-BBF7-814B-A776-597600B5D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7" y="1129730"/>
            <a:ext cx="8932505" cy="3907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Horsehoe Case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Avishai’s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 Planner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3" descr="A close up of an umbrella&#10;&#10;Description automatically generated">
            <a:extLst>
              <a:ext uri="{FF2B5EF4-FFF2-40B4-BE49-F238E27FC236}">
                <a16:creationId xmlns:a16="http://schemas.microsoft.com/office/drawing/2014/main" id="{464D7477-1FDB-7540-97DA-33BF8933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60" y="978322"/>
            <a:ext cx="7642279" cy="5849441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49CF501-FEEF-674D-BAEA-FA5B6562A2EF}"/>
              </a:ext>
            </a:extLst>
          </p:cNvPr>
          <p:cNvSpPr/>
          <p:nvPr/>
        </p:nvSpPr>
        <p:spPr>
          <a:xfrm>
            <a:off x="1055399" y="4667786"/>
            <a:ext cx="4169744" cy="8512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some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ations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moving towards the opposite direction to goal.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163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230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22</cp:revision>
  <dcterms:created xsi:type="dcterms:W3CDTF">2020-05-08T16:20:53Z</dcterms:created>
  <dcterms:modified xsi:type="dcterms:W3CDTF">2020-05-19T16:54:25Z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