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3"/>
  </p:normalViewPr>
  <p:slideViewPr>
    <p:cSldViewPr snapToGrid="0" snapToObjects="1">
      <p:cViewPr>
        <p:scale>
          <a:sx n="84" d="100"/>
          <a:sy n="84" d="100"/>
        </p:scale>
        <p:origin x="164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A334A-AABE-0340-B52F-1E18F09FA6EA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0B447-80ED-0046-8FD3-3BAF17EF8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8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0B447-80ED-0046-8FD3-3BAF17EF85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3C45-C926-A947-BDAF-D62B33AA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E9857-459A-1446-AB15-AED07DF2F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B45FD-B587-7047-88D9-26494086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AF34-5D1B-504B-98AC-121C38C5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75BE-ADEC-F043-9EB2-CF97D9D4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6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A060-B051-1647-94CA-3A504C14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D7095-7FAC-B14F-9009-D80C71ABC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83F1B-86B1-DE4C-8220-C4182EBD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25E33-BEF9-2548-A99B-2C14374D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28021-968A-E44E-8785-C4E265F7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2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4EC08-94F5-D244-8E8C-C966727FE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F904-C699-DF46-9820-AEC11B303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9CC94-F903-C94A-BF3C-69139F4B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D098E-3487-E84D-87E4-94B7FF00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BFB5-6DFB-6C4F-A95F-1ABA2837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5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1FB1-91E8-1946-BFF4-1BF145DC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FA19-E8D5-D243-8E46-540274EF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28B49-B8C7-084A-BFD7-B05AEB76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5D05F-0F6A-ED4E-94C5-B92AC04A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FD5C8-2E69-DF40-B7E7-8E07197C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4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3F04-88A6-8F47-BE0E-CC592DDA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78723-FF6A-D14B-8660-08214F80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68AE3-2FFF-234A-9A0F-3E77C00E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3F2E7-AA51-8345-A640-7ECAA451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47395-2137-C641-8580-178A4C7D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5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963E-65E0-E84A-A545-51F0C7D6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4EEF-2E1D-7E48-9B3B-A515E9655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286E0-53C9-4B4C-9790-512EC20AD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554F8-191B-414D-9B08-C6C22A73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1C355-F9F0-AC48-B4D4-C1C8345A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9B68A-10A6-1349-B09C-37B0A2DA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4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DF54-E7A4-134E-BBA1-F8674CA8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D357B-D0D9-9B49-9546-4D5FB577D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46A22-3012-0947-AEA3-6778F3480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793FF-E0AC-6D43-833A-5D5B3CA89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5790B-3210-BE47-B050-F6B299FF9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6E323-80B3-1044-9527-8BCA29A1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EADDF-F2A9-CD45-BE2E-1A33B502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98424-26DB-414F-9D04-62B5DA96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2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7E66-4477-EB41-A928-393DA7B6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A8B4B-E51B-0944-9214-61A1C05A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403B4-8D74-2E4D-A07A-FD7B0EFB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F2EAD-72B1-5646-BDD8-09CDD6E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34176-0B0D-F347-B7A9-B1563401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2F0E9-BB25-6648-9854-71A28180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56F4F-10CB-9C4C-A595-D6C174E1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6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1175-7A38-F849-9772-FDE42335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DBE7-E596-5240-8AEB-7C9441848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3E805-4C3E-C84A-B1EA-E27DCBE4A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DAC63-D492-6344-9F1D-49B4DE3B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75773-8489-014B-9714-64D1BA6B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26132-3532-B342-94D3-D1D71969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776D-2898-C34E-84F0-9A270F71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87E67-77FC-2D46-A317-3D008D1E5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697AA-0AB7-F74A-BF54-A00A1A09D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57919-4C03-3142-BC26-3E32A7AD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902-3F3B-CD40-887A-3E09A77C652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F0DA8-9270-A548-A7DE-F870C0B7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358F3-783A-4948-A1E2-810C9107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7FAD1-56B2-3945-8B42-F5BC31A9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C0213-1782-D548-AB0C-BBF6E2E62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31C19-8252-8348-9ECF-3BEC006E9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5902-3F3B-CD40-887A-3E09A77C6521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7BE53-7C2E-9642-A402-5C2E6EAD1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38BF1-6609-B840-B0A6-D39CFF27B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B784-14CF-424C-92ED-68AE404F9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1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A489-1C81-0440-BBAE-F09D1D5BF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</a:t>
            </a:r>
            <a:br>
              <a:rPr lang="en-US" dirty="0"/>
            </a:br>
            <a:r>
              <a:rPr lang="en-US" dirty="0"/>
              <a:t>2021/07/21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3F147-46E2-A543-9DA8-E917D8B6D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0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150-EFC1-604A-A2FB-95D3B537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ECFA5-F810-DF47-AF13-C4EA8AE03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694" y="0"/>
            <a:ext cx="4890138" cy="68580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D5B45AE-1710-A649-AEA1-2B7B2285B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1391976"/>
            <a:ext cx="4344365" cy="434436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4B30D8-F798-934C-88CE-820219A28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550" y="5894909"/>
            <a:ext cx="4743450" cy="5979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Dynamics model: using 1k data</a:t>
            </a:r>
          </a:p>
        </p:txBody>
      </p:sp>
    </p:spTree>
    <p:extLst>
      <p:ext uri="{BB962C8B-B14F-4D97-AF65-F5344CB8AC3E}">
        <p14:creationId xmlns:p14="http://schemas.microsoft.com/office/powerpoint/2010/main" val="173056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150-EFC1-604A-A2FB-95D3B537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E436-D8BD-9941-9CD8-E23F3AB94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232" y="5598659"/>
            <a:ext cx="11353801" cy="4739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Trying to solve the current issue of AIP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829097-CAEF-0B4F-B0ED-21CC63D177B9}"/>
              </a:ext>
            </a:extLst>
          </p:cNvPr>
          <p:cNvSpPr txBox="1">
            <a:spLocks/>
          </p:cNvSpPr>
          <p:nvPr/>
        </p:nvSpPr>
        <p:spPr>
          <a:xfrm>
            <a:off x="1045028" y="42730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 Progress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A84D1B-AD6E-9D47-8B81-BD3EFE7DFF55}"/>
              </a:ext>
            </a:extLst>
          </p:cNvPr>
          <p:cNvSpPr txBox="1">
            <a:spLocks/>
          </p:cNvSpPr>
          <p:nvPr/>
        </p:nvSpPr>
        <p:spPr>
          <a:xfrm>
            <a:off x="701232" y="1954876"/>
            <a:ext cx="11353801" cy="261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Trained a new dynamics model of Reacher-v2 using 100 data</a:t>
            </a:r>
          </a:p>
          <a:p>
            <a:endParaRPr lang="en-US" dirty="0"/>
          </a:p>
          <a:p>
            <a:r>
              <a:rPr lang="en-US" dirty="0"/>
              <a:t>Trained a new PPO policy only based on the dynamics model</a:t>
            </a:r>
          </a:p>
          <a:p>
            <a:endParaRPr lang="en-US" dirty="0"/>
          </a:p>
          <a:p>
            <a:r>
              <a:rPr lang="en-US" dirty="0"/>
              <a:t>Trained AIP policy based on the new reference policy and reference model</a:t>
            </a:r>
          </a:p>
        </p:txBody>
      </p:sp>
    </p:spTree>
    <p:extLst>
      <p:ext uri="{BB962C8B-B14F-4D97-AF65-F5344CB8AC3E}">
        <p14:creationId xmlns:p14="http://schemas.microsoft.com/office/powerpoint/2010/main" val="196212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150-EFC1-604A-A2FB-95D3B537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03E692C-BC34-7D47-86DE-43C16E176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636" y="1519709"/>
            <a:ext cx="4344365" cy="434436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7CEF0D-DFB6-E347-86FB-C224EE77F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4636" y="5894909"/>
            <a:ext cx="4743450" cy="5979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Dynamics model: using 1k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984B48-2DEB-8646-9049-50720701FC06}"/>
              </a:ext>
            </a:extLst>
          </p:cNvPr>
          <p:cNvSpPr txBox="1">
            <a:spLocks/>
          </p:cNvSpPr>
          <p:nvPr/>
        </p:nvSpPr>
        <p:spPr>
          <a:xfrm>
            <a:off x="1352550" y="5894909"/>
            <a:ext cx="4743450" cy="597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Dynamics model: using 100 data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99D8BC0-BC3E-2241-8859-2D4A74968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407" y="1500731"/>
            <a:ext cx="4343400" cy="4343400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619D7429-DD22-E54E-982B-A0B80E7B9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275" y="670076"/>
            <a:ext cx="4991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7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F150-EFC1-604A-A2FB-95D3B537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Reason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E436-D8BD-9941-9CD8-E23F3AB94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56632"/>
            <a:ext cx="1246631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Alpha maybe always too high (doesn’t deviate much from 1)(not powerful enough)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Learned Alpha valued need to be printed out and checked </a:t>
            </a:r>
          </a:p>
          <a:p>
            <a:pPr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If so, equation (5) (and(4)) need to be tuned/redefined/investigated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FC907AE7-2573-0E4F-BA94-51B2A9C66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014" y="0"/>
            <a:ext cx="56642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0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121</Words>
  <Application>Microsoft Macintosh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Meeting 2021/07/21</vt:lpstr>
      <vt:lpstr>Last Time</vt:lpstr>
      <vt:lpstr>Have done so far</vt:lpstr>
      <vt:lpstr>Results</vt:lpstr>
      <vt:lpstr>Possible Reason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2021/07/21</dc:title>
  <dc:creator>张硕 张硕</dc:creator>
  <cp:lastModifiedBy>张硕 张硕</cp:lastModifiedBy>
  <cp:revision>10</cp:revision>
  <dcterms:created xsi:type="dcterms:W3CDTF">2021-07-21T13:45:41Z</dcterms:created>
  <dcterms:modified xsi:type="dcterms:W3CDTF">2021-07-21T15:00:50Z</dcterms:modified>
</cp:coreProperties>
</file>