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3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A334A-AABE-0340-B52F-1E18F09FA6EA}" type="datetimeFigureOut">
              <a:rPr lang="en-US" smtClean="0"/>
              <a:t>8/12/21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0B447-80ED-0046-8FD3-3BAF17EF8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8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0B447-80ED-0046-8FD3-3BAF17EF85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3C45-C926-A947-BDAF-D62B33AA1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E9857-459A-1446-AB15-AED07DF2F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B45FD-B587-7047-88D9-26494086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4AF34-5D1B-504B-98AC-121C38C5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75BE-ADEC-F043-9EB2-CF97D9D4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6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A060-B051-1647-94CA-3A504C14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D7095-7FAC-B14F-9009-D80C71ABC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83F1B-86B1-DE4C-8220-C4182EBD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25E33-BEF9-2548-A99B-2C14374D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28021-968A-E44E-8785-C4E265F7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2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4EC08-94F5-D244-8E8C-C966727FE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F904-C699-DF46-9820-AEC11B303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9CC94-F903-C94A-BF3C-69139F4B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D098E-3487-E84D-87E4-94B7FF00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0BFB5-6DFB-6C4F-A95F-1ABA2837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5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1FB1-91E8-1946-BFF4-1BF145DC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FA19-E8D5-D243-8E46-540274EF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28B49-B8C7-084A-BFD7-B05AEB76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5D05F-0F6A-ED4E-94C5-B92AC04A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FD5C8-2E69-DF40-B7E7-8E07197C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4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3F04-88A6-8F47-BE0E-CC592DDA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78723-FF6A-D14B-8660-08214F802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68AE3-2FFF-234A-9A0F-3E77C00E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3F2E7-AA51-8345-A640-7ECAA451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47395-2137-C641-8580-178A4C7D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5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963E-65E0-E84A-A545-51F0C7D6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34EEF-2E1D-7E48-9B3B-A515E9655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286E0-53C9-4B4C-9790-512EC20AD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554F8-191B-414D-9B08-C6C22A73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1C355-F9F0-AC48-B4D4-C1C8345A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9B68A-10A6-1349-B09C-37B0A2DA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4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DF54-E7A4-134E-BBA1-F8674CA8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D357B-D0D9-9B49-9546-4D5FB577D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46A22-3012-0947-AEA3-6778F3480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793FF-E0AC-6D43-833A-5D5B3CA89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5790B-3210-BE47-B050-F6B299FF9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6E323-80B3-1044-9527-8BCA29A1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8/12/21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EADDF-F2A9-CD45-BE2E-1A33B502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198424-26DB-414F-9D04-62B5DA96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2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7E66-4477-EB41-A928-393DA7B6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A8B4B-E51B-0944-9214-61A1C05A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8/12/21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403B4-8D74-2E4D-A07A-FD7B0EFB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F2EAD-72B1-5646-BDD8-09CDD6E2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3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34176-0B0D-F347-B7A9-B1563401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8/12/21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2F0E9-BB25-6648-9854-71A28180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56F4F-10CB-9C4C-A595-D6C174E1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6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1175-7A38-F849-9772-FDE42335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DBE7-E596-5240-8AEB-7C9441848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3E805-4C3E-C84A-B1EA-E27DCBE4A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DAC63-D492-6344-9F1D-49B4DE3B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75773-8489-014B-9714-64D1BA6B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26132-3532-B342-94D3-D1D71969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776D-2898-C34E-84F0-9A270F71D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87E67-77FC-2D46-A317-3D008D1E5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697AA-0AB7-F74A-BF54-A00A1A09D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57919-4C03-3142-BC26-3E32A7AD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F0DA8-9270-A548-A7DE-F870C0B7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358F3-783A-4948-A1E2-810C9107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4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77FAD1-56B2-3945-8B42-F5BC31A9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C0213-1782-D548-AB0C-BBF6E2E62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31C19-8252-8348-9ECF-3BEC006E9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45902-3F3B-CD40-887A-3E09A77C6521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7BE53-7C2E-9642-A402-5C2E6EAD1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38BF1-6609-B840-B0A6-D39CFF27B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1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A489-1C81-0440-BBAE-F09D1D5BF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</a:t>
            </a:r>
            <a:br>
              <a:rPr lang="en-US"/>
            </a:br>
            <a:r>
              <a:rPr lang="en-US"/>
              <a:t>2021/08/11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3F147-46E2-A543-9DA8-E917D8B6D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Shuo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0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F150-EFC1-604A-A2FB-95D3B537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7"/>
            <a:ext cx="10515600" cy="1325563"/>
          </a:xfrm>
        </p:spPr>
        <p:txBody>
          <a:bodyPr/>
          <a:lstStyle/>
          <a:p>
            <a:r>
              <a:rPr lang="en-US" dirty="0"/>
              <a:t>DM3(RF </a:t>
            </a:r>
            <a:r>
              <a:rPr lang="en-US" dirty="0" err="1"/>
              <a:t>sto</a:t>
            </a:r>
            <a:r>
              <a:rPr lang="en-US" dirty="0"/>
              <a:t>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4B30D8-F798-934C-88CE-820219A28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2119" y="3532708"/>
            <a:ext cx="1434193" cy="3861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Fig 3.5 RF1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E4C1F2-787E-2D46-AD37-239A484C535A}"/>
              </a:ext>
            </a:extLst>
          </p:cNvPr>
          <p:cNvSpPr txBox="1">
            <a:spLocks/>
          </p:cNvSpPr>
          <p:nvPr/>
        </p:nvSpPr>
        <p:spPr>
          <a:xfrm>
            <a:off x="8284028" y="3532708"/>
            <a:ext cx="1434191" cy="597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Fig 3.6 RF2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0449BE-12E1-A647-B715-DBC52286CA51}"/>
              </a:ext>
            </a:extLst>
          </p:cNvPr>
          <p:cNvSpPr txBox="1">
            <a:spLocks/>
          </p:cNvSpPr>
          <p:nvPr/>
        </p:nvSpPr>
        <p:spPr>
          <a:xfrm>
            <a:off x="2822119" y="6543062"/>
            <a:ext cx="1434193" cy="597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Fig 3.7 RF3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E6DB75-C738-7A45-B45D-752F668E6E92}"/>
              </a:ext>
            </a:extLst>
          </p:cNvPr>
          <p:cNvSpPr txBox="1">
            <a:spLocks/>
          </p:cNvSpPr>
          <p:nvPr/>
        </p:nvSpPr>
        <p:spPr>
          <a:xfrm>
            <a:off x="8284028" y="6494043"/>
            <a:ext cx="1434192" cy="597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Fig 3.8 RF4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67ACD07-BD78-D048-BD02-C66BC4631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23" y="813816"/>
            <a:ext cx="2615184" cy="2615184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ED01B93-FDD1-744E-BCB7-DFFC22D32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813816"/>
            <a:ext cx="2615184" cy="2615184"/>
          </a:xfrm>
          <a:prstGeom prst="rect">
            <a:avLst/>
          </a:prstGeom>
        </p:spPr>
      </p:pic>
      <p:pic>
        <p:nvPicPr>
          <p:cNvPr id="12" name="Picture 11" descr="Chart, diagram&#10;&#10;Description automatically generated">
            <a:extLst>
              <a:ext uri="{FF2B5EF4-FFF2-40B4-BE49-F238E27FC236}">
                <a16:creationId xmlns:a16="http://schemas.microsoft.com/office/drawing/2014/main" id="{577C53D6-6D0B-0A47-9FAD-985C3437B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195" y="3918857"/>
            <a:ext cx="2615184" cy="2615184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E8F754C0-AF31-3448-AE56-917A3CF1F6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493" y="3878859"/>
            <a:ext cx="2615184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F150-EFC1-604A-A2FB-95D3B537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7"/>
            <a:ext cx="10515600" cy="1325563"/>
          </a:xfrm>
        </p:spPr>
        <p:txBody>
          <a:bodyPr/>
          <a:lstStyle/>
          <a:p>
            <a:r>
              <a:rPr lang="en-US" dirty="0"/>
              <a:t>Alpha comparison (DM2 RF3 </a:t>
            </a:r>
            <a:r>
              <a:rPr lang="en-US" dirty="0" err="1"/>
              <a:t>sto</a:t>
            </a:r>
            <a:r>
              <a:rPr lang="en-US" dirty="0"/>
              <a:t>)</a:t>
            </a:r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04D8416D-C9DE-2A41-88FB-96F043347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6858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54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7C5D0BEC-1426-1F48-8C4D-EE4A5DABE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2042443"/>
            <a:ext cx="3890963" cy="3890963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FFF7530-9A6C-FC49-98C7-A42C93E7B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299" y="1885279"/>
            <a:ext cx="4167187" cy="41671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E9DDEC-749A-414C-950D-8A905159EFC1}"/>
              </a:ext>
            </a:extLst>
          </p:cNvPr>
          <p:cNvSpPr txBox="1">
            <a:spLocks/>
          </p:cNvSpPr>
          <p:nvPr/>
        </p:nvSpPr>
        <p:spPr>
          <a:xfrm>
            <a:off x="2688093" y="5944381"/>
            <a:ext cx="1434193" cy="597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Regression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0179F3-CF77-9043-AD42-0EDB8B3B528E}"/>
              </a:ext>
            </a:extLst>
          </p:cNvPr>
          <p:cNvSpPr txBox="1">
            <a:spLocks/>
          </p:cNvSpPr>
          <p:nvPr/>
        </p:nvSpPr>
        <p:spPr>
          <a:xfrm>
            <a:off x="8269740" y="6014766"/>
            <a:ext cx="2031547" cy="597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Classification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69017D-B425-D543-98B1-FEE2B4822E8D}"/>
              </a:ext>
            </a:extLst>
          </p:cNvPr>
          <p:cNvSpPr txBox="1">
            <a:spLocks/>
          </p:cNvSpPr>
          <p:nvPr/>
        </p:nvSpPr>
        <p:spPr>
          <a:xfrm>
            <a:off x="0" y="-2976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Alpha comparison (DM2 RF3 sto)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69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F150-EFC1-604A-A2FB-95D3B537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DM2 (Reference policy rollout in DM2)</a:t>
            </a:r>
            <a:br>
              <a:rPr lang="en-US" dirty="0"/>
            </a:br>
            <a:r>
              <a:rPr lang="en-US" dirty="0"/>
              <a:t>Action value matters much in return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7A8DDD-B6A7-F840-92BF-E5C324D986A2}"/>
              </a:ext>
            </a:extLst>
          </p:cNvPr>
          <p:cNvSpPr txBox="1">
            <a:spLocks/>
          </p:cNvSpPr>
          <p:nvPr/>
        </p:nvSpPr>
        <p:spPr>
          <a:xfrm>
            <a:off x="2414589" y="6143631"/>
            <a:ext cx="3681412" cy="7844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Return -11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Reference policy deterministic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0C648A-17C8-BA4E-80EC-3E1DB2A52EE5}"/>
              </a:ext>
            </a:extLst>
          </p:cNvPr>
          <p:cNvSpPr txBox="1">
            <a:spLocks/>
          </p:cNvSpPr>
          <p:nvPr/>
        </p:nvSpPr>
        <p:spPr>
          <a:xfrm>
            <a:off x="7667627" y="6143631"/>
            <a:ext cx="3681412" cy="7844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Return -60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Reference policy stochastic</a:t>
            </a:r>
          </a:p>
        </p:txBody>
      </p:sp>
      <p:pic>
        <p:nvPicPr>
          <p:cNvPr id="12" name="Picture 11" descr="Chart, bubble chart&#10;&#10;Description automatically generated">
            <a:extLst>
              <a:ext uri="{FF2B5EF4-FFF2-40B4-BE49-F238E27FC236}">
                <a16:creationId xmlns:a16="http://schemas.microsoft.com/office/drawing/2014/main" id="{8A5F14F4-9922-694B-9950-63A9A26D9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8" y="1290246"/>
            <a:ext cx="4557712" cy="4557712"/>
          </a:xfrm>
          <a:prstGeom prst="rect">
            <a:avLst/>
          </a:prstGeom>
        </p:spPr>
      </p:pic>
      <p:pic>
        <p:nvPicPr>
          <p:cNvPr id="14" name="Picture 13" descr="Chart, bubble chart&#10;&#10;Description automatically generated">
            <a:extLst>
              <a:ext uri="{FF2B5EF4-FFF2-40B4-BE49-F238E27FC236}">
                <a16:creationId xmlns:a16="http://schemas.microsoft.com/office/drawing/2014/main" id="{CE91C34E-EE48-4F48-BE34-F7CFBB85F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430" y="1137845"/>
            <a:ext cx="4862513" cy="486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4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F150-EFC1-604A-A2FB-95D3B537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Next plan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7A8DDD-B6A7-F840-92BF-E5C324D986A2}"/>
              </a:ext>
            </a:extLst>
          </p:cNvPr>
          <p:cNvSpPr txBox="1">
            <a:spLocks/>
          </p:cNvSpPr>
          <p:nvPr/>
        </p:nvSpPr>
        <p:spPr>
          <a:xfrm>
            <a:off x="428625" y="1485905"/>
            <a:ext cx="11158537" cy="5014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Reacher with obstacles?</a:t>
            </a:r>
          </a:p>
          <a:p>
            <a:r>
              <a:rPr lang="en-US" dirty="0"/>
              <a:t>Other environments: such as Fetch-Reacher in </a:t>
            </a:r>
            <a:r>
              <a:rPr lang="en-US" dirty="0" err="1"/>
              <a:t>openai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3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F150-EFC1-604A-A2FB-95D3B537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-71269"/>
            <a:ext cx="10515600" cy="1325563"/>
          </a:xfrm>
        </p:spPr>
        <p:txBody>
          <a:bodyPr/>
          <a:lstStyle/>
          <a:p>
            <a:r>
              <a:rPr lang="en-US" dirty="0"/>
              <a:t>Last time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03E692C-BC34-7D47-86DE-43C16E176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85" y="992961"/>
            <a:ext cx="4344365" cy="434436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7CEF0D-DFB6-E347-86FB-C224EE77F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185" y="5133401"/>
            <a:ext cx="4743450" cy="5979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Dynamics model: using 1k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984B48-2DEB-8646-9049-50720701FC06}"/>
              </a:ext>
            </a:extLst>
          </p:cNvPr>
          <p:cNvSpPr txBox="1">
            <a:spLocks/>
          </p:cNvSpPr>
          <p:nvPr/>
        </p:nvSpPr>
        <p:spPr>
          <a:xfrm>
            <a:off x="1058636" y="5266108"/>
            <a:ext cx="4743450" cy="597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Dynamics model: using 100 data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C99D8BC0-BC3E-2241-8859-2D4A74968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50" y="993926"/>
            <a:ext cx="4343400" cy="4343400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619D7429-DD22-E54E-982B-A0B80E7B9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275" y="198101"/>
            <a:ext cx="4991100" cy="6477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EFB6BC1-B7DC-E94C-9A27-33B7ACAEC01D}"/>
              </a:ext>
            </a:extLst>
          </p:cNvPr>
          <p:cNvSpPr txBox="1">
            <a:spLocks/>
          </p:cNvSpPr>
          <p:nvPr/>
        </p:nvSpPr>
        <p:spPr>
          <a:xfrm>
            <a:off x="924468" y="55650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Problem: AIP performs better than model-based policy not significantly!</a:t>
            </a:r>
          </a:p>
        </p:txBody>
      </p:sp>
    </p:spTree>
    <p:extLst>
      <p:ext uri="{BB962C8B-B14F-4D97-AF65-F5344CB8AC3E}">
        <p14:creationId xmlns:p14="http://schemas.microsoft.com/office/powerpoint/2010/main" val="9706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F150-EFC1-604A-A2FB-95D3B537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848"/>
            <a:ext cx="10515600" cy="1325563"/>
          </a:xfrm>
        </p:spPr>
        <p:txBody>
          <a:bodyPr/>
          <a:lstStyle/>
          <a:p>
            <a:r>
              <a:rPr lang="en-US" dirty="0"/>
              <a:t>Have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E436-D8BD-9941-9CD8-E23F3AB94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4" y="3663495"/>
            <a:ext cx="11935288" cy="3194505"/>
          </a:xfrm>
        </p:spPr>
        <p:txBody>
          <a:bodyPr>
            <a:normAutofit/>
          </a:bodyPr>
          <a:lstStyle/>
          <a:p>
            <a:r>
              <a:rPr lang="en-US" dirty="0"/>
              <a:t>Classification generally works much better and more stable than regression</a:t>
            </a:r>
          </a:p>
          <a:p>
            <a:r>
              <a:rPr lang="en-US" dirty="0"/>
              <a:t>Stochastic model-based policy has much lower returns than deterministic due to the bigger action value. (Reacher: Reward has an action penalty)</a:t>
            </a:r>
          </a:p>
          <a:p>
            <a:r>
              <a:rPr lang="en-US" dirty="0"/>
              <a:t>AIP outperforms model-based policy generally, especially for stochastic model-based policy </a:t>
            </a:r>
          </a:p>
          <a:p>
            <a:r>
              <a:rPr lang="en-US" dirty="0"/>
              <a:t>AIP has a much faster convergence generally than model-free policy at the beginning (Sometimes, AIP’s final performance outperforms model-free policy)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829097-CAEF-0B4F-B0ED-21CC63D177B9}"/>
              </a:ext>
            </a:extLst>
          </p:cNvPr>
          <p:cNvSpPr txBox="1">
            <a:spLocks/>
          </p:cNvSpPr>
          <p:nvPr/>
        </p:nvSpPr>
        <p:spPr>
          <a:xfrm>
            <a:off x="838200" y="25317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 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A84D1B-AD6E-9D47-8B81-BD3EFE7DFF55}"/>
              </a:ext>
            </a:extLst>
          </p:cNvPr>
          <p:cNvSpPr txBox="1">
            <a:spLocks/>
          </p:cNvSpPr>
          <p:nvPr/>
        </p:nvSpPr>
        <p:spPr>
          <a:xfrm>
            <a:off x="701230" y="834073"/>
            <a:ext cx="11353801" cy="2617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Implemented the classification version of alpha training/prediction</a:t>
            </a:r>
          </a:p>
          <a:p>
            <a:r>
              <a:rPr lang="en-US" dirty="0"/>
              <a:t>Deleted the meaningless exploration of model-based policy </a:t>
            </a:r>
          </a:p>
          <a:p>
            <a:r>
              <a:rPr lang="en-US" dirty="0"/>
              <a:t>Investigated comprehensively the AIP performance with 3 different dynamics models and 8 model-based policy for each models</a:t>
            </a:r>
          </a:p>
        </p:txBody>
      </p:sp>
    </p:spTree>
    <p:extLst>
      <p:ext uri="{BB962C8B-B14F-4D97-AF65-F5344CB8AC3E}">
        <p14:creationId xmlns:p14="http://schemas.microsoft.com/office/powerpoint/2010/main" val="196212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F150-EFC1-604A-A2FB-95D3B537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E436-D8BD-9941-9CD8-E23F3AB94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05518"/>
            <a:ext cx="12466319" cy="5428682"/>
          </a:xfrm>
        </p:spPr>
        <p:txBody>
          <a:bodyPr/>
          <a:lstStyle/>
          <a:p>
            <a:r>
              <a:rPr lang="en-US" dirty="0"/>
              <a:t>Dynamics Model 1(DM1): Trained with 1k data without bias</a:t>
            </a:r>
          </a:p>
          <a:p>
            <a:r>
              <a:rPr lang="en-US" dirty="0"/>
              <a:t>Dynamics Model 2(DM2): Trained with 100 data without bias</a:t>
            </a:r>
          </a:p>
          <a:p>
            <a:r>
              <a:rPr lang="en-US" dirty="0"/>
              <a:t>Dynamics Model 3(DM3): Trained with 50 data with bias</a:t>
            </a:r>
          </a:p>
          <a:p>
            <a:endParaRPr lang="en-US" dirty="0"/>
          </a:p>
          <a:p>
            <a:r>
              <a:rPr lang="en-US" dirty="0"/>
              <a:t>Reference model-based policy: 2 versions; deterministic(det) or stochastic(</a:t>
            </a:r>
            <a:r>
              <a:rPr lang="en-US" dirty="0" err="1"/>
              <a:t>sto</a:t>
            </a:r>
            <a:r>
              <a:rPr lang="en-US" dirty="0"/>
              <a:t>)</a:t>
            </a:r>
          </a:p>
          <a:p>
            <a:r>
              <a:rPr lang="en-US" dirty="0"/>
              <a:t>Reference model-based policy: 4 degrees of pre-training using dynamics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 policy 1 (RP1): most well-trained, with 1e6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 policy 2 (RP2): with 1.5e5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 policy 3 (RP3): with 1e5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 policy 4 (RP4): most slightly-trained, with 5e4 data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92F2BD5B-CBCE-8C43-BB91-B29EC89FC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310" y="-5331"/>
            <a:ext cx="2571750" cy="25717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B05A6E-072E-F947-9F4D-7BBC0F035BD8}"/>
              </a:ext>
            </a:extLst>
          </p:cNvPr>
          <p:cNvSpPr txBox="1">
            <a:spLocks/>
          </p:cNvSpPr>
          <p:nvPr/>
        </p:nvSpPr>
        <p:spPr>
          <a:xfrm>
            <a:off x="9730739" y="2400299"/>
            <a:ext cx="1786891" cy="536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Bias model</a:t>
            </a:r>
          </a:p>
        </p:txBody>
      </p:sp>
    </p:spTree>
    <p:extLst>
      <p:ext uri="{BB962C8B-B14F-4D97-AF65-F5344CB8AC3E}">
        <p14:creationId xmlns:p14="http://schemas.microsoft.com/office/powerpoint/2010/main" val="170540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F150-EFC1-604A-A2FB-95D3B537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7"/>
            <a:ext cx="10515600" cy="1325563"/>
          </a:xfrm>
        </p:spPr>
        <p:txBody>
          <a:bodyPr/>
          <a:lstStyle/>
          <a:p>
            <a:r>
              <a:rPr lang="en-US" dirty="0"/>
              <a:t>DM1(RF det)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4B30D8-F798-934C-88CE-820219A28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2119" y="3587136"/>
            <a:ext cx="1434193" cy="3861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Fig 1.1 RF1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E4C1F2-787E-2D46-AD37-239A484C535A}"/>
              </a:ext>
            </a:extLst>
          </p:cNvPr>
          <p:cNvSpPr txBox="1">
            <a:spLocks/>
          </p:cNvSpPr>
          <p:nvPr/>
        </p:nvSpPr>
        <p:spPr>
          <a:xfrm>
            <a:off x="8284028" y="3587136"/>
            <a:ext cx="1434191" cy="597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Fig 1.2 RF2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0449BE-12E1-A647-B715-DBC52286CA51}"/>
              </a:ext>
            </a:extLst>
          </p:cNvPr>
          <p:cNvSpPr txBox="1">
            <a:spLocks/>
          </p:cNvSpPr>
          <p:nvPr/>
        </p:nvSpPr>
        <p:spPr>
          <a:xfrm>
            <a:off x="2822119" y="6564752"/>
            <a:ext cx="1434193" cy="597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Fig 1.3 RF3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E6DB75-C738-7A45-B45D-752F668E6E92}"/>
              </a:ext>
            </a:extLst>
          </p:cNvPr>
          <p:cNvSpPr txBox="1">
            <a:spLocks/>
          </p:cNvSpPr>
          <p:nvPr/>
        </p:nvSpPr>
        <p:spPr>
          <a:xfrm>
            <a:off x="8373835" y="6445349"/>
            <a:ext cx="1434192" cy="597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Fig 1.4 RF4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F1224B54-8611-7945-AE95-8DF2F922B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930" y="816430"/>
            <a:ext cx="2612570" cy="2612570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5F958E8F-201F-D14E-92C0-2F17E3655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788" y="813816"/>
            <a:ext cx="2615184" cy="2615184"/>
          </a:xfrm>
          <a:prstGeom prst="rect">
            <a:avLst/>
          </a:prstGeom>
        </p:spPr>
      </p:pic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AE169D0F-A2D2-6241-9C3D-45C08ED6C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930" y="3830165"/>
            <a:ext cx="2615184" cy="2615184"/>
          </a:xfrm>
          <a:prstGeom prst="rect">
            <a:avLst/>
          </a:prstGeom>
        </p:spPr>
      </p:pic>
      <p:pic>
        <p:nvPicPr>
          <p:cNvPr id="20" name="Picture 1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7E0A3C7-88B1-2348-9327-7E07F3EEA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4687" y="3830165"/>
            <a:ext cx="2615184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6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F150-EFC1-604A-A2FB-95D3B537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7"/>
            <a:ext cx="10515600" cy="1325563"/>
          </a:xfrm>
        </p:spPr>
        <p:txBody>
          <a:bodyPr/>
          <a:lstStyle/>
          <a:p>
            <a:r>
              <a:rPr lang="en-US" dirty="0"/>
              <a:t>DM1(RF </a:t>
            </a:r>
            <a:r>
              <a:rPr lang="en-US" dirty="0" err="1"/>
              <a:t>sto</a:t>
            </a:r>
            <a:r>
              <a:rPr lang="en-US" dirty="0"/>
              <a:t>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4B30D8-F798-934C-88CE-820219A28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2119" y="3532708"/>
            <a:ext cx="1434193" cy="3861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Fig 1.5 RF1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E4C1F2-787E-2D46-AD37-239A484C535A}"/>
              </a:ext>
            </a:extLst>
          </p:cNvPr>
          <p:cNvSpPr txBox="1">
            <a:spLocks/>
          </p:cNvSpPr>
          <p:nvPr/>
        </p:nvSpPr>
        <p:spPr>
          <a:xfrm>
            <a:off x="8284028" y="3532708"/>
            <a:ext cx="1434191" cy="597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Fig 1.6 RF2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0449BE-12E1-A647-B715-DBC52286CA51}"/>
              </a:ext>
            </a:extLst>
          </p:cNvPr>
          <p:cNvSpPr txBox="1">
            <a:spLocks/>
          </p:cNvSpPr>
          <p:nvPr/>
        </p:nvSpPr>
        <p:spPr>
          <a:xfrm>
            <a:off x="2822119" y="6543062"/>
            <a:ext cx="1434193" cy="597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Fig 1.7 RF3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E6DB75-C738-7A45-B45D-752F668E6E92}"/>
              </a:ext>
            </a:extLst>
          </p:cNvPr>
          <p:cNvSpPr txBox="1">
            <a:spLocks/>
          </p:cNvSpPr>
          <p:nvPr/>
        </p:nvSpPr>
        <p:spPr>
          <a:xfrm>
            <a:off x="8373835" y="6423659"/>
            <a:ext cx="1434192" cy="597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Fig 1.8 RF4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7FBAA78-0CAD-EE4B-A981-BFAACFE91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23" y="705707"/>
            <a:ext cx="2615184" cy="2615184"/>
          </a:xfrm>
          <a:prstGeom prst="rect">
            <a:avLst/>
          </a:prstGeom>
        </p:spPr>
      </p:pic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24436128-7285-A547-AABD-C2315D960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057" y="705707"/>
            <a:ext cx="2615184" cy="2615184"/>
          </a:xfrm>
          <a:prstGeom prst="rect">
            <a:avLst/>
          </a:prstGeom>
        </p:spPr>
      </p:pic>
      <p:pic>
        <p:nvPicPr>
          <p:cNvPr id="12" name="Picture 11" descr="Chart, diagram&#10;&#10;Description automatically generated">
            <a:extLst>
              <a:ext uri="{FF2B5EF4-FFF2-40B4-BE49-F238E27FC236}">
                <a16:creationId xmlns:a16="http://schemas.microsoft.com/office/drawing/2014/main" id="{5AF830F3-6F50-1F42-8938-88B85BD59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623" y="3918857"/>
            <a:ext cx="2615184" cy="2615184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CC213004-6BE8-6843-B2E2-AAA798BA6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714" y="3807917"/>
            <a:ext cx="2615184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3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F150-EFC1-604A-A2FB-95D3B537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7"/>
            <a:ext cx="10515600" cy="1325563"/>
          </a:xfrm>
        </p:spPr>
        <p:txBody>
          <a:bodyPr/>
          <a:lstStyle/>
          <a:p>
            <a:r>
              <a:rPr lang="en-US" dirty="0"/>
              <a:t>DM2(RF det)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4B30D8-F798-934C-88CE-820219A28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2119" y="3587136"/>
            <a:ext cx="1434193" cy="3861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Fig 2.1 RF1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E4C1F2-787E-2D46-AD37-239A484C535A}"/>
              </a:ext>
            </a:extLst>
          </p:cNvPr>
          <p:cNvSpPr txBox="1">
            <a:spLocks/>
          </p:cNvSpPr>
          <p:nvPr/>
        </p:nvSpPr>
        <p:spPr>
          <a:xfrm>
            <a:off x="8284028" y="3587136"/>
            <a:ext cx="1434191" cy="597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Fig 2.2 RF2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0449BE-12E1-A647-B715-DBC52286CA51}"/>
              </a:ext>
            </a:extLst>
          </p:cNvPr>
          <p:cNvSpPr txBox="1">
            <a:spLocks/>
          </p:cNvSpPr>
          <p:nvPr/>
        </p:nvSpPr>
        <p:spPr>
          <a:xfrm>
            <a:off x="2822119" y="6564752"/>
            <a:ext cx="1434193" cy="597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Fig 2.3 RF3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E6DB75-C738-7A45-B45D-752F668E6E92}"/>
              </a:ext>
            </a:extLst>
          </p:cNvPr>
          <p:cNvSpPr txBox="1">
            <a:spLocks/>
          </p:cNvSpPr>
          <p:nvPr/>
        </p:nvSpPr>
        <p:spPr>
          <a:xfrm>
            <a:off x="8373835" y="6445349"/>
            <a:ext cx="1434192" cy="597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Fig 2.4 RF4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2E7FB99-0DB3-8F40-BA94-A5FDD47DF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23" y="813816"/>
            <a:ext cx="2615184" cy="2615184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4CC4E98-FB38-F841-82A3-47940875B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029" y="813816"/>
            <a:ext cx="2615184" cy="26151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41FD65-29BD-7D42-B6A7-15A2965B1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623" y="3973285"/>
            <a:ext cx="2615184" cy="26151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85E74B-9A0C-A342-AD6F-609BA8156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3531" y="3886119"/>
            <a:ext cx="2615184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0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F150-EFC1-604A-A2FB-95D3B537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7"/>
            <a:ext cx="10515600" cy="1325563"/>
          </a:xfrm>
        </p:spPr>
        <p:txBody>
          <a:bodyPr/>
          <a:lstStyle/>
          <a:p>
            <a:r>
              <a:rPr lang="en-US" dirty="0"/>
              <a:t>DM2(RF </a:t>
            </a:r>
            <a:r>
              <a:rPr lang="en-US" dirty="0" err="1"/>
              <a:t>sto</a:t>
            </a:r>
            <a:r>
              <a:rPr lang="en-US" dirty="0"/>
              <a:t>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4B30D8-F798-934C-88CE-820219A28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2119" y="3532708"/>
            <a:ext cx="1434193" cy="3861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Fig 2.5 RF1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E4C1F2-787E-2D46-AD37-239A484C535A}"/>
              </a:ext>
            </a:extLst>
          </p:cNvPr>
          <p:cNvSpPr txBox="1">
            <a:spLocks/>
          </p:cNvSpPr>
          <p:nvPr/>
        </p:nvSpPr>
        <p:spPr>
          <a:xfrm>
            <a:off x="8284028" y="3532708"/>
            <a:ext cx="1434191" cy="597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Fig 2.6 RF2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0449BE-12E1-A647-B715-DBC52286CA51}"/>
              </a:ext>
            </a:extLst>
          </p:cNvPr>
          <p:cNvSpPr txBox="1">
            <a:spLocks/>
          </p:cNvSpPr>
          <p:nvPr/>
        </p:nvSpPr>
        <p:spPr>
          <a:xfrm>
            <a:off x="2822119" y="6543062"/>
            <a:ext cx="1434193" cy="597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Fig 2.7 RF3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E6DB75-C738-7A45-B45D-752F668E6E92}"/>
              </a:ext>
            </a:extLst>
          </p:cNvPr>
          <p:cNvSpPr txBox="1">
            <a:spLocks/>
          </p:cNvSpPr>
          <p:nvPr/>
        </p:nvSpPr>
        <p:spPr>
          <a:xfrm>
            <a:off x="8373835" y="6423659"/>
            <a:ext cx="1434192" cy="597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Fig 2.8 RF4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D6DFB06-FB3E-0741-BAAD-6BA9DFD16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23" y="813816"/>
            <a:ext cx="2615184" cy="2615184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F6951CF-4234-9340-B05E-C25B5C589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866807"/>
            <a:ext cx="2615184" cy="2615184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FD88F3DC-A06B-9947-A1AB-CCB749DD2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623" y="3918857"/>
            <a:ext cx="2615184" cy="2615184"/>
          </a:xfrm>
          <a:prstGeom prst="rect">
            <a:avLst/>
          </a:prstGeom>
        </p:spPr>
      </p:pic>
      <p:pic>
        <p:nvPicPr>
          <p:cNvPr id="14" name="Picture 13" descr="Chart, diagram&#10;&#10;Description automatically generated">
            <a:extLst>
              <a:ext uri="{FF2B5EF4-FFF2-40B4-BE49-F238E27FC236}">
                <a16:creationId xmlns:a16="http://schemas.microsoft.com/office/drawing/2014/main" id="{90539FA2-F90F-1F43-90A3-A7781B2E3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4711" y="3808475"/>
            <a:ext cx="2615184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2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F150-EFC1-604A-A2FB-95D3B537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7"/>
            <a:ext cx="10515600" cy="1325563"/>
          </a:xfrm>
        </p:spPr>
        <p:txBody>
          <a:bodyPr/>
          <a:lstStyle/>
          <a:p>
            <a:r>
              <a:rPr lang="en-US" dirty="0"/>
              <a:t>DM3(RF det)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4B30D8-F798-934C-88CE-820219A28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2119" y="3587136"/>
            <a:ext cx="1434193" cy="3861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Fig 3.1 RF1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E4C1F2-787E-2D46-AD37-239A484C535A}"/>
              </a:ext>
            </a:extLst>
          </p:cNvPr>
          <p:cNvSpPr txBox="1">
            <a:spLocks/>
          </p:cNvSpPr>
          <p:nvPr/>
        </p:nvSpPr>
        <p:spPr>
          <a:xfrm>
            <a:off x="8284028" y="3587136"/>
            <a:ext cx="1434191" cy="597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Fig 3.2 RF2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0449BE-12E1-A647-B715-DBC52286CA51}"/>
              </a:ext>
            </a:extLst>
          </p:cNvPr>
          <p:cNvSpPr txBox="1">
            <a:spLocks/>
          </p:cNvSpPr>
          <p:nvPr/>
        </p:nvSpPr>
        <p:spPr>
          <a:xfrm>
            <a:off x="2822119" y="6564752"/>
            <a:ext cx="1434193" cy="597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Fig 3.3 RF3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E6DB75-C738-7A45-B45D-752F668E6E92}"/>
              </a:ext>
            </a:extLst>
          </p:cNvPr>
          <p:cNvSpPr txBox="1">
            <a:spLocks/>
          </p:cNvSpPr>
          <p:nvPr/>
        </p:nvSpPr>
        <p:spPr>
          <a:xfrm>
            <a:off x="8373835" y="6445349"/>
            <a:ext cx="1434192" cy="597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Fig 3.4 RF4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5F075BB-F77D-D94B-93F1-FE1B3E307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86" y="813816"/>
            <a:ext cx="2615184" cy="2615184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2C3AC7D-08D4-1D48-B70F-E4A6BA0D3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530" y="813816"/>
            <a:ext cx="2615184" cy="2615184"/>
          </a:xfrm>
          <a:prstGeom prst="rect">
            <a:avLst/>
          </a:prstGeom>
        </p:spPr>
      </p:pic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035A2B1-B164-D242-AFD9-558AD59B1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286" y="3949568"/>
            <a:ext cx="2615184" cy="2615184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2EEE575D-3176-7A4E-AEA3-372A8FA90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229" y="3886119"/>
            <a:ext cx="2615184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4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406</Words>
  <Application>Microsoft Macintosh PowerPoint</Application>
  <PresentationFormat>Widescreen</PresentationFormat>
  <Paragraphs>70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Meeting 2021/08/11</vt:lpstr>
      <vt:lpstr>Last time</vt:lpstr>
      <vt:lpstr>Have done so far</vt:lpstr>
      <vt:lpstr>Experiments</vt:lpstr>
      <vt:lpstr>DM1(RF det)</vt:lpstr>
      <vt:lpstr>DM1(RF sto)</vt:lpstr>
      <vt:lpstr>DM2(RF det)</vt:lpstr>
      <vt:lpstr>DM2(RF sto)</vt:lpstr>
      <vt:lpstr>DM3(RF det)</vt:lpstr>
      <vt:lpstr>DM3(RF sto)</vt:lpstr>
      <vt:lpstr>Alpha comparison (DM2 RF3 sto)</vt:lpstr>
      <vt:lpstr>PowerPoint Presentation</vt:lpstr>
      <vt:lpstr>DM2 (Reference policy rollout in DM2) Action value matters much in return</vt:lpstr>
      <vt:lpstr>Next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2021/07/21</dc:title>
  <dc:creator>张硕 张硕</dc:creator>
  <cp:lastModifiedBy>张硕 张硕</cp:lastModifiedBy>
  <cp:revision>16</cp:revision>
  <dcterms:created xsi:type="dcterms:W3CDTF">2021-07-21T13:45:41Z</dcterms:created>
  <dcterms:modified xsi:type="dcterms:W3CDTF">2021-08-11T21:19:26Z</dcterms:modified>
</cp:coreProperties>
</file>