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70" r:id="rId5"/>
    <p:sldId id="271" r:id="rId6"/>
    <p:sldId id="275" r:id="rId7"/>
    <p:sldId id="274" r:id="rId8"/>
    <p:sldId id="276" r:id="rId9"/>
    <p:sldId id="277" r:id="rId10"/>
    <p:sldId id="278" r:id="rId11"/>
    <p:sldId id="272" r:id="rId12"/>
    <p:sldId id="273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334A-AABE-0340-B52F-1E18F09FA6E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0B447-80ED-0046-8FD3-3BAF17EF8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B447-80ED-0046-8FD3-3BAF17EF8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3C45-C926-A947-BDAF-D62B33AA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E9857-459A-1446-AB15-AED07DF2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45FD-B587-7047-88D9-2649408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AF34-5D1B-504B-98AC-121C38C5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75BE-ADEC-F043-9EB2-CF97D9D4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060-B051-1647-94CA-3A504C1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D7095-7FAC-B14F-9009-D80C71AB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3F1B-86B1-DE4C-8220-C4182EBD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5E33-BEF9-2548-A99B-2C14374D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8021-968A-E44E-8785-C4E265F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4EC08-94F5-D244-8E8C-C966727FE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F904-C699-DF46-9820-AEC11B30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CC94-F903-C94A-BF3C-69139F4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098E-3487-E84D-87E4-94B7FF00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BFB5-6DFB-6C4F-A95F-1ABA2837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1FB1-91E8-1946-BFF4-1BF145DC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FA19-E8D5-D243-8E46-540274EF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8B49-B8C7-084A-BFD7-B05AEB7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D05F-0F6A-ED4E-94C5-B92AC04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D5C8-2E69-DF40-B7E7-8E07197C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F04-88A6-8F47-BE0E-CC592DD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8723-FF6A-D14B-8660-08214F80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AE3-2FFF-234A-9A0F-3E77C00E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F2E7-AA51-8345-A640-7ECAA451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395-2137-C641-8580-178A4C7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63E-65E0-E84A-A545-51F0C7D6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4EEF-2E1D-7E48-9B3B-A515E9655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86E0-53C9-4B4C-9790-512EC20A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54F8-191B-414D-9B08-C6C22A7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C355-F9F0-AC48-B4D4-C1C8345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B68A-10A6-1349-B09C-37B0A2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F54-E7A4-134E-BBA1-F8674CA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357B-D0D9-9B49-9546-4D5FB577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6A22-3012-0947-AEA3-6778F348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793FF-E0AC-6D43-833A-5D5B3CA89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5790B-3210-BE47-B050-F6B299FF9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E323-80B3-1044-9527-8BCA29A1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EADDF-F2A9-CD45-BE2E-1A33B50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98424-26DB-414F-9D04-62B5DA9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E66-4477-EB41-A928-393DA7B6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8B4B-E51B-0944-9214-61A1C05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403B4-8D74-2E4D-A07A-FD7B0EFB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F2EAD-72B1-5646-BDD8-09CDD6E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34176-0B0D-F347-B7A9-B156340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2F0E9-BB25-6648-9854-71A28180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6F4F-10CB-9C4C-A595-D6C174E1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1175-7A38-F849-9772-FDE42335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DBE7-E596-5240-8AEB-7C944184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E805-4C3E-C84A-B1EA-E27DCBE4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AC63-D492-6344-9F1D-49B4DE3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75773-8489-014B-9714-64D1BA6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6132-3532-B342-94D3-D1D7196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776D-2898-C34E-84F0-9A270F71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87E67-77FC-2D46-A317-3D008D1E5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97AA-0AB7-F74A-BF54-A00A1A09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7919-4C03-3142-BC26-3E32A7AD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0DA8-9270-A548-A7DE-F870C0B7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58F3-783A-4948-A1E2-810C9107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7FAD1-56B2-3945-8B42-F5BC31A9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0213-1782-D548-AB0C-BBF6E2E6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1C19-8252-8348-9ECF-3BEC006E9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5902-3F3B-CD40-887A-3E09A77C652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BE53-7C2E-9642-A402-5C2E6EAD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8BF1-6609-B840-B0A6-D39CFF27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A489-1C81-0440-BBAE-F09D1D5BF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/>
            </a:br>
            <a:r>
              <a:rPr lang="en-US"/>
              <a:t>2021/08/20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F147-46E2-A543-9DA8-E917D8B6D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0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DM3(RF det RF4)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03" y="6471851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3.4 RF4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7632C0-6749-4644-8663-BE9445B8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73" y="685800"/>
            <a:ext cx="5486400" cy="5486400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D0F4EEAA-D170-BC41-9D9F-EC228D1A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4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DM1(RF det)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88" y="3429253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1.1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3986897" y="3429000"/>
            <a:ext cx="1434191" cy="386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1.2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7040217" y="3437644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1.3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9987524" y="3404802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1.4 RF4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649E6-3AF1-C945-8618-00FEF4D2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" y="4035610"/>
            <a:ext cx="2615184" cy="2615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39F20-B78F-FB40-BACE-D67601D0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" y="789618"/>
            <a:ext cx="2615184" cy="261518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3E3F604-D0BE-9949-8630-74FEDDC9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0" y="4035610"/>
            <a:ext cx="2615184" cy="2615184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E4B86436-69F1-C841-895C-15AA566BD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400" y="789618"/>
            <a:ext cx="2615184" cy="261518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CB554476-AA1D-4B48-8DEF-585C2A828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992" y="4035610"/>
            <a:ext cx="2615184" cy="2615184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FD192A02-1B71-3748-A8AA-3C68F4BF7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992" y="789618"/>
            <a:ext cx="2615184" cy="2615184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5EF697AA-5630-0C48-801F-1B0C8B1CB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519" y="4035610"/>
            <a:ext cx="2615184" cy="2615184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D7BDC00A-EAFA-0243-B2EF-3A1DB4C70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519" y="789618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3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DM2(RF det)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88" y="3429253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2.1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3986897" y="3429000"/>
            <a:ext cx="1434191" cy="386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2.2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7040217" y="3437644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2.3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9798504" y="3429000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2.4 RF4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908A22A-0F89-ED4F-BA0D-2BBADD60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2" y="4035610"/>
            <a:ext cx="2615184" cy="26151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26EF2D7-ECDB-A048-A986-E8B82637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2" y="685800"/>
            <a:ext cx="2615184" cy="261518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E44DD70-C2F4-DF45-B955-58CEBBF67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00" y="4035610"/>
            <a:ext cx="2615184" cy="2615184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B705B3F-B632-5C49-B7AD-6ACE6EB2A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400" y="685800"/>
            <a:ext cx="2615184" cy="2615184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197C049F-2F6F-E741-A6FA-8CF0BB57E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721" y="4035610"/>
            <a:ext cx="2615184" cy="2615184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F7EB067F-CE9E-824D-B7BE-4740D47D4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721" y="685800"/>
            <a:ext cx="2615184" cy="261518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02A61FD7-8545-3042-9F9E-CFFDA562F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8008" y="4035610"/>
            <a:ext cx="2615184" cy="2615184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CB7AA34-0A69-0740-9560-1CEB94746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8008" y="685800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5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69017D-B425-D543-98B1-FEE2B4822E8D}"/>
              </a:ext>
            </a:extLst>
          </p:cNvPr>
          <p:cNvSpPr txBox="1">
            <a:spLocks/>
          </p:cNvSpPr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Alpha comparison (DM3)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5B3EA52-C87F-0740-8F6B-0D2C2FCB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46" y="235256"/>
            <a:ext cx="2926080" cy="292608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BAEC713-8018-1041-93C1-32C48ACF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11" y="235256"/>
            <a:ext cx="2926080" cy="292608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A8A35CD-BE26-7941-ACF6-71025D3DE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546" y="3546628"/>
            <a:ext cx="2926080" cy="292608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6DF535F-120B-4D48-A18E-C8F5E408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0" y="3605224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6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A8DDD-B6A7-F840-92BF-E5C324D986A2}"/>
              </a:ext>
            </a:extLst>
          </p:cNvPr>
          <p:cNvSpPr txBox="1">
            <a:spLocks/>
          </p:cNvSpPr>
          <p:nvPr/>
        </p:nvSpPr>
        <p:spPr>
          <a:xfrm>
            <a:off x="428625" y="1485905"/>
            <a:ext cx="11520568" cy="501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Reacher with obstacles?</a:t>
            </a:r>
          </a:p>
          <a:p>
            <a:r>
              <a:rPr lang="en-US" dirty="0"/>
              <a:t>Other environments: such as Fetch-Reacher in </a:t>
            </a:r>
            <a:r>
              <a:rPr lang="en-US" dirty="0" err="1"/>
              <a:t>openai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Monte-Carlo rollout(using Q in equation 3) will take much more time (half horizon times more than current one-step reward) since for every one data, we need a full-horizon rollout to acquire true Q.</a:t>
            </a:r>
          </a:p>
        </p:txBody>
      </p:sp>
    </p:spTree>
    <p:extLst>
      <p:ext uri="{BB962C8B-B14F-4D97-AF65-F5344CB8AC3E}">
        <p14:creationId xmlns:p14="http://schemas.microsoft.com/office/powerpoint/2010/main" val="370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" y="87312"/>
            <a:ext cx="10515600" cy="1325563"/>
          </a:xfrm>
        </p:spPr>
        <p:txBody>
          <a:bodyPr/>
          <a:lstStyle/>
          <a:p>
            <a:r>
              <a:rPr lang="en-US" dirty="0"/>
              <a:t>Last Time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436-D8BD-9941-9CD8-E23F3AB9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157176"/>
            <a:ext cx="12466319" cy="5428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1.Dynamics Model 1(DM1): Trained with 1k data without bias</a:t>
            </a:r>
          </a:p>
          <a:p>
            <a:pPr marL="0" indent="0">
              <a:buNone/>
            </a:pPr>
            <a:r>
              <a:rPr lang="en-US" dirty="0"/>
              <a:t>2. Dynamics Model 2(DM2): Trained with 100 data without bias</a:t>
            </a:r>
          </a:p>
          <a:p>
            <a:pPr marL="0" indent="0">
              <a:buNone/>
            </a:pPr>
            <a:r>
              <a:rPr lang="en-US" dirty="0"/>
              <a:t>3. Dynamics Model 3(DM3): Trained with 50 data with bias</a:t>
            </a:r>
          </a:p>
          <a:p>
            <a:pPr marL="0" indent="0">
              <a:buNone/>
            </a:pPr>
            <a:r>
              <a:rPr lang="en-US" dirty="0"/>
              <a:t>Reference deterministic model-based policy: 4 degrees of training using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1 (RP1): most well-trained, with 1e6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2 (RP2): with 1.5e5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3 (RP3): with 1e5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4 (RP4): most slightly-trained, with 5e4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We confirmed that AIP can improve the performance of model-based method.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Issue left: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Compared to model-free method, we want to Improve AIP so that it not only converges faster but also can match or outperforms model-free method’s final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92F2BD5B-CBCE-8C43-BB91-B29EC89F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310" y="-5331"/>
            <a:ext cx="2571750" cy="2571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05A6E-072E-F947-9F4D-7BBC0F035BD8}"/>
              </a:ext>
            </a:extLst>
          </p:cNvPr>
          <p:cNvSpPr txBox="1">
            <a:spLocks/>
          </p:cNvSpPr>
          <p:nvPr/>
        </p:nvSpPr>
        <p:spPr>
          <a:xfrm>
            <a:off x="9730739" y="2400299"/>
            <a:ext cx="1786891" cy="53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Bias model</a:t>
            </a:r>
          </a:p>
        </p:txBody>
      </p:sp>
    </p:spTree>
    <p:extLst>
      <p:ext uri="{BB962C8B-B14F-4D97-AF65-F5344CB8AC3E}">
        <p14:creationId xmlns:p14="http://schemas.microsoft.com/office/powerpoint/2010/main" val="17054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1224B54-8611-7945-AE95-8DF2F922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5F958E8F-201F-D14E-92C0-2F17E365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92" y="0"/>
            <a:ext cx="2286000" cy="228600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E169D0F-A2D2-6241-9C3D-45C08ED6C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54" y="-2614"/>
            <a:ext cx="2286000" cy="2286000"/>
          </a:xfrm>
          <a:prstGeom prst="rect">
            <a:avLst/>
          </a:prstGeom>
        </p:spPr>
      </p:pic>
      <p:pic>
        <p:nvPicPr>
          <p:cNvPr id="20" name="Picture 1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7E0A3C7-88B1-2348-9327-7E07F3EE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060" y="0"/>
            <a:ext cx="2286000" cy="22860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6CFFF5B-6647-274C-BC95-579A85112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86000"/>
            <a:ext cx="2286000" cy="228600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B49FDE79-5A3E-084D-9D16-3D6FF2814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692" y="2286000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EA5AB3-FB30-BE41-8AEC-F3CC17736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2754" y="2286000"/>
            <a:ext cx="2286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CDC803-8A51-604F-8945-00654AB9B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4060" y="2283386"/>
            <a:ext cx="2286000" cy="2286000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998DBAE6-FDE5-254C-861A-C84FCD0E3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572000"/>
            <a:ext cx="2286000" cy="228600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0AE077BC-AB3B-EC4D-B193-A17A3DBC1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4750" y="4572000"/>
            <a:ext cx="2286000" cy="2286000"/>
          </a:xfrm>
          <a:prstGeom prst="rect">
            <a:avLst/>
          </a:prstGeom>
        </p:spPr>
      </p:pic>
      <p:pic>
        <p:nvPicPr>
          <p:cNvPr id="24" name="Picture 2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3C7F04-719C-2E44-9FAF-1A03E15F85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2754" y="4569386"/>
            <a:ext cx="2286000" cy="2286000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DC4BE9E7-75DF-9046-AB48-C1217004D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94060" y="4572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8842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436-D8BD-9941-9CD8-E23F3AB9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40405"/>
            <a:ext cx="12466319" cy="5428682"/>
          </a:xfrm>
        </p:spPr>
        <p:txBody>
          <a:bodyPr>
            <a:normAutofit/>
          </a:bodyPr>
          <a:lstStyle/>
          <a:p>
            <a:r>
              <a:rPr lang="en-US" dirty="0"/>
              <a:t>Experiments with 6 different ways of tuning alpha in order to improve AIP’s performance compared to model-free method</a:t>
            </a:r>
          </a:p>
          <a:p>
            <a:endParaRPr lang="en-US" dirty="0"/>
          </a:p>
          <a:p>
            <a:r>
              <a:rPr lang="en-US" dirty="0"/>
              <a:t>Idea is that we want more alpha=0 during the training progress, so I add a probability p that forces alpha to be zero instead of the original output of alpha prediction network. And this p is going to be bigger and bigger. At the end of the training, p=1, which means we finally switch to model-free method.</a:t>
            </a:r>
          </a:p>
          <a:p>
            <a:endParaRPr lang="en-US" dirty="0"/>
          </a:p>
          <a:p>
            <a:r>
              <a:rPr lang="en-US" dirty="0"/>
              <a:t>Experimented 6 ways of p tuning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79C448-7FE9-DD43-8F10-68D96835E5C7}"/>
              </a:ext>
            </a:extLst>
          </p:cNvPr>
          <p:cNvSpPr txBox="1">
            <a:spLocks/>
          </p:cNvSpPr>
          <p:nvPr/>
        </p:nvSpPr>
        <p:spPr>
          <a:xfrm>
            <a:off x="1123405" y="2919411"/>
            <a:ext cx="1525089" cy="40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Linear (ln)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DB8A7A-2FB6-E349-8DF2-F893B339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08"/>
            <a:ext cx="3771900" cy="24892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25124599-A026-AB48-80E7-2DF770B1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111691"/>
            <a:ext cx="3835400" cy="25273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1A008AC-F690-BC44-B038-6C18362F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00" y="66108"/>
            <a:ext cx="3949700" cy="254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5DF45C-D9E3-FA4F-A897-D2AC31B0A798}"/>
              </a:ext>
            </a:extLst>
          </p:cNvPr>
          <p:cNvSpPr txBox="1">
            <a:spLocks/>
          </p:cNvSpPr>
          <p:nvPr/>
        </p:nvSpPr>
        <p:spPr>
          <a:xfrm>
            <a:off x="5562055" y="2919411"/>
            <a:ext cx="1724570" cy="40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Square (sq)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2CEF63-3584-FF41-8129-BB92208B863D}"/>
              </a:ext>
            </a:extLst>
          </p:cNvPr>
          <p:cNvSpPr txBox="1">
            <a:spLocks/>
          </p:cNvSpPr>
          <p:nvPr/>
        </p:nvSpPr>
        <p:spPr>
          <a:xfrm>
            <a:off x="9244013" y="2910452"/>
            <a:ext cx="2500857" cy="40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Square Root (sqrt)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6144F1-155C-7046-9391-D629A261755B}"/>
              </a:ext>
            </a:extLst>
          </p:cNvPr>
          <p:cNvSpPr txBox="1">
            <a:spLocks/>
          </p:cNvSpPr>
          <p:nvPr/>
        </p:nvSpPr>
        <p:spPr>
          <a:xfrm>
            <a:off x="1457869" y="6215061"/>
            <a:ext cx="1190625" cy="40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ln_mid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1EE359-C52C-9744-AE19-95BAD9BDB746}"/>
              </a:ext>
            </a:extLst>
          </p:cNvPr>
          <p:cNvSpPr txBox="1">
            <a:spLocks/>
          </p:cNvSpPr>
          <p:nvPr/>
        </p:nvSpPr>
        <p:spPr>
          <a:xfrm>
            <a:off x="4881093" y="6215061"/>
            <a:ext cx="3132607" cy="40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sq_mid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8A70C5-4E5B-5A48-B854-3047E90C5E0D}"/>
              </a:ext>
            </a:extLst>
          </p:cNvPr>
          <p:cNvSpPr txBox="1">
            <a:spLocks/>
          </p:cNvSpPr>
          <p:nvPr/>
        </p:nvSpPr>
        <p:spPr>
          <a:xfrm>
            <a:off x="8928137" y="6215061"/>
            <a:ext cx="3132607" cy="40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sqrt_mid</a:t>
            </a:r>
            <a:endParaRPr lang="en-US" dirty="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8A260E44-ED33-A541-8DD8-7262F01AC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84132"/>
            <a:ext cx="3898900" cy="2463800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FFFACF47-0969-5846-8946-6171361E2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925" y="3725861"/>
            <a:ext cx="3860800" cy="248920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5FF4725A-6FD0-A744-BD16-D73182D99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102" y="3668711"/>
            <a:ext cx="3949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A22-CA30-3042-8F87-16D39396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668"/>
            <a:ext cx="12065000" cy="1051551"/>
          </a:xfrm>
        </p:spPr>
        <p:txBody>
          <a:bodyPr>
            <a:normAutofit/>
          </a:bodyPr>
          <a:lstStyle/>
          <a:p>
            <a:r>
              <a:rPr lang="en-US" dirty="0"/>
              <a:t>Final Performance Summary(Average over 5 seeds)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FD869A-115C-974B-A823-6639CA12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15601"/>
            <a:ext cx="12762963" cy="865031"/>
          </a:xfrm>
        </p:spPr>
        <p:txBody>
          <a:bodyPr>
            <a:normAutofit/>
          </a:bodyPr>
          <a:lstStyle/>
          <a:p>
            <a:r>
              <a:rPr lang="en-US" dirty="0"/>
              <a:t>Generally, </a:t>
            </a:r>
            <a:r>
              <a:rPr lang="en-US" dirty="0" err="1"/>
              <a:t>linear_mid</a:t>
            </a:r>
            <a:r>
              <a:rPr lang="en-US" dirty="0"/>
              <a:t> (and </a:t>
            </a:r>
            <a:r>
              <a:rPr lang="en-US" dirty="0" err="1"/>
              <a:t>sqrt_mid</a:t>
            </a:r>
            <a:r>
              <a:rPr lang="en-US" dirty="0"/>
              <a:t>)works best.(Especially on model 3 which is the biasedly learned dynamics model)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26A9C3-840F-7D4A-B7DD-663AF10D7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78507"/>
              </p:ext>
            </p:extLst>
          </p:nvPr>
        </p:nvGraphicFramePr>
        <p:xfrm>
          <a:off x="3" y="909883"/>
          <a:ext cx="12191997" cy="41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2">
                  <a:extLst>
                    <a:ext uri="{9D8B030D-6E8A-4147-A177-3AD203B41FA5}">
                      <a16:colId xmlns:a16="http://schemas.microsoft.com/office/drawing/2014/main" val="397192363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574512303"/>
                    </a:ext>
                  </a:extLst>
                </a:gridCol>
                <a:gridCol w="779825">
                  <a:extLst>
                    <a:ext uri="{9D8B030D-6E8A-4147-A177-3AD203B41FA5}">
                      <a16:colId xmlns:a16="http://schemas.microsoft.com/office/drawing/2014/main" val="3897176002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1449707838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1386176342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4250868052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3485411928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1338343151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2647836937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762868911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199096852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649145622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3631927556"/>
                    </a:ext>
                  </a:extLst>
                </a:gridCol>
                <a:gridCol w="832621">
                  <a:extLst>
                    <a:ext uri="{9D8B030D-6E8A-4147-A177-3AD203B41FA5}">
                      <a16:colId xmlns:a16="http://schemas.microsoft.com/office/drawing/2014/main" val="1476397896"/>
                    </a:ext>
                  </a:extLst>
                </a:gridCol>
              </a:tblGrid>
              <a:tr h="5419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53394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r>
                        <a:rPr lang="en-US" dirty="0"/>
                        <a:t>model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54660"/>
                  </a:ext>
                </a:extLst>
              </a:tr>
              <a:tr h="386650">
                <a:tc>
                  <a:txBody>
                    <a:bodyPr/>
                    <a:lstStyle/>
                    <a:p>
                      <a:r>
                        <a:rPr lang="en-US" dirty="0"/>
                        <a:t>model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-17.18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71078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r>
                        <a:rPr lang="en-US" dirty="0"/>
                        <a:t>baseline </a:t>
                      </a:r>
                      <a:r>
                        <a:rPr lang="en-US" dirty="0" err="1"/>
                        <a:t>aip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-12.10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91603"/>
                  </a:ext>
                </a:extLst>
              </a:tr>
              <a:tr h="374883">
                <a:tc>
                  <a:txBody>
                    <a:bodyPr/>
                    <a:lstStyle/>
                    <a:p>
                      <a:r>
                        <a:rPr lang="en-US" dirty="0"/>
                        <a:t>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61775"/>
                  </a:ext>
                </a:extLst>
              </a:tr>
              <a:tr h="455639">
                <a:tc>
                  <a:txBody>
                    <a:bodyPr/>
                    <a:lstStyle/>
                    <a:p>
                      <a:r>
                        <a:rPr lang="en-US" dirty="0" err="1"/>
                        <a:t>ln_mid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-7.08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-7.14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41685"/>
                  </a:ext>
                </a:extLst>
              </a:tr>
              <a:tr h="418438">
                <a:tc>
                  <a:txBody>
                    <a:bodyPr/>
                    <a:lstStyle/>
                    <a:p>
                      <a:r>
                        <a:rPr lang="en-US" dirty="0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157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dirty="0" err="1"/>
                        <a:t>sq_mid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991969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dirty="0"/>
                        <a:t>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14021"/>
                  </a:ext>
                </a:extLst>
              </a:tr>
              <a:tr h="305094">
                <a:tc>
                  <a:txBody>
                    <a:bodyPr/>
                    <a:lstStyle/>
                    <a:p>
                      <a:r>
                        <a:rPr lang="en-US" dirty="0" err="1"/>
                        <a:t>sqrt_mid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-6.89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4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DM3(RF det RF1)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03" y="6471851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3.1 RF1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6B2063F-DB18-2C45-BE48-CE99983D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15" y="587829"/>
            <a:ext cx="5486400" cy="54864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04A0F12-54AF-0E40-82A2-32C8C66E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7" y="587829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3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DM3(RF det RF2)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03" y="6471851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3.2 RF2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43BB93-88A4-D744-9A54-711B84A6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33" y="685800"/>
            <a:ext cx="5486400" cy="54864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A9D929E-F24C-EE4C-9008-BA5A07FE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7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DM3(RF det RF3)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03" y="6471851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3.3 RF3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D9E251E-ED1D-6E47-949B-8D75290C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61" y="685800"/>
            <a:ext cx="5486400" cy="54864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B9226B0-8B55-2E4E-B6E6-B5C13D35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9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693</Words>
  <Application>Microsoft Macintosh PowerPoint</Application>
  <PresentationFormat>Widescreen</PresentationFormat>
  <Paragraphs>195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Meeting 2021/08/20</vt:lpstr>
      <vt:lpstr>Last Time Experiments</vt:lpstr>
      <vt:lpstr>PowerPoint Presentation</vt:lpstr>
      <vt:lpstr>This Week</vt:lpstr>
      <vt:lpstr>PowerPoint Presentation</vt:lpstr>
      <vt:lpstr>Final Performance Summary(Average over 5 seeds)</vt:lpstr>
      <vt:lpstr>DM3(RF det RF1)</vt:lpstr>
      <vt:lpstr>DM3(RF det RF2)</vt:lpstr>
      <vt:lpstr>DM3(RF det RF3)</vt:lpstr>
      <vt:lpstr>DM3(RF det RF4)</vt:lpstr>
      <vt:lpstr>DM1(RF det)</vt:lpstr>
      <vt:lpstr>DM2(RF det)</vt:lpstr>
      <vt:lpstr>PowerPoint Presentation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2021/08/18</dc:title>
  <dc:creator>张硕 张硕</dc:creator>
  <cp:lastModifiedBy>张硕 张硕</cp:lastModifiedBy>
  <cp:revision>21</cp:revision>
  <dcterms:created xsi:type="dcterms:W3CDTF">2021-08-18T12:49:20Z</dcterms:created>
  <dcterms:modified xsi:type="dcterms:W3CDTF">2021-08-21T18:12:48Z</dcterms:modified>
</cp:coreProperties>
</file>