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8" r:id="rId3"/>
    <p:sldId id="304" r:id="rId4"/>
    <p:sldId id="301" r:id="rId5"/>
    <p:sldId id="305" r:id="rId6"/>
    <p:sldId id="302" r:id="rId7"/>
    <p:sldId id="306" r:id="rId8"/>
    <p:sldId id="303" r:id="rId9"/>
    <p:sldId id="307" r:id="rId10"/>
    <p:sldId id="297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09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558719" y="251051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Do List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B57309AF-CADB-A743-90DC-67DEC99257E9}"/>
              </a:ext>
            </a:extLst>
          </p:cNvPr>
          <p:cNvSpPr/>
          <p:nvPr/>
        </p:nvSpPr>
        <p:spPr>
          <a:xfrm>
            <a:off x="0" y="1081747"/>
            <a:ext cx="10156371" cy="5389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 a 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-package for rollouts of the Real Hand.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Avishai’s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previous rollout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-package only works on the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Motoman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setup)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our new online method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i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Hand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whether the trained real hand dynamics model also works with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Mridul’s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new data or not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rollouts for A* and PPO policy on real hand</a:t>
            </a:r>
          </a:p>
          <a:p>
            <a:pPr>
              <a:lnSpc>
                <a:spcPct val="100000"/>
              </a:lnSpc>
            </a:pP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DB7B4730-B0E1-EF40-9A46-26384654D725}"/>
              </a:ext>
            </a:extLst>
          </p:cNvPr>
          <p:cNvSpPr/>
          <p:nvPr/>
        </p:nvSpPr>
        <p:spPr>
          <a:xfrm rot="10800000">
            <a:off x="10175889" y="4152030"/>
            <a:ext cx="1262744" cy="15847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7EA6B-1E9C-B54A-8FCB-0F54F33D7E3B}"/>
              </a:ext>
            </a:extLst>
          </p:cNvPr>
          <p:cNvSpPr txBox="1"/>
          <p:nvPr/>
        </p:nvSpPr>
        <p:spPr>
          <a:xfrm>
            <a:off x="8305800" y="2908158"/>
            <a:ext cx="39111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Mridul</a:t>
            </a:r>
            <a:r>
              <a:rPr lang="en-US" dirty="0"/>
              <a:t>:</a:t>
            </a:r>
          </a:p>
          <a:p>
            <a:r>
              <a:rPr lang="en-US" dirty="0"/>
              <a:t>- Fix the issues of marker tracking</a:t>
            </a:r>
          </a:p>
          <a:p>
            <a:r>
              <a:rPr lang="en-US" dirty="0"/>
              <a:t>- Collect several episodes of data for testing my trained dynamics model</a:t>
            </a:r>
          </a:p>
        </p:txBody>
      </p:sp>
    </p:spTree>
    <p:extLst>
      <p:ext uri="{BB962C8B-B14F-4D97-AF65-F5344CB8AC3E}">
        <p14:creationId xmlns:p14="http://schemas.microsoft.com/office/powerpoint/2010/main" val="109625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past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0362" y="1690200"/>
            <a:ext cx="12227169" cy="435096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1) PPO for real hand: Done</a:t>
            </a:r>
          </a:p>
          <a:p>
            <a:pPr marL="0" indent="0">
              <a:buNone/>
            </a:pPr>
            <a:r>
              <a:rPr lang="en-US" sz="2800" dirty="0"/>
              <a:t>2) Clean and wrapped codes so far + managed experiment's logistic: Done</a:t>
            </a:r>
          </a:p>
          <a:p>
            <a:pPr marL="0" indent="0">
              <a:buNone/>
            </a:pPr>
            <a:r>
              <a:rPr lang="en-US" sz="2800" dirty="0"/>
              <a:t>3) 10 rollouts for A* and PPO on </a:t>
            </a:r>
            <a:r>
              <a:rPr lang="en-US" sz="2800" dirty="0" err="1"/>
              <a:t>reacher</a:t>
            </a:r>
            <a:r>
              <a:rPr lang="en-US" sz="2800" dirty="0"/>
              <a:t> and </a:t>
            </a:r>
            <a:r>
              <a:rPr lang="en-US" sz="2800" dirty="0" err="1"/>
              <a:t>acrobot</a:t>
            </a:r>
            <a:r>
              <a:rPr lang="en-US" sz="2800" dirty="0"/>
              <a:t>: Done</a:t>
            </a:r>
          </a:p>
          <a:p>
            <a:pPr marL="0" indent="0">
              <a:buNone/>
            </a:pPr>
            <a:r>
              <a:rPr lang="en-US" sz="2800" dirty="0"/>
              <a:t>4) 10 rollouts for gazebo: Done (on my own machine, 14 hours)</a:t>
            </a:r>
          </a:p>
          <a:p>
            <a:pPr marL="0" indent="0">
              <a:buNone/>
            </a:pPr>
            <a:r>
              <a:rPr lang="en-US" sz="2800" dirty="0"/>
              <a:t>5) Got all statistics: Done</a:t>
            </a:r>
          </a:p>
          <a:p>
            <a:pPr marL="0" indent="0">
              <a:buNone/>
            </a:pPr>
            <a:r>
              <a:rPr lang="en-US" sz="2800" dirty="0"/>
              <a:t>6) </a:t>
            </a:r>
            <a:r>
              <a:rPr lang="en-US" sz="2800" u="sng" dirty="0"/>
              <a:t>Write rollout </a:t>
            </a:r>
            <a:r>
              <a:rPr lang="en-US" sz="2800" u="sng" dirty="0" err="1"/>
              <a:t>ros</a:t>
            </a:r>
            <a:r>
              <a:rPr lang="en-US" sz="2800" u="sng" dirty="0"/>
              <a:t> package codes for real hand: Just to start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156451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Progress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36577D-2737-CE4A-BDFF-387EC0AA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38179"/>
              </p:ext>
            </p:extLst>
          </p:nvPr>
        </p:nvGraphicFramePr>
        <p:xfrm>
          <a:off x="2060456" y="1295400"/>
          <a:ext cx="807108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72">
                  <a:extLst>
                    <a:ext uri="{9D8B030D-6E8A-4147-A177-3AD203B41FA5}">
                      <a16:colId xmlns:a16="http://schemas.microsoft.com/office/drawing/2014/main" val="1997434144"/>
                    </a:ext>
                  </a:extLst>
                </a:gridCol>
                <a:gridCol w="2017772">
                  <a:extLst>
                    <a:ext uri="{9D8B030D-6E8A-4147-A177-3AD203B41FA5}">
                      <a16:colId xmlns:a16="http://schemas.microsoft.com/office/drawing/2014/main" val="2127895198"/>
                    </a:ext>
                  </a:extLst>
                </a:gridCol>
                <a:gridCol w="2017772">
                  <a:extLst>
                    <a:ext uri="{9D8B030D-6E8A-4147-A177-3AD203B41FA5}">
                      <a16:colId xmlns:a16="http://schemas.microsoft.com/office/drawing/2014/main" val="440867991"/>
                    </a:ext>
                  </a:extLst>
                </a:gridCol>
                <a:gridCol w="2017772">
                  <a:extLst>
                    <a:ext uri="{9D8B030D-6E8A-4147-A177-3AD203B41FA5}">
                      <a16:colId xmlns:a16="http://schemas.microsoft.com/office/drawing/2014/main" val="420115166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 Plan + Rollout + </a:t>
                      </a:r>
                    </a:p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PPO Plan + Rollout + </a:t>
                      </a:r>
                    </a:p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454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/>
                        <a:t>Acrobot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9381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Reacher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9609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Gazebo Hand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(normal obstacles + horseshoe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684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Real Had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(no obstacles)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Plan is done.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(Wait for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Mridul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/>
                        <a:t>until the marker issues fixed)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Plan is done.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(Wait for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Mridul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/>
                        <a:t>until the marker issues fixed)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Need to discuss in more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5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593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43927"/>
              </p:ext>
            </p:extLst>
          </p:nvPr>
        </p:nvGraphicFramePr>
        <p:xfrm>
          <a:off x="81280" y="728617"/>
          <a:ext cx="12070080" cy="565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8103894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4747962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6067616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17195263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 rollout 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 rollout path RMSE relative to plan path [mm]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success 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success 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failure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75.35±5.94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375.8±31.3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11.43±4.29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1.80±0.02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98.68±0.76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5.13±0.22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1.26±0.06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62.79±0.11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4.89±0.10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1.08±0.06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62.90±0.04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4.70±0.11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7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0.79±0.03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58.73±0.11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5.20±0.09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7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1.45±0.05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59.82±0.38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9.06±0.06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109.25±0.43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7.84±0.12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54.14±0.05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0.94±0.01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57.68±0.07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5.63±0.06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8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1.39±0.04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109.89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59.82±0.19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8.90±0.12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94±0.57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7.22±0.37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48.74±0.09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9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15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1.01±0.01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80.71±0.14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6.08±0.16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1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3.66±0.04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104.59±0.06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8.96±0.11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90±1.87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9.35±0.32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72.10±0.08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2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horseshoe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3.87±0.04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165.17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173.71±0.47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162.05±0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680±0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3.00±0.30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9.53±0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horseshoe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840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Gazebo Hand Statistics</a:t>
            </a:r>
          </a:p>
        </p:txBody>
      </p:sp>
    </p:spTree>
    <p:extLst>
      <p:ext uri="{BB962C8B-B14F-4D97-AF65-F5344CB8AC3E}">
        <p14:creationId xmlns:p14="http://schemas.microsoft.com/office/powerpoint/2010/main" val="3317567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FFD9CD-6D04-0543-9949-AA178873D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21" y="1404561"/>
            <a:ext cx="4389119" cy="192024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B39CD7-BD6F-FE4E-BBA3-2CDD464D1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48" y="1410352"/>
            <a:ext cx="4389119" cy="192024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95BFCD9-CFC4-014D-AC08-27CC59061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93" y="1435653"/>
            <a:ext cx="4386603" cy="1919139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366AC25-C58A-6A48-AB8D-40F7597F1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21" y="-310880"/>
            <a:ext cx="4389119" cy="192024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A904770B-232A-A340-A552-C83359637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80" y="-213168"/>
            <a:ext cx="4389120" cy="192024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DA0B520D-408E-D448-B501-32E860DE14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692"/>
            <a:ext cx="4147458" cy="1814513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BB77B314-5A0E-154E-95A6-6870163185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46" y="4982968"/>
            <a:ext cx="4389120" cy="1920240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F24D7608-CB36-C848-9E32-6F78F6A33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07" y="4888247"/>
            <a:ext cx="4389120" cy="1920240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A00493BD-5B22-7149-969F-947607E7AD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31" y="3207364"/>
            <a:ext cx="4389120" cy="1920240"/>
          </a:xfrm>
          <a:prstGeom prst="rect">
            <a:avLst/>
          </a:prstGeom>
        </p:spPr>
      </p:pic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14246A14-7EDF-C24F-AA07-56701A9841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48" y="3257062"/>
            <a:ext cx="4389120" cy="1920240"/>
          </a:xfrm>
          <a:prstGeom prst="rect">
            <a:avLst/>
          </a:prstGeom>
        </p:spPr>
      </p:pic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2F630614-6DED-BC42-919B-338D107697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7735"/>
            <a:ext cx="4389120" cy="19202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B87568-EE34-764B-900D-B4C1456D014A}"/>
              </a:ext>
            </a:extLst>
          </p:cNvPr>
          <p:cNvSpPr txBox="1"/>
          <p:nvPr/>
        </p:nvSpPr>
        <p:spPr>
          <a:xfrm>
            <a:off x="3958207" y="1608882"/>
            <a:ext cx="490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5CC3C-1441-F145-8166-F9AB7B6D6466}"/>
              </a:ext>
            </a:extLst>
          </p:cNvPr>
          <p:cNvSpPr txBox="1"/>
          <p:nvPr/>
        </p:nvSpPr>
        <p:spPr>
          <a:xfrm>
            <a:off x="10765454" y="5598713"/>
            <a:ext cx="970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BE9C0-30CD-1141-855D-66B53E7CB825}"/>
              </a:ext>
            </a:extLst>
          </p:cNvPr>
          <p:cNvSpPr/>
          <p:nvPr/>
        </p:nvSpPr>
        <p:spPr>
          <a:xfrm>
            <a:off x="314960" y="3402190"/>
            <a:ext cx="11714480" cy="3416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03734D-EF61-A34B-A019-762EC677037B}"/>
              </a:ext>
            </a:extLst>
          </p:cNvPr>
          <p:cNvSpPr/>
          <p:nvPr/>
        </p:nvSpPr>
        <p:spPr>
          <a:xfrm>
            <a:off x="215900" y="0"/>
            <a:ext cx="11714480" cy="3268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63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75301"/>
              </p:ext>
            </p:extLst>
          </p:nvPr>
        </p:nvGraphicFramePr>
        <p:xfrm>
          <a:off x="726440" y="1530668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rollout path RMSE relative to plan path [mm]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0.01025±0.00091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0.22799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0.24568±0.00221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0.00993±0.00112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0.00599±0.00203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0.87181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0.86061±0.00931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0.03055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0.02295±0.00937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0.0034±0.00065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0.24707±0.00159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0.00509±0.00105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0.01801±.00191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0.72881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0.78558±0.01989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0.04545±0.00596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0.00871±0.00373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0.31887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0.32344±0.00551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0.00598±0.00154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0.01307±0.00383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1.00686±0.01665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0.05161±0.00201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64969" y="32076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Reacher-v2 Statistics</a:t>
            </a:r>
          </a:p>
        </p:txBody>
      </p:sp>
    </p:spTree>
    <p:extLst>
      <p:ext uri="{BB962C8B-B14F-4D97-AF65-F5344CB8AC3E}">
        <p14:creationId xmlns:p14="http://schemas.microsoft.com/office/powerpoint/2010/main" val="1116138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77936-CAA8-E544-AE32-6E58ECF2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5" y="-11723"/>
            <a:ext cx="2743200" cy="27432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69DBF-AE99-5544-B9E6-0415B3151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84" y="-23446"/>
            <a:ext cx="2743200" cy="2743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E083B-6FC2-F248-8B33-71C6743B9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7" y="0"/>
            <a:ext cx="27432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7BF952-5C89-C741-98C0-3111806EF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5" y="3094892"/>
            <a:ext cx="2743200" cy="27432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58040F-E34F-604F-8ADE-0B36CC915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84" y="3094892"/>
            <a:ext cx="2743200" cy="27432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727CBE68-F45B-B142-B240-4A51D6740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7" y="3235569"/>
            <a:ext cx="2743200" cy="2743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EF136D-60B9-E84E-B5B5-8663A36D8A06}"/>
              </a:ext>
            </a:extLst>
          </p:cNvPr>
          <p:cNvSpPr txBox="1"/>
          <p:nvPr/>
        </p:nvSpPr>
        <p:spPr>
          <a:xfrm>
            <a:off x="10495280" y="1175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7ED007-CC82-AD4A-AE22-39E5966FF286}"/>
              </a:ext>
            </a:extLst>
          </p:cNvPr>
          <p:cNvSpPr txBox="1"/>
          <p:nvPr/>
        </p:nvSpPr>
        <p:spPr>
          <a:xfrm>
            <a:off x="10414000" y="423783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9118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00019"/>
              </p:ext>
            </p:extLst>
          </p:nvPr>
        </p:nvGraphicFramePr>
        <p:xfrm>
          <a:off x="1040394" y="996877"/>
          <a:ext cx="9875520" cy="167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00069653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8523171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23363303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987719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4718077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2397728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(method)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reach rate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rollout path RMSE relative to plan path [mm]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path length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path steps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last distance to goal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6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rollout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0.77±0.09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94.52±28.19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331.3±85.19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1.00±1.24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4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(policy)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0.61±0.11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23.13±6.92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94.9±14.26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1.10±0.98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1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335989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Acrobot-v1 Statistics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0DF5F9-CD3F-224F-83A7-6FC46DB4B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8" y="2975780"/>
            <a:ext cx="3546231" cy="354623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897A29F-BE2F-444F-898C-91EF0750E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47" y="2883878"/>
            <a:ext cx="3546232" cy="3546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AEA95-38CE-F644-B906-31017492BC25}"/>
              </a:ext>
            </a:extLst>
          </p:cNvPr>
          <p:cNvSpPr txBox="1"/>
          <p:nvPr/>
        </p:nvSpPr>
        <p:spPr>
          <a:xfrm>
            <a:off x="2870079" y="633734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A25B-1693-F54D-AB71-15781C77F961}"/>
              </a:ext>
            </a:extLst>
          </p:cNvPr>
          <p:cNvSpPr txBox="1"/>
          <p:nvPr/>
        </p:nvSpPr>
        <p:spPr>
          <a:xfrm>
            <a:off x="7863842" y="6430110"/>
            <a:ext cx="11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047537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64969" y="-26953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Hand Plan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44A474-4F2E-2644-8E72-C339D318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342379"/>
            <a:ext cx="4441372" cy="155448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F747A-C59E-6844-BA4E-760138D0A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5" y="359313"/>
            <a:ext cx="4441372" cy="1554480"/>
          </a:xfrm>
          <a:prstGeom prst="rect">
            <a:avLst/>
          </a:prstGeom>
        </p:spPr>
      </p:pic>
      <p:pic>
        <p:nvPicPr>
          <p:cNvPr id="12" name="Picture 11" descr="A picture containing lamp&#10;&#10;Description automatically generated">
            <a:extLst>
              <a:ext uri="{FF2B5EF4-FFF2-40B4-BE49-F238E27FC236}">
                <a16:creationId xmlns:a16="http://schemas.microsoft.com/office/drawing/2014/main" id="{163F4153-E2F2-9F45-8778-DDEC4E529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1977097"/>
            <a:ext cx="4441372" cy="1554480"/>
          </a:xfrm>
          <a:prstGeom prst="rect">
            <a:avLst/>
          </a:prstGeom>
        </p:spPr>
      </p:pic>
      <p:pic>
        <p:nvPicPr>
          <p:cNvPr id="14" name="Picture 13" descr="A picture containing lamp, water, person&#10;&#10;Description automatically generated">
            <a:extLst>
              <a:ext uri="{FF2B5EF4-FFF2-40B4-BE49-F238E27FC236}">
                <a16:creationId xmlns:a16="http://schemas.microsoft.com/office/drawing/2014/main" id="{112C87D2-E142-FA4F-8DB9-50116A461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4" y="1972823"/>
            <a:ext cx="4441372" cy="1554480"/>
          </a:xfrm>
          <a:prstGeom prst="rect">
            <a:avLst/>
          </a:prstGeom>
        </p:spPr>
      </p:pic>
      <p:pic>
        <p:nvPicPr>
          <p:cNvPr id="16" name="Picture 15" descr="A picture containing lamp, person&#10;&#10;Description automatically generated">
            <a:extLst>
              <a:ext uri="{FF2B5EF4-FFF2-40B4-BE49-F238E27FC236}">
                <a16:creationId xmlns:a16="http://schemas.microsoft.com/office/drawing/2014/main" id="{62E8A27E-D4F0-2243-86B7-3AC10C72C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3652147"/>
            <a:ext cx="4441371" cy="155448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065D6D-1868-5E42-8EC3-1B9DBF976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5" y="3629844"/>
            <a:ext cx="4441371" cy="155448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A7187A-F048-4B4B-94DB-6348EDDFBC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5301862"/>
            <a:ext cx="4441372" cy="15544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8E9A8D-F639-DC45-9C2B-A1A6638B15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4" y="5286865"/>
            <a:ext cx="4446395" cy="15562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8B359F-A582-C14C-B41A-F0BC79152814}"/>
              </a:ext>
            </a:extLst>
          </p:cNvPr>
          <p:cNvSpPr txBox="1"/>
          <p:nvPr/>
        </p:nvSpPr>
        <p:spPr>
          <a:xfrm>
            <a:off x="5704114" y="5206627"/>
            <a:ext cx="970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529710-92FF-0E4B-8854-384B37388105}"/>
              </a:ext>
            </a:extLst>
          </p:cNvPr>
          <p:cNvSpPr txBox="1"/>
          <p:nvPr/>
        </p:nvSpPr>
        <p:spPr>
          <a:xfrm>
            <a:off x="5844811" y="1913793"/>
            <a:ext cx="502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2C285D-B2BD-9A46-ABEB-CDF9CECC3EC0}"/>
              </a:ext>
            </a:extLst>
          </p:cNvPr>
          <p:cNvSpPr/>
          <p:nvPr/>
        </p:nvSpPr>
        <p:spPr>
          <a:xfrm>
            <a:off x="1565910" y="359313"/>
            <a:ext cx="9063990" cy="3167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0B759F-F102-804B-B8C0-83F0C90A6196}"/>
              </a:ext>
            </a:extLst>
          </p:cNvPr>
          <p:cNvSpPr/>
          <p:nvPr/>
        </p:nvSpPr>
        <p:spPr>
          <a:xfrm>
            <a:off x="1564004" y="3725730"/>
            <a:ext cx="9063990" cy="3117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7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714</Words>
  <Application>Microsoft Macintosh PowerPoint</Application>
  <PresentationFormat>Widescreen</PresentationFormat>
  <Paragraphs>322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In past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47</cp:revision>
  <dcterms:created xsi:type="dcterms:W3CDTF">2020-07-03T16:02:09Z</dcterms:created>
  <dcterms:modified xsi:type="dcterms:W3CDTF">2020-07-09T15:40:14Z</dcterms:modified>
</cp:coreProperties>
</file>